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p:sldMasterIdLst>
    <p:sldMasterId id="2147483648" r:id="rId1"/>
    <p:sldMasterId id="2147483678" r:id="rId2"/>
  </p:sldMasterIdLst>
  <p:notesMasterIdLst>
    <p:notesMasterId r:id="rId35"/>
  </p:notesMasterIdLst>
  <p:sldIdLst>
    <p:sldId id="256" r:id="rId3"/>
    <p:sldId id="284" r:id="rId4"/>
    <p:sldId id="262" r:id="rId5"/>
    <p:sldId id="263" r:id="rId6"/>
    <p:sldId id="264" r:id="rId7"/>
    <p:sldId id="265" r:id="rId8"/>
    <p:sldId id="266" r:id="rId9"/>
    <p:sldId id="259" r:id="rId10"/>
    <p:sldId id="269" r:id="rId11"/>
    <p:sldId id="274" r:id="rId12"/>
    <p:sldId id="270" r:id="rId13"/>
    <p:sldId id="272" r:id="rId14"/>
    <p:sldId id="278" r:id="rId15"/>
    <p:sldId id="281" r:id="rId16"/>
    <p:sldId id="260" r:id="rId17"/>
    <p:sldId id="277" r:id="rId18"/>
    <p:sldId id="273" r:id="rId19"/>
    <p:sldId id="280" r:id="rId20"/>
    <p:sldId id="276" r:id="rId21"/>
    <p:sldId id="282" r:id="rId22"/>
    <p:sldId id="283" r:id="rId23"/>
    <p:sldId id="322" r:id="rId24"/>
    <p:sldId id="287" r:id="rId25"/>
    <p:sldId id="288" r:id="rId26"/>
    <p:sldId id="289" r:id="rId27"/>
    <p:sldId id="290" r:id="rId28"/>
    <p:sldId id="291" r:id="rId29"/>
    <p:sldId id="292" r:id="rId30"/>
    <p:sldId id="293" r:id="rId31"/>
    <p:sldId id="294" r:id="rId32"/>
    <p:sldId id="295" r:id="rId33"/>
    <p:sldId id="296" r:id="rId34"/>
  </p:sldIdLst>
  <p:sldSz cx="12192000" cy="6858000"/>
  <p:notesSz cx="6858000" cy="9144000"/>
  <p:custDataLst>
    <p:tags r:id="rId36"/>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2309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980" autoAdjust="0"/>
    <p:restoredTop sz="90935" autoAdjust="0"/>
  </p:normalViewPr>
  <p:slideViewPr>
    <p:cSldViewPr snapToGrid="0" showGuides="1">
      <p:cViewPr varScale="1">
        <p:scale>
          <a:sx n="66" d="100"/>
          <a:sy n="66" d="100"/>
        </p:scale>
        <p:origin x="858" y="72"/>
      </p:cViewPr>
      <p:guideLst>
        <p:guide orient="horz" pos="2160"/>
        <p:guide pos="3840"/>
      </p:guideLst>
    </p:cSldViewPr>
  </p:slideViewPr>
  <p:notesTextViewPr>
    <p:cViewPr>
      <p:scale>
        <a:sx n="1" d="1"/>
        <a:sy n="1" d="1"/>
      </p:scale>
      <p:origin x="0" y="0"/>
    </p:cViewPr>
  </p:notesTextViewPr>
  <p:sorterViewPr>
    <p:cViewPr>
      <p:scale>
        <a:sx n="44" d="100"/>
        <a:sy n="44" d="100"/>
      </p:scale>
      <p:origin x="0" y="0"/>
    </p:cViewPr>
  </p:sorterViewPr>
  <p:notesViewPr>
    <p:cSldViewPr>
      <p:cViewPr>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heme" Target="theme/theme1.xml"/><Relationship Id="rId21" Type="http://schemas.openxmlformats.org/officeDocument/2006/relationships/slide" Target="slides/slide19.xml"/><Relationship Id="rId34" Type="http://schemas.openxmlformats.org/officeDocument/2006/relationships/slide" Target="slides/slide32.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tags" Target="tags/tag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notesMaster" Target="notesMasters/notesMaster1.xml"/><Relationship Id="rId8" Type="http://schemas.openxmlformats.org/officeDocument/2006/relationships/slide" Target="slides/slide6.xml"/><Relationship Id="rId3" Type="http://schemas.openxmlformats.org/officeDocument/2006/relationships/slide" Target="slides/slid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CEAF5B11-6C68-43F3-831C-10FC09E47C3D}" type="datetimeFigureOut">
              <a:rPr lang="zh-CN" altLang="en-US" smtClean="0"/>
              <a:t>2024/4/24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D01A8B5-536B-4497-BF98-39867E9253B6}" type="slidenum">
              <a:rPr lang="zh-CN" altLang="en-US" smtClean="0"/>
              <a:t>‹#›</a:t>
            </a:fld>
            <a:endParaRPr lang="zh-CN" altLang="en-US"/>
          </a:p>
        </p:txBody>
      </p:sp>
    </p:spTree>
    <p:extLst>
      <p:ext uri="{BB962C8B-B14F-4D97-AF65-F5344CB8AC3E}">
        <p14:creationId xmlns:p14="http://schemas.microsoft.com/office/powerpoint/2010/main" val="177895223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a:t>Template from: https://www.freeppt7.com/</a:t>
            </a:r>
          </a:p>
          <a:p>
            <a:endParaRPr lang="zh-CN" altLang="en-US" dirty="0"/>
          </a:p>
        </p:txBody>
      </p:sp>
      <p:sp>
        <p:nvSpPr>
          <p:cNvPr id="4" name="灯片编号占位符 3"/>
          <p:cNvSpPr>
            <a:spLocks noGrp="1"/>
          </p:cNvSpPr>
          <p:nvPr>
            <p:ph type="sldNum" sz="quarter" idx="10"/>
          </p:nvPr>
        </p:nvSpPr>
        <p:spPr/>
        <p:txBody>
          <a:bodyPr/>
          <a:lstStyle/>
          <a:p>
            <a:fld id="{CD01A8B5-536B-4497-BF98-39867E9253B6}" type="slidenum">
              <a:rPr lang="zh-CN" altLang="en-US" smtClean="0"/>
              <a:t>2</a:t>
            </a:fld>
            <a:endParaRPr lang="zh-CN" altLang="en-US"/>
          </a:p>
        </p:txBody>
      </p:sp>
    </p:spTree>
    <p:extLst>
      <p:ext uri="{BB962C8B-B14F-4D97-AF65-F5344CB8AC3E}">
        <p14:creationId xmlns:p14="http://schemas.microsoft.com/office/powerpoint/2010/main" val="22764722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99"/>
        <p:cNvGrpSpPr/>
        <p:nvPr/>
      </p:nvGrpSpPr>
      <p:grpSpPr>
        <a:xfrm>
          <a:off x="0" y="0"/>
          <a:ext cx="0" cy="0"/>
          <a:chOff x="0" y="0"/>
          <a:chExt cx="0" cy="0"/>
        </a:xfrm>
      </p:grpSpPr>
      <p:sp>
        <p:nvSpPr>
          <p:cNvPr id="13500" name="Google Shape;13500;g92bac1024b_2_3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01" name="Google Shape;13501;g92bac1024b_2_3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04"/>
        <p:cNvGrpSpPr/>
        <p:nvPr/>
      </p:nvGrpSpPr>
      <p:grpSpPr>
        <a:xfrm>
          <a:off x="0" y="0"/>
          <a:ext cx="0" cy="0"/>
          <a:chOff x="0" y="0"/>
          <a:chExt cx="0" cy="0"/>
        </a:xfrm>
      </p:grpSpPr>
      <p:sp>
        <p:nvSpPr>
          <p:cNvPr id="13905" name="Google Shape;13905;g92bac1024b_2_23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06" name="Google Shape;13906;g92bac1024b_2_23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4"/>
        <p:cNvGrpSpPr/>
        <p:nvPr/>
      </p:nvGrpSpPr>
      <p:grpSpPr>
        <a:xfrm>
          <a:off x="0" y="0"/>
          <a:ext cx="0" cy="0"/>
          <a:chOff x="0" y="0"/>
          <a:chExt cx="0" cy="0"/>
        </a:xfrm>
      </p:grpSpPr>
      <p:sp>
        <p:nvSpPr>
          <p:cNvPr id="2295" name="Google Shape;2295;g92bac1024b_2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6" name="Google Shape;2296;g92bac1024b_2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1"/>
        <p:cNvGrpSpPr/>
        <p:nvPr/>
      </p:nvGrpSpPr>
      <p:grpSpPr>
        <a:xfrm>
          <a:off x="0" y="0"/>
          <a:ext cx="0" cy="0"/>
          <a:chOff x="0" y="0"/>
          <a:chExt cx="0" cy="0"/>
        </a:xfrm>
      </p:grpSpPr>
      <p:sp>
        <p:nvSpPr>
          <p:cNvPr id="2632" name="Google Shape;2632;g92bac1024b_2_156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3" name="Google Shape;2633;g92bac1024b_2_156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1"/>
        <p:cNvGrpSpPr/>
        <p:nvPr/>
      </p:nvGrpSpPr>
      <p:grpSpPr>
        <a:xfrm>
          <a:off x="0" y="0"/>
          <a:ext cx="0" cy="0"/>
          <a:chOff x="0" y="0"/>
          <a:chExt cx="0" cy="0"/>
        </a:xfrm>
      </p:grpSpPr>
      <p:sp>
        <p:nvSpPr>
          <p:cNvPr id="9132" name="Google Shape;9132;g92bac1024b_2_3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3" name="Google Shape;9133;g92bac1024b_2_3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8"/>
        <p:cNvGrpSpPr/>
        <p:nvPr/>
      </p:nvGrpSpPr>
      <p:grpSpPr>
        <a:xfrm>
          <a:off x="0" y="0"/>
          <a:ext cx="0" cy="0"/>
          <a:chOff x="0" y="0"/>
          <a:chExt cx="0" cy="0"/>
        </a:xfrm>
      </p:grpSpPr>
      <p:sp>
        <p:nvSpPr>
          <p:cNvPr id="11919" name="Google Shape;11919;g92bac1024b_2_22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20" name="Google Shape;11920;g92bac1024b_2_22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45"/>
        <p:cNvGrpSpPr/>
        <p:nvPr/>
      </p:nvGrpSpPr>
      <p:grpSpPr>
        <a:xfrm>
          <a:off x="0" y="0"/>
          <a:ext cx="0" cy="0"/>
          <a:chOff x="0" y="0"/>
          <a:chExt cx="0" cy="0"/>
        </a:xfrm>
      </p:grpSpPr>
      <p:sp>
        <p:nvSpPr>
          <p:cNvPr id="12346" name="Google Shape;12346;g92bac1024b_2_3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47" name="Google Shape;12347;g92bac1024b_2_3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64"/>
        <p:cNvGrpSpPr/>
        <p:nvPr/>
      </p:nvGrpSpPr>
      <p:grpSpPr>
        <a:xfrm>
          <a:off x="0" y="0"/>
          <a:ext cx="0" cy="0"/>
          <a:chOff x="0" y="0"/>
          <a:chExt cx="0" cy="0"/>
        </a:xfrm>
      </p:grpSpPr>
      <p:sp>
        <p:nvSpPr>
          <p:cNvPr id="12765" name="Google Shape;12765;g92bac1024b_2_225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66" name="Google Shape;12766;g92bac1024b_2_22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27"/>
        <p:cNvGrpSpPr/>
        <p:nvPr/>
      </p:nvGrpSpPr>
      <p:grpSpPr>
        <a:xfrm>
          <a:off x="0" y="0"/>
          <a:ext cx="0" cy="0"/>
          <a:chOff x="0" y="0"/>
          <a:chExt cx="0" cy="0"/>
        </a:xfrm>
      </p:grpSpPr>
      <p:sp>
        <p:nvSpPr>
          <p:cNvPr id="12928" name="Google Shape;12928;g92bac1024b_2_35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29" name="Google Shape;12929;g92bac1024b_2_35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97"/>
        <p:cNvGrpSpPr/>
        <p:nvPr/>
      </p:nvGrpSpPr>
      <p:grpSpPr>
        <a:xfrm>
          <a:off x="0" y="0"/>
          <a:ext cx="0" cy="0"/>
          <a:chOff x="0" y="0"/>
          <a:chExt cx="0" cy="0"/>
        </a:xfrm>
      </p:grpSpPr>
      <p:sp>
        <p:nvSpPr>
          <p:cNvPr id="13098" name="Google Shape;13098;g92bac1024b_2_227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99" name="Google Shape;13099;g92bac1024b_2_227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hyperlink" Target="http://www.1ppt.com/hangye/" TargetMode="External"/><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hasCustomPrompt="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hasCustomPrompt="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blank" preserve="1">
  <p:cSld name="7_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5C3AC881-4FA3-4CBE-889F-AD427D26A663}" type="datetimeFigureOut">
              <a:rPr lang="zh-CN" altLang="en-US" smtClean="0"/>
              <a:t>2024/4/24</a:t>
            </a:fld>
            <a:endParaRPr lang="zh-CN" altLang="en-US"/>
          </a:p>
        </p:txBody>
      </p:sp>
      <p:sp>
        <p:nvSpPr>
          <p:cNvPr id="3" name="Footer Placeholder 2"/>
          <p:cNvSpPr>
            <a:spLocks noGrp="1"/>
          </p:cNvSpPr>
          <p:nvPr>
            <p:ph type="ftr" sz="quarter" idx="1"/>
          </p:nvPr>
        </p:nvSpPr>
        <p:spPr/>
        <p:txBody>
          <a:bodyPr/>
          <a:lstStyle/>
          <a:p>
            <a:endParaRPr lang="zh-CN" altLang="en-US"/>
          </a:p>
        </p:txBody>
      </p:sp>
      <p:sp>
        <p:nvSpPr>
          <p:cNvPr id="4" name="Slide Number Placeholder 3"/>
          <p:cNvSpPr>
            <a:spLocks noGrp="1"/>
          </p:cNvSpPr>
          <p:nvPr>
            <p:ph type="sldNum" sz="quarter" idx="2"/>
          </p:nvPr>
        </p:nvSpPr>
        <p:spPr/>
        <p:txBody>
          <a:bodyPr/>
          <a:lstStyle/>
          <a:p>
            <a:fld id="{93AE1883-0942-4AA3-9DB2-9C7C3A0314B1}" type="slidenum">
              <a:rPr lang="zh-CN" altLang="en-US" smtClean="0"/>
              <a:t>‹#›</a:t>
            </a:fld>
            <a:endParaRPr lang="en-US"/>
          </a:p>
        </p:txBody>
      </p:sp>
    </p:spTree>
  </p:cSld>
  <p:clrMapOvr>
    <a:masterClrMapping/>
  </p:clrMapOvr>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6_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D5D2911A-3B31-4165-8FA6-EFC36203D0C2}" type="datetimeFigureOut">
              <a:rPr lang="zh-CN" altLang="en-US" smtClean="0"/>
              <a:t>2024/4/24</a:t>
            </a:fld>
            <a:endParaRPr lang="zh-CN" altLang="en-US"/>
          </a:p>
        </p:txBody>
      </p:sp>
      <p:sp>
        <p:nvSpPr>
          <p:cNvPr id="3" name="Footer Placeholder 2"/>
          <p:cNvSpPr>
            <a:spLocks noGrp="1"/>
          </p:cNvSpPr>
          <p:nvPr>
            <p:ph type="ftr" sz="quarter" idx="1"/>
          </p:nvPr>
        </p:nvSpPr>
        <p:spPr/>
        <p:txBody>
          <a:bodyPr/>
          <a:lstStyle/>
          <a:p>
            <a:endParaRPr lang="zh-CN" altLang="en-US"/>
          </a:p>
        </p:txBody>
      </p:sp>
      <p:sp>
        <p:nvSpPr>
          <p:cNvPr id="4" name="Slide Number Placeholder 3"/>
          <p:cNvSpPr>
            <a:spLocks noGrp="1"/>
          </p:cNvSpPr>
          <p:nvPr>
            <p:ph type="sldNum" sz="quarter" idx="2"/>
          </p:nvPr>
        </p:nvSpPr>
        <p:spPr/>
        <p:txBody>
          <a:bodyPr/>
          <a:lstStyle/>
          <a:p>
            <a:fld id="{93AE1883-0942-4AA3-9DB2-9C7C3A0314B1}" type="slidenum">
              <a:rPr lang="zh-CN" altLang="en-US" smtClean="0"/>
              <a:t>‹#›</a:t>
            </a:fld>
            <a:endParaRPr lang="en-US"/>
          </a:p>
        </p:txBody>
      </p:sp>
    </p:spTree>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5_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79C830B1-48F4-4E37-AFAC-E572B6EFBB32}" type="datetimeFigureOut">
              <a:rPr lang="zh-CN" altLang="en-US" smtClean="0"/>
              <a:t>2024/4/24</a:t>
            </a:fld>
            <a:endParaRPr lang="zh-CN" altLang="en-US"/>
          </a:p>
        </p:txBody>
      </p:sp>
      <p:sp>
        <p:nvSpPr>
          <p:cNvPr id="3" name="Footer Placeholder 2"/>
          <p:cNvSpPr>
            <a:spLocks noGrp="1"/>
          </p:cNvSpPr>
          <p:nvPr>
            <p:ph type="ftr" sz="quarter" idx="1"/>
          </p:nvPr>
        </p:nvSpPr>
        <p:spPr/>
        <p:txBody>
          <a:bodyPr/>
          <a:lstStyle/>
          <a:p>
            <a:endParaRPr lang="zh-CN" altLang="en-US"/>
          </a:p>
        </p:txBody>
      </p:sp>
      <p:sp>
        <p:nvSpPr>
          <p:cNvPr id="4" name="Slide Number Placeholder 3"/>
          <p:cNvSpPr>
            <a:spLocks noGrp="1"/>
          </p:cNvSpPr>
          <p:nvPr>
            <p:ph type="sldNum" sz="quarter" idx="2"/>
          </p:nvPr>
        </p:nvSpPr>
        <p:spPr/>
        <p:txBody>
          <a:bodyPr/>
          <a:lstStyle/>
          <a:p>
            <a:fld id="{93AE1883-0942-4AA3-9DB2-9C7C3A0314B1}" type="slidenum">
              <a:rPr lang="zh-CN" altLang="en-US" smtClean="0"/>
              <a:t>‹#›</a:t>
            </a:fld>
            <a:endParaRPr lang="en-US"/>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4_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B9CC2A2D-8637-4F87-8B77-A933C977556E}" type="datetimeFigureOut">
              <a:rPr lang="zh-CN" altLang="en-US" smtClean="0"/>
              <a:t>2024/4/24</a:t>
            </a:fld>
            <a:endParaRPr lang="zh-CN" altLang="en-US"/>
          </a:p>
        </p:txBody>
      </p:sp>
      <p:sp>
        <p:nvSpPr>
          <p:cNvPr id="3" name="Footer Placeholder 2"/>
          <p:cNvSpPr>
            <a:spLocks noGrp="1"/>
          </p:cNvSpPr>
          <p:nvPr>
            <p:ph type="ftr" sz="quarter" idx="1"/>
          </p:nvPr>
        </p:nvSpPr>
        <p:spPr/>
        <p:txBody>
          <a:bodyPr/>
          <a:lstStyle/>
          <a:p>
            <a:endParaRPr lang="zh-CN" altLang="en-US"/>
          </a:p>
        </p:txBody>
      </p:sp>
      <p:sp>
        <p:nvSpPr>
          <p:cNvPr id="4" name="Slide Number Placeholder 3"/>
          <p:cNvSpPr>
            <a:spLocks noGrp="1"/>
          </p:cNvSpPr>
          <p:nvPr>
            <p:ph type="sldNum" sz="quarter" idx="2"/>
          </p:nvPr>
        </p:nvSpPr>
        <p:spPr/>
        <p:txBody>
          <a:bodyPr/>
          <a:lstStyle/>
          <a:p>
            <a:fld id="{93AE1883-0942-4AA3-9DB2-9C7C3A0314B1}" type="slidenum">
              <a:rPr lang="zh-CN" altLang="en-US" smtClean="0"/>
              <a:t>‹#›</a:t>
            </a:fld>
            <a:endParaRPr lang="en-US"/>
          </a:p>
        </p:txBody>
      </p:sp>
      <p:pic>
        <p:nvPicPr>
          <p:cNvPr id="5" name="墨迹 6">
            <a:extLst>
              <a:ext uri="{FF2B5EF4-FFF2-40B4-BE49-F238E27FC236}">
                <a16:creationId xmlns:a16="http://schemas.microsoft.com/office/drawing/2014/main" id="{6EBBEC50-721B-9297-DE8C-65115C350AC0}"/>
              </a:ext>
            </a:extLst>
          </p:cNvPr>
          <p:cNvPicPr/>
          <p:nvPr/>
        </p:nvPicPr>
        <p:blipFill>
          <a:blip r:embed="rId2"/>
          <a:stretch>
            <a:fillRect/>
          </a:stretch>
        </p:blipFill>
        <p:spPr>
          <a:xfrm>
            <a:off x="-1286677" y="471795"/>
            <a:ext cx="36000" cy="162000"/>
          </a:xfrm>
          <a:prstGeom prst="rect">
            <a:avLst/>
          </a:prstGeom>
        </p:spPr>
      </p:pic>
      <p:sp>
        <p:nvSpPr>
          <p:cNvPr id="6" name="TextBox 4">
            <a:extLst>
              <a:ext uri="{FF2B5EF4-FFF2-40B4-BE49-F238E27FC236}">
                <a16:creationId xmlns:a16="http://schemas.microsoft.com/office/drawing/2014/main" id="{EB684C7E-20A7-9694-F2D4-694B922B40F4}"/>
              </a:ext>
            </a:extLst>
          </p:cNvPr>
          <p:cNvSpPr txBox="1"/>
          <p:nvPr/>
        </p:nvSpPr>
        <p:spPr>
          <a:xfrm>
            <a:off x="270030" y="4948014"/>
            <a:ext cx="453650" cy="137203"/>
          </a:xfrm>
          <a:prstGeom prst="rect">
            <a:avLst/>
          </a:prstGeom>
          <a:noFill/>
        </p:spPr>
        <p:txBody>
          <a:bodyPr wrap="square" rtlCol="0">
            <a:spAutoFit/>
          </a:bodyPr>
          <a:lstStyle/>
          <a:p>
            <a:pPr>
              <a:lnSpc>
                <a:spcPct val="200000"/>
              </a:lnSpc>
            </a:pPr>
            <a:r>
              <a:rPr lang="zh-CN" altLang="en-US" sz="100" dirty="0">
                <a:solidFill>
                  <a:schemeClr val="tx1">
                    <a:alpha val="0"/>
                  </a:schemeClr>
                </a:solidFill>
                <a:latin typeface="微软雅黑" panose="020B0503020204020204" pitchFamily="34" charset="-122"/>
                <a:ea typeface="微软雅黑" panose="020B0503020204020204" pitchFamily="34" charset="-122"/>
              </a:rPr>
              <a:t>行业</a:t>
            </a:r>
            <a:r>
              <a:rPr lang="en-US" altLang="zh-CN" sz="100" dirty="0">
                <a:solidFill>
                  <a:schemeClr val="tx1">
                    <a:alpha val="0"/>
                  </a:schemeClr>
                </a:solidFill>
                <a:latin typeface="微软雅黑" panose="020B0503020204020204" pitchFamily="34" charset="-122"/>
                <a:ea typeface="微软雅黑" panose="020B0503020204020204" pitchFamily="34" charset="-122"/>
              </a:rPr>
              <a:t>PPT</a:t>
            </a:r>
            <a:r>
              <a:rPr lang="zh-CN" altLang="en-US" sz="100" dirty="0">
                <a:solidFill>
                  <a:schemeClr val="tx1">
                    <a:alpha val="0"/>
                  </a:schemeClr>
                </a:solidFill>
                <a:latin typeface="微软雅黑" panose="020B0503020204020204" pitchFamily="34" charset="-122"/>
                <a:ea typeface="微软雅黑" panose="020B0503020204020204" pitchFamily="34" charset="-122"/>
              </a:rPr>
              <a:t>模板</a:t>
            </a:r>
            <a:r>
              <a:rPr lang="en-US" altLang="zh-CN" sz="100" dirty="0">
                <a:solidFill>
                  <a:schemeClr val="tx1">
                    <a:alpha val="0"/>
                  </a:schemeClr>
                </a:solidFill>
                <a:latin typeface="微软雅黑" panose="020B0503020204020204" pitchFamily="34" charset="-122"/>
                <a:ea typeface="微软雅黑" panose="020B0503020204020204" pitchFamily="34" charset="-122"/>
              </a:rPr>
              <a:t>http://www.1ppt.com/hangye/</a:t>
            </a:r>
          </a:p>
        </p:txBody>
      </p:sp>
      <p:sp>
        <p:nvSpPr>
          <p:cNvPr id="7" name="TextBox 8"/>
          <p:cNvSpPr txBox="1"/>
          <p:nvPr/>
        </p:nvSpPr>
        <p:spPr>
          <a:xfrm>
            <a:off x="8873970" y="0"/>
            <a:ext cx="540060" cy="137203"/>
          </a:xfrm>
          <a:prstGeom prst="rect">
            <a:avLst/>
          </a:prstGeom>
          <a:noFill/>
        </p:spPr>
        <p:txBody>
          <a:bodyPr wrap="square" rtlCol="0">
            <a:spAutoFit/>
          </a:bodyPr>
          <a:lstStyle/>
          <a:p>
            <a:pPr>
              <a:lnSpc>
                <a:spcPct val="200000"/>
              </a:lnSpc>
            </a:pPr>
            <a:r>
              <a:rPr lang="zh-CN" altLang="en-US" sz="100">
                <a:solidFill>
                  <a:schemeClr val="tx1">
                    <a:alpha val="0"/>
                  </a:schemeClr>
                </a:solidFill>
                <a:latin typeface="微软雅黑" panose="020B0503020204020204" pitchFamily="34" charset="-122"/>
                <a:ea typeface="微软雅黑" panose="020B0503020204020204" pitchFamily="34" charset="-122"/>
                <a:hlinkClick r:id="rId3"/>
              </a:rPr>
              <a:t>行业</a:t>
            </a:r>
            <a:r>
              <a:rPr lang="en-US" altLang="zh-CN" sz="100">
                <a:solidFill>
                  <a:schemeClr val="tx1">
                    <a:alpha val="0"/>
                  </a:schemeClr>
                </a:solidFill>
                <a:latin typeface="微软雅黑" panose="020B0503020204020204" pitchFamily="34" charset="-122"/>
                <a:ea typeface="微软雅黑" panose="020B0503020204020204" pitchFamily="34" charset="-122"/>
                <a:hlinkClick r:id="rId3"/>
              </a:rPr>
              <a:t>PPT</a:t>
            </a:r>
            <a:r>
              <a:rPr lang="zh-CN" altLang="en-US" sz="100">
                <a:solidFill>
                  <a:schemeClr val="tx1">
                    <a:alpha val="0"/>
                  </a:schemeClr>
                </a:solidFill>
                <a:latin typeface="微软雅黑" panose="020B0503020204020204" pitchFamily="34" charset="-122"/>
                <a:ea typeface="微软雅黑" panose="020B0503020204020204" pitchFamily="34" charset="-122"/>
                <a:hlinkClick r:id="rId3"/>
              </a:rPr>
              <a:t>模板</a:t>
            </a:r>
            <a:r>
              <a:rPr lang="en-US" altLang="zh-CN" sz="100">
                <a:solidFill>
                  <a:schemeClr val="tx1">
                    <a:alpha val="0"/>
                  </a:schemeClr>
                </a:solidFill>
                <a:latin typeface="微软雅黑" panose="020B0503020204020204" pitchFamily="34" charset="-122"/>
                <a:ea typeface="微软雅黑" panose="020B0503020204020204" pitchFamily="34" charset="-122"/>
              </a:rPr>
              <a:t>http://www.1ppt.com/hangye/</a:t>
            </a:r>
          </a:p>
        </p:txBody>
      </p:sp>
    </p:spTree>
  </p:cSld>
  <p:clrMapOvr>
    <a:masterClrMapping/>
  </p:clrMapOvr>
  <p:transition/>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3_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C6358DDD-4CD2-458A-8684-BC1C147B9542}" type="datetimeFigureOut">
              <a:rPr lang="zh-CN" altLang="en-US" smtClean="0"/>
              <a:t>2024/4/24</a:t>
            </a:fld>
            <a:endParaRPr lang="zh-CN" altLang="en-US"/>
          </a:p>
        </p:txBody>
      </p:sp>
      <p:sp>
        <p:nvSpPr>
          <p:cNvPr id="3" name="Footer Placeholder 2"/>
          <p:cNvSpPr>
            <a:spLocks noGrp="1"/>
          </p:cNvSpPr>
          <p:nvPr>
            <p:ph type="ftr" sz="quarter" idx="1"/>
          </p:nvPr>
        </p:nvSpPr>
        <p:spPr/>
        <p:txBody>
          <a:bodyPr/>
          <a:lstStyle/>
          <a:p>
            <a:endParaRPr lang="zh-CN" altLang="en-US"/>
          </a:p>
        </p:txBody>
      </p:sp>
      <p:sp>
        <p:nvSpPr>
          <p:cNvPr id="4" name="Slide Number Placeholder 3"/>
          <p:cNvSpPr>
            <a:spLocks noGrp="1"/>
          </p:cNvSpPr>
          <p:nvPr>
            <p:ph type="sldNum" sz="quarter" idx="2"/>
          </p:nvPr>
        </p:nvSpPr>
        <p:spPr/>
        <p:txBody>
          <a:bodyPr/>
          <a:lstStyle/>
          <a:p>
            <a:fld id="{93AE1883-0942-4AA3-9DB2-9C7C3A0314B1}" type="slidenum">
              <a:rPr lang="zh-CN" altLang="en-US" smtClean="0"/>
              <a:t>‹#›</a:t>
            </a:fld>
            <a:endParaRPr lang="en-US"/>
          </a:p>
        </p:txBody>
      </p:sp>
    </p:spTree>
  </p:cSld>
  <p:clrMapOvr>
    <a:masterClrMapping/>
  </p:clrMapOvr>
  <p:transition/>
</p:sldLayout>
</file>

<file path=ppt/slideLayouts/slideLayout16.xml><?xml version="1.0" encoding="utf-8"?>
<p:sldLayout xmlns:a="http://schemas.openxmlformats.org/drawingml/2006/main" xmlns:r="http://schemas.openxmlformats.org/officeDocument/2006/relationships" xmlns:p="http://schemas.openxmlformats.org/presentationml/2006/main" type="blank" preserve="1">
  <p:cSld name="2_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07ECFA0E-B24E-404A-9DD7-AC36C123E4B2}" type="datetimeFigureOut">
              <a:rPr lang="zh-CN" altLang="en-US" smtClean="0"/>
              <a:t>2024/4/24</a:t>
            </a:fld>
            <a:endParaRPr lang="zh-CN" altLang="en-US"/>
          </a:p>
        </p:txBody>
      </p:sp>
      <p:sp>
        <p:nvSpPr>
          <p:cNvPr id="3" name="Footer Placeholder 2"/>
          <p:cNvSpPr>
            <a:spLocks noGrp="1"/>
          </p:cNvSpPr>
          <p:nvPr>
            <p:ph type="ftr" sz="quarter" idx="1"/>
          </p:nvPr>
        </p:nvSpPr>
        <p:spPr/>
        <p:txBody>
          <a:bodyPr/>
          <a:lstStyle/>
          <a:p>
            <a:endParaRPr lang="zh-CN" altLang="en-US"/>
          </a:p>
        </p:txBody>
      </p:sp>
      <p:sp>
        <p:nvSpPr>
          <p:cNvPr id="4" name="Slide Number Placeholder 3"/>
          <p:cNvSpPr>
            <a:spLocks noGrp="1"/>
          </p:cNvSpPr>
          <p:nvPr>
            <p:ph type="sldNum" sz="quarter" idx="2"/>
          </p:nvPr>
        </p:nvSpPr>
        <p:spPr/>
        <p:txBody>
          <a:bodyPr/>
          <a:lstStyle/>
          <a:p>
            <a:fld id="{93AE1883-0942-4AA3-9DB2-9C7C3A0314B1}" type="slidenum">
              <a:rPr lang="zh-CN" altLang="en-US" smtClean="0"/>
              <a:t>‹#›</a:t>
            </a:fld>
            <a:endParaRPr lang="en-US"/>
          </a:p>
        </p:txBody>
      </p:sp>
    </p:spTree>
  </p:cSld>
  <p:clrMapOvr>
    <a:masterClrMapping/>
  </p:clrMapOvr>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5431957D-AD41-4C06-A89B-78FAFAC5380A}" type="datetimeFigureOut">
              <a:rPr lang="zh-CN" altLang="en-US" smtClean="0"/>
              <a:t>2024/4/24</a:t>
            </a:fld>
            <a:endParaRPr lang="zh-CN" altLang="en-US"/>
          </a:p>
        </p:txBody>
      </p:sp>
      <p:sp>
        <p:nvSpPr>
          <p:cNvPr id="3" name="Footer Placeholder 2"/>
          <p:cNvSpPr>
            <a:spLocks noGrp="1"/>
          </p:cNvSpPr>
          <p:nvPr>
            <p:ph type="ftr" sz="quarter" idx="1"/>
          </p:nvPr>
        </p:nvSpPr>
        <p:spPr/>
        <p:txBody>
          <a:bodyPr/>
          <a:lstStyle/>
          <a:p>
            <a:endParaRPr lang="zh-CN" altLang="en-US"/>
          </a:p>
        </p:txBody>
      </p:sp>
      <p:sp>
        <p:nvSpPr>
          <p:cNvPr id="4" name="Slide Number Placeholder 3"/>
          <p:cNvSpPr>
            <a:spLocks noGrp="1"/>
          </p:cNvSpPr>
          <p:nvPr>
            <p:ph type="sldNum" sz="quarter" idx="2"/>
          </p:nvPr>
        </p:nvSpPr>
        <p:spPr/>
        <p:txBody>
          <a:bodyPr/>
          <a:lstStyle/>
          <a:p>
            <a:fld id="{93AE1883-0942-4AA3-9DB2-9C7C3A0314B1}" type="slidenum">
              <a:rPr lang="zh-CN" altLang="en-US" smtClean="0"/>
              <a:t>‹#›</a:t>
            </a:fld>
            <a:endParaRPr lang="en-US"/>
          </a:p>
        </p:txBody>
      </p:sp>
    </p:spTree>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p:nvPr>
        </p:nvSpPr>
        <p:spPr/>
        <p:txBody>
          <a:bodyPr/>
          <a:lstStyle/>
          <a:p>
            <a:fld id="{24951048-B291-4151-A47B-B5E84C6C4B59}" type="datetimeFigureOut">
              <a:rPr lang="zh-CN" altLang="en-US" smtClean="0"/>
              <a:t>2024/4/24</a:t>
            </a:fld>
            <a:endParaRPr lang="zh-CN" altLang="en-US"/>
          </a:p>
        </p:txBody>
      </p:sp>
      <p:sp>
        <p:nvSpPr>
          <p:cNvPr id="3" name="Footer Placeholder 2"/>
          <p:cNvSpPr>
            <a:spLocks noGrp="1"/>
          </p:cNvSpPr>
          <p:nvPr>
            <p:ph type="ftr" sz="quarter" idx="1"/>
          </p:nvPr>
        </p:nvSpPr>
        <p:spPr/>
        <p:txBody>
          <a:bodyPr/>
          <a:lstStyle/>
          <a:p>
            <a:endParaRPr lang="zh-CN" altLang="en-US"/>
          </a:p>
        </p:txBody>
      </p:sp>
      <p:sp>
        <p:nvSpPr>
          <p:cNvPr id="4" name="Slide Number Placeholder 3"/>
          <p:cNvSpPr>
            <a:spLocks noGrp="1"/>
          </p:cNvSpPr>
          <p:nvPr>
            <p:ph type="sldNum" sz="quarter" idx="2"/>
          </p:nvPr>
        </p:nvSpPr>
        <p:spPr/>
        <p:txBody>
          <a:bodyPr/>
          <a:lstStyle/>
          <a:p>
            <a:fld id="{93AE1883-0942-4AA3-9DB2-9C7C3A0314B1}" type="slidenum">
              <a:rPr lang="zh-CN" altLang="en-US" smtClean="0"/>
              <a:t>‹#›</a:t>
            </a:fld>
            <a:endParaRPr lang="en-US"/>
          </a:p>
        </p:txBody>
      </p:sp>
    </p:spTree>
  </p:cSld>
  <p:clrMapOvr>
    <a:masterClrMapping/>
  </p:clrMapOvr>
  <p:transition/>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p:cNvSpPr>
            <a:spLocks noGrp="1"/>
          </p:cNvSpPr>
          <p:nvPr>
            <p:ph type="body" orient="vert" idx="1" hasCustomPrompt="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hasCustomPrompt="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9"/>
            <a:ext cx="10972800" cy="1143000"/>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609600" y="1600202"/>
            <a:ext cx="10972800" cy="4525962"/>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2"/>
            <a:ext cx="2844800" cy="365125"/>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E3AAC11-D570-4EA9-AFC0-30FB72BA45EB}" type="datetimeFigureOut">
              <a:rPr lang="zh-CN" altLang="en-US" smtClean="0">
                <a:solidFill>
                  <a:prstClr val="black"/>
                </a:solidFill>
              </a:rPr>
              <a:t>2024/4/24</a:t>
            </a:fld>
            <a:endParaRPr lang="zh-CN" altLang="en-US">
              <a:solidFill>
                <a:prstClr val="black"/>
              </a:solidFill>
            </a:endParaRPr>
          </a:p>
        </p:txBody>
      </p:sp>
      <p:sp>
        <p:nvSpPr>
          <p:cNvPr id="5" name="页脚占位符 4"/>
          <p:cNvSpPr>
            <a:spLocks noGrp="1"/>
          </p:cNvSpPr>
          <p:nvPr>
            <p:ph type="ftr" sz="quarter" idx="11"/>
          </p:nvPr>
        </p:nvSpPr>
        <p:spPr>
          <a:xfrm>
            <a:off x="4165600" y="6356352"/>
            <a:ext cx="3860800" cy="365125"/>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2"/>
            <a:ext cx="2844800" cy="365125"/>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5ECCFAA-F4FB-487C-9F1E-C8836D0C3DC9}" type="slidenum">
              <a:rPr lang="zh-CN" altLang="en-US" smtClean="0">
                <a:solidFill>
                  <a:prstClr val="black"/>
                </a:solidFill>
              </a:rPr>
              <a:t>‹#›</a:t>
            </a:fld>
            <a:endParaRPr lang="zh-CN" altLang="en-US">
              <a:solidFill>
                <a:prstClr val="black"/>
              </a:solidFill>
            </a:endParaRPr>
          </a:p>
        </p:txBody>
      </p:sp>
    </p:spTree>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40"/>
            <a:ext cx="2743200" cy="5851526"/>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609600" y="274640"/>
            <a:ext cx="8026400" cy="5851526"/>
          </a:xfrm>
          <a:prstGeom prst="rect">
            <a:avLst/>
          </a:prstGeo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609600" y="6356352"/>
            <a:ext cx="2844800" cy="365125"/>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2E3AAC11-D570-4EA9-AFC0-30FB72BA45EB}" type="datetimeFigureOut">
              <a:rPr lang="zh-CN" altLang="en-US" smtClean="0">
                <a:solidFill>
                  <a:prstClr val="black"/>
                </a:solidFill>
              </a:rPr>
              <a:t>2024/4/24</a:t>
            </a:fld>
            <a:endParaRPr lang="zh-CN" altLang="en-US">
              <a:solidFill>
                <a:prstClr val="black"/>
              </a:solidFill>
            </a:endParaRPr>
          </a:p>
        </p:txBody>
      </p:sp>
      <p:sp>
        <p:nvSpPr>
          <p:cNvPr id="5" name="页脚占位符 4"/>
          <p:cNvSpPr>
            <a:spLocks noGrp="1"/>
          </p:cNvSpPr>
          <p:nvPr>
            <p:ph type="ftr" sz="quarter" idx="11"/>
          </p:nvPr>
        </p:nvSpPr>
        <p:spPr>
          <a:xfrm>
            <a:off x="4165600" y="6356352"/>
            <a:ext cx="3860800" cy="365125"/>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solidFill>
                <a:prstClr val="black"/>
              </a:solidFill>
            </a:endParaRPr>
          </a:p>
        </p:txBody>
      </p:sp>
      <p:sp>
        <p:nvSpPr>
          <p:cNvPr id="6" name="灯片编号占位符 5"/>
          <p:cNvSpPr>
            <a:spLocks noGrp="1"/>
          </p:cNvSpPr>
          <p:nvPr>
            <p:ph type="sldNum" sz="quarter" idx="12"/>
          </p:nvPr>
        </p:nvSpPr>
        <p:spPr>
          <a:xfrm>
            <a:off x="8737600" y="6356352"/>
            <a:ext cx="2844800" cy="365125"/>
          </a:xfrm>
          <a:prstGeom prst="rect">
            <a:avLst/>
          </a:prstGeom>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5ECCFAA-F4FB-487C-9F1E-C8836D0C3DC9}" type="slidenum">
              <a:rPr lang="zh-CN" altLang="en-US" smtClean="0">
                <a:solidFill>
                  <a:prstClr val="black"/>
                </a:solidFill>
              </a:rPr>
              <a:t>‹#›</a:t>
            </a:fld>
            <a:endParaRPr lang="zh-CN" altLang="en-US">
              <a:solidFill>
                <a:prstClr val="black"/>
              </a:solidFill>
            </a:endParaRPr>
          </a:p>
        </p:txBody>
      </p:sp>
    </p:spTree>
  </p:cSld>
  <p:clrMapOvr>
    <a:masterClrMapping/>
  </p:clrMapOvr>
  <p:transition/>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cSld>
  <p:clrMapOvr>
    <a:masterClrMapping/>
  </p:clrMapOvr>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p:cNvSpPr>
            <a:spLocks noGrp="1"/>
          </p:cNvSpPr>
          <p:nvPr>
            <p:ph type="body" idx="1" hasCustomPrompt="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hasCustomPrompt="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hasCustomPrompt="1"/>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p:cNvSpPr>
            <a:spLocks noGrp="1"/>
          </p:cNvSpPr>
          <p:nvPr>
            <p:ph type="body" idx="1" hasCustomPrompt="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hasCustomPrompt="1"/>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hasCustomPrompt="1"/>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hasCustomPrompt="1"/>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p:cNvSpPr>
            <a:spLocks noGrp="1"/>
          </p:cNvSpPr>
          <p:nvPr>
            <p:ph idx="1" hasCustomPrompt="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hasCustomPrompt="1"/>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p:txBody>
          <a:bodyPr/>
          <a:lstStyle/>
          <a:p>
            <a:fld id="{6BA53BB4-FCC6-4282-A71B-23812E68FC52}" type="datetimeFigureOut">
              <a:rPr lang="zh-CN" altLang="en-US" smtClean="0"/>
              <a:t>2024/4/24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B4E0206D-21FB-4EA8-BC66-26FBD14A15A4}" type="slidenum">
              <a:rPr lang="zh-CN" altLang="en-US" smtClean="0"/>
              <a:t>‹#›</a:t>
            </a:fld>
            <a:endParaRPr lang="zh-CN" altLang="en-US"/>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4"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BA53BB4-FCC6-4282-A71B-23812E68FC52}" type="datetimeFigureOut">
              <a:rPr lang="zh-CN" altLang="en-US" smtClean="0"/>
              <a:t>2024/4/24</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4E0206D-21FB-4EA8-BC66-26FBD14A15A4}"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86" r:id="rId11"/>
    <p:sldLayoutId id="2147483685" r:id="rId12"/>
    <p:sldLayoutId id="2147483684" r:id="rId13"/>
    <p:sldLayoutId id="2147483683" r:id="rId14"/>
    <p:sldLayoutId id="2147483682" r:id="rId15"/>
    <p:sldLayoutId id="2147483681" r:id="rId16"/>
    <p:sldLayoutId id="2147483680" r:id="rId17"/>
    <p:sldLayoutId id="2147483679" r:id="rId18"/>
    <p:sldLayoutId id="2147483659" r:id="rId19"/>
  </p:sldLayoutIdLst>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cSld>
  <p:clrMap bg1="lt1" tx1="dk1" bg2="lt2" tx2="dk2" accent1="accent1" accent2="accent2" accent3="accent3" accent4="accent4" accent5="accent5" accent6="accent6" hlink="hlink" folHlink="folHlink"/>
  <p:sldLayoutIdLst>
    <p:sldLayoutId id="2147483672" r:id="rId1"/>
    <p:sldLayoutId id="2147483676" r:id="rId2"/>
    <p:sldLayoutId id="2147483677" r:id="rId3"/>
  </p:sldLayoutIdLst>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4.jpeg"/><Relationship Id="rId1" Type="http://schemas.openxmlformats.org/officeDocument/2006/relationships/slideLayout" Target="../slideLayouts/slideLayout1.xml"/><Relationship Id="rId4" Type="http://schemas.openxmlformats.org/officeDocument/2006/relationships/image" Target="../media/image9.jpeg"/></Relationships>
</file>

<file path=ppt/slides/_rels/slide1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hyperlink" Target="https://www.freeppt7.com/ggslide-school/" TargetMode="External"/><Relationship Id="rId3" Type="http://schemas.openxmlformats.org/officeDocument/2006/relationships/hyperlink" Target="https://www.facebook.com/freeppt7/" TargetMode="External"/><Relationship Id="rId7" Type="http://schemas.openxmlformats.org/officeDocument/2006/relationships/hyperlink" Target="https://www.youtube.com/@Slidestemplatesfree" TargetMode="External"/><Relationship Id="rId12" Type="http://schemas.openxmlformats.org/officeDocument/2006/relationships/image" Target="../media/image16.png"/><Relationship Id="rId2" Type="http://schemas.openxmlformats.org/officeDocument/2006/relationships/image" Target="../media/image4.jpeg"/><Relationship Id="rId1" Type="http://schemas.openxmlformats.org/officeDocument/2006/relationships/slideLayout" Target="../slideLayouts/slideLayout1.xml"/><Relationship Id="rId6" Type="http://schemas.openxmlformats.org/officeDocument/2006/relationships/image" Target="../media/image13.png"/><Relationship Id="rId11" Type="http://schemas.openxmlformats.org/officeDocument/2006/relationships/hyperlink" Target="https://www.linkedin.com/in/liu-kaiwei-b180991a9/" TargetMode="External"/><Relationship Id="rId5" Type="http://schemas.openxmlformats.org/officeDocument/2006/relationships/hyperlink" Target="https://www.instagram.com/slidesfree/" TargetMode="External"/><Relationship Id="rId15" Type="http://schemas.openxmlformats.org/officeDocument/2006/relationships/hyperlink" Target="http://www.freeppt7.com/" TargetMode="External"/><Relationship Id="rId10" Type="http://schemas.openxmlformats.org/officeDocument/2006/relationships/image" Target="../media/image15.png"/><Relationship Id="rId4" Type="http://schemas.openxmlformats.org/officeDocument/2006/relationships/image" Target="../media/image12.png"/><Relationship Id="rId9" Type="http://schemas.openxmlformats.org/officeDocument/2006/relationships/hyperlink" Target="https://twitter.com/freeppt7_com" TargetMode="External"/><Relationship Id="rId14" Type="http://schemas.openxmlformats.org/officeDocument/2006/relationships/hyperlink" Target="https://www.freeppt7.com/" TargetMode="External"/></Relationships>
</file>

<file path=ppt/slides/_rels/slide2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slideLayout" Target="../slideLayouts/slideLayout1.xml"/><Relationship Id="rId5" Type="http://schemas.openxmlformats.org/officeDocument/2006/relationships/image" Target="../media/image7.jpeg"/><Relationship Id="rId4" Type="http://schemas.openxmlformats.org/officeDocument/2006/relationships/image" Target="../media/image6.jpeg"/></Relationships>
</file>

<file path=ppt/slides/_rels/slid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t="-12000" b="-12000"/>
          </a:stretch>
        </a:blipFill>
        <a:effectLst/>
      </p:bgPr>
    </p:bg>
    <p:spTree>
      <p:nvGrpSpPr>
        <p:cNvPr id="1" name=""/>
        <p:cNvGrpSpPr/>
        <p:nvPr/>
      </p:nvGrpSpPr>
      <p:grpSpPr>
        <a:xfrm>
          <a:off x="0" y="0"/>
          <a:ext cx="0" cy="0"/>
          <a:chOff x="0" y="0"/>
          <a:chExt cx="0" cy="0"/>
        </a:xfrm>
      </p:grpSpPr>
      <p:sp>
        <p:nvSpPr>
          <p:cNvPr id="2" name="文本框 1"/>
          <p:cNvSpPr txBox="1"/>
          <p:nvPr/>
        </p:nvSpPr>
        <p:spPr>
          <a:xfrm>
            <a:off x="3041484" y="2386742"/>
            <a:ext cx="6598903" cy="923330"/>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5400" b="0"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panose="03000509000000000000" pitchFamily="65" charset="-122"/>
                <a:ea typeface="方正粗倩简体" panose="03000509000000000000" pitchFamily="65" charset="-122"/>
                <a:cs typeface="+mn-cs"/>
              </a:rPr>
              <a:t>Free PPT Templates</a:t>
            </a:r>
            <a:endParaRPr kumimoji="0" lang="zh-CN" altLang="en-US" sz="5400" b="0"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panose="03000509000000000000" pitchFamily="65" charset="-122"/>
              <a:ea typeface="方正粗倩简体" panose="03000509000000000000" pitchFamily="65" charset="-122"/>
              <a:cs typeface="+mn-cs"/>
            </a:endParaRPr>
          </a:p>
        </p:txBody>
      </p:sp>
      <p:sp>
        <p:nvSpPr>
          <p:cNvPr id="3" name="文本框 2"/>
          <p:cNvSpPr txBox="1"/>
          <p:nvPr/>
        </p:nvSpPr>
        <p:spPr>
          <a:xfrm>
            <a:off x="3193143" y="3404536"/>
            <a:ext cx="6154056" cy="461665"/>
          </a:xfrm>
          <a:prstGeom prst="rect">
            <a:avLst/>
          </a:prstGeom>
          <a:noFill/>
        </p:spPr>
        <p:txBody>
          <a:bodyPr wrap="square" rtlCol="0">
            <a:spAutoFit/>
          </a:bodyPr>
          <a:lstStyle/>
          <a:p>
            <a:pPr lvl="0" algn="dist">
              <a:spcBef>
                <a:spcPct val="0"/>
              </a:spcBef>
              <a:spcAft>
                <a:spcPct val="0"/>
              </a:spcAft>
              <a:defRPr/>
            </a:pPr>
            <a:r>
              <a:rPr lang="en-US" altLang="zh-CN" sz="2400" dirty="0">
                <a:solidFill>
                  <a:prstClr val="white"/>
                </a:solidFill>
                <a:effectLst>
                  <a:outerShdw blurRad="38100" dist="38100" dir="2700000" algn="tl">
                    <a:srgbClr val="000000">
                      <a:alpha val="43137"/>
                    </a:srgbClr>
                  </a:outerShdw>
                </a:effectLst>
                <a:latin typeface="方正粗倩简体" panose="03000509000000000000" pitchFamily="65" charset="-122"/>
                <a:ea typeface="方正粗倩简体" panose="03000509000000000000" pitchFamily="65" charset="-122"/>
              </a:rPr>
              <a:t>Insert the Subtitle of Your Presentation</a:t>
            </a:r>
          </a:p>
        </p:txBody>
      </p:sp>
      <p:grpSp>
        <p:nvGrpSpPr>
          <p:cNvPr id="5" name="组合 4">
            <a:extLst>
              <a:ext uri="{FF2B5EF4-FFF2-40B4-BE49-F238E27FC236}">
                <a16:creationId xmlns:a16="http://schemas.microsoft.com/office/drawing/2014/main" id="{3C3DF6A3-AB90-1EB0-1387-12AE87240009}"/>
              </a:ext>
            </a:extLst>
          </p:cNvPr>
          <p:cNvGrpSpPr/>
          <p:nvPr/>
        </p:nvGrpSpPr>
        <p:grpSpPr>
          <a:xfrm>
            <a:off x="3193143" y="4075859"/>
            <a:ext cx="3732078" cy="318653"/>
            <a:chOff x="4414802" y="4741055"/>
            <a:chExt cx="3732078" cy="318653"/>
          </a:xfrm>
        </p:grpSpPr>
        <p:grpSp>
          <p:nvGrpSpPr>
            <p:cNvPr id="6" name="组合 5">
              <a:extLst>
                <a:ext uri="{FF2B5EF4-FFF2-40B4-BE49-F238E27FC236}">
                  <a16:creationId xmlns:a16="http://schemas.microsoft.com/office/drawing/2014/main" id="{48C0422E-214A-F1E0-E5D6-1E36E8A5B9F8}"/>
                </a:ext>
              </a:extLst>
            </p:cNvPr>
            <p:cNvGrpSpPr/>
            <p:nvPr/>
          </p:nvGrpSpPr>
          <p:grpSpPr>
            <a:xfrm>
              <a:off x="6816060" y="4763888"/>
              <a:ext cx="290407" cy="290407"/>
              <a:chOff x="2794389" y="5543873"/>
              <a:chExt cx="290407" cy="290407"/>
            </a:xfrm>
            <a:solidFill>
              <a:schemeClr val="bg1"/>
            </a:solidFill>
          </p:grpSpPr>
          <p:sp>
            <p:nvSpPr>
              <p:cNvPr id="14" name="Oval 15">
                <a:extLst>
                  <a:ext uri="{FF2B5EF4-FFF2-40B4-BE49-F238E27FC236}">
                    <a16:creationId xmlns:a16="http://schemas.microsoft.com/office/drawing/2014/main" id="{85753D2D-5355-59A2-0EB4-9EA675E76F17}"/>
                  </a:ext>
                </a:extLst>
              </p:cNvPr>
              <p:cNvSpPr>
                <a:spLocks/>
              </p:cNvSpPr>
              <p:nvPr/>
            </p:nvSpPr>
            <p:spPr bwMode="auto">
              <a:xfrm>
                <a:off x="2794389" y="5543873"/>
                <a:ext cx="290407" cy="290407"/>
              </a:xfrm>
              <a:prstGeom prst="ellipse">
                <a:avLst/>
              </a:prstGeom>
              <a:solidFill>
                <a:schemeClr val="accent1"/>
              </a:solidFill>
              <a:ln>
                <a:noFill/>
              </a:ln>
              <a:effectLst/>
            </p:spPr>
            <p:txBody>
              <a:bodyPr wrap="none" anchor="ctr"/>
              <a:lstStyle/>
              <a:p>
                <a:pPr algn="ctr" fontAlgn="base">
                  <a:spcBef>
                    <a:spcPct val="0"/>
                  </a:spcBef>
                  <a:spcAft>
                    <a:spcPct val="0"/>
                  </a:spcAft>
                </a:pPr>
                <a:endParaRPr lang="zh-CN" altLang="en-US" sz="800">
                  <a:solidFill>
                    <a:schemeClr val="bg1"/>
                  </a:solidFill>
                  <a:cs typeface="+mn-ea"/>
                  <a:sym typeface="+mn-lt"/>
                </a:endParaRPr>
              </a:p>
            </p:txBody>
          </p:sp>
          <p:grpSp>
            <p:nvGrpSpPr>
              <p:cNvPr id="15" name="Group 16">
                <a:extLst>
                  <a:ext uri="{FF2B5EF4-FFF2-40B4-BE49-F238E27FC236}">
                    <a16:creationId xmlns:a16="http://schemas.microsoft.com/office/drawing/2014/main" id="{6776E875-4E8D-69B2-3381-801383E1E1B8}"/>
                  </a:ext>
                </a:extLst>
              </p:cNvPr>
              <p:cNvGrpSpPr>
                <a:grpSpLocks/>
              </p:cNvGrpSpPr>
              <p:nvPr/>
            </p:nvGrpSpPr>
            <p:grpSpPr bwMode="auto">
              <a:xfrm>
                <a:off x="2889067" y="5602052"/>
                <a:ext cx="104062" cy="167263"/>
                <a:chOff x="4777" y="3144"/>
                <a:chExt cx="215" cy="345"/>
              </a:xfrm>
              <a:grpFill/>
            </p:grpSpPr>
            <p:sp>
              <p:nvSpPr>
                <p:cNvPr id="16" name="Freeform 17">
                  <a:extLst>
                    <a:ext uri="{FF2B5EF4-FFF2-40B4-BE49-F238E27FC236}">
                      <a16:creationId xmlns:a16="http://schemas.microsoft.com/office/drawing/2014/main" id="{425FA589-C0BB-46B6-60D4-956F84D0B41C}"/>
                    </a:ext>
                  </a:extLst>
                </p:cNvPr>
                <p:cNvSpPr>
                  <a:spLocks/>
                </p:cNvSpPr>
                <p:nvPr/>
              </p:nvSpPr>
              <p:spPr bwMode="auto">
                <a:xfrm>
                  <a:off x="4810" y="3144"/>
                  <a:ext cx="149" cy="253"/>
                </a:xfrm>
                <a:custGeom>
                  <a:avLst/>
                  <a:gdLst>
                    <a:gd name="T0" fmla="*/ 31 w 63"/>
                    <a:gd name="T1" fmla="*/ 107 h 107"/>
                    <a:gd name="T2" fmla="*/ 63 w 63"/>
                    <a:gd name="T3" fmla="*/ 78 h 107"/>
                    <a:gd name="T4" fmla="*/ 63 w 63"/>
                    <a:gd name="T5" fmla="*/ 29 h 107"/>
                    <a:gd name="T6" fmla="*/ 31 w 63"/>
                    <a:gd name="T7" fmla="*/ 0 h 107"/>
                    <a:gd name="T8" fmla="*/ 0 w 63"/>
                    <a:gd name="T9" fmla="*/ 29 h 107"/>
                    <a:gd name="T10" fmla="*/ 0 w 63"/>
                    <a:gd name="T11" fmla="*/ 78 h 107"/>
                    <a:gd name="T12" fmla="*/ 31 w 63"/>
                    <a:gd name="T13" fmla="*/ 107 h 107"/>
                    <a:gd name="T14" fmla="*/ 10 w 63"/>
                    <a:gd name="T15" fmla="*/ 29 h 107"/>
                    <a:gd name="T16" fmla="*/ 31 w 63"/>
                    <a:gd name="T17" fmla="*/ 10 h 107"/>
                    <a:gd name="T18" fmla="*/ 53 w 63"/>
                    <a:gd name="T19" fmla="*/ 29 h 107"/>
                    <a:gd name="T20" fmla="*/ 53 w 63"/>
                    <a:gd name="T21" fmla="*/ 78 h 107"/>
                    <a:gd name="T22" fmla="*/ 31 w 63"/>
                    <a:gd name="T23" fmla="*/ 97 h 107"/>
                    <a:gd name="T24" fmla="*/ 10 w 63"/>
                    <a:gd name="T25" fmla="*/ 78 h 107"/>
                    <a:gd name="T26" fmla="*/ 10 w 63"/>
                    <a:gd name="T27" fmla="*/ 2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7">
                      <a:moveTo>
                        <a:pt x="31" y="107"/>
                      </a:moveTo>
                      <a:cubicBezTo>
                        <a:pt x="49" y="107"/>
                        <a:pt x="63" y="94"/>
                        <a:pt x="63" y="78"/>
                      </a:cubicBezTo>
                      <a:cubicBezTo>
                        <a:pt x="63" y="29"/>
                        <a:pt x="63" y="29"/>
                        <a:pt x="63" y="29"/>
                      </a:cubicBezTo>
                      <a:cubicBezTo>
                        <a:pt x="63" y="13"/>
                        <a:pt x="49" y="0"/>
                        <a:pt x="31" y="0"/>
                      </a:cubicBezTo>
                      <a:cubicBezTo>
                        <a:pt x="14" y="0"/>
                        <a:pt x="0" y="13"/>
                        <a:pt x="0" y="29"/>
                      </a:cubicBezTo>
                      <a:cubicBezTo>
                        <a:pt x="0" y="78"/>
                        <a:pt x="0" y="78"/>
                        <a:pt x="0" y="78"/>
                      </a:cubicBezTo>
                      <a:cubicBezTo>
                        <a:pt x="0" y="94"/>
                        <a:pt x="14" y="107"/>
                        <a:pt x="31" y="107"/>
                      </a:cubicBezTo>
                      <a:close/>
                      <a:moveTo>
                        <a:pt x="10" y="29"/>
                      </a:moveTo>
                      <a:cubicBezTo>
                        <a:pt x="10" y="18"/>
                        <a:pt x="19" y="10"/>
                        <a:pt x="31" y="10"/>
                      </a:cubicBezTo>
                      <a:cubicBezTo>
                        <a:pt x="43" y="10"/>
                        <a:pt x="53" y="18"/>
                        <a:pt x="53" y="29"/>
                      </a:cubicBezTo>
                      <a:cubicBezTo>
                        <a:pt x="53" y="78"/>
                        <a:pt x="53" y="78"/>
                        <a:pt x="53" y="78"/>
                      </a:cubicBezTo>
                      <a:cubicBezTo>
                        <a:pt x="53" y="88"/>
                        <a:pt x="43" y="97"/>
                        <a:pt x="31" y="97"/>
                      </a:cubicBezTo>
                      <a:cubicBezTo>
                        <a:pt x="19" y="97"/>
                        <a:pt x="10" y="88"/>
                        <a:pt x="10" y="78"/>
                      </a:cubicBezTo>
                      <a:lnTo>
                        <a:pt x="10" y="29"/>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17" name="Freeform 18">
                  <a:extLst>
                    <a:ext uri="{FF2B5EF4-FFF2-40B4-BE49-F238E27FC236}">
                      <a16:creationId xmlns:a16="http://schemas.microsoft.com/office/drawing/2014/main" id="{C91D1A69-ACC9-90EB-E607-FDCE4B2B8383}"/>
                    </a:ext>
                  </a:extLst>
                </p:cNvPr>
                <p:cNvSpPr>
                  <a:spLocks/>
                </p:cNvSpPr>
                <p:nvPr/>
              </p:nvSpPr>
              <p:spPr bwMode="auto">
                <a:xfrm>
                  <a:off x="4777" y="3267"/>
                  <a:ext cx="215" cy="222"/>
                </a:xfrm>
                <a:custGeom>
                  <a:avLst/>
                  <a:gdLst>
                    <a:gd name="T0" fmla="*/ 86 w 91"/>
                    <a:gd name="T1" fmla="*/ 0 h 94"/>
                    <a:gd name="T2" fmla="*/ 81 w 91"/>
                    <a:gd name="T3" fmla="*/ 5 h 94"/>
                    <a:gd name="T4" fmla="*/ 81 w 91"/>
                    <a:gd name="T5" fmla="*/ 28 h 94"/>
                    <a:gd name="T6" fmla="*/ 45 w 91"/>
                    <a:gd name="T7" fmla="*/ 59 h 94"/>
                    <a:gd name="T8" fmla="*/ 10 w 91"/>
                    <a:gd name="T9" fmla="*/ 28 h 94"/>
                    <a:gd name="T10" fmla="*/ 10 w 91"/>
                    <a:gd name="T11" fmla="*/ 5 h 94"/>
                    <a:gd name="T12" fmla="*/ 5 w 91"/>
                    <a:gd name="T13" fmla="*/ 0 h 94"/>
                    <a:gd name="T14" fmla="*/ 0 w 91"/>
                    <a:gd name="T15" fmla="*/ 5 h 94"/>
                    <a:gd name="T16" fmla="*/ 0 w 91"/>
                    <a:gd name="T17" fmla="*/ 28 h 94"/>
                    <a:gd name="T18" fmla="*/ 40 w 91"/>
                    <a:gd name="T19" fmla="*/ 69 h 94"/>
                    <a:gd name="T20" fmla="*/ 40 w 91"/>
                    <a:gd name="T21" fmla="*/ 84 h 94"/>
                    <a:gd name="T22" fmla="*/ 20 w 91"/>
                    <a:gd name="T23" fmla="*/ 84 h 94"/>
                    <a:gd name="T24" fmla="*/ 15 w 91"/>
                    <a:gd name="T25" fmla="*/ 89 h 94"/>
                    <a:gd name="T26" fmla="*/ 20 w 91"/>
                    <a:gd name="T27" fmla="*/ 94 h 94"/>
                    <a:gd name="T28" fmla="*/ 70 w 91"/>
                    <a:gd name="T29" fmla="*/ 94 h 94"/>
                    <a:gd name="T30" fmla="*/ 75 w 91"/>
                    <a:gd name="T31" fmla="*/ 89 h 94"/>
                    <a:gd name="T32" fmla="*/ 70 w 91"/>
                    <a:gd name="T33" fmla="*/ 84 h 94"/>
                    <a:gd name="T34" fmla="*/ 50 w 91"/>
                    <a:gd name="T35" fmla="*/ 84 h 94"/>
                    <a:gd name="T36" fmla="*/ 50 w 91"/>
                    <a:gd name="T37" fmla="*/ 69 h 94"/>
                    <a:gd name="T38" fmla="*/ 91 w 91"/>
                    <a:gd name="T39" fmla="*/ 28 h 94"/>
                    <a:gd name="T40" fmla="*/ 91 w 91"/>
                    <a:gd name="T41" fmla="*/ 5 h 94"/>
                    <a:gd name="T42" fmla="*/ 86 w 91"/>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4">
                      <a:moveTo>
                        <a:pt x="86" y="0"/>
                      </a:moveTo>
                      <a:cubicBezTo>
                        <a:pt x="83" y="0"/>
                        <a:pt x="81" y="3"/>
                        <a:pt x="81" y="5"/>
                      </a:cubicBezTo>
                      <a:cubicBezTo>
                        <a:pt x="81" y="28"/>
                        <a:pt x="81" y="28"/>
                        <a:pt x="81" y="28"/>
                      </a:cubicBezTo>
                      <a:cubicBezTo>
                        <a:pt x="81" y="45"/>
                        <a:pt x="65" y="59"/>
                        <a:pt x="45" y="59"/>
                      </a:cubicBezTo>
                      <a:cubicBezTo>
                        <a:pt x="26" y="59"/>
                        <a:pt x="10" y="45"/>
                        <a:pt x="10" y="28"/>
                      </a:cubicBezTo>
                      <a:cubicBezTo>
                        <a:pt x="10" y="5"/>
                        <a:pt x="10" y="5"/>
                        <a:pt x="10" y="5"/>
                      </a:cubicBezTo>
                      <a:cubicBezTo>
                        <a:pt x="10" y="2"/>
                        <a:pt x="8" y="0"/>
                        <a:pt x="5" y="0"/>
                      </a:cubicBezTo>
                      <a:cubicBezTo>
                        <a:pt x="2" y="0"/>
                        <a:pt x="0" y="2"/>
                        <a:pt x="0" y="5"/>
                      </a:cubicBezTo>
                      <a:cubicBezTo>
                        <a:pt x="0" y="28"/>
                        <a:pt x="0" y="28"/>
                        <a:pt x="0" y="28"/>
                      </a:cubicBezTo>
                      <a:cubicBezTo>
                        <a:pt x="0" y="49"/>
                        <a:pt x="18" y="67"/>
                        <a:pt x="40" y="69"/>
                      </a:cubicBezTo>
                      <a:cubicBezTo>
                        <a:pt x="40" y="84"/>
                        <a:pt x="40" y="84"/>
                        <a:pt x="40" y="84"/>
                      </a:cubicBezTo>
                      <a:cubicBezTo>
                        <a:pt x="20" y="84"/>
                        <a:pt x="20" y="84"/>
                        <a:pt x="20" y="84"/>
                      </a:cubicBezTo>
                      <a:cubicBezTo>
                        <a:pt x="18" y="84"/>
                        <a:pt x="15" y="86"/>
                        <a:pt x="15" y="89"/>
                      </a:cubicBezTo>
                      <a:cubicBezTo>
                        <a:pt x="15" y="92"/>
                        <a:pt x="18" y="94"/>
                        <a:pt x="20" y="94"/>
                      </a:cubicBezTo>
                      <a:cubicBezTo>
                        <a:pt x="70" y="94"/>
                        <a:pt x="70" y="94"/>
                        <a:pt x="70" y="94"/>
                      </a:cubicBezTo>
                      <a:cubicBezTo>
                        <a:pt x="73" y="94"/>
                        <a:pt x="75" y="92"/>
                        <a:pt x="75" y="89"/>
                      </a:cubicBezTo>
                      <a:cubicBezTo>
                        <a:pt x="75" y="86"/>
                        <a:pt x="73" y="84"/>
                        <a:pt x="70" y="84"/>
                      </a:cubicBezTo>
                      <a:cubicBezTo>
                        <a:pt x="50" y="84"/>
                        <a:pt x="50" y="84"/>
                        <a:pt x="50" y="84"/>
                      </a:cubicBezTo>
                      <a:cubicBezTo>
                        <a:pt x="50" y="69"/>
                        <a:pt x="50" y="69"/>
                        <a:pt x="50" y="69"/>
                      </a:cubicBezTo>
                      <a:cubicBezTo>
                        <a:pt x="73" y="67"/>
                        <a:pt x="91" y="49"/>
                        <a:pt x="91" y="28"/>
                      </a:cubicBezTo>
                      <a:cubicBezTo>
                        <a:pt x="91" y="5"/>
                        <a:pt x="91" y="5"/>
                        <a:pt x="91" y="5"/>
                      </a:cubicBezTo>
                      <a:cubicBezTo>
                        <a:pt x="91" y="3"/>
                        <a:pt x="88" y="0"/>
                        <a:pt x="86" y="0"/>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grpSp>
          <p:nvGrpSpPr>
            <p:cNvPr id="7" name="组合 6">
              <a:extLst>
                <a:ext uri="{FF2B5EF4-FFF2-40B4-BE49-F238E27FC236}">
                  <a16:creationId xmlns:a16="http://schemas.microsoft.com/office/drawing/2014/main" id="{BD3288FA-2F44-F3A1-FB3E-71BDC9130AED}"/>
                </a:ext>
              </a:extLst>
            </p:cNvPr>
            <p:cNvGrpSpPr/>
            <p:nvPr/>
          </p:nvGrpSpPr>
          <p:grpSpPr>
            <a:xfrm>
              <a:off x="4414802" y="4745227"/>
              <a:ext cx="290407" cy="290407"/>
              <a:chOff x="732769" y="5535598"/>
              <a:chExt cx="290407" cy="290407"/>
            </a:xfrm>
            <a:solidFill>
              <a:schemeClr val="bg1"/>
            </a:solidFill>
          </p:grpSpPr>
          <p:sp>
            <p:nvSpPr>
              <p:cNvPr id="10" name="Oval 10">
                <a:extLst>
                  <a:ext uri="{FF2B5EF4-FFF2-40B4-BE49-F238E27FC236}">
                    <a16:creationId xmlns:a16="http://schemas.microsoft.com/office/drawing/2014/main" id="{27F27DD2-D533-8ABB-F9AA-6814E59E6BD0}"/>
                  </a:ext>
                </a:extLst>
              </p:cNvPr>
              <p:cNvSpPr>
                <a:spLocks/>
              </p:cNvSpPr>
              <p:nvPr/>
            </p:nvSpPr>
            <p:spPr bwMode="auto">
              <a:xfrm>
                <a:off x="732769" y="5535598"/>
                <a:ext cx="290407" cy="290407"/>
              </a:xfrm>
              <a:prstGeom prst="ellipse">
                <a:avLst/>
              </a:prstGeom>
              <a:solidFill>
                <a:schemeClr val="accent1"/>
              </a:solidFill>
              <a:ln>
                <a:noFill/>
              </a:ln>
              <a:effectLst/>
            </p:spPr>
            <p:txBody>
              <a:bodyPr wrap="none" anchor="ctr"/>
              <a:lstStyle/>
              <a:p>
                <a:pPr algn="ctr" fontAlgn="base">
                  <a:spcBef>
                    <a:spcPct val="0"/>
                  </a:spcBef>
                  <a:spcAft>
                    <a:spcPct val="0"/>
                  </a:spcAft>
                </a:pPr>
                <a:endParaRPr lang="zh-CN" altLang="en-US" sz="800" dirty="0">
                  <a:solidFill>
                    <a:schemeClr val="bg1"/>
                  </a:solidFill>
                  <a:cs typeface="+mn-ea"/>
                  <a:sym typeface="+mn-lt"/>
                </a:endParaRPr>
              </a:p>
            </p:txBody>
          </p:sp>
          <p:grpSp>
            <p:nvGrpSpPr>
              <p:cNvPr id="11" name="组合 10">
                <a:extLst>
                  <a:ext uri="{FF2B5EF4-FFF2-40B4-BE49-F238E27FC236}">
                    <a16:creationId xmlns:a16="http://schemas.microsoft.com/office/drawing/2014/main" id="{83F72EB7-5816-E243-2B40-4F1D98FA4A5A}"/>
                  </a:ext>
                </a:extLst>
              </p:cNvPr>
              <p:cNvGrpSpPr/>
              <p:nvPr/>
            </p:nvGrpSpPr>
            <p:grpSpPr>
              <a:xfrm>
                <a:off x="811795" y="5598991"/>
                <a:ext cx="132841" cy="151011"/>
                <a:chOff x="860980" y="3583766"/>
                <a:chExt cx="100336" cy="114060"/>
              </a:xfrm>
              <a:grpFill/>
            </p:grpSpPr>
            <p:sp>
              <p:nvSpPr>
                <p:cNvPr id="12" name="Freeform 12">
                  <a:extLst>
                    <a:ext uri="{FF2B5EF4-FFF2-40B4-BE49-F238E27FC236}">
                      <a16:creationId xmlns:a16="http://schemas.microsoft.com/office/drawing/2014/main" id="{45EFBD16-47BF-8F8D-2E0D-247C59C8901E}"/>
                    </a:ext>
                  </a:extLst>
                </p:cNvPr>
                <p:cNvSpPr>
                  <a:spLocks/>
                </p:cNvSpPr>
                <p:nvPr/>
              </p:nvSpPr>
              <p:spPr bwMode="auto">
                <a:xfrm>
                  <a:off x="884050" y="3583766"/>
                  <a:ext cx="53830" cy="5374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31 w 62"/>
                    <a:gd name="T11" fmla="*/ 11 h 62"/>
                    <a:gd name="T12" fmla="*/ 11 w 62"/>
                    <a:gd name="T13" fmla="*/ 31 h 62"/>
                    <a:gd name="T14" fmla="*/ 31 w 62"/>
                    <a:gd name="T15" fmla="*/ 51 h 62"/>
                    <a:gd name="T16" fmla="*/ 51 w 62"/>
                    <a:gd name="T17" fmla="*/ 31 h 62"/>
                    <a:gd name="T18" fmla="*/ 31 w 62"/>
                    <a:gd name="T1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11"/>
                      </a:moveTo>
                      <a:cubicBezTo>
                        <a:pt x="20" y="11"/>
                        <a:pt x="11" y="20"/>
                        <a:pt x="11" y="31"/>
                      </a:cubicBezTo>
                      <a:cubicBezTo>
                        <a:pt x="11" y="42"/>
                        <a:pt x="20" y="51"/>
                        <a:pt x="31" y="51"/>
                      </a:cubicBezTo>
                      <a:cubicBezTo>
                        <a:pt x="42" y="51"/>
                        <a:pt x="51" y="42"/>
                        <a:pt x="51" y="31"/>
                      </a:cubicBezTo>
                      <a:cubicBezTo>
                        <a:pt x="51" y="20"/>
                        <a:pt x="42" y="11"/>
                        <a:pt x="31" y="11"/>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13" name="Freeform 13">
                  <a:extLst>
                    <a:ext uri="{FF2B5EF4-FFF2-40B4-BE49-F238E27FC236}">
                      <a16:creationId xmlns:a16="http://schemas.microsoft.com/office/drawing/2014/main" id="{D031B481-DFFE-F498-5989-8DA18AF2FBFE}"/>
                    </a:ext>
                  </a:extLst>
                </p:cNvPr>
                <p:cNvSpPr>
                  <a:spLocks/>
                </p:cNvSpPr>
                <p:nvPr/>
              </p:nvSpPr>
              <p:spPr bwMode="auto">
                <a:xfrm>
                  <a:off x="860980" y="3643355"/>
                  <a:ext cx="100336" cy="54471"/>
                </a:xfrm>
                <a:custGeom>
                  <a:avLst/>
                  <a:gdLst>
                    <a:gd name="T0" fmla="*/ 111 w 116"/>
                    <a:gd name="T1" fmla="*/ 63 h 63"/>
                    <a:gd name="T2" fmla="*/ 105 w 116"/>
                    <a:gd name="T3" fmla="*/ 58 h 63"/>
                    <a:gd name="T4" fmla="*/ 58 w 116"/>
                    <a:gd name="T5" fmla="*/ 11 h 63"/>
                    <a:gd name="T6" fmla="*/ 11 w 116"/>
                    <a:gd name="T7" fmla="*/ 58 h 63"/>
                    <a:gd name="T8" fmla="*/ 6 w 116"/>
                    <a:gd name="T9" fmla="*/ 63 h 63"/>
                    <a:gd name="T10" fmla="*/ 0 w 116"/>
                    <a:gd name="T11" fmla="*/ 58 h 63"/>
                    <a:gd name="T12" fmla="*/ 58 w 116"/>
                    <a:gd name="T13" fmla="*/ 0 h 63"/>
                    <a:gd name="T14" fmla="*/ 116 w 116"/>
                    <a:gd name="T15" fmla="*/ 58 h 63"/>
                    <a:gd name="T16" fmla="*/ 111 w 116"/>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3">
                      <a:moveTo>
                        <a:pt x="111" y="63"/>
                      </a:moveTo>
                      <a:cubicBezTo>
                        <a:pt x="108" y="63"/>
                        <a:pt x="105" y="61"/>
                        <a:pt x="105" y="58"/>
                      </a:cubicBezTo>
                      <a:cubicBezTo>
                        <a:pt x="105" y="32"/>
                        <a:pt x="84" y="11"/>
                        <a:pt x="58" y="11"/>
                      </a:cubicBezTo>
                      <a:cubicBezTo>
                        <a:pt x="32" y="11"/>
                        <a:pt x="11" y="32"/>
                        <a:pt x="11" y="58"/>
                      </a:cubicBezTo>
                      <a:cubicBezTo>
                        <a:pt x="11" y="61"/>
                        <a:pt x="9" y="63"/>
                        <a:pt x="6" y="63"/>
                      </a:cubicBezTo>
                      <a:cubicBezTo>
                        <a:pt x="3" y="63"/>
                        <a:pt x="0" y="61"/>
                        <a:pt x="0" y="58"/>
                      </a:cubicBezTo>
                      <a:cubicBezTo>
                        <a:pt x="0" y="26"/>
                        <a:pt x="26" y="0"/>
                        <a:pt x="58" y="0"/>
                      </a:cubicBezTo>
                      <a:cubicBezTo>
                        <a:pt x="90" y="0"/>
                        <a:pt x="116" y="26"/>
                        <a:pt x="116" y="58"/>
                      </a:cubicBezTo>
                      <a:cubicBezTo>
                        <a:pt x="116" y="61"/>
                        <a:pt x="114" y="63"/>
                        <a:pt x="111" y="63"/>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sp>
          <p:nvSpPr>
            <p:cNvPr id="8" name="Text Box 20">
              <a:extLst>
                <a:ext uri="{FF2B5EF4-FFF2-40B4-BE49-F238E27FC236}">
                  <a16:creationId xmlns:a16="http://schemas.microsoft.com/office/drawing/2014/main" id="{489F57AE-2E74-59C9-2C10-6F8116634BF4}"/>
                </a:ext>
              </a:extLst>
            </p:cNvPr>
            <p:cNvSpPr txBox="1">
              <a:spLocks/>
            </p:cNvSpPr>
            <p:nvPr/>
          </p:nvSpPr>
          <p:spPr bwMode="auto">
            <a:xfrm>
              <a:off x="7067738" y="4751931"/>
              <a:ext cx="107914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chemeClr val="bg1"/>
                  </a:solidFill>
                  <a:cs typeface="+mn-ea"/>
                  <a:sym typeface="+mn-lt"/>
                </a:rPr>
                <a:t>XX.XX.20XX</a:t>
              </a:r>
              <a:endParaRPr lang="zh-CN" altLang="en-US" sz="1400" dirty="0">
                <a:solidFill>
                  <a:schemeClr val="bg1"/>
                </a:solidFill>
                <a:cs typeface="+mn-ea"/>
                <a:sym typeface="+mn-lt"/>
              </a:endParaRPr>
            </a:p>
          </p:txBody>
        </p:sp>
        <p:sp>
          <p:nvSpPr>
            <p:cNvPr id="9" name="矩形 8">
              <a:extLst>
                <a:ext uri="{FF2B5EF4-FFF2-40B4-BE49-F238E27FC236}">
                  <a16:creationId xmlns:a16="http://schemas.microsoft.com/office/drawing/2014/main" id="{B99F0AFA-5236-906B-B2ED-079EAD65EDE4}"/>
                </a:ext>
              </a:extLst>
            </p:cNvPr>
            <p:cNvSpPr/>
            <p:nvPr/>
          </p:nvSpPr>
          <p:spPr>
            <a:xfrm>
              <a:off x="4680881" y="4741055"/>
              <a:ext cx="196720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chemeClr val="bg1"/>
                  </a:solidFill>
                  <a:cs typeface="+mn-ea"/>
                  <a:sym typeface="+mn-lt"/>
                </a:rPr>
                <a:t>Report </a:t>
              </a:r>
              <a:r>
                <a:rPr lang="zh-CN" altLang="en-US" sz="1400" dirty="0">
                  <a:solidFill>
                    <a:schemeClr val="bg1"/>
                  </a:solidFill>
                  <a:cs typeface="+mn-ea"/>
                  <a:sym typeface="+mn-lt"/>
                </a:rPr>
                <a:t>：</a:t>
              </a:r>
              <a:r>
                <a:rPr lang="en-US" altLang="zh-CN" sz="1400" dirty="0">
                  <a:solidFill>
                    <a:schemeClr val="bg1"/>
                  </a:solidFill>
                  <a:cs typeface="+mn-ea"/>
                  <a:sym typeface="+mn-lt"/>
                </a:rPr>
                <a:t>freeppt7.com</a:t>
              </a:r>
              <a:endParaRPr lang="zh-CN" altLang="en-US" sz="1400" dirty="0">
                <a:solidFill>
                  <a:schemeClr val="bg1"/>
                </a:solidFill>
                <a:cs typeface="+mn-ea"/>
                <a:sym typeface="+mn-lt"/>
              </a:endParaRPr>
            </a:p>
          </p:txBody>
        </p:sp>
      </p:grpSp>
      <p:sp>
        <p:nvSpPr>
          <p:cNvPr id="18" name="Rounded Rectangle 7">
            <a:extLst>
              <a:ext uri="{FF2B5EF4-FFF2-40B4-BE49-F238E27FC236}">
                <a16:creationId xmlns:a16="http://schemas.microsoft.com/office/drawing/2014/main" id="{A4197FB6-86FD-C73E-64D9-3FEB8BD190C7}"/>
              </a:ext>
            </a:extLst>
          </p:cNvPr>
          <p:cNvSpPr/>
          <p:nvPr/>
        </p:nvSpPr>
        <p:spPr>
          <a:xfrm>
            <a:off x="9891900" y="521584"/>
            <a:ext cx="1684599" cy="413563"/>
          </a:xfrm>
          <a:prstGeom prst="roundRect">
            <a:avLst>
              <a:gd name="adj" fmla="val 50000"/>
            </a:avLst>
          </a:prstGeom>
          <a:solidFill>
            <a:schemeClr val="bg1">
              <a:alpha val="0"/>
            </a:schemeClr>
          </a:solidFill>
          <a:ln w="15875">
            <a:solidFill>
              <a:srgbClr val="02309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700" dirty="0">
                <a:solidFill>
                  <a:srgbClr val="023091"/>
                </a:solidFill>
              </a:rPr>
              <a:t>LOGO</a:t>
            </a:r>
            <a:endParaRPr lang="ko-KR" altLang="en-US" sz="2700" dirty="0">
              <a:solidFill>
                <a:srgbClr val="023091"/>
              </a:solidFill>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par>
                                <p:cTn id="8" presetID="22" presetClass="entr" presetSubtype="4" dur="50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down)">
                                      <p:cBhvr>
                                        <p:cTn id="10" dur="500"/>
                                        <p:tgtEl>
                                          <p:spTgt spid="2"/>
                                        </p:tgtEl>
                                      </p:cBhvr>
                                    </p:animEffect>
                                  </p:childTnLst>
                                </p:cTn>
                              </p:par>
                              <p:par>
                                <p:cTn id="11" presetID="22" presetClass="entr" presetSubtype="4" dur="50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wipe(down)">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left)">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18"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1" name="组合 80"/>
          <p:cNvGrpSpPr/>
          <p:nvPr/>
        </p:nvGrpSpPr>
        <p:grpSpPr>
          <a:xfrm>
            <a:off x="5069534" y="2500876"/>
            <a:ext cx="2301666" cy="2736304"/>
            <a:chOff x="1900238" y="1609725"/>
            <a:chExt cx="2673350" cy="3178175"/>
          </a:xfrm>
          <a:solidFill>
            <a:schemeClr val="accent1">
              <a:lumMod val="50000"/>
            </a:schemeClr>
          </a:solidFill>
        </p:grpSpPr>
        <p:sp>
          <p:nvSpPr>
            <p:cNvPr id="82" name="Freeform 5"/>
            <p:cNvSpPr/>
            <p:nvPr/>
          </p:nvSpPr>
          <p:spPr bwMode="auto">
            <a:xfrm>
              <a:off x="3714751" y="2960688"/>
              <a:ext cx="38100" cy="57150"/>
            </a:xfrm>
            <a:custGeom>
              <a:avLst/>
              <a:gdLst>
                <a:gd name="T0" fmla="*/ 2 w 2"/>
                <a:gd name="T1" fmla="*/ 1 h 3"/>
                <a:gd name="T2" fmla="*/ 1 w 2"/>
                <a:gd name="T3" fmla="*/ 3 h 3"/>
                <a:gd name="T4" fmla="*/ 0 w 2"/>
                <a:gd name="T5" fmla="*/ 3 h 3"/>
                <a:gd name="T6" fmla="*/ 0 w 2"/>
                <a:gd name="T7" fmla="*/ 1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2"/>
                    <a:pt x="1" y="2"/>
                    <a:pt x="1" y="3"/>
                  </a:cubicBezTo>
                  <a:cubicBezTo>
                    <a:pt x="1" y="3"/>
                    <a:pt x="1" y="3"/>
                    <a:pt x="0" y="3"/>
                  </a:cubicBezTo>
                  <a:cubicBezTo>
                    <a:pt x="1" y="2"/>
                    <a:pt x="0" y="1"/>
                    <a:pt x="0" y="1"/>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6"/>
            <p:cNvSpPr/>
            <p:nvPr/>
          </p:nvSpPr>
          <p:spPr bwMode="auto">
            <a:xfrm>
              <a:off x="3160713" y="2979738"/>
              <a:ext cx="76200" cy="76200"/>
            </a:xfrm>
            <a:custGeom>
              <a:avLst/>
              <a:gdLst>
                <a:gd name="T0" fmla="*/ 2 w 4"/>
                <a:gd name="T1" fmla="*/ 4 h 4"/>
                <a:gd name="T2" fmla="*/ 0 w 4"/>
                <a:gd name="T3" fmla="*/ 2 h 4"/>
                <a:gd name="T4" fmla="*/ 1 w 4"/>
                <a:gd name="T5" fmla="*/ 3 h 4"/>
                <a:gd name="T6" fmla="*/ 2 w 4"/>
                <a:gd name="T7" fmla="*/ 2 h 4"/>
                <a:gd name="T8" fmla="*/ 1 w 4"/>
                <a:gd name="T9" fmla="*/ 1 h 4"/>
                <a:gd name="T10" fmla="*/ 2 w 4"/>
                <a:gd name="T11" fmla="*/ 4 h 4"/>
              </a:gdLst>
              <a:ahLst/>
              <a:cxnLst>
                <a:cxn ang="0">
                  <a:pos x="T0" y="T1"/>
                </a:cxn>
                <a:cxn ang="0">
                  <a:pos x="T2" y="T3"/>
                </a:cxn>
                <a:cxn ang="0">
                  <a:pos x="T4" y="T5"/>
                </a:cxn>
                <a:cxn ang="0">
                  <a:pos x="T6" y="T7"/>
                </a:cxn>
                <a:cxn ang="0">
                  <a:pos x="T8" y="T9"/>
                </a:cxn>
                <a:cxn ang="0">
                  <a:pos x="T10" y="T11"/>
                </a:cxn>
              </a:cxnLst>
              <a:rect l="0" t="0" r="r" b="b"/>
              <a:pathLst>
                <a:path w="4" h="4">
                  <a:moveTo>
                    <a:pt x="2" y="4"/>
                  </a:moveTo>
                  <a:cubicBezTo>
                    <a:pt x="0" y="4"/>
                    <a:pt x="0" y="3"/>
                    <a:pt x="0" y="2"/>
                  </a:cubicBezTo>
                  <a:cubicBezTo>
                    <a:pt x="0" y="2"/>
                    <a:pt x="1" y="3"/>
                    <a:pt x="1" y="3"/>
                  </a:cubicBezTo>
                  <a:cubicBezTo>
                    <a:pt x="2" y="4"/>
                    <a:pt x="1" y="3"/>
                    <a:pt x="2" y="2"/>
                  </a:cubicBezTo>
                  <a:cubicBezTo>
                    <a:pt x="2" y="2"/>
                    <a:pt x="0" y="2"/>
                    <a:pt x="1" y="1"/>
                  </a:cubicBezTo>
                  <a:cubicBezTo>
                    <a:pt x="3" y="0"/>
                    <a:pt x="4"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7"/>
            <p:cNvSpPr/>
            <p:nvPr/>
          </p:nvSpPr>
          <p:spPr bwMode="auto">
            <a:xfrm>
              <a:off x="3522663" y="2998788"/>
              <a:ext cx="57150" cy="95250"/>
            </a:xfrm>
            <a:custGeom>
              <a:avLst/>
              <a:gdLst>
                <a:gd name="T0" fmla="*/ 2 w 3"/>
                <a:gd name="T1" fmla="*/ 5 h 5"/>
                <a:gd name="T2" fmla="*/ 0 w 3"/>
                <a:gd name="T3" fmla="*/ 4 h 5"/>
                <a:gd name="T4" fmla="*/ 2 w 3"/>
                <a:gd name="T5" fmla="*/ 4 h 5"/>
                <a:gd name="T6" fmla="*/ 1 w 3"/>
                <a:gd name="T7" fmla="*/ 2 h 5"/>
                <a:gd name="T8" fmla="*/ 2 w 3"/>
                <a:gd name="T9" fmla="*/ 5 h 5"/>
              </a:gdLst>
              <a:ahLst/>
              <a:cxnLst>
                <a:cxn ang="0">
                  <a:pos x="T0" y="T1"/>
                </a:cxn>
                <a:cxn ang="0">
                  <a:pos x="T2" y="T3"/>
                </a:cxn>
                <a:cxn ang="0">
                  <a:pos x="T4" y="T5"/>
                </a:cxn>
                <a:cxn ang="0">
                  <a:pos x="T6" y="T7"/>
                </a:cxn>
                <a:cxn ang="0">
                  <a:pos x="T8" y="T9"/>
                </a:cxn>
              </a:cxnLst>
              <a:rect l="0" t="0" r="r" b="b"/>
              <a:pathLst>
                <a:path w="3" h="5">
                  <a:moveTo>
                    <a:pt x="2" y="5"/>
                  </a:moveTo>
                  <a:cubicBezTo>
                    <a:pt x="1" y="5"/>
                    <a:pt x="1" y="4"/>
                    <a:pt x="0" y="4"/>
                  </a:cubicBezTo>
                  <a:cubicBezTo>
                    <a:pt x="1" y="4"/>
                    <a:pt x="1" y="4"/>
                    <a:pt x="2" y="4"/>
                  </a:cubicBezTo>
                  <a:cubicBezTo>
                    <a:pt x="2" y="3"/>
                    <a:pt x="1" y="3"/>
                    <a:pt x="1" y="2"/>
                  </a:cubicBezTo>
                  <a:cubicBezTo>
                    <a:pt x="3" y="0"/>
                    <a:pt x="3" y="4"/>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8"/>
            <p:cNvSpPr/>
            <p:nvPr/>
          </p:nvSpPr>
          <p:spPr bwMode="auto">
            <a:xfrm>
              <a:off x="3446463" y="3036888"/>
              <a:ext cx="57150" cy="76200"/>
            </a:xfrm>
            <a:custGeom>
              <a:avLst/>
              <a:gdLst>
                <a:gd name="T0" fmla="*/ 1 w 3"/>
                <a:gd name="T1" fmla="*/ 0 h 4"/>
                <a:gd name="T2" fmla="*/ 3 w 3"/>
                <a:gd name="T3" fmla="*/ 1 h 4"/>
                <a:gd name="T4" fmla="*/ 1 w 3"/>
                <a:gd name="T5" fmla="*/ 3 h 4"/>
                <a:gd name="T6" fmla="*/ 1 w 3"/>
                <a:gd name="T7" fmla="*/ 2 h 4"/>
                <a:gd name="T8" fmla="*/ 0 w 3"/>
                <a:gd name="T9" fmla="*/ 1 h 4"/>
                <a:gd name="T10" fmla="*/ 1 w 3"/>
                <a:gd name="T11" fmla="*/ 0 h 4"/>
              </a:gdLst>
              <a:ahLst/>
              <a:cxnLst>
                <a:cxn ang="0">
                  <a:pos x="T0" y="T1"/>
                </a:cxn>
                <a:cxn ang="0">
                  <a:pos x="T2" y="T3"/>
                </a:cxn>
                <a:cxn ang="0">
                  <a:pos x="T4" y="T5"/>
                </a:cxn>
                <a:cxn ang="0">
                  <a:pos x="T6" y="T7"/>
                </a:cxn>
                <a:cxn ang="0">
                  <a:pos x="T8" y="T9"/>
                </a:cxn>
                <a:cxn ang="0">
                  <a:pos x="T10" y="T11"/>
                </a:cxn>
              </a:cxnLst>
              <a:rect l="0" t="0" r="r" b="b"/>
              <a:pathLst>
                <a:path w="3" h="4">
                  <a:moveTo>
                    <a:pt x="1" y="0"/>
                  </a:moveTo>
                  <a:cubicBezTo>
                    <a:pt x="2" y="0"/>
                    <a:pt x="1" y="1"/>
                    <a:pt x="3" y="1"/>
                  </a:cubicBezTo>
                  <a:cubicBezTo>
                    <a:pt x="3" y="2"/>
                    <a:pt x="3" y="4"/>
                    <a:pt x="1" y="3"/>
                  </a:cubicBezTo>
                  <a:cubicBezTo>
                    <a:pt x="1" y="3"/>
                    <a:pt x="1" y="3"/>
                    <a:pt x="1" y="2"/>
                  </a:cubicBezTo>
                  <a:cubicBezTo>
                    <a:pt x="2" y="2"/>
                    <a:pt x="2" y="1"/>
                    <a:pt x="0" y="1"/>
                  </a:cubicBezTo>
                  <a:cubicBezTo>
                    <a:pt x="0" y="0"/>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9"/>
            <p:cNvSpPr/>
            <p:nvPr/>
          </p:nvSpPr>
          <p:spPr bwMode="auto">
            <a:xfrm>
              <a:off x="3027363" y="3036888"/>
              <a:ext cx="57150" cy="57150"/>
            </a:xfrm>
            <a:custGeom>
              <a:avLst/>
              <a:gdLst>
                <a:gd name="T0" fmla="*/ 1 w 3"/>
                <a:gd name="T1" fmla="*/ 1 h 3"/>
                <a:gd name="T2" fmla="*/ 3 w 3"/>
                <a:gd name="T3" fmla="*/ 2 h 3"/>
                <a:gd name="T4" fmla="*/ 3 w 3"/>
                <a:gd name="T5" fmla="*/ 3 h 3"/>
                <a:gd name="T6" fmla="*/ 0 w 3"/>
                <a:gd name="T7" fmla="*/ 3 h 3"/>
                <a:gd name="T8" fmla="*/ 1 w 3"/>
                <a:gd name="T9" fmla="*/ 1 h 3"/>
              </a:gdLst>
              <a:ahLst/>
              <a:cxnLst>
                <a:cxn ang="0">
                  <a:pos x="T0" y="T1"/>
                </a:cxn>
                <a:cxn ang="0">
                  <a:pos x="T2" y="T3"/>
                </a:cxn>
                <a:cxn ang="0">
                  <a:pos x="T4" y="T5"/>
                </a:cxn>
                <a:cxn ang="0">
                  <a:pos x="T6" y="T7"/>
                </a:cxn>
                <a:cxn ang="0">
                  <a:pos x="T8" y="T9"/>
                </a:cxn>
              </a:cxnLst>
              <a:rect l="0" t="0" r="r" b="b"/>
              <a:pathLst>
                <a:path w="3" h="3">
                  <a:moveTo>
                    <a:pt x="1" y="1"/>
                  </a:moveTo>
                  <a:cubicBezTo>
                    <a:pt x="2" y="0"/>
                    <a:pt x="2" y="1"/>
                    <a:pt x="3" y="2"/>
                  </a:cubicBezTo>
                  <a:cubicBezTo>
                    <a:pt x="3" y="2"/>
                    <a:pt x="3" y="2"/>
                    <a:pt x="3" y="3"/>
                  </a:cubicBezTo>
                  <a:cubicBezTo>
                    <a:pt x="2" y="3"/>
                    <a:pt x="1" y="3"/>
                    <a:pt x="0" y="3"/>
                  </a:cubicBezTo>
                  <a:cubicBezTo>
                    <a:pt x="2" y="2"/>
                    <a:pt x="1" y="1"/>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10"/>
            <p:cNvSpPr/>
            <p:nvPr/>
          </p:nvSpPr>
          <p:spPr bwMode="auto">
            <a:xfrm>
              <a:off x="3598863" y="3113088"/>
              <a:ext cx="58738" cy="57150"/>
            </a:xfrm>
            <a:custGeom>
              <a:avLst/>
              <a:gdLst>
                <a:gd name="T0" fmla="*/ 2 w 3"/>
                <a:gd name="T1" fmla="*/ 0 h 3"/>
                <a:gd name="T2" fmla="*/ 2 w 3"/>
                <a:gd name="T3" fmla="*/ 3 h 3"/>
                <a:gd name="T4" fmla="*/ 1 w 3"/>
                <a:gd name="T5" fmla="*/ 3 h 3"/>
                <a:gd name="T6" fmla="*/ 0 w 3"/>
                <a:gd name="T7" fmla="*/ 1 h 3"/>
                <a:gd name="T8" fmla="*/ 2 w 3"/>
                <a:gd name="T9" fmla="*/ 0 h 3"/>
              </a:gdLst>
              <a:ahLst/>
              <a:cxnLst>
                <a:cxn ang="0">
                  <a:pos x="T0" y="T1"/>
                </a:cxn>
                <a:cxn ang="0">
                  <a:pos x="T2" y="T3"/>
                </a:cxn>
                <a:cxn ang="0">
                  <a:pos x="T4" y="T5"/>
                </a:cxn>
                <a:cxn ang="0">
                  <a:pos x="T6" y="T7"/>
                </a:cxn>
                <a:cxn ang="0">
                  <a:pos x="T8" y="T9"/>
                </a:cxn>
              </a:cxnLst>
              <a:rect l="0" t="0" r="r" b="b"/>
              <a:pathLst>
                <a:path w="3" h="3">
                  <a:moveTo>
                    <a:pt x="2" y="0"/>
                  </a:moveTo>
                  <a:cubicBezTo>
                    <a:pt x="3" y="0"/>
                    <a:pt x="2" y="2"/>
                    <a:pt x="2" y="3"/>
                  </a:cubicBezTo>
                  <a:cubicBezTo>
                    <a:pt x="1" y="3"/>
                    <a:pt x="1" y="3"/>
                    <a:pt x="1" y="3"/>
                  </a:cubicBezTo>
                  <a:cubicBezTo>
                    <a:pt x="1" y="2"/>
                    <a:pt x="1" y="1"/>
                    <a:pt x="0" y="1"/>
                  </a:cubicBez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11"/>
            <p:cNvSpPr/>
            <p:nvPr/>
          </p:nvSpPr>
          <p:spPr bwMode="auto">
            <a:xfrm>
              <a:off x="3046413" y="3132138"/>
              <a:ext cx="38100" cy="57150"/>
            </a:xfrm>
            <a:custGeom>
              <a:avLst/>
              <a:gdLst>
                <a:gd name="T0" fmla="*/ 2 w 2"/>
                <a:gd name="T1" fmla="*/ 1 h 3"/>
                <a:gd name="T2" fmla="*/ 1 w 2"/>
                <a:gd name="T3" fmla="*/ 3 h 3"/>
                <a:gd name="T4" fmla="*/ 0 w 2"/>
                <a:gd name="T5" fmla="*/ 3 h 3"/>
                <a:gd name="T6" fmla="*/ 0 w 2"/>
                <a:gd name="T7" fmla="*/ 0 h 3"/>
                <a:gd name="T8" fmla="*/ 2 w 2"/>
                <a:gd name="T9" fmla="*/ 1 h 3"/>
              </a:gdLst>
              <a:ahLst/>
              <a:cxnLst>
                <a:cxn ang="0">
                  <a:pos x="T0" y="T1"/>
                </a:cxn>
                <a:cxn ang="0">
                  <a:pos x="T2" y="T3"/>
                </a:cxn>
                <a:cxn ang="0">
                  <a:pos x="T4" y="T5"/>
                </a:cxn>
                <a:cxn ang="0">
                  <a:pos x="T6" y="T7"/>
                </a:cxn>
                <a:cxn ang="0">
                  <a:pos x="T8" y="T9"/>
                </a:cxn>
              </a:cxnLst>
              <a:rect l="0" t="0" r="r" b="b"/>
              <a:pathLst>
                <a:path w="2" h="3">
                  <a:moveTo>
                    <a:pt x="2" y="1"/>
                  </a:moveTo>
                  <a:cubicBezTo>
                    <a:pt x="2" y="2"/>
                    <a:pt x="1" y="2"/>
                    <a:pt x="1" y="3"/>
                  </a:cubicBezTo>
                  <a:cubicBezTo>
                    <a:pt x="1" y="3"/>
                    <a:pt x="0" y="3"/>
                    <a:pt x="0" y="3"/>
                  </a:cubicBezTo>
                  <a:cubicBezTo>
                    <a:pt x="0" y="1"/>
                    <a:pt x="0" y="1"/>
                    <a:pt x="0" y="0"/>
                  </a:cubicBezTo>
                  <a:cubicBezTo>
                    <a:pt x="0" y="0"/>
                    <a:pt x="1" y="0"/>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Freeform 12"/>
            <p:cNvSpPr/>
            <p:nvPr/>
          </p:nvSpPr>
          <p:spPr bwMode="auto">
            <a:xfrm>
              <a:off x="3294063" y="3151188"/>
              <a:ext cx="57150" cy="57150"/>
            </a:xfrm>
            <a:custGeom>
              <a:avLst/>
              <a:gdLst>
                <a:gd name="T0" fmla="*/ 1 w 3"/>
                <a:gd name="T1" fmla="*/ 0 h 3"/>
                <a:gd name="T2" fmla="*/ 3 w 3"/>
                <a:gd name="T3" fmla="*/ 0 h 3"/>
                <a:gd name="T4" fmla="*/ 2 w 3"/>
                <a:gd name="T5" fmla="*/ 3 h 3"/>
                <a:gd name="T6" fmla="*/ 0 w 3"/>
                <a:gd name="T7" fmla="*/ 2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0"/>
                    <a:pt x="2" y="0"/>
                    <a:pt x="3" y="0"/>
                  </a:cubicBezTo>
                  <a:cubicBezTo>
                    <a:pt x="3" y="1"/>
                    <a:pt x="2" y="2"/>
                    <a:pt x="2" y="3"/>
                  </a:cubicBezTo>
                  <a:cubicBezTo>
                    <a:pt x="1" y="3"/>
                    <a:pt x="1" y="2"/>
                    <a:pt x="0" y="2"/>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0" name="Freeform 13"/>
            <p:cNvSpPr/>
            <p:nvPr/>
          </p:nvSpPr>
          <p:spPr bwMode="auto">
            <a:xfrm>
              <a:off x="3810001" y="3170238"/>
              <a:ext cx="57150" cy="76200"/>
            </a:xfrm>
            <a:custGeom>
              <a:avLst/>
              <a:gdLst>
                <a:gd name="T0" fmla="*/ 1 w 3"/>
                <a:gd name="T1" fmla="*/ 0 h 4"/>
                <a:gd name="T2" fmla="*/ 2 w 3"/>
                <a:gd name="T3" fmla="*/ 4 h 4"/>
                <a:gd name="T4" fmla="*/ 0 w 3"/>
                <a:gd name="T5" fmla="*/ 3 h 4"/>
                <a:gd name="T6" fmla="*/ 1 w 3"/>
                <a:gd name="T7" fmla="*/ 0 h 4"/>
              </a:gdLst>
              <a:ahLst/>
              <a:cxnLst>
                <a:cxn ang="0">
                  <a:pos x="T0" y="T1"/>
                </a:cxn>
                <a:cxn ang="0">
                  <a:pos x="T2" y="T3"/>
                </a:cxn>
                <a:cxn ang="0">
                  <a:pos x="T4" y="T5"/>
                </a:cxn>
                <a:cxn ang="0">
                  <a:pos x="T6" y="T7"/>
                </a:cxn>
              </a:cxnLst>
              <a:rect l="0" t="0" r="r" b="b"/>
              <a:pathLst>
                <a:path w="3" h="4">
                  <a:moveTo>
                    <a:pt x="1" y="0"/>
                  </a:moveTo>
                  <a:cubicBezTo>
                    <a:pt x="3" y="1"/>
                    <a:pt x="2" y="2"/>
                    <a:pt x="2" y="4"/>
                  </a:cubicBezTo>
                  <a:cubicBezTo>
                    <a:pt x="1" y="4"/>
                    <a:pt x="0" y="4"/>
                    <a:pt x="0" y="3"/>
                  </a:cubicBezTo>
                  <a:cubicBezTo>
                    <a:pt x="1" y="2"/>
                    <a:pt x="0" y="2"/>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14"/>
            <p:cNvSpPr/>
            <p:nvPr/>
          </p:nvSpPr>
          <p:spPr bwMode="auto">
            <a:xfrm>
              <a:off x="2701926" y="3151188"/>
              <a:ext cx="38100" cy="57150"/>
            </a:xfrm>
            <a:custGeom>
              <a:avLst/>
              <a:gdLst>
                <a:gd name="T0" fmla="*/ 2 w 2"/>
                <a:gd name="T1" fmla="*/ 0 h 3"/>
                <a:gd name="T2" fmla="*/ 2 w 2"/>
                <a:gd name="T3" fmla="*/ 2 h 3"/>
                <a:gd name="T4" fmla="*/ 0 w 2"/>
                <a:gd name="T5" fmla="*/ 2 h 3"/>
                <a:gd name="T6" fmla="*/ 0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1" y="1"/>
                    <a:pt x="2" y="1"/>
                    <a:pt x="2" y="2"/>
                  </a:cubicBezTo>
                  <a:cubicBezTo>
                    <a:pt x="1" y="3"/>
                    <a:pt x="0" y="2"/>
                    <a:pt x="0" y="2"/>
                  </a:cubicBezTo>
                  <a:cubicBezTo>
                    <a:pt x="0" y="1"/>
                    <a:pt x="1" y="1"/>
                    <a:pt x="0" y="0"/>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15"/>
            <p:cNvSpPr/>
            <p:nvPr/>
          </p:nvSpPr>
          <p:spPr bwMode="auto">
            <a:xfrm>
              <a:off x="2894013" y="3170238"/>
              <a:ext cx="57150" cy="95250"/>
            </a:xfrm>
            <a:custGeom>
              <a:avLst/>
              <a:gdLst>
                <a:gd name="T0" fmla="*/ 3 w 3"/>
                <a:gd name="T1" fmla="*/ 4 h 5"/>
                <a:gd name="T2" fmla="*/ 0 w 3"/>
                <a:gd name="T3" fmla="*/ 4 h 5"/>
                <a:gd name="T4" fmla="*/ 1 w 3"/>
                <a:gd name="T5" fmla="*/ 2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0" y="4"/>
                  </a:cubicBezTo>
                  <a:cubicBezTo>
                    <a:pt x="1" y="3"/>
                    <a:pt x="2" y="3"/>
                    <a:pt x="1" y="2"/>
                  </a:cubicBezTo>
                  <a:cubicBezTo>
                    <a:pt x="2" y="0"/>
                    <a:pt x="3" y="2"/>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16"/>
            <p:cNvSpPr/>
            <p:nvPr/>
          </p:nvSpPr>
          <p:spPr bwMode="auto">
            <a:xfrm>
              <a:off x="3141663" y="3246438"/>
              <a:ext cx="57150" cy="57150"/>
            </a:xfrm>
            <a:custGeom>
              <a:avLst/>
              <a:gdLst>
                <a:gd name="T0" fmla="*/ 1 w 3"/>
                <a:gd name="T1" fmla="*/ 0 h 3"/>
                <a:gd name="T2" fmla="*/ 2 w 3"/>
                <a:gd name="T3" fmla="*/ 2 h 3"/>
                <a:gd name="T4" fmla="*/ 0 w 3"/>
                <a:gd name="T5" fmla="*/ 3 h 3"/>
                <a:gd name="T6" fmla="*/ 1 w 3"/>
                <a:gd name="T7" fmla="*/ 1 h 3"/>
                <a:gd name="T8" fmla="*/ 0 w 3"/>
                <a:gd name="T9" fmla="*/ 1 h 3"/>
                <a:gd name="T10" fmla="*/ 0 w 3"/>
                <a:gd name="T11" fmla="*/ 0 h 3"/>
                <a:gd name="T12" fmla="*/ 1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1" y="0"/>
                  </a:moveTo>
                  <a:cubicBezTo>
                    <a:pt x="3" y="0"/>
                    <a:pt x="2" y="1"/>
                    <a:pt x="2" y="2"/>
                  </a:cubicBezTo>
                  <a:cubicBezTo>
                    <a:pt x="1" y="3"/>
                    <a:pt x="1" y="3"/>
                    <a:pt x="0" y="3"/>
                  </a:cubicBezTo>
                  <a:cubicBezTo>
                    <a:pt x="0" y="1"/>
                    <a:pt x="1" y="2"/>
                    <a:pt x="1" y="1"/>
                  </a:cubicBezTo>
                  <a:cubicBezTo>
                    <a:pt x="1" y="1"/>
                    <a:pt x="1" y="1"/>
                    <a:pt x="0" y="1"/>
                  </a:cubicBezTo>
                  <a:cubicBezTo>
                    <a:pt x="0" y="1"/>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17"/>
            <p:cNvSpPr/>
            <p:nvPr/>
          </p:nvSpPr>
          <p:spPr bwMode="auto">
            <a:xfrm>
              <a:off x="3714751" y="3284538"/>
              <a:ext cx="57150" cy="57150"/>
            </a:xfrm>
            <a:custGeom>
              <a:avLst/>
              <a:gdLst>
                <a:gd name="T0" fmla="*/ 1 w 3"/>
                <a:gd name="T1" fmla="*/ 0 h 3"/>
                <a:gd name="T2" fmla="*/ 2 w 3"/>
                <a:gd name="T3" fmla="*/ 0 h 3"/>
                <a:gd name="T4" fmla="*/ 2 w 3"/>
                <a:gd name="T5" fmla="*/ 3 h 3"/>
                <a:gd name="T6" fmla="*/ 0 w 3"/>
                <a:gd name="T7" fmla="*/ 1 h 3"/>
                <a:gd name="T8" fmla="*/ 1 w 3"/>
                <a:gd name="T9" fmla="*/ 0 h 3"/>
              </a:gdLst>
              <a:ahLst/>
              <a:cxnLst>
                <a:cxn ang="0">
                  <a:pos x="T0" y="T1"/>
                </a:cxn>
                <a:cxn ang="0">
                  <a:pos x="T2" y="T3"/>
                </a:cxn>
                <a:cxn ang="0">
                  <a:pos x="T4" y="T5"/>
                </a:cxn>
                <a:cxn ang="0">
                  <a:pos x="T6" y="T7"/>
                </a:cxn>
                <a:cxn ang="0">
                  <a:pos x="T8" y="T9"/>
                </a:cxn>
              </a:cxnLst>
              <a:rect l="0" t="0" r="r" b="b"/>
              <a:pathLst>
                <a:path w="3" h="3">
                  <a:moveTo>
                    <a:pt x="1" y="0"/>
                  </a:moveTo>
                  <a:cubicBezTo>
                    <a:pt x="2" y="0"/>
                    <a:pt x="2" y="0"/>
                    <a:pt x="2" y="0"/>
                  </a:cubicBezTo>
                  <a:cubicBezTo>
                    <a:pt x="3" y="1"/>
                    <a:pt x="3" y="2"/>
                    <a:pt x="2" y="3"/>
                  </a:cubicBezTo>
                  <a:cubicBezTo>
                    <a:pt x="0" y="3"/>
                    <a:pt x="0" y="2"/>
                    <a:pt x="0" y="1"/>
                  </a:cubicBezTo>
                  <a:cubicBezTo>
                    <a:pt x="1" y="2"/>
                    <a:pt x="2"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8"/>
            <p:cNvSpPr/>
            <p:nvPr/>
          </p:nvSpPr>
          <p:spPr bwMode="auto">
            <a:xfrm>
              <a:off x="3465513" y="3265488"/>
              <a:ext cx="114300" cy="76200"/>
            </a:xfrm>
            <a:custGeom>
              <a:avLst/>
              <a:gdLst>
                <a:gd name="T0" fmla="*/ 2 w 6"/>
                <a:gd name="T1" fmla="*/ 0 h 4"/>
                <a:gd name="T2" fmla="*/ 6 w 6"/>
                <a:gd name="T3" fmla="*/ 1 h 4"/>
                <a:gd name="T4" fmla="*/ 5 w 6"/>
                <a:gd name="T5" fmla="*/ 4 h 4"/>
                <a:gd name="T6" fmla="*/ 3 w 6"/>
                <a:gd name="T7" fmla="*/ 2 h 4"/>
                <a:gd name="T8" fmla="*/ 2 w 6"/>
                <a:gd name="T9" fmla="*/ 3 h 4"/>
                <a:gd name="T10" fmla="*/ 0 w 6"/>
                <a:gd name="T11" fmla="*/ 2 h 4"/>
                <a:gd name="T12" fmla="*/ 2 w 6"/>
                <a:gd name="T13" fmla="*/ 2 h 4"/>
                <a:gd name="T14" fmla="*/ 2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2" y="0"/>
                  </a:moveTo>
                  <a:cubicBezTo>
                    <a:pt x="3" y="1"/>
                    <a:pt x="5" y="1"/>
                    <a:pt x="6" y="1"/>
                  </a:cubicBezTo>
                  <a:cubicBezTo>
                    <a:pt x="5" y="2"/>
                    <a:pt x="6" y="2"/>
                    <a:pt x="5" y="4"/>
                  </a:cubicBezTo>
                  <a:cubicBezTo>
                    <a:pt x="4" y="4"/>
                    <a:pt x="3" y="3"/>
                    <a:pt x="3" y="2"/>
                  </a:cubicBezTo>
                  <a:cubicBezTo>
                    <a:pt x="2" y="3"/>
                    <a:pt x="2" y="3"/>
                    <a:pt x="2" y="3"/>
                  </a:cubicBezTo>
                  <a:cubicBezTo>
                    <a:pt x="1" y="3"/>
                    <a:pt x="0" y="3"/>
                    <a:pt x="0" y="2"/>
                  </a:cubicBezTo>
                  <a:cubicBezTo>
                    <a:pt x="0" y="2"/>
                    <a:pt x="1" y="2"/>
                    <a:pt x="2" y="2"/>
                  </a:cubicBezTo>
                  <a:cubicBezTo>
                    <a:pt x="2" y="1"/>
                    <a:pt x="1"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9"/>
            <p:cNvSpPr/>
            <p:nvPr/>
          </p:nvSpPr>
          <p:spPr bwMode="auto">
            <a:xfrm>
              <a:off x="3217863" y="3265488"/>
              <a:ext cx="38100" cy="76200"/>
            </a:xfrm>
            <a:custGeom>
              <a:avLst/>
              <a:gdLst>
                <a:gd name="T0" fmla="*/ 2 w 2"/>
                <a:gd name="T1" fmla="*/ 1 h 4"/>
                <a:gd name="T2" fmla="*/ 1 w 2"/>
                <a:gd name="T3" fmla="*/ 4 h 4"/>
                <a:gd name="T4" fmla="*/ 0 w 2"/>
                <a:gd name="T5" fmla="*/ 1 h 4"/>
                <a:gd name="T6" fmla="*/ 2 w 2"/>
                <a:gd name="T7" fmla="*/ 1 h 4"/>
              </a:gdLst>
              <a:ahLst/>
              <a:cxnLst>
                <a:cxn ang="0">
                  <a:pos x="T0" y="T1"/>
                </a:cxn>
                <a:cxn ang="0">
                  <a:pos x="T2" y="T3"/>
                </a:cxn>
                <a:cxn ang="0">
                  <a:pos x="T4" y="T5"/>
                </a:cxn>
                <a:cxn ang="0">
                  <a:pos x="T6" y="T7"/>
                </a:cxn>
              </a:cxnLst>
              <a:rect l="0" t="0" r="r" b="b"/>
              <a:pathLst>
                <a:path w="2" h="4">
                  <a:moveTo>
                    <a:pt x="2" y="1"/>
                  </a:moveTo>
                  <a:cubicBezTo>
                    <a:pt x="2" y="2"/>
                    <a:pt x="2" y="3"/>
                    <a:pt x="1" y="4"/>
                  </a:cubicBezTo>
                  <a:cubicBezTo>
                    <a:pt x="1" y="3"/>
                    <a:pt x="0" y="2"/>
                    <a:pt x="0" y="1"/>
                  </a:cubicBezTo>
                  <a:cubicBezTo>
                    <a:pt x="1" y="0"/>
                    <a:pt x="1" y="1"/>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20"/>
            <p:cNvSpPr/>
            <p:nvPr/>
          </p:nvSpPr>
          <p:spPr bwMode="auto">
            <a:xfrm>
              <a:off x="2720976" y="3284538"/>
              <a:ext cx="38100" cy="57150"/>
            </a:xfrm>
            <a:custGeom>
              <a:avLst/>
              <a:gdLst>
                <a:gd name="T0" fmla="*/ 0 w 2"/>
                <a:gd name="T1" fmla="*/ 0 h 3"/>
                <a:gd name="T2" fmla="*/ 2 w 2"/>
                <a:gd name="T3" fmla="*/ 0 h 3"/>
                <a:gd name="T4" fmla="*/ 2 w 2"/>
                <a:gd name="T5" fmla="*/ 2 h 3"/>
                <a:gd name="T6" fmla="*/ 0 w 2"/>
                <a:gd name="T7" fmla="*/ 3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cubicBezTo>
                    <a:pt x="1" y="0"/>
                    <a:pt x="1" y="0"/>
                    <a:pt x="2" y="0"/>
                  </a:cubicBezTo>
                  <a:cubicBezTo>
                    <a:pt x="2" y="1"/>
                    <a:pt x="1" y="1"/>
                    <a:pt x="2" y="2"/>
                  </a:cubicBezTo>
                  <a:cubicBezTo>
                    <a:pt x="1" y="3"/>
                    <a:pt x="1" y="3"/>
                    <a:pt x="0" y="3"/>
                  </a:cubicBezTo>
                  <a:cubicBezTo>
                    <a:pt x="1"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21"/>
            <p:cNvSpPr/>
            <p:nvPr/>
          </p:nvSpPr>
          <p:spPr bwMode="auto">
            <a:xfrm>
              <a:off x="3638551" y="3379788"/>
              <a:ext cx="57150" cy="57150"/>
            </a:xfrm>
            <a:custGeom>
              <a:avLst/>
              <a:gdLst>
                <a:gd name="T0" fmla="*/ 0 w 3"/>
                <a:gd name="T1" fmla="*/ 0 h 3"/>
                <a:gd name="T2" fmla="*/ 0 w 3"/>
                <a:gd name="T3" fmla="*/ 3 h 3"/>
                <a:gd name="T4" fmla="*/ 0 w 3"/>
                <a:gd name="T5" fmla="*/ 0 h 3"/>
              </a:gdLst>
              <a:ahLst/>
              <a:cxnLst>
                <a:cxn ang="0">
                  <a:pos x="T0" y="T1"/>
                </a:cxn>
                <a:cxn ang="0">
                  <a:pos x="T2" y="T3"/>
                </a:cxn>
                <a:cxn ang="0">
                  <a:pos x="T4" y="T5"/>
                </a:cxn>
              </a:cxnLst>
              <a:rect l="0" t="0" r="r" b="b"/>
              <a:pathLst>
                <a:path w="3" h="3">
                  <a:moveTo>
                    <a:pt x="0" y="0"/>
                  </a:moveTo>
                  <a:cubicBezTo>
                    <a:pt x="3" y="0"/>
                    <a:pt x="3" y="3"/>
                    <a:pt x="0" y="3"/>
                  </a:cubicBezTo>
                  <a:cubicBezTo>
                    <a:pt x="2" y="2"/>
                    <a:pt x="0" y="2"/>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22"/>
            <p:cNvSpPr/>
            <p:nvPr/>
          </p:nvSpPr>
          <p:spPr bwMode="auto">
            <a:xfrm>
              <a:off x="3084513" y="3379788"/>
              <a:ext cx="38100" cy="76200"/>
            </a:xfrm>
            <a:custGeom>
              <a:avLst/>
              <a:gdLst>
                <a:gd name="T0" fmla="*/ 1 w 2"/>
                <a:gd name="T1" fmla="*/ 0 h 4"/>
                <a:gd name="T2" fmla="*/ 0 w 2"/>
                <a:gd name="T3" fmla="*/ 3 h 4"/>
                <a:gd name="T4" fmla="*/ 0 w 2"/>
                <a:gd name="T5" fmla="*/ 0 h 4"/>
                <a:gd name="T6" fmla="*/ 1 w 2"/>
                <a:gd name="T7" fmla="*/ 0 h 4"/>
              </a:gdLst>
              <a:ahLst/>
              <a:cxnLst>
                <a:cxn ang="0">
                  <a:pos x="T0" y="T1"/>
                </a:cxn>
                <a:cxn ang="0">
                  <a:pos x="T2" y="T3"/>
                </a:cxn>
                <a:cxn ang="0">
                  <a:pos x="T4" y="T5"/>
                </a:cxn>
                <a:cxn ang="0">
                  <a:pos x="T6" y="T7"/>
                </a:cxn>
              </a:cxnLst>
              <a:rect l="0" t="0" r="r" b="b"/>
              <a:pathLst>
                <a:path w="2" h="4">
                  <a:moveTo>
                    <a:pt x="1" y="0"/>
                  </a:moveTo>
                  <a:cubicBezTo>
                    <a:pt x="2" y="1"/>
                    <a:pt x="2" y="4"/>
                    <a:pt x="0" y="3"/>
                  </a:cubicBezTo>
                  <a:cubicBezTo>
                    <a:pt x="1" y="2"/>
                    <a:pt x="1"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23"/>
            <p:cNvSpPr/>
            <p:nvPr/>
          </p:nvSpPr>
          <p:spPr bwMode="auto">
            <a:xfrm>
              <a:off x="3810001" y="3436938"/>
              <a:ext cx="76200" cy="95250"/>
            </a:xfrm>
            <a:custGeom>
              <a:avLst/>
              <a:gdLst>
                <a:gd name="T0" fmla="*/ 1 w 4"/>
                <a:gd name="T1" fmla="*/ 1 h 5"/>
                <a:gd name="T2" fmla="*/ 3 w 4"/>
                <a:gd name="T3" fmla="*/ 1 h 5"/>
                <a:gd name="T4" fmla="*/ 0 w 4"/>
                <a:gd name="T5" fmla="*/ 3 h 5"/>
                <a:gd name="T6" fmla="*/ 1 w 4"/>
                <a:gd name="T7" fmla="*/ 1 h 5"/>
              </a:gdLst>
              <a:ahLst/>
              <a:cxnLst>
                <a:cxn ang="0">
                  <a:pos x="T0" y="T1"/>
                </a:cxn>
                <a:cxn ang="0">
                  <a:pos x="T2" y="T3"/>
                </a:cxn>
                <a:cxn ang="0">
                  <a:pos x="T4" y="T5"/>
                </a:cxn>
                <a:cxn ang="0">
                  <a:pos x="T6" y="T7"/>
                </a:cxn>
              </a:cxnLst>
              <a:rect l="0" t="0" r="r" b="b"/>
              <a:pathLst>
                <a:path w="4" h="5">
                  <a:moveTo>
                    <a:pt x="1" y="1"/>
                  </a:moveTo>
                  <a:cubicBezTo>
                    <a:pt x="1" y="0"/>
                    <a:pt x="2" y="1"/>
                    <a:pt x="3" y="1"/>
                  </a:cubicBezTo>
                  <a:cubicBezTo>
                    <a:pt x="4" y="3"/>
                    <a:pt x="2" y="5"/>
                    <a:pt x="0" y="3"/>
                  </a:cubicBezTo>
                  <a:cubicBezTo>
                    <a:pt x="1" y="3"/>
                    <a:pt x="2" y="2"/>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24"/>
            <p:cNvSpPr/>
            <p:nvPr/>
          </p:nvSpPr>
          <p:spPr bwMode="auto">
            <a:xfrm>
              <a:off x="3924301" y="3455988"/>
              <a:ext cx="38100" cy="57150"/>
            </a:xfrm>
            <a:custGeom>
              <a:avLst/>
              <a:gdLst>
                <a:gd name="T0" fmla="*/ 2 w 2"/>
                <a:gd name="T1" fmla="*/ 0 h 3"/>
                <a:gd name="T2" fmla="*/ 2 w 2"/>
                <a:gd name="T3" fmla="*/ 2 h 3"/>
                <a:gd name="T4" fmla="*/ 0 w 2"/>
                <a:gd name="T5" fmla="*/ 2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cubicBezTo>
                    <a:pt x="2" y="1"/>
                    <a:pt x="2" y="1"/>
                    <a:pt x="2" y="2"/>
                  </a:cubicBezTo>
                  <a:cubicBezTo>
                    <a:pt x="2" y="3"/>
                    <a:pt x="1" y="3"/>
                    <a:pt x="0" y="2"/>
                  </a:cubicBezTo>
                  <a:cubicBezTo>
                    <a:pt x="0" y="2"/>
                    <a:pt x="2" y="1"/>
                    <a:pt x="0" y="1"/>
                  </a:cubicBezTo>
                  <a:cubicBezTo>
                    <a:pt x="0"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25"/>
            <p:cNvSpPr/>
            <p:nvPr/>
          </p:nvSpPr>
          <p:spPr bwMode="auto">
            <a:xfrm>
              <a:off x="3313113" y="3436938"/>
              <a:ext cx="38100" cy="57150"/>
            </a:xfrm>
            <a:custGeom>
              <a:avLst/>
              <a:gdLst>
                <a:gd name="T0" fmla="*/ 2 w 2"/>
                <a:gd name="T1" fmla="*/ 0 h 3"/>
                <a:gd name="T2" fmla="*/ 1 w 2"/>
                <a:gd name="T3" fmla="*/ 3 h 3"/>
                <a:gd name="T4" fmla="*/ 0 w 2"/>
                <a:gd name="T5" fmla="*/ 0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1" y="3"/>
                  </a:cubicBezTo>
                  <a:cubicBezTo>
                    <a:pt x="1" y="2"/>
                    <a:pt x="0" y="1"/>
                    <a:pt x="0" y="0"/>
                  </a:cubicBezTo>
                  <a:cubicBezTo>
                    <a:pt x="1" y="0"/>
                    <a:pt x="2"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26"/>
            <p:cNvSpPr/>
            <p:nvPr/>
          </p:nvSpPr>
          <p:spPr bwMode="auto">
            <a:xfrm>
              <a:off x="3638551" y="3455988"/>
              <a:ext cx="57150" cy="76200"/>
            </a:xfrm>
            <a:custGeom>
              <a:avLst/>
              <a:gdLst>
                <a:gd name="T0" fmla="*/ 0 w 3"/>
                <a:gd name="T1" fmla="*/ 0 h 4"/>
                <a:gd name="T2" fmla="*/ 3 w 3"/>
                <a:gd name="T3" fmla="*/ 0 h 4"/>
                <a:gd name="T4" fmla="*/ 3 w 3"/>
                <a:gd name="T5" fmla="*/ 3 h 4"/>
                <a:gd name="T6" fmla="*/ 0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cubicBezTo>
                    <a:pt x="1" y="0"/>
                    <a:pt x="2" y="0"/>
                    <a:pt x="3" y="0"/>
                  </a:cubicBezTo>
                  <a:cubicBezTo>
                    <a:pt x="3" y="1"/>
                    <a:pt x="3" y="2"/>
                    <a:pt x="3" y="3"/>
                  </a:cubicBezTo>
                  <a:cubicBezTo>
                    <a:pt x="1" y="4"/>
                    <a:pt x="1" y="1"/>
                    <a:pt x="0" y="2"/>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27"/>
            <p:cNvSpPr/>
            <p:nvPr/>
          </p:nvSpPr>
          <p:spPr bwMode="auto">
            <a:xfrm>
              <a:off x="3465513" y="3455988"/>
              <a:ext cx="38100" cy="76200"/>
            </a:xfrm>
            <a:custGeom>
              <a:avLst/>
              <a:gdLst>
                <a:gd name="T0" fmla="*/ 1 w 2"/>
                <a:gd name="T1" fmla="*/ 0 h 4"/>
                <a:gd name="T2" fmla="*/ 2 w 2"/>
                <a:gd name="T3" fmla="*/ 1 h 4"/>
                <a:gd name="T4" fmla="*/ 1 w 2"/>
                <a:gd name="T5" fmla="*/ 4 h 4"/>
                <a:gd name="T6" fmla="*/ 1 w 2"/>
                <a:gd name="T7" fmla="*/ 0 h 4"/>
              </a:gdLst>
              <a:ahLst/>
              <a:cxnLst>
                <a:cxn ang="0">
                  <a:pos x="T0" y="T1"/>
                </a:cxn>
                <a:cxn ang="0">
                  <a:pos x="T2" y="T3"/>
                </a:cxn>
                <a:cxn ang="0">
                  <a:pos x="T4" y="T5"/>
                </a:cxn>
                <a:cxn ang="0">
                  <a:pos x="T6" y="T7"/>
                </a:cxn>
              </a:cxnLst>
              <a:rect l="0" t="0" r="r" b="b"/>
              <a:pathLst>
                <a:path w="2" h="4">
                  <a:moveTo>
                    <a:pt x="1" y="0"/>
                  </a:moveTo>
                  <a:cubicBezTo>
                    <a:pt x="1" y="0"/>
                    <a:pt x="2" y="0"/>
                    <a:pt x="2" y="1"/>
                  </a:cubicBezTo>
                  <a:cubicBezTo>
                    <a:pt x="2" y="2"/>
                    <a:pt x="2" y="3"/>
                    <a:pt x="1" y="4"/>
                  </a:cubicBezTo>
                  <a:cubicBezTo>
                    <a:pt x="0"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28"/>
            <p:cNvSpPr/>
            <p:nvPr/>
          </p:nvSpPr>
          <p:spPr bwMode="auto">
            <a:xfrm>
              <a:off x="2606676" y="3436938"/>
              <a:ext cx="57150" cy="57150"/>
            </a:xfrm>
            <a:custGeom>
              <a:avLst/>
              <a:gdLst>
                <a:gd name="T0" fmla="*/ 1 w 3"/>
                <a:gd name="T1" fmla="*/ 0 h 3"/>
                <a:gd name="T2" fmla="*/ 2 w 3"/>
                <a:gd name="T3" fmla="*/ 3 h 3"/>
                <a:gd name="T4" fmla="*/ 0 w 3"/>
                <a:gd name="T5" fmla="*/ 2 h 3"/>
                <a:gd name="T6" fmla="*/ 1 w 3"/>
                <a:gd name="T7" fmla="*/ 0 h 3"/>
              </a:gdLst>
              <a:ahLst/>
              <a:cxnLst>
                <a:cxn ang="0">
                  <a:pos x="T0" y="T1"/>
                </a:cxn>
                <a:cxn ang="0">
                  <a:pos x="T2" y="T3"/>
                </a:cxn>
                <a:cxn ang="0">
                  <a:pos x="T4" y="T5"/>
                </a:cxn>
                <a:cxn ang="0">
                  <a:pos x="T6" y="T7"/>
                </a:cxn>
              </a:cxnLst>
              <a:rect l="0" t="0" r="r" b="b"/>
              <a:pathLst>
                <a:path w="3" h="3">
                  <a:moveTo>
                    <a:pt x="1" y="0"/>
                  </a:moveTo>
                  <a:cubicBezTo>
                    <a:pt x="3" y="0"/>
                    <a:pt x="2" y="2"/>
                    <a:pt x="2" y="3"/>
                  </a:cubicBezTo>
                  <a:cubicBezTo>
                    <a:pt x="1" y="3"/>
                    <a:pt x="0" y="2"/>
                    <a:pt x="0" y="2"/>
                  </a:cubicBezTo>
                  <a:cubicBezTo>
                    <a:pt x="0"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29"/>
            <p:cNvSpPr/>
            <p:nvPr/>
          </p:nvSpPr>
          <p:spPr bwMode="auto">
            <a:xfrm>
              <a:off x="2816226" y="3475038"/>
              <a:ext cx="96838" cy="114300"/>
            </a:xfrm>
            <a:custGeom>
              <a:avLst/>
              <a:gdLst>
                <a:gd name="T0" fmla="*/ 3 w 5"/>
                <a:gd name="T1" fmla="*/ 0 h 6"/>
                <a:gd name="T2" fmla="*/ 3 w 5"/>
                <a:gd name="T3" fmla="*/ 6 h 6"/>
                <a:gd name="T4" fmla="*/ 1 w 5"/>
                <a:gd name="T5" fmla="*/ 3 h 6"/>
                <a:gd name="T6" fmla="*/ 3 w 5"/>
                <a:gd name="T7" fmla="*/ 2 h 6"/>
                <a:gd name="T8" fmla="*/ 2 w 5"/>
                <a:gd name="T9" fmla="*/ 1 h 6"/>
                <a:gd name="T10" fmla="*/ 3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3" y="0"/>
                  </a:moveTo>
                  <a:cubicBezTo>
                    <a:pt x="5" y="1"/>
                    <a:pt x="3" y="5"/>
                    <a:pt x="3" y="6"/>
                  </a:cubicBezTo>
                  <a:cubicBezTo>
                    <a:pt x="2" y="5"/>
                    <a:pt x="0" y="5"/>
                    <a:pt x="1" y="3"/>
                  </a:cubicBezTo>
                  <a:cubicBezTo>
                    <a:pt x="2" y="5"/>
                    <a:pt x="1" y="2"/>
                    <a:pt x="3" y="2"/>
                  </a:cubicBezTo>
                  <a:cubicBezTo>
                    <a:pt x="3" y="2"/>
                    <a:pt x="2" y="2"/>
                    <a:pt x="2" y="1"/>
                  </a:cubicBezTo>
                  <a:cubicBezTo>
                    <a:pt x="3" y="1"/>
                    <a:pt x="3"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30"/>
            <p:cNvSpPr/>
            <p:nvPr/>
          </p:nvSpPr>
          <p:spPr bwMode="auto">
            <a:xfrm>
              <a:off x="3046413" y="3494088"/>
              <a:ext cx="76200" cy="76200"/>
            </a:xfrm>
            <a:custGeom>
              <a:avLst/>
              <a:gdLst>
                <a:gd name="T0" fmla="*/ 2 w 4"/>
                <a:gd name="T1" fmla="*/ 4 h 4"/>
                <a:gd name="T2" fmla="*/ 1 w 4"/>
                <a:gd name="T3" fmla="*/ 4 h 4"/>
                <a:gd name="T4" fmla="*/ 0 w 4"/>
                <a:gd name="T5" fmla="*/ 1 h 4"/>
                <a:gd name="T6" fmla="*/ 2 w 4"/>
                <a:gd name="T7" fmla="*/ 4 h 4"/>
              </a:gdLst>
              <a:ahLst/>
              <a:cxnLst>
                <a:cxn ang="0">
                  <a:pos x="T0" y="T1"/>
                </a:cxn>
                <a:cxn ang="0">
                  <a:pos x="T2" y="T3"/>
                </a:cxn>
                <a:cxn ang="0">
                  <a:pos x="T4" y="T5"/>
                </a:cxn>
                <a:cxn ang="0">
                  <a:pos x="T6" y="T7"/>
                </a:cxn>
              </a:cxnLst>
              <a:rect l="0" t="0" r="r" b="b"/>
              <a:pathLst>
                <a:path w="4" h="4">
                  <a:moveTo>
                    <a:pt x="2" y="4"/>
                  </a:moveTo>
                  <a:cubicBezTo>
                    <a:pt x="2" y="4"/>
                    <a:pt x="1" y="4"/>
                    <a:pt x="1" y="4"/>
                  </a:cubicBezTo>
                  <a:cubicBezTo>
                    <a:pt x="2" y="3"/>
                    <a:pt x="1" y="3"/>
                    <a:pt x="0" y="1"/>
                  </a:cubicBezTo>
                  <a:cubicBezTo>
                    <a:pt x="2" y="0"/>
                    <a:pt x="4"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31"/>
            <p:cNvSpPr/>
            <p:nvPr/>
          </p:nvSpPr>
          <p:spPr bwMode="auto">
            <a:xfrm>
              <a:off x="3198813" y="3513138"/>
              <a:ext cx="57150" cy="76200"/>
            </a:xfrm>
            <a:custGeom>
              <a:avLst/>
              <a:gdLst>
                <a:gd name="T0" fmla="*/ 3 w 3"/>
                <a:gd name="T1" fmla="*/ 1 h 4"/>
                <a:gd name="T2" fmla="*/ 2 w 3"/>
                <a:gd name="T3" fmla="*/ 3 h 4"/>
                <a:gd name="T4" fmla="*/ 0 w 3"/>
                <a:gd name="T5" fmla="*/ 2 h 4"/>
                <a:gd name="T6" fmla="*/ 1 w 3"/>
                <a:gd name="T7" fmla="*/ 3 h 4"/>
                <a:gd name="T8" fmla="*/ 0 w 3"/>
                <a:gd name="T9" fmla="*/ 1 h 4"/>
                <a:gd name="T10" fmla="*/ 3 w 3"/>
                <a:gd name="T11" fmla="*/ 1 h 4"/>
              </a:gdLst>
              <a:ahLst/>
              <a:cxnLst>
                <a:cxn ang="0">
                  <a:pos x="T0" y="T1"/>
                </a:cxn>
                <a:cxn ang="0">
                  <a:pos x="T2" y="T3"/>
                </a:cxn>
                <a:cxn ang="0">
                  <a:pos x="T4" y="T5"/>
                </a:cxn>
                <a:cxn ang="0">
                  <a:pos x="T6" y="T7"/>
                </a:cxn>
                <a:cxn ang="0">
                  <a:pos x="T8" y="T9"/>
                </a:cxn>
                <a:cxn ang="0">
                  <a:pos x="T10" y="T11"/>
                </a:cxn>
              </a:cxnLst>
              <a:rect l="0" t="0" r="r" b="b"/>
              <a:pathLst>
                <a:path w="3" h="4">
                  <a:moveTo>
                    <a:pt x="3" y="1"/>
                  </a:moveTo>
                  <a:cubicBezTo>
                    <a:pt x="3" y="2"/>
                    <a:pt x="2" y="3"/>
                    <a:pt x="2" y="3"/>
                  </a:cubicBezTo>
                  <a:cubicBezTo>
                    <a:pt x="1" y="3"/>
                    <a:pt x="0" y="4"/>
                    <a:pt x="0" y="2"/>
                  </a:cubicBezTo>
                  <a:cubicBezTo>
                    <a:pt x="0" y="3"/>
                    <a:pt x="0" y="3"/>
                    <a:pt x="1" y="3"/>
                  </a:cubicBezTo>
                  <a:cubicBezTo>
                    <a:pt x="1" y="2"/>
                    <a:pt x="0" y="2"/>
                    <a:pt x="0" y="1"/>
                  </a:cubicBezTo>
                  <a:cubicBezTo>
                    <a:pt x="1" y="0"/>
                    <a:pt x="2" y="1"/>
                    <a:pt x="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32"/>
            <p:cNvSpPr/>
            <p:nvPr/>
          </p:nvSpPr>
          <p:spPr bwMode="auto">
            <a:xfrm>
              <a:off x="2587626" y="3532188"/>
              <a:ext cx="38100" cy="57150"/>
            </a:xfrm>
            <a:custGeom>
              <a:avLst/>
              <a:gdLst>
                <a:gd name="T0" fmla="*/ 1 w 2"/>
                <a:gd name="T1" fmla="*/ 0 h 3"/>
                <a:gd name="T2" fmla="*/ 2 w 2"/>
                <a:gd name="T3" fmla="*/ 3 h 3"/>
                <a:gd name="T4" fmla="*/ 0 w 2"/>
                <a:gd name="T5" fmla="*/ 3 h 3"/>
                <a:gd name="T6" fmla="*/ 0 w 2"/>
                <a:gd name="T7" fmla="*/ 0 h 3"/>
                <a:gd name="T8" fmla="*/ 1 w 2"/>
                <a:gd name="T9" fmla="*/ 0 h 3"/>
              </a:gdLst>
              <a:ahLst/>
              <a:cxnLst>
                <a:cxn ang="0">
                  <a:pos x="T0" y="T1"/>
                </a:cxn>
                <a:cxn ang="0">
                  <a:pos x="T2" y="T3"/>
                </a:cxn>
                <a:cxn ang="0">
                  <a:pos x="T4" y="T5"/>
                </a:cxn>
                <a:cxn ang="0">
                  <a:pos x="T6" y="T7"/>
                </a:cxn>
                <a:cxn ang="0">
                  <a:pos x="T8" y="T9"/>
                </a:cxn>
              </a:cxnLst>
              <a:rect l="0" t="0" r="r" b="b"/>
              <a:pathLst>
                <a:path w="2" h="3">
                  <a:moveTo>
                    <a:pt x="1" y="0"/>
                  </a:moveTo>
                  <a:cubicBezTo>
                    <a:pt x="2" y="1"/>
                    <a:pt x="2" y="2"/>
                    <a:pt x="2" y="3"/>
                  </a:cubicBezTo>
                  <a:cubicBezTo>
                    <a:pt x="1" y="3"/>
                    <a:pt x="0" y="3"/>
                    <a:pt x="0" y="3"/>
                  </a:cubicBezTo>
                  <a:cubicBezTo>
                    <a:pt x="1" y="2"/>
                    <a:pt x="0" y="1"/>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33"/>
            <p:cNvSpPr/>
            <p:nvPr/>
          </p:nvSpPr>
          <p:spPr bwMode="auto">
            <a:xfrm>
              <a:off x="2816226" y="3036888"/>
              <a:ext cx="58738" cy="57150"/>
            </a:xfrm>
            <a:custGeom>
              <a:avLst/>
              <a:gdLst>
                <a:gd name="T0" fmla="*/ 2 w 3"/>
                <a:gd name="T1" fmla="*/ 0 h 3"/>
                <a:gd name="T2" fmla="*/ 3 w 3"/>
                <a:gd name="T3" fmla="*/ 1 h 3"/>
                <a:gd name="T4" fmla="*/ 3 w 3"/>
                <a:gd name="T5" fmla="*/ 2 h 3"/>
                <a:gd name="T6" fmla="*/ 1 w 3"/>
                <a:gd name="T7" fmla="*/ 3 h 3"/>
                <a:gd name="T8" fmla="*/ 0 w 3"/>
                <a:gd name="T9" fmla="*/ 1 h 3"/>
                <a:gd name="T10" fmla="*/ 2 w 3"/>
                <a:gd name="T11" fmla="*/ 2 h 3"/>
                <a:gd name="T12" fmla="*/ 2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2" y="0"/>
                  </a:moveTo>
                  <a:cubicBezTo>
                    <a:pt x="2" y="0"/>
                    <a:pt x="3" y="1"/>
                    <a:pt x="3" y="1"/>
                  </a:cubicBezTo>
                  <a:cubicBezTo>
                    <a:pt x="3" y="1"/>
                    <a:pt x="3" y="2"/>
                    <a:pt x="3" y="2"/>
                  </a:cubicBezTo>
                  <a:cubicBezTo>
                    <a:pt x="2" y="3"/>
                    <a:pt x="2" y="3"/>
                    <a:pt x="1" y="3"/>
                  </a:cubicBezTo>
                  <a:cubicBezTo>
                    <a:pt x="1" y="2"/>
                    <a:pt x="0" y="2"/>
                    <a:pt x="0" y="1"/>
                  </a:cubicBezTo>
                  <a:cubicBezTo>
                    <a:pt x="1" y="0"/>
                    <a:pt x="1" y="2"/>
                    <a:pt x="2" y="2"/>
                  </a:cubicBezTo>
                  <a:cubicBezTo>
                    <a:pt x="1" y="1"/>
                    <a:pt x="3"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34"/>
            <p:cNvSpPr>
              <a:spLocks noEditPoints="1"/>
            </p:cNvSpPr>
            <p:nvPr/>
          </p:nvSpPr>
          <p:spPr bwMode="auto">
            <a:xfrm>
              <a:off x="1900238" y="3797300"/>
              <a:ext cx="2673350" cy="990600"/>
            </a:xfrm>
            <a:custGeom>
              <a:avLst/>
              <a:gdLst>
                <a:gd name="T0" fmla="*/ 98 w 140"/>
                <a:gd name="T1" fmla="*/ 51 h 52"/>
                <a:gd name="T2" fmla="*/ 57 w 140"/>
                <a:gd name="T3" fmla="*/ 50 h 52"/>
                <a:gd name="T4" fmla="*/ 0 w 140"/>
                <a:gd name="T5" fmla="*/ 50 h 52"/>
                <a:gd name="T6" fmla="*/ 56 w 140"/>
                <a:gd name="T7" fmla="*/ 1 h 52"/>
                <a:gd name="T8" fmla="*/ 101 w 140"/>
                <a:gd name="T9" fmla="*/ 2 h 52"/>
                <a:gd name="T10" fmla="*/ 132 w 140"/>
                <a:gd name="T11" fmla="*/ 23 h 52"/>
                <a:gd name="T12" fmla="*/ 140 w 140"/>
                <a:gd name="T13" fmla="*/ 46 h 52"/>
                <a:gd name="T14" fmla="*/ 113 w 140"/>
                <a:gd name="T15" fmla="*/ 31 h 52"/>
                <a:gd name="T16" fmla="*/ 124 w 140"/>
                <a:gd name="T17" fmla="*/ 45 h 52"/>
                <a:gd name="T18" fmla="*/ 108 w 140"/>
                <a:gd name="T19" fmla="*/ 16 h 52"/>
                <a:gd name="T20" fmla="*/ 96 w 140"/>
                <a:gd name="T21" fmla="*/ 11 h 52"/>
                <a:gd name="T22" fmla="*/ 127 w 140"/>
                <a:gd name="T23" fmla="*/ 24 h 52"/>
                <a:gd name="T24" fmla="*/ 118 w 140"/>
                <a:gd name="T25" fmla="*/ 8 h 52"/>
                <a:gd name="T26" fmla="*/ 112 w 140"/>
                <a:gd name="T27" fmla="*/ 8 h 52"/>
                <a:gd name="T28" fmla="*/ 109 w 140"/>
                <a:gd name="T29" fmla="*/ 15 h 52"/>
                <a:gd name="T30" fmla="*/ 133 w 140"/>
                <a:gd name="T31" fmla="*/ 43 h 52"/>
                <a:gd name="T32" fmla="*/ 134 w 140"/>
                <a:gd name="T33" fmla="*/ 40 h 52"/>
                <a:gd name="T34" fmla="*/ 132 w 140"/>
                <a:gd name="T35" fmla="*/ 35 h 52"/>
                <a:gd name="T36" fmla="*/ 109 w 140"/>
                <a:gd name="T37" fmla="*/ 15 h 52"/>
                <a:gd name="T38" fmla="*/ 93 w 140"/>
                <a:gd name="T39" fmla="*/ 19 h 52"/>
                <a:gd name="T40" fmla="*/ 108 w 140"/>
                <a:gd name="T41" fmla="*/ 37 h 52"/>
                <a:gd name="T42" fmla="*/ 88 w 140"/>
                <a:gd name="T43" fmla="*/ 7 h 52"/>
                <a:gd name="T44" fmla="*/ 93 w 140"/>
                <a:gd name="T45" fmla="*/ 29 h 52"/>
                <a:gd name="T46" fmla="*/ 98 w 140"/>
                <a:gd name="T47" fmla="*/ 35 h 52"/>
                <a:gd name="T48" fmla="*/ 101 w 140"/>
                <a:gd name="T49" fmla="*/ 39 h 52"/>
                <a:gd name="T50" fmla="*/ 112 w 140"/>
                <a:gd name="T51" fmla="*/ 45 h 52"/>
                <a:gd name="T52" fmla="*/ 73 w 140"/>
                <a:gd name="T53" fmla="*/ 7 h 52"/>
                <a:gd name="T54" fmla="*/ 68 w 140"/>
                <a:gd name="T55" fmla="*/ 12 h 52"/>
                <a:gd name="T56" fmla="*/ 81 w 140"/>
                <a:gd name="T57" fmla="*/ 26 h 52"/>
                <a:gd name="T58" fmla="*/ 89 w 140"/>
                <a:gd name="T59" fmla="*/ 37 h 52"/>
                <a:gd name="T60" fmla="*/ 104 w 140"/>
                <a:gd name="T61" fmla="*/ 45 h 52"/>
                <a:gd name="T62" fmla="*/ 67 w 140"/>
                <a:gd name="T63" fmla="*/ 14 h 52"/>
                <a:gd name="T64" fmla="*/ 75 w 140"/>
                <a:gd name="T65" fmla="*/ 31 h 52"/>
                <a:gd name="T66" fmla="*/ 85 w 140"/>
                <a:gd name="T67" fmla="*/ 43 h 52"/>
                <a:gd name="T68" fmla="*/ 87 w 140"/>
                <a:gd name="T69" fmla="*/ 36 h 52"/>
                <a:gd name="T70" fmla="*/ 47 w 140"/>
                <a:gd name="T71" fmla="*/ 21 h 52"/>
                <a:gd name="T72" fmla="*/ 73 w 140"/>
                <a:gd name="T73" fmla="*/ 46 h 52"/>
                <a:gd name="T74" fmla="*/ 43 w 140"/>
                <a:gd name="T75" fmla="*/ 8 h 52"/>
                <a:gd name="T76" fmla="*/ 53 w 140"/>
                <a:gd name="T77" fmla="*/ 19 h 52"/>
                <a:gd name="T78" fmla="*/ 84 w 140"/>
                <a:gd name="T79" fmla="*/ 47 h 52"/>
                <a:gd name="T80" fmla="*/ 53 w 140"/>
                <a:gd name="T81" fmla="*/ 19 h 52"/>
                <a:gd name="T82" fmla="*/ 32 w 140"/>
                <a:gd name="T83" fmla="*/ 14 h 52"/>
                <a:gd name="T84" fmla="*/ 49 w 140"/>
                <a:gd name="T85" fmla="*/ 37 h 52"/>
                <a:gd name="T86" fmla="*/ 34 w 140"/>
                <a:gd name="T87" fmla="*/ 7 h 52"/>
                <a:gd name="T88" fmla="*/ 38 w 140"/>
                <a:gd name="T89" fmla="*/ 31 h 52"/>
                <a:gd name="T90" fmla="*/ 54 w 140"/>
                <a:gd name="T91" fmla="*/ 46 h 52"/>
                <a:gd name="T92" fmla="*/ 31 w 140"/>
                <a:gd name="T93" fmla="*/ 22 h 52"/>
                <a:gd name="T94" fmla="*/ 37 w 140"/>
                <a:gd name="T95" fmla="*/ 43 h 52"/>
                <a:gd name="T96" fmla="*/ 25 w 140"/>
                <a:gd name="T97" fmla="*/ 29 h 52"/>
                <a:gd name="T98" fmla="*/ 15 w 140"/>
                <a:gd name="T99" fmla="*/ 23 h 52"/>
                <a:gd name="T100" fmla="*/ 45 w 140"/>
                <a:gd name="T101" fmla="*/ 46 h 52"/>
                <a:gd name="T102" fmla="*/ 12 w 140"/>
                <a:gd name="T103" fmla="*/ 31 h 52"/>
                <a:gd name="T104" fmla="*/ 28 w 140"/>
                <a:gd name="T105" fmla="*/ 47 h 52"/>
                <a:gd name="T106" fmla="*/ 8 w 140"/>
                <a:gd name="T107" fmla="*/ 40 h 52"/>
                <a:gd name="T108" fmla="*/ 9 w 140"/>
                <a:gd name="T109" fmla="*/ 40 h 52"/>
                <a:gd name="T110" fmla="*/ 11 w 140"/>
                <a:gd name="T111"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0" h="52">
                  <a:moveTo>
                    <a:pt x="140" y="50"/>
                  </a:moveTo>
                  <a:cubicBezTo>
                    <a:pt x="132" y="51"/>
                    <a:pt x="125" y="51"/>
                    <a:pt x="117" y="51"/>
                  </a:cubicBezTo>
                  <a:cubicBezTo>
                    <a:pt x="111" y="50"/>
                    <a:pt x="105" y="51"/>
                    <a:pt x="98" y="51"/>
                  </a:cubicBezTo>
                  <a:cubicBezTo>
                    <a:pt x="86" y="52"/>
                    <a:pt x="73" y="50"/>
                    <a:pt x="61" y="50"/>
                  </a:cubicBezTo>
                  <a:cubicBezTo>
                    <a:pt x="60" y="51"/>
                    <a:pt x="61" y="52"/>
                    <a:pt x="60" y="52"/>
                  </a:cubicBezTo>
                  <a:cubicBezTo>
                    <a:pt x="59" y="52"/>
                    <a:pt x="58" y="51"/>
                    <a:pt x="57" y="50"/>
                  </a:cubicBezTo>
                  <a:cubicBezTo>
                    <a:pt x="37" y="51"/>
                    <a:pt x="23" y="52"/>
                    <a:pt x="3" y="51"/>
                  </a:cubicBezTo>
                  <a:cubicBezTo>
                    <a:pt x="2" y="50"/>
                    <a:pt x="2" y="50"/>
                    <a:pt x="1" y="49"/>
                  </a:cubicBezTo>
                  <a:cubicBezTo>
                    <a:pt x="0" y="49"/>
                    <a:pt x="0" y="49"/>
                    <a:pt x="0" y="50"/>
                  </a:cubicBezTo>
                  <a:cubicBezTo>
                    <a:pt x="0" y="48"/>
                    <a:pt x="2" y="46"/>
                    <a:pt x="1" y="44"/>
                  </a:cubicBezTo>
                  <a:cubicBezTo>
                    <a:pt x="8" y="31"/>
                    <a:pt x="12" y="14"/>
                    <a:pt x="20" y="1"/>
                  </a:cubicBezTo>
                  <a:cubicBezTo>
                    <a:pt x="32" y="2"/>
                    <a:pt x="44" y="2"/>
                    <a:pt x="56" y="1"/>
                  </a:cubicBezTo>
                  <a:cubicBezTo>
                    <a:pt x="60" y="1"/>
                    <a:pt x="64" y="2"/>
                    <a:pt x="68" y="2"/>
                  </a:cubicBezTo>
                  <a:cubicBezTo>
                    <a:pt x="70" y="2"/>
                    <a:pt x="72" y="1"/>
                    <a:pt x="74" y="1"/>
                  </a:cubicBezTo>
                  <a:cubicBezTo>
                    <a:pt x="83" y="1"/>
                    <a:pt x="92" y="2"/>
                    <a:pt x="101" y="2"/>
                  </a:cubicBezTo>
                  <a:cubicBezTo>
                    <a:pt x="106" y="2"/>
                    <a:pt x="113" y="0"/>
                    <a:pt x="118" y="1"/>
                  </a:cubicBezTo>
                  <a:cubicBezTo>
                    <a:pt x="120" y="2"/>
                    <a:pt x="120" y="3"/>
                    <a:pt x="122" y="2"/>
                  </a:cubicBezTo>
                  <a:cubicBezTo>
                    <a:pt x="126" y="8"/>
                    <a:pt x="129" y="16"/>
                    <a:pt x="132" y="23"/>
                  </a:cubicBezTo>
                  <a:cubicBezTo>
                    <a:pt x="135" y="29"/>
                    <a:pt x="137" y="35"/>
                    <a:pt x="140" y="41"/>
                  </a:cubicBezTo>
                  <a:cubicBezTo>
                    <a:pt x="140" y="42"/>
                    <a:pt x="140" y="43"/>
                    <a:pt x="139" y="43"/>
                  </a:cubicBezTo>
                  <a:cubicBezTo>
                    <a:pt x="139" y="44"/>
                    <a:pt x="140" y="45"/>
                    <a:pt x="140" y="46"/>
                  </a:cubicBezTo>
                  <a:cubicBezTo>
                    <a:pt x="140" y="47"/>
                    <a:pt x="140" y="48"/>
                    <a:pt x="140" y="50"/>
                  </a:cubicBezTo>
                  <a:close/>
                  <a:moveTo>
                    <a:pt x="103" y="18"/>
                  </a:moveTo>
                  <a:cubicBezTo>
                    <a:pt x="106" y="23"/>
                    <a:pt x="110" y="28"/>
                    <a:pt x="113" y="31"/>
                  </a:cubicBezTo>
                  <a:cubicBezTo>
                    <a:pt x="112" y="32"/>
                    <a:pt x="114" y="32"/>
                    <a:pt x="114" y="33"/>
                  </a:cubicBezTo>
                  <a:cubicBezTo>
                    <a:pt x="114" y="33"/>
                    <a:pt x="113" y="33"/>
                    <a:pt x="113" y="33"/>
                  </a:cubicBezTo>
                  <a:cubicBezTo>
                    <a:pt x="118" y="36"/>
                    <a:pt x="121" y="41"/>
                    <a:pt x="124" y="45"/>
                  </a:cubicBezTo>
                  <a:cubicBezTo>
                    <a:pt x="127" y="45"/>
                    <a:pt x="129" y="44"/>
                    <a:pt x="132" y="44"/>
                  </a:cubicBezTo>
                  <a:cubicBezTo>
                    <a:pt x="130" y="41"/>
                    <a:pt x="127" y="38"/>
                    <a:pt x="124" y="36"/>
                  </a:cubicBezTo>
                  <a:cubicBezTo>
                    <a:pt x="119" y="30"/>
                    <a:pt x="112" y="22"/>
                    <a:pt x="108" y="16"/>
                  </a:cubicBezTo>
                  <a:cubicBezTo>
                    <a:pt x="104" y="14"/>
                    <a:pt x="103" y="10"/>
                    <a:pt x="100" y="7"/>
                  </a:cubicBezTo>
                  <a:cubicBezTo>
                    <a:pt x="97" y="7"/>
                    <a:pt x="95" y="7"/>
                    <a:pt x="92" y="7"/>
                  </a:cubicBezTo>
                  <a:cubicBezTo>
                    <a:pt x="93" y="9"/>
                    <a:pt x="96" y="9"/>
                    <a:pt x="96" y="11"/>
                  </a:cubicBezTo>
                  <a:cubicBezTo>
                    <a:pt x="99" y="13"/>
                    <a:pt x="101" y="16"/>
                    <a:pt x="101" y="18"/>
                  </a:cubicBezTo>
                  <a:cubicBezTo>
                    <a:pt x="102" y="18"/>
                    <a:pt x="103" y="18"/>
                    <a:pt x="103" y="18"/>
                  </a:cubicBezTo>
                  <a:close/>
                  <a:moveTo>
                    <a:pt x="127" y="24"/>
                  </a:moveTo>
                  <a:cubicBezTo>
                    <a:pt x="125" y="19"/>
                    <a:pt x="122" y="13"/>
                    <a:pt x="121" y="8"/>
                  </a:cubicBezTo>
                  <a:cubicBezTo>
                    <a:pt x="120" y="8"/>
                    <a:pt x="120" y="7"/>
                    <a:pt x="120" y="7"/>
                  </a:cubicBezTo>
                  <a:cubicBezTo>
                    <a:pt x="120" y="8"/>
                    <a:pt x="118" y="7"/>
                    <a:pt x="118" y="8"/>
                  </a:cubicBezTo>
                  <a:cubicBezTo>
                    <a:pt x="119" y="12"/>
                    <a:pt x="124" y="15"/>
                    <a:pt x="124" y="20"/>
                  </a:cubicBezTo>
                  <a:cubicBezTo>
                    <a:pt x="120" y="17"/>
                    <a:pt x="118" y="12"/>
                    <a:pt x="115" y="8"/>
                  </a:cubicBezTo>
                  <a:cubicBezTo>
                    <a:pt x="115" y="8"/>
                    <a:pt x="113" y="7"/>
                    <a:pt x="112" y="8"/>
                  </a:cubicBezTo>
                  <a:cubicBezTo>
                    <a:pt x="117" y="14"/>
                    <a:pt x="123" y="21"/>
                    <a:pt x="128" y="27"/>
                  </a:cubicBezTo>
                  <a:cubicBezTo>
                    <a:pt x="129" y="26"/>
                    <a:pt x="128" y="25"/>
                    <a:pt x="127" y="24"/>
                  </a:cubicBezTo>
                  <a:close/>
                  <a:moveTo>
                    <a:pt x="109" y="15"/>
                  </a:moveTo>
                  <a:cubicBezTo>
                    <a:pt x="109" y="17"/>
                    <a:pt x="112" y="18"/>
                    <a:pt x="113" y="20"/>
                  </a:cubicBezTo>
                  <a:cubicBezTo>
                    <a:pt x="113" y="23"/>
                    <a:pt x="118" y="24"/>
                    <a:pt x="118" y="27"/>
                  </a:cubicBezTo>
                  <a:cubicBezTo>
                    <a:pt x="123" y="31"/>
                    <a:pt x="129" y="37"/>
                    <a:pt x="133" y="43"/>
                  </a:cubicBezTo>
                  <a:cubicBezTo>
                    <a:pt x="134" y="44"/>
                    <a:pt x="132" y="43"/>
                    <a:pt x="132" y="44"/>
                  </a:cubicBezTo>
                  <a:cubicBezTo>
                    <a:pt x="133" y="45"/>
                    <a:pt x="135" y="45"/>
                    <a:pt x="136" y="44"/>
                  </a:cubicBezTo>
                  <a:cubicBezTo>
                    <a:pt x="135" y="43"/>
                    <a:pt x="135" y="41"/>
                    <a:pt x="134" y="40"/>
                  </a:cubicBezTo>
                  <a:cubicBezTo>
                    <a:pt x="133" y="40"/>
                    <a:pt x="133" y="39"/>
                    <a:pt x="134" y="39"/>
                  </a:cubicBezTo>
                  <a:cubicBezTo>
                    <a:pt x="133" y="39"/>
                    <a:pt x="133" y="38"/>
                    <a:pt x="133" y="38"/>
                  </a:cubicBezTo>
                  <a:cubicBezTo>
                    <a:pt x="133" y="36"/>
                    <a:pt x="132" y="36"/>
                    <a:pt x="132" y="35"/>
                  </a:cubicBezTo>
                  <a:cubicBezTo>
                    <a:pt x="127" y="28"/>
                    <a:pt x="119" y="19"/>
                    <a:pt x="113" y="13"/>
                  </a:cubicBezTo>
                  <a:cubicBezTo>
                    <a:pt x="110" y="10"/>
                    <a:pt x="108" y="6"/>
                    <a:pt x="103" y="7"/>
                  </a:cubicBezTo>
                  <a:cubicBezTo>
                    <a:pt x="105" y="10"/>
                    <a:pt x="107" y="13"/>
                    <a:pt x="109" y="15"/>
                  </a:cubicBezTo>
                  <a:close/>
                  <a:moveTo>
                    <a:pt x="83" y="8"/>
                  </a:moveTo>
                  <a:cubicBezTo>
                    <a:pt x="83" y="10"/>
                    <a:pt x="86" y="9"/>
                    <a:pt x="86" y="12"/>
                  </a:cubicBezTo>
                  <a:cubicBezTo>
                    <a:pt x="89" y="14"/>
                    <a:pt x="91" y="16"/>
                    <a:pt x="93" y="19"/>
                  </a:cubicBezTo>
                  <a:cubicBezTo>
                    <a:pt x="96" y="20"/>
                    <a:pt x="98" y="23"/>
                    <a:pt x="98" y="25"/>
                  </a:cubicBezTo>
                  <a:cubicBezTo>
                    <a:pt x="102" y="28"/>
                    <a:pt x="104" y="33"/>
                    <a:pt x="108" y="36"/>
                  </a:cubicBezTo>
                  <a:cubicBezTo>
                    <a:pt x="108" y="36"/>
                    <a:pt x="108" y="37"/>
                    <a:pt x="108" y="37"/>
                  </a:cubicBezTo>
                  <a:cubicBezTo>
                    <a:pt x="112" y="39"/>
                    <a:pt x="112" y="42"/>
                    <a:pt x="116" y="44"/>
                  </a:cubicBezTo>
                  <a:cubicBezTo>
                    <a:pt x="118" y="44"/>
                    <a:pt x="120" y="46"/>
                    <a:pt x="121" y="44"/>
                  </a:cubicBezTo>
                  <a:cubicBezTo>
                    <a:pt x="109" y="32"/>
                    <a:pt x="101" y="17"/>
                    <a:pt x="88" y="7"/>
                  </a:cubicBezTo>
                  <a:cubicBezTo>
                    <a:pt x="87" y="7"/>
                    <a:pt x="84" y="6"/>
                    <a:pt x="83" y="8"/>
                  </a:cubicBezTo>
                  <a:close/>
                  <a:moveTo>
                    <a:pt x="73" y="7"/>
                  </a:moveTo>
                  <a:cubicBezTo>
                    <a:pt x="79" y="15"/>
                    <a:pt x="86" y="22"/>
                    <a:pt x="93" y="29"/>
                  </a:cubicBezTo>
                  <a:cubicBezTo>
                    <a:pt x="92" y="29"/>
                    <a:pt x="94" y="30"/>
                    <a:pt x="93" y="30"/>
                  </a:cubicBezTo>
                  <a:cubicBezTo>
                    <a:pt x="95" y="30"/>
                    <a:pt x="96" y="33"/>
                    <a:pt x="96" y="34"/>
                  </a:cubicBezTo>
                  <a:cubicBezTo>
                    <a:pt x="97" y="34"/>
                    <a:pt x="98" y="34"/>
                    <a:pt x="98" y="35"/>
                  </a:cubicBezTo>
                  <a:cubicBezTo>
                    <a:pt x="99" y="35"/>
                    <a:pt x="98" y="36"/>
                    <a:pt x="98" y="36"/>
                  </a:cubicBezTo>
                  <a:cubicBezTo>
                    <a:pt x="99" y="37"/>
                    <a:pt x="100" y="36"/>
                    <a:pt x="101" y="37"/>
                  </a:cubicBezTo>
                  <a:cubicBezTo>
                    <a:pt x="101" y="38"/>
                    <a:pt x="101" y="38"/>
                    <a:pt x="101" y="39"/>
                  </a:cubicBezTo>
                  <a:cubicBezTo>
                    <a:pt x="101" y="39"/>
                    <a:pt x="103" y="39"/>
                    <a:pt x="103" y="40"/>
                  </a:cubicBezTo>
                  <a:cubicBezTo>
                    <a:pt x="105" y="42"/>
                    <a:pt x="105" y="45"/>
                    <a:pt x="108" y="45"/>
                  </a:cubicBezTo>
                  <a:cubicBezTo>
                    <a:pt x="109" y="46"/>
                    <a:pt x="111" y="45"/>
                    <a:pt x="112" y="45"/>
                  </a:cubicBezTo>
                  <a:cubicBezTo>
                    <a:pt x="107" y="38"/>
                    <a:pt x="100" y="32"/>
                    <a:pt x="96" y="24"/>
                  </a:cubicBezTo>
                  <a:cubicBezTo>
                    <a:pt x="90" y="19"/>
                    <a:pt x="83" y="12"/>
                    <a:pt x="79" y="6"/>
                  </a:cubicBezTo>
                  <a:cubicBezTo>
                    <a:pt x="77" y="6"/>
                    <a:pt x="75" y="7"/>
                    <a:pt x="73" y="7"/>
                  </a:cubicBezTo>
                  <a:close/>
                  <a:moveTo>
                    <a:pt x="69" y="7"/>
                  </a:moveTo>
                  <a:cubicBezTo>
                    <a:pt x="67" y="7"/>
                    <a:pt x="65" y="6"/>
                    <a:pt x="63" y="7"/>
                  </a:cubicBezTo>
                  <a:cubicBezTo>
                    <a:pt x="65" y="8"/>
                    <a:pt x="68" y="10"/>
                    <a:pt x="68" y="12"/>
                  </a:cubicBezTo>
                  <a:cubicBezTo>
                    <a:pt x="71" y="13"/>
                    <a:pt x="71" y="16"/>
                    <a:pt x="74" y="18"/>
                  </a:cubicBezTo>
                  <a:cubicBezTo>
                    <a:pt x="74" y="18"/>
                    <a:pt x="73" y="18"/>
                    <a:pt x="74" y="19"/>
                  </a:cubicBezTo>
                  <a:cubicBezTo>
                    <a:pt x="77" y="21"/>
                    <a:pt x="80" y="24"/>
                    <a:pt x="81" y="26"/>
                  </a:cubicBezTo>
                  <a:cubicBezTo>
                    <a:pt x="84" y="27"/>
                    <a:pt x="84" y="30"/>
                    <a:pt x="86" y="32"/>
                  </a:cubicBezTo>
                  <a:cubicBezTo>
                    <a:pt x="87" y="34"/>
                    <a:pt x="89" y="34"/>
                    <a:pt x="88" y="36"/>
                  </a:cubicBezTo>
                  <a:cubicBezTo>
                    <a:pt x="89" y="36"/>
                    <a:pt x="90" y="36"/>
                    <a:pt x="89" y="37"/>
                  </a:cubicBezTo>
                  <a:cubicBezTo>
                    <a:pt x="90" y="38"/>
                    <a:pt x="92" y="38"/>
                    <a:pt x="91" y="39"/>
                  </a:cubicBezTo>
                  <a:cubicBezTo>
                    <a:pt x="94" y="41"/>
                    <a:pt x="96" y="44"/>
                    <a:pt x="99" y="47"/>
                  </a:cubicBezTo>
                  <a:cubicBezTo>
                    <a:pt x="100" y="45"/>
                    <a:pt x="103" y="46"/>
                    <a:pt x="104" y="45"/>
                  </a:cubicBezTo>
                  <a:cubicBezTo>
                    <a:pt x="93" y="31"/>
                    <a:pt x="81" y="20"/>
                    <a:pt x="69" y="7"/>
                  </a:cubicBezTo>
                  <a:close/>
                  <a:moveTo>
                    <a:pt x="87" y="36"/>
                  </a:moveTo>
                  <a:cubicBezTo>
                    <a:pt x="81" y="28"/>
                    <a:pt x="73" y="21"/>
                    <a:pt x="67" y="14"/>
                  </a:cubicBezTo>
                  <a:cubicBezTo>
                    <a:pt x="64" y="11"/>
                    <a:pt x="61" y="5"/>
                    <a:pt x="54" y="7"/>
                  </a:cubicBezTo>
                  <a:cubicBezTo>
                    <a:pt x="57" y="11"/>
                    <a:pt x="62" y="15"/>
                    <a:pt x="65" y="20"/>
                  </a:cubicBezTo>
                  <a:cubicBezTo>
                    <a:pt x="68" y="23"/>
                    <a:pt x="72" y="28"/>
                    <a:pt x="75" y="31"/>
                  </a:cubicBezTo>
                  <a:cubicBezTo>
                    <a:pt x="76" y="33"/>
                    <a:pt x="79" y="35"/>
                    <a:pt x="80" y="37"/>
                  </a:cubicBezTo>
                  <a:cubicBezTo>
                    <a:pt x="81" y="38"/>
                    <a:pt x="81" y="39"/>
                    <a:pt x="81" y="40"/>
                  </a:cubicBezTo>
                  <a:cubicBezTo>
                    <a:pt x="82" y="41"/>
                    <a:pt x="84" y="42"/>
                    <a:pt x="85" y="43"/>
                  </a:cubicBezTo>
                  <a:cubicBezTo>
                    <a:pt x="86" y="44"/>
                    <a:pt x="87" y="46"/>
                    <a:pt x="88" y="47"/>
                  </a:cubicBezTo>
                  <a:cubicBezTo>
                    <a:pt x="90" y="48"/>
                    <a:pt x="92" y="46"/>
                    <a:pt x="94" y="46"/>
                  </a:cubicBezTo>
                  <a:cubicBezTo>
                    <a:pt x="92" y="43"/>
                    <a:pt x="89" y="39"/>
                    <a:pt x="87" y="36"/>
                  </a:cubicBezTo>
                  <a:close/>
                  <a:moveTo>
                    <a:pt x="37" y="6"/>
                  </a:moveTo>
                  <a:cubicBezTo>
                    <a:pt x="38" y="9"/>
                    <a:pt x="41" y="11"/>
                    <a:pt x="41" y="14"/>
                  </a:cubicBezTo>
                  <a:cubicBezTo>
                    <a:pt x="45" y="16"/>
                    <a:pt x="44" y="19"/>
                    <a:pt x="47" y="21"/>
                  </a:cubicBezTo>
                  <a:cubicBezTo>
                    <a:pt x="46" y="22"/>
                    <a:pt x="50" y="23"/>
                    <a:pt x="49" y="25"/>
                  </a:cubicBezTo>
                  <a:cubicBezTo>
                    <a:pt x="56" y="31"/>
                    <a:pt x="61" y="39"/>
                    <a:pt x="66" y="47"/>
                  </a:cubicBezTo>
                  <a:cubicBezTo>
                    <a:pt x="69" y="46"/>
                    <a:pt x="71" y="46"/>
                    <a:pt x="73" y="46"/>
                  </a:cubicBezTo>
                  <a:cubicBezTo>
                    <a:pt x="72" y="44"/>
                    <a:pt x="70" y="44"/>
                    <a:pt x="70" y="42"/>
                  </a:cubicBezTo>
                  <a:cubicBezTo>
                    <a:pt x="65" y="37"/>
                    <a:pt x="62" y="30"/>
                    <a:pt x="56" y="26"/>
                  </a:cubicBezTo>
                  <a:cubicBezTo>
                    <a:pt x="52" y="20"/>
                    <a:pt x="47" y="14"/>
                    <a:pt x="43" y="8"/>
                  </a:cubicBezTo>
                  <a:cubicBezTo>
                    <a:pt x="43" y="7"/>
                    <a:pt x="42" y="7"/>
                    <a:pt x="41" y="6"/>
                  </a:cubicBezTo>
                  <a:cubicBezTo>
                    <a:pt x="39" y="6"/>
                    <a:pt x="39" y="6"/>
                    <a:pt x="37" y="6"/>
                  </a:cubicBezTo>
                  <a:close/>
                  <a:moveTo>
                    <a:pt x="53" y="19"/>
                  </a:moveTo>
                  <a:cubicBezTo>
                    <a:pt x="59" y="24"/>
                    <a:pt x="63" y="28"/>
                    <a:pt x="66" y="34"/>
                  </a:cubicBezTo>
                  <a:cubicBezTo>
                    <a:pt x="70" y="38"/>
                    <a:pt x="73" y="42"/>
                    <a:pt x="76" y="46"/>
                  </a:cubicBezTo>
                  <a:cubicBezTo>
                    <a:pt x="80" y="45"/>
                    <a:pt x="81" y="48"/>
                    <a:pt x="84" y="47"/>
                  </a:cubicBezTo>
                  <a:cubicBezTo>
                    <a:pt x="74" y="32"/>
                    <a:pt x="62" y="20"/>
                    <a:pt x="50" y="7"/>
                  </a:cubicBezTo>
                  <a:cubicBezTo>
                    <a:pt x="49" y="7"/>
                    <a:pt x="47" y="6"/>
                    <a:pt x="45" y="6"/>
                  </a:cubicBezTo>
                  <a:cubicBezTo>
                    <a:pt x="46" y="11"/>
                    <a:pt x="51" y="15"/>
                    <a:pt x="53" y="19"/>
                  </a:cubicBezTo>
                  <a:close/>
                  <a:moveTo>
                    <a:pt x="34" y="7"/>
                  </a:moveTo>
                  <a:cubicBezTo>
                    <a:pt x="32" y="7"/>
                    <a:pt x="30" y="7"/>
                    <a:pt x="29" y="7"/>
                  </a:cubicBezTo>
                  <a:cubicBezTo>
                    <a:pt x="29" y="10"/>
                    <a:pt x="32" y="11"/>
                    <a:pt x="32" y="14"/>
                  </a:cubicBezTo>
                  <a:cubicBezTo>
                    <a:pt x="37" y="18"/>
                    <a:pt x="38" y="23"/>
                    <a:pt x="42" y="27"/>
                  </a:cubicBezTo>
                  <a:cubicBezTo>
                    <a:pt x="41" y="28"/>
                    <a:pt x="44" y="29"/>
                    <a:pt x="45" y="30"/>
                  </a:cubicBezTo>
                  <a:cubicBezTo>
                    <a:pt x="46" y="32"/>
                    <a:pt x="47" y="35"/>
                    <a:pt x="49" y="37"/>
                  </a:cubicBezTo>
                  <a:cubicBezTo>
                    <a:pt x="52" y="40"/>
                    <a:pt x="56" y="42"/>
                    <a:pt x="57" y="46"/>
                  </a:cubicBezTo>
                  <a:cubicBezTo>
                    <a:pt x="59" y="46"/>
                    <a:pt x="62" y="47"/>
                    <a:pt x="63" y="47"/>
                  </a:cubicBezTo>
                  <a:cubicBezTo>
                    <a:pt x="54" y="33"/>
                    <a:pt x="44" y="20"/>
                    <a:pt x="34" y="7"/>
                  </a:cubicBezTo>
                  <a:close/>
                  <a:moveTo>
                    <a:pt x="31" y="22"/>
                  </a:moveTo>
                  <a:cubicBezTo>
                    <a:pt x="33" y="24"/>
                    <a:pt x="35" y="27"/>
                    <a:pt x="37" y="30"/>
                  </a:cubicBezTo>
                  <a:cubicBezTo>
                    <a:pt x="38" y="30"/>
                    <a:pt x="37" y="32"/>
                    <a:pt x="38" y="31"/>
                  </a:cubicBezTo>
                  <a:cubicBezTo>
                    <a:pt x="38" y="34"/>
                    <a:pt x="42" y="35"/>
                    <a:pt x="41" y="38"/>
                  </a:cubicBezTo>
                  <a:cubicBezTo>
                    <a:pt x="45" y="40"/>
                    <a:pt x="46" y="44"/>
                    <a:pt x="49" y="46"/>
                  </a:cubicBezTo>
                  <a:cubicBezTo>
                    <a:pt x="50" y="45"/>
                    <a:pt x="53" y="46"/>
                    <a:pt x="54" y="46"/>
                  </a:cubicBezTo>
                  <a:cubicBezTo>
                    <a:pt x="44" y="34"/>
                    <a:pt x="35" y="20"/>
                    <a:pt x="25" y="7"/>
                  </a:cubicBezTo>
                  <a:cubicBezTo>
                    <a:pt x="24" y="7"/>
                    <a:pt x="23" y="7"/>
                    <a:pt x="22" y="7"/>
                  </a:cubicBezTo>
                  <a:cubicBezTo>
                    <a:pt x="24" y="13"/>
                    <a:pt x="29" y="17"/>
                    <a:pt x="31" y="22"/>
                  </a:cubicBezTo>
                  <a:close/>
                  <a:moveTo>
                    <a:pt x="18" y="16"/>
                  </a:moveTo>
                  <a:cubicBezTo>
                    <a:pt x="19" y="16"/>
                    <a:pt x="19" y="17"/>
                    <a:pt x="19" y="18"/>
                  </a:cubicBezTo>
                  <a:cubicBezTo>
                    <a:pt x="26" y="25"/>
                    <a:pt x="30" y="36"/>
                    <a:pt x="37" y="43"/>
                  </a:cubicBezTo>
                  <a:cubicBezTo>
                    <a:pt x="37" y="44"/>
                    <a:pt x="37" y="45"/>
                    <a:pt x="36" y="45"/>
                  </a:cubicBezTo>
                  <a:cubicBezTo>
                    <a:pt x="35" y="46"/>
                    <a:pt x="35" y="44"/>
                    <a:pt x="34" y="43"/>
                  </a:cubicBezTo>
                  <a:cubicBezTo>
                    <a:pt x="31" y="39"/>
                    <a:pt x="28" y="34"/>
                    <a:pt x="25" y="29"/>
                  </a:cubicBezTo>
                  <a:cubicBezTo>
                    <a:pt x="23" y="26"/>
                    <a:pt x="21" y="23"/>
                    <a:pt x="19" y="20"/>
                  </a:cubicBezTo>
                  <a:cubicBezTo>
                    <a:pt x="18" y="20"/>
                    <a:pt x="18" y="18"/>
                    <a:pt x="17" y="18"/>
                  </a:cubicBezTo>
                  <a:cubicBezTo>
                    <a:pt x="16" y="20"/>
                    <a:pt x="16" y="21"/>
                    <a:pt x="15" y="23"/>
                  </a:cubicBezTo>
                  <a:cubicBezTo>
                    <a:pt x="19" y="32"/>
                    <a:pt x="25" y="38"/>
                    <a:pt x="30" y="47"/>
                  </a:cubicBezTo>
                  <a:cubicBezTo>
                    <a:pt x="34" y="46"/>
                    <a:pt x="39" y="47"/>
                    <a:pt x="43" y="46"/>
                  </a:cubicBezTo>
                  <a:cubicBezTo>
                    <a:pt x="43" y="46"/>
                    <a:pt x="44" y="46"/>
                    <a:pt x="45" y="46"/>
                  </a:cubicBezTo>
                  <a:cubicBezTo>
                    <a:pt x="37" y="34"/>
                    <a:pt x="29" y="22"/>
                    <a:pt x="20" y="9"/>
                  </a:cubicBezTo>
                  <a:cubicBezTo>
                    <a:pt x="20" y="12"/>
                    <a:pt x="18" y="13"/>
                    <a:pt x="18" y="16"/>
                  </a:cubicBezTo>
                  <a:close/>
                  <a:moveTo>
                    <a:pt x="12" y="31"/>
                  </a:moveTo>
                  <a:cubicBezTo>
                    <a:pt x="12" y="31"/>
                    <a:pt x="13" y="31"/>
                    <a:pt x="13" y="32"/>
                  </a:cubicBezTo>
                  <a:cubicBezTo>
                    <a:pt x="14" y="38"/>
                    <a:pt x="19" y="40"/>
                    <a:pt x="20" y="45"/>
                  </a:cubicBezTo>
                  <a:cubicBezTo>
                    <a:pt x="23" y="47"/>
                    <a:pt x="24" y="48"/>
                    <a:pt x="28" y="47"/>
                  </a:cubicBezTo>
                  <a:cubicBezTo>
                    <a:pt x="23" y="40"/>
                    <a:pt x="19" y="32"/>
                    <a:pt x="14" y="26"/>
                  </a:cubicBezTo>
                  <a:cubicBezTo>
                    <a:pt x="13" y="27"/>
                    <a:pt x="12" y="29"/>
                    <a:pt x="12" y="31"/>
                  </a:cubicBezTo>
                  <a:close/>
                  <a:moveTo>
                    <a:pt x="8" y="40"/>
                  </a:moveTo>
                  <a:cubicBezTo>
                    <a:pt x="6" y="40"/>
                    <a:pt x="6" y="44"/>
                    <a:pt x="5" y="46"/>
                  </a:cubicBezTo>
                  <a:cubicBezTo>
                    <a:pt x="7" y="46"/>
                    <a:pt x="10" y="47"/>
                    <a:pt x="11" y="46"/>
                  </a:cubicBezTo>
                  <a:cubicBezTo>
                    <a:pt x="10" y="44"/>
                    <a:pt x="7" y="41"/>
                    <a:pt x="9" y="40"/>
                  </a:cubicBezTo>
                  <a:cubicBezTo>
                    <a:pt x="11" y="43"/>
                    <a:pt x="11" y="45"/>
                    <a:pt x="14" y="47"/>
                  </a:cubicBezTo>
                  <a:cubicBezTo>
                    <a:pt x="16" y="46"/>
                    <a:pt x="18" y="46"/>
                    <a:pt x="19" y="46"/>
                  </a:cubicBezTo>
                  <a:cubicBezTo>
                    <a:pt x="17" y="42"/>
                    <a:pt x="13" y="39"/>
                    <a:pt x="11" y="33"/>
                  </a:cubicBezTo>
                  <a:cubicBezTo>
                    <a:pt x="11" y="33"/>
                    <a:pt x="11" y="33"/>
                    <a:pt x="10" y="33"/>
                  </a:cubicBezTo>
                  <a:cubicBezTo>
                    <a:pt x="9" y="35"/>
                    <a:pt x="7" y="37"/>
                    <a:pt x="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2" name="Freeform 35"/>
            <p:cNvSpPr>
              <a:spLocks noEditPoints="1"/>
            </p:cNvSpPr>
            <p:nvPr/>
          </p:nvSpPr>
          <p:spPr bwMode="auto">
            <a:xfrm>
              <a:off x="2682876" y="1609725"/>
              <a:ext cx="1127125" cy="1179513"/>
            </a:xfrm>
            <a:custGeom>
              <a:avLst/>
              <a:gdLst>
                <a:gd name="T0" fmla="*/ 59 w 59"/>
                <a:gd name="T1" fmla="*/ 57 h 62"/>
                <a:gd name="T2" fmla="*/ 55 w 59"/>
                <a:gd name="T3" fmla="*/ 59 h 62"/>
                <a:gd name="T4" fmla="*/ 43 w 59"/>
                <a:gd name="T5" fmla="*/ 58 h 62"/>
                <a:gd name="T6" fmla="*/ 41 w 59"/>
                <a:gd name="T7" fmla="*/ 59 h 62"/>
                <a:gd name="T8" fmla="*/ 37 w 59"/>
                <a:gd name="T9" fmla="*/ 59 h 62"/>
                <a:gd name="T10" fmla="*/ 6 w 59"/>
                <a:gd name="T11" fmla="*/ 60 h 62"/>
                <a:gd name="T12" fmla="*/ 4 w 59"/>
                <a:gd name="T13" fmla="*/ 62 h 62"/>
                <a:gd name="T14" fmla="*/ 7 w 59"/>
                <a:gd name="T15" fmla="*/ 49 h 62"/>
                <a:gd name="T16" fmla="*/ 18 w 59"/>
                <a:gd name="T17" fmla="*/ 23 h 62"/>
                <a:gd name="T18" fmla="*/ 29 w 59"/>
                <a:gd name="T19" fmla="*/ 0 h 62"/>
                <a:gd name="T20" fmla="*/ 29 w 59"/>
                <a:gd name="T21" fmla="*/ 0 h 62"/>
                <a:gd name="T22" fmla="*/ 33 w 59"/>
                <a:gd name="T23" fmla="*/ 1 h 62"/>
                <a:gd name="T24" fmla="*/ 36 w 59"/>
                <a:gd name="T25" fmla="*/ 6 h 62"/>
                <a:gd name="T26" fmla="*/ 49 w 59"/>
                <a:gd name="T27" fmla="*/ 34 h 62"/>
                <a:gd name="T28" fmla="*/ 51 w 59"/>
                <a:gd name="T29" fmla="*/ 36 h 62"/>
                <a:gd name="T30" fmla="*/ 51 w 59"/>
                <a:gd name="T31" fmla="*/ 40 h 62"/>
                <a:gd name="T32" fmla="*/ 53 w 59"/>
                <a:gd name="T33" fmla="*/ 41 h 62"/>
                <a:gd name="T34" fmla="*/ 59 w 59"/>
                <a:gd name="T35" fmla="*/ 55 h 62"/>
                <a:gd name="T36" fmla="*/ 59 w 59"/>
                <a:gd name="T37" fmla="*/ 57 h 62"/>
                <a:gd name="T38" fmla="*/ 8 w 59"/>
                <a:gd name="T39" fmla="*/ 57 h 62"/>
                <a:gd name="T40" fmla="*/ 52 w 59"/>
                <a:gd name="T41" fmla="*/ 55 h 62"/>
                <a:gd name="T42" fmla="*/ 32 w 59"/>
                <a:gd name="T43" fmla="*/ 6 h 62"/>
                <a:gd name="T44" fmla="*/ 31 w 59"/>
                <a:gd name="T45" fmla="*/ 6 h 62"/>
                <a:gd name="T46" fmla="*/ 8 w 59"/>
                <a:gd name="T47"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62">
                  <a:moveTo>
                    <a:pt x="59" y="57"/>
                  </a:moveTo>
                  <a:cubicBezTo>
                    <a:pt x="58" y="58"/>
                    <a:pt x="56" y="57"/>
                    <a:pt x="55" y="59"/>
                  </a:cubicBezTo>
                  <a:cubicBezTo>
                    <a:pt x="51" y="59"/>
                    <a:pt x="47" y="58"/>
                    <a:pt x="43" y="58"/>
                  </a:cubicBezTo>
                  <a:cubicBezTo>
                    <a:pt x="42" y="58"/>
                    <a:pt x="42" y="59"/>
                    <a:pt x="41" y="59"/>
                  </a:cubicBezTo>
                  <a:cubicBezTo>
                    <a:pt x="40" y="59"/>
                    <a:pt x="38" y="59"/>
                    <a:pt x="37" y="59"/>
                  </a:cubicBezTo>
                  <a:cubicBezTo>
                    <a:pt x="26" y="59"/>
                    <a:pt x="18" y="61"/>
                    <a:pt x="6" y="60"/>
                  </a:cubicBezTo>
                  <a:cubicBezTo>
                    <a:pt x="5" y="61"/>
                    <a:pt x="5" y="61"/>
                    <a:pt x="4" y="62"/>
                  </a:cubicBezTo>
                  <a:cubicBezTo>
                    <a:pt x="0" y="60"/>
                    <a:pt x="6" y="52"/>
                    <a:pt x="7" y="49"/>
                  </a:cubicBezTo>
                  <a:cubicBezTo>
                    <a:pt x="11" y="41"/>
                    <a:pt x="14" y="31"/>
                    <a:pt x="18" y="23"/>
                  </a:cubicBezTo>
                  <a:cubicBezTo>
                    <a:pt x="22" y="15"/>
                    <a:pt x="25" y="7"/>
                    <a:pt x="29" y="0"/>
                  </a:cubicBezTo>
                  <a:cubicBezTo>
                    <a:pt x="29" y="0"/>
                    <a:pt x="29" y="0"/>
                    <a:pt x="29" y="0"/>
                  </a:cubicBezTo>
                  <a:cubicBezTo>
                    <a:pt x="31" y="0"/>
                    <a:pt x="31" y="0"/>
                    <a:pt x="33" y="1"/>
                  </a:cubicBezTo>
                  <a:cubicBezTo>
                    <a:pt x="33" y="4"/>
                    <a:pt x="35" y="5"/>
                    <a:pt x="36" y="6"/>
                  </a:cubicBezTo>
                  <a:cubicBezTo>
                    <a:pt x="40" y="16"/>
                    <a:pt x="45" y="24"/>
                    <a:pt x="49" y="34"/>
                  </a:cubicBezTo>
                  <a:cubicBezTo>
                    <a:pt x="50" y="34"/>
                    <a:pt x="49" y="36"/>
                    <a:pt x="51" y="36"/>
                  </a:cubicBezTo>
                  <a:cubicBezTo>
                    <a:pt x="50" y="38"/>
                    <a:pt x="52" y="39"/>
                    <a:pt x="51" y="40"/>
                  </a:cubicBezTo>
                  <a:cubicBezTo>
                    <a:pt x="51" y="40"/>
                    <a:pt x="52" y="40"/>
                    <a:pt x="53" y="41"/>
                  </a:cubicBezTo>
                  <a:cubicBezTo>
                    <a:pt x="54" y="45"/>
                    <a:pt x="57" y="50"/>
                    <a:pt x="59" y="55"/>
                  </a:cubicBezTo>
                  <a:cubicBezTo>
                    <a:pt x="59" y="56"/>
                    <a:pt x="58" y="56"/>
                    <a:pt x="59" y="57"/>
                  </a:cubicBezTo>
                  <a:close/>
                  <a:moveTo>
                    <a:pt x="8" y="57"/>
                  </a:moveTo>
                  <a:cubicBezTo>
                    <a:pt x="23" y="56"/>
                    <a:pt x="36" y="55"/>
                    <a:pt x="52" y="55"/>
                  </a:cubicBezTo>
                  <a:cubicBezTo>
                    <a:pt x="47" y="38"/>
                    <a:pt x="37" y="23"/>
                    <a:pt x="32" y="6"/>
                  </a:cubicBezTo>
                  <a:cubicBezTo>
                    <a:pt x="31" y="6"/>
                    <a:pt x="31" y="6"/>
                    <a:pt x="31" y="6"/>
                  </a:cubicBezTo>
                  <a:cubicBezTo>
                    <a:pt x="22" y="22"/>
                    <a:pt x="17" y="41"/>
                    <a:pt x="8"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36"/>
            <p:cNvSpPr>
              <a:spLocks noEditPoints="1"/>
            </p:cNvSpPr>
            <p:nvPr/>
          </p:nvSpPr>
          <p:spPr bwMode="auto">
            <a:xfrm>
              <a:off x="2301876" y="2865438"/>
              <a:ext cx="1927225" cy="855663"/>
            </a:xfrm>
            <a:custGeom>
              <a:avLst/>
              <a:gdLst>
                <a:gd name="T0" fmla="*/ 95 w 101"/>
                <a:gd name="T1" fmla="*/ 43 h 45"/>
                <a:gd name="T2" fmla="*/ 74 w 101"/>
                <a:gd name="T3" fmla="*/ 44 h 45"/>
                <a:gd name="T4" fmla="*/ 44 w 101"/>
                <a:gd name="T5" fmla="*/ 44 h 45"/>
                <a:gd name="T6" fmla="*/ 38 w 101"/>
                <a:gd name="T7" fmla="*/ 45 h 45"/>
                <a:gd name="T8" fmla="*/ 31 w 101"/>
                <a:gd name="T9" fmla="*/ 44 h 45"/>
                <a:gd name="T10" fmla="*/ 23 w 101"/>
                <a:gd name="T11" fmla="*/ 45 h 45"/>
                <a:gd name="T12" fmla="*/ 11 w 101"/>
                <a:gd name="T13" fmla="*/ 45 h 45"/>
                <a:gd name="T14" fmla="*/ 4 w 101"/>
                <a:gd name="T15" fmla="*/ 44 h 45"/>
                <a:gd name="T16" fmla="*/ 5 w 101"/>
                <a:gd name="T17" fmla="*/ 33 h 45"/>
                <a:gd name="T18" fmla="*/ 20 w 101"/>
                <a:gd name="T19" fmla="*/ 2 h 45"/>
                <a:gd name="T20" fmla="*/ 46 w 101"/>
                <a:gd name="T21" fmla="*/ 1 h 45"/>
                <a:gd name="T22" fmla="*/ 73 w 101"/>
                <a:gd name="T23" fmla="*/ 0 h 45"/>
                <a:gd name="T24" fmla="*/ 84 w 101"/>
                <a:gd name="T25" fmla="*/ 3 h 45"/>
                <a:gd name="T26" fmla="*/ 95 w 101"/>
                <a:gd name="T27" fmla="*/ 29 h 45"/>
                <a:gd name="T28" fmla="*/ 95 w 101"/>
                <a:gd name="T29" fmla="*/ 43 h 45"/>
                <a:gd name="T30" fmla="*/ 23 w 101"/>
                <a:gd name="T31" fmla="*/ 5 h 45"/>
                <a:gd name="T32" fmla="*/ 12 w 101"/>
                <a:gd name="T33" fmla="*/ 29 h 45"/>
                <a:gd name="T34" fmla="*/ 8 w 101"/>
                <a:gd name="T35" fmla="*/ 40 h 45"/>
                <a:gd name="T36" fmla="*/ 31 w 101"/>
                <a:gd name="T37" fmla="*/ 40 h 45"/>
                <a:gd name="T38" fmla="*/ 31 w 101"/>
                <a:gd name="T39" fmla="*/ 38 h 45"/>
                <a:gd name="T40" fmla="*/ 34 w 101"/>
                <a:gd name="T41" fmla="*/ 39 h 45"/>
                <a:gd name="T42" fmla="*/ 42 w 101"/>
                <a:gd name="T43" fmla="*/ 39 h 45"/>
                <a:gd name="T44" fmla="*/ 50 w 101"/>
                <a:gd name="T45" fmla="*/ 38 h 45"/>
                <a:gd name="T46" fmla="*/ 80 w 101"/>
                <a:gd name="T47" fmla="*/ 38 h 45"/>
                <a:gd name="T48" fmla="*/ 82 w 101"/>
                <a:gd name="T49" fmla="*/ 38 h 45"/>
                <a:gd name="T50" fmla="*/ 83 w 101"/>
                <a:gd name="T51" fmla="*/ 36 h 45"/>
                <a:gd name="T52" fmla="*/ 84 w 101"/>
                <a:gd name="T53" fmla="*/ 38 h 45"/>
                <a:gd name="T54" fmla="*/ 92 w 101"/>
                <a:gd name="T55" fmla="*/ 37 h 45"/>
                <a:gd name="T56" fmla="*/ 79 w 101"/>
                <a:gd name="T57" fmla="*/ 4 h 45"/>
                <a:gd name="T58" fmla="*/ 23 w 101"/>
                <a:gd name="T59" fmla="*/ 5 h 45"/>
                <a:gd name="T60" fmla="*/ 25 w 101"/>
                <a:gd name="T61" fmla="*/ 3 h 45"/>
                <a:gd name="T62" fmla="*/ 28 w 101"/>
                <a:gd name="T63" fmla="*/ 3 h 45"/>
                <a:gd name="T64" fmla="*/ 25 w 101"/>
                <a:gd name="T65" fmla="*/ 3 h 45"/>
                <a:gd name="T66" fmla="*/ 40 w 101"/>
                <a:gd name="T67" fmla="*/ 43 h 45"/>
                <a:gd name="T68" fmla="*/ 41 w 101"/>
                <a:gd name="T69" fmla="*/ 42 h 45"/>
                <a:gd name="T70" fmla="*/ 40 w 101"/>
                <a:gd name="T71" fmla="*/ 4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45">
                  <a:moveTo>
                    <a:pt x="95" y="43"/>
                  </a:moveTo>
                  <a:cubicBezTo>
                    <a:pt x="87" y="44"/>
                    <a:pt x="81" y="43"/>
                    <a:pt x="74" y="44"/>
                  </a:cubicBezTo>
                  <a:cubicBezTo>
                    <a:pt x="64" y="43"/>
                    <a:pt x="54" y="43"/>
                    <a:pt x="44" y="44"/>
                  </a:cubicBezTo>
                  <a:cubicBezTo>
                    <a:pt x="42" y="44"/>
                    <a:pt x="40" y="45"/>
                    <a:pt x="38" y="45"/>
                  </a:cubicBezTo>
                  <a:cubicBezTo>
                    <a:pt x="35" y="45"/>
                    <a:pt x="33" y="44"/>
                    <a:pt x="31" y="44"/>
                  </a:cubicBezTo>
                  <a:cubicBezTo>
                    <a:pt x="28" y="44"/>
                    <a:pt x="26" y="45"/>
                    <a:pt x="23" y="45"/>
                  </a:cubicBezTo>
                  <a:cubicBezTo>
                    <a:pt x="19" y="45"/>
                    <a:pt x="14" y="44"/>
                    <a:pt x="11" y="45"/>
                  </a:cubicBezTo>
                  <a:cubicBezTo>
                    <a:pt x="8" y="44"/>
                    <a:pt x="6" y="43"/>
                    <a:pt x="4" y="44"/>
                  </a:cubicBezTo>
                  <a:cubicBezTo>
                    <a:pt x="0" y="41"/>
                    <a:pt x="4" y="38"/>
                    <a:pt x="5" y="33"/>
                  </a:cubicBezTo>
                  <a:cubicBezTo>
                    <a:pt x="9" y="24"/>
                    <a:pt x="13" y="8"/>
                    <a:pt x="20" y="2"/>
                  </a:cubicBezTo>
                  <a:cubicBezTo>
                    <a:pt x="29" y="2"/>
                    <a:pt x="37" y="1"/>
                    <a:pt x="46" y="1"/>
                  </a:cubicBezTo>
                  <a:cubicBezTo>
                    <a:pt x="56" y="1"/>
                    <a:pt x="63" y="0"/>
                    <a:pt x="73" y="0"/>
                  </a:cubicBezTo>
                  <a:cubicBezTo>
                    <a:pt x="79" y="0"/>
                    <a:pt x="81" y="1"/>
                    <a:pt x="84" y="3"/>
                  </a:cubicBezTo>
                  <a:cubicBezTo>
                    <a:pt x="87" y="11"/>
                    <a:pt x="92" y="21"/>
                    <a:pt x="95" y="29"/>
                  </a:cubicBezTo>
                  <a:cubicBezTo>
                    <a:pt x="97" y="35"/>
                    <a:pt x="101" y="40"/>
                    <a:pt x="95" y="43"/>
                  </a:cubicBezTo>
                  <a:close/>
                  <a:moveTo>
                    <a:pt x="23" y="5"/>
                  </a:moveTo>
                  <a:cubicBezTo>
                    <a:pt x="17" y="12"/>
                    <a:pt x="15" y="20"/>
                    <a:pt x="12" y="29"/>
                  </a:cubicBezTo>
                  <a:cubicBezTo>
                    <a:pt x="10" y="32"/>
                    <a:pt x="9" y="36"/>
                    <a:pt x="8" y="40"/>
                  </a:cubicBezTo>
                  <a:cubicBezTo>
                    <a:pt x="14" y="40"/>
                    <a:pt x="23" y="40"/>
                    <a:pt x="31" y="40"/>
                  </a:cubicBezTo>
                  <a:cubicBezTo>
                    <a:pt x="32" y="39"/>
                    <a:pt x="31" y="39"/>
                    <a:pt x="31" y="38"/>
                  </a:cubicBezTo>
                  <a:cubicBezTo>
                    <a:pt x="33" y="38"/>
                    <a:pt x="33" y="39"/>
                    <a:pt x="34" y="39"/>
                  </a:cubicBezTo>
                  <a:cubicBezTo>
                    <a:pt x="37" y="41"/>
                    <a:pt x="40" y="40"/>
                    <a:pt x="42" y="39"/>
                  </a:cubicBezTo>
                  <a:cubicBezTo>
                    <a:pt x="44" y="39"/>
                    <a:pt x="48" y="38"/>
                    <a:pt x="50" y="38"/>
                  </a:cubicBezTo>
                  <a:cubicBezTo>
                    <a:pt x="61" y="37"/>
                    <a:pt x="70" y="39"/>
                    <a:pt x="80" y="38"/>
                  </a:cubicBezTo>
                  <a:cubicBezTo>
                    <a:pt x="80" y="37"/>
                    <a:pt x="81" y="37"/>
                    <a:pt x="82" y="38"/>
                  </a:cubicBezTo>
                  <a:cubicBezTo>
                    <a:pt x="81" y="36"/>
                    <a:pt x="82" y="36"/>
                    <a:pt x="83" y="36"/>
                  </a:cubicBezTo>
                  <a:cubicBezTo>
                    <a:pt x="83" y="36"/>
                    <a:pt x="83" y="38"/>
                    <a:pt x="84" y="38"/>
                  </a:cubicBezTo>
                  <a:cubicBezTo>
                    <a:pt x="86" y="38"/>
                    <a:pt x="90" y="39"/>
                    <a:pt x="92" y="37"/>
                  </a:cubicBezTo>
                  <a:cubicBezTo>
                    <a:pt x="89" y="26"/>
                    <a:pt x="83" y="14"/>
                    <a:pt x="79" y="4"/>
                  </a:cubicBezTo>
                  <a:cubicBezTo>
                    <a:pt x="62" y="3"/>
                    <a:pt x="41" y="6"/>
                    <a:pt x="23" y="5"/>
                  </a:cubicBezTo>
                  <a:close/>
                  <a:moveTo>
                    <a:pt x="25" y="3"/>
                  </a:moveTo>
                  <a:cubicBezTo>
                    <a:pt x="26" y="3"/>
                    <a:pt x="28" y="4"/>
                    <a:pt x="28" y="3"/>
                  </a:cubicBezTo>
                  <a:cubicBezTo>
                    <a:pt x="27" y="3"/>
                    <a:pt x="26" y="3"/>
                    <a:pt x="25" y="3"/>
                  </a:cubicBezTo>
                  <a:close/>
                  <a:moveTo>
                    <a:pt x="40" y="43"/>
                  </a:moveTo>
                  <a:cubicBezTo>
                    <a:pt x="40" y="43"/>
                    <a:pt x="41" y="43"/>
                    <a:pt x="41" y="42"/>
                  </a:cubicBezTo>
                  <a:cubicBezTo>
                    <a:pt x="41" y="42"/>
                    <a:pt x="40" y="42"/>
                    <a:pt x="40"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37"/>
            <p:cNvSpPr/>
            <p:nvPr/>
          </p:nvSpPr>
          <p:spPr bwMode="auto">
            <a:xfrm>
              <a:off x="2701926" y="3055938"/>
              <a:ext cx="57150" cy="57150"/>
            </a:xfrm>
            <a:custGeom>
              <a:avLst/>
              <a:gdLst>
                <a:gd name="T0" fmla="*/ 2 w 3"/>
                <a:gd name="T1" fmla="*/ 0 h 3"/>
                <a:gd name="T2" fmla="*/ 2 w 3"/>
                <a:gd name="T3" fmla="*/ 3 h 3"/>
                <a:gd name="T4" fmla="*/ 0 w 3"/>
                <a:gd name="T5" fmla="*/ 1 h 3"/>
                <a:gd name="T6" fmla="*/ 2 w 3"/>
                <a:gd name="T7" fmla="*/ 0 h 3"/>
              </a:gdLst>
              <a:ahLst/>
              <a:cxnLst>
                <a:cxn ang="0">
                  <a:pos x="T0" y="T1"/>
                </a:cxn>
                <a:cxn ang="0">
                  <a:pos x="T2" y="T3"/>
                </a:cxn>
                <a:cxn ang="0">
                  <a:pos x="T4" y="T5"/>
                </a:cxn>
                <a:cxn ang="0">
                  <a:pos x="T6" y="T7"/>
                </a:cxn>
              </a:cxnLst>
              <a:rect l="0" t="0" r="r" b="b"/>
              <a:pathLst>
                <a:path w="3" h="3">
                  <a:moveTo>
                    <a:pt x="2" y="0"/>
                  </a:moveTo>
                  <a:cubicBezTo>
                    <a:pt x="3" y="1"/>
                    <a:pt x="3" y="2"/>
                    <a:pt x="2" y="3"/>
                  </a:cubicBezTo>
                  <a:cubicBezTo>
                    <a:pt x="1" y="3"/>
                    <a:pt x="0" y="2"/>
                    <a:pt x="0" y="1"/>
                  </a:cubicBezTo>
                  <a:cubicBezTo>
                    <a:pt x="0" y="0"/>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38"/>
            <p:cNvSpPr/>
            <p:nvPr/>
          </p:nvSpPr>
          <p:spPr bwMode="auto">
            <a:xfrm>
              <a:off x="3370263" y="3151188"/>
              <a:ext cx="76200" cy="76200"/>
            </a:xfrm>
            <a:custGeom>
              <a:avLst/>
              <a:gdLst>
                <a:gd name="T0" fmla="*/ 4 w 4"/>
                <a:gd name="T1" fmla="*/ 0 h 4"/>
                <a:gd name="T2" fmla="*/ 2 w 4"/>
                <a:gd name="T3" fmla="*/ 4 h 4"/>
                <a:gd name="T4" fmla="*/ 0 w 4"/>
                <a:gd name="T5" fmla="*/ 2 h 4"/>
                <a:gd name="T6" fmla="*/ 4 w 4"/>
                <a:gd name="T7" fmla="*/ 0 h 4"/>
              </a:gdLst>
              <a:ahLst/>
              <a:cxnLst>
                <a:cxn ang="0">
                  <a:pos x="T0" y="T1"/>
                </a:cxn>
                <a:cxn ang="0">
                  <a:pos x="T2" y="T3"/>
                </a:cxn>
                <a:cxn ang="0">
                  <a:pos x="T4" y="T5"/>
                </a:cxn>
                <a:cxn ang="0">
                  <a:pos x="T6" y="T7"/>
                </a:cxn>
              </a:cxnLst>
              <a:rect l="0" t="0" r="r" b="b"/>
              <a:pathLst>
                <a:path w="4" h="4">
                  <a:moveTo>
                    <a:pt x="4" y="0"/>
                  </a:moveTo>
                  <a:cubicBezTo>
                    <a:pt x="4" y="2"/>
                    <a:pt x="2" y="2"/>
                    <a:pt x="2" y="4"/>
                  </a:cubicBezTo>
                  <a:cubicBezTo>
                    <a:pt x="1" y="3"/>
                    <a:pt x="0" y="3"/>
                    <a:pt x="0" y="2"/>
                  </a:cubicBezTo>
                  <a:cubicBezTo>
                    <a:pt x="0" y="0"/>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39"/>
            <p:cNvSpPr/>
            <p:nvPr/>
          </p:nvSpPr>
          <p:spPr bwMode="auto">
            <a:xfrm>
              <a:off x="2606676" y="3265488"/>
              <a:ext cx="57150" cy="76200"/>
            </a:xfrm>
            <a:custGeom>
              <a:avLst/>
              <a:gdLst>
                <a:gd name="T0" fmla="*/ 3 w 3"/>
                <a:gd name="T1" fmla="*/ 2 h 4"/>
                <a:gd name="T2" fmla="*/ 0 w 3"/>
                <a:gd name="T3" fmla="*/ 3 h 4"/>
                <a:gd name="T4" fmla="*/ 0 w 3"/>
                <a:gd name="T5" fmla="*/ 1 h 4"/>
                <a:gd name="T6" fmla="*/ 3 w 3"/>
                <a:gd name="T7" fmla="*/ 2 h 4"/>
              </a:gdLst>
              <a:ahLst/>
              <a:cxnLst>
                <a:cxn ang="0">
                  <a:pos x="T0" y="T1"/>
                </a:cxn>
                <a:cxn ang="0">
                  <a:pos x="T2" y="T3"/>
                </a:cxn>
                <a:cxn ang="0">
                  <a:pos x="T4" y="T5"/>
                </a:cxn>
                <a:cxn ang="0">
                  <a:pos x="T6" y="T7"/>
                </a:cxn>
              </a:cxnLst>
              <a:rect l="0" t="0" r="r" b="b"/>
              <a:pathLst>
                <a:path w="3" h="4">
                  <a:moveTo>
                    <a:pt x="3" y="2"/>
                  </a:moveTo>
                  <a:cubicBezTo>
                    <a:pt x="3" y="3"/>
                    <a:pt x="1" y="4"/>
                    <a:pt x="0" y="3"/>
                  </a:cubicBezTo>
                  <a:cubicBezTo>
                    <a:pt x="0" y="2"/>
                    <a:pt x="0" y="2"/>
                    <a:pt x="0" y="1"/>
                  </a:cubicBezTo>
                  <a:cubicBezTo>
                    <a:pt x="1" y="0"/>
                    <a:pt x="3"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40"/>
            <p:cNvSpPr/>
            <p:nvPr/>
          </p:nvSpPr>
          <p:spPr bwMode="auto">
            <a:xfrm>
              <a:off x="3446463" y="3360738"/>
              <a:ext cx="76200" cy="76200"/>
            </a:xfrm>
            <a:custGeom>
              <a:avLst/>
              <a:gdLst>
                <a:gd name="T0" fmla="*/ 4 w 4"/>
                <a:gd name="T1" fmla="*/ 0 h 4"/>
                <a:gd name="T2" fmla="*/ 2 w 4"/>
                <a:gd name="T3" fmla="*/ 4 h 4"/>
                <a:gd name="T4" fmla="*/ 0 w 4"/>
                <a:gd name="T5" fmla="*/ 1 h 4"/>
                <a:gd name="T6" fmla="*/ 4 w 4"/>
                <a:gd name="T7" fmla="*/ 0 h 4"/>
              </a:gdLst>
              <a:ahLst/>
              <a:cxnLst>
                <a:cxn ang="0">
                  <a:pos x="T0" y="T1"/>
                </a:cxn>
                <a:cxn ang="0">
                  <a:pos x="T2" y="T3"/>
                </a:cxn>
                <a:cxn ang="0">
                  <a:pos x="T4" y="T5"/>
                </a:cxn>
                <a:cxn ang="0">
                  <a:pos x="T6" y="T7"/>
                </a:cxn>
              </a:cxnLst>
              <a:rect l="0" t="0" r="r" b="b"/>
              <a:pathLst>
                <a:path w="4" h="4">
                  <a:moveTo>
                    <a:pt x="4" y="0"/>
                  </a:moveTo>
                  <a:cubicBezTo>
                    <a:pt x="4" y="2"/>
                    <a:pt x="3" y="3"/>
                    <a:pt x="2" y="4"/>
                  </a:cubicBezTo>
                  <a:cubicBezTo>
                    <a:pt x="0" y="4"/>
                    <a:pt x="0" y="2"/>
                    <a:pt x="0" y="1"/>
                  </a:cubicBezTo>
                  <a:cubicBezTo>
                    <a:pt x="2" y="1"/>
                    <a:pt x="2"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41"/>
            <p:cNvSpPr/>
            <p:nvPr/>
          </p:nvSpPr>
          <p:spPr bwMode="auto">
            <a:xfrm>
              <a:off x="2854326" y="3341688"/>
              <a:ext cx="58738" cy="76200"/>
            </a:xfrm>
            <a:custGeom>
              <a:avLst/>
              <a:gdLst>
                <a:gd name="T0" fmla="*/ 3 w 3"/>
                <a:gd name="T1" fmla="*/ 2 h 4"/>
                <a:gd name="T2" fmla="*/ 0 w 3"/>
                <a:gd name="T3" fmla="*/ 2 h 4"/>
                <a:gd name="T4" fmla="*/ 3 w 3"/>
                <a:gd name="T5" fmla="*/ 2 h 4"/>
              </a:gdLst>
              <a:ahLst/>
              <a:cxnLst>
                <a:cxn ang="0">
                  <a:pos x="T0" y="T1"/>
                </a:cxn>
                <a:cxn ang="0">
                  <a:pos x="T2" y="T3"/>
                </a:cxn>
                <a:cxn ang="0">
                  <a:pos x="T4" y="T5"/>
                </a:cxn>
              </a:cxnLst>
              <a:rect l="0" t="0" r="r" b="b"/>
              <a:pathLst>
                <a:path w="3" h="4">
                  <a:moveTo>
                    <a:pt x="3" y="2"/>
                  </a:moveTo>
                  <a:cubicBezTo>
                    <a:pt x="3" y="4"/>
                    <a:pt x="1" y="3"/>
                    <a:pt x="0" y="2"/>
                  </a:cubicBezTo>
                  <a:cubicBezTo>
                    <a:pt x="0" y="0"/>
                    <a:pt x="3"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19" name="TextBox 35"/>
          <p:cNvSpPr txBox="1"/>
          <p:nvPr/>
        </p:nvSpPr>
        <p:spPr>
          <a:xfrm>
            <a:off x="2639616" y="2544191"/>
            <a:ext cx="2106858" cy="1346907"/>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120" name="文本框 119"/>
          <p:cNvSpPr txBox="1"/>
          <p:nvPr/>
        </p:nvSpPr>
        <p:spPr>
          <a:xfrm>
            <a:off x="1636054" y="2523478"/>
            <a:ext cx="93610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01</a:t>
            </a:r>
            <a:endParaRPr kumimoji="0" lang="zh-CN" altLang="en-US"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cxnSp>
        <p:nvCxnSpPr>
          <p:cNvPr id="121" name="直接连接符 120"/>
          <p:cNvCxnSpPr/>
          <p:nvPr/>
        </p:nvCxnSpPr>
        <p:spPr>
          <a:xfrm>
            <a:off x="2463354" y="2589483"/>
            <a:ext cx="10054" cy="464442"/>
          </a:xfrm>
          <a:prstGeom prst="line">
            <a:avLst/>
          </a:prstGeom>
          <a:solidFill>
            <a:srgbClr val="070606"/>
          </a:solidFill>
          <a:ln w="15875">
            <a:solidFill>
              <a:schemeClr val="accent1">
                <a:lumMod val="50000"/>
              </a:schemeClr>
            </a:solidFill>
            <a:round/>
          </a:ln>
        </p:spPr>
      </p:cxnSp>
      <p:sp>
        <p:nvSpPr>
          <p:cNvPr id="122" name="TextBox 35"/>
          <p:cNvSpPr txBox="1"/>
          <p:nvPr/>
        </p:nvSpPr>
        <p:spPr>
          <a:xfrm>
            <a:off x="2639616" y="4509120"/>
            <a:ext cx="2106858" cy="1346907"/>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123" name="文本框 122"/>
          <p:cNvSpPr txBox="1"/>
          <p:nvPr/>
        </p:nvSpPr>
        <p:spPr>
          <a:xfrm>
            <a:off x="1636054" y="4488407"/>
            <a:ext cx="93610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03</a:t>
            </a:r>
            <a:endParaRPr kumimoji="0" lang="zh-CN" altLang="en-US"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cxnSp>
        <p:nvCxnSpPr>
          <p:cNvPr id="124" name="直接连接符 123"/>
          <p:cNvCxnSpPr/>
          <p:nvPr/>
        </p:nvCxnSpPr>
        <p:spPr>
          <a:xfrm>
            <a:off x="2463354" y="4554412"/>
            <a:ext cx="10054" cy="464442"/>
          </a:xfrm>
          <a:prstGeom prst="line">
            <a:avLst/>
          </a:prstGeom>
          <a:solidFill>
            <a:srgbClr val="070606"/>
          </a:solidFill>
          <a:ln w="15875">
            <a:solidFill>
              <a:schemeClr val="accent1">
                <a:lumMod val="50000"/>
              </a:schemeClr>
            </a:solidFill>
            <a:round/>
          </a:ln>
        </p:spPr>
      </p:cxnSp>
      <p:sp>
        <p:nvSpPr>
          <p:cNvPr id="125" name="TextBox 35"/>
          <p:cNvSpPr txBox="1"/>
          <p:nvPr/>
        </p:nvSpPr>
        <p:spPr>
          <a:xfrm>
            <a:off x="8570601" y="3535798"/>
            <a:ext cx="2106858" cy="1346907"/>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126" name="文本框 125"/>
          <p:cNvSpPr txBox="1"/>
          <p:nvPr/>
        </p:nvSpPr>
        <p:spPr>
          <a:xfrm>
            <a:off x="7567039" y="3515085"/>
            <a:ext cx="93610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02</a:t>
            </a:r>
            <a:endParaRPr kumimoji="0" lang="zh-CN" altLang="en-US"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cxnSp>
        <p:nvCxnSpPr>
          <p:cNvPr id="127" name="直接连接符 126"/>
          <p:cNvCxnSpPr/>
          <p:nvPr/>
        </p:nvCxnSpPr>
        <p:spPr>
          <a:xfrm>
            <a:off x="8394339" y="3581090"/>
            <a:ext cx="10054" cy="464442"/>
          </a:xfrm>
          <a:prstGeom prst="line">
            <a:avLst/>
          </a:prstGeom>
          <a:solidFill>
            <a:srgbClr val="070606"/>
          </a:solidFill>
          <a:ln w="15875">
            <a:solidFill>
              <a:schemeClr val="accent1">
                <a:lumMod val="50000"/>
              </a:schemeClr>
            </a:solidFill>
            <a:round/>
          </a:ln>
        </p:spPr>
      </p:cxn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2" presetClass="entr" presetSubtype="1" dur="250" fill="hold" grpId="0" nodeType="afterEffect">
                                  <p:stCondLst>
                                    <p:cond delay="0"/>
                                  </p:stCondLst>
                                  <p:childTnLst>
                                    <p:set>
                                      <p:cBhvr>
                                        <p:cTn id="17" dur="1" fill="hold">
                                          <p:stCondLst>
                                            <p:cond delay="0"/>
                                          </p:stCondLst>
                                        </p:cTn>
                                        <p:tgtEl>
                                          <p:spTgt spid="119"/>
                                        </p:tgtEl>
                                        <p:attrNameLst>
                                          <p:attrName>style.visibility</p:attrName>
                                        </p:attrNameLst>
                                      </p:cBhvr>
                                      <p:to>
                                        <p:strVal val="visible"/>
                                      </p:to>
                                    </p:set>
                                    <p:animEffect transition="in" filter="wipe(up)">
                                      <p:cBhvr>
                                        <p:cTn id="18" dur="250"/>
                                        <p:tgtEl>
                                          <p:spTgt spid="119"/>
                                        </p:tgtEl>
                                      </p:cBhvr>
                                    </p:animEffect>
                                  </p:childTnLst>
                                </p:cTn>
                              </p:par>
                              <p:par>
                                <p:cTn id="19" presetID="10" presetClass="entr" presetSubtype="0" dur="500" fill="hold" nodeType="withEffect">
                                  <p:stCondLst>
                                    <p:cond delay="0"/>
                                  </p:stCondLst>
                                  <p:childTnLst>
                                    <p:set>
                                      <p:cBhvr>
                                        <p:cTn id="20" dur="1" fill="hold">
                                          <p:stCondLst>
                                            <p:cond delay="0"/>
                                          </p:stCondLst>
                                        </p:cTn>
                                        <p:tgtEl>
                                          <p:spTgt spid="121"/>
                                        </p:tgtEl>
                                        <p:attrNameLst>
                                          <p:attrName>style.visibility</p:attrName>
                                        </p:attrNameLst>
                                      </p:cBhvr>
                                      <p:to>
                                        <p:strVal val="visible"/>
                                      </p:to>
                                    </p:set>
                                    <p:animEffect transition="in" filter="fade">
                                      <p:cBhvr>
                                        <p:cTn id="21" dur="500"/>
                                        <p:tgtEl>
                                          <p:spTgt spid="121"/>
                                        </p:tgtEl>
                                      </p:cBhvr>
                                    </p:animEffect>
                                  </p:childTnLst>
                                </p:cTn>
                              </p:par>
                              <p:par>
                                <p:cTn id="22" presetID="10" presetClass="entr" presetSubtype="0" dur="500" fill="hold" grpId="0" nodeType="withEffect">
                                  <p:stCondLst>
                                    <p:cond delay="0"/>
                                  </p:stCondLst>
                                  <p:childTnLst>
                                    <p:set>
                                      <p:cBhvr>
                                        <p:cTn id="23" dur="1" fill="hold">
                                          <p:stCondLst>
                                            <p:cond delay="0"/>
                                          </p:stCondLst>
                                        </p:cTn>
                                        <p:tgtEl>
                                          <p:spTgt spid="120"/>
                                        </p:tgtEl>
                                        <p:attrNameLst>
                                          <p:attrName>style.visibility</p:attrName>
                                        </p:attrNameLst>
                                      </p:cBhvr>
                                      <p:to>
                                        <p:strVal val="visible"/>
                                      </p:to>
                                    </p:set>
                                    <p:animEffect transition="in" filter="fade">
                                      <p:cBhvr>
                                        <p:cTn id="24" dur="500"/>
                                        <p:tgtEl>
                                          <p:spTgt spid="120"/>
                                        </p:tgtEl>
                                      </p:cBhvr>
                                    </p:animEffect>
                                  </p:childTnLst>
                                </p:cTn>
                              </p:par>
                            </p:childTnLst>
                          </p:cTn>
                        </p:par>
                        <p:par>
                          <p:cTn id="25" fill="hold" nodeType="afterGroup">
                            <p:stCondLst>
                              <p:cond delay="1500"/>
                            </p:stCondLst>
                            <p:childTnLst>
                              <p:par>
                                <p:cTn id="26" presetID="22" presetClass="entr" presetSubtype="1" dur="250" fill="hold" grpId="0" nodeType="afterEffect">
                                  <p:stCondLst>
                                    <p:cond delay="0"/>
                                  </p:stCondLst>
                                  <p:childTnLst>
                                    <p:set>
                                      <p:cBhvr>
                                        <p:cTn id="27" dur="1" fill="hold">
                                          <p:stCondLst>
                                            <p:cond delay="0"/>
                                          </p:stCondLst>
                                        </p:cTn>
                                        <p:tgtEl>
                                          <p:spTgt spid="122"/>
                                        </p:tgtEl>
                                        <p:attrNameLst>
                                          <p:attrName>style.visibility</p:attrName>
                                        </p:attrNameLst>
                                      </p:cBhvr>
                                      <p:to>
                                        <p:strVal val="visible"/>
                                      </p:to>
                                    </p:set>
                                    <p:animEffect transition="in" filter="wipe(up)">
                                      <p:cBhvr>
                                        <p:cTn id="28" dur="250"/>
                                        <p:tgtEl>
                                          <p:spTgt spid="122"/>
                                        </p:tgtEl>
                                      </p:cBhvr>
                                    </p:animEffect>
                                  </p:childTnLst>
                                </p:cTn>
                              </p:par>
                              <p:par>
                                <p:cTn id="29" presetID="10" presetClass="entr" presetSubtype="0" dur="500" fill="hold" nodeType="withEffect">
                                  <p:stCondLst>
                                    <p:cond delay="0"/>
                                  </p:stCondLst>
                                  <p:childTnLst>
                                    <p:set>
                                      <p:cBhvr>
                                        <p:cTn id="30" dur="1" fill="hold">
                                          <p:stCondLst>
                                            <p:cond delay="0"/>
                                          </p:stCondLst>
                                        </p:cTn>
                                        <p:tgtEl>
                                          <p:spTgt spid="124"/>
                                        </p:tgtEl>
                                        <p:attrNameLst>
                                          <p:attrName>style.visibility</p:attrName>
                                        </p:attrNameLst>
                                      </p:cBhvr>
                                      <p:to>
                                        <p:strVal val="visible"/>
                                      </p:to>
                                    </p:set>
                                    <p:animEffect transition="in" filter="fade">
                                      <p:cBhvr>
                                        <p:cTn id="31" dur="500"/>
                                        <p:tgtEl>
                                          <p:spTgt spid="124"/>
                                        </p:tgtEl>
                                      </p:cBhvr>
                                    </p:animEffect>
                                  </p:childTnLst>
                                </p:cTn>
                              </p:par>
                              <p:par>
                                <p:cTn id="32" presetID="10" presetClass="entr" presetSubtype="0" dur="500" fill="hold" grpId="0" nodeType="withEffect">
                                  <p:stCondLst>
                                    <p:cond delay="0"/>
                                  </p:stCondLst>
                                  <p:childTnLst>
                                    <p:set>
                                      <p:cBhvr>
                                        <p:cTn id="33" dur="1" fill="hold">
                                          <p:stCondLst>
                                            <p:cond delay="0"/>
                                          </p:stCondLst>
                                        </p:cTn>
                                        <p:tgtEl>
                                          <p:spTgt spid="123"/>
                                        </p:tgtEl>
                                        <p:attrNameLst>
                                          <p:attrName>style.visibility</p:attrName>
                                        </p:attrNameLst>
                                      </p:cBhvr>
                                      <p:to>
                                        <p:strVal val="visible"/>
                                      </p:to>
                                    </p:set>
                                    <p:animEffect transition="in" filter="fade">
                                      <p:cBhvr>
                                        <p:cTn id="34" dur="500"/>
                                        <p:tgtEl>
                                          <p:spTgt spid="123"/>
                                        </p:tgtEl>
                                      </p:cBhvr>
                                    </p:animEffect>
                                  </p:childTnLst>
                                </p:cTn>
                              </p:par>
                            </p:childTnLst>
                          </p:cTn>
                        </p:par>
                        <p:par>
                          <p:cTn id="35" fill="hold" nodeType="afterGroup">
                            <p:stCondLst>
                              <p:cond delay="2000"/>
                            </p:stCondLst>
                            <p:childTnLst>
                              <p:par>
                                <p:cTn id="36" presetID="22" presetClass="entr" presetSubtype="1" dur="250" fill="hold" grpId="0" nodeType="afterEffect">
                                  <p:stCondLst>
                                    <p:cond delay="0"/>
                                  </p:stCondLst>
                                  <p:childTnLst>
                                    <p:set>
                                      <p:cBhvr>
                                        <p:cTn id="37" dur="1" fill="hold">
                                          <p:stCondLst>
                                            <p:cond delay="0"/>
                                          </p:stCondLst>
                                        </p:cTn>
                                        <p:tgtEl>
                                          <p:spTgt spid="125"/>
                                        </p:tgtEl>
                                        <p:attrNameLst>
                                          <p:attrName>style.visibility</p:attrName>
                                        </p:attrNameLst>
                                      </p:cBhvr>
                                      <p:to>
                                        <p:strVal val="visible"/>
                                      </p:to>
                                    </p:set>
                                    <p:animEffect transition="in" filter="wipe(up)">
                                      <p:cBhvr>
                                        <p:cTn id="38" dur="250"/>
                                        <p:tgtEl>
                                          <p:spTgt spid="125"/>
                                        </p:tgtEl>
                                      </p:cBhvr>
                                    </p:animEffect>
                                  </p:childTnLst>
                                </p:cTn>
                              </p:par>
                              <p:par>
                                <p:cTn id="39" presetID="10" presetClass="entr" presetSubtype="0" dur="500" fill="hold" nodeType="withEffect">
                                  <p:stCondLst>
                                    <p:cond delay="0"/>
                                  </p:stCondLst>
                                  <p:childTnLst>
                                    <p:set>
                                      <p:cBhvr>
                                        <p:cTn id="40" dur="1" fill="hold">
                                          <p:stCondLst>
                                            <p:cond delay="0"/>
                                          </p:stCondLst>
                                        </p:cTn>
                                        <p:tgtEl>
                                          <p:spTgt spid="127"/>
                                        </p:tgtEl>
                                        <p:attrNameLst>
                                          <p:attrName>style.visibility</p:attrName>
                                        </p:attrNameLst>
                                      </p:cBhvr>
                                      <p:to>
                                        <p:strVal val="visible"/>
                                      </p:to>
                                    </p:set>
                                    <p:animEffect transition="in" filter="fade">
                                      <p:cBhvr>
                                        <p:cTn id="41" dur="500"/>
                                        <p:tgtEl>
                                          <p:spTgt spid="127"/>
                                        </p:tgtEl>
                                      </p:cBhvr>
                                    </p:animEffect>
                                  </p:childTnLst>
                                </p:cTn>
                              </p:par>
                              <p:par>
                                <p:cTn id="42" presetID="10" presetClass="entr" presetSubtype="0" dur="500" fill="hold" grpId="0" nodeType="withEffect">
                                  <p:stCondLst>
                                    <p:cond delay="0"/>
                                  </p:stCondLst>
                                  <p:childTnLst>
                                    <p:set>
                                      <p:cBhvr>
                                        <p:cTn id="43" dur="1" fill="hold">
                                          <p:stCondLst>
                                            <p:cond delay="0"/>
                                          </p:stCondLst>
                                        </p:cTn>
                                        <p:tgtEl>
                                          <p:spTgt spid="126"/>
                                        </p:tgtEl>
                                        <p:attrNameLst>
                                          <p:attrName>style.visibility</p:attrName>
                                        </p:attrNameLst>
                                      </p:cBhvr>
                                      <p:to>
                                        <p:strVal val="visible"/>
                                      </p:to>
                                    </p:set>
                                    <p:animEffect transition="in" filter="fade">
                                      <p:cBhvr>
                                        <p:cTn id="44" dur="500"/>
                                        <p:tgtEl>
                                          <p:spTgt spid="126"/>
                                        </p:tgtEl>
                                      </p:cBhvr>
                                    </p:animEffect>
                                  </p:childTnLst>
                                </p:cTn>
                              </p:par>
                            </p:childTnLst>
                          </p:cTn>
                        </p:par>
                        <p:par>
                          <p:cTn id="45" fill="hold" nodeType="afterGroup">
                            <p:stCondLst>
                              <p:cond delay="2500"/>
                            </p:stCondLst>
                            <p:childTnLst>
                              <p:par>
                                <p:cTn id="46" presetID="22" presetClass="entr" presetSubtype="4" dur="500" fill="hold" nodeType="afterEffect">
                                  <p:stCondLst>
                                    <p:cond delay="0"/>
                                  </p:stCondLst>
                                  <p:childTnLst>
                                    <p:set>
                                      <p:cBhvr>
                                        <p:cTn id="47" dur="1" fill="hold">
                                          <p:stCondLst>
                                            <p:cond delay="0"/>
                                          </p:stCondLst>
                                        </p:cTn>
                                        <p:tgtEl>
                                          <p:spTgt spid="81"/>
                                        </p:tgtEl>
                                        <p:attrNameLst>
                                          <p:attrName>style.visibility</p:attrName>
                                        </p:attrNameLst>
                                      </p:cBhvr>
                                      <p:to>
                                        <p:strVal val="visible"/>
                                      </p:to>
                                    </p:set>
                                    <p:animEffect transition="in" filter="wipe(down)">
                                      <p:cBhvr>
                                        <p:cTn id="48"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19" grpId="0"/>
      <p:bldP spid="120" grpId="0"/>
      <p:bldP spid="122" grpId="0"/>
      <p:bldP spid="123" grpId="0"/>
      <p:bldP spid="125" grpId="0"/>
      <p:bldP spid="126"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1" name="TextBox 35"/>
          <p:cNvSpPr txBox="1"/>
          <p:nvPr/>
        </p:nvSpPr>
        <p:spPr>
          <a:xfrm>
            <a:off x="2063552" y="2164096"/>
            <a:ext cx="2106858" cy="613694"/>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p>
        </p:txBody>
      </p:sp>
      <p:sp>
        <p:nvSpPr>
          <p:cNvPr id="82" name="文本框 81"/>
          <p:cNvSpPr txBox="1"/>
          <p:nvPr/>
        </p:nvSpPr>
        <p:spPr>
          <a:xfrm>
            <a:off x="1373649" y="2258825"/>
            <a:ext cx="604711"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01</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
        <p:nvSpPr>
          <p:cNvPr id="83" name="TextBox 35"/>
          <p:cNvSpPr txBox="1"/>
          <p:nvPr/>
        </p:nvSpPr>
        <p:spPr>
          <a:xfrm>
            <a:off x="8688287" y="2226618"/>
            <a:ext cx="2088232" cy="613694"/>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p>
        </p:txBody>
      </p:sp>
      <p:sp>
        <p:nvSpPr>
          <p:cNvPr id="84" name="TextBox 35"/>
          <p:cNvSpPr txBox="1"/>
          <p:nvPr/>
        </p:nvSpPr>
        <p:spPr>
          <a:xfrm>
            <a:off x="2063552" y="3573016"/>
            <a:ext cx="2106858" cy="613694"/>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p>
        </p:txBody>
      </p:sp>
      <p:sp>
        <p:nvSpPr>
          <p:cNvPr id="85" name="文本框 84"/>
          <p:cNvSpPr txBox="1"/>
          <p:nvPr/>
        </p:nvSpPr>
        <p:spPr>
          <a:xfrm>
            <a:off x="1373649" y="3667745"/>
            <a:ext cx="604711"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02</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
        <p:nvSpPr>
          <p:cNvPr id="86" name="TextBox 35"/>
          <p:cNvSpPr txBox="1"/>
          <p:nvPr/>
        </p:nvSpPr>
        <p:spPr>
          <a:xfrm>
            <a:off x="8688287" y="3635538"/>
            <a:ext cx="2088232" cy="613694"/>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p>
        </p:txBody>
      </p:sp>
      <p:sp>
        <p:nvSpPr>
          <p:cNvPr id="87" name="TextBox 35"/>
          <p:cNvSpPr txBox="1"/>
          <p:nvPr/>
        </p:nvSpPr>
        <p:spPr>
          <a:xfrm>
            <a:off x="2063552" y="4883180"/>
            <a:ext cx="2106858" cy="613694"/>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p>
        </p:txBody>
      </p:sp>
      <p:sp>
        <p:nvSpPr>
          <p:cNvPr id="88" name="文本框 87"/>
          <p:cNvSpPr txBox="1"/>
          <p:nvPr/>
        </p:nvSpPr>
        <p:spPr>
          <a:xfrm>
            <a:off x="1373649" y="4977909"/>
            <a:ext cx="604711"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03</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
        <p:nvSpPr>
          <p:cNvPr id="89" name="TextBox 35"/>
          <p:cNvSpPr txBox="1"/>
          <p:nvPr/>
        </p:nvSpPr>
        <p:spPr>
          <a:xfrm>
            <a:off x="8688287" y="4945702"/>
            <a:ext cx="2088232" cy="613694"/>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p>
        </p:txBody>
      </p:sp>
      <p:grpSp>
        <p:nvGrpSpPr>
          <p:cNvPr id="90" name="组合 89"/>
          <p:cNvGrpSpPr/>
          <p:nvPr/>
        </p:nvGrpSpPr>
        <p:grpSpPr>
          <a:xfrm>
            <a:off x="4399078" y="2256225"/>
            <a:ext cx="3025775" cy="3208339"/>
            <a:chOff x="4399079" y="2236212"/>
            <a:chExt cx="3025775" cy="3208339"/>
          </a:xfrm>
        </p:grpSpPr>
        <p:grpSp>
          <p:nvGrpSpPr>
            <p:cNvPr id="91" name="组合 90"/>
            <p:cNvGrpSpPr/>
            <p:nvPr/>
          </p:nvGrpSpPr>
          <p:grpSpPr>
            <a:xfrm>
              <a:off x="4399079" y="2236212"/>
              <a:ext cx="3025775" cy="3208339"/>
              <a:chOff x="1909763" y="2122487"/>
              <a:chExt cx="3025775" cy="3208339"/>
            </a:xfrm>
            <a:solidFill>
              <a:schemeClr val="accent1">
                <a:lumMod val="50000"/>
              </a:schemeClr>
            </a:solidFill>
          </p:grpSpPr>
          <p:sp>
            <p:nvSpPr>
              <p:cNvPr id="94" name="Freeform 5"/>
              <p:cNvSpPr/>
              <p:nvPr/>
            </p:nvSpPr>
            <p:spPr bwMode="auto">
              <a:xfrm>
                <a:off x="3865563" y="2479675"/>
                <a:ext cx="396875" cy="284163"/>
              </a:xfrm>
              <a:custGeom>
                <a:avLst/>
                <a:gdLst>
                  <a:gd name="T0" fmla="*/ 2 w 39"/>
                  <a:gd name="T1" fmla="*/ 0 h 28"/>
                  <a:gd name="T2" fmla="*/ 6 w 39"/>
                  <a:gd name="T3" fmla="*/ 1 h 28"/>
                  <a:gd name="T4" fmla="*/ 28 w 39"/>
                  <a:gd name="T5" fmla="*/ 17 h 28"/>
                  <a:gd name="T6" fmla="*/ 33 w 39"/>
                  <a:gd name="T7" fmla="*/ 21 h 28"/>
                  <a:gd name="T8" fmla="*/ 39 w 39"/>
                  <a:gd name="T9" fmla="*/ 28 h 28"/>
                  <a:gd name="T10" fmla="*/ 34 w 39"/>
                  <a:gd name="T11" fmla="*/ 25 h 28"/>
                  <a:gd name="T12" fmla="*/ 21 w 39"/>
                  <a:gd name="T13" fmla="*/ 14 h 28"/>
                  <a:gd name="T14" fmla="*/ 8 w 39"/>
                  <a:gd name="T15" fmla="*/ 5 h 28"/>
                  <a:gd name="T16" fmla="*/ 2 w 3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8">
                    <a:moveTo>
                      <a:pt x="2" y="0"/>
                    </a:moveTo>
                    <a:cubicBezTo>
                      <a:pt x="4" y="0"/>
                      <a:pt x="4" y="1"/>
                      <a:pt x="6" y="1"/>
                    </a:cubicBezTo>
                    <a:cubicBezTo>
                      <a:pt x="13" y="7"/>
                      <a:pt x="23" y="11"/>
                      <a:pt x="28" y="17"/>
                    </a:cubicBezTo>
                    <a:cubicBezTo>
                      <a:pt x="31" y="17"/>
                      <a:pt x="31" y="20"/>
                      <a:pt x="33" y="21"/>
                    </a:cubicBezTo>
                    <a:cubicBezTo>
                      <a:pt x="35" y="23"/>
                      <a:pt x="39" y="25"/>
                      <a:pt x="39" y="28"/>
                    </a:cubicBezTo>
                    <a:cubicBezTo>
                      <a:pt x="36" y="28"/>
                      <a:pt x="36" y="26"/>
                      <a:pt x="34" y="25"/>
                    </a:cubicBezTo>
                    <a:cubicBezTo>
                      <a:pt x="31" y="21"/>
                      <a:pt x="26" y="18"/>
                      <a:pt x="21" y="14"/>
                    </a:cubicBezTo>
                    <a:cubicBezTo>
                      <a:pt x="17" y="11"/>
                      <a:pt x="12" y="7"/>
                      <a:pt x="8" y="5"/>
                    </a:cubicBezTo>
                    <a:cubicBezTo>
                      <a:pt x="5" y="3"/>
                      <a:pt x="0" y="3"/>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6"/>
              <p:cNvSpPr/>
              <p:nvPr/>
            </p:nvSpPr>
            <p:spPr bwMode="auto">
              <a:xfrm>
                <a:off x="4638675" y="3640138"/>
                <a:ext cx="41275" cy="325438"/>
              </a:xfrm>
              <a:custGeom>
                <a:avLst/>
                <a:gdLst>
                  <a:gd name="T0" fmla="*/ 3 w 4"/>
                  <a:gd name="T1" fmla="*/ 0 h 32"/>
                  <a:gd name="T2" fmla="*/ 3 w 4"/>
                  <a:gd name="T3" fmla="*/ 32 h 32"/>
                  <a:gd name="T4" fmla="*/ 2 w 4"/>
                  <a:gd name="T5" fmla="*/ 27 h 32"/>
                  <a:gd name="T6" fmla="*/ 1 w 4"/>
                  <a:gd name="T7" fmla="*/ 1 h 32"/>
                  <a:gd name="T8" fmla="*/ 3 w 4"/>
                  <a:gd name="T9" fmla="*/ 0 h 32"/>
                </a:gdLst>
                <a:ahLst/>
                <a:cxnLst>
                  <a:cxn ang="0">
                    <a:pos x="T0" y="T1"/>
                  </a:cxn>
                  <a:cxn ang="0">
                    <a:pos x="T2" y="T3"/>
                  </a:cxn>
                  <a:cxn ang="0">
                    <a:pos x="T4" y="T5"/>
                  </a:cxn>
                  <a:cxn ang="0">
                    <a:pos x="T6" y="T7"/>
                  </a:cxn>
                  <a:cxn ang="0">
                    <a:pos x="T8" y="T9"/>
                  </a:cxn>
                </a:cxnLst>
                <a:rect l="0" t="0" r="r" b="b"/>
                <a:pathLst>
                  <a:path w="4" h="32">
                    <a:moveTo>
                      <a:pt x="3" y="0"/>
                    </a:moveTo>
                    <a:cubicBezTo>
                      <a:pt x="4" y="9"/>
                      <a:pt x="4" y="22"/>
                      <a:pt x="3" y="32"/>
                    </a:cubicBezTo>
                    <a:cubicBezTo>
                      <a:pt x="0" y="31"/>
                      <a:pt x="2" y="29"/>
                      <a:pt x="2" y="27"/>
                    </a:cubicBezTo>
                    <a:cubicBezTo>
                      <a:pt x="2" y="19"/>
                      <a:pt x="1" y="10"/>
                      <a:pt x="1" y="1"/>
                    </a:cubicBezTo>
                    <a:cubicBezTo>
                      <a:pt x="2" y="1"/>
                      <a:pt x="2"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7"/>
              <p:cNvSpPr/>
              <p:nvPr/>
            </p:nvSpPr>
            <p:spPr bwMode="auto">
              <a:xfrm>
                <a:off x="2336800" y="3732213"/>
                <a:ext cx="50800" cy="355600"/>
              </a:xfrm>
              <a:custGeom>
                <a:avLst/>
                <a:gdLst>
                  <a:gd name="T0" fmla="*/ 1 w 5"/>
                  <a:gd name="T1" fmla="*/ 0 h 35"/>
                  <a:gd name="T2" fmla="*/ 2 w 5"/>
                  <a:gd name="T3" fmla="*/ 0 h 35"/>
                  <a:gd name="T4" fmla="*/ 2 w 5"/>
                  <a:gd name="T5" fmla="*/ 7 h 35"/>
                  <a:gd name="T6" fmla="*/ 5 w 5"/>
                  <a:gd name="T7" fmla="*/ 34 h 35"/>
                  <a:gd name="T8" fmla="*/ 4 w 5"/>
                  <a:gd name="T9" fmla="*/ 34 h 35"/>
                  <a:gd name="T10" fmla="*/ 2 w 5"/>
                  <a:gd name="T11" fmla="*/ 28 h 35"/>
                  <a:gd name="T12" fmla="*/ 0 w 5"/>
                  <a:gd name="T13" fmla="*/ 3 h 35"/>
                  <a:gd name="T14" fmla="*/ 1 w 5"/>
                  <a:gd name="T15" fmla="*/ 0 h 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35">
                    <a:moveTo>
                      <a:pt x="1" y="0"/>
                    </a:moveTo>
                    <a:cubicBezTo>
                      <a:pt x="2" y="0"/>
                      <a:pt x="2" y="0"/>
                      <a:pt x="2" y="0"/>
                    </a:cubicBezTo>
                    <a:cubicBezTo>
                      <a:pt x="2" y="3"/>
                      <a:pt x="3" y="6"/>
                      <a:pt x="2" y="7"/>
                    </a:cubicBezTo>
                    <a:cubicBezTo>
                      <a:pt x="3" y="17"/>
                      <a:pt x="2" y="26"/>
                      <a:pt x="5" y="34"/>
                    </a:cubicBezTo>
                    <a:cubicBezTo>
                      <a:pt x="4" y="34"/>
                      <a:pt x="4" y="34"/>
                      <a:pt x="4" y="34"/>
                    </a:cubicBezTo>
                    <a:cubicBezTo>
                      <a:pt x="1" y="35"/>
                      <a:pt x="1" y="29"/>
                      <a:pt x="2" y="28"/>
                    </a:cubicBezTo>
                    <a:cubicBezTo>
                      <a:pt x="0" y="20"/>
                      <a:pt x="0" y="13"/>
                      <a:pt x="0" y="3"/>
                    </a:cubicBezTo>
                    <a:cubicBezTo>
                      <a:pt x="1" y="2"/>
                      <a:pt x="1"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8"/>
              <p:cNvSpPr/>
              <p:nvPr/>
            </p:nvSpPr>
            <p:spPr bwMode="auto">
              <a:xfrm>
                <a:off x="2693988" y="4719638"/>
                <a:ext cx="376237" cy="304800"/>
              </a:xfrm>
              <a:custGeom>
                <a:avLst/>
                <a:gdLst>
                  <a:gd name="T0" fmla="*/ 1 w 37"/>
                  <a:gd name="T1" fmla="*/ 0 h 30"/>
                  <a:gd name="T2" fmla="*/ 9 w 37"/>
                  <a:gd name="T3" fmla="*/ 9 h 30"/>
                  <a:gd name="T4" fmla="*/ 25 w 37"/>
                  <a:gd name="T5" fmla="*/ 20 h 30"/>
                  <a:gd name="T6" fmla="*/ 25 w 37"/>
                  <a:gd name="T7" fmla="*/ 22 h 30"/>
                  <a:gd name="T8" fmla="*/ 32 w 37"/>
                  <a:gd name="T9" fmla="*/ 25 h 30"/>
                  <a:gd name="T10" fmla="*/ 32 w 37"/>
                  <a:gd name="T11" fmla="*/ 26 h 30"/>
                  <a:gd name="T12" fmla="*/ 36 w 37"/>
                  <a:gd name="T13" fmla="*/ 27 h 30"/>
                  <a:gd name="T14" fmla="*/ 36 w 37"/>
                  <a:gd name="T15" fmla="*/ 30 h 30"/>
                  <a:gd name="T16" fmla="*/ 34 w 37"/>
                  <a:gd name="T17" fmla="*/ 30 h 30"/>
                  <a:gd name="T18" fmla="*/ 33 w 37"/>
                  <a:gd name="T19" fmla="*/ 28 h 30"/>
                  <a:gd name="T20" fmla="*/ 2 w 37"/>
                  <a:gd name="T21" fmla="*/ 4 h 30"/>
                  <a:gd name="T22" fmla="*/ 1 w 37"/>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0">
                    <a:moveTo>
                      <a:pt x="1" y="0"/>
                    </a:moveTo>
                    <a:cubicBezTo>
                      <a:pt x="4" y="3"/>
                      <a:pt x="7" y="6"/>
                      <a:pt x="9" y="9"/>
                    </a:cubicBezTo>
                    <a:cubicBezTo>
                      <a:pt x="14" y="14"/>
                      <a:pt x="18" y="18"/>
                      <a:pt x="25" y="20"/>
                    </a:cubicBezTo>
                    <a:cubicBezTo>
                      <a:pt x="25" y="21"/>
                      <a:pt x="25" y="21"/>
                      <a:pt x="25" y="22"/>
                    </a:cubicBezTo>
                    <a:cubicBezTo>
                      <a:pt x="28" y="22"/>
                      <a:pt x="30" y="24"/>
                      <a:pt x="32" y="25"/>
                    </a:cubicBezTo>
                    <a:cubicBezTo>
                      <a:pt x="33" y="25"/>
                      <a:pt x="32" y="25"/>
                      <a:pt x="32" y="26"/>
                    </a:cubicBezTo>
                    <a:cubicBezTo>
                      <a:pt x="34" y="26"/>
                      <a:pt x="34" y="27"/>
                      <a:pt x="36" y="27"/>
                    </a:cubicBezTo>
                    <a:cubicBezTo>
                      <a:pt x="35" y="28"/>
                      <a:pt x="37" y="28"/>
                      <a:pt x="36" y="30"/>
                    </a:cubicBezTo>
                    <a:cubicBezTo>
                      <a:pt x="35" y="30"/>
                      <a:pt x="35" y="30"/>
                      <a:pt x="34" y="30"/>
                    </a:cubicBezTo>
                    <a:cubicBezTo>
                      <a:pt x="34" y="28"/>
                      <a:pt x="33" y="29"/>
                      <a:pt x="33" y="28"/>
                    </a:cubicBezTo>
                    <a:cubicBezTo>
                      <a:pt x="21" y="22"/>
                      <a:pt x="10" y="14"/>
                      <a:pt x="2" y="4"/>
                    </a:cubicBezTo>
                    <a:cubicBezTo>
                      <a:pt x="2" y="2"/>
                      <a:pt x="0" y="1"/>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9"/>
              <p:cNvSpPr/>
              <p:nvPr/>
            </p:nvSpPr>
            <p:spPr bwMode="auto">
              <a:xfrm>
                <a:off x="3854450" y="4821238"/>
                <a:ext cx="387350" cy="214313"/>
              </a:xfrm>
              <a:custGeom>
                <a:avLst/>
                <a:gdLst>
                  <a:gd name="T0" fmla="*/ 38 w 38"/>
                  <a:gd name="T1" fmla="*/ 1 h 21"/>
                  <a:gd name="T2" fmla="*/ 37 w 38"/>
                  <a:gd name="T3" fmla="*/ 3 h 21"/>
                  <a:gd name="T4" fmla="*/ 23 w 38"/>
                  <a:gd name="T5" fmla="*/ 9 h 21"/>
                  <a:gd name="T6" fmla="*/ 22 w 38"/>
                  <a:gd name="T7" fmla="*/ 11 h 21"/>
                  <a:gd name="T8" fmla="*/ 1 w 38"/>
                  <a:gd name="T9" fmla="*/ 21 h 21"/>
                  <a:gd name="T10" fmla="*/ 1 w 38"/>
                  <a:gd name="T11" fmla="*/ 18 h 21"/>
                  <a:gd name="T12" fmla="*/ 3 w 38"/>
                  <a:gd name="T13" fmla="*/ 18 h 21"/>
                  <a:gd name="T14" fmla="*/ 36 w 38"/>
                  <a:gd name="T15" fmla="*/ 0 h 21"/>
                  <a:gd name="T16" fmla="*/ 38 w 38"/>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1">
                    <a:moveTo>
                      <a:pt x="38" y="1"/>
                    </a:moveTo>
                    <a:cubicBezTo>
                      <a:pt x="38" y="2"/>
                      <a:pt x="37" y="2"/>
                      <a:pt x="37" y="3"/>
                    </a:cubicBezTo>
                    <a:cubicBezTo>
                      <a:pt x="32" y="4"/>
                      <a:pt x="28" y="9"/>
                      <a:pt x="23" y="9"/>
                    </a:cubicBezTo>
                    <a:cubicBezTo>
                      <a:pt x="23" y="10"/>
                      <a:pt x="23" y="10"/>
                      <a:pt x="22" y="11"/>
                    </a:cubicBezTo>
                    <a:cubicBezTo>
                      <a:pt x="14" y="12"/>
                      <a:pt x="11" y="19"/>
                      <a:pt x="1" y="21"/>
                    </a:cubicBezTo>
                    <a:cubicBezTo>
                      <a:pt x="1" y="20"/>
                      <a:pt x="0" y="19"/>
                      <a:pt x="1" y="18"/>
                    </a:cubicBezTo>
                    <a:cubicBezTo>
                      <a:pt x="2" y="17"/>
                      <a:pt x="2" y="19"/>
                      <a:pt x="3" y="18"/>
                    </a:cubicBezTo>
                    <a:cubicBezTo>
                      <a:pt x="14" y="12"/>
                      <a:pt x="26" y="7"/>
                      <a:pt x="36" y="0"/>
                    </a:cubicBezTo>
                    <a:cubicBezTo>
                      <a:pt x="37" y="0"/>
                      <a:pt x="37" y="0"/>
                      <a:pt x="3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10"/>
              <p:cNvSpPr/>
              <p:nvPr/>
            </p:nvSpPr>
            <p:spPr bwMode="auto">
              <a:xfrm>
                <a:off x="3335338" y="5208588"/>
                <a:ext cx="20637" cy="19050"/>
              </a:xfrm>
              <a:custGeom>
                <a:avLst/>
                <a:gdLst>
                  <a:gd name="T0" fmla="*/ 2 w 2"/>
                  <a:gd name="T1" fmla="*/ 0 h 2"/>
                  <a:gd name="T2" fmla="*/ 0 w 2"/>
                  <a:gd name="T3" fmla="*/ 2 h 2"/>
                  <a:gd name="T4" fmla="*/ 2 w 2"/>
                  <a:gd name="T5" fmla="*/ 0 h 2"/>
                </a:gdLst>
                <a:ahLst/>
                <a:cxnLst>
                  <a:cxn ang="0">
                    <a:pos x="T0" y="T1"/>
                  </a:cxn>
                  <a:cxn ang="0">
                    <a:pos x="T2" y="T3"/>
                  </a:cxn>
                  <a:cxn ang="0">
                    <a:pos x="T4" y="T5"/>
                  </a:cxn>
                </a:cxnLst>
                <a:rect l="0" t="0" r="r" b="b"/>
                <a:pathLst>
                  <a:path w="2" h="2">
                    <a:moveTo>
                      <a:pt x="2" y="0"/>
                    </a:moveTo>
                    <a:cubicBezTo>
                      <a:pt x="1" y="0"/>
                      <a:pt x="1" y="2"/>
                      <a:pt x="0" y="2"/>
                    </a:cubicBezTo>
                    <a:cubicBezTo>
                      <a:pt x="0" y="1"/>
                      <a:pt x="0"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11"/>
              <p:cNvSpPr/>
              <p:nvPr/>
            </p:nvSpPr>
            <p:spPr bwMode="auto">
              <a:xfrm>
                <a:off x="2520950" y="2673350"/>
                <a:ext cx="355600" cy="457200"/>
              </a:xfrm>
              <a:custGeom>
                <a:avLst/>
                <a:gdLst>
                  <a:gd name="T0" fmla="*/ 35 w 35"/>
                  <a:gd name="T1" fmla="*/ 1 h 45"/>
                  <a:gd name="T2" fmla="*/ 19 w 35"/>
                  <a:gd name="T3" fmla="*/ 16 h 45"/>
                  <a:gd name="T4" fmla="*/ 3 w 35"/>
                  <a:gd name="T5" fmla="*/ 41 h 45"/>
                  <a:gd name="T6" fmla="*/ 3 w 35"/>
                  <a:gd name="T7" fmla="*/ 43 h 45"/>
                  <a:gd name="T8" fmla="*/ 0 w 35"/>
                  <a:gd name="T9" fmla="*/ 44 h 45"/>
                  <a:gd name="T10" fmla="*/ 4 w 35"/>
                  <a:gd name="T11" fmla="*/ 35 h 45"/>
                  <a:gd name="T12" fmla="*/ 33 w 35"/>
                  <a:gd name="T13" fmla="*/ 0 h 45"/>
                  <a:gd name="T14" fmla="*/ 35 w 35"/>
                  <a:gd name="T15" fmla="*/ 1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45">
                    <a:moveTo>
                      <a:pt x="35" y="1"/>
                    </a:moveTo>
                    <a:cubicBezTo>
                      <a:pt x="30" y="6"/>
                      <a:pt x="24" y="10"/>
                      <a:pt x="19" y="16"/>
                    </a:cubicBezTo>
                    <a:cubicBezTo>
                      <a:pt x="14" y="24"/>
                      <a:pt x="9" y="32"/>
                      <a:pt x="3" y="41"/>
                    </a:cubicBezTo>
                    <a:cubicBezTo>
                      <a:pt x="3" y="42"/>
                      <a:pt x="3" y="43"/>
                      <a:pt x="3" y="43"/>
                    </a:cubicBezTo>
                    <a:cubicBezTo>
                      <a:pt x="2" y="43"/>
                      <a:pt x="2" y="45"/>
                      <a:pt x="0" y="44"/>
                    </a:cubicBezTo>
                    <a:cubicBezTo>
                      <a:pt x="0" y="41"/>
                      <a:pt x="3" y="38"/>
                      <a:pt x="4" y="35"/>
                    </a:cubicBezTo>
                    <a:cubicBezTo>
                      <a:pt x="12" y="23"/>
                      <a:pt x="20" y="9"/>
                      <a:pt x="33" y="0"/>
                    </a:cubicBezTo>
                    <a:cubicBezTo>
                      <a:pt x="34" y="0"/>
                      <a:pt x="34" y="1"/>
                      <a:pt x="3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12"/>
              <p:cNvSpPr>
                <a:spLocks noEditPoints="1"/>
              </p:cNvSpPr>
              <p:nvPr/>
            </p:nvSpPr>
            <p:spPr bwMode="auto">
              <a:xfrm>
                <a:off x="2143125" y="2998788"/>
                <a:ext cx="234950" cy="325438"/>
              </a:xfrm>
              <a:custGeom>
                <a:avLst/>
                <a:gdLst>
                  <a:gd name="T0" fmla="*/ 12 w 23"/>
                  <a:gd name="T1" fmla="*/ 32 h 32"/>
                  <a:gd name="T2" fmla="*/ 4 w 23"/>
                  <a:gd name="T3" fmla="*/ 26 h 32"/>
                  <a:gd name="T4" fmla="*/ 18 w 23"/>
                  <a:gd name="T5" fmla="*/ 1 h 32"/>
                  <a:gd name="T6" fmla="*/ 23 w 23"/>
                  <a:gd name="T7" fmla="*/ 16 h 32"/>
                  <a:gd name="T8" fmla="*/ 16 w 23"/>
                  <a:gd name="T9" fmla="*/ 30 h 32"/>
                  <a:gd name="T10" fmla="*/ 12 w 23"/>
                  <a:gd name="T11" fmla="*/ 32 h 32"/>
                  <a:gd name="T12" fmla="*/ 6 w 23"/>
                  <a:gd name="T13" fmla="*/ 21 h 32"/>
                  <a:gd name="T14" fmla="*/ 15 w 23"/>
                  <a:gd name="T15" fmla="*/ 8 h 32"/>
                  <a:gd name="T16" fmla="*/ 18 w 23"/>
                  <a:gd name="T17" fmla="*/ 6 h 32"/>
                  <a:gd name="T18" fmla="*/ 18 w 23"/>
                  <a:gd name="T19" fmla="*/ 4 h 32"/>
                  <a:gd name="T20" fmla="*/ 11 w 23"/>
                  <a:gd name="T21" fmla="*/ 9 h 32"/>
                  <a:gd name="T22" fmla="*/ 6 w 23"/>
                  <a:gd name="T23" fmla="*/ 17 h 32"/>
                  <a:gd name="T24" fmla="*/ 11 w 23"/>
                  <a:gd name="T25" fmla="*/ 14 h 32"/>
                  <a:gd name="T26" fmla="*/ 6 w 23"/>
                  <a:gd name="T27" fmla="*/ 21 h 32"/>
                  <a:gd name="T28" fmla="*/ 7 w 23"/>
                  <a:gd name="T29" fmla="*/ 9 h 32"/>
                  <a:gd name="T30" fmla="*/ 5 w 23"/>
                  <a:gd name="T31" fmla="*/ 14 h 32"/>
                  <a:gd name="T32" fmla="*/ 14 w 23"/>
                  <a:gd name="T33" fmla="*/ 3 h 32"/>
                  <a:gd name="T34" fmla="*/ 11 w 23"/>
                  <a:gd name="T35" fmla="*/ 3 h 32"/>
                  <a:gd name="T36" fmla="*/ 7 w 23"/>
                  <a:gd name="T37" fmla="*/ 9 h 32"/>
                  <a:gd name="T38" fmla="*/ 19 w 23"/>
                  <a:gd name="T39" fmla="*/ 9 h 32"/>
                  <a:gd name="T40" fmla="*/ 7 w 23"/>
                  <a:gd name="T41" fmla="*/ 26 h 32"/>
                  <a:gd name="T42" fmla="*/ 13 w 23"/>
                  <a:gd name="T43" fmla="*/ 21 h 32"/>
                  <a:gd name="T44" fmla="*/ 18 w 23"/>
                  <a:gd name="T45" fmla="*/ 13 h 32"/>
                  <a:gd name="T46" fmla="*/ 20 w 23"/>
                  <a:gd name="T47" fmla="*/ 11 h 32"/>
                  <a:gd name="T48" fmla="*/ 19 w 23"/>
                  <a:gd name="T49"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3" h="32">
                    <a:moveTo>
                      <a:pt x="12" y="32"/>
                    </a:moveTo>
                    <a:cubicBezTo>
                      <a:pt x="9" y="31"/>
                      <a:pt x="7" y="28"/>
                      <a:pt x="4" y="26"/>
                    </a:cubicBezTo>
                    <a:cubicBezTo>
                      <a:pt x="0" y="14"/>
                      <a:pt x="4" y="0"/>
                      <a:pt x="18" y="1"/>
                    </a:cubicBezTo>
                    <a:cubicBezTo>
                      <a:pt x="22" y="5"/>
                      <a:pt x="21" y="10"/>
                      <a:pt x="23" y="16"/>
                    </a:cubicBezTo>
                    <a:cubicBezTo>
                      <a:pt x="22" y="22"/>
                      <a:pt x="20" y="27"/>
                      <a:pt x="16" y="30"/>
                    </a:cubicBezTo>
                    <a:cubicBezTo>
                      <a:pt x="15" y="30"/>
                      <a:pt x="12" y="30"/>
                      <a:pt x="12" y="32"/>
                    </a:cubicBezTo>
                    <a:close/>
                    <a:moveTo>
                      <a:pt x="6" y="21"/>
                    </a:moveTo>
                    <a:cubicBezTo>
                      <a:pt x="9" y="17"/>
                      <a:pt x="15" y="13"/>
                      <a:pt x="15" y="8"/>
                    </a:cubicBezTo>
                    <a:cubicBezTo>
                      <a:pt x="16" y="7"/>
                      <a:pt x="18" y="7"/>
                      <a:pt x="18" y="6"/>
                    </a:cubicBezTo>
                    <a:cubicBezTo>
                      <a:pt x="18" y="5"/>
                      <a:pt x="18" y="5"/>
                      <a:pt x="18" y="4"/>
                    </a:cubicBezTo>
                    <a:cubicBezTo>
                      <a:pt x="14" y="5"/>
                      <a:pt x="14" y="9"/>
                      <a:pt x="11" y="9"/>
                    </a:cubicBezTo>
                    <a:cubicBezTo>
                      <a:pt x="11" y="12"/>
                      <a:pt x="7" y="14"/>
                      <a:pt x="6" y="17"/>
                    </a:cubicBezTo>
                    <a:cubicBezTo>
                      <a:pt x="8" y="17"/>
                      <a:pt x="9" y="13"/>
                      <a:pt x="11" y="14"/>
                    </a:cubicBezTo>
                    <a:cubicBezTo>
                      <a:pt x="11" y="17"/>
                      <a:pt x="5" y="18"/>
                      <a:pt x="6" y="21"/>
                    </a:cubicBezTo>
                    <a:close/>
                    <a:moveTo>
                      <a:pt x="7" y="9"/>
                    </a:moveTo>
                    <a:cubicBezTo>
                      <a:pt x="5" y="9"/>
                      <a:pt x="5" y="12"/>
                      <a:pt x="5" y="14"/>
                    </a:cubicBezTo>
                    <a:cubicBezTo>
                      <a:pt x="8" y="10"/>
                      <a:pt x="12" y="7"/>
                      <a:pt x="14" y="3"/>
                    </a:cubicBezTo>
                    <a:cubicBezTo>
                      <a:pt x="13" y="3"/>
                      <a:pt x="11" y="3"/>
                      <a:pt x="11" y="3"/>
                    </a:cubicBezTo>
                    <a:cubicBezTo>
                      <a:pt x="11" y="5"/>
                      <a:pt x="6" y="6"/>
                      <a:pt x="7" y="9"/>
                    </a:cubicBezTo>
                    <a:close/>
                    <a:moveTo>
                      <a:pt x="19" y="9"/>
                    </a:moveTo>
                    <a:cubicBezTo>
                      <a:pt x="14" y="14"/>
                      <a:pt x="10" y="20"/>
                      <a:pt x="7" y="26"/>
                    </a:cubicBezTo>
                    <a:cubicBezTo>
                      <a:pt x="10" y="28"/>
                      <a:pt x="11" y="23"/>
                      <a:pt x="13" y="21"/>
                    </a:cubicBezTo>
                    <a:cubicBezTo>
                      <a:pt x="14" y="18"/>
                      <a:pt x="17" y="17"/>
                      <a:pt x="18" y="13"/>
                    </a:cubicBezTo>
                    <a:cubicBezTo>
                      <a:pt x="18" y="13"/>
                      <a:pt x="20" y="13"/>
                      <a:pt x="20" y="11"/>
                    </a:cubicBezTo>
                    <a:cubicBezTo>
                      <a:pt x="20" y="10"/>
                      <a:pt x="20" y="9"/>
                      <a:pt x="19"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13"/>
              <p:cNvSpPr>
                <a:spLocks noEditPoints="1"/>
              </p:cNvSpPr>
              <p:nvPr/>
            </p:nvSpPr>
            <p:spPr bwMode="auto">
              <a:xfrm>
                <a:off x="4322763" y="3303588"/>
                <a:ext cx="612775" cy="274638"/>
              </a:xfrm>
              <a:custGeom>
                <a:avLst/>
                <a:gdLst>
                  <a:gd name="T0" fmla="*/ 56 w 60"/>
                  <a:gd name="T1" fmla="*/ 6 h 27"/>
                  <a:gd name="T2" fmla="*/ 57 w 60"/>
                  <a:gd name="T3" fmla="*/ 9 h 27"/>
                  <a:gd name="T4" fmla="*/ 55 w 60"/>
                  <a:gd name="T5" fmla="*/ 24 h 27"/>
                  <a:gd name="T6" fmla="*/ 31 w 60"/>
                  <a:gd name="T7" fmla="*/ 23 h 27"/>
                  <a:gd name="T8" fmla="*/ 6 w 60"/>
                  <a:gd name="T9" fmla="*/ 25 h 27"/>
                  <a:gd name="T10" fmla="*/ 5 w 60"/>
                  <a:gd name="T11" fmla="*/ 7 h 27"/>
                  <a:gd name="T12" fmla="*/ 27 w 60"/>
                  <a:gd name="T13" fmla="*/ 3 h 27"/>
                  <a:gd name="T14" fmla="*/ 55 w 60"/>
                  <a:gd name="T15" fmla="*/ 2 h 27"/>
                  <a:gd name="T16" fmla="*/ 44 w 60"/>
                  <a:gd name="T17" fmla="*/ 4 h 27"/>
                  <a:gd name="T18" fmla="*/ 42 w 60"/>
                  <a:gd name="T19" fmla="*/ 9 h 27"/>
                  <a:gd name="T20" fmla="*/ 50 w 60"/>
                  <a:gd name="T21" fmla="*/ 4 h 27"/>
                  <a:gd name="T22" fmla="*/ 42 w 60"/>
                  <a:gd name="T23" fmla="*/ 9 h 27"/>
                  <a:gd name="T24" fmla="*/ 24 w 60"/>
                  <a:gd name="T25" fmla="*/ 21 h 27"/>
                  <a:gd name="T26" fmla="*/ 22 w 60"/>
                  <a:gd name="T27" fmla="*/ 20 h 27"/>
                  <a:gd name="T28" fmla="*/ 32 w 60"/>
                  <a:gd name="T29" fmla="*/ 4 h 27"/>
                  <a:gd name="T30" fmla="*/ 35 w 60"/>
                  <a:gd name="T31" fmla="*/ 4 h 27"/>
                  <a:gd name="T32" fmla="*/ 24 w 60"/>
                  <a:gd name="T33" fmla="*/ 11 h 27"/>
                  <a:gd name="T34" fmla="*/ 28 w 60"/>
                  <a:gd name="T35" fmla="*/ 5 h 27"/>
                  <a:gd name="T36" fmla="*/ 22 w 60"/>
                  <a:gd name="T37" fmla="*/ 8 h 27"/>
                  <a:gd name="T38" fmla="*/ 28 w 60"/>
                  <a:gd name="T39" fmla="*/ 5 h 27"/>
                  <a:gd name="T40" fmla="*/ 20 w 60"/>
                  <a:gd name="T41" fmla="*/ 6 h 27"/>
                  <a:gd name="T42" fmla="*/ 10 w 60"/>
                  <a:gd name="T43" fmla="*/ 13 h 27"/>
                  <a:gd name="T44" fmla="*/ 8 w 60"/>
                  <a:gd name="T45" fmla="*/ 18 h 27"/>
                  <a:gd name="T46" fmla="*/ 14 w 60"/>
                  <a:gd name="T47" fmla="*/ 6 h 27"/>
                  <a:gd name="T48" fmla="*/ 48 w 60"/>
                  <a:gd name="T49" fmla="*/ 12 h 27"/>
                  <a:gd name="T50" fmla="*/ 48 w 60"/>
                  <a:gd name="T51" fmla="*/ 12 h 27"/>
                  <a:gd name="T52" fmla="*/ 31 w 60"/>
                  <a:gd name="T53" fmla="*/ 20 h 27"/>
                  <a:gd name="T54" fmla="*/ 41 w 60"/>
                  <a:gd name="T55" fmla="*/ 7 h 27"/>
                  <a:gd name="T56" fmla="*/ 12 w 60"/>
                  <a:gd name="T57" fmla="*/ 16 h 27"/>
                  <a:gd name="T58" fmla="*/ 8 w 60"/>
                  <a:gd name="T59" fmla="*/ 22 h 27"/>
                  <a:gd name="T60" fmla="*/ 18 w 60"/>
                  <a:gd name="T61" fmla="*/ 9 h 27"/>
                  <a:gd name="T62" fmla="*/ 44 w 60"/>
                  <a:gd name="T63" fmla="*/ 20 h 27"/>
                  <a:gd name="T64" fmla="*/ 54 w 60"/>
                  <a:gd name="T65" fmla="*/ 10 h 27"/>
                  <a:gd name="T66" fmla="*/ 44 w 60"/>
                  <a:gd name="T67" fmla="*/ 20 h 27"/>
                  <a:gd name="T68" fmla="*/ 40 w 60"/>
                  <a:gd name="T69" fmla="*/ 20 h 27"/>
                  <a:gd name="T70" fmla="*/ 36 w 60"/>
                  <a:gd name="T71" fmla="*/ 2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0" h="27">
                    <a:moveTo>
                      <a:pt x="55" y="2"/>
                    </a:moveTo>
                    <a:cubicBezTo>
                      <a:pt x="55" y="3"/>
                      <a:pt x="55" y="4"/>
                      <a:pt x="56" y="6"/>
                    </a:cubicBezTo>
                    <a:cubicBezTo>
                      <a:pt x="57" y="6"/>
                      <a:pt x="58" y="4"/>
                      <a:pt x="59" y="5"/>
                    </a:cubicBezTo>
                    <a:cubicBezTo>
                      <a:pt x="60" y="6"/>
                      <a:pt x="58" y="8"/>
                      <a:pt x="57" y="9"/>
                    </a:cubicBezTo>
                    <a:cubicBezTo>
                      <a:pt x="57" y="12"/>
                      <a:pt x="59" y="13"/>
                      <a:pt x="57" y="14"/>
                    </a:cubicBezTo>
                    <a:cubicBezTo>
                      <a:pt x="59" y="17"/>
                      <a:pt x="58" y="23"/>
                      <a:pt x="55" y="24"/>
                    </a:cubicBezTo>
                    <a:cubicBezTo>
                      <a:pt x="54" y="25"/>
                      <a:pt x="53" y="22"/>
                      <a:pt x="52" y="22"/>
                    </a:cubicBezTo>
                    <a:cubicBezTo>
                      <a:pt x="44" y="23"/>
                      <a:pt x="38" y="22"/>
                      <a:pt x="31" y="23"/>
                    </a:cubicBezTo>
                    <a:cubicBezTo>
                      <a:pt x="23" y="22"/>
                      <a:pt x="12" y="22"/>
                      <a:pt x="8" y="27"/>
                    </a:cubicBezTo>
                    <a:cubicBezTo>
                      <a:pt x="7" y="27"/>
                      <a:pt x="7" y="26"/>
                      <a:pt x="6" y="25"/>
                    </a:cubicBezTo>
                    <a:cubicBezTo>
                      <a:pt x="4" y="25"/>
                      <a:pt x="3" y="26"/>
                      <a:pt x="1" y="26"/>
                    </a:cubicBezTo>
                    <a:cubicBezTo>
                      <a:pt x="1" y="18"/>
                      <a:pt x="0" y="11"/>
                      <a:pt x="5" y="7"/>
                    </a:cubicBezTo>
                    <a:cubicBezTo>
                      <a:pt x="9" y="4"/>
                      <a:pt x="18" y="3"/>
                      <a:pt x="24" y="3"/>
                    </a:cubicBezTo>
                    <a:cubicBezTo>
                      <a:pt x="25" y="2"/>
                      <a:pt x="26" y="3"/>
                      <a:pt x="27" y="3"/>
                    </a:cubicBezTo>
                    <a:cubicBezTo>
                      <a:pt x="36" y="2"/>
                      <a:pt x="46" y="0"/>
                      <a:pt x="53" y="3"/>
                    </a:cubicBezTo>
                    <a:cubicBezTo>
                      <a:pt x="53" y="2"/>
                      <a:pt x="54" y="2"/>
                      <a:pt x="55" y="2"/>
                    </a:cubicBezTo>
                    <a:close/>
                    <a:moveTo>
                      <a:pt x="33" y="13"/>
                    </a:moveTo>
                    <a:cubicBezTo>
                      <a:pt x="37" y="10"/>
                      <a:pt x="41" y="7"/>
                      <a:pt x="44" y="4"/>
                    </a:cubicBezTo>
                    <a:cubicBezTo>
                      <a:pt x="37" y="3"/>
                      <a:pt x="36" y="10"/>
                      <a:pt x="33" y="13"/>
                    </a:cubicBezTo>
                    <a:close/>
                    <a:moveTo>
                      <a:pt x="42" y="9"/>
                    </a:moveTo>
                    <a:cubicBezTo>
                      <a:pt x="41" y="12"/>
                      <a:pt x="36" y="16"/>
                      <a:pt x="35" y="18"/>
                    </a:cubicBezTo>
                    <a:cubicBezTo>
                      <a:pt x="41" y="14"/>
                      <a:pt x="45" y="10"/>
                      <a:pt x="50" y="4"/>
                    </a:cubicBezTo>
                    <a:cubicBezTo>
                      <a:pt x="49" y="4"/>
                      <a:pt x="48" y="4"/>
                      <a:pt x="47" y="4"/>
                    </a:cubicBezTo>
                    <a:cubicBezTo>
                      <a:pt x="46" y="6"/>
                      <a:pt x="44" y="8"/>
                      <a:pt x="42" y="9"/>
                    </a:cubicBezTo>
                    <a:close/>
                    <a:moveTo>
                      <a:pt x="22" y="20"/>
                    </a:moveTo>
                    <a:cubicBezTo>
                      <a:pt x="23" y="20"/>
                      <a:pt x="23" y="21"/>
                      <a:pt x="24" y="21"/>
                    </a:cubicBezTo>
                    <a:cubicBezTo>
                      <a:pt x="27" y="15"/>
                      <a:pt x="32" y="12"/>
                      <a:pt x="34" y="6"/>
                    </a:cubicBezTo>
                    <a:cubicBezTo>
                      <a:pt x="30" y="10"/>
                      <a:pt x="25" y="15"/>
                      <a:pt x="22" y="20"/>
                    </a:cubicBezTo>
                    <a:close/>
                    <a:moveTo>
                      <a:pt x="35" y="4"/>
                    </a:moveTo>
                    <a:cubicBezTo>
                      <a:pt x="33" y="4"/>
                      <a:pt x="33" y="4"/>
                      <a:pt x="32" y="4"/>
                    </a:cubicBezTo>
                    <a:cubicBezTo>
                      <a:pt x="31" y="8"/>
                      <a:pt x="26" y="11"/>
                      <a:pt x="25" y="15"/>
                    </a:cubicBezTo>
                    <a:cubicBezTo>
                      <a:pt x="28" y="11"/>
                      <a:pt x="32" y="8"/>
                      <a:pt x="35" y="4"/>
                    </a:cubicBezTo>
                    <a:close/>
                    <a:moveTo>
                      <a:pt x="14" y="21"/>
                    </a:moveTo>
                    <a:cubicBezTo>
                      <a:pt x="19" y="21"/>
                      <a:pt x="22" y="14"/>
                      <a:pt x="24" y="11"/>
                    </a:cubicBezTo>
                    <a:cubicBezTo>
                      <a:pt x="20" y="13"/>
                      <a:pt x="16" y="17"/>
                      <a:pt x="14" y="21"/>
                    </a:cubicBezTo>
                    <a:close/>
                    <a:moveTo>
                      <a:pt x="28" y="5"/>
                    </a:moveTo>
                    <a:cubicBezTo>
                      <a:pt x="26" y="4"/>
                      <a:pt x="25" y="5"/>
                      <a:pt x="24" y="5"/>
                    </a:cubicBezTo>
                    <a:cubicBezTo>
                      <a:pt x="23" y="6"/>
                      <a:pt x="23" y="7"/>
                      <a:pt x="22" y="8"/>
                    </a:cubicBezTo>
                    <a:cubicBezTo>
                      <a:pt x="22" y="10"/>
                      <a:pt x="17" y="13"/>
                      <a:pt x="18" y="15"/>
                    </a:cubicBezTo>
                    <a:cubicBezTo>
                      <a:pt x="21" y="11"/>
                      <a:pt x="25" y="8"/>
                      <a:pt x="28" y="5"/>
                    </a:cubicBezTo>
                    <a:close/>
                    <a:moveTo>
                      <a:pt x="8" y="18"/>
                    </a:moveTo>
                    <a:cubicBezTo>
                      <a:pt x="11" y="14"/>
                      <a:pt x="16" y="10"/>
                      <a:pt x="20" y="6"/>
                    </a:cubicBezTo>
                    <a:cubicBezTo>
                      <a:pt x="19" y="5"/>
                      <a:pt x="18" y="6"/>
                      <a:pt x="16" y="6"/>
                    </a:cubicBezTo>
                    <a:cubicBezTo>
                      <a:pt x="16" y="9"/>
                      <a:pt x="13" y="12"/>
                      <a:pt x="10" y="13"/>
                    </a:cubicBezTo>
                    <a:cubicBezTo>
                      <a:pt x="10" y="14"/>
                      <a:pt x="9" y="16"/>
                      <a:pt x="7" y="16"/>
                    </a:cubicBezTo>
                    <a:cubicBezTo>
                      <a:pt x="8" y="17"/>
                      <a:pt x="7" y="17"/>
                      <a:pt x="8" y="18"/>
                    </a:cubicBezTo>
                    <a:close/>
                    <a:moveTo>
                      <a:pt x="4" y="19"/>
                    </a:moveTo>
                    <a:cubicBezTo>
                      <a:pt x="6" y="14"/>
                      <a:pt x="12" y="10"/>
                      <a:pt x="14" y="6"/>
                    </a:cubicBezTo>
                    <a:cubicBezTo>
                      <a:pt x="8" y="8"/>
                      <a:pt x="1" y="12"/>
                      <a:pt x="4" y="19"/>
                    </a:cubicBezTo>
                    <a:close/>
                    <a:moveTo>
                      <a:pt x="48" y="12"/>
                    </a:moveTo>
                    <a:cubicBezTo>
                      <a:pt x="50" y="11"/>
                      <a:pt x="52" y="9"/>
                      <a:pt x="53" y="8"/>
                    </a:cubicBezTo>
                    <a:cubicBezTo>
                      <a:pt x="52" y="4"/>
                      <a:pt x="49" y="10"/>
                      <a:pt x="48" y="12"/>
                    </a:cubicBezTo>
                    <a:close/>
                    <a:moveTo>
                      <a:pt x="28" y="21"/>
                    </a:moveTo>
                    <a:cubicBezTo>
                      <a:pt x="30" y="20"/>
                      <a:pt x="30" y="21"/>
                      <a:pt x="31" y="20"/>
                    </a:cubicBezTo>
                    <a:cubicBezTo>
                      <a:pt x="34" y="16"/>
                      <a:pt x="37" y="12"/>
                      <a:pt x="41" y="8"/>
                    </a:cubicBezTo>
                    <a:cubicBezTo>
                      <a:pt x="41" y="8"/>
                      <a:pt x="41" y="7"/>
                      <a:pt x="41" y="7"/>
                    </a:cubicBezTo>
                    <a:cubicBezTo>
                      <a:pt x="36" y="12"/>
                      <a:pt x="32" y="15"/>
                      <a:pt x="28" y="21"/>
                    </a:cubicBezTo>
                    <a:close/>
                    <a:moveTo>
                      <a:pt x="12" y="16"/>
                    </a:moveTo>
                    <a:cubicBezTo>
                      <a:pt x="9" y="17"/>
                      <a:pt x="7" y="19"/>
                      <a:pt x="6" y="22"/>
                    </a:cubicBezTo>
                    <a:cubicBezTo>
                      <a:pt x="7" y="22"/>
                      <a:pt x="7" y="21"/>
                      <a:pt x="8" y="22"/>
                    </a:cubicBezTo>
                    <a:cubicBezTo>
                      <a:pt x="10" y="19"/>
                      <a:pt x="12" y="16"/>
                      <a:pt x="15" y="15"/>
                    </a:cubicBezTo>
                    <a:cubicBezTo>
                      <a:pt x="15" y="12"/>
                      <a:pt x="19" y="10"/>
                      <a:pt x="18" y="9"/>
                    </a:cubicBezTo>
                    <a:cubicBezTo>
                      <a:pt x="16" y="11"/>
                      <a:pt x="13" y="13"/>
                      <a:pt x="12" y="16"/>
                    </a:cubicBezTo>
                    <a:close/>
                    <a:moveTo>
                      <a:pt x="44" y="20"/>
                    </a:moveTo>
                    <a:cubicBezTo>
                      <a:pt x="45" y="20"/>
                      <a:pt x="45" y="20"/>
                      <a:pt x="47" y="20"/>
                    </a:cubicBezTo>
                    <a:cubicBezTo>
                      <a:pt x="49" y="17"/>
                      <a:pt x="51" y="13"/>
                      <a:pt x="54" y="10"/>
                    </a:cubicBezTo>
                    <a:cubicBezTo>
                      <a:pt x="54" y="9"/>
                      <a:pt x="54" y="9"/>
                      <a:pt x="53" y="9"/>
                    </a:cubicBezTo>
                    <a:cubicBezTo>
                      <a:pt x="49" y="12"/>
                      <a:pt x="46" y="16"/>
                      <a:pt x="44" y="20"/>
                    </a:cubicBezTo>
                    <a:close/>
                    <a:moveTo>
                      <a:pt x="36" y="21"/>
                    </a:moveTo>
                    <a:cubicBezTo>
                      <a:pt x="38" y="20"/>
                      <a:pt x="38" y="21"/>
                      <a:pt x="40" y="20"/>
                    </a:cubicBezTo>
                    <a:cubicBezTo>
                      <a:pt x="41" y="17"/>
                      <a:pt x="45" y="14"/>
                      <a:pt x="45" y="10"/>
                    </a:cubicBezTo>
                    <a:cubicBezTo>
                      <a:pt x="42" y="14"/>
                      <a:pt x="38" y="16"/>
                      <a:pt x="3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14"/>
              <p:cNvSpPr>
                <a:spLocks noEditPoints="1"/>
              </p:cNvSpPr>
              <p:nvPr/>
            </p:nvSpPr>
            <p:spPr bwMode="auto">
              <a:xfrm>
                <a:off x="1909763" y="3375025"/>
                <a:ext cx="701675" cy="306388"/>
              </a:xfrm>
              <a:custGeom>
                <a:avLst/>
                <a:gdLst>
                  <a:gd name="T0" fmla="*/ 69 w 69"/>
                  <a:gd name="T1" fmla="*/ 10 h 30"/>
                  <a:gd name="T2" fmla="*/ 66 w 69"/>
                  <a:gd name="T3" fmla="*/ 28 h 30"/>
                  <a:gd name="T4" fmla="*/ 63 w 69"/>
                  <a:gd name="T5" fmla="*/ 22 h 30"/>
                  <a:gd name="T6" fmla="*/ 60 w 69"/>
                  <a:gd name="T7" fmla="*/ 23 h 30"/>
                  <a:gd name="T8" fmla="*/ 52 w 69"/>
                  <a:gd name="T9" fmla="*/ 23 h 30"/>
                  <a:gd name="T10" fmla="*/ 49 w 69"/>
                  <a:gd name="T11" fmla="*/ 25 h 30"/>
                  <a:gd name="T12" fmla="*/ 45 w 69"/>
                  <a:gd name="T13" fmla="*/ 24 h 30"/>
                  <a:gd name="T14" fmla="*/ 30 w 69"/>
                  <a:gd name="T15" fmla="*/ 25 h 30"/>
                  <a:gd name="T16" fmla="*/ 6 w 69"/>
                  <a:gd name="T17" fmla="*/ 30 h 30"/>
                  <a:gd name="T18" fmla="*/ 1 w 69"/>
                  <a:gd name="T19" fmla="*/ 28 h 30"/>
                  <a:gd name="T20" fmla="*/ 2 w 69"/>
                  <a:gd name="T21" fmla="*/ 14 h 30"/>
                  <a:gd name="T22" fmla="*/ 50 w 69"/>
                  <a:gd name="T23" fmla="*/ 0 h 30"/>
                  <a:gd name="T24" fmla="*/ 42 w 69"/>
                  <a:gd name="T25" fmla="*/ 12 h 30"/>
                  <a:gd name="T26" fmla="*/ 46 w 69"/>
                  <a:gd name="T27" fmla="*/ 16 h 30"/>
                  <a:gd name="T28" fmla="*/ 44 w 69"/>
                  <a:gd name="T29" fmla="*/ 22 h 30"/>
                  <a:gd name="T30" fmla="*/ 59 w 69"/>
                  <a:gd name="T31" fmla="*/ 4 h 30"/>
                  <a:gd name="T32" fmla="*/ 44 w 69"/>
                  <a:gd name="T33" fmla="*/ 9 h 30"/>
                  <a:gd name="T34" fmla="*/ 41 w 69"/>
                  <a:gd name="T35" fmla="*/ 3 h 30"/>
                  <a:gd name="T36" fmla="*/ 25 w 69"/>
                  <a:gd name="T37" fmla="*/ 22 h 30"/>
                  <a:gd name="T38" fmla="*/ 27 w 69"/>
                  <a:gd name="T39" fmla="*/ 24 h 30"/>
                  <a:gd name="T40" fmla="*/ 42 w 69"/>
                  <a:gd name="T41" fmla="*/ 8 h 30"/>
                  <a:gd name="T42" fmla="*/ 46 w 69"/>
                  <a:gd name="T43" fmla="*/ 2 h 30"/>
                  <a:gd name="T44" fmla="*/ 31 w 69"/>
                  <a:gd name="T45" fmla="*/ 4 h 30"/>
                  <a:gd name="T46" fmla="*/ 21 w 69"/>
                  <a:gd name="T47" fmla="*/ 19 h 30"/>
                  <a:gd name="T48" fmla="*/ 17 w 69"/>
                  <a:gd name="T49" fmla="*/ 23 h 30"/>
                  <a:gd name="T50" fmla="*/ 38 w 69"/>
                  <a:gd name="T51" fmla="*/ 3 h 30"/>
                  <a:gd name="T52" fmla="*/ 23 w 69"/>
                  <a:gd name="T53" fmla="*/ 5 h 30"/>
                  <a:gd name="T54" fmla="*/ 16 w 69"/>
                  <a:gd name="T55" fmla="*/ 18 h 30"/>
                  <a:gd name="T56" fmla="*/ 14 w 69"/>
                  <a:gd name="T57" fmla="*/ 25 h 30"/>
                  <a:gd name="T58" fmla="*/ 29 w 69"/>
                  <a:gd name="T59" fmla="*/ 4 h 30"/>
                  <a:gd name="T60" fmla="*/ 61 w 69"/>
                  <a:gd name="T61" fmla="*/ 5 h 30"/>
                  <a:gd name="T62" fmla="*/ 53 w 69"/>
                  <a:gd name="T63" fmla="*/ 21 h 30"/>
                  <a:gd name="T64" fmla="*/ 62 w 69"/>
                  <a:gd name="T65" fmla="*/ 5 h 30"/>
                  <a:gd name="T66" fmla="*/ 13 w 69"/>
                  <a:gd name="T67" fmla="*/ 11 h 30"/>
                  <a:gd name="T68" fmla="*/ 20 w 69"/>
                  <a:gd name="T69" fmla="*/ 6 h 30"/>
                  <a:gd name="T70" fmla="*/ 3 w 69"/>
                  <a:gd name="T71" fmla="*/ 17 h 30"/>
                  <a:gd name="T72" fmla="*/ 12 w 69"/>
                  <a:gd name="T73" fmla="*/ 9 h 30"/>
                  <a:gd name="T74" fmla="*/ 56 w 69"/>
                  <a:gd name="T75" fmla="*/ 20 h 30"/>
                  <a:gd name="T76" fmla="*/ 56 w 69"/>
                  <a:gd name="T77" fmla="*/ 20 h 30"/>
                  <a:gd name="T78" fmla="*/ 16 w 69"/>
                  <a:gd name="T79" fmla="*/ 13 h 30"/>
                  <a:gd name="T80" fmla="*/ 36 w 69"/>
                  <a:gd name="T81" fmla="*/ 23 h 30"/>
                  <a:gd name="T82" fmla="*/ 36 w 69"/>
                  <a:gd name="T83" fmla="*/ 23 h 30"/>
                  <a:gd name="T84" fmla="*/ 64 w 69"/>
                  <a:gd name="T85" fmla="*/ 20 h 30"/>
                  <a:gd name="T86" fmla="*/ 65 w 69"/>
                  <a:gd name="T87" fmla="*/ 18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 h="30">
                    <a:moveTo>
                      <a:pt x="67" y="10"/>
                    </a:moveTo>
                    <a:cubicBezTo>
                      <a:pt x="67" y="10"/>
                      <a:pt x="68" y="9"/>
                      <a:pt x="69" y="10"/>
                    </a:cubicBezTo>
                    <a:cubicBezTo>
                      <a:pt x="69" y="11"/>
                      <a:pt x="68" y="12"/>
                      <a:pt x="67" y="13"/>
                    </a:cubicBezTo>
                    <a:cubicBezTo>
                      <a:pt x="69" y="18"/>
                      <a:pt x="68" y="25"/>
                      <a:pt x="66" y="28"/>
                    </a:cubicBezTo>
                    <a:cubicBezTo>
                      <a:pt x="64" y="27"/>
                      <a:pt x="65" y="25"/>
                      <a:pt x="65" y="23"/>
                    </a:cubicBezTo>
                    <a:cubicBezTo>
                      <a:pt x="65" y="22"/>
                      <a:pt x="64" y="22"/>
                      <a:pt x="63" y="22"/>
                    </a:cubicBezTo>
                    <a:cubicBezTo>
                      <a:pt x="62" y="22"/>
                      <a:pt x="62" y="24"/>
                      <a:pt x="61" y="25"/>
                    </a:cubicBezTo>
                    <a:cubicBezTo>
                      <a:pt x="60" y="25"/>
                      <a:pt x="60" y="24"/>
                      <a:pt x="60" y="23"/>
                    </a:cubicBezTo>
                    <a:cubicBezTo>
                      <a:pt x="58" y="24"/>
                      <a:pt x="55" y="24"/>
                      <a:pt x="53" y="25"/>
                    </a:cubicBezTo>
                    <a:cubicBezTo>
                      <a:pt x="52" y="25"/>
                      <a:pt x="52" y="24"/>
                      <a:pt x="52" y="23"/>
                    </a:cubicBezTo>
                    <a:cubicBezTo>
                      <a:pt x="50" y="23"/>
                      <a:pt x="48" y="23"/>
                      <a:pt x="47" y="24"/>
                    </a:cubicBezTo>
                    <a:cubicBezTo>
                      <a:pt x="47" y="25"/>
                      <a:pt x="49" y="24"/>
                      <a:pt x="49" y="25"/>
                    </a:cubicBezTo>
                    <a:cubicBezTo>
                      <a:pt x="49" y="27"/>
                      <a:pt x="47" y="27"/>
                      <a:pt x="46" y="28"/>
                    </a:cubicBezTo>
                    <a:cubicBezTo>
                      <a:pt x="44" y="27"/>
                      <a:pt x="44" y="26"/>
                      <a:pt x="45" y="24"/>
                    </a:cubicBezTo>
                    <a:cubicBezTo>
                      <a:pt x="40" y="25"/>
                      <a:pt x="35" y="24"/>
                      <a:pt x="31" y="26"/>
                    </a:cubicBezTo>
                    <a:cubicBezTo>
                      <a:pt x="31" y="27"/>
                      <a:pt x="31" y="25"/>
                      <a:pt x="30" y="25"/>
                    </a:cubicBezTo>
                    <a:cubicBezTo>
                      <a:pt x="25" y="27"/>
                      <a:pt x="18" y="25"/>
                      <a:pt x="14" y="29"/>
                    </a:cubicBezTo>
                    <a:cubicBezTo>
                      <a:pt x="11" y="27"/>
                      <a:pt x="8" y="28"/>
                      <a:pt x="6" y="30"/>
                    </a:cubicBezTo>
                    <a:cubicBezTo>
                      <a:pt x="5" y="29"/>
                      <a:pt x="4" y="28"/>
                      <a:pt x="3" y="27"/>
                    </a:cubicBezTo>
                    <a:cubicBezTo>
                      <a:pt x="2" y="27"/>
                      <a:pt x="1" y="29"/>
                      <a:pt x="1" y="28"/>
                    </a:cubicBezTo>
                    <a:cubicBezTo>
                      <a:pt x="0" y="27"/>
                      <a:pt x="1" y="26"/>
                      <a:pt x="1" y="25"/>
                    </a:cubicBezTo>
                    <a:cubicBezTo>
                      <a:pt x="1" y="20"/>
                      <a:pt x="1" y="18"/>
                      <a:pt x="2" y="14"/>
                    </a:cubicBezTo>
                    <a:cubicBezTo>
                      <a:pt x="4" y="9"/>
                      <a:pt x="11" y="7"/>
                      <a:pt x="16" y="4"/>
                    </a:cubicBezTo>
                    <a:cubicBezTo>
                      <a:pt x="24" y="3"/>
                      <a:pt x="39" y="0"/>
                      <a:pt x="50" y="0"/>
                    </a:cubicBezTo>
                    <a:cubicBezTo>
                      <a:pt x="59" y="0"/>
                      <a:pt x="67" y="1"/>
                      <a:pt x="67" y="10"/>
                    </a:cubicBezTo>
                    <a:close/>
                    <a:moveTo>
                      <a:pt x="42" y="12"/>
                    </a:moveTo>
                    <a:cubicBezTo>
                      <a:pt x="46" y="12"/>
                      <a:pt x="50" y="3"/>
                      <a:pt x="52" y="7"/>
                    </a:cubicBezTo>
                    <a:cubicBezTo>
                      <a:pt x="50" y="10"/>
                      <a:pt x="47" y="14"/>
                      <a:pt x="46" y="16"/>
                    </a:cubicBezTo>
                    <a:cubicBezTo>
                      <a:pt x="48" y="15"/>
                      <a:pt x="50" y="11"/>
                      <a:pt x="52" y="11"/>
                    </a:cubicBezTo>
                    <a:cubicBezTo>
                      <a:pt x="49" y="14"/>
                      <a:pt x="46" y="17"/>
                      <a:pt x="44" y="22"/>
                    </a:cubicBezTo>
                    <a:cubicBezTo>
                      <a:pt x="45" y="22"/>
                      <a:pt x="45" y="22"/>
                      <a:pt x="46" y="22"/>
                    </a:cubicBezTo>
                    <a:cubicBezTo>
                      <a:pt x="51" y="16"/>
                      <a:pt x="55" y="10"/>
                      <a:pt x="59" y="4"/>
                    </a:cubicBezTo>
                    <a:cubicBezTo>
                      <a:pt x="56" y="3"/>
                      <a:pt x="53" y="3"/>
                      <a:pt x="49" y="2"/>
                    </a:cubicBezTo>
                    <a:cubicBezTo>
                      <a:pt x="48" y="5"/>
                      <a:pt x="45" y="8"/>
                      <a:pt x="44" y="9"/>
                    </a:cubicBezTo>
                    <a:cubicBezTo>
                      <a:pt x="44" y="10"/>
                      <a:pt x="42" y="11"/>
                      <a:pt x="42" y="12"/>
                    </a:cubicBezTo>
                    <a:close/>
                    <a:moveTo>
                      <a:pt x="41" y="3"/>
                    </a:moveTo>
                    <a:cubicBezTo>
                      <a:pt x="39" y="6"/>
                      <a:pt x="37" y="8"/>
                      <a:pt x="34" y="10"/>
                    </a:cubicBezTo>
                    <a:cubicBezTo>
                      <a:pt x="33" y="15"/>
                      <a:pt x="27" y="18"/>
                      <a:pt x="25" y="22"/>
                    </a:cubicBezTo>
                    <a:cubicBezTo>
                      <a:pt x="28" y="22"/>
                      <a:pt x="29" y="16"/>
                      <a:pt x="33" y="16"/>
                    </a:cubicBezTo>
                    <a:cubicBezTo>
                      <a:pt x="31" y="18"/>
                      <a:pt x="29" y="21"/>
                      <a:pt x="27" y="24"/>
                    </a:cubicBezTo>
                    <a:cubicBezTo>
                      <a:pt x="27" y="24"/>
                      <a:pt x="29" y="23"/>
                      <a:pt x="30" y="24"/>
                    </a:cubicBezTo>
                    <a:cubicBezTo>
                      <a:pt x="34" y="18"/>
                      <a:pt x="38" y="14"/>
                      <a:pt x="42" y="8"/>
                    </a:cubicBezTo>
                    <a:cubicBezTo>
                      <a:pt x="42" y="8"/>
                      <a:pt x="41" y="8"/>
                      <a:pt x="41" y="7"/>
                    </a:cubicBezTo>
                    <a:cubicBezTo>
                      <a:pt x="42" y="5"/>
                      <a:pt x="45" y="4"/>
                      <a:pt x="46" y="2"/>
                    </a:cubicBezTo>
                    <a:cubicBezTo>
                      <a:pt x="44" y="2"/>
                      <a:pt x="43" y="3"/>
                      <a:pt x="41" y="3"/>
                    </a:cubicBezTo>
                    <a:close/>
                    <a:moveTo>
                      <a:pt x="31" y="4"/>
                    </a:moveTo>
                    <a:cubicBezTo>
                      <a:pt x="31" y="4"/>
                      <a:pt x="32" y="4"/>
                      <a:pt x="32" y="5"/>
                    </a:cubicBezTo>
                    <a:cubicBezTo>
                      <a:pt x="28" y="10"/>
                      <a:pt x="23" y="13"/>
                      <a:pt x="21" y="19"/>
                    </a:cubicBezTo>
                    <a:cubicBezTo>
                      <a:pt x="20" y="19"/>
                      <a:pt x="19" y="19"/>
                      <a:pt x="19" y="19"/>
                    </a:cubicBezTo>
                    <a:cubicBezTo>
                      <a:pt x="20" y="22"/>
                      <a:pt x="18" y="21"/>
                      <a:pt x="17" y="23"/>
                    </a:cubicBezTo>
                    <a:cubicBezTo>
                      <a:pt x="18" y="24"/>
                      <a:pt x="20" y="25"/>
                      <a:pt x="22" y="24"/>
                    </a:cubicBezTo>
                    <a:cubicBezTo>
                      <a:pt x="26" y="16"/>
                      <a:pt x="33" y="11"/>
                      <a:pt x="38" y="3"/>
                    </a:cubicBezTo>
                    <a:cubicBezTo>
                      <a:pt x="35" y="3"/>
                      <a:pt x="34" y="4"/>
                      <a:pt x="31" y="4"/>
                    </a:cubicBezTo>
                    <a:close/>
                    <a:moveTo>
                      <a:pt x="23" y="5"/>
                    </a:moveTo>
                    <a:cubicBezTo>
                      <a:pt x="23" y="6"/>
                      <a:pt x="22" y="7"/>
                      <a:pt x="22" y="8"/>
                    </a:cubicBezTo>
                    <a:cubicBezTo>
                      <a:pt x="19" y="11"/>
                      <a:pt x="18" y="15"/>
                      <a:pt x="16" y="18"/>
                    </a:cubicBezTo>
                    <a:cubicBezTo>
                      <a:pt x="14" y="20"/>
                      <a:pt x="10" y="23"/>
                      <a:pt x="10" y="25"/>
                    </a:cubicBezTo>
                    <a:cubicBezTo>
                      <a:pt x="11" y="26"/>
                      <a:pt x="12" y="25"/>
                      <a:pt x="14" y="25"/>
                    </a:cubicBezTo>
                    <a:cubicBezTo>
                      <a:pt x="17" y="21"/>
                      <a:pt x="19" y="16"/>
                      <a:pt x="23" y="13"/>
                    </a:cubicBezTo>
                    <a:cubicBezTo>
                      <a:pt x="24" y="9"/>
                      <a:pt x="28" y="8"/>
                      <a:pt x="29" y="4"/>
                    </a:cubicBezTo>
                    <a:cubicBezTo>
                      <a:pt x="27" y="4"/>
                      <a:pt x="25" y="5"/>
                      <a:pt x="23" y="5"/>
                    </a:cubicBezTo>
                    <a:close/>
                    <a:moveTo>
                      <a:pt x="61" y="5"/>
                    </a:moveTo>
                    <a:cubicBezTo>
                      <a:pt x="57" y="10"/>
                      <a:pt x="53" y="16"/>
                      <a:pt x="50" y="21"/>
                    </a:cubicBezTo>
                    <a:cubicBezTo>
                      <a:pt x="51" y="21"/>
                      <a:pt x="52" y="21"/>
                      <a:pt x="53" y="21"/>
                    </a:cubicBezTo>
                    <a:cubicBezTo>
                      <a:pt x="56" y="17"/>
                      <a:pt x="60" y="12"/>
                      <a:pt x="63" y="7"/>
                    </a:cubicBezTo>
                    <a:cubicBezTo>
                      <a:pt x="63" y="6"/>
                      <a:pt x="63" y="5"/>
                      <a:pt x="62" y="5"/>
                    </a:cubicBezTo>
                    <a:cubicBezTo>
                      <a:pt x="62" y="5"/>
                      <a:pt x="61" y="5"/>
                      <a:pt x="61" y="5"/>
                    </a:cubicBezTo>
                    <a:close/>
                    <a:moveTo>
                      <a:pt x="13" y="11"/>
                    </a:moveTo>
                    <a:cubicBezTo>
                      <a:pt x="11" y="14"/>
                      <a:pt x="8" y="18"/>
                      <a:pt x="7" y="21"/>
                    </a:cubicBezTo>
                    <a:cubicBezTo>
                      <a:pt x="11" y="16"/>
                      <a:pt x="16" y="11"/>
                      <a:pt x="20" y="6"/>
                    </a:cubicBezTo>
                    <a:cubicBezTo>
                      <a:pt x="16" y="6"/>
                      <a:pt x="15" y="8"/>
                      <a:pt x="13" y="11"/>
                    </a:cubicBezTo>
                    <a:close/>
                    <a:moveTo>
                      <a:pt x="3" y="17"/>
                    </a:moveTo>
                    <a:cubicBezTo>
                      <a:pt x="4" y="18"/>
                      <a:pt x="3" y="19"/>
                      <a:pt x="3" y="20"/>
                    </a:cubicBezTo>
                    <a:cubicBezTo>
                      <a:pt x="6" y="19"/>
                      <a:pt x="9" y="13"/>
                      <a:pt x="12" y="9"/>
                    </a:cubicBezTo>
                    <a:cubicBezTo>
                      <a:pt x="8" y="10"/>
                      <a:pt x="5" y="13"/>
                      <a:pt x="3" y="17"/>
                    </a:cubicBezTo>
                    <a:close/>
                    <a:moveTo>
                      <a:pt x="56" y="20"/>
                    </a:moveTo>
                    <a:cubicBezTo>
                      <a:pt x="60" y="25"/>
                      <a:pt x="66" y="12"/>
                      <a:pt x="63" y="11"/>
                    </a:cubicBezTo>
                    <a:cubicBezTo>
                      <a:pt x="61" y="14"/>
                      <a:pt x="58" y="17"/>
                      <a:pt x="56" y="20"/>
                    </a:cubicBezTo>
                    <a:close/>
                    <a:moveTo>
                      <a:pt x="5" y="25"/>
                    </a:moveTo>
                    <a:cubicBezTo>
                      <a:pt x="9" y="23"/>
                      <a:pt x="14" y="18"/>
                      <a:pt x="16" y="13"/>
                    </a:cubicBezTo>
                    <a:cubicBezTo>
                      <a:pt x="12" y="17"/>
                      <a:pt x="8" y="21"/>
                      <a:pt x="5" y="25"/>
                    </a:cubicBezTo>
                    <a:close/>
                    <a:moveTo>
                      <a:pt x="36" y="23"/>
                    </a:moveTo>
                    <a:cubicBezTo>
                      <a:pt x="41" y="22"/>
                      <a:pt x="41" y="16"/>
                      <a:pt x="45" y="13"/>
                    </a:cubicBezTo>
                    <a:cubicBezTo>
                      <a:pt x="40" y="15"/>
                      <a:pt x="38" y="19"/>
                      <a:pt x="36" y="23"/>
                    </a:cubicBezTo>
                    <a:close/>
                    <a:moveTo>
                      <a:pt x="64" y="18"/>
                    </a:moveTo>
                    <a:cubicBezTo>
                      <a:pt x="64" y="19"/>
                      <a:pt x="64" y="19"/>
                      <a:pt x="64" y="20"/>
                    </a:cubicBezTo>
                    <a:cubicBezTo>
                      <a:pt x="64" y="20"/>
                      <a:pt x="65" y="20"/>
                      <a:pt x="65" y="20"/>
                    </a:cubicBezTo>
                    <a:cubicBezTo>
                      <a:pt x="65" y="20"/>
                      <a:pt x="65" y="19"/>
                      <a:pt x="65" y="18"/>
                    </a:cubicBezTo>
                    <a:cubicBezTo>
                      <a:pt x="65" y="18"/>
                      <a:pt x="64" y="18"/>
                      <a:pt x="6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15"/>
              <p:cNvSpPr>
                <a:spLocks noEditPoints="1"/>
              </p:cNvSpPr>
              <p:nvPr/>
            </p:nvSpPr>
            <p:spPr bwMode="auto">
              <a:xfrm>
                <a:off x="2092325" y="4138613"/>
                <a:ext cx="641350" cy="549275"/>
              </a:xfrm>
              <a:custGeom>
                <a:avLst/>
                <a:gdLst>
                  <a:gd name="T0" fmla="*/ 50 w 63"/>
                  <a:gd name="T1" fmla="*/ 50 h 54"/>
                  <a:gd name="T2" fmla="*/ 44 w 63"/>
                  <a:gd name="T3" fmla="*/ 50 h 54"/>
                  <a:gd name="T4" fmla="*/ 2 w 63"/>
                  <a:gd name="T5" fmla="*/ 33 h 54"/>
                  <a:gd name="T6" fmla="*/ 20 w 63"/>
                  <a:gd name="T7" fmla="*/ 12 h 54"/>
                  <a:gd name="T8" fmla="*/ 34 w 63"/>
                  <a:gd name="T9" fmla="*/ 0 h 54"/>
                  <a:gd name="T10" fmla="*/ 39 w 63"/>
                  <a:gd name="T11" fmla="*/ 24 h 54"/>
                  <a:gd name="T12" fmla="*/ 59 w 63"/>
                  <a:gd name="T13" fmla="*/ 28 h 54"/>
                  <a:gd name="T14" fmla="*/ 60 w 63"/>
                  <a:gd name="T15" fmla="*/ 42 h 54"/>
                  <a:gd name="T16" fmla="*/ 53 w 63"/>
                  <a:gd name="T17" fmla="*/ 48 h 54"/>
                  <a:gd name="T18" fmla="*/ 37 w 63"/>
                  <a:gd name="T19" fmla="*/ 48 h 54"/>
                  <a:gd name="T20" fmla="*/ 46 w 63"/>
                  <a:gd name="T21" fmla="*/ 27 h 54"/>
                  <a:gd name="T22" fmla="*/ 39 w 63"/>
                  <a:gd name="T23" fmla="*/ 39 h 54"/>
                  <a:gd name="T24" fmla="*/ 23 w 63"/>
                  <a:gd name="T25" fmla="*/ 8 h 54"/>
                  <a:gd name="T26" fmla="*/ 30 w 63"/>
                  <a:gd name="T27" fmla="*/ 3 h 54"/>
                  <a:gd name="T28" fmla="*/ 24 w 63"/>
                  <a:gd name="T29" fmla="*/ 15 h 54"/>
                  <a:gd name="T30" fmla="*/ 23 w 63"/>
                  <a:gd name="T31" fmla="*/ 21 h 54"/>
                  <a:gd name="T32" fmla="*/ 34 w 63"/>
                  <a:gd name="T33" fmla="*/ 3 h 54"/>
                  <a:gd name="T34" fmla="*/ 35 w 63"/>
                  <a:gd name="T35" fmla="*/ 10 h 54"/>
                  <a:gd name="T36" fmla="*/ 35 w 63"/>
                  <a:gd name="T37" fmla="*/ 10 h 54"/>
                  <a:gd name="T38" fmla="*/ 30 w 63"/>
                  <a:gd name="T39" fmla="*/ 19 h 54"/>
                  <a:gd name="T40" fmla="*/ 28 w 63"/>
                  <a:gd name="T41" fmla="*/ 19 h 54"/>
                  <a:gd name="T42" fmla="*/ 37 w 63"/>
                  <a:gd name="T43" fmla="*/ 13 h 54"/>
                  <a:gd name="T44" fmla="*/ 34 w 63"/>
                  <a:gd name="T45" fmla="*/ 17 h 54"/>
                  <a:gd name="T46" fmla="*/ 36 w 63"/>
                  <a:gd name="T47" fmla="*/ 18 h 54"/>
                  <a:gd name="T48" fmla="*/ 32 w 63"/>
                  <a:gd name="T49" fmla="*/ 23 h 54"/>
                  <a:gd name="T50" fmla="*/ 26 w 63"/>
                  <a:gd name="T51" fmla="*/ 25 h 54"/>
                  <a:gd name="T52" fmla="*/ 25 w 63"/>
                  <a:gd name="T53" fmla="*/ 24 h 54"/>
                  <a:gd name="T54" fmla="*/ 44 w 63"/>
                  <a:gd name="T55" fmla="*/ 26 h 54"/>
                  <a:gd name="T56" fmla="*/ 30 w 63"/>
                  <a:gd name="T57" fmla="*/ 44 h 54"/>
                  <a:gd name="T58" fmla="*/ 38 w 63"/>
                  <a:gd name="T59" fmla="*/ 33 h 54"/>
                  <a:gd name="T60" fmla="*/ 22 w 63"/>
                  <a:gd name="T61" fmla="*/ 48 h 54"/>
                  <a:gd name="T62" fmla="*/ 36 w 63"/>
                  <a:gd name="T63" fmla="*/ 27 h 54"/>
                  <a:gd name="T64" fmla="*/ 24 w 63"/>
                  <a:gd name="T65" fmla="*/ 37 h 54"/>
                  <a:gd name="T66" fmla="*/ 30 w 63"/>
                  <a:gd name="T67" fmla="*/ 44 h 54"/>
                  <a:gd name="T68" fmla="*/ 54 w 63"/>
                  <a:gd name="T69" fmla="*/ 29 h 54"/>
                  <a:gd name="T70" fmla="*/ 9 w 63"/>
                  <a:gd name="T71" fmla="*/ 39 h 54"/>
                  <a:gd name="T72" fmla="*/ 5 w 63"/>
                  <a:gd name="T73" fmla="*/ 49 h 54"/>
                  <a:gd name="T74" fmla="*/ 21 w 63"/>
                  <a:gd name="T75" fmla="*/ 29 h 54"/>
                  <a:gd name="T76" fmla="*/ 9 w 63"/>
                  <a:gd name="T77" fmla="*/ 39 h 54"/>
                  <a:gd name="T78" fmla="*/ 23 w 63"/>
                  <a:gd name="T79" fmla="*/ 33 h 54"/>
                  <a:gd name="T80" fmla="*/ 21 w 63"/>
                  <a:gd name="T81" fmla="*/ 40 h 54"/>
                  <a:gd name="T82" fmla="*/ 24 w 63"/>
                  <a:gd name="T83" fmla="*/ 33 h 54"/>
                  <a:gd name="T84" fmla="*/ 18 w 63"/>
                  <a:gd name="T85" fmla="*/ 38 h 54"/>
                  <a:gd name="T86" fmla="*/ 5 w 63"/>
                  <a:gd name="T87" fmla="*/ 42 h 54"/>
                  <a:gd name="T88" fmla="*/ 3 w 63"/>
                  <a:gd name="T89" fmla="*/ 38 h 54"/>
                  <a:gd name="T90" fmla="*/ 2 w 63"/>
                  <a:gd name="T91" fmla="*/ 39 h 54"/>
                  <a:gd name="T92" fmla="*/ 3 w 63"/>
                  <a:gd name="T93" fmla="*/ 41 h 54"/>
                  <a:gd name="T94" fmla="*/ 49 w 63"/>
                  <a:gd name="T95" fmla="*/ 42 h 54"/>
                  <a:gd name="T96" fmla="*/ 48 w 63"/>
                  <a:gd name="T97" fmla="*/ 46 h 54"/>
                  <a:gd name="T98" fmla="*/ 57 w 63"/>
                  <a:gd name="T99" fmla="*/ 32 h 54"/>
                  <a:gd name="T100" fmla="*/ 42 w 63"/>
                  <a:gd name="T101" fmla="*/ 47 h 54"/>
                  <a:gd name="T102" fmla="*/ 51 w 63"/>
                  <a:gd name="T103" fmla="*/ 33 h 54"/>
                  <a:gd name="T104" fmla="*/ 55 w 63"/>
                  <a:gd name="T105" fmla="*/ 45 h 54"/>
                  <a:gd name="T106" fmla="*/ 55 w 63"/>
                  <a:gd name="T107" fmla="*/ 4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2" h="54">
                    <a:moveTo>
                      <a:pt x="53" y="48"/>
                    </a:moveTo>
                    <a:cubicBezTo>
                      <a:pt x="51" y="48"/>
                      <a:pt x="52" y="50"/>
                      <a:pt x="50" y="50"/>
                    </a:cubicBezTo>
                    <a:cubicBezTo>
                      <a:pt x="50" y="49"/>
                      <a:pt x="49" y="50"/>
                      <a:pt x="50" y="48"/>
                    </a:cubicBezTo>
                    <a:cubicBezTo>
                      <a:pt x="48" y="49"/>
                      <a:pt x="45" y="49"/>
                      <a:pt x="44" y="50"/>
                    </a:cubicBezTo>
                    <a:cubicBezTo>
                      <a:pt x="30" y="49"/>
                      <a:pt x="15" y="54"/>
                      <a:pt x="2" y="51"/>
                    </a:cubicBezTo>
                    <a:cubicBezTo>
                      <a:pt x="2" y="46"/>
                      <a:pt x="0" y="39"/>
                      <a:pt x="2" y="33"/>
                    </a:cubicBezTo>
                    <a:cubicBezTo>
                      <a:pt x="8" y="28"/>
                      <a:pt x="14" y="27"/>
                      <a:pt x="22" y="26"/>
                    </a:cubicBezTo>
                    <a:cubicBezTo>
                      <a:pt x="20" y="21"/>
                      <a:pt x="20" y="16"/>
                      <a:pt x="20" y="12"/>
                    </a:cubicBezTo>
                    <a:cubicBezTo>
                      <a:pt x="20" y="11"/>
                      <a:pt x="20" y="10"/>
                      <a:pt x="19" y="10"/>
                    </a:cubicBezTo>
                    <a:cubicBezTo>
                      <a:pt x="21" y="4"/>
                      <a:pt x="27" y="0"/>
                      <a:pt x="34" y="0"/>
                    </a:cubicBezTo>
                    <a:cubicBezTo>
                      <a:pt x="36" y="5"/>
                      <a:pt x="41" y="7"/>
                      <a:pt x="38" y="12"/>
                    </a:cubicBezTo>
                    <a:cubicBezTo>
                      <a:pt x="42" y="15"/>
                      <a:pt x="39" y="21"/>
                      <a:pt x="39" y="24"/>
                    </a:cubicBezTo>
                    <a:cubicBezTo>
                      <a:pt x="42" y="24"/>
                      <a:pt x="51" y="25"/>
                      <a:pt x="54" y="24"/>
                    </a:cubicBezTo>
                    <a:cubicBezTo>
                      <a:pt x="55" y="25"/>
                      <a:pt x="57" y="27"/>
                      <a:pt x="59" y="28"/>
                    </a:cubicBezTo>
                    <a:cubicBezTo>
                      <a:pt x="59" y="29"/>
                      <a:pt x="59" y="29"/>
                      <a:pt x="59" y="30"/>
                    </a:cubicBezTo>
                    <a:cubicBezTo>
                      <a:pt x="63" y="33"/>
                      <a:pt x="60" y="40"/>
                      <a:pt x="60" y="42"/>
                    </a:cubicBezTo>
                    <a:cubicBezTo>
                      <a:pt x="60" y="43"/>
                      <a:pt x="61" y="42"/>
                      <a:pt x="60" y="42"/>
                    </a:cubicBezTo>
                    <a:cubicBezTo>
                      <a:pt x="60" y="46"/>
                      <a:pt x="57" y="48"/>
                      <a:pt x="53" y="48"/>
                    </a:cubicBezTo>
                    <a:close/>
                    <a:moveTo>
                      <a:pt x="33" y="47"/>
                    </a:moveTo>
                    <a:cubicBezTo>
                      <a:pt x="33" y="48"/>
                      <a:pt x="36" y="48"/>
                      <a:pt x="37" y="48"/>
                    </a:cubicBezTo>
                    <a:cubicBezTo>
                      <a:pt x="41" y="42"/>
                      <a:pt x="46" y="34"/>
                      <a:pt x="49" y="27"/>
                    </a:cubicBezTo>
                    <a:cubicBezTo>
                      <a:pt x="48" y="27"/>
                      <a:pt x="47" y="27"/>
                      <a:pt x="46" y="27"/>
                    </a:cubicBezTo>
                    <a:cubicBezTo>
                      <a:pt x="41" y="34"/>
                      <a:pt x="36" y="39"/>
                      <a:pt x="32" y="45"/>
                    </a:cubicBezTo>
                    <a:cubicBezTo>
                      <a:pt x="35" y="44"/>
                      <a:pt x="37" y="40"/>
                      <a:pt x="39" y="39"/>
                    </a:cubicBezTo>
                    <a:cubicBezTo>
                      <a:pt x="37" y="42"/>
                      <a:pt x="33" y="44"/>
                      <a:pt x="33" y="47"/>
                    </a:cubicBezTo>
                    <a:close/>
                    <a:moveTo>
                      <a:pt x="23" y="8"/>
                    </a:moveTo>
                    <a:cubicBezTo>
                      <a:pt x="24" y="9"/>
                      <a:pt x="22" y="11"/>
                      <a:pt x="23" y="12"/>
                    </a:cubicBezTo>
                    <a:cubicBezTo>
                      <a:pt x="25" y="9"/>
                      <a:pt x="28" y="6"/>
                      <a:pt x="30" y="3"/>
                    </a:cubicBezTo>
                    <a:cubicBezTo>
                      <a:pt x="26" y="3"/>
                      <a:pt x="25" y="7"/>
                      <a:pt x="23" y="8"/>
                    </a:cubicBezTo>
                    <a:close/>
                    <a:moveTo>
                      <a:pt x="24" y="15"/>
                    </a:moveTo>
                    <a:cubicBezTo>
                      <a:pt x="24" y="15"/>
                      <a:pt x="26" y="14"/>
                      <a:pt x="26" y="15"/>
                    </a:cubicBezTo>
                    <a:cubicBezTo>
                      <a:pt x="25" y="17"/>
                      <a:pt x="22" y="18"/>
                      <a:pt x="23" y="21"/>
                    </a:cubicBezTo>
                    <a:cubicBezTo>
                      <a:pt x="26" y="18"/>
                      <a:pt x="30" y="14"/>
                      <a:pt x="30" y="10"/>
                    </a:cubicBezTo>
                    <a:cubicBezTo>
                      <a:pt x="32" y="8"/>
                      <a:pt x="35" y="5"/>
                      <a:pt x="34" y="3"/>
                    </a:cubicBezTo>
                    <a:cubicBezTo>
                      <a:pt x="30" y="6"/>
                      <a:pt x="25" y="10"/>
                      <a:pt x="24" y="15"/>
                    </a:cubicBezTo>
                    <a:close/>
                    <a:moveTo>
                      <a:pt x="35" y="10"/>
                    </a:moveTo>
                    <a:cubicBezTo>
                      <a:pt x="36" y="10"/>
                      <a:pt x="37" y="7"/>
                      <a:pt x="36" y="8"/>
                    </a:cubicBezTo>
                    <a:cubicBezTo>
                      <a:pt x="36" y="9"/>
                      <a:pt x="35" y="9"/>
                      <a:pt x="35" y="10"/>
                    </a:cubicBezTo>
                    <a:close/>
                    <a:moveTo>
                      <a:pt x="28" y="19"/>
                    </a:moveTo>
                    <a:cubicBezTo>
                      <a:pt x="29" y="19"/>
                      <a:pt x="29" y="18"/>
                      <a:pt x="30" y="19"/>
                    </a:cubicBezTo>
                    <a:cubicBezTo>
                      <a:pt x="31" y="16"/>
                      <a:pt x="35" y="12"/>
                      <a:pt x="34" y="10"/>
                    </a:cubicBezTo>
                    <a:cubicBezTo>
                      <a:pt x="32" y="13"/>
                      <a:pt x="30" y="16"/>
                      <a:pt x="28" y="19"/>
                    </a:cubicBezTo>
                    <a:close/>
                    <a:moveTo>
                      <a:pt x="34" y="17"/>
                    </a:moveTo>
                    <a:cubicBezTo>
                      <a:pt x="35" y="16"/>
                      <a:pt x="37" y="15"/>
                      <a:pt x="37" y="13"/>
                    </a:cubicBezTo>
                    <a:cubicBezTo>
                      <a:pt x="37" y="13"/>
                      <a:pt x="37" y="13"/>
                      <a:pt x="36" y="13"/>
                    </a:cubicBezTo>
                    <a:cubicBezTo>
                      <a:pt x="36" y="15"/>
                      <a:pt x="35" y="16"/>
                      <a:pt x="34" y="17"/>
                    </a:cubicBezTo>
                    <a:close/>
                    <a:moveTo>
                      <a:pt x="32" y="23"/>
                    </a:moveTo>
                    <a:cubicBezTo>
                      <a:pt x="34" y="22"/>
                      <a:pt x="35" y="20"/>
                      <a:pt x="36" y="18"/>
                    </a:cubicBezTo>
                    <a:cubicBezTo>
                      <a:pt x="34" y="18"/>
                      <a:pt x="35" y="18"/>
                      <a:pt x="34" y="17"/>
                    </a:cubicBezTo>
                    <a:cubicBezTo>
                      <a:pt x="33" y="19"/>
                      <a:pt x="32" y="21"/>
                      <a:pt x="32" y="23"/>
                    </a:cubicBezTo>
                    <a:close/>
                    <a:moveTo>
                      <a:pt x="25" y="24"/>
                    </a:moveTo>
                    <a:cubicBezTo>
                      <a:pt x="26" y="24"/>
                      <a:pt x="25" y="25"/>
                      <a:pt x="26" y="25"/>
                    </a:cubicBezTo>
                    <a:cubicBezTo>
                      <a:pt x="27" y="23"/>
                      <a:pt x="28" y="22"/>
                      <a:pt x="29" y="21"/>
                    </a:cubicBezTo>
                    <a:cubicBezTo>
                      <a:pt x="27" y="22"/>
                      <a:pt x="26" y="23"/>
                      <a:pt x="25" y="24"/>
                    </a:cubicBezTo>
                    <a:close/>
                    <a:moveTo>
                      <a:pt x="31" y="38"/>
                    </a:moveTo>
                    <a:cubicBezTo>
                      <a:pt x="36" y="34"/>
                      <a:pt x="40" y="30"/>
                      <a:pt x="44" y="26"/>
                    </a:cubicBezTo>
                    <a:cubicBezTo>
                      <a:pt x="36" y="26"/>
                      <a:pt x="36" y="34"/>
                      <a:pt x="31" y="38"/>
                    </a:cubicBezTo>
                    <a:close/>
                    <a:moveTo>
                      <a:pt x="30" y="44"/>
                    </a:moveTo>
                    <a:cubicBezTo>
                      <a:pt x="32" y="41"/>
                      <a:pt x="34" y="39"/>
                      <a:pt x="36" y="36"/>
                    </a:cubicBezTo>
                    <a:cubicBezTo>
                      <a:pt x="37" y="35"/>
                      <a:pt x="38" y="34"/>
                      <a:pt x="38" y="33"/>
                    </a:cubicBezTo>
                    <a:cubicBezTo>
                      <a:pt x="35" y="36"/>
                      <a:pt x="32" y="40"/>
                      <a:pt x="28" y="43"/>
                    </a:cubicBezTo>
                    <a:cubicBezTo>
                      <a:pt x="27" y="46"/>
                      <a:pt x="25" y="47"/>
                      <a:pt x="22" y="48"/>
                    </a:cubicBezTo>
                    <a:cubicBezTo>
                      <a:pt x="22" y="48"/>
                      <a:pt x="22" y="47"/>
                      <a:pt x="21" y="47"/>
                    </a:cubicBezTo>
                    <a:cubicBezTo>
                      <a:pt x="26" y="40"/>
                      <a:pt x="32" y="35"/>
                      <a:pt x="36" y="27"/>
                    </a:cubicBezTo>
                    <a:cubicBezTo>
                      <a:pt x="32" y="27"/>
                      <a:pt x="32" y="30"/>
                      <a:pt x="29" y="31"/>
                    </a:cubicBezTo>
                    <a:cubicBezTo>
                      <a:pt x="27" y="33"/>
                      <a:pt x="26" y="36"/>
                      <a:pt x="24" y="37"/>
                    </a:cubicBezTo>
                    <a:cubicBezTo>
                      <a:pt x="22" y="42"/>
                      <a:pt x="19" y="45"/>
                      <a:pt x="17" y="49"/>
                    </a:cubicBezTo>
                    <a:cubicBezTo>
                      <a:pt x="23" y="50"/>
                      <a:pt x="27" y="48"/>
                      <a:pt x="30" y="44"/>
                    </a:cubicBezTo>
                    <a:close/>
                    <a:moveTo>
                      <a:pt x="48" y="36"/>
                    </a:moveTo>
                    <a:cubicBezTo>
                      <a:pt x="50" y="33"/>
                      <a:pt x="53" y="32"/>
                      <a:pt x="54" y="29"/>
                    </a:cubicBezTo>
                    <a:cubicBezTo>
                      <a:pt x="51" y="27"/>
                      <a:pt x="48" y="33"/>
                      <a:pt x="48" y="36"/>
                    </a:cubicBezTo>
                    <a:close/>
                    <a:moveTo>
                      <a:pt x="9" y="39"/>
                    </a:moveTo>
                    <a:cubicBezTo>
                      <a:pt x="9" y="40"/>
                      <a:pt x="10" y="39"/>
                      <a:pt x="10" y="40"/>
                    </a:cubicBezTo>
                    <a:cubicBezTo>
                      <a:pt x="8" y="43"/>
                      <a:pt x="5" y="45"/>
                      <a:pt x="5" y="49"/>
                    </a:cubicBezTo>
                    <a:cubicBezTo>
                      <a:pt x="5" y="49"/>
                      <a:pt x="6" y="49"/>
                      <a:pt x="6" y="49"/>
                    </a:cubicBezTo>
                    <a:cubicBezTo>
                      <a:pt x="11" y="43"/>
                      <a:pt x="16" y="36"/>
                      <a:pt x="21" y="29"/>
                    </a:cubicBezTo>
                    <a:cubicBezTo>
                      <a:pt x="21" y="29"/>
                      <a:pt x="21" y="28"/>
                      <a:pt x="20" y="28"/>
                    </a:cubicBezTo>
                    <a:cubicBezTo>
                      <a:pt x="15" y="30"/>
                      <a:pt x="13" y="36"/>
                      <a:pt x="9" y="39"/>
                    </a:cubicBezTo>
                    <a:close/>
                    <a:moveTo>
                      <a:pt x="18" y="38"/>
                    </a:moveTo>
                    <a:cubicBezTo>
                      <a:pt x="20" y="37"/>
                      <a:pt x="22" y="34"/>
                      <a:pt x="23" y="33"/>
                    </a:cubicBezTo>
                    <a:cubicBezTo>
                      <a:pt x="19" y="39"/>
                      <a:pt x="14" y="43"/>
                      <a:pt x="10" y="49"/>
                    </a:cubicBezTo>
                    <a:cubicBezTo>
                      <a:pt x="16" y="50"/>
                      <a:pt x="16" y="42"/>
                      <a:pt x="21" y="40"/>
                    </a:cubicBezTo>
                    <a:cubicBezTo>
                      <a:pt x="22" y="37"/>
                      <a:pt x="23" y="35"/>
                      <a:pt x="25" y="33"/>
                    </a:cubicBezTo>
                    <a:cubicBezTo>
                      <a:pt x="24" y="32"/>
                      <a:pt x="24" y="34"/>
                      <a:pt x="24" y="33"/>
                    </a:cubicBezTo>
                    <a:cubicBezTo>
                      <a:pt x="25" y="31"/>
                      <a:pt x="26" y="31"/>
                      <a:pt x="27" y="29"/>
                    </a:cubicBezTo>
                    <a:cubicBezTo>
                      <a:pt x="22" y="28"/>
                      <a:pt x="19" y="35"/>
                      <a:pt x="18" y="38"/>
                    </a:cubicBezTo>
                    <a:close/>
                    <a:moveTo>
                      <a:pt x="3" y="41"/>
                    </a:moveTo>
                    <a:cubicBezTo>
                      <a:pt x="4" y="41"/>
                      <a:pt x="4" y="42"/>
                      <a:pt x="5" y="42"/>
                    </a:cubicBezTo>
                    <a:cubicBezTo>
                      <a:pt x="7" y="38"/>
                      <a:pt x="12" y="35"/>
                      <a:pt x="13" y="30"/>
                    </a:cubicBezTo>
                    <a:cubicBezTo>
                      <a:pt x="9" y="31"/>
                      <a:pt x="3" y="34"/>
                      <a:pt x="3" y="38"/>
                    </a:cubicBezTo>
                    <a:cubicBezTo>
                      <a:pt x="3" y="37"/>
                      <a:pt x="3" y="37"/>
                      <a:pt x="3" y="37"/>
                    </a:cubicBezTo>
                    <a:cubicBezTo>
                      <a:pt x="2" y="37"/>
                      <a:pt x="2" y="38"/>
                      <a:pt x="2" y="39"/>
                    </a:cubicBezTo>
                    <a:cubicBezTo>
                      <a:pt x="3" y="39"/>
                      <a:pt x="4" y="39"/>
                      <a:pt x="4" y="39"/>
                    </a:cubicBezTo>
                    <a:cubicBezTo>
                      <a:pt x="2" y="39"/>
                      <a:pt x="4" y="41"/>
                      <a:pt x="3" y="41"/>
                    </a:cubicBezTo>
                    <a:cubicBezTo>
                      <a:pt x="2" y="39"/>
                      <a:pt x="2" y="40"/>
                      <a:pt x="3" y="41"/>
                    </a:cubicBezTo>
                    <a:close/>
                    <a:moveTo>
                      <a:pt x="49" y="42"/>
                    </a:moveTo>
                    <a:cubicBezTo>
                      <a:pt x="51" y="42"/>
                      <a:pt x="50" y="40"/>
                      <a:pt x="52" y="39"/>
                    </a:cubicBezTo>
                    <a:cubicBezTo>
                      <a:pt x="51" y="42"/>
                      <a:pt x="49" y="43"/>
                      <a:pt x="48" y="46"/>
                    </a:cubicBezTo>
                    <a:cubicBezTo>
                      <a:pt x="50" y="46"/>
                      <a:pt x="50" y="46"/>
                      <a:pt x="51" y="46"/>
                    </a:cubicBezTo>
                    <a:cubicBezTo>
                      <a:pt x="54" y="42"/>
                      <a:pt x="57" y="37"/>
                      <a:pt x="57" y="32"/>
                    </a:cubicBezTo>
                    <a:cubicBezTo>
                      <a:pt x="53" y="35"/>
                      <a:pt x="51" y="39"/>
                      <a:pt x="49" y="42"/>
                    </a:cubicBezTo>
                    <a:close/>
                    <a:moveTo>
                      <a:pt x="42" y="47"/>
                    </a:moveTo>
                    <a:cubicBezTo>
                      <a:pt x="46" y="44"/>
                      <a:pt x="48" y="38"/>
                      <a:pt x="52" y="34"/>
                    </a:cubicBezTo>
                    <a:cubicBezTo>
                      <a:pt x="52" y="34"/>
                      <a:pt x="52" y="33"/>
                      <a:pt x="51" y="33"/>
                    </a:cubicBezTo>
                    <a:cubicBezTo>
                      <a:pt x="48" y="38"/>
                      <a:pt x="44" y="42"/>
                      <a:pt x="42" y="47"/>
                    </a:cubicBezTo>
                    <a:close/>
                    <a:moveTo>
                      <a:pt x="55" y="45"/>
                    </a:moveTo>
                    <a:cubicBezTo>
                      <a:pt x="58" y="45"/>
                      <a:pt x="57" y="43"/>
                      <a:pt x="58" y="40"/>
                    </a:cubicBezTo>
                    <a:cubicBezTo>
                      <a:pt x="56" y="41"/>
                      <a:pt x="56" y="43"/>
                      <a:pt x="55"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16"/>
              <p:cNvSpPr>
                <a:spLocks noEditPoints="1"/>
              </p:cNvSpPr>
              <p:nvPr/>
            </p:nvSpPr>
            <p:spPr bwMode="auto">
              <a:xfrm>
                <a:off x="4232275" y="4078288"/>
                <a:ext cx="631825" cy="590550"/>
              </a:xfrm>
              <a:custGeom>
                <a:avLst/>
                <a:gdLst>
                  <a:gd name="T0" fmla="*/ 58 w 62"/>
                  <a:gd name="T1" fmla="*/ 35 h 58"/>
                  <a:gd name="T2" fmla="*/ 57 w 62"/>
                  <a:gd name="T3" fmla="*/ 53 h 58"/>
                  <a:gd name="T4" fmla="*/ 53 w 62"/>
                  <a:gd name="T5" fmla="*/ 51 h 58"/>
                  <a:gd name="T6" fmla="*/ 0 w 62"/>
                  <a:gd name="T7" fmla="*/ 56 h 58"/>
                  <a:gd name="T8" fmla="*/ 5 w 62"/>
                  <a:gd name="T9" fmla="*/ 39 h 58"/>
                  <a:gd name="T10" fmla="*/ 24 w 62"/>
                  <a:gd name="T11" fmla="*/ 27 h 58"/>
                  <a:gd name="T12" fmla="*/ 39 w 62"/>
                  <a:gd name="T13" fmla="*/ 2 h 58"/>
                  <a:gd name="T14" fmla="*/ 42 w 62"/>
                  <a:gd name="T15" fmla="*/ 29 h 58"/>
                  <a:gd name="T16" fmla="*/ 26 w 62"/>
                  <a:gd name="T17" fmla="*/ 33 h 58"/>
                  <a:gd name="T18" fmla="*/ 29 w 62"/>
                  <a:gd name="T19" fmla="*/ 34 h 58"/>
                  <a:gd name="T20" fmla="*/ 20 w 62"/>
                  <a:gd name="T21" fmla="*/ 49 h 58"/>
                  <a:gd name="T22" fmla="*/ 15 w 62"/>
                  <a:gd name="T23" fmla="*/ 53 h 58"/>
                  <a:gd name="T24" fmla="*/ 33 w 62"/>
                  <a:gd name="T25" fmla="*/ 4 h 58"/>
                  <a:gd name="T26" fmla="*/ 35 w 62"/>
                  <a:gd name="T27" fmla="*/ 7 h 58"/>
                  <a:gd name="T28" fmla="*/ 35 w 62"/>
                  <a:gd name="T29" fmla="*/ 7 h 58"/>
                  <a:gd name="T30" fmla="*/ 38 w 62"/>
                  <a:gd name="T31" fmla="*/ 12 h 58"/>
                  <a:gd name="T32" fmla="*/ 34 w 62"/>
                  <a:gd name="T33" fmla="*/ 17 h 58"/>
                  <a:gd name="T34" fmla="*/ 27 w 62"/>
                  <a:gd name="T35" fmla="*/ 20 h 58"/>
                  <a:gd name="T36" fmla="*/ 34 w 62"/>
                  <a:gd name="T37" fmla="*/ 10 h 58"/>
                  <a:gd name="T38" fmla="*/ 34 w 62"/>
                  <a:gd name="T39" fmla="*/ 17 h 58"/>
                  <a:gd name="T40" fmla="*/ 29 w 62"/>
                  <a:gd name="T41" fmla="*/ 26 h 58"/>
                  <a:gd name="T42" fmla="*/ 32 w 62"/>
                  <a:gd name="T43" fmla="*/ 21 h 58"/>
                  <a:gd name="T44" fmla="*/ 37 w 62"/>
                  <a:gd name="T45" fmla="*/ 20 h 58"/>
                  <a:gd name="T46" fmla="*/ 37 w 62"/>
                  <a:gd name="T47" fmla="*/ 20 h 58"/>
                  <a:gd name="T48" fmla="*/ 42 w 62"/>
                  <a:gd name="T49" fmla="*/ 21 h 58"/>
                  <a:gd name="T50" fmla="*/ 30 w 62"/>
                  <a:gd name="T51" fmla="*/ 31 h 58"/>
                  <a:gd name="T52" fmla="*/ 30 w 62"/>
                  <a:gd name="T53" fmla="*/ 31 h 58"/>
                  <a:gd name="T54" fmla="*/ 37 w 62"/>
                  <a:gd name="T55" fmla="*/ 37 h 58"/>
                  <a:gd name="T56" fmla="*/ 36 w 62"/>
                  <a:gd name="T57" fmla="*/ 42 h 58"/>
                  <a:gd name="T58" fmla="*/ 32 w 62"/>
                  <a:gd name="T59" fmla="*/ 51 h 58"/>
                  <a:gd name="T60" fmla="*/ 37 w 62"/>
                  <a:gd name="T61" fmla="*/ 40 h 58"/>
                  <a:gd name="T62" fmla="*/ 37 w 62"/>
                  <a:gd name="T63" fmla="*/ 45 h 58"/>
                  <a:gd name="T64" fmla="*/ 40 w 62"/>
                  <a:gd name="T65" fmla="*/ 33 h 58"/>
                  <a:gd name="T66" fmla="*/ 10 w 62"/>
                  <a:gd name="T67" fmla="*/ 53 h 58"/>
                  <a:gd name="T68" fmla="*/ 22 w 62"/>
                  <a:gd name="T69" fmla="*/ 34 h 58"/>
                  <a:gd name="T70" fmla="*/ 18 w 62"/>
                  <a:gd name="T71" fmla="*/ 39 h 58"/>
                  <a:gd name="T72" fmla="*/ 30 w 62"/>
                  <a:gd name="T73" fmla="*/ 40 h 58"/>
                  <a:gd name="T74" fmla="*/ 30 w 62"/>
                  <a:gd name="T75" fmla="*/ 40 h 58"/>
                  <a:gd name="T76" fmla="*/ 43 w 62"/>
                  <a:gd name="T77" fmla="*/ 48 h 58"/>
                  <a:gd name="T78" fmla="*/ 52 w 62"/>
                  <a:gd name="T79" fmla="*/ 36 h 58"/>
                  <a:gd name="T80" fmla="*/ 7 w 62"/>
                  <a:gd name="T81" fmla="*/ 46 h 58"/>
                  <a:gd name="T82" fmla="*/ 7 w 62"/>
                  <a:gd name="T83" fmla="*/ 40 h 58"/>
                  <a:gd name="T84" fmla="*/ 26 w 62"/>
                  <a:gd name="T85" fmla="*/ 52 h 58"/>
                  <a:gd name="T86" fmla="*/ 22 w 62"/>
                  <a:gd name="T87" fmla="*/ 52 h 58"/>
                  <a:gd name="T88" fmla="*/ 57 w 62"/>
                  <a:gd name="T89" fmla="*/ 40 h 58"/>
                  <a:gd name="T90" fmla="*/ 37 w 62"/>
                  <a:gd name="T91" fmla="*/ 49 h 58"/>
                  <a:gd name="T92" fmla="*/ 40 w 62"/>
                  <a:gd name="T93" fmla="*/ 49 h 58"/>
                  <a:gd name="T94" fmla="*/ 37 w 62"/>
                  <a:gd name="T95" fmla="*/ 49 h 58"/>
                  <a:gd name="T96" fmla="*/ 57 w 62"/>
                  <a:gd name="T97" fmla="*/ 4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2" h="57">
                    <a:moveTo>
                      <a:pt x="42" y="29"/>
                    </a:moveTo>
                    <a:cubicBezTo>
                      <a:pt x="47" y="31"/>
                      <a:pt x="54" y="31"/>
                      <a:pt x="58" y="35"/>
                    </a:cubicBezTo>
                    <a:cubicBezTo>
                      <a:pt x="60" y="40"/>
                      <a:pt x="62" y="44"/>
                      <a:pt x="60" y="51"/>
                    </a:cubicBezTo>
                    <a:cubicBezTo>
                      <a:pt x="59" y="52"/>
                      <a:pt x="58" y="53"/>
                      <a:pt x="57" y="53"/>
                    </a:cubicBezTo>
                    <a:cubicBezTo>
                      <a:pt x="56" y="52"/>
                      <a:pt x="57" y="50"/>
                      <a:pt x="56" y="49"/>
                    </a:cubicBezTo>
                    <a:cubicBezTo>
                      <a:pt x="55" y="50"/>
                      <a:pt x="54" y="50"/>
                      <a:pt x="53" y="51"/>
                    </a:cubicBezTo>
                    <a:cubicBezTo>
                      <a:pt x="39" y="51"/>
                      <a:pt x="20" y="54"/>
                      <a:pt x="5" y="56"/>
                    </a:cubicBezTo>
                    <a:cubicBezTo>
                      <a:pt x="2" y="57"/>
                      <a:pt x="0" y="58"/>
                      <a:pt x="0" y="56"/>
                    </a:cubicBezTo>
                    <a:cubicBezTo>
                      <a:pt x="0" y="54"/>
                      <a:pt x="3" y="54"/>
                      <a:pt x="4" y="54"/>
                    </a:cubicBezTo>
                    <a:cubicBezTo>
                      <a:pt x="6" y="49"/>
                      <a:pt x="3" y="44"/>
                      <a:pt x="5" y="39"/>
                    </a:cubicBezTo>
                    <a:cubicBezTo>
                      <a:pt x="7" y="33"/>
                      <a:pt x="20" y="33"/>
                      <a:pt x="26" y="30"/>
                    </a:cubicBezTo>
                    <a:cubicBezTo>
                      <a:pt x="26" y="28"/>
                      <a:pt x="25" y="28"/>
                      <a:pt x="24" y="27"/>
                    </a:cubicBezTo>
                    <a:cubicBezTo>
                      <a:pt x="24" y="21"/>
                      <a:pt x="22" y="12"/>
                      <a:pt x="25" y="6"/>
                    </a:cubicBezTo>
                    <a:cubicBezTo>
                      <a:pt x="27" y="3"/>
                      <a:pt x="33" y="0"/>
                      <a:pt x="39" y="2"/>
                    </a:cubicBezTo>
                    <a:cubicBezTo>
                      <a:pt x="42" y="3"/>
                      <a:pt x="42" y="7"/>
                      <a:pt x="44" y="9"/>
                    </a:cubicBezTo>
                    <a:cubicBezTo>
                      <a:pt x="44" y="14"/>
                      <a:pt x="45" y="22"/>
                      <a:pt x="42" y="29"/>
                    </a:cubicBezTo>
                    <a:close/>
                    <a:moveTo>
                      <a:pt x="29" y="34"/>
                    </a:moveTo>
                    <a:cubicBezTo>
                      <a:pt x="28" y="33"/>
                      <a:pt x="27" y="33"/>
                      <a:pt x="26" y="33"/>
                    </a:cubicBezTo>
                    <a:cubicBezTo>
                      <a:pt x="24" y="36"/>
                      <a:pt x="20" y="40"/>
                      <a:pt x="19" y="44"/>
                    </a:cubicBezTo>
                    <a:cubicBezTo>
                      <a:pt x="22" y="40"/>
                      <a:pt x="26" y="37"/>
                      <a:pt x="29" y="34"/>
                    </a:cubicBezTo>
                    <a:close/>
                    <a:moveTo>
                      <a:pt x="15" y="53"/>
                    </a:moveTo>
                    <a:cubicBezTo>
                      <a:pt x="18" y="53"/>
                      <a:pt x="18" y="50"/>
                      <a:pt x="20" y="49"/>
                    </a:cubicBezTo>
                    <a:cubicBezTo>
                      <a:pt x="23" y="44"/>
                      <a:pt x="28" y="41"/>
                      <a:pt x="30" y="35"/>
                    </a:cubicBezTo>
                    <a:cubicBezTo>
                      <a:pt x="23" y="39"/>
                      <a:pt x="18" y="45"/>
                      <a:pt x="15" y="53"/>
                    </a:cubicBezTo>
                    <a:close/>
                    <a:moveTo>
                      <a:pt x="28" y="13"/>
                    </a:moveTo>
                    <a:cubicBezTo>
                      <a:pt x="30" y="10"/>
                      <a:pt x="32" y="6"/>
                      <a:pt x="33" y="4"/>
                    </a:cubicBezTo>
                    <a:cubicBezTo>
                      <a:pt x="30" y="6"/>
                      <a:pt x="27" y="10"/>
                      <a:pt x="28" y="13"/>
                    </a:cubicBezTo>
                    <a:close/>
                    <a:moveTo>
                      <a:pt x="35" y="7"/>
                    </a:moveTo>
                    <a:cubicBezTo>
                      <a:pt x="37" y="7"/>
                      <a:pt x="37" y="5"/>
                      <a:pt x="38" y="5"/>
                    </a:cubicBezTo>
                    <a:cubicBezTo>
                      <a:pt x="36" y="4"/>
                      <a:pt x="35" y="6"/>
                      <a:pt x="35" y="7"/>
                    </a:cubicBezTo>
                    <a:close/>
                    <a:moveTo>
                      <a:pt x="34" y="17"/>
                    </a:moveTo>
                    <a:cubicBezTo>
                      <a:pt x="35" y="16"/>
                      <a:pt x="36" y="14"/>
                      <a:pt x="38" y="12"/>
                    </a:cubicBezTo>
                    <a:cubicBezTo>
                      <a:pt x="40" y="10"/>
                      <a:pt x="42" y="9"/>
                      <a:pt x="39" y="7"/>
                    </a:cubicBezTo>
                    <a:cubicBezTo>
                      <a:pt x="38" y="10"/>
                      <a:pt x="35" y="13"/>
                      <a:pt x="34" y="17"/>
                    </a:cubicBezTo>
                    <a:close/>
                    <a:moveTo>
                      <a:pt x="34" y="10"/>
                    </a:moveTo>
                    <a:cubicBezTo>
                      <a:pt x="31" y="13"/>
                      <a:pt x="29" y="16"/>
                      <a:pt x="27" y="20"/>
                    </a:cubicBezTo>
                    <a:cubicBezTo>
                      <a:pt x="31" y="18"/>
                      <a:pt x="33" y="13"/>
                      <a:pt x="35" y="9"/>
                    </a:cubicBezTo>
                    <a:cubicBezTo>
                      <a:pt x="34" y="9"/>
                      <a:pt x="33" y="9"/>
                      <a:pt x="34" y="10"/>
                    </a:cubicBezTo>
                    <a:close/>
                    <a:moveTo>
                      <a:pt x="31" y="21"/>
                    </a:moveTo>
                    <a:cubicBezTo>
                      <a:pt x="32" y="20"/>
                      <a:pt x="33" y="18"/>
                      <a:pt x="34" y="17"/>
                    </a:cubicBezTo>
                    <a:cubicBezTo>
                      <a:pt x="33" y="18"/>
                      <a:pt x="30" y="19"/>
                      <a:pt x="31" y="21"/>
                    </a:cubicBezTo>
                    <a:close/>
                    <a:moveTo>
                      <a:pt x="29" y="26"/>
                    </a:moveTo>
                    <a:cubicBezTo>
                      <a:pt x="32" y="24"/>
                      <a:pt x="34" y="20"/>
                      <a:pt x="35" y="17"/>
                    </a:cubicBezTo>
                    <a:cubicBezTo>
                      <a:pt x="34" y="19"/>
                      <a:pt x="31" y="20"/>
                      <a:pt x="32" y="21"/>
                    </a:cubicBezTo>
                    <a:cubicBezTo>
                      <a:pt x="30" y="22"/>
                      <a:pt x="29" y="23"/>
                      <a:pt x="29" y="26"/>
                    </a:cubicBezTo>
                    <a:close/>
                    <a:moveTo>
                      <a:pt x="37" y="20"/>
                    </a:moveTo>
                    <a:cubicBezTo>
                      <a:pt x="36" y="22"/>
                      <a:pt x="35" y="23"/>
                      <a:pt x="34" y="25"/>
                    </a:cubicBezTo>
                    <a:cubicBezTo>
                      <a:pt x="36" y="25"/>
                      <a:pt x="38" y="20"/>
                      <a:pt x="37" y="20"/>
                    </a:cubicBezTo>
                    <a:close/>
                    <a:moveTo>
                      <a:pt x="36" y="30"/>
                    </a:moveTo>
                    <a:cubicBezTo>
                      <a:pt x="41" y="30"/>
                      <a:pt x="41" y="24"/>
                      <a:pt x="42" y="21"/>
                    </a:cubicBezTo>
                    <a:cubicBezTo>
                      <a:pt x="40" y="24"/>
                      <a:pt x="38" y="27"/>
                      <a:pt x="36" y="30"/>
                    </a:cubicBezTo>
                    <a:close/>
                    <a:moveTo>
                      <a:pt x="30" y="31"/>
                    </a:moveTo>
                    <a:cubicBezTo>
                      <a:pt x="32" y="31"/>
                      <a:pt x="33" y="31"/>
                      <a:pt x="34" y="29"/>
                    </a:cubicBezTo>
                    <a:cubicBezTo>
                      <a:pt x="32" y="29"/>
                      <a:pt x="31" y="30"/>
                      <a:pt x="30" y="31"/>
                    </a:cubicBezTo>
                    <a:close/>
                    <a:moveTo>
                      <a:pt x="40" y="33"/>
                    </a:moveTo>
                    <a:cubicBezTo>
                      <a:pt x="40" y="34"/>
                      <a:pt x="39" y="37"/>
                      <a:pt x="37" y="37"/>
                    </a:cubicBezTo>
                    <a:cubicBezTo>
                      <a:pt x="36" y="39"/>
                      <a:pt x="35" y="42"/>
                      <a:pt x="33" y="44"/>
                    </a:cubicBezTo>
                    <a:cubicBezTo>
                      <a:pt x="34" y="45"/>
                      <a:pt x="35" y="41"/>
                      <a:pt x="36" y="42"/>
                    </a:cubicBezTo>
                    <a:cubicBezTo>
                      <a:pt x="34" y="45"/>
                      <a:pt x="31" y="48"/>
                      <a:pt x="29" y="51"/>
                    </a:cubicBezTo>
                    <a:cubicBezTo>
                      <a:pt x="31" y="51"/>
                      <a:pt x="31" y="51"/>
                      <a:pt x="32" y="51"/>
                    </a:cubicBezTo>
                    <a:cubicBezTo>
                      <a:pt x="33" y="46"/>
                      <a:pt x="36" y="44"/>
                      <a:pt x="38" y="41"/>
                    </a:cubicBezTo>
                    <a:cubicBezTo>
                      <a:pt x="38" y="40"/>
                      <a:pt x="37" y="41"/>
                      <a:pt x="37" y="40"/>
                    </a:cubicBezTo>
                    <a:cubicBezTo>
                      <a:pt x="40" y="38"/>
                      <a:pt x="41" y="34"/>
                      <a:pt x="45" y="34"/>
                    </a:cubicBezTo>
                    <a:cubicBezTo>
                      <a:pt x="44" y="38"/>
                      <a:pt x="40" y="42"/>
                      <a:pt x="37" y="45"/>
                    </a:cubicBezTo>
                    <a:cubicBezTo>
                      <a:pt x="43" y="43"/>
                      <a:pt x="46" y="38"/>
                      <a:pt x="50" y="34"/>
                    </a:cubicBezTo>
                    <a:cubicBezTo>
                      <a:pt x="46" y="33"/>
                      <a:pt x="43" y="32"/>
                      <a:pt x="40" y="33"/>
                    </a:cubicBezTo>
                    <a:close/>
                    <a:moveTo>
                      <a:pt x="8" y="53"/>
                    </a:moveTo>
                    <a:cubicBezTo>
                      <a:pt x="8" y="53"/>
                      <a:pt x="9" y="53"/>
                      <a:pt x="10" y="53"/>
                    </a:cubicBezTo>
                    <a:cubicBezTo>
                      <a:pt x="13" y="47"/>
                      <a:pt x="18" y="44"/>
                      <a:pt x="20" y="37"/>
                    </a:cubicBezTo>
                    <a:cubicBezTo>
                      <a:pt x="21" y="37"/>
                      <a:pt x="22" y="35"/>
                      <a:pt x="22" y="34"/>
                    </a:cubicBezTo>
                    <a:cubicBezTo>
                      <a:pt x="14" y="36"/>
                      <a:pt x="12" y="43"/>
                      <a:pt x="8" y="49"/>
                    </a:cubicBezTo>
                    <a:cubicBezTo>
                      <a:pt x="12" y="46"/>
                      <a:pt x="14" y="42"/>
                      <a:pt x="18" y="39"/>
                    </a:cubicBezTo>
                    <a:cubicBezTo>
                      <a:pt x="15" y="44"/>
                      <a:pt x="10" y="48"/>
                      <a:pt x="8" y="53"/>
                    </a:cubicBezTo>
                    <a:close/>
                    <a:moveTo>
                      <a:pt x="30" y="40"/>
                    </a:moveTo>
                    <a:cubicBezTo>
                      <a:pt x="32" y="39"/>
                      <a:pt x="33" y="37"/>
                      <a:pt x="35" y="35"/>
                    </a:cubicBezTo>
                    <a:cubicBezTo>
                      <a:pt x="32" y="36"/>
                      <a:pt x="31" y="38"/>
                      <a:pt x="30" y="40"/>
                    </a:cubicBezTo>
                    <a:close/>
                    <a:moveTo>
                      <a:pt x="52" y="36"/>
                    </a:moveTo>
                    <a:cubicBezTo>
                      <a:pt x="49" y="40"/>
                      <a:pt x="44" y="43"/>
                      <a:pt x="43" y="48"/>
                    </a:cubicBezTo>
                    <a:cubicBezTo>
                      <a:pt x="47" y="44"/>
                      <a:pt x="51" y="41"/>
                      <a:pt x="54" y="36"/>
                    </a:cubicBezTo>
                    <a:cubicBezTo>
                      <a:pt x="53" y="36"/>
                      <a:pt x="53" y="35"/>
                      <a:pt x="52" y="36"/>
                    </a:cubicBezTo>
                    <a:close/>
                    <a:moveTo>
                      <a:pt x="7" y="40"/>
                    </a:moveTo>
                    <a:cubicBezTo>
                      <a:pt x="7" y="42"/>
                      <a:pt x="6" y="44"/>
                      <a:pt x="7" y="46"/>
                    </a:cubicBezTo>
                    <a:cubicBezTo>
                      <a:pt x="10" y="43"/>
                      <a:pt x="11" y="40"/>
                      <a:pt x="14" y="37"/>
                    </a:cubicBezTo>
                    <a:cubicBezTo>
                      <a:pt x="11" y="37"/>
                      <a:pt x="9" y="39"/>
                      <a:pt x="7" y="40"/>
                    </a:cubicBezTo>
                    <a:close/>
                    <a:moveTo>
                      <a:pt x="22" y="52"/>
                    </a:moveTo>
                    <a:cubicBezTo>
                      <a:pt x="23" y="52"/>
                      <a:pt x="24" y="52"/>
                      <a:pt x="26" y="52"/>
                    </a:cubicBezTo>
                    <a:cubicBezTo>
                      <a:pt x="27" y="46"/>
                      <a:pt x="32" y="42"/>
                      <a:pt x="35" y="37"/>
                    </a:cubicBezTo>
                    <a:cubicBezTo>
                      <a:pt x="29" y="41"/>
                      <a:pt x="26" y="47"/>
                      <a:pt x="22" y="52"/>
                    </a:cubicBezTo>
                    <a:close/>
                    <a:moveTo>
                      <a:pt x="51" y="45"/>
                    </a:moveTo>
                    <a:cubicBezTo>
                      <a:pt x="53" y="44"/>
                      <a:pt x="54" y="41"/>
                      <a:pt x="57" y="40"/>
                    </a:cubicBezTo>
                    <a:cubicBezTo>
                      <a:pt x="55" y="37"/>
                      <a:pt x="52" y="43"/>
                      <a:pt x="51" y="45"/>
                    </a:cubicBezTo>
                    <a:close/>
                    <a:moveTo>
                      <a:pt x="37" y="49"/>
                    </a:moveTo>
                    <a:cubicBezTo>
                      <a:pt x="37" y="49"/>
                      <a:pt x="37" y="49"/>
                      <a:pt x="37" y="50"/>
                    </a:cubicBezTo>
                    <a:cubicBezTo>
                      <a:pt x="38" y="50"/>
                      <a:pt x="39" y="49"/>
                      <a:pt x="40" y="49"/>
                    </a:cubicBezTo>
                    <a:cubicBezTo>
                      <a:pt x="40" y="45"/>
                      <a:pt x="44" y="43"/>
                      <a:pt x="44" y="40"/>
                    </a:cubicBezTo>
                    <a:cubicBezTo>
                      <a:pt x="42" y="43"/>
                      <a:pt x="39" y="46"/>
                      <a:pt x="37" y="49"/>
                    </a:cubicBezTo>
                    <a:close/>
                    <a:moveTo>
                      <a:pt x="54" y="46"/>
                    </a:moveTo>
                    <a:cubicBezTo>
                      <a:pt x="56" y="46"/>
                      <a:pt x="59" y="44"/>
                      <a:pt x="57" y="42"/>
                    </a:cubicBezTo>
                    <a:cubicBezTo>
                      <a:pt x="57" y="44"/>
                      <a:pt x="55" y="45"/>
                      <a:pt x="5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17"/>
              <p:cNvSpPr>
                <a:spLocks noEditPoints="1"/>
              </p:cNvSpPr>
              <p:nvPr/>
            </p:nvSpPr>
            <p:spPr bwMode="auto">
              <a:xfrm>
                <a:off x="3141663" y="4687888"/>
                <a:ext cx="703262" cy="642938"/>
              </a:xfrm>
              <a:custGeom>
                <a:avLst/>
                <a:gdLst>
                  <a:gd name="T0" fmla="*/ 41 w 69"/>
                  <a:gd name="T1" fmla="*/ 7 h 63"/>
                  <a:gd name="T2" fmla="*/ 52 w 69"/>
                  <a:gd name="T3" fmla="*/ 32 h 63"/>
                  <a:gd name="T4" fmla="*/ 65 w 69"/>
                  <a:gd name="T5" fmla="*/ 45 h 63"/>
                  <a:gd name="T6" fmla="*/ 66 w 69"/>
                  <a:gd name="T7" fmla="*/ 50 h 63"/>
                  <a:gd name="T8" fmla="*/ 59 w 69"/>
                  <a:gd name="T9" fmla="*/ 62 h 63"/>
                  <a:gd name="T10" fmla="*/ 58 w 69"/>
                  <a:gd name="T11" fmla="*/ 56 h 63"/>
                  <a:gd name="T12" fmla="*/ 51 w 69"/>
                  <a:gd name="T13" fmla="*/ 57 h 63"/>
                  <a:gd name="T14" fmla="*/ 8 w 69"/>
                  <a:gd name="T15" fmla="*/ 60 h 63"/>
                  <a:gd name="T16" fmla="*/ 3 w 69"/>
                  <a:gd name="T17" fmla="*/ 59 h 63"/>
                  <a:gd name="T18" fmla="*/ 27 w 69"/>
                  <a:gd name="T19" fmla="*/ 34 h 63"/>
                  <a:gd name="T20" fmla="*/ 21 w 69"/>
                  <a:gd name="T21" fmla="*/ 24 h 63"/>
                  <a:gd name="T22" fmla="*/ 24 w 69"/>
                  <a:gd name="T23" fmla="*/ 9 h 63"/>
                  <a:gd name="T24" fmla="*/ 41 w 69"/>
                  <a:gd name="T25" fmla="*/ 5 h 63"/>
                  <a:gd name="T26" fmla="*/ 38 w 69"/>
                  <a:gd name="T27" fmla="*/ 6 h 63"/>
                  <a:gd name="T28" fmla="*/ 23 w 69"/>
                  <a:gd name="T29" fmla="*/ 19 h 63"/>
                  <a:gd name="T30" fmla="*/ 25 w 69"/>
                  <a:gd name="T31" fmla="*/ 23 h 63"/>
                  <a:gd name="T32" fmla="*/ 32 w 69"/>
                  <a:gd name="T33" fmla="*/ 3 h 63"/>
                  <a:gd name="T34" fmla="*/ 33 w 69"/>
                  <a:gd name="T35" fmla="*/ 18 h 63"/>
                  <a:gd name="T36" fmla="*/ 32 w 69"/>
                  <a:gd name="T37" fmla="*/ 20 h 63"/>
                  <a:gd name="T38" fmla="*/ 29 w 69"/>
                  <a:gd name="T39" fmla="*/ 28 h 63"/>
                  <a:gd name="T40" fmla="*/ 40 w 69"/>
                  <a:gd name="T41" fmla="*/ 9 h 63"/>
                  <a:gd name="T42" fmla="*/ 33 w 69"/>
                  <a:gd name="T43" fmla="*/ 18 h 63"/>
                  <a:gd name="T44" fmla="*/ 41 w 69"/>
                  <a:gd name="T45" fmla="*/ 15 h 63"/>
                  <a:gd name="T46" fmla="*/ 33 w 69"/>
                  <a:gd name="T47" fmla="*/ 27 h 63"/>
                  <a:gd name="T48" fmla="*/ 33 w 69"/>
                  <a:gd name="T49" fmla="*/ 27 h 63"/>
                  <a:gd name="T50" fmla="*/ 31 w 69"/>
                  <a:gd name="T51" fmla="*/ 29 h 63"/>
                  <a:gd name="T52" fmla="*/ 26 w 69"/>
                  <a:gd name="T53" fmla="*/ 41 h 63"/>
                  <a:gd name="T54" fmla="*/ 19 w 69"/>
                  <a:gd name="T55" fmla="*/ 53 h 63"/>
                  <a:gd name="T56" fmla="*/ 19 w 69"/>
                  <a:gd name="T57" fmla="*/ 57 h 63"/>
                  <a:gd name="T58" fmla="*/ 30 w 69"/>
                  <a:gd name="T59" fmla="*/ 36 h 63"/>
                  <a:gd name="T60" fmla="*/ 29 w 69"/>
                  <a:gd name="T61" fmla="*/ 46 h 63"/>
                  <a:gd name="T62" fmla="*/ 41 w 69"/>
                  <a:gd name="T63" fmla="*/ 36 h 63"/>
                  <a:gd name="T64" fmla="*/ 30 w 69"/>
                  <a:gd name="T65" fmla="*/ 50 h 63"/>
                  <a:gd name="T66" fmla="*/ 25 w 69"/>
                  <a:gd name="T67" fmla="*/ 57 h 63"/>
                  <a:gd name="T68" fmla="*/ 37 w 69"/>
                  <a:gd name="T69" fmla="*/ 40 h 63"/>
                  <a:gd name="T70" fmla="*/ 35 w 69"/>
                  <a:gd name="T71" fmla="*/ 49 h 63"/>
                  <a:gd name="T72" fmla="*/ 44 w 69"/>
                  <a:gd name="T73" fmla="*/ 36 h 63"/>
                  <a:gd name="T74" fmla="*/ 8 w 69"/>
                  <a:gd name="T75" fmla="*/ 53 h 63"/>
                  <a:gd name="T76" fmla="*/ 10 w 69"/>
                  <a:gd name="T77" fmla="*/ 58 h 63"/>
                  <a:gd name="T78" fmla="*/ 22 w 69"/>
                  <a:gd name="T79" fmla="*/ 37 h 63"/>
                  <a:gd name="T80" fmla="*/ 54 w 69"/>
                  <a:gd name="T81" fmla="*/ 37 h 63"/>
                  <a:gd name="T82" fmla="*/ 56 w 69"/>
                  <a:gd name="T83" fmla="*/ 39 h 63"/>
                  <a:gd name="T84" fmla="*/ 61 w 69"/>
                  <a:gd name="T85" fmla="*/ 41 h 63"/>
                  <a:gd name="T86" fmla="*/ 56 w 69"/>
                  <a:gd name="T87" fmla="*/ 39 h 63"/>
                  <a:gd name="T88" fmla="*/ 17 w 69"/>
                  <a:gd name="T89" fmla="*/ 38 h 63"/>
                  <a:gd name="T90" fmla="*/ 39 w 69"/>
                  <a:gd name="T91" fmla="*/ 55 h 63"/>
                  <a:gd name="T92" fmla="*/ 54 w 69"/>
                  <a:gd name="T93" fmla="*/ 40 h 63"/>
                  <a:gd name="T94" fmla="*/ 39 w 69"/>
                  <a:gd name="T95" fmla="*/ 55 h 63"/>
                  <a:gd name="T96" fmla="*/ 43 w 69"/>
                  <a:gd name="T97" fmla="*/ 42 h 63"/>
                  <a:gd name="T98" fmla="*/ 48 w 69"/>
                  <a:gd name="T99" fmla="*/ 54 h 63"/>
                  <a:gd name="T100" fmla="*/ 48 w 69"/>
                  <a:gd name="T101" fmla="*/ 54 h 63"/>
                  <a:gd name="T102" fmla="*/ 59 w 69"/>
                  <a:gd name="T103" fmla="*/ 51 h 63"/>
                  <a:gd name="T104" fmla="*/ 61 w 69"/>
                  <a:gd name="T105" fmla="*/ 53 h 63"/>
                  <a:gd name="T106" fmla="*/ 59 w 69"/>
                  <a:gd name="T107" fmla="*/ 47 h 63"/>
                  <a:gd name="T108" fmla="*/ 31 w 69"/>
                  <a:gd name="T109" fmla="*/ 56 h 63"/>
                  <a:gd name="T110" fmla="*/ 40 w 69"/>
                  <a:gd name="T111" fmla="*/ 46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9" h="62">
                    <a:moveTo>
                      <a:pt x="41" y="5"/>
                    </a:moveTo>
                    <a:cubicBezTo>
                      <a:pt x="41" y="5"/>
                      <a:pt x="41" y="6"/>
                      <a:pt x="41" y="7"/>
                    </a:cubicBezTo>
                    <a:cubicBezTo>
                      <a:pt x="47" y="15"/>
                      <a:pt x="40" y="28"/>
                      <a:pt x="34" y="33"/>
                    </a:cubicBezTo>
                    <a:cubicBezTo>
                      <a:pt x="40" y="33"/>
                      <a:pt x="47" y="35"/>
                      <a:pt x="52" y="32"/>
                    </a:cubicBezTo>
                    <a:cubicBezTo>
                      <a:pt x="52" y="33"/>
                      <a:pt x="52" y="34"/>
                      <a:pt x="53" y="35"/>
                    </a:cubicBezTo>
                    <a:cubicBezTo>
                      <a:pt x="61" y="34"/>
                      <a:pt x="64" y="40"/>
                      <a:pt x="65" y="45"/>
                    </a:cubicBezTo>
                    <a:cubicBezTo>
                      <a:pt x="66" y="46"/>
                      <a:pt x="67" y="45"/>
                      <a:pt x="68" y="46"/>
                    </a:cubicBezTo>
                    <a:cubicBezTo>
                      <a:pt x="69" y="47"/>
                      <a:pt x="67" y="48"/>
                      <a:pt x="66" y="50"/>
                    </a:cubicBezTo>
                    <a:cubicBezTo>
                      <a:pt x="66" y="52"/>
                      <a:pt x="67" y="52"/>
                      <a:pt x="67" y="54"/>
                    </a:cubicBezTo>
                    <a:cubicBezTo>
                      <a:pt x="62" y="54"/>
                      <a:pt x="61" y="58"/>
                      <a:pt x="59" y="62"/>
                    </a:cubicBezTo>
                    <a:cubicBezTo>
                      <a:pt x="57" y="61"/>
                      <a:pt x="58" y="59"/>
                      <a:pt x="59" y="58"/>
                    </a:cubicBezTo>
                    <a:cubicBezTo>
                      <a:pt x="59" y="57"/>
                      <a:pt x="57" y="58"/>
                      <a:pt x="58" y="56"/>
                    </a:cubicBezTo>
                    <a:cubicBezTo>
                      <a:pt x="55" y="56"/>
                      <a:pt x="54" y="57"/>
                      <a:pt x="53" y="58"/>
                    </a:cubicBezTo>
                    <a:cubicBezTo>
                      <a:pt x="52" y="58"/>
                      <a:pt x="52" y="56"/>
                      <a:pt x="51" y="57"/>
                    </a:cubicBezTo>
                    <a:cubicBezTo>
                      <a:pt x="39" y="57"/>
                      <a:pt x="25" y="59"/>
                      <a:pt x="11" y="61"/>
                    </a:cubicBezTo>
                    <a:cubicBezTo>
                      <a:pt x="11" y="60"/>
                      <a:pt x="9" y="61"/>
                      <a:pt x="8" y="60"/>
                    </a:cubicBezTo>
                    <a:cubicBezTo>
                      <a:pt x="7" y="61"/>
                      <a:pt x="1" y="63"/>
                      <a:pt x="0" y="60"/>
                    </a:cubicBezTo>
                    <a:cubicBezTo>
                      <a:pt x="0" y="59"/>
                      <a:pt x="1" y="59"/>
                      <a:pt x="3" y="59"/>
                    </a:cubicBezTo>
                    <a:cubicBezTo>
                      <a:pt x="6" y="51"/>
                      <a:pt x="4" y="43"/>
                      <a:pt x="9" y="39"/>
                    </a:cubicBezTo>
                    <a:cubicBezTo>
                      <a:pt x="14" y="36"/>
                      <a:pt x="20" y="35"/>
                      <a:pt x="27" y="34"/>
                    </a:cubicBezTo>
                    <a:cubicBezTo>
                      <a:pt x="27" y="31"/>
                      <a:pt x="25" y="30"/>
                      <a:pt x="23" y="29"/>
                    </a:cubicBezTo>
                    <a:cubicBezTo>
                      <a:pt x="24" y="27"/>
                      <a:pt x="22" y="25"/>
                      <a:pt x="21" y="24"/>
                    </a:cubicBezTo>
                    <a:cubicBezTo>
                      <a:pt x="20" y="18"/>
                      <a:pt x="19" y="12"/>
                      <a:pt x="22" y="8"/>
                    </a:cubicBezTo>
                    <a:cubicBezTo>
                      <a:pt x="23" y="8"/>
                      <a:pt x="24" y="8"/>
                      <a:pt x="24" y="9"/>
                    </a:cubicBezTo>
                    <a:cubicBezTo>
                      <a:pt x="26" y="4"/>
                      <a:pt x="30" y="0"/>
                      <a:pt x="35" y="1"/>
                    </a:cubicBezTo>
                    <a:cubicBezTo>
                      <a:pt x="38" y="1"/>
                      <a:pt x="39" y="4"/>
                      <a:pt x="41" y="5"/>
                    </a:cubicBezTo>
                    <a:close/>
                    <a:moveTo>
                      <a:pt x="25" y="23"/>
                    </a:moveTo>
                    <a:cubicBezTo>
                      <a:pt x="30" y="18"/>
                      <a:pt x="36" y="12"/>
                      <a:pt x="38" y="6"/>
                    </a:cubicBezTo>
                    <a:cubicBezTo>
                      <a:pt x="37" y="5"/>
                      <a:pt x="37" y="4"/>
                      <a:pt x="36" y="4"/>
                    </a:cubicBezTo>
                    <a:cubicBezTo>
                      <a:pt x="32" y="9"/>
                      <a:pt x="28" y="15"/>
                      <a:pt x="23" y="19"/>
                    </a:cubicBezTo>
                    <a:cubicBezTo>
                      <a:pt x="27" y="20"/>
                      <a:pt x="28" y="15"/>
                      <a:pt x="30" y="15"/>
                    </a:cubicBezTo>
                    <a:cubicBezTo>
                      <a:pt x="29" y="18"/>
                      <a:pt x="25" y="19"/>
                      <a:pt x="25" y="23"/>
                    </a:cubicBezTo>
                    <a:close/>
                    <a:moveTo>
                      <a:pt x="25" y="15"/>
                    </a:moveTo>
                    <a:cubicBezTo>
                      <a:pt x="28" y="12"/>
                      <a:pt x="33" y="8"/>
                      <a:pt x="32" y="3"/>
                    </a:cubicBezTo>
                    <a:cubicBezTo>
                      <a:pt x="28" y="5"/>
                      <a:pt x="26" y="11"/>
                      <a:pt x="25" y="15"/>
                    </a:cubicBezTo>
                    <a:close/>
                    <a:moveTo>
                      <a:pt x="33" y="18"/>
                    </a:moveTo>
                    <a:cubicBezTo>
                      <a:pt x="33" y="19"/>
                      <a:pt x="31" y="19"/>
                      <a:pt x="31" y="20"/>
                    </a:cubicBezTo>
                    <a:cubicBezTo>
                      <a:pt x="31" y="21"/>
                      <a:pt x="31" y="19"/>
                      <a:pt x="32" y="20"/>
                    </a:cubicBezTo>
                    <a:cubicBezTo>
                      <a:pt x="31" y="22"/>
                      <a:pt x="30" y="24"/>
                      <a:pt x="28" y="25"/>
                    </a:cubicBezTo>
                    <a:cubicBezTo>
                      <a:pt x="28" y="27"/>
                      <a:pt x="27" y="28"/>
                      <a:pt x="29" y="28"/>
                    </a:cubicBezTo>
                    <a:cubicBezTo>
                      <a:pt x="32" y="24"/>
                      <a:pt x="35" y="19"/>
                      <a:pt x="38" y="14"/>
                    </a:cubicBezTo>
                    <a:cubicBezTo>
                      <a:pt x="39" y="13"/>
                      <a:pt x="41" y="12"/>
                      <a:pt x="40" y="9"/>
                    </a:cubicBezTo>
                    <a:cubicBezTo>
                      <a:pt x="40" y="9"/>
                      <a:pt x="39" y="9"/>
                      <a:pt x="39" y="9"/>
                    </a:cubicBezTo>
                    <a:cubicBezTo>
                      <a:pt x="37" y="12"/>
                      <a:pt x="34" y="15"/>
                      <a:pt x="33" y="18"/>
                    </a:cubicBezTo>
                    <a:close/>
                    <a:moveTo>
                      <a:pt x="33" y="27"/>
                    </a:moveTo>
                    <a:cubicBezTo>
                      <a:pt x="38" y="25"/>
                      <a:pt x="39" y="20"/>
                      <a:pt x="41" y="15"/>
                    </a:cubicBezTo>
                    <a:cubicBezTo>
                      <a:pt x="41" y="15"/>
                      <a:pt x="41" y="14"/>
                      <a:pt x="40" y="14"/>
                    </a:cubicBezTo>
                    <a:cubicBezTo>
                      <a:pt x="38" y="19"/>
                      <a:pt x="34" y="21"/>
                      <a:pt x="33" y="27"/>
                    </a:cubicBezTo>
                    <a:close/>
                    <a:moveTo>
                      <a:pt x="31" y="29"/>
                    </a:moveTo>
                    <a:cubicBezTo>
                      <a:pt x="32" y="29"/>
                      <a:pt x="32" y="28"/>
                      <a:pt x="33" y="27"/>
                    </a:cubicBezTo>
                    <a:cubicBezTo>
                      <a:pt x="32" y="27"/>
                      <a:pt x="32" y="27"/>
                      <a:pt x="31" y="27"/>
                    </a:cubicBezTo>
                    <a:cubicBezTo>
                      <a:pt x="31" y="28"/>
                      <a:pt x="31" y="28"/>
                      <a:pt x="31" y="29"/>
                    </a:cubicBezTo>
                    <a:close/>
                    <a:moveTo>
                      <a:pt x="30" y="36"/>
                    </a:moveTo>
                    <a:cubicBezTo>
                      <a:pt x="30" y="38"/>
                      <a:pt x="29" y="40"/>
                      <a:pt x="26" y="41"/>
                    </a:cubicBezTo>
                    <a:cubicBezTo>
                      <a:pt x="23" y="47"/>
                      <a:pt x="17" y="50"/>
                      <a:pt x="16" y="55"/>
                    </a:cubicBezTo>
                    <a:cubicBezTo>
                      <a:pt x="17" y="55"/>
                      <a:pt x="17" y="52"/>
                      <a:pt x="19" y="53"/>
                    </a:cubicBezTo>
                    <a:cubicBezTo>
                      <a:pt x="18" y="55"/>
                      <a:pt x="16" y="56"/>
                      <a:pt x="16" y="58"/>
                    </a:cubicBezTo>
                    <a:cubicBezTo>
                      <a:pt x="17" y="58"/>
                      <a:pt x="18" y="57"/>
                      <a:pt x="19" y="57"/>
                    </a:cubicBezTo>
                    <a:cubicBezTo>
                      <a:pt x="24" y="50"/>
                      <a:pt x="30" y="44"/>
                      <a:pt x="35" y="36"/>
                    </a:cubicBezTo>
                    <a:cubicBezTo>
                      <a:pt x="33" y="34"/>
                      <a:pt x="32" y="36"/>
                      <a:pt x="30" y="36"/>
                    </a:cubicBezTo>
                    <a:close/>
                    <a:moveTo>
                      <a:pt x="41" y="36"/>
                    </a:moveTo>
                    <a:cubicBezTo>
                      <a:pt x="35" y="35"/>
                      <a:pt x="33" y="44"/>
                      <a:pt x="29" y="46"/>
                    </a:cubicBezTo>
                    <a:cubicBezTo>
                      <a:pt x="30" y="47"/>
                      <a:pt x="26" y="50"/>
                      <a:pt x="28" y="50"/>
                    </a:cubicBezTo>
                    <a:cubicBezTo>
                      <a:pt x="32" y="45"/>
                      <a:pt x="36" y="40"/>
                      <a:pt x="41" y="36"/>
                    </a:cubicBezTo>
                    <a:close/>
                    <a:moveTo>
                      <a:pt x="37" y="40"/>
                    </a:moveTo>
                    <a:cubicBezTo>
                      <a:pt x="35" y="44"/>
                      <a:pt x="31" y="46"/>
                      <a:pt x="30" y="50"/>
                    </a:cubicBezTo>
                    <a:cubicBezTo>
                      <a:pt x="26" y="50"/>
                      <a:pt x="27" y="55"/>
                      <a:pt x="23" y="57"/>
                    </a:cubicBezTo>
                    <a:cubicBezTo>
                      <a:pt x="24" y="57"/>
                      <a:pt x="25" y="57"/>
                      <a:pt x="25" y="57"/>
                    </a:cubicBezTo>
                    <a:cubicBezTo>
                      <a:pt x="30" y="51"/>
                      <a:pt x="35" y="46"/>
                      <a:pt x="39" y="40"/>
                    </a:cubicBezTo>
                    <a:cubicBezTo>
                      <a:pt x="38" y="40"/>
                      <a:pt x="38" y="40"/>
                      <a:pt x="37" y="40"/>
                    </a:cubicBezTo>
                    <a:close/>
                    <a:moveTo>
                      <a:pt x="44" y="36"/>
                    </a:moveTo>
                    <a:cubicBezTo>
                      <a:pt x="41" y="40"/>
                      <a:pt x="38" y="45"/>
                      <a:pt x="35" y="49"/>
                    </a:cubicBezTo>
                    <a:cubicBezTo>
                      <a:pt x="39" y="46"/>
                      <a:pt x="43" y="41"/>
                      <a:pt x="46" y="36"/>
                    </a:cubicBezTo>
                    <a:cubicBezTo>
                      <a:pt x="45" y="36"/>
                      <a:pt x="45" y="36"/>
                      <a:pt x="44" y="36"/>
                    </a:cubicBezTo>
                    <a:close/>
                    <a:moveTo>
                      <a:pt x="22" y="37"/>
                    </a:moveTo>
                    <a:cubicBezTo>
                      <a:pt x="18" y="43"/>
                      <a:pt x="11" y="47"/>
                      <a:pt x="8" y="53"/>
                    </a:cubicBezTo>
                    <a:cubicBezTo>
                      <a:pt x="9" y="54"/>
                      <a:pt x="8" y="55"/>
                      <a:pt x="8" y="57"/>
                    </a:cubicBezTo>
                    <a:cubicBezTo>
                      <a:pt x="9" y="57"/>
                      <a:pt x="9" y="58"/>
                      <a:pt x="10" y="58"/>
                    </a:cubicBezTo>
                    <a:cubicBezTo>
                      <a:pt x="16" y="51"/>
                      <a:pt x="22" y="44"/>
                      <a:pt x="27" y="36"/>
                    </a:cubicBezTo>
                    <a:cubicBezTo>
                      <a:pt x="26" y="36"/>
                      <a:pt x="24" y="37"/>
                      <a:pt x="22" y="37"/>
                    </a:cubicBezTo>
                    <a:close/>
                    <a:moveTo>
                      <a:pt x="44" y="45"/>
                    </a:moveTo>
                    <a:cubicBezTo>
                      <a:pt x="47" y="43"/>
                      <a:pt x="50" y="40"/>
                      <a:pt x="54" y="37"/>
                    </a:cubicBezTo>
                    <a:cubicBezTo>
                      <a:pt x="48" y="35"/>
                      <a:pt x="46" y="43"/>
                      <a:pt x="44" y="45"/>
                    </a:cubicBezTo>
                    <a:close/>
                    <a:moveTo>
                      <a:pt x="56" y="39"/>
                    </a:moveTo>
                    <a:cubicBezTo>
                      <a:pt x="53" y="44"/>
                      <a:pt x="49" y="48"/>
                      <a:pt x="46" y="53"/>
                    </a:cubicBezTo>
                    <a:cubicBezTo>
                      <a:pt x="52" y="50"/>
                      <a:pt x="55" y="45"/>
                      <a:pt x="61" y="41"/>
                    </a:cubicBezTo>
                    <a:cubicBezTo>
                      <a:pt x="59" y="40"/>
                      <a:pt x="57" y="37"/>
                      <a:pt x="54" y="37"/>
                    </a:cubicBezTo>
                    <a:cubicBezTo>
                      <a:pt x="55" y="38"/>
                      <a:pt x="56" y="39"/>
                      <a:pt x="56" y="39"/>
                    </a:cubicBezTo>
                    <a:close/>
                    <a:moveTo>
                      <a:pt x="8" y="51"/>
                    </a:moveTo>
                    <a:cubicBezTo>
                      <a:pt x="11" y="47"/>
                      <a:pt x="16" y="42"/>
                      <a:pt x="17" y="38"/>
                    </a:cubicBezTo>
                    <a:cubicBezTo>
                      <a:pt x="12" y="40"/>
                      <a:pt x="5" y="43"/>
                      <a:pt x="8" y="51"/>
                    </a:cubicBezTo>
                    <a:close/>
                    <a:moveTo>
                      <a:pt x="39" y="55"/>
                    </a:moveTo>
                    <a:cubicBezTo>
                      <a:pt x="40" y="55"/>
                      <a:pt x="41" y="55"/>
                      <a:pt x="43" y="55"/>
                    </a:cubicBezTo>
                    <a:cubicBezTo>
                      <a:pt x="46" y="49"/>
                      <a:pt x="50" y="45"/>
                      <a:pt x="54" y="40"/>
                    </a:cubicBezTo>
                    <a:cubicBezTo>
                      <a:pt x="54" y="39"/>
                      <a:pt x="54" y="39"/>
                      <a:pt x="53" y="39"/>
                    </a:cubicBezTo>
                    <a:cubicBezTo>
                      <a:pt x="47" y="43"/>
                      <a:pt x="42" y="49"/>
                      <a:pt x="39" y="55"/>
                    </a:cubicBezTo>
                    <a:close/>
                    <a:moveTo>
                      <a:pt x="40" y="46"/>
                    </a:moveTo>
                    <a:cubicBezTo>
                      <a:pt x="42" y="45"/>
                      <a:pt x="42" y="43"/>
                      <a:pt x="43" y="42"/>
                    </a:cubicBezTo>
                    <a:cubicBezTo>
                      <a:pt x="42" y="43"/>
                      <a:pt x="41" y="44"/>
                      <a:pt x="40" y="46"/>
                    </a:cubicBezTo>
                    <a:close/>
                    <a:moveTo>
                      <a:pt x="48" y="54"/>
                    </a:moveTo>
                    <a:cubicBezTo>
                      <a:pt x="55" y="55"/>
                      <a:pt x="56" y="47"/>
                      <a:pt x="61" y="43"/>
                    </a:cubicBezTo>
                    <a:cubicBezTo>
                      <a:pt x="56" y="46"/>
                      <a:pt x="51" y="49"/>
                      <a:pt x="48" y="54"/>
                    </a:cubicBezTo>
                    <a:close/>
                    <a:moveTo>
                      <a:pt x="56" y="53"/>
                    </a:moveTo>
                    <a:cubicBezTo>
                      <a:pt x="57" y="52"/>
                      <a:pt x="57" y="51"/>
                      <a:pt x="59" y="51"/>
                    </a:cubicBezTo>
                    <a:cubicBezTo>
                      <a:pt x="59" y="52"/>
                      <a:pt x="57" y="52"/>
                      <a:pt x="57" y="54"/>
                    </a:cubicBezTo>
                    <a:cubicBezTo>
                      <a:pt x="59" y="54"/>
                      <a:pt x="59" y="53"/>
                      <a:pt x="61" y="53"/>
                    </a:cubicBezTo>
                    <a:cubicBezTo>
                      <a:pt x="64" y="51"/>
                      <a:pt x="64" y="48"/>
                      <a:pt x="62" y="45"/>
                    </a:cubicBezTo>
                    <a:cubicBezTo>
                      <a:pt x="60" y="45"/>
                      <a:pt x="61" y="48"/>
                      <a:pt x="59" y="47"/>
                    </a:cubicBezTo>
                    <a:cubicBezTo>
                      <a:pt x="59" y="50"/>
                      <a:pt x="56" y="51"/>
                      <a:pt x="56" y="53"/>
                    </a:cubicBezTo>
                    <a:close/>
                    <a:moveTo>
                      <a:pt x="31" y="56"/>
                    </a:moveTo>
                    <a:cubicBezTo>
                      <a:pt x="33" y="56"/>
                      <a:pt x="34" y="55"/>
                      <a:pt x="35" y="55"/>
                    </a:cubicBezTo>
                    <a:cubicBezTo>
                      <a:pt x="35" y="52"/>
                      <a:pt x="41" y="49"/>
                      <a:pt x="40" y="46"/>
                    </a:cubicBezTo>
                    <a:cubicBezTo>
                      <a:pt x="37" y="49"/>
                      <a:pt x="34" y="53"/>
                      <a:pt x="3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18"/>
              <p:cNvSpPr>
                <a:spLocks noEditPoints="1"/>
              </p:cNvSpPr>
              <p:nvPr/>
            </p:nvSpPr>
            <p:spPr bwMode="auto">
              <a:xfrm>
                <a:off x="3263900" y="2122487"/>
                <a:ext cx="234950" cy="366713"/>
              </a:xfrm>
              <a:custGeom>
                <a:avLst/>
                <a:gdLst>
                  <a:gd name="T0" fmla="*/ 11 w 23"/>
                  <a:gd name="T1" fmla="*/ 2 h 36"/>
                  <a:gd name="T2" fmla="*/ 23 w 23"/>
                  <a:gd name="T3" fmla="*/ 20 h 36"/>
                  <a:gd name="T4" fmla="*/ 13 w 23"/>
                  <a:gd name="T5" fmla="*/ 36 h 36"/>
                  <a:gd name="T6" fmla="*/ 2 w 23"/>
                  <a:gd name="T7" fmla="*/ 28 h 36"/>
                  <a:gd name="T8" fmla="*/ 3 w 23"/>
                  <a:gd name="T9" fmla="*/ 7 h 36"/>
                  <a:gd name="T10" fmla="*/ 11 w 23"/>
                  <a:gd name="T11" fmla="*/ 2 h 36"/>
                  <a:gd name="T12" fmla="*/ 15 w 23"/>
                  <a:gd name="T13" fmla="*/ 7 h 36"/>
                  <a:gd name="T14" fmla="*/ 16 w 23"/>
                  <a:gd name="T15" fmla="*/ 8 h 36"/>
                  <a:gd name="T16" fmla="*/ 13 w 23"/>
                  <a:gd name="T17" fmla="*/ 13 h 36"/>
                  <a:gd name="T18" fmla="*/ 18 w 23"/>
                  <a:gd name="T19" fmla="*/ 10 h 36"/>
                  <a:gd name="T20" fmla="*/ 14 w 23"/>
                  <a:gd name="T21" fmla="*/ 5 h 36"/>
                  <a:gd name="T22" fmla="*/ 15 w 23"/>
                  <a:gd name="T23" fmla="*/ 7 h 36"/>
                  <a:gd name="T24" fmla="*/ 7 w 23"/>
                  <a:gd name="T25" fmla="*/ 9 h 36"/>
                  <a:gd name="T26" fmla="*/ 9 w 23"/>
                  <a:gd name="T27" fmla="*/ 6 h 36"/>
                  <a:gd name="T28" fmla="*/ 7 w 23"/>
                  <a:gd name="T29" fmla="*/ 9 h 36"/>
                  <a:gd name="T30" fmla="*/ 9 w 23"/>
                  <a:gd name="T31" fmla="*/ 9 h 36"/>
                  <a:gd name="T32" fmla="*/ 10 w 23"/>
                  <a:gd name="T33" fmla="*/ 11 h 36"/>
                  <a:gd name="T34" fmla="*/ 13 w 23"/>
                  <a:gd name="T35" fmla="*/ 7 h 36"/>
                  <a:gd name="T36" fmla="*/ 11 w 23"/>
                  <a:gd name="T37" fmla="*/ 7 h 36"/>
                  <a:gd name="T38" fmla="*/ 9 w 23"/>
                  <a:gd name="T39" fmla="*/ 9 h 36"/>
                  <a:gd name="T40" fmla="*/ 13 w 23"/>
                  <a:gd name="T41" fmla="*/ 21 h 36"/>
                  <a:gd name="T42" fmla="*/ 18 w 23"/>
                  <a:gd name="T43" fmla="*/ 10 h 36"/>
                  <a:gd name="T44" fmla="*/ 13 w 23"/>
                  <a:gd name="T45" fmla="*/ 21 h 36"/>
                  <a:gd name="T46" fmla="*/ 6 w 23"/>
                  <a:gd name="T47" fmla="*/ 20 h 36"/>
                  <a:gd name="T48" fmla="*/ 10 w 23"/>
                  <a:gd name="T49" fmla="*/ 13 h 36"/>
                  <a:gd name="T50" fmla="*/ 6 w 23"/>
                  <a:gd name="T51" fmla="*/ 20 h 36"/>
                  <a:gd name="T52" fmla="*/ 17 w 23"/>
                  <a:gd name="T53" fmla="*/ 28 h 36"/>
                  <a:gd name="T54" fmla="*/ 18 w 23"/>
                  <a:gd name="T55" fmla="*/ 24 h 36"/>
                  <a:gd name="T56" fmla="*/ 17 w 23"/>
                  <a:gd name="T57"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36">
                    <a:moveTo>
                      <a:pt x="11" y="2"/>
                    </a:moveTo>
                    <a:cubicBezTo>
                      <a:pt x="20" y="0"/>
                      <a:pt x="23" y="12"/>
                      <a:pt x="23" y="20"/>
                    </a:cubicBezTo>
                    <a:cubicBezTo>
                      <a:pt x="23" y="27"/>
                      <a:pt x="17" y="35"/>
                      <a:pt x="13" y="36"/>
                    </a:cubicBezTo>
                    <a:cubicBezTo>
                      <a:pt x="11" y="36"/>
                      <a:pt x="3" y="30"/>
                      <a:pt x="2" y="28"/>
                    </a:cubicBezTo>
                    <a:cubicBezTo>
                      <a:pt x="0" y="24"/>
                      <a:pt x="0" y="12"/>
                      <a:pt x="3" y="7"/>
                    </a:cubicBezTo>
                    <a:cubicBezTo>
                      <a:pt x="5" y="5"/>
                      <a:pt x="8" y="3"/>
                      <a:pt x="11" y="2"/>
                    </a:cubicBezTo>
                    <a:close/>
                    <a:moveTo>
                      <a:pt x="15" y="7"/>
                    </a:moveTo>
                    <a:cubicBezTo>
                      <a:pt x="15" y="7"/>
                      <a:pt x="16" y="7"/>
                      <a:pt x="16" y="8"/>
                    </a:cubicBezTo>
                    <a:cubicBezTo>
                      <a:pt x="15" y="10"/>
                      <a:pt x="14" y="12"/>
                      <a:pt x="13" y="13"/>
                    </a:cubicBezTo>
                    <a:cubicBezTo>
                      <a:pt x="15" y="13"/>
                      <a:pt x="15" y="9"/>
                      <a:pt x="18" y="10"/>
                    </a:cubicBezTo>
                    <a:cubicBezTo>
                      <a:pt x="18" y="8"/>
                      <a:pt x="17" y="5"/>
                      <a:pt x="14" y="5"/>
                    </a:cubicBezTo>
                    <a:cubicBezTo>
                      <a:pt x="14" y="6"/>
                      <a:pt x="15" y="6"/>
                      <a:pt x="15" y="7"/>
                    </a:cubicBezTo>
                    <a:close/>
                    <a:moveTo>
                      <a:pt x="7" y="9"/>
                    </a:moveTo>
                    <a:cubicBezTo>
                      <a:pt x="8" y="9"/>
                      <a:pt x="8" y="7"/>
                      <a:pt x="9" y="6"/>
                    </a:cubicBezTo>
                    <a:cubicBezTo>
                      <a:pt x="8" y="6"/>
                      <a:pt x="7" y="7"/>
                      <a:pt x="7" y="9"/>
                    </a:cubicBezTo>
                    <a:close/>
                    <a:moveTo>
                      <a:pt x="9" y="9"/>
                    </a:moveTo>
                    <a:cubicBezTo>
                      <a:pt x="10" y="9"/>
                      <a:pt x="8" y="11"/>
                      <a:pt x="10" y="11"/>
                    </a:cubicBezTo>
                    <a:cubicBezTo>
                      <a:pt x="10" y="10"/>
                      <a:pt x="12" y="9"/>
                      <a:pt x="13" y="7"/>
                    </a:cubicBezTo>
                    <a:cubicBezTo>
                      <a:pt x="12" y="7"/>
                      <a:pt x="12" y="7"/>
                      <a:pt x="11" y="7"/>
                    </a:cubicBezTo>
                    <a:cubicBezTo>
                      <a:pt x="11" y="9"/>
                      <a:pt x="10" y="9"/>
                      <a:pt x="9" y="9"/>
                    </a:cubicBezTo>
                    <a:close/>
                    <a:moveTo>
                      <a:pt x="13" y="21"/>
                    </a:moveTo>
                    <a:cubicBezTo>
                      <a:pt x="14" y="17"/>
                      <a:pt x="21" y="14"/>
                      <a:pt x="18" y="10"/>
                    </a:cubicBezTo>
                    <a:cubicBezTo>
                      <a:pt x="17" y="15"/>
                      <a:pt x="13" y="17"/>
                      <a:pt x="13" y="21"/>
                    </a:cubicBezTo>
                    <a:close/>
                    <a:moveTo>
                      <a:pt x="6" y="20"/>
                    </a:moveTo>
                    <a:cubicBezTo>
                      <a:pt x="8" y="19"/>
                      <a:pt x="10" y="15"/>
                      <a:pt x="10" y="13"/>
                    </a:cubicBezTo>
                    <a:cubicBezTo>
                      <a:pt x="8" y="15"/>
                      <a:pt x="5" y="17"/>
                      <a:pt x="6" y="20"/>
                    </a:cubicBezTo>
                    <a:close/>
                    <a:moveTo>
                      <a:pt x="17" y="28"/>
                    </a:moveTo>
                    <a:cubicBezTo>
                      <a:pt x="18" y="28"/>
                      <a:pt x="19" y="24"/>
                      <a:pt x="18" y="24"/>
                    </a:cubicBezTo>
                    <a:cubicBezTo>
                      <a:pt x="17" y="25"/>
                      <a:pt x="16" y="27"/>
                      <a:pt x="1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19"/>
              <p:cNvSpPr>
                <a:spLocks noEditPoints="1"/>
              </p:cNvSpPr>
              <p:nvPr/>
            </p:nvSpPr>
            <p:spPr bwMode="auto">
              <a:xfrm>
                <a:off x="3049588" y="2489200"/>
                <a:ext cx="682625" cy="265113"/>
              </a:xfrm>
              <a:custGeom>
                <a:avLst/>
                <a:gdLst>
                  <a:gd name="T0" fmla="*/ 66 w 67"/>
                  <a:gd name="T1" fmla="*/ 18 h 26"/>
                  <a:gd name="T2" fmla="*/ 59 w 67"/>
                  <a:gd name="T3" fmla="*/ 19 h 26"/>
                  <a:gd name="T4" fmla="*/ 43 w 67"/>
                  <a:gd name="T5" fmla="*/ 21 h 26"/>
                  <a:gd name="T6" fmla="*/ 15 w 67"/>
                  <a:gd name="T7" fmla="*/ 23 h 26"/>
                  <a:gd name="T8" fmla="*/ 1 w 67"/>
                  <a:gd name="T9" fmla="*/ 23 h 26"/>
                  <a:gd name="T10" fmla="*/ 24 w 67"/>
                  <a:gd name="T11" fmla="*/ 1 h 26"/>
                  <a:gd name="T12" fmla="*/ 33 w 67"/>
                  <a:gd name="T13" fmla="*/ 0 h 26"/>
                  <a:gd name="T14" fmla="*/ 58 w 67"/>
                  <a:gd name="T15" fmla="*/ 2 h 26"/>
                  <a:gd name="T16" fmla="*/ 33 w 67"/>
                  <a:gd name="T17" fmla="*/ 3 h 26"/>
                  <a:gd name="T18" fmla="*/ 37 w 67"/>
                  <a:gd name="T19" fmla="*/ 3 h 26"/>
                  <a:gd name="T20" fmla="*/ 18 w 67"/>
                  <a:gd name="T21" fmla="*/ 21 h 26"/>
                  <a:gd name="T22" fmla="*/ 28 w 67"/>
                  <a:gd name="T23" fmla="*/ 9 h 26"/>
                  <a:gd name="T24" fmla="*/ 31 w 67"/>
                  <a:gd name="T25" fmla="*/ 3 h 26"/>
                  <a:gd name="T26" fmla="*/ 8 w 67"/>
                  <a:gd name="T27" fmla="*/ 13 h 26"/>
                  <a:gd name="T28" fmla="*/ 17 w 67"/>
                  <a:gd name="T29" fmla="*/ 7 h 26"/>
                  <a:gd name="T30" fmla="*/ 25 w 67"/>
                  <a:gd name="T31" fmla="*/ 4 h 26"/>
                  <a:gd name="T32" fmla="*/ 18 w 67"/>
                  <a:gd name="T33" fmla="*/ 16 h 26"/>
                  <a:gd name="T34" fmla="*/ 18 w 67"/>
                  <a:gd name="T35" fmla="*/ 21 h 26"/>
                  <a:gd name="T36" fmla="*/ 42 w 67"/>
                  <a:gd name="T37" fmla="*/ 3 h 26"/>
                  <a:gd name="T38" fmla="*/ 38 w 67"/>
                  <a:gd name="T39" fmla="*/ 8 h 26"/>
                  <a:gd name="T40" fmla="*/ 50 w 67"/>
                  <a:gd name="T41" fmla="*/ 4 h 26"/>
                  <a:gd name="T42" fmla="*/ 52 w 67"/>
                  <a:gd name="T43" fmla="*/ 4 h 26"/>
                  <a:gd name="T44" fmla="*/ 56 w 67"/>
                  <a:gd name="T45" fmla="*/ 5 h 26"/>
                  <a:gd name="T46" fmla="*/ 41 w 67"/>
                  <a:gd name="T47" fmla="*/ 7 h 26"/>
                  <a:gd name="T48" fmla="*/ 39 w 67"/>
                  <a:gd name="T49" fmla="*/ 9 h 26"/>
                  <a:gd name="T50" fmla="*/ 32 w 67"/>
                  <a:gd name="T51" fmla="*/ 19 h 26"/>
                  <a:gd name="T52" fmla="*/ 44 w 67"/>
                  <a:gd name="T53" fmla="*/ 5 h 26"/>
                  <a:gd name="T54" fmla="*/ 47 w 67"/>
                  <a:gd name="T55" fmla="*/ 18 h 26"/>
                  <a:gd name="T56" fmla="*/ 55 w 67"/>
                  <a:gd name="T57" fmla="*/ 6 h 26"/>
                  <a:gd name="T58" fmla="*/ 27 w 67"/>
                  <a:gd name="T59" fmla="*/ 15 h 26"/>
                  <a:gd name="T60" fmla="*/ 27 w 67"/>
                  <a:gd name="T61" fmla="*/ 19 h 26"/>
                  <a:gd name="T62" fmla="*/ 35 w 67"/>
                  <a:gd name="T63" fmla="*/ 7 h 26"/>
                  <a:gd name="T64" fmla="*/ 55 w 67"/>
                  <a:gd name="T65" fmla="*/ 12 h 26"/>
                  <a:gd name="T66" fmla="*/ 60 w 67"/>
                  <a:gd name="T67" fmla="*/ 7 h 26"/>
                  <a:gd name="T68" fmla="*/ 55 w 67"/>
                  <a:gd name="T69" fmla="*/ 12 h 26"/>
                  <a:gd name="T70" fmla="*/ 49 w 67"/>
                  <a:gd name="T71" fmla="*/ 7 h 26"/>
                  <a:gd name="T72" fmla="*/ 39 w 67"/>
                  <a:gd name="T73" fmla="*/ 18 h 26"/>
                  <a:gd name="T74" fmla="*/ 9 w 67"/>
                  <a:gd name="T75" fmla="*/ 8 h 26"/>
                  <a:gd name="T76" fmla="*/ 5 w 67"/>
                  <a:gd name="T77" fmla="*/ 22 h 26"/>
                  <a:gd name="T78" fmla="*/ 5 w 67"/>
                  <a:gd name="T79" fmla="*/ 22 h 26"/>
                  <a:gd name="T80" fmla="*/ 61 w 67"/>
                  <a:gd name="T81" fmla="*/ 16 h 26"/>
                  <a:gd name="T82" fmla="*/ 59 w 67"/>
                  <a:gd name="T83" fmla="*/ 15 h 26"/>
                  <a:gd name="T84" fmla="*/ 58 w 67"/>
                  <a:gd name="T85" fmla="*/ 12 h 26"/>
                  <a:gd name="T86" fmla="*/ 10 w 67"/>
                  <a:gd name="T87" fmla="*/ 22 h 26"/>
                  <a:gd name="T88" fmla="*/ 10 w 67"/>
                  <a:gd name="T8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 h="26">
                    <a:moveTo>
                      <a:pt x="67" y="13"/>
                    </a:moveTo>
                    <a:cubicBezTo>
                      <a:pt x="67" y="15"/>
                      <a:pt x="64" y="16"/>
                      <a:pt x="66" y="18"/>
                    </a:cubicBezTo>
                    <a:cubicBezTo>
                      <a:pt x="64" y="18"/>
                      <a:pt x="64" y="21"/>
                      <a:pt x="63" y="22"/>
                    </a:cubicBezTo>
                    <a:cubicBezTo>
                      <a:pt x="61" y="21"/>
                      <a:pt x="61" y="20"/>
                      <a:pt x="59" y="19"/>
                    </a:cubicBezTo>
                    <a:cubicBezTo>
                      <a:pt x="57" y="20"/>
                      <a:pt x="53" y="18"/>
                      <a:pt x="51" y="21"/>
                    </a:cubicBezTo>
                    <a:cubicBezTo>
                      <a:pt x="48" y="20"/>
                      <a:pt x="45" y="20"/>
                      <a:pt x="43" y="21"/>
                    </a:cubicBezTo>
                    <a:cubicBezTo>
                      <a:pt x="35" y="19"/>
                      <a:pt x="27" y="22"/>
                      <a:pt x="21" y="23"/>
                    </a:cubicBezTo>
                    <a:cubicBezTo>
                      <a:pt x="19" y="23"/>
                      <a:pt x="17" y="23"/>
                      <a:pt x="15" y="23"/>
                    </a:cubicBezTo>
                    <a:cubicBezTo>
                      <a:pt x="12" y="24"/>
                      <a:pt x="8" y="26"/>
                      <a:pt x="3" y="25"/>
                    </a:cubicBezTo>
                    <a:cubicBezTo>
                      <a:pt x="3" y="24"/>
                      <a:pt x="2" y="24"/>
                      <a:pt x="1" y="23"/>
                    </a:cubicBezTo>
                    <a:cubicBezTo>
                      <a:pt x="1" y="21"/>
                      <a:pt x="1" y="19"/>
                      <a:pt x="0" y="17"/>
                    </a:cubicBezTo>
                    <a:cubicBezTo>
                      <a:pt x="1" y="6"/>
                      <a:pt x="12" y="2"/>
                      <a:pt x="24" y="1"/>
                    </a:cubicBezTo>
                    <a:cubicBezTo>
                      <a:pt x="26" y="1"/>
                      <a:pt x="28" y="1"/>
                      <a:pt x="30" y="1"/>
                    </a:cubicBezTo>
                    <a:cubicBezTo>
                      <a:pt x="31" y="1"/>
                      <a:pt x="32" y="0"/>
                      <a:pt x="33" y="0"/>
                    </a:cubicBezTo>
                    <a:cubicBezTo>
                      <a:pt x="37" y="0"/>
                      <a:pt x="42" y="1"/>
                      <a:pt x="47" y="2"/>
                    </a:cubicBezTo>
                    <a:cubicBezTo>
                      <a:pt x="51" y="2"/>
                      <a:pt x="55" y="1"/>
                      <a:pt x="58" y="2"/>
                    </a:cubicBezTo>
                    <a:cubicBezTo>
                      <a:pt x="63" y="4"/>
                      <a:pt x="64" y="10"/>
                      <a:pt x="67" y="13"/>
                    </a:cubicBezTo>
                    <a:close/>
                    <a:moveTo>
                      <a:pt x="33" y="3"/>
                    </a:moveTo>
                    <a:cubicBezTo>
                      <a:pt x="33" y="8"/>
                      <a:pt x="29" y="9"/>
                      <a:pt x="28" y="13"/>
                    </a:cubicBezTo>
                    <a:cubicBezTo>
                      <a:pt x="31" y="10"/>
                      <a:pt x="34" y="6"/>
                      <a:pt x="37" y="3"/>
                    </a:cubicBezTo>
                    <a:cubicBezTo>
                      <a:pt x="35" y="3"/>
                      <a:pt x="34" y="3"/>
                      <a:pt x="33" y="3"/>
                    </a:cubicBezTo>
                    <a:close/>
                    <a:moveTo>
                      <a:pt x="18" y="21"/>
                    </a:moveTo>
                    <a:cubicBezTo>
                      <a:pt x="22" y="20"/>
                      <a:pt x="22" y="16"/>
                      <a:pt x="24" y="13"/>
                    </a:cubicBezTo>
                    <a:cubicBezTo>
                      <a:pt x="26" y="12"/>
                      <a:pt x="27" y="11"/>
                      <a:pt x="28" y="9"/>
                    </a:cubicBezTo>
                    <a:cubicBezTo>
                      <a:pt x="26" y="8"/>
                      <a:pt x="26" y="10"/>
                      <a:pt x="26" y="9"/>
                    </a:cubicBezTo>
                    <a:cubicBezTo>
                      <a:pt x="27" y="7"/>
                      <a:pt x="29" y="5"/>
                      <a:pt x="31" y="3"/>
                    </a:cubicBezTo>
                    <a:cubicBezTo>
                      <a:pt x="24" y="3"/>
                      <a:pt x="18" y="4"/>
                      <a:pt x="12" y="6"/>
                    </a:cubicBezTo>
                    <a:cubicBezTo>
                      <a:pt x="11" y="9"/>
                      <a:pt x="9" y="11"/>
                      <a:pt x="8" y="13"/>
                    </a:cubicBezTo>
                    <a:cubicBezTo>
                      <a:pt x="11" y="11"/>
                      <a:pt x="13" y="8"/>
                      <a:pt x="16" y="6"/>
                    </a:cubicBezTo>
                    <a:cubicBezTo>
                      <a:pt x="16" y="6"/>
                      <a:pt x="17" y="6"/>
                      <a:pt x="17" y="7"/>
                    </a:cubicBezTo>
                    <a:cubicBezTo>
                      <a:pt x="17" y="10"/>
                      <a:pt x="14" y="12"/>
                      <a:pt x="15" y="14"/>
                    </a:cubicBezTo>
                    <a:cubicBezTo>
                      <a:pt x="18" y="10"/>
                      <a:pt x="21" y="7"/>
                      <a:pt x="25" y="4"/>
                    </a:cubicBezTo>
                    <a:cubicBezTo>
                      <a:pt x="25" y="5"/>
                      <a:pt x="25" y="5"/>
                      <a:pt x="26" y="5"/>
                    </a:cubicBezTo>
                    <a:cubicBezTo>
                      <a:pt x="24" y="10"/>
                      <a:pt x="21" y="13"/>
                      <a:pt x="18" y="16"/>
                    </a:cubicBezTo>
                    <a:cubicBezTo>
                      <a:pt x="21" y="15"/>
                      <a:pt x="23" y="11"/>
                      <a:pt x="26" y="9"/>
                    </a:cubicBezTo>
                    <a:cubicBezTo>
                      <a:pt x="23" y="13"/>
                      <a:pt x="19" y="17"/>
                      <a:pt x="18" y="21"/>
                    </a:cubicBezTo>
                    <a:close/>
                    <a:moveTo>
                      <a:pt x="38" y="8"/>
                    </a:moveTo>
                    <a:cubicBezTo>
                      <a:pt x="39" y="6"/>
                      <a:pt x="42" y="5"/>
                      <a:pt x="42" y="3"/>
                    </a:cubicBezTo>
                    <a:cubicBezTo>
                      <a:pt x="42" y="4"/>
                      <a:pt x="41" y="3"/>
                      <a:pt x="40" y="3"/>
                    </a:cubicBezTo>
                    <a:cubicBezTo>
                      <a:pt x="40" y="5"/>
                      <a:pt x="38" y="6"/>
                      <a:pt x="38" y="8"/>
                    </a:cubicBezTo>
                    <a:close/>
                    <a:moveTo>
                      <a:pt x="45" y="8"/>
                    </a:moveTo>
                    <a:cubicBezTo>
                      <a:pt x="47" y="7"/>
                      <a:pt x="48" y="5"/>
                      <a:pt x="50" y="4"/>
                    </a:cubicBezTo>
                    <a:cubicBezTo>
                      <a:pt x="46" y="3"/>
                      <a:pt x="46" y="6"/>
                      <a:pt x="45" y="8"/>
                    </a:cubicBezTo>
                    <a:close/>
                    <a:moveTo>
                      <a:pt x="52" y="4"/>
                    </a:moveTo>
                    <a:cubicBezTo>
                      <a:pt x="52" y="7"/>
                      <a:pt x="50" y="9"/>
                      <a:pt x="49" y="11"/>
                    </a:cubicBezTo>
                    <a:cubicBezTo>
                      <a:pt x="52" y="9"/>
                      <a:pt x="54" y="7"/>
                      <a:pt x="56" y="5"/>
                    </a:cubicBezTo>
                    <a:cubicBezTo>
                      <a:pt x="55" y="4"/>
                      <a:pt x="54" y="4"/>
                      <a:pt x="52" y="4"/>
                    </a:cubicBezTo>
                    <a:close/>
                    <a:moveTo>
                      <a:pt x="41" y="7"/>
                    </a:moveTo>
                    <a:cubicBezTo>
                      <a:pt x="41" y="7"/>
                      <a:pt x="41" y="6"/>
                      <a:pt x="40" y="6"/>
                    </a:cubicBezTo>
                    <a:cubicBezTo>
                      <a:pt x="41" y="8"/>
                      <a:pt x="38" y="8"/>
                      <a:pt x="39" y="9"/>
                    </a:cubicBezTo>
                    <a:cubicBezTo>
                      <a:pt x="38" y="10"/>
                      <a:pt x="37" y="10"/>
                      <a:pt x="36" y="11"/>
                    </a:cubicBezTo>
                    <a:cubicBezTo>
                      <a:pt x="36" y="14"/>
                      <a:pt x="33" y="15"/>
                      <a:pt x="32" y="19"/>
                    </a:cubicBezTo>
                    <a:cubicBezTo>
                      <a:pt x="33" y="19"/>
                      <a:pt x="34" y="18"/>
                      <a:pt x="35" y="19"/>
                    </a:cubicBezTo>
                    <a:cubicBezTo>
                      <a:pt x="37" y="14"/>
                      <a:pt x="42" y="11"/>
                      <a:pt x="44" y="5"/>
                    </a:cubicBezTo>
                    <a:cubicBezTo>
                      <a:pt x="42" y="4"/>
                      <a:pt x="42" y="6"/>
                      <a:pt x="41" y="7"/>
                    </a:cubicBezTo>
                    <a:close/>
                    <a:moveTo>
                      <a:pt x="47" y="18"/>
                    </a:moveTo>
                    <a:cubicBezTo>
                      <a:pt x="53" y="17"/>
                      <a:pt x="53" y="9"/>
                      <a:pt x="56" y="6"/>
                    </a:cubicBezTo>
                    <a:cubicBezTo>
                      <a:pt x="56" y="6"/>
                      <a:pt x="56" y="6"/>
                      <a:pt x="55" y="6"/>
                    </a:cubicBezTo>
                    <a:cubicBezTo>
                      <a:pt x="53" y="11"/>
                      <a:pt x="48" y="13"/>
                      <a:pt x="47" y="18"/>
                    </a:cubicBezTo>
                    <a:close/>
                    <a:moveTo>
                      <a:pt x="27" y="15"/>
                    </a:moveTo>
                    <a:cubicBezTo>
                      <a:pt x="27" y="16"/>
                      <a:pt x="25" y="19"/>
                      <a:pt x="26" y="20"/>
                    </a:cubicBezTo>
                    <a:cubicBezTo>
                      <a:pt x="25" y="19"/>
                      <a:pt x="27" y="20"/>
                      <a:pt x="27" y="19"/>
                    </a:cubicBezTo>
                    <a:cubicBezTo>
                      <a:pt x="30" y="15"/>
                      <a:pt x="33" y="11"/>
                      <a:pt x="35" y="7"/>
                    </a:cubicBezTo>
                    <a:cubicBezTo>
                      <a:pt x="35" y="7"/>
                      <a:pt x="35" y="7"/>
                      <a:pt x="35" y="7"/>
                    </a:cubicBezTo>
                    <a:cubicBezTo>
                      <a:pt x="32" y="9"/>
                      <a:pt x="29" y="12"/>
                      <a:pt x="27" y="15"/>
                    </a:cubicBezTo>
                    <a:close/>
                    <a:moveTo>
                      <a:pt x="55" y="12"/>
                    </a:moveTo>
                    <a:cubicBezTo>
                      <a:pt x="55" y="12"/>
                      <a:pt x="55" y="12"/>
                      <a:pt x="55" y="12"/>
                    </a:cubicBezTo>
                    <a:cubicBezTo>
                      <a:pt x="57" y="11"/>
                      <a:pt x="60" y="10"/>
                      <a:pt x="60" y="7"/>
                    </a:cubicBezTo>
                    <a:cubicBezTo>
                      <a:pt x="60" y="7"/>
                      <a:pt x="59" y="7"/>
                      <a:pt x="58" y="7"/>
                    </a:cubicBezTo>
                    <a:cubicBezTo>
                      <a:pt x="58" y="9"/>
                      <a:pt x="57" y="11"/>
                      <a:pt x="55" y="12"/>
                    </a:cubicBezTo>
                    <a:close/>
                    <a:moveTo>
                      <a:pt x="39" y="18"/>
                    </a:moveTo>
                    <a:cubicBezTo>
                      <a:pt x="46" y="18"/>
                      <a:pt x="46" y="11"/>
                      <a:pt x="49" y="7"/>
                    </a:cubicBezTo>
                    <a:cubicBezTo>
                      <a:pt x="48" y="7"/>
                      <a:pt x="48" y="7"/>
                      <a:pt x="48" y="7"/>
                    </a:cubicBezTo>
                    <a:cubicBezTo>
                      <a:pt x="45" y="11"/>
                      <a:pt x="41" y="14"/>
                      <a:pt x="39" y="18"/>
                    </a:cubicBezTo>
                    <a:close/>
                    <a:moveTo>
                      <a:pt x="3" y="17"/>
                    </a:moveTo>
                    <a:cubicBezTo>
                      <a:pt x="5" y="14"/>
                      <a:pt x="7" y="11"/>
                      <a:pt x="9" y="8"/>
                    </a:cubicBezTo>
                    <a:cubicBezTo>
                      <a:pt x="6" y="9"/>
                      <a:pt x="2" y="13"/>
                      <a:pt x="3" y="17"/>
                    </a:cubicBezTo>
                    <a:close/>
                    <a:moveTo>
                      <a:pt x="5" y="22"/>
                    </a:moveTo>
                    <a:cubicBezTo>
                      <a:pt x="9" y="20"/>
                      <a:pt x="11" y="14"/>
                      <a:pt x="13" y="11"/>
                    </a:cubicBezTo>
                    <a:cubicBezTo>
                      <a:pt x="10" y="14"/>
                      <a:pt x="7" y="18"/>
                      <a:pt x="5" y="22"/>
                    </a:cubicBezTo>
                    <a:close/>
                    <a:moveTo>
                      <a:pt x="59" y="15"/>
                    </a:moveTo>
                    <a:cubicBezTo>
                      <a:pt x="61" y="15"/>
                      <a:pt x="61" y="15"/>
                      <a:pt x="61" y="16"/>
                    </a:cubicBezTo>
                    <a:cubicBezTo>
                      <a:pt x="64" y="16"/>
                      <a:pt x="64" y="14"/>
                      <a:pt x="63" y="12"/>
                    </a:cubicBezTo>
                    <a:cubicBezTo>
                      <a:pt x="61" y="12"/>
                      <a:pt x="60" y="14"/>
                      <a:pt x="59" y="15"/>
                    </a:cubicBezTo>
                    <a:close/>
                    <a:moveTo>
                      <a:pt x="55" y="17"/>
                    </a:moveTo>
                    <a:cubicBezTo>
                      <a:pt x="55" y="15"/>
                      <a:pt x="59" y="13"/>
                      <a:pt x="58" y="12"/>
                    </a:cubicBezTo>
                    <a:cubicBezTo>
                      <a:pt x="57" y="14"/>
                      <a:pt x="54" y="15"/>
                      <a:pt x="55" y="17"/>
                    </a:cubicBezTo>
                    <a:close/>
                    <a:moveTo>
                      <a:pt x="10" y="22"/>
                    </a:moveTo>
                    <a:cubicBezTo>
                      <a:pt x="15" y="22"/>
                      <a:pt x="16" y="16"/>
                      <a:pt x="17" y="13"/>
                    </a:cubicBezTo>
                    <a:cubicBezTo>
                      <a:pt x="15" y="16"/>
                      <a:pt x="12" y="18"/>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20"/>
              <p:cNvSpPr>
                <a:spLocks noEditPoints="1"/>
              </p:cNvSpPr>
              <p:nvPr/>
            </p:nvSpPr>
            <p:spPr bwMode="auto">
              <a:xfrm>
                <a:off x="4506913" y="2917825"/>
                <a:ext cx="244475" cy="376238"/>
              </a:xfrm>
              <a:custGeom>
                <a:avLst/>
                <a:gdLst>
                  <a:gd name="T0" fmla="*/ 11 w 24"/>
                  <a:gd name="T1" fmla="*/ 1 h 37"/>
                  <a:gd name="T2" fmla="*/ 18 w 24"/>
                  <a:gd name="T3" fmla="*/ 2 h 37"/>
                  <a:gd name="T4" fmla="*/ 23 w 24"/>
                  <a:gd name="T5" fmla="*/ 9 h 37"/>
                  <a:gd name="T6" fmla="*/ 24 w 24"/>
                  <a:gd name="T7" fmla="*/ 18 h 37"/>
                  <a:gd name="T8" fmla="*/ 24 w 24"/>
                  <a:gd name="T9" fmla="*/ 26 h 37"/>
                  <a:gd name="T10" fmla="*/ 14 w 24"/>
                  <a:gd name="T11" fmla="*/ 37 h 37"/>
                  <a:gd name="T12" fmla="*/ 6 w 24"/>
                  <a:gd name="T13" fmla="*/ 35 h 37"/>
                  <a:gd name="T14" fmla="*/ 0 w 24"/>
                  <a:gd name="T15" fmla="*/ 16 h 37"/>
                  <a:gd name="T16" fmla="*/ 11 w 24"/>
                  <a:gd name="T17" fmla="*/ 1 h 37"/>
                  <a:gd name="T18" fmla="*/ 12 w 24"/>
                  <a:gd name="T19" fmla="*/ 4 h 37"/>
                  <a:gd name="T20" fmla="*/ 12 w 24"/>
                  <a:gd name="T21" fmla="*/ 3 h 37"/>
                  <a:gd name="T22" fmla="*/ 3 w 24"/>
                  <a:gd name="T23" fmla="*/ 17 h 37"/>
                  <a:gd name="T24" fmla="*/ 12 w 24"/>
                  <a:gd name="T25" fmla="*/ 4 h 37"/>
                  <a:gd name="T26" fmla="*/ 10 w 24"/>
                  <a:gd name="T27" fmla="*/ 9 h 37"/>
                  <a:gd name="T28" fmla="*/ 7 w 24"/>
                  <a:gd name="T29" fmla="*/ 16 h 37"/>
                  <a:gd name="T30" fmla="*/ 18 w 24"/>
                  <a:gd name="T31" fmla="*/ 5 h 37"/>
                  <a:gd name="T32" fmla="*/ 10 w 24"/>
                  <a:gd name="T33" fmla="*/ 9 h 37"/>
                  <a:gd name="T34" fmla="*/ 15 w 24"/>
                  <a:gd name="T35" fmla="*/ 16 h 37"/>
                  <a:gd name="T36" fmla="*/ 21 w 24"/>
                  <a:gd name="T37" fmla="*/ 12 h 37"/>
                  <a:gd name="T38" fmla="*/ 20 w 24"/>
                  <a:gd name="T39" fmla="*/ 9 h 37"/>
                  <a:gd name="T40" fmla="*/ 15 w 24"/>
                  <a:gd name="T41" fmla="*/ 16 h 37"/>
                  <a:gd name="T42" fmla="*/ 4 w 24"/>
                  <a:gd name="T43" fmla="*/ 22 h 37"/>
                  <a:gd name="T44" fmla="*/ 4 w 24"/>
                  <a:gd name="T45" fmla="*/ 25 h 37"/>
                  <a:gd name="T46" fmla="*/ 13 w 24"/>
                  <a:gd name="T47" fmla="*/ 13 h 37"/>
                  <a:gd name="T48" fmla="*/ 4 w 24"/>
                  <a:gd name="T49" fmla="*/ 22 h 37"/>
                  <a:gd name="T50" fmla="*/ 6 w 24"/>
                  <a:gd name="T51" fmla="*/ 30 h 37"/>
                  <a:gd name="T52" fmla="*/ 9 w 24"/>
                  <a:gd name="T53" fmla="*/ 28 h 37"/>
                  <a:gd name="T54" fmla="*/ 15 w 24"/>
                  <a:gd name="T55" fmla="*/ 20 h 37"/>
                  <a:gd name="T56" fmla="*/ 18 w 24"/>
                  <a:gd name="T57" fmla="*/ 16 h 37"/>
                  <a:gd name="T58" fmla="*/ 6 w 24"/>
                  <a:gd name="T59" fmla="*/ 30 h 37"/>
                  <a:gd name="T60" fmla="*/ 15 w 24"/>
                  <a:gd name="T61" fmla="*/ 24 h 37"/>
                  <a:gd name="T62" fmla="*/ 19 w 24"/>
                  <a:gd name="T63" fmla="*/ 22 h 37"/>
                  <a:gd name="T64" fmla="*/ 18 w 24"/>
                  <a:gd name="T65" fmla="*/ 21 h 37"/>
                  <a:gd name="T66" fmla="*/ 21 w 24"/>
                  <a:gd name="T67" fmla="*/ 17 h 37"/>
                  <a:gd name="T68" fmla="*/ 15 w 24"/>
                  <a:gd name="T69" fmla="*/ 24 h 37"/>
                  <a:gd name="T70" fmla="*/ 10 w 24"/>
                  <a:gd name="T71" fmla="*/ 33 h 37"/>
                  <a:gd name="T72" fmla="*/ 16 w 24"/>
                  <a:gd name="T73" fmla="*/ 26 h 37"/>
                  <a:gd name="T74" fmla="*/ 17 w 24"/>
                  <a:gd name="T75" fmla="*/ 23 h 37"/>
                  <a:gd name="T76" fmla="*/ 10 w 24"/>
                  <a:gd name="T77" fmla="*/ 33 h 37"/>
                  <a:gd name="T78" fmla="*/ 18 w 24"/>
                  <a:gd name="T79" fmla="*/ 28 h 37"/>
                  <a:gd name="T80" fmla="*/ 20 w 24"/>
                  <a:gd name="T81" fmla="*/ 25 h 37"/>
                  <a:gd name="T82" fmla="*/ 18 w 24"/>
                  <a:gd name="T83"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4" h="37">
                    <a:moveTo>
                      <a:pt x="11" y="1"/>
                    </a:moveTo>
                    <a:cubicBezTo>
                      <a:pt x="13" y="0"/>
                      <a:pt x="17" y="0"/>
                      <a:pt x="18" y="2"/>
                    </a:cubicBezTo>
                    <a:cubicBezTo>
                      <a:pt x="19" y="5"/>
                      <a:pt x="22" y="6"/>
                      <a:pt x="23" y="9"/>
                    </a:cubicBezTo>
                    <a:cubicBezTo>
                      <a:pt x="23" y="12"/>
                      <a:pt x="22" y="15"/>
                      <a:pt x="24" y="18"/>
                    </a:cubicBezTo>
                    <a:cubicBezTo>
                      <a:pt x="23" y="20"/>
                      <a:pt x="23" y="24"/>
                      <a:pt x="24" y="26"/>
                    </a:cubicBezTo>
                    <a:cubicBezTo>
                      <a:pt x="21" y="30"/>
                      <a:pt x="19" y="35"/>
                      <a:pt x="14" y="37"/>
                    </a:cubicBezTo>
                    <a:cubicBezTo>
                      <a:pt x="11" y="37"/>
                      <a:pt x="8" y="36"/>
                      <a:pt x="6" y="35"/>
                    </a:cubicBezTo>
                    <a:cubicBezTo>
                      <a:pt x="2" y="29"/>
                      <a:pt x="0" y="25"/>
                      <a:pt x="0" y="16"/>
                    </a:cubicBezTo>
                    <a:cubicBezTo>
                      <a:pt x="4" y="11"/>
                      <a:pt x="3" y="2"/>
                      <a:pt x="11" y="1"/>
                    </a:cubicBezTo>
                    <a:close/>
                    <a:moveTo>
                      <a:pt x="12" y="4"/>
                    </a:moveTo>
                    <a:cubicBezTo>
                      <a:pt x="12" y="3"/>
                      <a:pt x="12" y="3"/>
                      <a:pt x="12" y="3"/>
                    </a:cubicBezTo>
                    <a:cubicBezTo>
                      <a:pt x="5" y="4"/>
                      <a:pt x="4" y="12"/>
                      <a:pt x="3" y="17"/>
                    </a:cubicBezTo>
                    <a:cubicBezTo>
                      <a:pt x="7" y="13"/>
                      <a:pt x="9" y="8"/>
                      <a:pt x="12" y="4"/>
                    </a:cubicBezTo>
                    <a:close/>
                    <a:moveTo>
                      <a:pt x="10" y="9"/>
                    </a:moveTo>
                    <a:cubicBezTo>
                      <a:pt x="10" y="12"/>
                      <a:pt x="8" y="13"/>
                      <a:pt x="7" y="16"/>
                    </a:cubicBezTo>
                    <a:cubicBezTo>
                      <a:pt x="12" y="13"/>
                      <a:pt x="15" y="10"/>
                      <a:pt x="18" y="5"/>
                    </a:cubicBezTo>
                    <a:cubicBezTo>
                      <a:pt x="15" y="1"/>
                      <a:pt x="13" y="8"/>
                      <a:pt x="10" y="9"/>
                    </a:cubicBezTo>
                    <a:close/>
                    <a:moveTo>
                      <a:pt x="15" y="16"/>
                    </a:moveTo>
                    <a:cubicBezTo>
                      <a:pt x="17" y="15"/>
                      <a:pt x="18" y="11"/>
                      <a:pt x="21" y="12"/>
                    </a:cubicBezTo>
                    <a:cubicBezTo>
                      <a:pt x="21" y="11"/>
                      <a:pt x="21" y="10"/>
                      <a:pt x="20" y="9"/>
                    </a:cubicBezTo>
                    <a:cubicBezTo>
                      <a:pt x="18" y="11"/>
                      <a:pt x="16" y="14"/>
                      <a:pt x="15" y="16"/>
                    </a:cubicBezTo>
                    <a:close/>
                    <a:moveTo>
                      <a:pt x="4" y="22"/>
                    </a:moveTo>
                    <a:cubicBezTo>
                      <a:pt x="3" y="23"/>
                      <a:pt x="4" y="24"/>
                      <a:pt x="4" y="25"/>
                    </a:cubicBezTo>
                    <a:cubicBezTo>
                      <a:pt x="7" y="22"/>
                      <a:pt x="12" y="17"/>
                      <a:pt x="13" y="13"/>
                    </a:cubicBezTo>
                    <a:cubicBezTo>
                      <a:pt x="10" y="16"/>
                      <a:pt x="7" y="19"/>
                      <a:pt x="4" y="22"/>
                    </a:cubicBezTo>
                    <a:close/>
                    <a:moveTo>
                      <a:pt x="6" y="30"/>
                    </a:moveTo>
                    <a:cubicBezTo>
                      <a:pt x="7" y="31"/>
                      <a:pt x="8" y="29"/>
                      <a:pt x="9" y="28"/>
                    </a:cubicBezTo>
                    <a:cubicBezTo>
                      <a:pt x="11" y="26"/>
                      <a:pt x="13" y="23"/>
                      <a:pt x="15" y="20"/>
                    </a:cubicBezTo>
                    <a:cubicBezTo>
                      <a:pt x="17" y="19"/>
                      <a:pt x="17" y="17"/>
                      <a:pt x="18" y="16"/>
                    </a:cubicBezTo>
                    <a:cubicBezTo>
                      <a:pt x="13" y="19"/>
                      <a:pt x="8" y="24"/>
                      <a:pt x="6" y="30"/>
                    </a:cubicBezTo>
                    <a:close/>
                    <a:moveTo>
                      <a:pt x="15" y="24"/>
                    </a:moveTo>
                    <a:cubicBezTo>
                      <a:pt x="16" y="23"/>
                      <a:pt x="17" y="23"/>
                      <a:pt x="19" y="22"/>
                    </a:cubicBezTo>
                    <a:cubicBezTo>
                      <a:pt x="19" y="21"/>
                      <a:pt x="19" y="21"/>
                      <a:pt x="18" y="21"/>
                    </a:cubicBezTo>
                    <a:cubicBezTo>
                      <a:pt x="20" y="20"/>
                      <a:pt x="21" y="19"/>
                      <a:pt x="21" y="17"/>
                    </a:cubicBezTo>
                    <a:cubicBezTo>
                      <a:pt x="19" y="19"/>
                      <a:pt x="17" y="22"/>
                      <a:pt x="15" y="24"/>
                    </a:cubicBezTo>
                    <a:close/>
                    <a:moveTo>
                      <a:pt x="10" y="33"/>
                    </a:moveTo>
                    <a:cubicBezTo>
                      <a:pt x="13" y="32"/>
                      <a:pt x="14" y="28"/>
                      <a:pt x="16" y="26"/>
                    </a:cubicBezTo>
                    <a:cubicBezTo>
                      <a:pt x="17" y="25"/>
                      <a:pt x="18" y="25"/>
                      <a:pt x="17" y="23"/>
                    </a:cubicBezTo>
                    <a:cubicBezTo>
                      <a:pt x="15" y="27"/>
                      <a:pt x="12" y="30"/>
                      <a:pt x="10" y="33"/>
                    </a:cubicBezTo>
                    <a:close/>
                    <a:moveTo>
                      <a:pt x="18" y="28"/>
                    </a:moveTo>
                    <a:cubicBezTo>
                      <a:pt x="19" y="28"/>
                      <a:pt x="20" y="27"/>
                      <a:pt x="20" y="25"/>
                    </a:cubicBezTo>
                    <a:cubicBezTo>
                      <a:pt x="19" y="26"/>
                      <a:pt x="18" y="27"/>
                      <a:pt x="1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92" name="Freeform 18"/>
            <p:cNvSpPr>
              <a:spLocks noEditPoints="1"/>
            </p:cNvSpPr>
            <p:nvPr/>
          </p:nvSpPr>
          <p:spPr bwMode="auto">
            <a:xfrm>
              <a:off x="5875453" y="3445654"/>
              <a:ext cx="234950" cy="366713"/>
            </a:xfrm>
            <a:custGeom>
              <a:avLst/>
              <a:gdLst>
                <a:gd name="T0" fmla="*/ 11 w 23"/>
                <a:gd name="T1" fmla="*/ 2 h 36"/>
                <a:gd name="T2" fmla="*/ 23 w 23"/>
                <a:gd name="T3" fmla="*/ 20 h 36"/>
                <a:gd name="T4" fmla="*/ 13 w 23"/>
                <a:gd name="T5" fmla="*/ 36 h 36"/>
                <a:gd name="T6" fmla="*/ 2 w 23"/>
                <a:gd name="T7" fmla="*/ 28 h 36"/>
                <a:gd name="T8" fmla="*/ 3 w 23"/>
                <a:gd name="T9" fmla="*/ 7 h 36"/>
                <a:gd name="T10" fmla="*/ 11 w 23"/>
                <a:gd name="T11" fmla="*/ 2 h 36"/>
                <a:gd name="T12" fmla="*/ 15 w 23"/>
                <a:gd name="T13" fmla="*/ 7 h 36"/>
                <a:gd name="T14" fmla="*/ 16 w 23"/>
                <a:gd name="T15" fmla="*/ 8 h 36"/>
                <a:gd name="T16" fmla="*/ 13 w 23"/>
                <a:gd name="T17" fmla="*/ 13 h 36"/>
                <a:gd name="T18" fmla="*/ 18 w 23"/>
                <a:gd name="T19" fmla="*/ 10 h 36"/>
                <a:gd name="T20" fmla="*/ 14 w 23"/>
                <a:gd name="T21" fmla="*/ 5 h 36"/>
                <a:gd name="T22" fmla="*/ 15 w 23"/>
                <a:gd name="T23" fmla="*/ 7 h 36"/>
                <a:gd name="T24" fmla="*/ 7 w 23"/>
                <a:gd name="T25" fmla="*/ 9 h 36"/>
                <a:gd name="T26" fmla="*/ 9 w 23"/>
                <a:gd name="T27" fmla="*/ 6 h 36"/>
                <a:gd name="T28" fmla="*/ 7 w 23"/>
                <a:gd name="T29" fmla="*/ 9 h 36"/>
                <a:gd name="T30" fmla="*/ 9 w 23"/>
                <a:gd name="T31" fmla="*/ 9 h 36"/>
                <a:gd name="T32" fmla="*/ 10 w 23"/>
                <a:gd name="T33" fmla="*/ 11 h 36"/>
                <a:gd name="T34" fmla="*/ 13 w 23"/>
                <a:gd name="T35" fmla="*/ 7 h 36"/>
                <a:gd name="T36" fmla="*/ 11 w 23"/>
                <a:gd name="T37" fmla="*/ 7 h 36"/>
                <a:gd name="T38" fmla="*/ 9 w 23"/>
                <a:gd name="T39" fmla="*/ 9 h 36"/>
                <a:gd name="T40" fmla="*/ 13 w 23"/>
                <a:gd name="T41" fmla="*/ 21 h 36"/>
                <a:gd name="T42" fmla="*/ 18 w 23"/>
                <a:gd name="T43" fmla="*/ 10 h 36"/>
                <a:gd name="T44" fmla="*/ 13 w 23"/>
                <a:gd name="T45" fmla="*/ 21 h 36"/>
                <a:gd name="T46" fmla="*/ 6 w 23"/>
                <a:gd name="T47" fmla="*/ 20 h 36"/>
                <a:gd name="T48" fmla="*/ 10 w 23"/>
                <a:gd name="T49" fmla="*/ 13 h 36"/>
                <a:gd name="T50" fmla="*/ 6 w 23"/>
                <a:gd name="T51" fmla="*/ 20 h 36"/>
                <a:gd name="T52" fmla="*/ 17 w 23"/>
                <a:gd name="T53" fmla="*/ 28 h 36"/>
                <a:gd name="T54" fmla="*/ 18 w 23"/>
                <a:gd name="T55" fmla="*/ 24 h 36"/>
                <a:gd name="T56" fmla="*/ 17 w 23"/>
                <a:gd name="T57" fmla="*/ 28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 h="36">
                  <a:moveTo>
                    <a:pt x="11" y="2"/>
                  </a:moveTo>
                  <a:cubicBezTo>
                    <a:pt x="20" y="0"/>
                    <a:pt x="23" y="12"/>
                    <a:pt x="23" y="20"/>
                  </a:cubicBezTo>
                  <a:cubicBezTo>
                    <a:pt x="23" y="27"/>
                    <a:pt x="17" y="35"/>
                    <a:pt x="13" y="36"/>
                  </a:cubicBezTo>
                  <a:cubicBezTo>
                    <a:pt x="11" y="36"/>
                    <a:pt x="3" y="30"/>
                    <a:pt x="2" y="28"/>
                  </a:cubicBezTo>
                  <a:cubicBezTo>
                    <a:pt x="0" y="24"/>
                    <a:pt x="0" y="12"/>
                    <a:pt x="3" y="7"/>
                  </a:cubicBezTo>
                  <a:cubicBezTo>
                    <a:pt x="5" y="5"/>
                    <a:pt x="8" y="3"/>
                    <a:pt x="11" y="2"/>
                  </a:cubicBezTo>
                  <a:close/>
                  <a:moveTo>
                    <a:pt x="15" y="7"/>
                  </a:moveTo>
                  <a:cubicBezTo>
                    <a:pt x="15" y="7"/>
                    <a:pt x="16" y="7"/>
                    <a:pt x="16" y="8"/>
                  </a:cubicBezTo>
                  <a:cubicBezTo>
                    <a:pt x="15" y="10"/>
                    <a:pt x="14" y="12"/>
                    <a:pt x="13" y="13"/>
                  </a:cubicBezTo>
                  <a:cubicBezTo>
                    <a:pt x="15" y="13"/>
                    <a:pt x="15" y="9"/>
                    <a:pt x="18" y="10"/>
                  </a:cubicBezTo>
                  <a:cubicBezTo>
                    <a:pt x="18" y="8"/>
                    <a:pt x="17" y="5"/>
                    <a:pt x="14" y="5"/>
                  </a:cubicBezTo>
                  <a:cubicBezTo>
                    <a:pt x="14" y="6"/>
                    <a:pt x="15" y="6"/>
                    <a:pt x="15" y="7"/>
                  </a:cubicBezTo>
                  <a:close/>
                  <a:moveTo>
                    <a:pt x="7" y="9"/>
                  </a:moveTo>
                  <a:cubicBezTo>
                    <a:pt x="8" y="9"/>
                    <a:pt x="8" y="7"/>
                    <a:pt x="9" y="6"/>
                  </a:cubicBezTo>
                  <a:cubicBezTo>
                    <a:pt x="8" y="6"/>
                    <a:pt x="7" y="7"/>
                    <a:pt x="7" y="9"/>
                  </a:cubicBezTo>
                  <a:close/>
                  <a:moveTo>
                    <a:pt x="9" y="9"/>
                  </a:moveTo>
                  <a:cubicBezTo>
                    <a:pt x="10" y="9"/>
                    <a:pt x="8" y="11"/>
                    <a:pt x="10" y="11"/>
                  </a:cubicBezTo>
                  <a:cubicBezTo>
                    <a:pt x="10" y="10"/>
                    <a:pt x="12" y="9"/>
                    <a:pt x="13" y="7"/>
                  </a:cubicBezTo>
                  <a:cubicBezTo>
                    <a:pt x="12" y="7"/>
                    <a:pt x="12" y="7"/>
                    <a:pt x="11" y="7"/>
                  </a:cubicBezTo>
                  <a:cubicBezTo>
                    <a:pt x="11" y="9"/>
                    <a:pt x="10" y="9"/>
                    <a:pt x="9" y="9"/>
                  </a:cubicBezTo>
                  <a:close/>
                  <a:moveTo>
                    <a:pt x="13" y="21"/>
                  </a:moveTo>
                  <a:cubicBezTo>
                    <a:pt x="14" y="17"/>
                    <a:pt x="21" y="14"/>
                    <a:pt x="18" y="10"/>
                  </a:cubicBezTo>
                  <a:cubicBezTo>
                    <a:pt x="17" y="15"/>
                    <a:pt x="13" y="17"/>
                    <a:pt x="13" y="21"/>
                  </a:cubicBezTo>
                  <a:close/>
                  <a:moveTo>
                    <a:pt x="6" y="20"/>
                  </a:moveTo>
                  <a:cubicBezTo>
                    <a:pt x="8" y="19"/>
                    <a:pt x="10" y="15"/>
                    <a:pt x="10" y="13"/>
                  </a:cubicBezTo>
                  <a:cubicBezTo>
                    <a:pt x="8" y="15"/>
                    <a:pt x="5" y="17"/>
                    <a:pt x="6" y="20"/>
                  </a:cubicBezTo>
                  <a:close/>
                  <a:moveTo>
                    <a:pt x="17" y="28"/>
                  </a:moveTo>
                  <a:cubicBezTo>
                    <a:pt x="18" y="28"/>
                    <a:pt x="19" y="24"/>
                    <a:pt x="18" y="24"/>
                  </a:cubicBezTo>
                  <a:cubicBezTo>
                    <a:pt x="17" y="25"/>
                    <a:pt x="16" y="27"/>
                    <a:pt x="17" y="28"/>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19"/>
            <p:cNvSpPr>
              <a:spLocks noEditPoints="1"/>
            </p:cNvSpPr>
            <p:nvPr/>
          </p:nvSpPr>
          <p:spPr bwMode="auto">
            <a:xfrm>
              <a:off x="5661141" y="3812367"/>
              <a:ext cx="682625" cy="265113"/>
            </a:xfrm>
            <a:custGeom>
              <a:avLst/>
              <a:gdLst>
                <a:gd name="T0" fmla="*/ 66 w 67"/>
                <a:gd name="T1" fmla="*/ 18 h 26"/>
                <a:gd name="T2" fmla="*/ 59 w 67"/>
                <a:gd name="T3" fmla="*/ 19 h 26"/>
                <a:gd name="T4" fmla="*/ 43 w 67"/>
                <a:gd name="T5" fmla="*/ 21 h 26"/>
                <a:gd name="T6" fmla="*/ 15 w 67"/>
                <a:gd name="T7" fmla="*/ 23 h 26"/>
                <a:gd name="T8" fmla="*/ 1 w 67"/>
                <a:gd name="T9" fmla="*/ 23 h 26"/>
                <a:gd name="T10" fmla="*/ 24 w 67"/>
                <a:gd name="T11" fmla="*/ 1 h 26"/>
                <a:gd name="T12" fmla="*/ 33 w 67"/>
                <a:gd name="T13" fmla="*/ 0 h 26"/>
                <a:gd name="T14" fmla="*/ 58 w 67"/>
                <a:gd name="T15" fmla="*/ 2 h 26"/>
                <a:gd name="T16" fmla="*/ 33 w 67"/>
                <a:gd name="T17" fmla="*/ 3 h 26"/>
                <a:gd name="T18" fmla="*/ 37 w 67"/>
                <a:gd name="T19" fmla="*/ 3 h 26"/>
                <a:gd name="T20" fmla="*/ 18 w 67"/>
                <a:gd name="T21" fmla="*/ 21 h 26"/>
                <a:gd name="T22" fmla="*/ 28 w 67"/>
                <a:gd name="T23" fmla="*/ 9 h 26"/>
                <a:gd name="T24" fmla="*/ 31 w 67"/>
                <a:gd name="T25" fmla="*/ 3 h 26"/>
                <a:gd name="T26" fmla="*/ 8 w 67"/>
                <a:gd name="T27" fmla="*/ 13 h 26"/>
                <a:gd name="T28" fmla="*/ 17 w 67"/>
                <a:gd name="T29" fmla="*/ 7 h 26"/>
                <a:gd name="T30" fmla="*/ 25 w 67"/>
                <a:gd name="T31" fmla="*/ 4 h 26"/>
                <a:gd name="T32" fmla="*/ 18 w 67"/>
                <a:gd name="T33" fmla="*/ 16 h 26"/>
                <a:gd name="T34" fmla="*/ 18 w 67"/>
                <a:gd name="T35" fmla="*/ 21 h 26"/>
                <a:gd name="T36" fmla="*/ 42 w 67"/>
                <a:gd name="T37" fmla="*/ 3 h 26"/>
                <a:gd name="T38" fmla="*/ 38 w 67"/>
                <a:gd name="T39" fmla="*/ 8 h 26"/>
                <a:gd name="T40" fmla="*/ 50 w 67"/>
                <a:gd name="T41" fmla="*/ 4 h 26"/>
                <a:gd name="T42" fmla="*/ 52 w 67"/>
                <a:gd name="T43" fmla="*/ 4 h 26"/>
                <a:gd name="T44" fmla="*/ 56 w 67"/>
                <a:gd name="T45" fmla="*/ 5 h 26"/>
                <a:gd name="T46" fmla="*/ 41 w 67"/>
                <a:gd name="T47" fmla="*/ 7 h 26"/>
                <a:gd name="T48" fmla="*/ 39 w 67"/>
                <a:gd name="T49" fmla="*/ 9 h 26"/>
                <a:gd name="T50" fmla="*/ 32 w 67"/>
                <a:gd name="T51" fmla="*/ 19 h 26"/>
                <a:gd name="T52" fmla="*/ 44 w 67"/>
                <a:gd name="T53" fmla="*/ 5 h 26"/>
                <a:gd name="T54" fmla="*/ 47 w 67"/>
                <a:gd name="T55" fmla="*/ 18 h 26"/>
                <a:gd name="T56" fmla="*/ 55 w 67"/>
                <a:gd name="T57" fmla="*/ 6 h 26"/>
                <a:gd name="T58" fmla="*/ 27 w 67"/>
                <a:gd name="T59" fmla="*/ 15 h 26"/>
                <a:gd name="T60" fmla="*/ 27 w 67"/>
                <a:gd name="T61" fmla="*/ 19 h 26"/>
                <a:gd name="T62" fmla="*/ 35 w 67"/>
                <a:gd name="T63" fmla="*/ 7 h 26"/>
                <a:gd name="T64" fmla="*/ 55 w 67"/>
                <a:gd name="T65" fmla="*/ 12 h 26"/>
                <a:gd name="T66" fmla="*/ 60 w 67"/>
                <a:gd name="T67" fmla="*/ 7 h 26"/>
                <a:gd name="T68" fmla="*/ 55 w 67"/>
                <a:gd name="T69" fmla="*/ 12 h 26"/>
                <a:gd name="T70" fmla="*/ 49 w 67"/>
                <a:gd name="T71" fmla="*/ 7 h 26"/>
                <a:gd name="T72" fmla="*/ 39 w 67"/>
                <a:gd name="T73" fmla="*/ 18 h 26"/>
                <a:gd name="T74" fmla="*/ 9 w 67"/>
                <a:gd name="T75" fmla="*/ 8 h 26"/>
                <a:gd name="T76" fmla="*/ 5 w 67"/>
                <a:gd name="T77" fmla="*/ 22 h 26"/>
                <a:gd name="T78" fmla="*/ 5 w 67"/>
                <a:gd name="T79" fmla="*/ 22 h 26"/>
                <a:gd name="T80" fmla="*/ 61 w 67"/>
                <a:gd name="T81" fmla="*/ 16 h 26"/>
                <a:gd name="T82" fmla="*/ 59 w 67"/>
                <a:gd name="T83" fmla="*/ 15 h 26"/>
                <a:gd name="T84" fmla="*/ 58 w 67"/>
                <a:gd name="T85" fmla="*/ 12 h 26"/>
                <a:gd name="T86" fmla="*/ 10 w 67"/>
                <a:gd name="T87" fmla="*/ 22 h 26"/>
                <a:gd name="T88" fmla="*/ 10 w 67"/>
                <a:gd name="T89"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7" h="26">
                  <a:moveTo>
                    <a:pt x="67" y="13"/>
                  </a:moveTo>
                  <a:cubicBezTo>
                    <a:pt x="67" y="15"/>
                    <a:pt x="64" y="16"/>
                    <a:pt x="66" y="18"/>
                  </a:cubicBezTo>
                  <a:cubicBezTo>
                    <a:pt x="64" y="18"/>
                    <a:pt x="64" y="21"/>
                    <a:pt x="63" y="22"/>
                  </a:cubicBezTo>
                  <a:cubicBezTo>
                    <a:pt x="61" y="21"/>
                    <a:pt x="61" y="20"/>
                    <a:pt x="59" y="19"/>
                  </a:cubicBezTo>
                  <a:cubicBezTo>
                    <a:pt x="57" y="20"/>
                    <a:pt x="53" y="18"/>
                    <a:pt x="51" y="21"/>
                  </a:cubicBezTo>
                  <a:cubicBezTo>
                    <a:pt x="48" y="20"/>
                    <a:pt x="45" y="20"/>
                    <a:pt x="43" y="21"/>
                  </a:cubicBezTo>
                  <a:cubicBezTo>
                    <a:pt x="35" y="19"/>
                    <a:pt x="27" y="22"/>
                    <a:pt x="21" y="23"/>
                  </a:cubicBezTo>
                  <a:cubicBezTo>
                    <a:pt x="19" y="23"/>
                    <a:pt x="17" y="23"/>
                    <a:pt x="15" y="23"/>
                  </a:cubicBezTo>
                  <a:cubicBezTo>
                    <a:pt x="12" y="24"/>
                    <a:pt x="8" y="26"/>
                    <a:pt x="3" y="25"/>
                  </a:cubicBezTo>
                  <a:cubicBezTo>
                    <a:pt x="3" y="24"/>
                    <a:pt x="2" y="24"/>
                    <a:pt x="1" y="23"/>
                  </a:cubicBezTo>
                  <a:cubicBezTo>
                    <a:pt x="1" y="21"/>
                    <a:pt x="1" y="19"/>
                    <a:pt x="0" y="17"/>
                  </a:cubicBezTo>
                  <a:cubicBezTo>
                    <a:pt x="1" y="6"/>
                    <a:pt x="12" y="2"/>
                    <a:pt x="24" y="1"/>
                  </a:cubicBezTo>
                  <a:cubicBezTo>
                    <a:pt x="26" y="1"/>
                    <a:pt x="28" y="1"/>
                    <a:pt x="30" y="1"/>
                  </a:cubicBezTo>
                  <a:cubicBezTo>
                    <a:pt x="31" y="1"/>
                    <a:pt x="32" y="0"/>
                    <a:pt x="33" y="0"/>
                  </a:cubicBezTo>
                  <a:cubicBezTo>
                    <a:pt x="37" y="0"/>
                    <a:pt x="42" y="1"/>
                    <a:pt x="47" y="2"/>
                  </a:cubicBezTo>
                  <a:cubicBezTo>
                    <a:pt x="51" y="2"/>
                    <a:pt x="55" y="1"/>
                    <a:pt x="58" y="2"/>
                  </a:cubicBezTo>
                  <a:cubicBezTo>
                    <a:pt x="63" y="4"/>
                    <a:pt x="64" y="10"/>
                    <a:pt x="67" y="13"/>
                  </a:cubicBezTo>
                  <a:close/>
                  <a:moveTo>
                    <a:pt x="33" y="3"/>
                  </a:moveTo>
                  <a:cubicBezTo>
                    <a:pt x="33" y="8"/>
                    <a:pt x="29" y="9"/>
                    <a:pt x="28" y="13"/>
                  </a:cubicBezTo>
                  <a:cubicBezTo>
                    <a:pt x="31" y="10"/>
                    <a:pt x="34" y="6"/>
                    <a:pt x="37" y="3"/>
                  </a:cubicBezTo>
                  <a:cubicBezTo>
                    <a:pt x="35" y="3"/>
                    <a:pt x="34" y="3"/>
                    <a:pt x="33" y="3"/>
                  </a:cubicBezTo>
                  <a:close/>
                  <a:moveTo>
                    <a:pt x="18" y="21"/>
                  </a:moveTo>
                  <a:cubicBezTo>
                    <a:pt x="22" y="20"/>
                    <a:pt x="22" y="16"/>
                    <a:pt x="24" y="13"/>
                  </a:cubicBezTo>
                  <a:cubicBezTo>
                    <a:pt x="26" y="12"/>
                    <a:pt x="27" y="11"/>
                    <a:pt x="28" y="9"/>
                  </a:cubicBezTo>
                  <a:cubicBezTo>
                    <a:pt x="26" y="8"/>
                    <a:pt x="26" y="10"/>
                    <a:pt x="26" y="9"/>
                  </a:cubicBezTo>
                  <a:cubicBezTo>
                    <a:pt x="27" y="7"/>
                    <a:pt x="29" y="5"/>
                    <a:pt x="31" y="3"/>
                  </a:cubicBezTo>
                  <a:cubicBezTo>
                    <a:pt x="24" y="3"/>
                    <a:pt x="18" y="4"/>
                    <a:pt x="12" y="6"/>
                  </a:cubicBezTo>
                  <a:cubicBezTo>
                    <a:pt x="11" y="9"/>
                    <a:pt x="9" y="11"/>
                    <a:pt x="8" y="13"/>
                  </a:cubicBezTo>
                  <a:cubicBezTo>
                    <a:pt x="11" y="11"/>
                    <a:pt x="13" y="8"/>
                    <a:pt x="16" y="6"/>
                  </a:cubicBezTo>
                  <a:cubicBezTo>
                    <a:pt x="16" y="6"/>
                    <a:pt x="17" y="6"/>
                    <a:pt x="17" y="7"/>
                  </a:cubicBezTo>
                  <a:cubicBezTo>
                    <a:pt x="17" y="10"/>
                    <a:pt x="14" y="12"/>
                    <a:pt x="15" y="14"/>
                  </a:cubicBezTo>
                  <a:cubicBezTo>
                    <a:pt x="18" y="10"/>
                    <a:pt x="21" y="7"/>
                    <a:pt x="25" y="4"/>
                  </a:cubicBezTo>
                  <a:cubicBezTo>
                    <a:pt x="25" y="5"/>
                    <a:pt x="25" y="5"/>
                    <a:pt x="26" y="5"/>
                  </a:cubicBezTo>
                  <a:cubicBezTo>
                    <a:pt x="24" y="10"/>
                    <a:pt x="21" y="13"/>
                    <a:pt x="18" y="16"/>
                  </a:cubicBezTo>
                  <a:cubicBezTo>
                    <a:pt x="21" y="15"/>
                    <a:pt x="23" y="11"/>
                    <a:pt x="26" y="9"/>
                  </a:cubicBezTo>
                  <a:cubicBezTo>
                    <a:pt x="23" y="13"/>
                    <a:pt x="19" y="17"/>
                    <a:pt x="18" y="21"/>
                  </a:cubicBezTo>
                  <a:close/>
                  <a:moveTo>
                    <a:pt x="38" y="8"/>
                  </a:moveTo>
                  <a:cubicBezTo>
                    <a:pt x="39" y="6"/>
                    <a:pt x="42" y="5"/>
                    <a:pt x="42" y="3"/>
                  </a:cubicBezTo>
                  <a:cubicBezTo>
                    <a:pt x="42" y="4"/>
                    <a:pt x="41" y="3"/>
                    <a:pt x="40" y="3"/>
                  </a:cubicBezTo>
                  <a:cubicBezTo>
                    <a:pt x="40" y="5"/>
                    <a:pt x="38" y="6"/>
                    <a:pt x="38" y="8"/>
                  </a:cubicBezTo>
                  <a:close/>
                  <a:moveTo>
                    <a:pt x="45" y="8"/>
                  </a:moveTo>
                  <a:cubicBezTo>
                    <a:pt x="47" y="7"/>
                    <a:pt x="48" y="5"/>
                    <a:pt x="50" y="4"/>
                  </a:cubicBezTo>
                  <a:cubicBezTo>
                    <a:pt x="46" y="3"/>
                    <a:pt x="46" y="6"/>
                    <a:pt x="45" y="8"/>
                  </a:cubicBezTo>
                  <a:close/>
                  <a:moveTo>
                    <a:pt x="52" y="4"/>
                  </a:moveTo>
                  <a:cubicBezTo>
                    <a:pt x="52" y="7"/>
                    <a:pt x="50" y="9"/>
                    <a:pt x="49" y="11"/>
                  </a:cubicBezTo>
                  <a:cubicBezTo>
                    <a:pt x="52" y="9"/>
                    <a:pt x="54" y="7"/>
                    <a:pt x="56" y="5"/>
                  </a:cubicBezTo>
                  <a:cubicBezTo>
                    <a:pt x="55" y="4"/>
                    <a:pt x="54" y="4"/>
                    <a:pt x="52" y="4"/>
                  </a:cubicBezTo>
                  <a:close/>
                  <a:moveTo>
                    <a:pt x="41" y="7"/>
                  </a:moveTo>
                  <a:cubicBezTo>
                    <a:pt x="41" y="7"/>
                    <a:pt x="41" y="6"/>
                    <a:pt x="40" y="6"/>
                  </a:cubicBezTo>
                  <a:cubicBezTo>
                    <a:pt x="41" y="8"/>
                    <a:pt x="38" y="8"/>
                    <a:pt x="39" y="9"/>
                  </a:cubicBezTo>
                  <a:cubicBezTo>
                    <a:pt x="38" y="10"/>
                    <a:pt x="37" y="10"/>
                    <a:pt x="36" y="11"/>
                  </a:cubicBezTo>
                  <a:cubicBezTo>
                    <a:pt x="36" y="14"/>
                    <a:pt x="33" y="15"/>
                    <a:pt x="32" y="19"/>
                  </a:cubicBezTo>
                  <a:cubicBezTo>
                    <a:pt x="33" y="19"/>
                    <a:pt x="34" y="18"/>
                    <a:pt x="35" y="19"/>
                  </a:cubicBezTo>
                  <a:cubicBezTo>
                    <a:pt x="37" y="14"/>
                    <a:pt x="42" y="11"/>
                    <a:pt x="44" y="5"/>
                  </a:cubicBezTo>
                  <a:cubicBezTo>
                    <a:pt x="42" y="4"/>
                    <a:pt x="42" y="6"/>
                    <a:pt x="41" y="7"/>
                  </a:cubicBezTo>
                  <a:close/>
                  <a:moveTo>
                    <a:pt x="47" y="18"/>
                  </a:moveTo>
                  <a:cubicBezTo>
                    <a:pt x="53" y="17"/>
                    <a:pt x="53" y="9"/>
                    <a:pt x="56" y="6"/>
                  </a:cubicBezTo>
                  <a:cubicBezTo>
                    <a:pt x="56" y="6"/>
                    <a:pt x="56" y="6"/>
                    <a:pt x="55" y="6"/>
                  </a:cubicBezTo>
                  <a:cubicBezTo>
                    <a:pt x="53" y="11"/>
                    <a:pt x="48" y="13"/>
                    <a:pt x="47" y="18"/>
                  </a:cubicBezTo>
                  <a:close/>
                  <a:moveTo>
                    <a:pt x="27" y="15"/>
                  </a:moveTo>
                  <a:cubicBezTo>
                    <a:pt x="27" y="16"/>
                    <a:pt x="25" y="19"/>
                    <a:pt x="26" y="20"/>
                  </a:cubicBezTo>
                  <a:cubicBezTo>
                    <a:pt x="25" y="19"/>
                    <a:pt x="27" y="20"/>
                    <a:pt x="27" y="19"/>
                  </a:cubicBezTo>
                  <a:cubicBezTo>
                    <a:pt x="30" y="15"/>
                    <a:pt x="33" y="11"/>
                    <a:pt x="35" y="7"/>
                  </a:cubicBezTo>
                  <a:cubicBezTo>
                    <a:pt x="35" y="7"/>
                    <a:pt x="35" y="7"/>
                    <a:pt x="35" y="7"/>
                  </a:cubicBezTo>
                  <a:cubicBezTo>
                    <a:pt x="32" y="9"/>
                    <a:pt x="29" y="12"/>
                    <a:pt x="27" y="15"/>
                  </a:cubicBezTo>
                  <a:close/>
                  <a:moveTo>
                    <a:pt x="55" y="12"/>
                  </a:moveTo>
                  <a:cubicBezTo>
                    <a:pt x="55" y="12"/>
                    <a:pt x="55" y="12"/>
                    <a:pt x="55" y="12"/>
                  </a:cubicBezTo>
                  <a:cubicBezTo>
                    <a:pt x="57" y="11"/>
                    <a:pt x="60" y="10"/>
                    <a:pt x="60" y="7"/>
                  </a:cubicBezTo>
                  <a:cubicBezTo>
                    <a:pt x="60" y="7"/>
                    <a:pt x="59" y="7"/>
                    <a:pt x="58" y="7"/>
                  </a:cubicBezTo>
                  <a:cubicBezTo>
                    <a:pt x="58" y="9"/>
                    <a:pt x="57" y="11"/>
                    <a:pt x="55" y="12"/>
                  </a:cubicBezTo>
                  <a:close/>
                  <a:moveTo>
                    <a:pt x="39" y="18"/>
                  </a:moveTo>
                  <a:cubicBezTo>
                    <a:pt x="46" y="18"/>
                    <a:pt x="46" y="11"/>
                    <a:pt x="49" y="7"/>
                  </a:cubicBezTo>
                  <a:cubicBezTo>
                    <a:pt x="48" y="7"/>
                    <a:pt x="48" y="7"/>
                    <a:pt x="48" y="7"/>
                  </a:cubicBezTo>
                  <a:cubicBezTo>
                    <a:pt x="45" y="11"/>
                    <a:pt x="41" y="14"/>
                    <a:pt x="39" y="18"/>
                  </a:cubicBezTo>
                  <a:close/>
                  <a:moveTo>
                    <a:pt x="3" y="17"/>
                  </a:moveTo>
                  <a:cubicBezTo>
                    <a:pt x="5" y="14"/>
                    <a:pt x="7" y="11"/>
                    <a:pt x="9" y="8"/>
                  </a:cubicBezTo>
                  <a:cubicBezTo>
                    <a:pt x="6" y="9"/>
                    <a:pt x="2" y="13"/>
                    <a:pt x="3" y="17"/>
                  </a:cubicBezTo>
                  <a:close/>
                  <a:moveTo>
                    <a:pt x="5" y="22"/>
                  </a:moveTo>
                  <a:cubicBezTo>
                    <a:pt x="9" y="20"/>
                    <a:pt x="11" y="14"/>
                    <a:pt x="13" y="11"/>
                  </a:cubicBezTo>
                  <a:cubicBezTo>
                    <a:pt x="10" y="14"/>
                    <a:pt x="7" y="18"/>
                    <a:pt x="5" y="22"/>
                  </a:cubicBezTo>
                  <a:close/>
                  <a:moveTo>
                    <a:pt x="59" y="15"/>
                  </a:moveTo>
                  <a:cubicBezTo>
                    <a:pt x="61" y="15"/>
                    <a:pt x="61" y="15"/>
                    <a:pt x="61" y="16"/>
                  </a:cubicBezTo>
                  <a:cubicBezTo>
                    <a:pt x="64" y="16"/>
                    <a:pt x="64" y="14"/>
                    <a:pt x="63" y="12"/>
                  </a:cubicBezTo>
                  <a:cubicBezTo>
                    <a:pt x="61" y="12"/>
                    <a:pt x="60" y="14"/>
                    <a:pt x="59" y="15"/>
                  </a:cubicBezTo>
                  <a:close/>
                  <a:moveTo>
                    <a:pt x="55" y="17"/>
                  </a:moveTo>
                  <a:cubicBezTo>
                    <a:pt x="55" y="15"/>
                    <a:pt x="59" y="13"/>
                    <a:pt x="58" y="12"/>
                  </a:cubicBezTo>
                  <a:cubicBezTo>
                    <a:pt x="57" y="14"/>
                    <a:pt x="54" y="15"/>
                    <a:pt x="55" y="17"/>
                  </a:cubicBezTo>
                  <a:close/>
                  <a:moveTo>
                    <a:pt x="10" y="22"/>
                  </a:moveTo>
                  <a:cubicBezTo>
                    <a:pt x="15" y="22"/>
                    <a:pt x="16" y="16"/>
                    <a:pt x="17" y="13"/>
                  </a:cubicBezTo>
                  <a:cubicBezTo>
                    <a:pt x="15" y="16"/>
                    <a:pt x="12" y="18"/>
                    <a:pt x="10" y="22"/>
                  </a:cubicBezTo>
                  <a:close/>
                </a:path>
              </a:pathLst>
            </a:custGeom>
            <a:solidFill>
              <a:schemeClr val="accent1">
                <a:lumMod val="50000"/>
              </a:schemeClr>
            </a:solid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10" name="文本框 109"/>
          <p:cNvSpPr txBox="1"/>
          <p:nvPr/>
        </p:nvSpPr>
        <p:spPr>
          <a:xfrm>
            <a:off x="7998055" y="2258825"/>
            <a:ext cx="604711"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04</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
        <p:nvSpPr>
          <p:cNvPr id="111" name="文本框 110"/>
          <p:cNvSpPr txBox="1"/>
          <p:nvPr/>
        </p:nvSpPr>
        <p:spPr>
          <a:xfrm>
            <a:off x="7998055" y="3667745"/>
            <a:ext cx="604711"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05</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
        <p:nvSpPr>
          <p:cNvPr id="112" name="文本框 111"/>
          <p:cNvSpPr txBox="1"/>
          <p:nvPr/>
        </p:nvSpPr>
        <p:spPr>
          <a:xfrm>
            <a:off x="7998055" y="4977909"/>
            <a:ext cx="604711" cy="461665"/>
          </a:xfrm>
          <a:prstGeom prst="rect">
            <a:avLst/>
          </a:prstGeom>
          <a:noFill/>
          <a:ln>
            <a:solidFill>
              <a:schemeClr val="accent1">
                <a:lumMod val="50000"/>
              </a:schemeClr>
            </a:solidFill>
          </a:ln>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06</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6" presetClass="entr" presetSubtype="32" dur="750" fill="hold" nodeType="afterEffect">
                                  <p:stCondLst>
                                    <p:cond delay="0"/>
                                  </p:stCondLst>
                                  <p:childTnLst>
                                    <p:set>
                                      <p:cBhvr>
                                        <p:cTn id="17" dur="1" fill="hold">
                                          <p:stCondLst>
                                            <p:cond delay="0"/>
                                          </p:stCondLst>
                                        </p:cTn>
                                        <p:tgtEl>
                                          <p:spTgt spid="90"/>
                                        </p:tgtEl>
                                        <p:attrNameLst>
                                          <p:attrName>style.visibility</p:attrName>
                                        </p:attrNameLst>
                                      </p:cBhvr>
                                      <p:to>
                                        <p:strVal val="visible"/>
                                      </p:to>
                                    </p:set>
                                    <p:animEffect transition="in" filter="circle(out)">
                                      <p:cBhvr>
                                        <p:cTn id="18" dur="750"/>
                                        <p:tgtEl>
                                          <p:spTgt spid="90"/>
                                        </p:tgtEl>
                                      </p:cBhvr>
                                    </p:animEffect>
                                  </p:childTnLst>
                                </p:cTn>
                              </p:par>
                            </p:childTnLst>
                          </p:cTn>
                        </p:par>
                        <p:par>
                          <p:cTn id="19" fill="hold" nodeType="afterGroup">
                            <p:stCondLst>
                              <p:cond delay="1750"/>
                            </p:stCondLst>
                            <p:childTnLst>
                              <p:par>
                                <p:cTn id="20" presetID="22" presetClass="entr" presetSubtype="1" dur="250" fill="hold" grpId="0" nodeType="afterEffect">
                                  <p:stCondLst>
                                    <p:cond delay="0"/>
                                  </p:stCondLst>
                                  <p:childTnLst>
                                    <p:set>
                                      <p:cBhvr>
                                        <p:cTn id="21" dur="1" fill="hold">
                                          <p:stCondLst>
                                            <p:cond delay="0"/>
                                          </p:stCondLst>
                                        </p:cTn>
                                        <p:tgtEl>
                                          <p:spTgt spid="81"/>
                                        </p:tgtEl>
                                        <p:attrNameLst>
                                          <p:attrName>style.visibility</p:attrName>
                                        </p:attrNameLst>
                                      </p:cBhvr>
                                      <p:to>
                                        <p:strVal val="visible"/>
                                      </p:to>
                                    </p:set>
                                    <p:animEffect transition="in" filter="wipe(up)">
                                      <p:cBhvr>
                                        <p:cTn id="22" dur="250"/>
                                        <p:tgtEl>
                                          <p:spTgt spid="81"/>
                                        </p:tgtEl>
                                      </p:cBhvr>
                                    </p:animEffect>
                                  </p:childTnLst>
                                </p:cTn>
                              </p:par>
                              <p:par>
                                <p:cTn id="23" presetID="10" presetClass="entr" presetSubtype="0" dur="500" fill="hold" grpId="0" nodeType="withEffect">
                                  <p:stCondLst>
                                    <p:cond delay="0"/>
                                  </p:stCondLst>
                                  <p:childTnLst>
                                    <p:set>
                                      <p:cBhvr>
                                        <p:cTn id="24" dur="1" fill="hold">
                                          <p:stCondLst>
                                            <p:cond delay="0"/>
                                          </p:stCondLst>
                                        </p:cTn>
                                        <p:tgtEl>
                                          <p:spTgt spid="82"/>
                                        </p:tgtEl>
                                        <p:attrNameLst>
                                          <p:attrName>style.visibility</p:attrName>
                                        </p:attrNameLst>
                                      </p:cBhvr>
                                      <p:to>
                                        <p:strVal val="visible"/>
                                      </p:to>
                                    </p:set>
                                    <p:animEffect transition="in" filter="fade">
                                      <p:cBhvr>
                                        <p:cTn id="25" dur="500"/>
                                        <p:tgtEl>
                                          <p:spTgt spid="82"/>
                                        </p:tgtEl>
                                      </p:cBhvr>
                                    </p:animEffect>
                                  </p:childTnLst>
                                </p:cTn>
                              </p:par>
                            </p:childTnLst>
                          </p:cTn>
                        </p:par>
                        <p:par>
                          <p:cTn id="26" fill="hold" nodeType="afterGroup">
                            <p:stCondLst>
                              <p:cond delay="2250"/>
                            </p:stCondLst>
                            <p:childTnLst>
                              <p:par>
                                <p:cTn id="27" presetID="22" presetClass="entr" presetSubtype="1" dur="250" fill="hold" grpId="0" nodeType="after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wipe(up)">
                                      <p:cBhvr>
                                        <p:cTn id="29" dur="250"/>
                                        <p:tgtEl>
                                          <p:spTgt spid="83"/>
                                        </p:tgtEl>
                                      </p:cBhvr>
                                    </p:animEffect>
                                  </p:childTnLst>
                                </p:cTn>
                              </p:par>
                              <p:par>
                                <p:cTn id="30" presetID="10" presetClass="entr" presetSubtype="0" dur="500" fill="hold" grpId="0" nodeType="withEffect">
                                  <p:stCondLst>
                                    <p:cond delay="0"/>
                                  </p:stCondLst>
                                  <p:childTnLst>
                                    <p:set>
                                      <p:cBhvr>
                                        <p:cTn id="31" dur="1" fill="hold">
                                          <p:stCondLst>
                                            <p:cond delay="0"/>
                                          </p:stCondLst>
                                        </p:cTn>
                                        <p:tgtEl>
                                          <p:spTgt spid="110"/>
                                        </p:tgtEl>
                                        <p:attrNameLst>
                                          <p:attrName>style.visibility</p:attrName>
                                        </p:attrNameLst>
                                      </p:cBhvr>
                                      <p:to>
                                        <p:strVal val="visible"/>
                                      </p:to>
                                    </p:set>
                                    <p:animEffect transition="in" filter="fade">
                                      <p:cBhvr>
                                        <p:cTn id="32" dur="500"/>
                                        <p:tgtEl>
                                          <p:spTgt spid="110"/>
                                        </p:tgtEl>
                                      </p:cBhvr>
                                    </p:animEffect>
                                  </p:childTnLst>
                                </p:cTn>
                              </p:par>
                            </p:childTnLst>
                          </p:cTn>
                        </p:par>
                        <p:par>
                          <p:cTn id="33" fill="hold" nodeType="afterGroup">
                            <p:stCondLst>
                              <p:cond delay="2750"/>
                            </p:stCondLst>
                            <p:childTnLst>
                              <p:par>
                                <p:cTn id="34" presetID="22" presetClass="entr" presetSubtype="1" dur="250" fill="hold" grpId="0"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up)">
                                      <p:cBhvr>
                                        <p:cTn id="36" dur="250"/>
                                        <p:tgtEl>
                                          <p:spTgt spid="84"/>
                                        </p:tgtEl>
                                      </p:cBhvr>
                                    </p:animEffect>
                                  </p:childTnLst>
                                </p:cTn>
                              </p:par>
                              <p:par>
                                <p:cTn id="37" presetID="10" presetClass="entr" presetSubtype="0" dur="50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animEffect transition="in" filter="fade">
                                      <p:cBhvr>
                                        <p:cTn id="39" dur="500"/>
                                        <p:tgtEl>
                                          <p:spTgt spid="85"/>
                                        </p:tgtEl>
                                      </p:cBhvr>
                                    </p:animEffect>
                                  </p:childTnLst>
                                </p:cTn>
                              </p:par>
                            </p:childTnLst>
                          </p:cTn>
                        </p:par>
                        <p:par>
                          <p:cTn id="40" fill="hold" nodeType="afterGroup">
                            <p:stCondLst>
                              <p:cond delay="3250"/>
                            </p:stCondLst>
                            <p:childTnLst>
                              <p:par>
                                <p:cTn id="41" presetID="22" presetClass="entr" presetSubtype="1" dur="250"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up)">
                                      <p:cBhvr>
                                        <p:cTn id="43" dur="250"/>
                                        <p:tgtEl>
                                          <p:spTgt spid="86"/>
                                        </p:tgtEl>
                                      </p:cBhvr>
                                    </p:animEffect>
                                  </p:childTnLst>
                                </p:cTn>
                              </p:par>
                              <p:par>
                                <p:cTn id="44" presetID="10" presetClass="entr" presetSubtype="0" dur="500" fill="hold" grpId="0" nodeType="withEffect">
                                  <p:stCondLst>
                                    <p:cond delay="0"/>
                                  </p:stCondLst>
                                  <p:childTnLst>
                                    <p:set>
                                      <p:cBhvr>
                                        <p:cTn id="45" dur="1" fill="hold">
                                          <p:stCondLst>
                                            <p:cond delay="0"/>
                                          </p:stCondLst>
                                        </p:cTn>
                                        <p:tgtEl>
                                          <p:spTgt spid="111"/>
                                        </p:tgtEl>
                                        <p:attrNameLst>
                                          <p:attrName>style.visibility</p:attrName>
                                        </p:attrNameLst>
                                      </p:cBhvr>
                                      <p:to>
                                        <p:strVal val="visible"/>
                                      </p:to>
                                    </p:set>
                                    <p:animEffect transition="in" filter="fade">
                                      <p:cBhvr>
                                        <p:cTn id="46" dur="500"/>
                                        <p:tgtEl>
                                          <p:spTgt spid="111"/>
                                        </p:tgtEl>
                                      </p:cBhvr>
                                    </p:animEffect>
                                  </p:childTnLst>
                                </p:cTn>
                              </p:par>
                            </p:childTnLst>
                          </p:cTn>
                        </p:par>
                        <p:par>
                          <p:cTn id="47" fill="hold" nodeType="afterGroup">
                            <p:stCondLst>
                              <p:cond delay="3750"/>
                            </p:stCondLst>
                            <p:childTnLst>
                              <p:par>
                                <p:cTn id="48" presetID="22" presetClass="entr" presetSubtype="1" dur="250"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up)">
                                      <p:cBhvr>
                                        <p:cTn id="50" dur="250"/>
                                        <p:tgtEl>
                                          <p:spTgt spid="87"/>
                                        </p:tgtEl>
                                      </p:cBhvr>
                                    </p:animEffect>
                                  </p:childTnLst>
                                </p:cTn>
                              </p:par>
                              <p:par>
                                <p:cTn id="51" presetID="10" presetClass="entr" presetSubtype="0" dur="500" fill="hold" grpId="0" nodeType="withEffect">
                                  <p:stCondLst>
                                    <p:cond delay="0"/>
                                  </p:stCondLst>
                                  <p:childTnLst>
                                    <p:set>
                                      <p:cBhvr>
                                        <p:cTn id="52" dur="1" fill="hold">
                                          <p:stCondLst>
                                            <p:cond delay="0"/>
                                          </p:stCondLst>
                                        </p:cTn>
                                        <p:tgtEl>
                                          <p:spTgt spid="88"/>
                                        </p:tgtEl>
                                        <p:attrNameLst>
                                          <p:attrName>style.visibility</p:attrName>
                                        </p:attrNameLst>
                                      </p:cBhvr>
                                      <p:to>
                                        <p:strVal val="visible"/>
                                      </p:to>
                                    </p:set>
                                    <p:animEffect transition="in" filter="fade">
                                      <p:cBhvr>
                                        <p:cTn id="53" dur="500"/>
                                        <p:tgtEl>
                                          <p:spTgt spid="88"/>
                                        </p:tgtEl>
                                      </p:cBhvr>
                                    </p:animEffect>
                                  </p:childTnLst>
                                </p:cTn>
                              </p:par>
                            </p:childTnLst>
                          </p:cTn>
                        </p:par>
                        <p:par>
                          <p:cTn id="54" fill="hold" nodeType="afterGroup">
                            <p:stCondLst>
                              <p:cond delay="4250"/>
                            </p:stCondLst>
                            <p:childTnLst>
                              <p:par>
                                <p:cTn id="55" presetID="22" presetClass="entr" presetSubtype="1" dur="250" fill="hold" grpId="0" nodeType="afterEffect">
                                  <p:stCondLst>
                                    <p:cond delay="0"/>
                                  </p:stCondLst>
                                  <p:childTnLst>
                                    <p:set>
                                      <p:cBhvr>
                                        <p:cTn id="56" dur="1" fill="hold">
                                          <p:stCondLst>
                                            <p:cond delay="0"/>
                                          </p:stCondLst>
                                        </p:cTn>
                                        <p:tgtEl>
                                          <p:spTgt spid="89"/>
                                        </p:tgtEl>
                                        <p:attrNameLst>
                                          <p:attrName>style.visibility</p:attrName>
                                        </p:attrNameLst>
                                      </p:cBhvr>
                                      <p:to>
                                        <p:strVal val="visible"/>
                                      </p:to>
                                    </p:set>
                                    <p:animEffect transition="in" filter="wipe(up)">
                                      <p:cBhvr>
                                        <p:cTn id="57" dur="250"/>
                                        <p:tgtEl>
                                          <p:spTgt spid="89"/>
                                        </p:tgtEl>
                                      </p:cBhvr>
                                    </p:animEffect>
                                  </p:childTnLst>
                                </p:cTn>
                              </p:par>
                              <p:par>
                                <p:cTn id="58" presetID="10" presetClass="entr" presetSubtype="0" dur="500" fill="hold" grpId="0" nodeType="withEffect">
                                  <p:stCondLst>
                                    <p:cond delay="0"/>
                                  </p:stCondLst>
                                  <p:childTnLst>
                                    <p:set>
                                      <p:cBhvr>
                                        <p:cTn id="59" dur="1" fill="hold">
                                          <p:stCondLst>
                                            <p:cond delay="0"/>
                                          </p:stCondLst>
                                        </p:cTn>
                                        <p:tgtEl>
                                          <p:spTgt spid="112"/>
                                        </p:tgtEl>
                                        <p:attrNameLst>
                                          <p:attrName>style.visibility</p:attrName>
                                        </p:attrNameLst>
                                      </p:cBhvr>
                                      <p:to>
                                        <p:strVal val="visible"/>
                                      </p:to>
                                    </p:set>
                                    <p:animEffect transition="in" filter="fade">
                                      <p:cBhvr>
                                        <p:cTn id="60"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1" grpId="0"/>
      <p:bldP spid="82" grpId="0" animBg="1"/>
      <p:bldP spid="83" grpId="0"/>
      <p:bldP spid="84" grpId="0"/>
      <p:bldP spid="85" grpId="0" animBg="1"/>
      <p:bldP spid="86" grpId="0"/>
      <p:bldP spid="87" grpId="0"/>
      <p:bldP spid="88" grpId="0" animBg="1"/>
      <p:bldP spid="89" grpId="0"/>
      <p:bldP spid="110" grpId="0" animBg="1"/>
      <p:bldP spid="111" grpId="0" animBg="1"/>
      <p:bldP spid="11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1" name="矩形 80"/>
          <p:cNvSpPr/>
          <p:nvPr/>
        </p:nvSpPr>
        <p:spPr>
          <a:xfrm>
            <a:off x="1415480" y="2435800"/>
            <a:ext cx="4339248" cy="954107"/>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text content, such as keywords, some brief introductions, etc.</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82" name="文本框 81"/>
          <p:cNvSpPr txBox="1"/>
          <p:nvPr/>
        </p:nvSpPr>
        <p:spPr>
          <a:xfrm>
            <a:off x="1415480" y="1839685"/>
            <a:ext cx="2059633" cy="400110"/>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srgbClr val="1F6485"/>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2000" b="1" i="0" u="none" strike="noStrike" kern="1200" cap="none" spc="0" normalizeH="0" baseline="0" noProof="0" dirty="0">
              <a:ln>
                <a:noFill/>
              </a:ln>
              <a:solidFill>
                <a:srgbClr val="1F6485"/>
              </a:solidFill>
              <a:effectLst/>
              <a:uLnTx/>
              <a:uFillTx/>
              <a:latin typeface="微软雅黑" panose="020B0503020204020204" pitchFamily="34" charset="-122"/>
              <a:ea typeface="微软雅黑" panose="020B0503020204020204" pitchFamily="34" charset="-122"/>
              <a:cs typeface="+mn-cs"/>
            </a:endParaRPr>
          </a:p>
        </p:txBody>
      </p:sp>
      <p:cxnSp>
        <p:nvCxnSpPr>
          <p:cNvPr id="83" name="直接连接符 82"/>
          <p:cNvCxnSpPr/>
          <p:nvPr/>
        </p:nvCxnSpPr>
        <p:spPr>
          <a:xfrm>
            <a:off x="1513938" y="2348880"/>
            <a:ext cx="2071166" cy="0"/>
          </a:xfrm>
          <a:prstGeom prst="line">
            <a:avLst/>
          </a:prstGeom>
          <a:ln>
            <a:solidFill>
              <a:schemeClr val="accent1">
                <a:lumMod val="50000"/>
              </a:schemeClr>
            </a:solidFill>
            <a:headEnd type="diamond"/>
          </a:ln>
        </p:spPr>
        <p:style>
          <a:lnRef idx="1">
            <a:schemeClr val="accent1"/>
          </a:lnRef>
          <a:fillRef idx="0">
            <a:schemeClr val="accent1"/>
          </a:fillRef>
          <a:effectRef idx="0">
            <a:schemeClr val="accent1"/>
          </a:effectRef>
          <a:fontRef idx="minor">
            <a:schemeClr val="tx1"/>
          </a:fontRef>
        </p:style>
      </p:cxnSp>
      <p:sp>
        <p:nvSpPr>
          <p:cNvPr id="84" name="矩形 83"/>
          <p:cNvSpPr/>
          <p:nvPr/>
        </p:nvSpPr>
        <p:spPr>
          <a:xfrm>
            <a:off x="6312024" y="2435800"/>
            <a:ext cx="4339248" cy="954107"/>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text content, such as keywords, some brief introductions, etc.</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85" name="文本框 84"/>
          <p:cNvSpPr txBox="1"/>
          <p:nvPr/>
        </p:nvSpPr>
        <p:spPr>
          <a:xfrm>
            <a:off x="6312024" y="1839685"/>
            <a:ext cx="2059633" cy="400110"/>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srgbClr val="1F6485"/>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2000" b="1" i="0" u="none" strike="noStrike" kern="1200" cap="none" spc="0" normalizeH="0" baseline="0" noProof="0" dirty="0">
              <a:ln>
                <a:noFill/>
              </a:ln>
              <a:solidFill>
                <a:srgbClr val="1F6485"/>
              </a:solidFill>
              <a:effectLst/>
              <a:uLnTx/>
              <a:uFillTx/>
              <a:latin typeface="微软雅黑" panose="020B0503020204020204" pitchFamily="34" charset="-122"/>
              <a:ea typeface="微软雅黑" panose="020B0503020204020204" pitchFamily="34" charset="-122"/>
              <a:cs typeface="+mn-cs"/>
            </a:endParaRPr>
          </a:p>
        </p:txBody>
      </p:sp>
      <p:cxnSp>
        <p:nvCxnSpPr>
          <p:cNvPr id="86" name="直接连接符 85"/>
          <p:cNvCxnSpPr/>
          <p:nvPr/>
        </p:nvCxnSpPr>
        <p:spPr>
          <a:xfrm>
            <a:off x="6410482" y="2348880"/>
            <a:ext cx="2071166" cy="0"/>
          </a:xfrm>
          <a:prstGeom prst="line">
            <a:avLst/>
          </a:prstGeom>
          <a:ln>
            <a:solidFill>
              <a:schemeClr val="accent1">
                <a:lumMod val="50000"/>
              </a:schemeClr>
            </a:solidFill>
            <a:headEnd type="diamond"/>
          </a:ln>
        </p:spPr>
        <p:style>
          <a:lnRef idx="1">
            <a:schemeClr val="accent1"/>
          </a:lnRef>
          <a:fillRef idx="0">
            <a:schemeClr val="accent1"/>
          </a:fillRef>
          <a:effectRef idx="0">
            <a:schemeClr val="accent1"/>
          </a:effectRef>
          <a:fontRef idx="minor">
            <a:schemeClr val="tx1"/>
          </a:fontRef>
        </p:style>
      </p:cxnSp>
      <p:sp>
        <p:nvSpPr>
          <p:cNvPr id="87" name="矩形 86"/>
          <p:cNvSpPr/>
          <p:nvPr/>
        </p:nvSpPr>
        <p:spPr>
          <a:xfrm>
            <a:off x="1464709" y="3645024"/>
            <a:ext cx="4240790" cy="1944216"/>
          </a:xfrm>
          <a:prstGeom prst="rect">
            <a:avLst/>
          </a:prstGeom>
          <a:blipFill>
            <a:blip r:embed="rId3"/>
            <a:stretch>
              <a:fillRect/>
            </a:stretch>
          </a:blip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8" name="矩形 87"/>
          <p:cNvSpPr/>
          <p:nvPr/>
        </p:nvSpPr>
        <p:spPr>
          <a:xfrm>
            <a:off x="6361253" y="3645024"/>
            <a:ext cx="4240790" cy="1944216"/>
          </a:xfrm>
          <a:prstGeom prst="rect">
            <a:avLst/>
          </a:prstGeom>
          <a:blipFill>
            <a:blip r:embed="rId4"/>
            <a:stretch>
              <a:fillRect/>
            </a:stretch>
          </a:blip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53" presetClass="entr" presetSubtype="16" dur="500" fill="hold" grpId="0" nodeType="afterEffect">
                                  <p:stCondLst>
                                    <p:cond delay="0"/>
                                  </p:stCondLst>
                                  <p:childTnLst>
                                    <p:set>
                                      <p:cBhvr>
                                        <p:cTn id="17" dur="1" fill="hold">
                                          <p:stCondLst>
                                            <p:cond delay="0"/>
                                          </p:stCondLst>
                                        </p:cTn>
                                        <p:tgtEl>
                                          <p:spTgt spid="87"/>
                                        </p:tgtEl>
                                        <p:attrNameLst>
                                          <p:attrName>style.visibility</p:attrName>
                                        </p:attrNameLst>
                                      </p:cBhvr>
                                      <p:to>
                                        <p:strVal val="visible"/>
                                      </p:to>
                                    </p:set>
                                    <p:anim calcmode="lin" valueType="num">
                                      <p:cBhvr>
                                        <p:cTn id="18" dur="500" fill="hold"/>
                                        <p:tgtEl>
                                          <p:spTgt spid="87"/>
                                        </p:tgtEl>
                                        <p:attrNameLst>
                                          <p:attrName>ppt_w</p:attrName>
                                        </p:attrNameLst>
                                      </p:cBhvr>
                                      <p:tavLst>
                                        <p:tav tm="0">
                                          <p:val>
                                            <p:fltVal val="0"/>
                                          </p:val>
                                        </p:tav>
                                        <p:tav tm="100000">
                                          <p:val>
                                            <p:strVal val="#ppt_w"/>
                                          </p:val>
                                        </p:tav>
                                      </p:tavLst>
                                    </p:anim>
                                    <p:anim calcmode="lin" valueType="num">
                                      <p:cBhvr>
                                        <p:cTn id="19" dur="500" fill="hold"/>
                                        <p:tgtEl>
                                          <p:spTgt spid="87"/>
                                        </p:tgtEl>
                                        <p:attrNameLst>
                                          <p:attrName>ppt_h</p:attrName>
                                        </p:attrNameLst>
                                      </p:cBhvr>
                                      <p:tavLst>
                                        <p:tav tm="0">
                                          <p:val>
                                            <p:fltVal val="0"/>
                                          </p:val>
                                        </p:tav>
                                        <p:tav tm="100000">
                                          <p:val>
                                            <p:strVal val="#ppt_h"/>
                                          </p:val>
                                        </p:tav>
                                      </p:tavLst>
                                    </p:anim>
                                    <p:animEffect transition="in" filter="fade">
                                      <p:cBhvr>
                                        <p:cTn id="20" dur="500"/>
                                        <p:tgtEl>
                                          <p:spTgt spid="87"/>
                                        </p:tgtEl>
                                      </p:cBhvr>
                                    </p:animEffect>
                                  </p:childTnLst>
                                </p:cTn>
                              </p:par>
                              <p:par>
                                <p:cTn id="21" presetID="53" presetClass="entr" presetSubtype="16" dur="500" fill="hold" grpId="0" nodeType="with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nodeType="afterGroup">
                            <p:stCondLst>
                              <p:cond delay="1500"/>
                            </p:stCondLst>
                            <p:childTnLst>
                              <p:par>
                                <p:cTn id="27" presetID="22" presetClass="entr" presetSubtype="4" dur="500" fill="hold" nodeType="after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wipe(down)">
                                      <p:cBhvr>
                                        <p:cTn id="29" dur="500"/>
                                        <p:tgtEl>
                                          <p:spTgt spid="83"/>
                                        </p:tgtEl>
                                      </p:cBhvr>
                                    </p:animEffect>
                                  </p:childTnLst>
                                </p:cTn>
                              </p:par>
                              <p:par>
                                <p:cTn id="30" presetID="22" presetClass="entr" presetSubtype="2" dur="500" fill="hold" grpId="0" nodeType="withEffect">
                                  <p:stCondLst>
                                    <p:cond delay="0"/>
                                  </p:stCondLst>
                                  <p:childTnLst>
                                    <p:set>
                                      <p:cBhvr>
                                        <p:cTn id="31" dur="1" fill="hold">
                                          <p:stCondLst>
                                            <p:cond delay="0"/>
                                          </p:stCondLst>
                                        </p:cTn>
                                        <p:tgtEl>
                                          <p:spTgt spid="82"/>
                                        </p:tgtEl>
                                        <p:attrNameLst>
                                          <p:attrName>style.visibility</p:attrName>
                                        </p:attrNameLst>
                                      </p:cBhvr>
                                      <p:to>
                                        <p:strVal val="visible"/>
                                      </p:to>
                                    </p:set>
                                    <p:animEffect transition="in" filter="wipe(right)">
                                      <p:cBhvr>
                                        <p:cTn id="32" dur="500"/>
                                        <p:tgtEl>
                                          <p:spTgt spid="82"/>
                                        </p:tgtEl>
                                      </p:cBhvr>
                                    </p:animEffect>
                                  </p:childTnLst>
                                </p:cTn>
                              </p:par>
                            </p:childTnLst>
                          </p:cTn>
                        </p:par>
                        <p:par>
                          <p:cTn id="33" fill="hold" nodeType="afterGroup">
                            <p:stCondLst>
                              <p:cond delay="2000"/>
                            </p:stCondLst>
                            <p:childTnLst>
                              <p:par>
                                <p:cTn id="34" presetID="22" presetClass="entr" presetSubtype="2" dur="500" fill="hold" grpId="0" nodeType="after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wipe(right)">
                                      <p:cBhvr>
                                        <p:cTn id="36" dur="500"/>
                                        <p:tgtEl>
                                          <p:spTgt spid="81"/>
                                        </p:tgtEl>
                                      </p:cBhvr>
                                    </p:animEffect>
                                  </p:childTnLst>
                                </p:cTn>
                              </p:par>
                            </p:childTnLst>
                          </p:cTn>
                        </p:par>
                        <p:par>
                          <p:cTn id="37" fill="hold" nodeType="afterGroup">
                            <p:stCondLst>
                              <p:cond delay="2500"/>
                            </p:stCondLst>
                            <p:childTnLst>
                              <p:par>
                                <p:cTn id="38" presetID="22" presetClass="entr" presetSubtype="2" dur="500" fill="hold" grpId="0"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par>
                                <p:cTn id="41" presetID="22" presetClass="entr" presetSubtype="4" dur="500" fill="hold" nodeType="with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down)">
                                      <p:cBhvr>
                                        <p:cTn id="43" dur="500"/>
                                        <p:tgtEl>
                                          <p:spTgt spid="86"/>
                                        </p:tgtEl>
                                      </p:cBhvr>
                                    </p:animEffect>
                                  </p:childTnLst>
                                </p:cTn>
                              </p:par>
                            </p:childTnLst>
                          </p:cTn>
                        </p:par>
                        <p:par>
                          <p:cTn id="44" fill="hold" nodeType="afterGroup">
                            <p:stCondLst>
                              <p:cond delay="3000"/>
                            </p:stCondLst>
                            <p:childTnLst>
                              <p:par>
                                <p:cTn id="45" presetID="22" presetClass="entr" presetSubtype="2" dur="500"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right)">
                                      <p:cBhvr>
                                        <p:cTn id="47"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1" grpId="0"/>
      <p:bldP spid="82" grpId="0"/>
      <p:bldP spid="84" grpId="0"/>
      <p:bldP spid="85" grpId="0"/>
      <p:bldP spid="87" grpId="0" animBg="1"/>
      <p:bldP spid="88"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1" name="组合 80"/>
          <p:cNvGrpSpPr/>
          <p:nvPr/>
        </p:nvGrpSpPr>
        <p:grpSpPr>
          <a:xfrm>
            <a:off x="3949515" y="2889919"/>
            <a:ext cx="3697287" cy="2322513"/>
            <a:chOff x="1485901" y="3235326"/>
            <a:chExt cx="3697287" cy="2322513"/>
          </a:xfrm>
          <a:solidFill>
            <a:schemeClr val="accent1">
              <a:lumMod val="50000"/>
            </a:schemeClr>
          </a:solidFill>
        </p:grpSpPr>
        <p:sp>
          <p:nvSpPr>
            <p:cNvPr id="82" name="Freeform 5"/>
            <p:cNvSpPr>
              <a:spLocks noEditPoints="1"/>
            </p:cNvSpPr>
            <p:nvPr/>
          </p:nvSpPr>
          <p:spPr bwMode="auto">
            <a:xfrm>
              <a:off x="3117851" y="3235326"/>
              <a:ext cx="153987" cy="128588"/>
            </a:xfrm>
            <a:custGeom>
              <a:avLst/>
              <a:gdLst>
                <a:gd name="T0" fmla="*/ 5 w 6"/>
                <a:gd name="T1" fmla="*/ 0 h 5"/>
                <a:gd name="T2" fmla="*/ 2 w 6"/>
                <a:gd name="T3" fmla="*/ 0 h 5"/>
                <a:gd name="T4" fmla="*/ 0 w 6"/>
                <a:gd name="T5" fmla="*/ 2 h 5"/>
                <a:gd name="T6" fmla="*/ 3 w 6"/>
                <a:gd name="T7" fmla="*/ 4 h 5"/>
                <a:gd name="T8" fmla="*/ 6 w 6"/>
                <a:gd name="T9" fmla="*/ 3 h 5"/>
                <a:gd name="T10" fmla="*/ 5 w 6"/>
                <a:gd name="T11" fmla="*/ 0 h 5"/>
                <a:gd name="T12" fmla="*/ 1 w 6"/>
                <a:gd name="T13" fmla="*/ 2 h 5"/>
                <a:gd name="T14" fmla="*/ 1 w 6"/>
                <a:gd name="T15" fmla="*/ 1 h 5"/>
                <a:gd name="T16" fmla="*/ 1 w 6"/>
                <a:gd name="T17" fmla="*/ 2 h 5"/>
                <a:gd name="T18" fmla="*/ 5 w 6"/>
                <a:gd name="T19" fmla="*/ 2 h 5"/>
                <a:gd name="T20" fmla="*/ 1 w 6"/>
                <a:gd name="T21"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 h="5">
                  <a:moveTo>
                    <a:pt x="5" y="0"/>
                  </a:moveTo>
                  <a:cubicBezTo>
                    <a:pt x="4" y="0"/>
                    <a:pt x="2" y="0"/>
                    <a:pt x="2" y="0"/>
                  </a:cubicBezTo>
                  <a:cubicBezTo>
                    <a:pt x="1" y="0"/>
                    <a:pt x="0" y="1"/>
                    <a:pt x="0" y="2"/>
                  </a:cubicBezTo>
                  <a:cubicBezTo>
                    <a:pt x="1" y="3"/>
                    <a:pt x="2" y="4"/>
                    <a:pt x="3" y="4"/>
                  </a:cubicBezTo>
                  <a:cubicBezTo>
                    <a:pt x="4" y="4"/>
                    <a:pt x="5" y="4"/>
                    <a:pt x="6" y="3"/>
                  </a:cubicBezTo>
                  <a:cubicBezTo>
                    <a:pt x="6" y="2"/>
                    <a:pt x="6" y="1"/>
                    <a:pt x="5" y="0"/>
                  </a:cubicBezTo>
                  <a:close/>
                  <a:moveTo>
                    <a:pt x="1" y="2"/>
                  </a:moveTo>
                  <a:cubicBezTo>
                    <a:pt x="1" y="2"/>
                    <a:pt x="1" y="2"/>
                    <a:pt x="1" y="1"/>
                  </a:cubicBezTo>
                  <a:cubicBezTo>
                    <a:pt x="1" y="1"/>
                    <a:pt x="1" y="2"/>
                    <a:pt x="1" y="2"/>
                  </a:cubicBezTo>
                  <a:cubicBezTo>
                    <a:pt x="2" y="0"/>
                    <a:pt x="4" y="1"/>
                    <a:pt x="5" y="2"/>
                  </a:cubicBezTo>
                  <a:cubicBezTo>
                    <a:pt x="5" y="5"/>
                    <a:pt x="2" y="3"/>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6"/>
            <p:cNvSpPr/>
            <p:nvPr/>
          </p:nvSpPr>
          <p:spPr bwMode="auto">
            <a:xfrm>
              <a:off x="3271838" y="3260726"/>
              <a:ext cx="738187" cy="52388"/>
            </a:xfrm>
            <a:custGeom>
              <a:avLst/>
              <a:gdLst>
                <a:gd name="T0" fmla="*/ 26 w 29"/>
                <a:gd name="T1" fmla="*/ 1 h 2"/>
                <a:gd name="T2" fmla="*/ 16 w 29"/>
                <a:gd name="T3" fmla="*/ 0 h 2"/>
                <a:gd name="T4" fmla="*/ 1 w 29"/>
                <a:gd name="T5" fmla="*/ 0 h 2"/>
                <a:gd name="T6" fmla="*/ 0 w 29"/>
                <a:gd name="T7" fmla="*/ 1 h 2"/>
                <a:gd name="T8" fmla="*/ 5 w 29"/>
                <a:gd name="T9" fmla="*/ 1 h 2"/>
                <a:gd name="T10" fmla="*/ 12 w 29"/>
                <a:gd name="T11" fmla="*/ 1 h 2"/>
                <a:gd name="T12" fmla="*/ 13 w 29"/>
                <a:gd name="T13" fmla="*/ 1 h 2"/>
                <a:gd name="T14" fmla="*/ 14 w 29"/>
                <a:gd name="T15" fmla="*/ 1 h 2"/>
                <a:gd name="T16" fmla="*/ 16 w 29"/>
                <a:gd name="T17" fmla="*/ 1 h 2"/>
                <a:gd name="T18" fmla="*/ 22 w 29"/>
                <a:gd name="T19" fmla="*/ 1 h 2"/>
                <a:gd name="T20" fmla="*/ 27 w 29"/>
                <a:gd name="T21" fmla="*/ 1 h 2"/>
                <a:gd name="T22" fmla="*/ 28 w 29"/>
                <a:gd name="T23" fmla="*/ 2 h 2"/>
                <a:gd name="T24" fmla="*/ 29 w 29"/>
                <a:gd name="T25" fmla="*/ 1 h 2"/>
                <a:gd name="T26" fmla="*/ 26 w 29"/>
                <a:gd name="T2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8" h="2">
                  <a:moveTo>
                    <a:pt x="26" y="1"/>
                  </a:moveTo>
                  <a:cubicBezTo>
                    <a:pt x="23" y="1"/>
                    <a:pt x="20" y="0"/>
                    <a:pt x="16" y="0"/>
                  </a:cubicBezTo>
                  <a:cubicBezTo>
                    <a:pt x="11" y="0"/>
                    <a:pt x="5" y="1"/>
                    <a:pt x="1" y="0"/>
                  </a:cubicBezTo>
                  <a:cubicBezTo>
                    <a:pt x="0" y="0"/>
                    <a:pt x="0" y="1"/>
                    <a:pt x="0" y="1"/>
                  </a:cubicBezTo>
                  <a:cubicBezTo>
                    <a:pt x="1" y="2"/>
                    <a:pt x="3" y="1"/>
                    <a:pt x="5" y="1"/>
                  </a:cubicBezTo>
                  <a:cubicBezTo>
                    <a:pt x="7" y="1"/>
                    <a:pt x="10" y="1"/>
                    <a:pt x="12" y="1"/>
                  </a:cubicBezTo>
                  <a:cubicBezTo>
                    <a:pt x="12" y="1"/>
                    <a:pt x="12" y="1"/>
                    <a:pt x="13" y="1"/>
                  </a:cubicBezTo>
                  <a:cubicBezTo>
                    <a:pt x="13" y="1"/>
                    <a:pt x="13" y="1"/>
                    <a:pt x="14" y="1"/>
                  </a:cubicBezTo>
                  <a:cubicBezTo>
                    <a:pt x="14" y="1"/>
                    <a:pt x="15" y="1"/>
                    <a:pt x="16" y="1"/>
                  </a:cubicBezTo>
                  <a:cubicBezTo>
                    <a:pt x="18" y="1"/>
                    <a:pt x="20" y="1"/>
                    <a:pt x="22" y="1"/>
                  </a:cubicBezTo>
                  <a:cubicBezTo>
                    <a:pt x="24" y="1"/>
                    <a:pt x="26" y="1"/>
                    <a:pt x="27" y="1"/>
                  </a:cubicBezTo>
                  <a:cubicBezTo>
                    <a:pt x="27" y="2"/>
                    <a:pt x="27" y="2"/>
                    <a:pt x="28" y="2"/>
                  </a:cubicBezTo>
                  <a:cubicBezTo>
                    <a:pt x="28" y="2"/>
                    <a:pt x="28" y="1"/>
                    <a:pt x="29" y="1"/>
                  </a:cubicBezTo>
                  <a:cubicBezTo>
                    <a:pt x="29" y="0"/>
                    <a:pt x="27" y="1"/>
                    <a:pt x="2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7"/>
            <p:cNvSpPr>
              <a:spLocks noEditPoints="1"/>
            </p:cNvSpPr>
            <p:nvPr/>
          </p:nvSpPr>
          <p:spPr bwMode="auto">
            <a:xfrm>
              <a:off x="3475038" y="3313114"/>
              <a:ext cx="688975" cy="1160463"/>
            </a:xfrm>
            <a:custGeom>
              <a:avLst/>
              <a:gdLst>
                <a:gd name="T0" fmla="*/ 14 w 27"/>
                <a:gd name="T1" fmla="*/ 12 h 45"/>
                <a:gd name="T2" fmla="*/ 19 w 27"/>
                <a:gd name="T3" fmla="*/ 0 h 45"/>
                <a:gd name="T4" fmla="*/ 13 w 27"/>
                <a:gd name="T5" fmla="*/ 11 h 45"/>
                <a:gd name="T6" fmla="*/ 1 w 27"/>
                <a:gd name="T7" fmla="*/ 15 h 45"/>
                <a:gd name="T8" fmla="*/ 1 w 27"/>
                <a:gd name="T9" fmla="*/ 28 h 45"/>
                <a:gd name="T10" fmla="*/ 2 w 27"/>
                <a:gd name="T11" fmla="*/ 37 h 45"/>
                <a:gd name="T12" fmla="*/ 2 w 27"/>
                <a:gd name="T13" fmla="*/ 45 h 45"/>
                <a:gd name="T14" fmla="*/ 4 w 27"/>
                <a:gd name="T15" fmla="*/ 44 h 45"/>
                <a:gd name="T16" fmla="*/ 6 w 27"/>
                <a:gd name="T17" fmla="*/ 41 h 45"/>
                <a:gd name="T18" fmla="*/ 17 w 27"/>
                <a:gd name="T19" fmla="*/ 30 h 45"/>
                <a:gd name="T20" fmla="*/ 26 w 27"/>
                <a:gd name="T21" fmla="*/ 21 h 45"/>
                <a:gd name="T22" fmla="*/ 27 w 27"/>
                <a:gd name="T23" fmla="*/ 19 h 45"/>
                <a:gd name="T24" fmla="*/ 2 w 27"/>
                <a:gd name="T25" fmla="*/ 17 h 45"/>
                <a:gd name="T26" fmla="*/ 9 w 27"/>
                <a:gd name="T27" fmla="*/ 17 h 45"/>
                <a:gd name="T28" fmla="*/ 3 w 27"/>
                <a:gd name="T29" fmla="*/ 23 h 45"/>
                <a:gd name="T30" fmla="*/ 11 w 27"/>
                <a:gd name="T31" fmla="*/ 24 h 45"/>
                <a:gd name="T32" fmla="*/ 15 w 27"/>
                <a:gd name="T33" fmla="*/ 19 h 45"/>
                <a:gd name="T34" fmla="*/ 14 w 27"/>
                <a:gd name="T35" fmla="*/ 25 h 45"/>
                <a:gd name="T36" fmla="*/ 13 w 27"/>
                <a:gd name="T37" fmla="*/ 26 h 45"/>
                <a:gd name="T38" fmla="*/ 7 w 27"/>
                <a:gd name="T39" fmla="*/ 33 h 45"/>
                <a:gd name="T40" fmla="*/ 11 w 27"/>
                <a:gd name="T41" fmla="*/ 26 h 45"/>
                <a:gd name="T42" fmla="*/ 10 w 27"/>
                <a:gd name="T43" fmla="*/ 24 h 45"/>
                <a:gd name="T44" fmla="*/ 10 w 27"/>
                <a:gd name="T45" fmla="*/ 17 h 45"/>
                <a:gd name="T46" fmla="*/ 10 w 27"/>
                <a:gd name="T47" fmla="*/ 24 h 45"/>
                <a:gd name="T48" fmla="*/ 5 w 27"/>
                <a:gd name="T49" fmla="*/ 24 h 45"/>
                <a:gd name="T50" fmla="*/ 3 w 27"/>
                <a:gd name="T51" fmla="*/ 24 h 45"/>
                <a:gd name="T52" fmla="*/ 5 w 27"/>
                <a:gd name="T53" fmla="*/ 25 h 45"/>
                <a:gd name="T54" fmla="*/ 7 w 27"/>
                <a:gd name="T55" fmla="*/ 24 h 45"/>
                <a:gd name="T56" fmla="*/ 4 w 27"/>
                <a:gd name="T57" fmla="*/ 29 h 45"/>
                <a:gd name="T58" fmla="*/ 7 w 27"/>
                <a:gd name="T59" fmla="*/ 26 h 45"/>
                <a:gd name="T60" fmla="*/ 8 w 27"/>
                <a:gd name="T61" fmla="*/ 25 h 45"/>
                <a:gd name="T62" fmla="*/ 5 w 27"/>
                <a:gd name="T63" fmla="*/ 32 h 45"/>
                <a:gd name="T64" fmla="*/ 4 w 27"/>
                <a:gd name="T65" fmla="*/ 29 h 45"/>
                <a:gd name="T66" fmla="*/ 5 w 27"/>
                <a:gd name="T67" fmla="*/ 33 h 45"/>
                <a:gd name="T68" fmla="*/ 3 w 27"/>
                <a:gd name="T69" fmla="*/ 33 h 45"/>
                <a:gd name="T70" fmla="*/ 3 w 27"/>
                <a:gd name="T71" fmla="*/ 39 h 45"/>
                <a:gd name="T72" fmla="*/ 3 w 27"/>
                <a:gd name="T73" fmla="*/ 40 h 45"/>
                <a:gd name="T74" fmla="*/ 4 w 27"/>
                <a:gd name="T75" fmla="*/ 36 h 45"/>
                <a:gd name="T76" fmla="*/ 7 w 27"/>
                <a:gd name="T77" fmla="*/ 34 h 45"/>
                <a:gd name="T78" fmla="*/ 6 w 27"/>
                <a:gd name="T79" fmla="*/ 38 h 45"/>
                <a:gd name="T80" fmla="*/ 7 w 27"/>
                <a:gd name="T81" fmla="*/ 37 h 45"/>
                <a:gd name="T82" fmla="*/ 8 w 27"/>
                <a:gd name="T83" fmla="*/ 36 h 45"/>
                <a:gd name="T84" fmla="*/ 8 w 27"/>
                <a:gd name="T85" fmla="*/ 36 h 45"/>
                <a:gd name="T86" fmla="*/ 5 w 27"/>
                <a:gd name="T87" fmla="*/ 37 h 45"/>
                <a:gd name="T88" fmla="*/ 9 w 27"/>
                <a:gd name="T89" fmla="*/ 34 h 45"/>
                <a:gd name="T90" fmla="*/ 8 w 27"/>
                <a:gd name="T91" fmla="*/ 33 h 45"/>
                <a:gd name="T92" fmla="*/ 14 w 27"/>
                <a:gd name="T93" fmla="*/ 27 h 45"/>
                <a:gd name="T94" fmla="*/ 10 w 27"/>
                <a:gd name="T95" fmla="*/ 34 h 45"/>
                <a:gd name="T96" fmla="*/ 10 w 27"/>
                <a:gd name="T97" fmla="*/ 35 h 45"/>
                <a:gd name="T98" fmla="*/ 16 w 27"/>
                <a:gd name="T99" fmla="*/ 29 h 45"/>
                <a:gd name="T100" fmla="*/ 17 w 27"/>
                <a:gd name="T101" fmla="*/ 27 h 45"/>
                <a:gd name="T102" fmla="*/ 15 w 27"/>
                <a:gd name="T103" fmla="*/ 24 h 45"/>
                <a:gd name="T104" fmla="*/ 18 w 27"/>
                <a:gd name="T105" fmla="*/ 22 h 45"/>
                <a:gd name="T106" fmla="*/ 17 w 27"/>
                <a:gd name="T107" fmla="*/ 27 h 45"/>
                <a:gd name="T108" fmla="*/ 20 w 27"/>
                <a:gd name="T109" fmla="*/ 21 h 45"/>
                <a:gd name="T110" fmla="*/ 15 w 27"/>
                <a:gd name="T111" fmla="*/ 18 h 45"/>
                <a:gd name="T112" fmla="*/ 3 w 27"/>
                <a:gd name="T113" fmla="*/ 16 h 45"/>
                <a:gd name="T114" fmla="*/ 12 w 27"/>
                <a:gd name="T115" fmla="*/ 13 h 45"/>
                <a:gd name="T116" fmla="*/ 24 w 27"/>
                <a:gd name="T11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 h="45">
                  <a:moveTo>
                    <a:pt x="23" y="16"/>
                  </a:moveTo>
                  <a:cubicBezTo>
                    <a:pt x="20" y="14"/>
                    <a:pt x="17" y="13"/>
                    <a:pt x="14" y="12"/>
                  </a:cubicBezTo>
                  <a:cubicBezTo>
                    <a:pt x="15" y="7"/>
                    <a:pt x="17" y="4"/>
                    <a:pt x="19" y="1"/>
                  </a:cubicBezTo>
                  <a:cubicBezTo>
                    <a:pt x="19" y="1"/>
                    <a:pt x="19" y="1"/>
                    <a:pt x="19" y="0"/>
                  </a:cubicBezTo>
                  <a:cubicBezTo>
                    <a:pt x="18" y="1"/>
                    <a:pt x="17" y="3"/>
                    <a:pt x="17" y="4"/>
                  </a:cubicBezTo>
                  <a:cubicBezTo>
                    <a:pt x="15" y="6"/>
                    <a:pt x="14" y="9"/>
                    <a:pt x="13" y="11"/>
                  </a:cubicBezTo>
                  <a:cubicBezTo>
                    <a:pt x="9" y="11"/>
                    <a:pt x="5" y="9"/>
                    <a:pt x="1" y="10"/>
                  </a:cubicBezTo>
                  <a:cubicBezTo>
                    <a:pt x="0" y="12"/>
                    <a:pt x="1" y="13"/>
                    <a:pt x="1" y="15"/>
                  </a:cubicBezTo>
                  <a:cubicBezTo>
                    <a:pt x="1" y="16"/>
                    <a:pt x="1" y="18"/>
                    <a:pt x="1" y="20"/>
                  </a:cubicBezTo>
                  <a:cubicBezTo>
                    <a:pt x="1" y="23"/>
                    <a:pt x="1" y="26"/>
                    <a:pt x="1" y="28"/>
                  </a:cubicBezTo>
                  <a:cubicBezTo>
                    <a:pt x="1" y="31"/>
                    <a:pt x="1" y="33"/>
                    <a:pt x="2" y="35"/>
                  </a:cubicBezTo>
                  <a:cubicBezTo>
                    <a:pt x="2" y="36"/>
                    <a:pt x="2" y="36"/>
                    <a:pt x="2" y="37"/>
                  </a:cubicBezTo>
                  <a:cubicBezTo>
                    <a:pt x="2" y="38"/>
                    <a:pt x="2" y="39"/>
                    <a:pt x="2" y="40"/>
                  </a:cubicBezTo>
                  <a:cubicBezTo>
                    <a:pt x="2" y="42"/>
                    <a:pt x="2" y="43"/>
                    <a:pt x="2" y="45"/>
                  </a:cubicBezTo>
                  <a:cubicBezTo>
                    <a:pt x="3" y="45"/>
                    <a:pt x="3" y="45"/>
                    <a:pt x="3" y="45"/>
                  </a:cubicBezTo>
                  <a:cubicBezTo>
                    <a:pt x="3" y="45"/>
                    <a:pt x="4" y="44"/>
                    <a:pt x="4" y="44"/>
                  </a:cubicBezTo>
                  <a:cubicBezTo>
                    <a:pt x="4" y="44"/>
                    <a:pt x="4" y="44"/>
                    <a:pt x="4" y="44"/>
                  </a:cubicBezTo>
                  <a:cubicBezTo>
                    <a:pt x="5" y="43"/>
                    <a:pt x="6" y="42"/>
                    <a:pt x="6" y="41"/>
                  </a:cubicBezTo>
                  <a:cubicBezTo>
                    <a:pt x="6" y="41"/>
                    <a:pt x="7" y="41"/>
                    <a:pt x="7" y="41"/>
                  </a:cubicBezTo>
                  <a:cubicBezTo>
                    <a:pt x="10" y="37"/>
                    <a:pt x="14" y="34"/>
                    <a:pt x="17" y="30"/>
                  </a:cubicBezTo>
                  <a:cubicBezTo>
                    <a:pt x="18" y="29"/>
                    <a:pt x="19" y="28"/>
                    <a:pt x="20" y="26"/>
                  </a:cubicBezTo>
                  <a:cubicBezTo>
                    <a:pt x="23" y="25"/>
                    <a:pt x="24" y="22"/>
                    <a:pt x="26" y="21"/>
                  </a:cubicBezTo>
                  <a:cubicBezTo>
                    <a:pt x="27" y="21"/>
                    <a:pt x="26" y="21"/>
                    <a:pt x="26" y="20"/>
                  </a:cubicBezTo>
                  <a:cubicBezTo>
                    <a:pt x="26" y="20"/>
                    <a:pt x="27" y="20"/>
                    <a:pt x="27" y="19"/>
                  </a:cubicBezTo>
                  <a:cubicBezTo>
                    <a:pt x="26" y="18"/>
                    <a:pt x="24" y="17"/>
                    <a:pt x="23" y="16"/>
                  </a:cubicBezTo>
                  <a:close/>
                  <a:moveTo>
                    <a:pt x="2" y="17"/>
                  </a:moveTo>
                  <a:cubicBezTo>
                    <a:pt x="3" y="17"/>
                    <a:pt x="3" y="16"/>
                    <a:pt x="3" y="16"/>
                  </a:cubicBezTo>
                  <a:cubicBezTo>
                    <a:pt x="4" y="17"/>
                    <a:pt x="7" y="16"/>
                    <a:pt x="9" y="17"/>
                  </a:cubicBezTo>
                  <a:cubicBezTo>
                    <a:pt x="7" y="19"/>
                    <a:pt x="6" y="20"/>
                    <a:pt x="4" y="22"/>
                  </a:cubicBezTo>
                  <a:cubicBezTo>
                    <a:pt x="4" y="23"/>
                    <a:pt x="4" y="23"/>
                    <a:pt x="3" y="23"/>
                  </a:cubicBezTo>
                  <a:cubicBezTo>
                    <a:pt x="2" y="21"/>
                    <a:pt x="3" y="19"/>
                    <a:pt x="2" y="17"/>
                  </a:cubicBezTo>
                  <a:close/>
                  <a:moveTo>
                    <a:pt x="11" y="24"/>
                  </a:moveTo>
                  <a:cubicBezTo>
                    <a:pt x="11" y="23"/>
                    <a:pt x="12" y="23"/>
                    <a:pt x="13" y="22"/>
                  </a:cubicBezTo>
                  <a:cubicBezTo>
                    <a:pt x="14" y="21"/>
                    <a:pt x="14" y="20"/>
                    <a:pt x="15" y="19"/>
                  </a:cubicBezTo>
                  <a:cubicBezTo>
                    <a:pt x="16" y="19"/>
                    <a:pt x="17" y="20"/>
                    <a:pt x="18" y="21"/>
                  </a:cubicBezTo>
                  <a:cubicBezTo>
                    <a:pt x="17" y="22"/>
                    <a:pt x="15" y="24"/>
                    <a:pt x="14" y="25"/>
                  </a:cubicBezTo>
                  <a:cubicBezTo>
                    <a:pt x="13" y="25"/>
                    <a:pt x="12" y="24"/>
                    <a:pt x="11" y="24"/>
                  </a:cubicBezTo>
                  <a:close/>
                  <a:moveTo>
                    <a:pt x="13" y="26"/>
                  </a:moveTo>
                  <a:cubicBezTo>
                    <a:pt x="13" y="26"/>
                    <a:pt x="12" y="27"/>
                    <a:pt x="11" y="28"/>
                  </a:cubicBezTo>
                  <a:cubicBezTo>
                    <a:pt x="10" y="29"/>
                    <a:pt x="9" y="31"/>
                    <a:pt x="7" y="33"/>
                  </a:cubicBezTo>
                  <a:cubicBezTo>
                    <a:pt x="6" y="33"/>
                    <a:pt x="6" y="32"/>
                    <a:pt x="6" y="32"/>
                  </a:cubicBezTo>
                  <a:cubicBezTo>
                    <a:pt x="7" y="30"/>
                    <a:pt x="9" y="28"/>
                    <a:pt x="11" y="26"/>
                  </a:cubicBezTo>
                  <a:cubicBezTo>
                    <a:pt x="12" y="25"/>
                    <a:pt x="12" y="26"/>
                    <a:pt x="13" y="26"/>
                  </a:cubicBezTo>
                  <a:close/>
                  <a:moveTo>
                    <a:pt x="10" y="24"/>
                  </a:moveTo>
                  <a:cubicBezTo>
                    <a:pt x="8" y="23"/>
                    <a:pt x="6" y="23"/>
                    <a:pt x="5" y="23"/>
                  </a:cubicBezTo>
                  <a:cubicBezTo>
                    <a:pt x="6" y="21"/>
                    <a:pt x="8" y="19"/>
                    <a:pt x="10" y="17"/>
                  </a:cubicBezTo>
                  <a:cubicBezTo>
                    <a:pt x="11" y="18"/>
                    <a:pt x="13" y="18"/>
                    <a:pt x="14" y="18"/>
                  </a:cubicBezTo>
                  <a:cubicBezTo>
                    <a:pt x="13" y="20"/>
                    <a:pt x="11" y="22"/>
                    <a:pt x="10" y="24"/>
                  </a:cubicBezTo>
                  <a:close/>
                  <a:moveTo>
                    <a:pt x="3" y="24"/>
                  </a:moveTo>
                  <a:cubicBezTo>
                    <a:pt x="3" y="24"/>
                    <a:pt x="4" y="24"/>
                    <a:pt x="5" y="24"/>
                  </a:cubicBezTo>
                  <a:cubicBezTo>
                    <a:pt x="4" y="24"/>
                    <a:pt x="4" y="25"/>
                    <a:pt x="3" y="26"/>
                  </a:cubicBezTo>
                  <a:cubicBezTo>
                    <a:pt x="3" y="25"/>
                    <a:pt x="3" y="25"/>
                    <a:pt x="3" y="24"/>
                  </a:cubicBezTo>
                  <a:close/>
                  <a:moveTo>
                    <a:pt x="3" y="29"/>
                  </a:moveTo>
                  <a:cubicBezTo>
                    <a:pt x="3" y="27"/>
                    <a:pt x="4" y="26"/>
                    <a:pt x="5" y="25"/>
                  </a:cubicBezTo>
                  <a:cubicBezTo>
                    <a:pt x="5" y="24"/>
                    <a:pt x="5" y="24"/>
                    <a:pt x="5" y="24"/>
                  </a:cubicBezTo>
                  <a:cubicBezTo>
                    <a:pt x="6" y="24"/>
                    <a:pt x="7" y="24"/>
                    <a:pt x="7" y="24"/>
                  </a:cubicBezTo>
                  <a:cubicBezTo>
                    <a:pt x="6" y="26"/>
                    <a:pt x="5" y="28"/>
                    <a:pt x="3" y="29"/>
                  </a:cubicBezTo>
                  <a:close/>
                  <a:moveTo>
                    <a:pt x="4" y="29"/>
                  </a:moveTo>
                  <a:cubicBezTo>
                    <a:pt x="5" y="29"/>
                    <a:pt x="5" y="28"/>
                    <a:pt x="5" y="28"/>
                  </a:cubicBezTo>
                  <a:cubicBezTo>
                    <a:pt x="6" y="28"/>
                    <a:pt x="6" y="27"/>
                    <a:pt x="7" y="26"/>
                  </a:cubicBezTo>
                  <a:cubicBezTo>
                    <a:pt x="7" y="26"/>
                    <a:pt x="7" y="26"/>
                    <a:pt x="7" y="26"/>
                  </a:cubicBezTo>
                  <a:cubicBezTo>
                    <a:pt x="8" y="25"/>
                    <a:pt x="8" y="25"/>
                    <a:pt x="8" y="25"/>
                  </a:cubicBezTo>
                  <a:cubicBezTo>
                    <a:pt x="9" y="25"/>
                    <a:pt x="10" y="25"/>
                    <a:pt x="11" y="25"/>
                  </a:cubicBezTo>
                  <a:cubicBezTo>
                    <a:pt x="9" y="27"/>
                    <a:pt x="6" y="30"/>
                    <a:pt x="5" y="32"/>
                  </a:cubicBezTo>
                  <a:cubicBezTo>
                    <a:pt x="4" y="32"/>
                    <a:pt x="4" y="32"/>
                    <a:pt x="3" y="32"/>
                  </a:cubicBezTo>
                  <a:cubicBezTo>
                    <a:pt x="3" y="31"/>
                    <a:pt x="3" y="30"/>
                    <a:pt x="4" y="29"/>
                  </a:cubicBezTo>
                  <a:close/>
                  <a:moveTo>
                    <a:pt x="3" y="33"/>
                  </a:moveTo>
                  <a:cubicBezTo>
                    <a:pt x="4" y="33"/>
                    <a:pt x="4" y="34"/>
                    <a:pt x="5" y="33"/>
                  </a:cubicBezTo>
                  <a:cubicBezTo>
                    <a:pt x="5" y="34"/>
                    <a:pt x="4" y="34"/>
                    <a:pt x="4" y="35"/>
                  </a:cubicBezTo>
                  <a:cubicBezTo>
                    <a:pt x="3" y="35"/>
                    <a:pt x="3" y="33"/>
                    <a:pt x="3" y="33"/>
                  </a:cubicBezTo>
                  <a:close/>
                  <a:moveTo>
                    <a:pt x="3" y="40"/>
                  </a:moveTo>
                  <a:cubicBezTo>
                    <a:pt x="3" y="39"/>
                    <a:pt x="3" y="39"/>
                    <a:pt x="3" y="39"/>
                  </a:cubicBezTo>
                  <a:cubicBezTo>
                    <a:pt x="4" y="38"/>
                    <a:pt x="4" y="39"/>
                    <a:pt x="4" y="38"/>
                  </a:cubicBezTo>
                  <a:cubicBezTo>
                    <a:pt x="4" y="39"/>
                    <a:pt x="4" y="39"/>
                    <a:pt x="3" y="40"/>
                  </a:cubicBezTo>
                  <a:close/>
                  <a:moveTo>
                    <a:pt x="3" y="38"/>
                  </a:moveTo>
                  <a:cubicBezTo>
                    <a:pt x="3" y="37"/>
                    <a:pt x="3" y="37"/>
                    <a:pt x="4" y="36"/>
                  </a:cubicBezTo>
                  <a:cubicBezTo>
                    <a:pt x="4" y="35"/>
                    <a:pt x="6" y="35"/>
                    <a:pt x="6" y="34"/>
                  </a:cubicBezTo>
                  <a:cubicBezTo>
                    <a:pt x="7" y="33"/>
                    <a:pt x="6" y="34"/>
                    <a:pt x="7" y="34"/>
                  </a:cubicBezTo>
                  <a:cubicBezTo>
                    <a:pt x="6" y="35"/>
                    <a:pt x="5" y="37"/>
                    <a:pt x="3" y="38"/>
                  </a:cubicBezTo>
                  <a:close/>
                  <a:moveTo>
                    <a:pt x="6" y="38"/>
                  </a:moveTo>
                  <a:cubicBezTo>
                    <a:pt x="6" y="38"/>
                    <a:pt x="7" y="38"/>
                    <a:pt x="7" y="37"/>
                  </a:cubicBezTo>
                  <a:cubicBezTo>
                    <a:pt x="7" y="37"/>
                    <a:pt x="7" y="37"/>
                    <a:pt x="7" y="37"/>
                  </a:cubicBezTo>
                  <a:cubicBezTo>
                    <a:pt x="7" y="37"/>
                    <a:pt x="7" y="38"/>
                    <a:pt x="6" y="38"/>
                  </a:cubicBezTo>
                  <a:close/>
                  <a:moveTo>
                    <a:pt x="8" y="36"/>
                  </a:moveTo>
                  <a:cubicBezTo>
                    <a:pt x="8" y="36"/>
                    <a:pt x="8" y="36"/>
                    <a:pt x="8" y="36"/>
                  </a:cubicBezTo>
                  <a:cubicBezTo>
                    <a:pt x="8" y="36"/>
                    <a:pt x="8" y="36"/>
                    <a:pt x="8" y="36"/>
                  </a:cubicBezTo>
                  <a:close/>
                  <a:moveTo>
                    <a:pt x="5" y="38"/>
                  </a:moveTo>
                  <a:cubicBezTo>
                    <a:pt x="5" y="37"/>
                    <a:pt x="5" y="37"/>
                    <a:pt x="5" y="37"/>
                  </a:cubicBezTo>
                  <a:cubicBezTo>
                    <a:pt x="6" y="36"/>
                    <a:pt x="7" y="35"/>
                    <a:pt x="8" y="34"/>
                  </a:cubicBezTo>
                  <a:cubicBezTo>
                    <a:pt x="8" y="34"/>
                    <a:pt x="8" y="34"/>
                    <a:pt x="9" y="34"/>
                  </a:cubicBezTo>
                  <a:cubicBezTo>
                    <a:pt x="7" y="36"/>
                    <a:pt x="7" y="37"/>
                    <a:pt x="5" y="38"/>
                  </a:cubicBezTo>
                  <a:close/>
                  <a:moveTo>
                    <a:pt x="8" y="33"/>
                  </a:moveTo>
                  <a:cubicBezTo>
                    <a:pt x="9" y="31"/>
                    <a:pt x="11" y="29"/>
                    <a:pt x="13" y="27"/>
                  </a:cubicBezTo>
                  <a:cubicBezTo>
                    <a:pt x="13" y="27"/>
                    <a:pt x="13" y="27"/>
                    <a:pt x="14" y="27"/>
                  </a:cubicBezTo>
                  <a:cubicBezTo>
                    <a:pt x="14" y="26"/>
                    <a:pt x="15" y="27"/>
                    <a:pt x="15" y="27"/>
                  </a:cubicBezTo>
                  <a:cubicBezTo>
                    <a:pt x="14" y="29"/>
                    <a:pt x="11" y="32"/>
                    <a:pt x="10" y="34"/>
                  </a:cubicBezTo>
                  <a:cubicBezTo>
                    <a:pt x="9" y="34"/>
                    <a:pt x="9" y="33"/>
                    <a:pt x="8" y="33"/>
                  </a:cubicBezTo>
                  <a:close/>
                  <a:moveTo>
                    <a:pt x="10" y="35"/>
                  </a:moveTo>
                  <a:cubicBezTo>
                    <a:pt x="12" y="32"/>
                    <a:pt x="14" y="30"/>
                    <a:pt x="16" y="28"/>
                  </a:cubicBezTo>
                  <a:cubicBezTo>
                    <a:pt x="16" y="28"/>
                    <a:pt x="16" y="28"/>
                    <a:pt x="16" y="29"/>
                  </a:cubicBezTo>
                  <a:cubicBezTo>
                    <a:pt x="14" y="31"/>
                    <a:pt x="13" y="33"/>
                    <a:pt x="10" y="35"/>
                  </a:cubicBezTo>
                  <a:close/>
                  <a:moveTo>
                    <a:pt x="17" y="27"/>
                  </a:moveTo>
                  <a:cubicBezTo>
                    <a:pt x="16" y="27"/>
                    <a:pt x="16" y="26"/>
                    <a:pt x="15" y="26"/>
                  </a:cubicBezTo>
                  <a:cubicBezTo>
                    <a:pt x="15" y="25"/>
                    <a:pt x="16" y="25"/>
                    <a:pt x="15" y="24"/>
                  </a:cubicBezTo>
                  <a:cubicBezTo>
                    <a:pt x="15" y="24"/>
                    <a:pt x="16" y="24"/>
                    <a:pt x="16" y="24"/>
                  </a:cubicBezTo>
                  <a:cubicBezTo>
                    <a:pt x="17" y="24"/>
                    <a:pt x="17" y="22"/>
                    <a:pt x="18" y="22"/>
                  </a:cubicBezTo>
                  <a:cubicBezTo>
                    <a:pt x="19" y="21"/>
                    <a:pt x="20" y="22"/>
                    <a:pt x="21" y="23"/>
                  </a:cubicBezTo>
                  <a:cubicBezTo>
                    <a:pt x="20" y="25"/>
                    <a:pt x="18" y="26"/>
                    <a:pt x="17" y="27"/>
                  </a:cubicBezTo>
                  <a:close/>
                  <a:moveTo>
                    <a:pt x="22" y="22"/>
                  </a:moveTo>
                  <a:cubicBezTo>
                    <a:pt x="21" y="22"/>
                    <a:pt x="21" y="21"/>
                    <a:pt x="20" y="21"/>
                  </a:cubicBezTo>
                  <a:cubicBezTo>
                    <a:pt x="19" y="20"/>
                    <a:pt x="18" y="20"/>
                    <a:pt x="17" y="19"/>
                  </a:cubicBezTo>
                  <a:cubicBezTo>
                    <a:pt x="16" y="19"/>
                    <a:pt x="16" y="18"/>
                    <a:pt x="15" y="18"/>
                  </a:cubicBezTo>
                  <a:cubicBezTo>
                    <a:pt x="12" y="17"/>
                    <a:pt x="8" y="15"/>
                    <a:pt x="4" y="16"/>
                  </a:cubicBezTo>
                  <a:cubicBezTo>
                    <a:pt x="3" y="16"/>
                    <a:pt x="3" y="16"/>
                    <a:pt x="3" y="16"/>
                  </a:cubicBezTo>
                  <a:cubicBezTo>
                    <a:pt x="3" y="14"/>
                    <a:pt x="2" y="14"/>
                    <a:pt x="3" y="12"/>
                  </a:cubicBezTo>
                  <a:cubicBezTo>
                    <a:pt x="7" y="11"/>
                    <a:pt x="9" y="12"/>
                    <a:pt x="12" y="13"/>
                  </a:cubicBezTo>
                  <a:cubicBezTo>
                    <a:pt x="12" y="13"/>
                    <a:pt x="13" y="13"/>
                    <a:pt x="14" y="13"/>
                  </a:cubicBezTo>
                  <a:cubicBezTo>
                    <a:pt x="17" y="15"/>
                    <a:pt x="21" y="17"/>
                    <a:pt x="24" y="20"/>
                  </a:cubicBezTo>
                  <a:cubicBezTo>
                    <a:pt x="24" y="21"/>
                    <a:pt x="23" y="22"/>
                    <a:pt x="2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8"/>
            <p:cNvSpPr>
              <a:spLocks noEditPoints="1"/>
            </p:cNvSpPr>
            <p:nvPr/>
          </p:nvSpPr>
          <p:spPr bwMode="auto">
            <a:xfrm>
              <a:off x="1485901" y="3570289"/>
              <a:ext cx="2014537" cy="1652588"/>
            </a:xfrm>
            <a:custGeom>
              <a:avLst/>
              <a:gdLst>
                <a:gd name="T0" fmla="*/ 76 w 79"/>
                <a:gd name="T1" fmla="*/ 3 h 64"/>
                <a:gd name="T2" fmla="*/ 75 w 79"/>
                <a:gd name="T3" fmla="*/ 0 h 64"/>
                <a:gd name="T4" fmla="*/ 63 w 79"/>
                <a:gd name="T5" fmla="*/ 4 h 64"/>
                <a:gd name="T6" fmla="*/ 44 w 79"/>
                <a:gd name="T7" fmla="*/ 31 h 64"/>
                <a:gd name="T8" fmla="*/ 44 w 79"/>
                <a:gd name="T9" fmla="*/ 37 h 64"/>
                <a:gd name="T10" fmla="*/ 30 w 79"/>
                <a:gd name="T11" fmla="*/ 41 h 64"/>
                <a:gd name="T12" fmla="*/ 24 w 79"/>
                <a:gd name="T13" fmla="*/ 43 h 64"/>
                <a:gd name="T14" fmla="*/ 22 w 79"/>
                <a:gd name="T15" fmla="*/ 43 h 64"/>
                <a:gd name="T16" fmla="*/ 7 w 79"/>
                <a:gd name="T17" fmla="*/ 44 h 64"/>
                <a:gd name="T18" fmla="*/ 2 w 79"/>
                <a:gd name="T19" fmla="*/ 42 h 64"/>
                <a:gd name="T20" fmla="*/ 1 w 79"/>
                <a:gd name="T21" fmla="*/ 44 h 64"/>
                <a:gd name="T22" fmla="*/ 13 w 79"/>
                <a:gd name="T23" fmla="*/ 44 h 64"/>
                <a:gd name="T24" fmla="*/ 24 w 79"/>
                <a:gd name="T25" fmla="*/ 44 h 64"/>
                <a:gd name="T26" fmla="*/ 31 w 79"/>
                <a:gd name="T27" fmla="*/ 41 h 64"/>
                <a:gd name="T28" fmla="*/ 39 w 79"/>
                <a:gd name="T29" fmla="*/ 39 h 64"/>
                <a:gd name="T30" fmla="*/ 45 w 79"/>
                <a:gd name="T31" fmla="*/ 44 h 64"/>
                <a:gd name="T32" fmla="*/ 47 w 79"/>
                <a:gd name="T33" fmla="*/ 52 h 64"/>
                <a:gd name="T34" fmla="*/ 54 w 79"/>
                <a:gd name="T35" fmla="*/ 62 h 64"/>
                <a:gd name="T36" fmla="*/ 55 w 79"/>
                <a:gd name="T37" fmla="*/ 64 h 64"/>
                <a:gd name="T38" fmla="*/ 57 w 79"/>
                <a:gd name="T39" fmla="*/ 62 h 64"/>
                <a:gd name="T40" fmla="*/ 61 w 79"/>
                <a:gd name="T41" fmla="*/ 58 h 64"/>
                <a:gd name="T42" fmla="*/ 65 w 79"/>
                <a:gd name="T43" fmla="*/ 53 h 64"/>
                <a:gd name="T44" fmla="*/ 73 w 79"/>
                <a:gd name="T45" fmla="*/ 44 h 64"/>
                <a:gd name="T46" fmla="*/ 79 w 79"/>
                <a:gd name="T47" fmla="*/ 37 h 64"/>
                <a:gd name="T48" fmla="*/ 76 w 79"/>
                <a:gd name="T49" fmla="*/ 3 h 64"/>
                <a:gd name="T50" fmla="*/ 6 w 79"/>
                <a:gd name="T51" fmla="*/ 44 h 64"/>
                <a:gd name="T52" fmla="*/ 5 w 79"/>
                <a:gd name="T53" fmla="*/ 44 h 64"/>
                <a:gd name="T54" fmla="*/ 2 w 79"/>
                <a:gd name="T55" fmla="*/ 43 h 64"/>
                <a:gd name="T56" fmla="*/ 77 w 79"/>
                <a:gd name="T57" fmla="*/ 22 h 64"/>
                <a:gd name="T58" fmla="*/ 76 w 79"/>
                <a:gd name="T59" fmla="*/ 9 h 64"/>
                <a:gd name="T60" fmla="*/ 76 w 79"/>
                <a:gd name="T61" fmla="*/ 9 h 64"/>
                <a:gd name="T62" fmla="*/ 76 w 79"/>
                <a:gd name="T63" fmla="*/ 11 h 64"/>
                <a:gd name="T64" fmla="*/ 75 w 79"/>
                <a:gd name="T65" fmla="*/ 8 h 64"/>
                <a:gd name="T66" fmla="*/ 76 w 79"/>
                <a:gd name="T67" fmla="*/ 9 h 64"/>
                <a:gd name="T68" fmla="*/ 52 w 79"/>
                <a:gd name="T69" fmla="*/ 16 h 64"/>
                <a:gd name="T70" fmla="*/ 52 w 79"/>
                <a:gd name="T71" fmla="*/ 16 h 64"/>
                <a:gd name="T72" fmla="*/ 49 w 79"/>
                <a:gd name="T73" fmla="*/ 22 h 64"/>
                <a:gd name="T74" fmla="*/ 48 w 79"/>
                <a:gd name="T75" fmla="*/ 20 h 64"/>
                <a:gd name="T76" fmla="*/ 48 w 79"/>
                <a:gd name="T77" fmla="*/ 20 h 64"/>
                <a:gd name="T78" fmla="*/ 74 w 79"/>
                <a:gd name="T79" fmla="*/ 40 h 64"/>
                <a:gd name="T80" fmla="*/ 70 w 79"/>
                <a:gd name="T81" fmla="*/ 46 h 64"/>
                <a:gd name="T82" fmla="*/ 59 w 79"/>
                <a:gd name="T83" fmla="*/ 57 h 64"/>
                <a:gd name="T84" fmla="*/ 56 w 79"/>
                <a:gd name="T85" fmla="*/ 60 h 64"/>
                <a:gd name="T86" fmla="*/ 49 w 79"/>
                <a:gd name="T87" fmla="*/ 51 h 64"/>
                <a:gd name="T88" fmla="*/ 49 w 79"/>
                <a:gd name="T89" fmla="*/ 50 h 64"/>
                <a:gd name="T90" fmla="*/ 46 w 79"/>
                <a:gd name="T91" fmla="*/ 36 h 64"/>
                <a:gd name="T92" fmla="*/ 49 w 79"/>
                <a:gd name="T93" fmla="*/ 22 h 64"/>
                <a:gd name="T94" fmla="*/ 57 w 79"/>
                <a:gd name="T95" fmla="*/ 11 h 64"/>
                <a:gd name="T96" fmla="*/ 74 w 79"/>
                <a:gd name="T97" fmla="*/ 3 h 64"/>
                <a:gd name="T98" fmla="*/ 77 w 79"/>
                <a:gd name="T99" fmla="*/ 3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64">
                  <a:moveTo>
                    <a:pt x="76" y="3"/>
                  </a:moveTo>
                  <a:cubicBezTo>
                    <a:pt x="76" y="3"/>
                    <a:pt x="76" y="3"/>
                    <a:pt x="76" y="3"/>
                  </a:cubicBezTo>
                  <a:cubicBezTo>
                    <a:pt x="76" y="2"/>
                    <a:pt x="76" y="2"/>
                    <a:pt x="76" y="2"/>
                  </a:cubicBezTo>
                  <a:cubicBezTo>
                    <a:pt x="76" y="1"/>
                    <a:pt x="76" y="1"/>
                    <a:pt x="75" y="0"/>
                  </a:cubicBezTo>
                  <a:cubicBezTo>
                    <a:pt x="73" y="0"/>
                    <a:pt x="71" y="1"/>
                    <a:pt x="69" y="1"/>
                  </a:cubicBezTo>
                  <a:cubicBezTo>
                    <a:pt x="67" y="2"/>
                    <a:pt x="65" y="3"/>
                    <a:pt x="63" y="4"/>
                  </a:cubicBezTo>
                  <a:cubicBezTo>
                    <a:pt x="60" y="6"/>
                    <a:pt x="57" y="7"/>
                    <a:pt x="55" y="10"/>
                  </a:cubicBezTo>
                  <a:cubicBezTo>
                    <a:pt x="50" y="15"/>
                    <a:pt x="45" y="21"/>
                    <a:pt x="44" y="31"/>
                  </a:cubicBezTo>
                  <a:cubicBezTo>
                    <a:pt x="44" y="31"/>
                    <a:pt x="44" y="30"/>
                    <a:pt x="44" y="31"/>
                  </a:cubicBezTo>
                  <a:cubicBezTo>
                    <a:pt x="43" y="33"/>
                    <a:pt x="44" y="35"/>
                    <a:pt x="44" y="37"/>
                  </a:cubicBezTo>
                  <a:cubicBezTo>
                    <a:pt x="42" y="37"/>
                    <a:pt x="40" y="38"/>
                    <a:pt x="38" y="39"/>
                  </a:cubicBezTo>
                  <a:cubicBezTo>
                    <a:pt x="35" y="39"/>
                    <a:pt x="32" y="40"/>
                    <a:pt x="30" y="41"/>
                  </a:cubicBezTo>
                  <a:cubicBezTo>
                    <a:pt x="29" y="41"/>
                    <a:pt x="28" y="42"/>
                    <a:pt x="27" y="42"/>
                  </a:cubicBezTo>
                  <a:cubicBezTo>
                    <a:pt x="26" y="42"/>
                    <a:pt x="25" y="43"/>
                    <a:pt x="24" y="43"/>
                  </a:cubicBezTo>
                  <a:cubicBezTo>
                    <a:pt x="24" y="43"/>
                    <a:pt x="23" y="43"/>
                    <a:pt x="23" y="43"/>
                  </a:cubicBezTo>
                  <a:cubicBezTo>
                    <a:pt x="23" y="43"/>
                    <a:pt x="23" y="43"/>
                    <a:pt x="22" y="43"/>
                  </a:cubicBezTo>
                  <a:cubicBezTo>
                    <a:pt x="21" y="43"/>
                    <a:pt x="20" y="43"/>
                    <a:pt x="19" y="43"/>
                  </a:cubicBezTo>
                  <a:cubicBezTo>
                    <a:pt x="15" y="43"/>
                    <a:pt x="11" y="43"/>
                    <a:pt x="7" y="44"/>
                  </a:cubicBezTo>
                  <a:cubicBezTo>
                    <a:pt x="7" y="43"/>
                    <a:pt x="6" y="41"/>
                    <a:pt x="5" y="41"/>
                  </a:cubicBezTo>
                  <a:cubicBezTo>
                    <a:pt x="4" y="41"/>
                    <a:pt x="3" y="42"/>
                    <a:pt x="2" y="42"/>
                  </a:cubicBezTo>
                  <a:cubicBezTo>
                    <a:pt x="2" y="43"/>
                    <a:pt x="0" y="43"/>
                    <a:pt x="1" y="44"/>
                  </a:cubicBezTo>
                  <a:cubicBezTo>
                    <a:pt x="1" y="44"/>
                    <a:pt x="1" y="44"/>
                    <a:pt x="1" y="44"/>
                  </a:cubicBezTo>
                  <a:cubicBezTo>
                    <a:pt x="2" y="46"/>
                    <a:pt x="6" y="47"/>
                    <a:pt x="7" y="44"/>
                  </a:cubicBezTo>
                  <a:cubicBezTo>
                    <a:pt x="9" y="44"/>
                    <a:pt x="11" y="44"/>
                    <a:pt x="13" y="44"/>
                  </a:cubicBezTo>
                  <a:cubicBezTo>
                    <a:pt x="17" y="44"/>
                    <a:pt x="20" y="44"/>
                    <a:pt x="23" y="44"/>
                  </a:cubicBezTo>
                  <a:cubicBezTo>
                    <a:pt x="23" y="44"/>
                    <a:pt x="24" y="44"/>
                    <a:pt x="24" y="44"/>
                  </a:cubicBezTo>
                  <a:cubicBezTo>
                    <a:pt x="26" y="43"/>
                    <a:pt x="29" y="42"/>
                    <a:pt x="31" y="41"/>
                  </a:cubicBezTo>
                  <a:cubicBezTo>
                    <a:pt x="31" y="41"/>
                    <a:pt x="31" y="41"/>
                    <a:pt x="31" y="41"/>
                  </a:cubicBezTo>
                  <a:cubicBezTo>
                    <a:pt x="31" y="41"/>
                    <a:pt x="31" y="41"/>
                    <a:pt x="32" y="41"/>
                  </a:cubicBezTo>
                  <a:cubicBezTo>
                    <a:pt x="34" y="40"/>
                    <a:pt x="37" y="40"/>
                    <a:pt x="39" y="39"/>
                  </a:cubicBezTo>
                  <a:cubicBezTo>
                    <a:pt x="41" y="38"/>
                    <a:pt x="42" y="37"/>
                    <a:pt x="44" y="38"/>
                  </a:cubicBezTo>
                  <a:cubicBezTo>
                    <a:pt x="44" y="40"/>
                    <a:pt x="44" y="42"/>
                    <a:pt x="45" y="44"/>
                  </a:cubicBezTo>
                  <a:cubicBezTo>
                    <a:pt x="45" y="46"/>
                    <a:pt x="46" y="48"/>
                    <a:pt x="47" y="50"/>
                  </a:cubicBezTo>
                  <a:cubicBezTo>
                    <a:pt x="47" y="51"/>
                    <a:pt x="47" y="52"/>
                    <a:pt x="47" y="52"/>
                  </a:cubicBezTo>
                  <a:cubicBezTo>
                    <a:pt x="48" y="54"/>
                    <a:pt x="49" y="56"/>
                    <a:pt x="50" y="57"/>
                  </a:cubicBezTo>
                  <a:cubicBezTo>
                    <a:pt x="51" y="59"/>
                    <a:pt x="53" y="61"/>
                    <a:pt x="54" y="62"/>
                  </a:cubicBezTo>
                  <a:cubicBezTo>
                    <a:pt x="55" y="62"/>
                    <a:pt x="55" y="62"/>
                    <a:pt x="55" y="63"/>
                  </a:cubicBezTo>
                  <a:cubicBezTo>
                    <a:pt x="55" y="63"/>
                    <a:pt x="55" y="63"/>
                    <a:pt x="55" y="64"/>
                  </a:cubicBezTo>
                  <a:cubicBezTo>
                    <a:pt x="56" y="64"/>
                    <a:pt x="56" y="63"/>
                    <a:pt x="57" y="63"/>
                  </a:cubicBezTo>
                  <a:cubicBezTo>
                    <a:pt x="57" y="63"/>
                    <a:pt x="57" y="63"/>
                    <a:pt x="57" y="62"/>
                  </a:cubicBezTo>
                  <a:cubicBezTo>
                    <a:pt x="57" y="62"/>
                    <a:pt x="57" y="62"/>
                    <a:pt x="58" y="62"/>
                  </a:cubicBezTo>
                  <a:cubicBezTo>
                    <a:pt x="58" y="60"/>
                    <a:pt x="60" y="60"/>
                    <a:pt x="61" y="58"/>
                  </a:cubicBezTo>
                  <a:cubicBezTo>
                    <a:pt x="62" y="57"/>
                    <a:pt x="63" y="56"/>
                    <a:pt x="64" y="54"/>
                  </a:cubicBezTo>
                  <a:cubicBezTo>
                    <a:pt x="64" y="54"/>
                    <a:pt x="65" y="54"/>
                    <a:pt x="65" y="53"/>
                  </a:cubicBezTo>
                  <a:cubicBezTo>
                    <a:pt x="65" y="53"/>
                    <a:pt x="66" y="52"/>
                    <a:pt x="66" y="52"/>
                  </a:cubicBezTo>
                  <a:cubicBezTo>
                    <a:pt x="68" y="49"/>
                    <a:pt x="71" y="47"/>
                    <a:pt x="73" y="44"/>
                  </a:cubicBezTo>
                  <a:cubicBezTo>
                    <a:pt x="75" y="42"/>
                    <a:pt x="76" y="41"/>
                    <a:pt x="78" y="39"/>
                  </a:cubicBezTo>
                  <a:cubicBezTo>
                    <a:pt x="78" y="38"/>
                    <a:pt x="79" y="38"/>
                    <a:pt x="79" y="37"/>
                  </a:cubicBezTo>
                  <a:cubicBezTo>
                    <a:pt x="78" y="34"/>
                    <a:pt x="79" y="30"/>
                    <a:pt x="78" y="27"/>
                  </a:cubicBezTo>
                  <a:cubicBezTo>
                    <a:pt x="77" y="19"/>
                    <a:pt x="77" y="10"/>
                    <a:pt x="76" y="3"/>
                  </a:cubicBezTo>
                  <a:close/>
                  <a:moveTo>
                    <a:pt x="2" y="43"/>
                  </a:moveTo>
                  <a:cubicBezTo>
                    <a:pt x="3" y="42"/>
                    <a:pt x="6" y="42"/>
                    <a:pt x="6" y="44"/>
                  </a:cubicBezTo>
                  <a:cubicBezTo>
                    <a:pt x="6" y="44"/>
                    <a:pt x="5" y="44"/>
                    <a:pt x="5" y="44"/>
                  </a:cubicBezTo>
                  <a:cubicBezTo>
                    <a:pt x="5" y="44"/>
                    <a:pt x="5" y="44"/>
                    <a:pt x="5" y="44"/>
                  </a:cubicBezTo>
                  <a:cubicBezTo>
                    <a:pt x="6" y="44"/>
                    <a:pt x="6" y="45"/>
                    <a:pt x="6" y="44"/>
                  </a:cubicBezTo>
                  <a:cubicBezTo>
                    <a:pt x="6" y="46"/>
                    <a:pt x="2" y="45"/>
                    <a:pt x="2" y="43"/>
                  </a:cubicBezTo>
                  <a:close/>
                  <a:moveTo>
                    <a:pt x="76" y="21"/>
                  </a:moveTo>
                  <a:cubicBezTo>
                    <a:pt x="77" y="21"/>
                    <a:pt x="76" y="21"/>
                    <a:pt x="77" y="22"/>
                  </a:cubicBezTo>
                  <a:cubicBezTo>
                    <a:pt x="76" y="22"/>
                    <a:pt x="76" y="21"/>
                    <a:pt x="76" y="21"/>
                  </a:cubicBezTo>
                  <a:close/>
                  <a:moveTo>
                    <a:pt x="76" y="9"/>
                  </a:moveTo>
                  <a:cubicBezTo>
                    <a:pt x="76" y="9"/>
                    <a:pt x="76" y="10"/>
                    <a:pt x="76" y="10"/>
                  </a:cubicBezTo>
                  <a:cubicBezTo>
                    <a:pt x="76" y="10"/>
                    <a:pt x="76" y="10"/>
                    <a:pt x="76" y="9"/>
                  </a:cubicBezTo>
                  <a:close/>
                  <a:moveTo>
                    <a:pt x="76" y="11"/>
                  </a:moveTo>
                  <a:cubicBezTo>
                    <a:pt x="76" y="11"/>
                    <a:pt x="76" y="11"/>
                    <a:pt x="76" y="11"/>
                  </a:cubicBezTo>
                  <a:cubicBezTo>
                    <a:pt x="76" y="11"/>
                    <a:pt x="76" y="11"/>
                    <a:pt x="76" y="11"/>
                  </a:cubicBezTo>
                  <a:close/>
                  <a:moveTo>
                    <a:pt x="75" y="8"/>
                  </a:moveTo>
                  <a:cubicBezTo>
                    <a:pt x="75" y="8"/>
                    <a:pt x="76" y="8"/>
                    <a:pt x="76" y="8"/>
                  </a:cubicBezTo>
                  <a:cubicBezTo>
                    <a:pt x="76" y="8"/>
                    <a:pt x="76" y="9"/>
                    <a:pt x="76" y="9"/>
                  </a:cubicBezTo>
                  <a:cubicBezTo>
                    <a:pt x="75" y="9"/>
                    <a:pt x="75" y="9"/>
                    <a:pt x="75" y="8"/>
                  </a:cubicBezTo>
                  <a:close/>
                  <a:moveTo>
                    <a:pt x="52" y="16"/>
                  </a:moveTo>
                  <a:cubicBezTo>
                    <a:pt x="52" y="16"/>
                    <a:pt x="51" y="17"/>
                    <a:pt x="51" y="18"/>
                  </a:cubicBezTo>
                  <a:cubicBezTo>
                    <a:pt x="51" y="17"/>
                    <a:pt x="52" y="16"/>
                    <a:pt x="52" y="16"/>
                  </a:cubicBezTo>
                  <a:close/>
                  <a:moveTo>
                    <a:pt x="49" y="20"/>
                  </a:moveTo>
                  <a:cubicBezTo>
                    <a:pt x="49" y="21"/>
                    <a:pt x="49" y="21"/>
                    <a:pt x="49" y="22"/>
                  </a:cubicBezTo>
                  <a:cubicBezTo>
                    <a:pt x="48" y="21"/>
                    <a:pt x="49" y="21"/>
                    <a:pt x="49" y="20"/>
                  </a:cubicBezTo>
                  <a:close/>
                  <a:moveTo>
                    <a:pt x="48" y="20"/>
                  </a:moveTo>
                  <a:cubicBezTo>
                    <a:pt x="49" y="20"/>
                    <a:pt x="48" y="21"/>
                    <a:pt x="48" y="21"/>
                  </a:cubicBezTo>
                  <a:cubicBezTo>
                    <a:pt x="48" y="20"/>
                    <a:pt x="48" y="20"/>
                    <a:pt x="48" y="20"/>
                  </a:cubicBezTo>
                  <a:close/>
                  <a:moveTo>
                    <a:pt x="77" y="37"/>
                  </a:moveTo>
                  <a:cubicBezTo>
                    <a:pt x="77" y="38"/>
                    <a:pt x="75" y="39"/>
                    <a:pt x="74" y="40"/>
                  </a:cubicBezTo>
                  <a:cubicBezTo>
                    <a:pt x="73" y="41"/>
                    <a:pt x="72" y="42"/>
                    <a:pt x="72" y="43"/>
                  </a:cubicBezTo>
                  <a:cubicBezTo>
                    <a:pt x="71" y="44"/>
                    <a:pt x="70" y="45"/>
                    <a:pt x="70" y="46"/>
                  </a:cubicBezTo>
                  <a:cubicBezTo>
                    <a:pt x="69" y="47"/>
                    <a:pt x="68" y="48"/>
                    <a:pt x="67" y="49"/>
                  </a:cubicBezTo>
                  <a:cubicBezTo>
                    <a:pt x="64" y="52"/>
                    <a:pt x="62" y="55"/>
                    <a:pt x="59" y="57"/>
                  </a:cubicBezTo>
                  <a:cubicBezTo>
                    <a:pt x="59" y="58"/>
                    <a:pt x="59" y="58"/>
                    <a:pt x="58" y="59"/>
                  </a:cubicBezTo>
                  <a:cubicBezTo>
                    <a:pt x="58" y="59"/>
                    <a:pt x="57" y="60"/>
                    <a:pt x="56" y="60"/>
                  </a:cubicBezTo>
                  <a:cubicBezTo>
                    <a:pt x="54" y="59"/>
                    <a:pt x="53" y="57"/>
                    <a:pt x="51" y="55"/>
                  </a:cubicBezTo>
                  <a:cubicBezTo>
                    <a:pt x="51" y="54"/>
                    <a:pt x="49" y="52"/>
                    <a:pt x="49" y="51"/>
                  </a:cubicBezTo>
                  <a:cubicBezTo>
                    <a:pt x="49" y="51"/>
                    <a:pt x="49" y="51"/>
                    <a:pt x="49" y="51"/>
                  </a:cubicBezTo>
                  <a:cubicBezTo>
                    <a:pt x="48" y="51"/>
                    <a:pt x="49" y="51"/>
                    <a:pt x="49" y="50"/>
                  </a:cubicBezTo>
                  <a:cubicBezTo>
                    <a:pt x="47" y="47"/>
                    <a:pt x="46" y="42"/>
                    <a:pt x="45" y="37"/>
                  </a:cubicBezTo>
                  <a:cubicBezTo>
                    <a:pt x="46" y="37"/>
                    <a:pt x="46" y="37"/>
                    <a:pt x="46" y="36"/>
                  </a:cubicBezTo>
                  <a:cubicBezTo>
                    <a:pt x="46" y="36"/>
                    <a:pt x="46" y="36"/>
                    <a:pt x="45" y="36"/>
                  </a:cubicBezTo>
                  <a:cubicBezTo>
                    <a:pt x="45" y="30"/>
                    <a:pt x="48" y="26"/>
                    <a:pt x="49" y="22"/>
                  </a:cubicBezTo>
                  <a:cubicBezTo>
                    <a:pt x="51" y="19"/>
                    <a:pt x="53" y="16"/>
                    <a:pt x="55" y="13"/>
                  </a:cubicBezTo>
                  <a:cubicBezTo>
                    <a:pt x="56" y="12"/>
                    <a:pt x="57" y="11"/>
                    <a:pt x="57" y="11"/>
                  </a:cubicBezTo>
                  <a:cubicBezTo>
                    <a:pt x="60" y="7"/>
                    <a:pt x="65" y="5"/>
                    <a:pt x="69" y="3"/>
                  </a:cubicBezTo>
                  <a:cubicBezTo>
                    <a:pt x="70" y="3"/>
                    <a:pt x="73" y="2"/>
                    <a:pt x="74" y="3"/>
                  </a:cubicBezTo>
                  <a:cubicBezTo>
                    <a:pt x="74" y="13"/>
                    <a:pt x="76" y="24"/>
                    <a:pt x="77" y="34"/>
                  </a:cubicBezTo>
                  <a:cubicBezTo>
                    <a:pt x="77" y="35"/>
                    <a:pt x="77" y="36"/>
                    <a:pt x="77"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9"/>
            <p:cNvSpPr>
              <a:spLocks noEditPoints="1"/>
            </p:cNvSpPr>
            <p:nvPr/>
          </p:nvSpPr>
          <p:spPr bwMode="auto">
            <a:xfrm>
              <a:off x="3551238" y="3725864"/>
              <a:ext cx="1631950" cy="800100"/>
            </a:xfrm>
            <a:custGeom>
              <a:avLst/>
              <a:gdLst>
                <a:gd name="T0" fmla="*/ 59 w 64"/>
                <a:gd name="T1" fmla="*/ 1 h 31"/>
                <a:gd name="T2" fmla="*/ 58 w 64"/>
                <a:gd name="T3" fmla="*/ 2 h 31"/>
                <a:gd name="T4" fmla="*/ 43 w 64"/>
                <a:gd name="T5" fmla="*/ 4 h 31"/>
                <a:gd name="T6" fmla="*/ 33 w 64"/>
                <a:gd name="T7" fmla="*/ 12 h 31"/>
                <a:gd name="T8" fmla="*/ 29 w 64"/>
                <a:gd name="T9" fmla="*/ 6 h 31"/>
                <a:gd name="T10" fmla="*/ 25 w 64"/>
                <a:gd name="T11" fmla="*/ 5 h 31"/>
                <a:gd name="T12" fmla="*/ 25 w 64"/>
                <a:gd name="T13" fmla="*/ 6 h 31"/>
                <a:gd name="T14" fmla="*/ 22 w 64"/>
                <a:gd name="T15" fmla="*/ 8 h 31"/>
                <a:gd name="T16" fmla="*/ 12 w 64"/>
                <a:gd name="T17" fmla="*/ 19 h 31"/>
                <a:gd name="T18" fmla="*/ 11 w 64"/>
                <a:gd name="T19" fmla="*/ 19 h 31"/>
                <a:gd name="T20" fmla="*/ 4 w 64"/>
                <a:gd name="T21" fmla="*/ 26 h 31"/>
                <a:gd name="T22" fmla="*/ 0 w 64"/>
                <a:gd name="T23" fmla="*/ 30 h 31"/>
                <a:gd name="T24" fmla="*/ 6 w 64"/>
                <a:gd name="T25" fmla="*/ 30 h 31"/>
                <a:gd name="T26" fmla="*/ 10 w 64"/>
                <a:gd name="T27" fmla="*/ 30 h 31"/>
                <a:gd name="T28" fmla="*/ 15 w 64"/>
                <a:gd name="T29" fmla="*/ 30 h 31"/>
                <a:gd name="T30" fmla="*/ 17 w 64"/>
                <a:gd name="T31" fmla="*/ 30 h 31"/>
                <a:gd name="T32" fmla="*/ 20 w 64"/>
                <a:gd name="T33" fmla="*/ 29 h 31"/>
                <a:gd name="T34" fmla="*/ 23 w 64"/>
                <a:gd name="T35" fmla="*/ 29 h 31"/>
                <a:gd name="T36" fmla="*/ 37 w 64"/>
                <a:gd name="T37" fmla="*/ 28 h 31"/>
                <a:gd name="T38" fmla="*/ 37 w 64"/>
                <a:gd name="T39" fmla="*/ 21 h 31"/>
                <a:gd name="T40" fmla="*/ 36 w 64"/>
                <a:gd name="T41" fmla="*/ 18 h 31"/>
                <a:gd name="T42" fmla="*/ 35 w 64"/>
                <a:gd name="T43" fmla="*/ 15 h 31"/>
                <a:gd name="T44" fmla="*/ 33 w 64"/>
                <a:gd name="T45" fmla="*/ 13 h 31"/>
                <a:gd name="T46" fmla="*/ 34 w 64"/>
                <a:gd name="T47" fmla="*/ 13 h 31"/>
                <a:gd name="T48" fmla="*/ 34 w 64"/>
                <a:gd name="T49" fmla="*/ 13 h 31"/>
                <a:gd name="T50" fmla="*/ 34 w 64"/>
                <a:gd name="T51" fmla="*/ 11 h 31"/>
                <a:gd name="T52" fmla="*/ 37 w 64"/>
                <a:gd name="T53" fmla="*/ 10 h 31"/>
                <a:gd name="T54" fmla="*/ 39 w 64"/>
                <a:gd name="T55" fmla="*/ 8 h 31"/>
                <a:gd name="T56" fmla="*/ 44 w 64"/>
                <a:gd name="T57" fmla="*/ 5 h 31"/>
                <a:gd name="T58" fmla="*/ 49 w 64"/>
                <a:gd name="T59" fmla="*/ 4 h 31"/>
                <a:gd name="T60" fmla="*/ 51 w 64"/>
                <a:gd name="T61" fmla="*/ 4 h 31"/>
                <a:gd name="T62" fmla="*/ 58 w 64"/>
                <a:gd name="T63" fmla="*/ 3 h 31"/>
                <a:gd name="T64" fmla="*/ 60 w 64"/>
                <a:gd name="T65" fmla="*/ 5 h 31"/>
                <a:gd name="T66" fmla="*/ 63 w 64"/>
                <a:gd name="T67" fmla="*/ 1 h 31"/>
                <a:gd name="T68" fmla="*/ 59 w 64"/>
                <a:gd name="T69" fmla="*/ 1 h 31"/>
                <a:gd name="T70" fmla="*/ 20 w 64"/>
                <a:gd name="T71" fmla="*/ 29 h 31"/>
                <a:gd name="T72" fmla="*/ 22 w 64"/>
                <a:gd name="T73" fmla="*/ 28 h 31"/>
                <a:gd name="T74" fmla="*/ 20 w 64"/>
                <a:gd name="T75" fmla="*/ 29 h 31"/>
                <a:gd name="T76" fmla="*/ 22 w 64"/>
                <a:gd name="T77" fmla="*/ 28 h 31"/>
                <a:gd name="T78" fmla="*/ 23 w 64"/>
                <a:gd name="T79" fmla="*/ 28 h 31"/>
                <a:gd name="T80" fmla="*/ 22 w 64"/>
                <a:gd name="T81" fmla="*/ 28 h 31"/>
                <a:gd name="T82" fmla="*/ 35 w 64"/>
                <a:gd name="T83" fmla="*/ 20 h 31"/>
                <a:gd name="T84" fmla="*/ 35 w 64"/>
                <a:gd name="T85" fmla="*/ 26 h 31"/>
                <a:gd name="T86" fmla="*/ 3 w 64"/>
                <a:gd name="T87" fmla="*/ 29 h 31"/>
                <a:gd name="T88" fmla="*/ 9 w 64"/>
                <a:gd name="T89" fmla="*/ 22 h 31"/>
                <a:gd name="T90" fmla="*/ 10 w 64"/>
                <a:gd name="T91" fmla="*/ 22 h 31"/>
                <a:gd name="T92" fmla="*/ 10 w 64"/>
                <a:gd name="T93" fmla="*/ 22 h 31"/>
                <a:gd name="T94" fmla="*/ 26 w 64"/>
                <a:gd name="T95" fmla="*/ 7 h 31"/>
                <a:gd name="T96" fmla="*/ 29 w 64"/>
                <a:gd name="T97" fmla="*/ 10 h 31"/>
                <a:gd name="T98" fmla="*/ 29 w 64"/>
                <a:gd name="T99" fmla="*/ 10 h 31"/>
                <a:gd name="T100" fmla="*/ 32 w 64"/>
                <a:gd name="T101" fmla="*/ 14 h 31"/>
                <a:gd name="T102" fmla="*/ 33 w 64"/>
                <a:gd name="T103" fmla="*/ 16 h 31"/>
                <a:gd name="T104" fmla="*/ 35 w 64"/>
                <a:gd name="T105" fmla="*/ 20 h 31"/>
                <a:gd name="T106" fmla="*/ 60 w 64"/>
                <a:gd name="T107" fmla="*/ 4 h 31"/>
                <a:gd name="T108" fmla="*/ 60 w 64"/>
                <a:gd name="T109" fmla="*/ 1 h 31"/>
                <a:gd name="T110" fmla="*/ 60 w 64"/>
                <a:gd name="T111"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4" h="31">
                  <a:moveTo>
                    <a:pt x="59" y="1"/>
                  </a:moveTo>
                  <a:cubicBezTo>
                    <a:pt x="59" y="2"/>
                    <a:pt x="58" y="2"/>
                    <a:pt x="58" y="2"/>
                  </a:cubicBezTo>
                  <a:cubicBezTo>
                    <a:pt x="53" y="3"/>
                    <a:pt x="47" y="4"/>
                    <a:pt x="43" y="4"/>
                  </a:cubicBezTo>
                  <a:cubicBezTo>
                    <a:pt x="40" y="7"/>
                    <a:pt x="36" y="10"/>
                    <a:pt x="33" y="12"/>
                  </a:cubicBezTo>
                  <a:cubicBezTo>
                    <a:pt x="31" y="10"/>
                    <a:pt x="30" y="8"/>
                    <a:pt x="29" y="6"/>
                  </a:cubicBezTo>
                  <a:cubicBezTo>
                    <a:pt x="28" y="6"/>
                    <a:pt x="26" y="5"/>
                    <a:pt x="25" y="5"/>
                  </a:cubicBezTo>
                  <a:cubicBezTo>
                    <a:pt x="25" y="5"/>
                    <a:pt x="25" y="5"/>
                    <a:pt x="25" y="6"/>
                  </a:cubicBezTo>
                  <a:cubicBezTo>
                    <a:pt x="24" y="6"/>
                    <a:pt x="23" y="7"/>
                    <a:pt x="22" y="8"/>
                  </a:cubicBezTo>
                  <a:cubicBezTo>
                    <a:pt x="18" y="12"/>
                    <a:pt x="15" y="16"/>
                    <a:pt x="12" y="19"/>
                  </a:cubicBezTo>
                  <a:cubicBezTo>
                    <a:pt x="11" y="19"/>
                    <a:pt x="12" y="19"/>
                    <a:pt x="11" y="19"/>
                  </a:cubicBezTo>
                  <a:cubicBezTo>
                    <a:pt x="9" y="21"/>
                    <a:pt x="7" y="24"/>
                    <a:pt x="4" y="26"/>
                  </a:cubicBezTo>
                  <a:cubicBezTo>
                    <a:pt x="3" y="27"/>
                    <a:pt x="0" y="28"/>
                    <a:pt x="0" y="30"/>
                  </a:cubicBezTo>
                  <a:cubicBezTo>
                    <a:pt x="2" y="31"/>
                    <a:pt x="5" y="31"/>
                    <a:pt x="6" y="30"/>
                  </a:cubicBezTo>
                  <a:cubicBezTo>
                    <a:pt x="7" y="30"/>
                    <a:pt x="9" y="30"/>
                    <a:pt x="10" y="30"/>
                  </a:cubicBezTo>
                  <a:cubicBezTo>
                    <a:pt x="12" y="30"/>
                    <a:pt x="14" y="30"/>
                    <a:pt x="15" y="30"/>
                  </a:cubicBezTo>
                  <a:cubicBezTo>
                    <a:pt x="16" y="30"/>
                    <a:pt x="16" y="30"/>
                    <a:pt x="17" y="30"/>
                  </a:cubicBezTo>
                  <a:cubicBezTo>
                    <a:pt x="18" y="30"/>
                    <a:pt x="19" y="29"/>
                    <a:pt x="20" y="29"/>
                  </a:cubicBezTo>
                  <a:cubicBezTo>
                    <a:pt x="21" y="29"/>
                    <a:pt x="22" y="29"/>
                    <a:pt x="23" y="29"/>
                  </a:cubicBezTo>
                  <a:cubicBezTo>
                    <a:pt x="28" y="29"/>
                    <a:pt x="32" y="27"/>
                    <a:pt x="37" y="28"/>
                  </a:cubicBezTo>
                  <a:cubicBezTo>
                    <a:pt x="37" y="26"/>
                    <a:pt x="37" y="24"/>
                    <a:pt x="37" y="21"/>
                  </a:cubicBezTo>
                  <a:cubicBezTo>
                    <a:pt x="37" y="20"/>
                    <a:pt x="36" y="19"/>
                    <a:pt x="36" y="18"/>
                  </a:cubicBezTo>
                  <a:cubicBezTo>
                    <a:pt x="35" y="17"/>
                    <a:pt x="35" y="16"/>
                    <a:pt x="35" y="15"/>
                  </a:cubicBezTo>
                  <a:cubicBezTo>
                    <a:pt x="34" y="14"/>
                    <a:pt x="33" y="14"/>
                    <a:pt x="33" y="13"/>
                  </a:cubicBezTo>
                  <a:cubicBezTo>
                    <a:pt x="33" y="13"/>
                    <a:pt x="33" y="13"/>
                    <a:pt x="34" y="13"/>
                  </a:cubicBezTo>
                  <a:cubicBezTo>
                    <a:pt x="34" y="13"/>
                    <a:pt x="34" y="13"/>
                    <a:pt x="34" y="13"/>
                  </a:cubicBezTo>
                  <a:cubicBezTo>
                    <a:pt x="33" y="12"/>
                    <a:pt x="35" y="12"/>
                    <a:pt x="34" y="11"/>
                  </a:cubicBezTo>
                  <a:cubicBezTo>
                    <a:pt x="35" y="11"/>
                    <a:pt x="36" y="10"/>
                    <a:pt x="37" y="10"/>
                  </a:cubicBezTo>
                  <a:cubicBezTo>
                    <a:pt x="37" y="9"/>
                    <a:pt x="38" y="9"/>
                    <a:pt x="39" y="8"/>
                  </a:cubicBezTo>
                  <a:cubicBezTo>
                    <a:pt x="40" y="7"/>
                    <a:pt x="42" y="6"/>
                    <a:pt x="44" y="5"/>
                  </a:cubicBezTo>
                  <a:cubicBezTo>
                    <a:pt x="45" y="5"/>
                    <a:pt x="47" y="4"/>
                    <a:pt x="49" y="4"/>
                  </a:cubicBezTo>
                  <a:cubicBezTo>
                    <a:pt x="50" y="4"/>
                    <a:pt x="51" y="4"/>
                    <a:pt x="51" y="4"/>
                  </a:cubicBezTo>
                  <a:cubicBezTo>
                    <a:pt x="53" y="3"/>
                    <a:pt x="56" y="3"/>
                    <a:pt x="58" y="3"/>
                  </a:cubicBezTo>
                  <a:cubicBezTo>
                    <a:pt x="58" y="4"/>
                    <a:pt x="59" y="5"/>
                    <a:pt x="60" y="5"/>
                  </a:cubicBezTo>
                  <a:cubicBezTo>
                    <a:pt x="62" y="5"/>
                    <a:pt x="64" y="4"/>
                    <a:pt x="63" y="1"/>
                  </a:cubicBezTo>
                  <a:cubicBezTo>
                    <a:pt x="62" y="0"/>
                    <a:pt x="61" y="1"/>
                    <a:pt x="59" y="1"/>
                  </a:cubicBezTo>
                  <a:close/>
                  <a:moveTo>
                    <a:pt x="20" y="29"/>
                  </a:moveTo>
                  <a:cubicBezTo>
                    <a:pt x="20" y="28"/>
                    <a:pt x="21" y="28"/>
                    <a:pt x="22" y="28"/>
                  </a:cubicBezTo>
                  <a:cubicBezTo>
                    <a:pt x="21" y="28"/>
                    <a:pt x="20" y="28"/>
                    <a:pt x="20" y="29"/>
                  </a:cubicBezTo>
                  <a:close/>
                  <a:moveTo>
                    <a:pt x="22" y="28"/>
                  </a:moveTo>
                  <a:cubicBezTo>
                    <a:pt x="22" y="28"/>
                    <a:pt x="23" y="28"/>
                    <a:pt x="23" y="28"/>
                  </a:cubicBezTo>
                  <a:cubicBezTo>
                    <a:pt x="23" y="28"/>
                    <a:pt x="23" y="28"/>
                    <a:pt x="22" y="28"/>
                  </a:cubicBezTo>
                  <a:close/>
                  <a:moveTo>
                    <a:pt x="35" y="20"/>
                  </a:moveTo>
                  <a:cubicBezTo>
                    <a:pt x="35" y="22"/>
                    <a:pt x="35" y="24"/>
                    <a:pt x="35" y="26"/>
                  </a:cubicBezTo>
                  <a:cubicBezTo>
                    <a:pt x="24" y="27"/>
                    <a:pt x="14" y="28"/>
                    <a:pt x="3" y="29"/>
                  </a:cubicBezTo>
                  <a:cubicBezTo>
                    <a:pt x="5" y="26"/>
                    <a:pt x="8" y="25"/>
                    <a:pt x="9" y="22"/>
                  </a:cubicBezTo>
                  <a:cubicBezTo>
                    <a:pt x="10" y="22"/>
                    <a:pt x="10" y="22"/>
                    <a:pt x="10" y="22"/>
                  </a:cubicBezTo>
                  <a:cubicBezTo>
                    <a:pt x="10" y="22"/>
                    <a:pt x="10" y="22"/>
                    <a:pt x="10" y="22"/>
                  </a:cubicBezTo>
                  <a:cubicBezTo>
                    <a:pt x="15" y="17"/>
                    <a:pt x="20" y="12"/>
                    <a:pt x="26" y="7"/>
                  </a:cubicBezTo>
                  <a:cubicBezTo>
                    <a:pt x="27" y="8"/>
                    <a:pt x="28" y="9"/>
                    <a:pt x="29" y="10"/>
                  </a:cubicBezTo>
                  <a:cubicBezTo>
                    <a:pt x="29" y="10"/>
                    <a:pt x="29" y="10"/>
                    <a:pt x="29" y="10"/>
                  </a:cubicBezTo>
                  <a:cubicBezTo>
                    <a:pt x="30" y="11"/>
                    <a:pt x="31" y="12"/>
                    <a:pt x="32" y="14"/>
                  </a:cubicBezTo>
                  <a:cubicBezTo>
                    <a:pt x="32" y="14"/>
                    <a:pt x="33" y="15"/>
                    <a:pt x="33" y="16"/>
                  </a:cubicBezTo>
                  <a:cubicBezTo>
                    <a:pt x="34" y="17"/>
                    <a:pt x="35" y="19"/>
                    <a:pt x="35" y="20"/>
                  </a:cubicBezTo>
                  <a:close/>
                  <a:moveTo>
                    <a:pt x="60" y="4"/>
                  </a:moveTo>
                  <a:cubicBezTo>
                    <a:pt x="59" y="4"/>
                    <a:pt x="59" y="2"/>
                    <a:pt x="60" y="1"/>
                  </a:cubicBezTo>
                  <a:cubicBezTo>
                    <a:pt x="63" y="1"/>
                    <a:pt x="63" y="5"/>
                    <a:pt x="6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10"/>
            <p:cNvSpPr>
              <a:spLocks noEditPoints="1"/>
            </p:cNvSpPr>
            <p:nvPr/>
          </p:nvSpPr>
          <p:spPr bwMode="auto">
            <a:xfrm>
              <a:off x="2965451" y="4500564"/>
              <a:ext cx="1708150" cy="1057275"/>
            </a:xfrm>
            <a:custGeom>
              <a:avLst/>
              <a:gdLst>
                <a:gd name="T0" fmla="*/ 61 w 67"/>
                <a:gd name="T1" fmla="*/ 36 h 41"/>
                <a:gd name="T2" fmla="*/ 48 w 67"/>
                <a:gd name="T3" fmla="*/ 38 h 41"/>
                <a:gd name="T4" fmla="*/ 44 w 67"/>
                <a:gd name="T5" fmla="*/ 32 h 41"/>
                <a:gd name="T6" fmla="*/ 53 w 67"/>
                <a:gd name="T7" fmla="*/ 21 h 41"/>
                <a:gd name="T8" fmla="*/ 58 w 67"/>
                <a:gd name="T9" fmla="*/ 10 h 41"/>
                <a:gd name="T10" fmla="*/ 34 w 67"/>
                <a:gd name="T11" fmla="*/ 2 h 41"/>
                <a:gd name="T12" fmla="*/ 23 w 67"/>
                <a:gd name="T13" fmla="*/ 1 h 41"/>
                <a:gd name="T14" fmla="*/ 16 w 67"/>
                <a:gd name="T15" fmla="*/ 10 h 41"/>
                <a:gd name="T16" fmla="*/ 8 w 67"/>
                <a:gd name="T17" fmla="*/ 19 h 41"/>
                <a:gd name="T18" fmla="*/ 0 w 67"/>
                <a:gd name="T19" fmla="*/ 30 h 41"/>
                <a:gd name="T20" fmla="*/ 13 w 67"/>
                <a:gd name="T21" fmla="*/ 37 h 41"/>
                <a:gd name="T22" fmla="*/ 34 w 67"/>
                <a:gd name="T23" fmla="*/ 38 h 41"/>
                <a:gd name="T24" fmla="*/ 42 w 67"/>
                <a:gd name="T25" fmla="*/ 34 h 41"/>
                <a:gd name="T26" fmla="*/ 47 w 67"/>
                <a:gd name="T27" fmla="*/ 39 h 41"/>
                <a:gd name="T28" fmla="*/ 59 w 67"/>
                <a:gd name="T29" fmla="*/ 38 h 41"/>
                <a:gd name="T30" fmla="*/ 66 w 67"/>
                <a:gd name="T31" fmla="*/ 39 h 41"/>
                <a:gd name="T32" fmla="*/ 13 w 67"/>
                <a:gd name="T33" fmla="*/ 35 h 41"/>
                <a:gd name="T34" fmla="*/ 3 w 67"/>
                <a:gd name="T35" fmla="*/ 29 h 41"/>
                <a:gd name="T36" fmla="*/ 7 w 67"/>
                <a:gd name="T37" fmla="*/ 23 h 41"/>
                <a:gd name="T38" fmla="*/ 20 w 67"/>
                <a:gd name="T39" fmla="*/ 7 h 41"/>
                <a:gd name="T40" fmla="*/ 18 w 67"/>
                <a:gd name="T41" fmla="*/ 17 h 41"/>
                <a:gd name="T42" fmla="*/ 13 w 67"/>
                <a:gd name="T43" fmla="*/ 35 h 41"/>
                <a:gd name="T44" fmla="*/ 15 w 67"/>
                <a:gd name="T45" fmla="*/ 30 h 41"/>
                <a:gd name="T46" fmla="*/ 23 w 67"/>
                <a:gd name="T47" fmla="*/ 5 h 41"/>
                <a:gd name="T48" fmla="*/ 20 w 67"/>
                <a:gd name="T49" fmla="*/ 36 h 41"/>
                <a:gd name="T50" fmla="*/ 21 w 67"/>
                <a:gd name="T51" fmla="*/ 36 h 41"/>
                <a:gd name="T52" fmla="*/ 26 w 67"/>
                <a:gd name="T53" fmla="*/ 14 h 41"/>
                <a:gd name="T54" fmla="*/ 26 w 67"/>
                <a:gd name="T55" fmla="*/ 17 h 41"/>
                <a:gd name="T56" fmla="*/ 29 w 67"/>
                <a:gd name="T57" fmla="*/ 27 h 41"/>
                <a:gd name="T58" fmla="*/ 21 w 67"/>
                <a:gd name="T59" fmla="*/ 36 h 41"/>
                <a:gd name="T60" fmla="*/ 32 w 67"/>
                <a:gd name="T61" fmla="*/ 35 h 41"/>
                <a:gd name="T62" fmla="*/ 32 w 67"/>
                <a:gd name="T63" fmla="*/ 34 h 41"/>
                <a:gd name="T64" fmla="*/ 29 w 67"/>
                <a:gd name="T65" fmla="*/ 22 h 41"/>
                <a:gd name="T66" fmla="*/ 26 w 67"/>
                <a:gd name="T67" fmla="*/ 12 h 41"/>
                <a:gd name="T68" fmla="*/ 24 w 67"/>
                <a:gd name="T69" fmla="*/ 4 h 41"/>
                <a:gd name="T70" fmla="*/ 41 w 67"/>
                <a:gd name="T71" fmla="*/ 3 h 41"/>
                <a:gd name="T72" fmla="*/ 56 w 67"/>
                <a:gd name="T73" fmla="*/ 2 h 41"/>
                <a:gd name="T74" fmla="*/ 49 w 67"/>
                <a:gd name="T75" fmla="*/ 23 h 41"/>
                <a:gd name="T76" fmla="*/ 43 w 67"/>
                <a:gd name="T77" fmla="*/ 29 h 41"/>
                <a:gd name="T78" fmla="*/ 61 w 67"/>
                <a:gd name="T79" fmla="*/ 38 h 41"/>
                <a:gd name="T80" fmla="*/ 61 w 67"/>
                <a:gd name="T81"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 h="41">
                  <a:moveTo>
                    <a:pt x="63" y="36"/>
                  </a:moveTo>
                  <a:cubicBezTo>
                    <a:pt x="62" y="36"/>
                    <a:pt x="61" y="37"/>
                    <a:pt x="61" y="36"/>
                  </a:cubicBezTo>
                  <a:cubicBezTo>
                    <a:pt x="60" y="37"/>
                    <a:pt x="60" y="37"/>
                    <a:pt x="60" y="37"/>
                  </a:cubicBezTo>
                  <a:cubicBezTo>
                    <a:pt x="56" y="38"/>
                    <a:pt x="52" y="38"/>
                    <a:pt x="48" y="38"/>
                  </a:cubicBezTo>
                  <a:cubicBezTo>
                    <a:pt x="47" y="36"/>
                    <a:pt x="45" y="35"/>
                    <a:pt x="43" y="33"/>
                  </a:cubicBezTo>
                  <a:cubicBezTo>
                    <a:pt x="43" y="33"/>
                    <a:pt x="44" y="32"/>
                    <a:pt x="44" y="32"/>
                  </a:cubicBezTo>
                  <a:cubicBezTo>
                    <a:pt x="46" y="30"/>
                    <a:pt x="48" y="28"/>
                    <a:pt x="50" y="26"/>
                  </a:cubicBezTo>
                  <a:cubicBezTo>
                    <a:pt x="51" y="24"/>
                    <a:pt x="53" y="22"/>
                    <a:pt x="53" y="21"/>
                  </a:cubicBezTo>
                  <a:cubicBezTo>
                    <a:pt x="54" y="19"/>
                    <a:pt x="55" y="17"/>
                    <a:pt x="56" y="15"/>
                  </a:cubicBezTo>
                  <a:cubicBezTo>
                    <a:pt x="56" y="13"/>
                    <a:pt x="57" y="11"/>
                    <a:pt x="58" y="10"/>
                  </a:cubicBezTo>
                  <a:cubicBezTo>
                    <a:pt x="59" y="6"/>
                    <a:pt x="60" y="3"/>
                    <a:pt x="60" y="0"/>
                  </a:cubicBezTo>
                  <a:cubicBezTo>
                    <a:pt x="51" y="1"/>
                    <a:pt x="43" y="2"/>
                    <a:pt x="34" y="2"/>
                  </a:cubicBezTo>
                  <a:cubicBezTo>
                    <a:pt x="31" y="2"/>
                    <a:pt x="27" y="2"/>
                    <a:pt x="24" y="2"/>
                  </a:cubicBezTo>
                  <a:cubicBezTo>
                    <a:pt x="24" y="2"/>
                    <a:pt x="24" y="1"/>
                    <a:pt x="23" y="1"/>
                  </a:cubicBezTo>
                  <a:cubicBezTo>
                    <a:pt x="22" y="2"/>
                    <a:pt x="21" y="3"/>
                    <a:pt x="20" y="4"/>
                  </a:cubicBezTo>
                  <a:cubicBezTo>
                    <a:pt x="19" y="6"/>
                    <a:pt x="17" y="8"/>
                    <a:pt x="16" y="10"/>
                  </a:cubicBezTo>
                  <a:cubicBezTo>
                    <a:pt x="15" y="11"/>
                    <a:pt x="14" y="12"/>
                    <a:pt x="14" y="13"/>
                  </a:cubicBezTo>
                  <a:cubicBezTo>
                    <a:pt x="12" y="15"/>
                    <a:pt x="10" y="17"/>
                    <a:pt x="8" y="19"/>
                  </a:cubicBezTo>
                  <a:cubicBezTo>
                    <a:pt x="6" y="22"/>
                    <a:pt x="3" y="26"/>
                    <a:pt x="0" y="29"/>
                  </a:cubicBezTo>
                  <a:cubicBezTo>
                    <a:pt x="0" y="29"/>
                    <a:pt x="0" y="29"/>
                    <a:pt x="0" y="30"/>
                  </a:cubicBezTo>
                  <a:cubicBezTo>
                    <a:pt x="2" y="32"/>
                    <a:pt x="4" y="33"/>
                    <a:pt x="7" y="35"/>
                  </a:cubicBezTo>
                  <a:cubicBezTo>
                    <a:pt x="9" y="35"/>
                    <a:pt x="10" y="36"/>
                    <a:pt x="13" y="37"/>
                  </a:cubicBezTo>
                  <a:cubicBezTo>
                    <a:pt x="14" y="38"/>
                    <a:pt x="16" y="38"/>
                    <a:pt x="17" y="38"/>
                  </a:cubicBezTo>
                  <a:cubicBezTo>
                    <a:pt x="23" y="39"/>
                    <a:pt x="28" y="39"/>
                    <a:pt x="34" y="38"/>
                  </a:cubicBezTo>
                  <a:cubicBezTo>
                    <a:pt x="34" y="38"/>
                    <a:pt x="34" y="37"/>
                    <a:pt x="34" y="37"/>
                  </a:cubicBezTo>
                  <a:cubicBezTo>
                    <a:pt x="37" y="37"/>
                    <a:pt x="40" y="35"/>
                    <a:pt x="42" y="34"/>
                  </a:cubicBezTo>
                  <a:cubicBezTo>
                    <a:pt x="44" y="35"/>
                    <a:pt x="45" y="37"/>
                    <a:pt x="47" y="38"/>
                  </a:cubicBezTo>
                  <a:cubicBezTo>
                    <a:pt x="47" y="39"/>
                    <a:pt x="47" y="39"/>
                    <a:pt x="47" y="39"/>
                  </a:cubicBezTo>
                  <a:cubicBezTo>
                    <a:pt x="47" y="39"/>
                    <a:pt x="48" y="39"/>
                    <a:pt x="49" y="39"/>
                  </a:cubicBezTo>
                  <a:cubicBezTo>
                    <a:pt x="52" y="38"/>
                    <a:pt x="55" y="39"/>
                    <a:pt x="59" y="38"/>
                  </a:cubicBezTo>
                  <a:cubicBezTo>
                    <a:pt x="60" y="39"/>
                    <a:pt x="60" y="39"/>
                    <a:pt x="61" y="39"/>
                  </a:cubicBezTo>
                  <a:cubicBezTo>
                    <a:pt x="61" y="41"/>
                    <a:pt x="65" y="41"/>
                    <a:pt x="66" y="39"/>
                  </a:cubicBezTo>
                  <a:cubicBezTo>
                    <a:pt x="67" y="37"/>
                    <a:pt x="65" y="36"/>
                    <a:pt x="63" y="36"/>
                  </a:cubicBezTo>
                  <a:close/>
                  <a:moveTo>
                    <a:pt x="13" y="35"/>
                  </a:moveTo>
                  <a:cubicBezTo>
                    <a:pt x="11" y="35"/>
                    <a:pt x="9" y="33"/>
                    <a:pt x="7" y="33"/>
                  </a:cubicBezTo>
                  <a:cubicBezTo>
                    <a:pt x="6" y="32"/>
                    <a:pt x="4" y="31"/>
                    <a:pt x="3" y="29"/>
                  </a:cubicBezTo>
                  <a:cubicBezTo>
                    <a:pt x="4" y="29"/>
                    <a:pt x="4" y="28"/>
                    <a:pt x="4" y="27"/>
                  </a:cubicBezTo>
                  <a:cubicBezTo>
                    <a:pt x="5" y="25"/>
                    <a:pt x="7" y="24"/>
                    <a:pt x="7" y="23"/>
                  </a:cubicBezTo>
                  <a:cubicBezTo>
                    <a:pt x="9" y="20"/>
                    <a:pt x="12" y="18"/>
                    <a:pt x="13" y="15"/>
                  </a:cubicBezTo>
                  <a:cubicBezTo>
                    <a:pt x="16" y="13"/>
                    <a:pt x="18" y="10"/>
                    <a:pt x="20" y="7"/>
                  </a:cubicBezTo>
                  <a:cubicBezTo>
                    <a:pt x="20" y="7"/>
                    <a:pt x="20" y="8"/>
                    <a:pt x="20" y="8"/>
                  </a:cubicBezTo>
                  <a:cubicBezTo>
                    <a:pt x="19" y="11"/>
                    <a:pt x="18" y="14"/>
                    <a:pt x="18" y="17"/>
                  </a:cubicBezTo>
                  <a:cubicBezTo>
                    <a:pt x="16" y="22"/>
                    <a:pt x="15" y="29"/>
                    <a:pt x="13" y="35"/>
                  </a:cubicBezTo>
                  <a:close/>
                  <a:moveTo>
                    <a:pt x="13" y="35"/>
                  </a:moveTo>
                  <a:cubicBezTo>
                    <a:pt x="14" y="33"/>
                    <a:pt x="15" y="31"/>
                    <a:pt x="15" y="30"/>
                  </a:cubicBezTo>
                  <a:cubicBezTo>
                    <a:pt x="15" y="30"/>
                    <a:pt x="15" y="30"/>
                    <a:pt x="15" y="30"/>
                  </a:cubicBezTo>
                  <a:cubicBezTo>
                    <a:pt x="17" y="23"/>
                    <a:pt x="19" y="16"/>
                    <a:pt x="21" y="10"/>
                  </a:cubicBezTo>
                  <a:cubicBezTo>
                    <a:pt x="21" y="8"/>
                    <a:pt x="21" y="6"/>
                    <a:pt x="23" y="5"/>
                  </a:cubicBezTo>
                  <a:cubicBezTo>
                    <a:pt x="23" y="5"/>
                    <a:pt x="23" y="5"/>
                    <a:pt x="23" y="5"/>
                  </a:cubicBezTo>
                  <a:cubicBezTo>
                    <a:pt x="22" y="15"/>
                    <a:pt x="21" y="26"/>
                    <a:pt x="20" y="36"/>
                  </a:cubicBezTo>
                  <a:cubicBezTo>
                    <a:pt x="18" y="36"/>
                    <a:pt x="15" y="35"/>
                    <a:pt x="13" y="35"/>
                  </a:cubicBezTo>
                  <a:close/>
                  <a:moveTo>
                    <a:pt x="21" y="36"/>
                  </a:moveTo>
                  <a:cubicBezTo>
                    <a:pt x="22" y="25"/>
                    <a:pt x="23" y="17"/>
                    <a:pt x="23" y="6"/>
                  </a:cubicBezTo>
                  <a:cubicBezTo>
                    <a:pt x="25" y="8"/>
                    <a:pt x="25" y="11"/>
                    <a:pt x="26" y="14"/>
                  </a:cubicBezTo>
                  <a:cubicBezTo>
                    <a:pt x="26" y="15"/>
                    <a:pt x="26" y="15"/>
                    <a:pt x="26" y="15"/>
                  </a:cubicBezTo>
                  <a:cubicBezTo>
                    <a:pt x="26" y="15"/>
                    <a:pt x="26" y="17"/>
                    <a:pt x="26" y="17"/>
                  </a:cubicBezTo>
                  <a:cubicBezTo>
                    <a:pt x="27" y="20"/>
                    <a:pt x="28" y="22"/>
                    <a:pt x="29" y="25"/>
                  </a:cubicBezTo>
                  <a:cubicBezTo>
                    <a:pt x="29" y="25"/>
                    <a:pt x="29" y="26"/>
                    <a:pt x="29" y="27"/>
                  </a:cubicBezTo>
                  <a:cubicBezTo>
                    <a:pt x="30" y="30"/>
                    <a:pt x="30" y="33"/>
                    <a:pt x="31" y="35"/>
                  </a:cubicBezTo>
                  <a:cubicBezTo>
                    <a:pt x="29" y="37"/>
                    <a:pt x="24" y="37"/>
                    <a:pt x="21" y="36"/>
                  </a:cubicBezTo>
                  <a:close/>
                  <a:moveTo>
                    <a:pt x="39" y="32"/>
                  </a:moveTo>
                  <a:cubicBezTo>
                    <a:pt x="37" y="33"/>
                    <a:pt x="35" y="35"/>
                    <a:pt x="32" y="35"/>
                  </a:cubicBezTo>
                  <a:cubicBezTo>
                    <a:pt x="32" y="35"/>
                    <a:pt x="32" y="35"/>
                    <a:pt x="32" y="35"/>
                  </a:cubicBezTo>
                  <a:cubicBezTo>
                    <a:pt x="32" y="34"/>
                    <a:pt x="32" y="34"/>
                    <a:pt x="32" y="34"/>
                  </a:cubicBezTo>
                  <a:cubicBezTo>
                    <a:pt x="31" y="31"/>
                    <a:pt x="31" y="29"/>
                    <a:pt x="30" y="27"/>
                  </a:cubicBezTo>
                  <a:cubicBezTo>
                    <a:pt x="30" y="25"/>
                    <a:pt x="29" y="24"/>
                    <a:pt x="29" y="22"/>
                  </a:cubicBezTo>
                  <a:cubicBezTo>
                    <a:pt x="28" y="21"/>
                    <a:pt x="28" y="19"/>
                    <a:pt x="27" y="18"/>
                  </a:cubicBezTo>
                  <a:cubicBezTo>
                    <a:pt x="27" y="16"/>
                    <a:pt x="26" y="14"/>
                    <a:pt x="26" y="12"/>
                  </a:cubicBezTo>
                  <a:cubicBezTo>
                    <a:pt x="26" y="10"/>
                    <a:pt x="26" y="9"/>
                    <a:pt x="25" y="8"/>
                  </a:cubicBezTo>
                  <a:cubicBezTo>
                    <a:pt x="25" y="7"/>
                    <a:pt x="24" y="6"/>
                    <a:pt x="24" y="4"/>
                  </a:cubicBezTo>
                  <a:cubicBezTo>
                    <a:pt x="25" y="4"/>
                    <a:pt x="27" y="4"/>
                    <a:pt x="28" y="4"/>
                  </a:cubicBezTo>
                  <a:cubicBezTo>
                    <a:pt x="32" y="4"/>
                    <a:pt x="37" y="3"/>
                    <a:pt x="41" y="3"/>
                  </a:cubicBezTo>
                  <a:cubicBezTo>
                    <a:pt x="43" y="3"/>
                    <a:pt x="46" y="3"/>
                    <a:pt x="48" y="3"/>
                  </a:cubicBezTo>
                  <a:cubicBezTo>
                    <a:pt x="51" y="3"/>
                    <a:pt x="53" y="2"/>
                    <a:pt x="56" y="2"/>
                  </a:cubicBezTo>
                  <a:cubicBezTo>
                    <a:pt x="56" y="7"/>
                    <a:pt x="55" y="11"/>
                    <a:pt x="54" y="15"/>
                  </a:cubicBezTo>
                  <a:cubicBezTo>
                    <a:pt x="52" y="17"/>
                    <a:pt x="51" y="21"/>
                    <a:pt x="49" y="23"/>
                  </a:cubicBezTo>
                  <a:cubicBezTo>
                    <a:pt x="48" y="24"/>
                    <a:pt x="47" y="24"/>
                    <a:pt x="47" y="25"/>
                  </a:cubicBezTo>
                  <a:cubicBezTo>
                    <a:pt x="46" y="26"/>
                    <a:pt x="45" y="28"/>
                    <a:pt x="43" y="29"/>
                  </a:cubicBezTo>
                  <a:cubicBezTo>
                    <a:pt x="42" y="30"/>
                    <a:pt x="41" y="31"/>
                    <a:pt x="39" y="32"/>
                  </a:cubicBezTo>
                  <a:close/>
                  <a:moveTo>
                    <a:pt x="61" y="38"/>
                  </a:moveTo>
                  <a:cubicBezTo>
                    <a:pt x="62" y="36"/>
                    <a:pt x="65" y="38"/>
                    <a:pt x="66" y="39"/>
                  </a:cubicBezTo>
                  <a:cubicBezTo>
                    <a:pt x="64" y="40"/>
                    <a:pt x="61" y="40"/>
                    <a:pt x="6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88" name="TextBox 35"/>
          <p:cNvSpPr txBox="1"/>
          <p:nvPr/>
        </p:nvSpPr>
        <p:spPr>
          <a:xfrm>
            <a:off x="2068683" y="2616199"/>
            <a:ext cx="2106858"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89" name="文本框 88"/>
          <p:cNvSpPr txBox="1"/>
          <p:nvPr/>
        </p:nvSpPr>
        <p:spPr>
          <a:xfrm>
            <a:off x="1309866" y="2616199"/>
            <a:ext cx="60382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01</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cxnSp>
        <p:nvCxnSpPr>
          <p:cNvPr id="90" name="直接连接符 89"/>
          <p:cNvCxnSpPr/>
          <p:nvPr/>
        </p:nvCxnSpPr>
        <p:spPr>
          <a:xfrm>
            <a:off x="1892421" y="2661491"/>
            <a:ext cx="10054" cy="464442"/>
          </a:xfrm>
          <a:prstGeom prst="line">
            <a:avLst/>
          </a:prstGeom>
          <a:solidFill>
            <a:srgbClr val="070606"/>
          </a:solidFill>
          <a:ln w="15875">
            <a:solidFill>
              <a:schemeClr val="accent1">
                <a:lumMod val="50000"/>
              </a:schemeClr>
            </a:solidFill>
            <a:round/>
          </a:ln>
        </p:spPr>
      </p:cxnSp>
      <p:sp>
        <p:nvSpPr>
          <p:cNvPr id="91" name="TextBox 35"/>
          <p:cNvSpPr txBox="1"/>
          <p:nvPr/>
        </p:nvSpPr>
        <p:spPr>
          <a:xfrm>
            <a:off x="2068683" y="4581128"/>
            <a:ext cx="2106858"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92" name="文本框 91"/>
          <p:cNvSpPr txBox="1"/>
          <p:nvPr/>
        </p:nvSpPr>
        <p:spPr>
          <a:xfrm>
            <a:off x="1309866" y="4581128"/>
            <a:ext cx="60382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02</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cxnSp>
        <p:nvCxnSpPr>
          <p:cNvPr id="93" name="直接连接符 92"/>
          <p:cNvCxnSpPr/>
          <p:nvPr/>
        </p:nvCxnSpPr>
        <p:spPr>
          <a:xfrm>
            <a:off x="1892421" y="4626420"/>
            <a:ext cx="10054" cy="464442"/>
          </a:xfrm>
          <a:prstGeom prst="line">
            <a:avLst/>
          </a:prstGeom>
          <a:solidFill>
            <a:srgbClr val="070606"/>
          </a:solidFill>
          <a:ln w="15875">
            <a:solidFill>
              <a:schemeClr val="accent1">
                <a:lumMod val="50000"/>
              </a:schemeClr>
            </a:solidFill>
            <a:round/>
          </a:ln>
        </p:spPr>
      </p:cxnSp>
      <p:sp>
        <p:nvSpPr>
          <p:cNvPr id="94" name="TextBox 35"/>
          <p:cNvSpPr txBox="1"/>
          <p:nvPr/>
        </p:nvSpPr>
        <p:spPr>
          <a:xfrm>
            <a:off x="8488723" y="2616199"/>
            <a:ext cx="2106858"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95" name="文本框 94"/>
          <p:cNvSpPr txBox="1"/>
          <p:nvPr/>
        </p:nvSpPr>
        <p:spPr>
          <a:xfrm>
            <a:off x="7729906" y="2616199"/>
            <a:ext cx="60382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01</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cxnSp>
        <p:nvCxnSpPr>
          <p:cNvPr id="96" name="直接连接符 95"/>
          <p:cNvCxnSpPr/>
          <p:nvPr/>
        </p:nvCxnSpPr>
        <p:spPr>
          <a:xfrm>
            <a:off x="8312461" y="2661491"/>
            <a:ext cx="10054" cy="464442"/>
          </a:xfrm>
          <a:prstGeom prst="line">
            <a:avLst/>
          </a:prstGeom>
          <a:solidFill>
            <a:srgbClr val="070606"/>
          </a:solidFill>
          <a:ln w="15875">
            <a:solidFill>
              <a:schemeClr val="accent1">
                <a:lumMod val="50000"/>
              </a:schemeClr>
            </a:solidFill>
            <a:round/>
          </a:ln>
        </p:spPr>
      </p:cxnSp>
      <p:sp>
        <p:nvSpPr>
          <p:cNvPr id="97" name="TextBox 35"/>
          <p:cNvSpPr txBox="1"/>
          <p:nvPr/>
        </p:nvSpPr>
        <p:spPr>
          <a:xfrm>
            <a:off x="8488723" y="4581128"/>
            <a:ext cx="2106858"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98" name="文本框 97"/>
          <p:cNvSpPr txBox="1"/>
          <p:nvPr/>
        </p:nvSpPr>
        <p:spPr>
          <a:xfrm>
            <a:off x="7729906" y="4581128"/>
            <a:ext cx="603820"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04</a:t>
            </a:r>
            <a:endParaRPr kumimoji="0" lang="zh-CN" altLang="en-US" sz="24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cxnSp>
        <p:nvCxnSpPr>
          <p:cNvPr id="99" name="直接连接符 98"/>
          <p:cNvCxnSpPr/>
          <p:nvPr/>
        </p:nvCxnSpPr>
        <p:spPr>
          <a:xfrm>
            <a:off x="8312461" y="4626420"/>
            <a:ext cx="10054" cy="464442"/>
          </a:xfrm>
          <a:prstGeom prst="line">
            <a:avLst/>
          </a:prstGeom>
          <a:solidFill>
            <a:srgbClr val="070606"/>
          </a:solidFill>
          <a:ln w="15875">
            <a:solidFill>
              <a:schemeClr val="accent1">
                <a:lumMod val="50000"/>
              </a:schemeClr>
            </a:solidFill>
            <a:round/>
          </a:ln>
        </p:spPr>
      </p:cxn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2" presetClass="entr" presetSubtype="1" dur="250" fill="hold" grpId="0" nodeType="afterEffect">
                                  <p:stCondLst>
                                    <p:cond delay="0"/>
                                  </p:stCondLst>
                                  <p:childTnLst>
                                    <p:set>
                                      <p:cBhvr>
                                        <p:cTn id="17" dur="1" fill="hold">
                                          <p:stCondLst>
                                            <p:cond delay="0"/>
                                          </p:stCondLst>
                                        </p:cTn>
                                        <p:tgtEl>
                                          <p:spTgt spid="88"/>
                                        </p:tgtEl>
                                        <p:attrNameLst>
                                          <p:attrName>style.visibility</p:attrName>
                                        </p:attrNameLst>
                                      </p:cBhvr>
                                      <p:to>
                                        <p:strVal val="visible"/>
                                      </p:to>
                                    </p:set>
                                    <p:animEffect transition="in" filter="wipe(up)">
                                      <p:cBhvr>
                                        <p:cTn id="18" dur="250"/>
                                        <p:tgtEl>
                                          <p:spTgt spid="88"/>
                                        </p:tgtEl>
                                      </p:cBhvr>
                                    </p:animEffect>
                                  </p:childTnLst>
                                </p:cTn>
                              </p:par>
                              <p:par>
                                <p:cTn id="19" presetID="10" presetClass="entr" presetSubtype="0" dur="500" fill="hold" nodeType="withEffect">
                                  <p:stCondLst>
                                    <p:cond delay="0"/>
                                  </p:stCondLst>
                                  <p:childTnLst>
                                    <p:set>
                                      <p:cBhvr>
                                        <p:cTn id="20" dur="1" fill="hold">
                                          <p:stCondLst>
                                            <p:cond delay="0"/>
                                          </p:stCondLst>
                                        </p:cTn>
                                        <p:tgtEl>
                                          <p:spTgt spid="90"/>
                                        </p:tgtEl>
                                        <p:attrNameLst>
                                          <p:attrName>style.visibility</p:attrName>
                                        </p:attrNameLst>
                                      </p:cBhvr>
                                      <p:to>
                                        <p:strVal val="visible"/>
                                      </p:to>
                                    </p:set>
                                    <p:animEffect transition="in" filter="fade">
                                      <p:cBhvr>
                                        <p:cTn id="21" dur="500"/>
                                        <p:tgtEl>
                                          <p:spTgt spid="90"/>
                                        </p:tgtEl>
                                      </p:cBhvr>
                                    </p:animEffect>
                                  </p:childTnLst>
                                </p:cTn>
                              </p:par>
                              <p:par>
                                <p:cTn id="22" presetID="10" presetClass="entr" presetSubtype="0" dur="500" fill="hold" grpId="0" nodeType="withEffect">
                                  <p:stCondLst>
                                    <p:cond delay="0"/>
                                  </p:stCondLst>
                                  <p:childTnLst>
                                    <p:set>
                                      <p:cBhvr>
                                        <p:cTn id="23" dur="1" fill="hold">
                                          <p:stCondLst>
                                            <p:cond delay="0"/>
                                          </p:stCondLst>
                                        </p:cTn>
                                        <p:tgtEl>
                                          <p:spTgt spid="89"/>
                                        </p:tgtEl>
                                        <p:attrNameLst>
                                          <p:attrName>style.visibility</p:attrName>
                                        </p:attrNameLst>
                                      </p:cBhvr>
                                      <p:to>
                                        <p:strVal val="visible"/>
                                      </p:to>
                                    </p:set>
                                    <p:animEffect transition="in" filter="fade">
                                      <p:cBhvr>
                                        <p:cTn id="24" dur="500"/>
                                        <p:tgtEl>
                                          <p:spTgt spid="89"/>
                                        </p:tgtEl>
                                      </p:cBhvr>
                                    </p:animEffect>
                                  </p:childTnLst>
                                </p:cTn>
                              </p:par>
                            </p:childTnLst>
                          </p:cTn>
                        </p:par>
                        <p:par>
                          <p:cTn id="25" fill="hold" nodeType="afterGroup">
                            <p:stCondLst>
                              <p:cond delay="1500"/>
                            </p:stCondLst>
                            <p:childTnLst>
                              <p:par>
                                <p:cTn id="26" presetID="22" presetClass="entr" presetSubtype="1" dur="250" fill="hold" grpId="0" nodeType="afterEffect">
                                  <p:stCondLst>
                                    <p:cond delay="0"/>
                                  </p:stCondLst>
                                  <p:childTnLst>
                                    <p:set>
                                      <p:cBhvr>
                                        <p:cTn id="27" dur="1" fill="hold">
                                          <p:stCondLst>
                                            <p:cond delay="0"/>
                                          </p:stCondLst>
                                        </p:cTn>
                                        <p:tgtEl>
                                          <p:spTgt spid="91"/>
                                        </p:tgtEl>
                                        <p:attrNameLst>
                                          <p:attrName>style.visibility</p:attrName>
                                        </p:attrNameLst>
                                      </p:cBhvr>
                                      <p:to>
                                        <p:strVal val="visible"/>
                                      </p:to>
                                    </p:set>
                                    <p:animEffect transition="in" filter="wipe(up)">
                                      <p:cBhvr>
                                        <p:cTn id="28" dur="250"/>
                                        <p:tgtEl>
                                          <p:spTgt spid="91"/>
                                        </p:tgtEl>
                                      </p:cBhvr>
                                    </p:animEffect>
                                  </p:childTnLst>
                                </p:cTn>
                              </p:par>
                              <p:par>
                                <p:cTn id="29" presetID="10" presetClass="entr" presetSubtype="0" dur="500" fill="hold" nodeType="withEffect">
                                  <p:stCondLst>
                                    <p:cond delay="0"/>
                                  </p:stCondLst>
                                  <p:childTnLst>
                                    <p:set>
                                      <p:cBhvr>
                                        <p:cTn id="30" dur="1" fill="hold">
                                          <p:stCondLst>
                                            <p:cond delay="0"/>
                                          </p:stCondLst>
                                        </p:cTn>
                                        <p:tgtEl>
                                          <p:spTgt spid="93"/>
                                        </p:tgtEl>
                                        <p:attrNameLst>
                                          <p:attrName>style.visibility</p:attrName>
                                        </p:attrNameLst>
                                      </p:cBhvr>
                                      <p:to>
                                        <p:strVal val="visible"/>
                                      </p:to>
                                    </p:set>
                                    <p:animEffect transition="in" filter="fade">
                                      <p:cBhvr>
                                        <p:cTn id="31" dur="500"/>
                                        <p:tgtEl>
                                          <p:spTgt spid="93"/>
                                        </p:tgtEl>
                                      </p:cBhvr>
                                    </p:animEffect>
                                  </p:childTnLst>
                                </p:cTn>
                              </p:par>
                              <p:par>
                                <p:cTn id="32" presetID="10" presetClass="entr" presetSubtype="0" dur="50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animEffect transition="in" filter="fade">
                                      <p:cBhvr>
                                        <p:cTn id="34" dur="500"/>
                                        <p:tgtEl>
                                          <p:spTgt spid="92"/>
                                        </p:tgtEl>
                                      </p:cBhvr>
                                    </p:animEffect>
                                  </p:childTnLst>
                                </p:cTn>
                              </p:par>
                            </p:childTnLst>
                          </p:cTn>
                        </p:par>
                        <p:par>
                          <p:cTn id="35" fill="hold" nodeType="afterGroup">
                            <p:stCondLst>
                              <p:cond delay="2000"/>
                            </p:stCondLst>
                            <p:childTnLst>
                              <p:par>
                                <p:cTn id="36" presetID="22" presetClass="entr" presetSubtype="1" dur="250" fill="hold" grpId="0" nodeType="afterEffect">
                                  <p:stCondLst>
                                    <p:cond delay="0"/>
                                  </p:stCondLst>
                                  <p:childTnLst>
                                    <p:set>
                                      <p:cBhvr>
                                        <p:cTn id="37" dur="1" fill="hold">
                                          <p:stCondLst>
                                            <p:cond delay="0"/>
                                          </p:stCondLst>
                                        </p:cTn>
                                        <p:tgtEl>
                                          <p:spTgt spid="94"/>
                                        </p:tgtEl>
                                        <p:attrNameLst>
                                          <p:attrName>style.visibility</p:attrName>
                                        </p:attrNameLst>
                                      </p:cBhvr>
                                      <p:to>
                                        <p:strVal val="visible"/>
                                      </p:to>
                                    </p:set>
                                    <p:animEffect transition="in" filter="wipe(up)">
                                      <p:cBhvr>
                                        <p:cTn id="38" dur="250"/>
                                        <p:tgtEl>
                                          <p:spTgt spid="94"/>
                                        </p:tgtEl>
                                      </p:cBhvr>
                                    </p:animEffect>
                                  </p:childTnLst>
                                </p:cTn>
                              </p:par>
                              <p:par>
                                <p:cTn id="39" presetID="10" presetClass="entr" presetSubtype="0" dur="500" fill="hold" nodeType="withEffect">
                                  <p:stCondLst>
                                    <p:cond delay="0"/>
                                  </p:stCondLst>
                                  <p:childTnLst>
                                    <p:set>
                                      <p:cBhvr>
                                        <p:cTn id="40" dur="1" fill="hold">
                                          <p:stCondLst>
                                            <p:cond delay="0"/>
                                          </p:stCondLst>
                                        </p:cTn>
                                        <p:tgtEl>
                                          <p:spTgt spid="96"/>
                                        </p:tgtEl>
                                        <p:attrNameLst>
                                          <p:attrName>style.visibility</p:attrName>
                                        </p:attrNameLst>
                                      </p:cBhvr>
                                      <p:to>
                                        <p:strVal val="visible"/>
                                      </p:to>
                                    </p:set>
                                    <p:animEffect transition="in" filter="fade">
                                      <p:cBhvr>
                                        <p:cTn id="41" dur="500"/>
                                        <p:tgtEl>
                                          <p:spTgt spid="96"/>
                                        </p:tgtEl>
                                      </p:cBhvr>
                                    </p:animEffect>
                                  </p:childTnLst>
                                </p:cTn>
                              </p:par>
                              <p:par>
                                <p:cTn id="42" presetID="10" presetClass="entr" presetSubtype="0" dur="500" fill="hold" grpId="0" nodeType="withEffect">
                                  <p:stCondLst>
                                    <p:cond delay="0"/>
                                  </p:stCondLst>
                                  <p:childTnLst>
                                    <p:set>
                                      <p:cBhvr>
                                        <p:cTn id="43" dur="1" fill="hold">
                                          <p:stCondLst>
                                            <p:cond delay="0"/>
                                          </p:stCondLst>
                                        </p:cTn>
                                        <p:tgtEl>
                                          <p:spTgt spid="95"/>
                                        </p:tgtEl>
                                        <p:attrNameLst>
                                          <p:attrName>style.visibility</p:attrName>
                                        </p:attrNameLst>
                                      </p:cBhvr>
                                      <p:to>
                                        <p:strVal val="visible"/>
                                      </p:to>
                                    </p:set>
                                    <p:animEffect transition="in" filter="fade">
                                      <p:cBhvr>
                                        <p:cTn id="44" dur="500"/>
                                        <p:tgtEl>
                                          <p:spTgt spid="95"/>
                                        </p:tgtEl>
                                      </p:cBhvr>
                                    </p:animEffect>
                                  </p:childTnLst>
                                </p:cTn>
                              </p:par>
                            </p:childTnLst>
                          </p:cTn>
                        </p:par>
                        <p:par>
                          <p:cTn id="45" fill="hold" nodeType="afterGroup">
                            <p:stCondLst>
                              <p:cond delay="2500"/>
                            </p:stCondLst>
                            <p:childTnLst>
                              <p:par>
                                <p:cTn id="46" presetID="22" presetClass="entr" presetSubtype="1" dur="250" fill="hold" grpId="0" nodeType="afterEffect">
                                  <p:stCondLst>
                                    <p:cond delay="0"/>
                                  </p:stCondLst>
                                  <p:childTnLst>
                                    <p:set>
                                      <p:cBhvr>
                                        <p:cTn id="47" dur="1" fill="hold">
                                          <p:stCondLst>
                                            <p:cond delay="0"/>
                                          </p:stCondLst>
                                        </p:cTn>
                                        <p:tgtEl>
                                          <p:spTgt spid="97"/>
                                        </p:tgtEl>
                                        <p:attrNameLst>
                                          <p:attrName>style.visibility</p:attrName>
                                        </p:attrNameLst>
                                      </p:cBhvr>
                                      <p:to>
                                        <p:strVal val="visible"/>
                                      </p:to>
                                    </p:set>
                                    <p:animEffect transition="in" filter="wipe(up)">
                                      <p:cBhvr>
                                        <p:cTn id="48" dur="250"/>
                                        <p:tgtEl>
                                          <p:spTgt spid="97"/>
                                        </p:tgtEl>
                                      </p:cBhvr>
                                    </p:animEffect>
                                  </p:childTnLst>
                                </p:cTn>
                              </p:par>
                              <p:par>
                                <p:cTn id="49" presetID="10" presetClass="entr" presetSubtype="0" dur="500" fill="hold" nodeType="withEffect">
                                  <p:stCondLst>
                                    <p:cond delay="0"/>
                                  </p:stCondLst>
                                  <p:childTnLst>
                                    <p:set>
                                      <p:cBhvr>
                                        <p:cTn id="50" dur="1" fill="hold">
                                          <p:stCondLst>
                                            <p:cond delay="0"/>
                                          </p:stCondLst>
                                        </p:cTn>
                                        <p:tgtEl>
                                          <p:spTgt spid="99"/>
                                        </p:tgtEl>
                                        <p:attrNameLst>
                                          <p:attrName>style.visibility</p:attrName>
                                        </p:attrNameLst>
                                      </p:cBhvr>
                                      <p:to>
                                        <p:strVal val="visible"/>
                                      </p:to>
                                    </p:set>
                                    <p:animEffect transition="in" filter="fade">
                                      <p:cBhvr>
                                        <p:cTn id="51" dur="500"/>
                                        <p:tgtEl>
                                          <p:spTgt spid="99"/>
                                        </p:tgtEl>
                                      </p:cBhvr>
                                    </p:animEffect>
                                  </p:childTnLst>
                                </p:cTn>
                              </p:par>
                              <p:par>
                                <p:cTn id="52" presetID="10" presetClass="entr" presetSubtype="0" dur="500" fill="hold" grpId="0" nodeType="withEffect">
                                  <p:stCondLst>
                                    <p:cond delay="0"/>
                                  </p:stCondLst>
                                  <p:childTnLst>
                                    <p:set>
                                      <p:cBhvr>
                                        <p:cTn id="53" dur="1" fill="hold">
                                          <p:stCondLst>
                                            <p:cond delay="0"/>
                                          </p:stCondLst>
                                        </p:cTn>
                                        <p:tgtEl>
                                          <p:spTgt spid="98"/>
                                        </p:tgtEl>
                                        <p:attrNameLst>
                                          <p:attrName>style.visibility</p:attrName>
                                        </p:attrNameLst>
                                      </p:cBhvr>
                                      <p:to>
                                        <p:strVal val="visible"/>
                                      </p:to>
                                    </p:set>
                                    <p:animEffect transition="in" filter="fade">
                                      <p:cBhvr>
                                        <p:cTn id="54" dur="500"/>
                                        <p:tgtEl>
                                          <p:spTgt spid="98"/>
                                        </p:tgtEl>
                                      </p:cBhvr>
                                    </p:animEffect>
                                  </p:childTnLst>
                                </p:cTn>
                              </p:par>
                            </p:childTnLst>
                          </p:cTn>
                        </p:par>
                        <p:par>
                          <p:cTn id="55" fill="hold" nodeType="afterGroup">
                            <p:stCondLst>
                              <p:cond delay="3000"/>
                            </p:stCondLst>
                            <p:childTnLst>
                              <p:par>
                                <p:cTn id="56" presetID="53" presetClass="entr" presetSubtype="16" dur="500" fill="hold" nodeType="afterEffect">
                                  <p:stCondLst>
                                    <p:cond delay="0"/>
                                  </p:stCondLst>
                                  <p:childTnLst>
                                    <p:set>
                                      <p:cBhvr>
                                        <p:cTn id="57" dur="1" fill="hold">
                                          <p:stCondLst>
                                            <p:cond delay="0"/>
                                          </p:stCondLst>
                                        </p:cTn>
                                        <p:tgtEl>
                                          <p:spTgt spid="81"/>
                                        </p:tgtEl>
                                        <p:attrNameLst>
                                          <p:attrName>style.visibility</p:attrName>
                                        </p:attrNameLst>
                                      </p:cBhvr>
                                      <p:to>
                                        <p:strVal val="visible"/>
                                      </p:to>
                                    </p:set>
                                    <p:anim calcmode="lin" valueType="num">
                                      <p:cBhvr>
                                        <p:cTn id="58" dur="500" fill="hold"/>
                                        <p:tgtEl>
                                          <p:spTgt spid="81"/>
                                        </p:tgtEl>
                                        <p:attrNameLst>
                                          <p:attrName>ppt_w</p:attrName>
                                        </p:attrNameLst>
                                      </p:cBhvr>
                                      <p:tavLst>
                                        <p:tav tm="0">
                                          <p:val>
                                            <p:fltVal val="0"/>
                                          </p:val>
                                        </p:tav>
                                        <p:tav tm="100000">
                                          <p:val>
                                            <p:strVal val="#ppt_w"/>
                                          </p:val>
                                        </p:tav>
                                      </p:tavLst>
                                    </p:anim>
                                    <p:anim calcmode="lin" valueType="num">
                                      <p:cBhvr>
                                        <p:cTn id="59" dur="500" fill="hold"/>
                                        <p:tgtEl>
                                          <p:spTgt spid="81"/>
                                        </p:tgtEl>
                                        <p:attrNameLst>
                                          <p:attrName>ppt_h</p:attrName>
                                        </p:attrNameLst>
                                      </p:cBhvr>
                                      <p:tavLst>
                                        <p:tav tm="0">
                                          <p:val>
                                            <p:fltVal val="0"/>
                                          </p:val>
                                        </p:tav>
                                        <p:tav tm="100000">
                                          <p:val>
                                            <p:strVal val="#ppt_h"/>
                                          </p:val>
                                        </p:tav>
                                      </p:tavLst>
                                    </p:anim>
                                    <p:animEffect transition="in" filter="fade">
                                      <p:cBhvr>
                                        <p:cTn id="60"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8" grpId="0"/>
      <p:bldP spid="89" grpId="0"/>
      <p:bldP spid="91" grpId="0"/>
      <p:bldP spid="92" grpId="0"/>
      <p:bldP spid="94" grpId="0"/>
      <p:bldP spid="95" grpId="0"/>
      <p:bldP spid="97" grpId="0"/>
      <p:bldP spid="98"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3" name="组合 2"/>
          <p:cNvGrpSpPr/>
          <p:nvPr/>
        </p:nvGrpSpPr>
        <p:grpSpPr>
          <a:xfrm>
            <a:off x="4439816" y="2564904"/>
            <a:ext cx="3240360" cy="2623149"/>
            <a:chOff x="1919536" y="1943564"/>
            <a:chExt cx="4032448" cy="3264363"/>
          </a:xfrm>
        </p:grpSpPr>
        <p:grpSp>
          <p:nvGrpSpPr>
            <p:cNvPr id="81" name="组合 80"/>
            <p:cNvGrpSpPr/>
            <p:nvPr/>
          </p:nvGrpSpPr>
          <p:grpSpPr>
            <a:xfrm>
              <a:off x="1919536" y="1943564"/>
              <a:ext cx="4032448" cy="3264363"/>
              <a:chOff x="7070725" y="3317875"/>
              <a:chExt cx="4154488" cy="2935288"/>
            </a:xfrm>
            <a:solidFill>
              <a:schemeClr val="accent1">
                <a:lumMod val="50000"/>
              </a:schemeClr>
            </a:solidFill>
          </p:grpSpPr>
          <p:sp>
            <p:nvSpPr>
              <p:cNvPr id="82" name="Freeform 123"/>
              <p:cNvSpPr>
                <a:spLocks noEditPoints="1"/>
              </p:cNvSpPr>
              <p:nvPr/>
            </p:nvSpPr>
            <p:spPr bwMode="auto">
              <a:xfrm>
                <a:off x="7666038" y="3482975"/>
                <a:ext cx="2886075" cy="1519238"/>
              </a:xfrm>
              <a:custGeom>
                <a:avLst/>
                <a:gdLst>
                  <a:gd name="T0" fmla="*/ 1572 w 1818"/>
                  <a:gd name="T1" fmla="*/ 30 h 957"/>
                  <a:gd name="T2" fmla="*/ 991 w 1818"/>
                  <a:gd name="T3" fmla="*/ 26 h 957"/>
                  <a:gd name="T4" fmla="*/ 360 w 1818"/>
                  <a:gd name="T5" fmla="*/ 22 h 957"/>
                  <a:gd name="T6" fmla="*/ 96 w 1818"/>
                  <a:gd name="T7" fmla="*/ 1 h 957"/>
                  <a:gd name="T8" fmla="*/ 442 w 1818"/>
                  <a:gd name="T9" fmla="*/ 2 h 957"/>
                  <a:gd name="T10" fmla="*/ 1087 w 1818"/>
                  <a:gd name="T11" fmla="*/ 6 h 957"/>
                  <a:gd name="T12" fmla="*/ 1640 w 1818"/>
                  <a:gd name="T13" fmla="*/ 10 h 957"/>
                  <a:gd name="T14" fmla="*/ 1772 w 1818"/>
                  <a:gd name="T15" fmla="*/ 80 h 957"/>
                  <a:gd name="T16" fmla="*/ 1774 w 1818"/>
                  <a:gd name="T17" fmla="*/ 52 h 957"/>
                  <a:gd name="T18" fmla="*/ 1773 w 1818"/>
                  <a:gd name="T19" fmla="*/ 37 h 957"/>
                  <a:gd name="T20" fmla="*/ 1762 w 1818"/>
                  <a:gd name="T21" fmla="*/ 32 h 957"/>
                  <a:gd name="T22" fmla="*/ 1771 w 1818"/>
                  <a:gd name="T23" fmla="*/ 10 h 957"/>
                  <a:gd name="T24" fmla="*/ 1802 w 1818"/>
                  <a:gd name="T25" fmla="*/ 15 h 957"/>
                  <a:gd name="T26" fmla="*/ 1811 w 1818"/>
                  <a:gd name="T27" fmla="*/ 30 h 957"/>
                  <a:gd name="T28" fmla="*/ 1809 w 1818"/>
                  <a:gd name="T29" fmla="*/ 56 h 957"/>
                  <a:gd name="T30" fmla="*/ 1782 w 1818"/>
                  <a:gd name="T31" fmla="*/ 919 h 957"/>
                  <a:gd name="T32" fmla="*/ 1780 w 1818"/>
                  <a:gd name="T33" fmla="*/ 721 h 957"/>
                  <a:gd name="T34" fmla="*/ 1776 w 1818"/>
                  <a:gd name="T35" fmla="*/ 395 h 957"/>
                  <a:gd name="T36" fmla="*/ 1772 w 1818"/>
                  <a:gd name="T37" fmla="*/ 129 h 957"/>
                  <a:gd name="T38" fmla="*/ 1808 w 1818"/>
                  <a:gd name="T39" fmla="*/ 117 h 957"/>
                  <a:gd name="T40" fmla="*/ 1811 w 1818"/>
                  <a:gd name="T41" fmla="*/ 381 h 957"/>
                  <a:gd name="T42" fmla="*/ 1816 w 1818"/>
                  <a:gd name="T43" fmla="*/ 708 h 957"/>
                  <a:gd name="T44" fmla="*/ 1818 w 1818"/>
                  <a:gd name="T45" fmla="*/ 906 h 957"/>
                  <a:gd name="T46" fmla="*/ 1756 w 1818"/>
                  <a:gd name="T47" fmla="*/ 934 h 957"/>
                  <a:gd name="T48" fmla="*/ 1787 w 1818"/>
                  <a:gd name="T49" fmla="*/ 936 h 957"/>
                  <a:gd name="T50" fmla="*/ 1779 w 1818"/>
                  <a:gd name="T51" fmla="*/ 942 h 957"/>
                  <a:gd name="T52" fmla="*/ 1781 w 1818"/>
                  <a:gd name="T53" fmla="*/ 931 h 957"/>
                  <a:gd name="T54" fmla="*/ 1814 w 1818"/>
                  <a:gd name="T55" fmla="*/ 930 h 957"/>
                  <a:gd name="T56" fmla="*/ 1781 w 1818"/>
                  <a:gd name="T57" fmla="*/ 955 h 957"/>
                  <a:gd name="T58" fmla="*/ 1752 w 1818"/>
                  <a:gd name="T59" fmla="*/ 955 h 957"/>
                  <a:gd name="T60" fmla="*/ 1718 w 1818"/>
                  <a:gd name="T61" fmla="*/ 954 h 957"/>
                  <a:gd name="T62" fmla="*/ 225 w 1818"/>
                  <a:gd name="T63" fmla="*/ 934 h 957"/>
                  <a:gd name="T64" fmla="*/ 779 w 1818"/>
                  <a:gd name="T65" fmla="*/ 934 h 957"/>
                  <a:gd name="T66" fmla="*/ 1413 w 1818"/>
                  <a:gd name="T67" fmla="*/ 934 h 957"/>
                  <a:gd name="T68" fmla="*/ 1741 w 1818"/>
                  <a:gd name="T69" fmla="*/ 934 h 957"/>
                  <a:gd name="T70" fmla="*/ 1450 w 1818"/>
                  <a:gd name="T71" fmla="*/ 954 h 957"/>
                  <a:gd name="T72" fmla="*/ 830 w 1818"/>
                  <a:gd name="T73" fmla="*/ 954 h 957"/>
                  <a:gd name="T74" fmla="*/ 248 w 1818"/>
                  <a:gd name="T75" fmla="*/ 954 h 957"/>
                  <a:gd name="T76" fmla="*/ 7 w 1818"/>
                  <a:gd name="T77" fmla="*/ 897 h 957"/>
                  <a:gd name="T78" fmla="*/ 45 w 1818"/>
                  <a:gd name="T79" fmla="*/ 910 h 957"/>
                  <a:gd name="T80" fmla="*/ 48 w 1818"/>
                  <a:gd name="T81" fmla="*/ 927 h 957"/>
                  <a:gd name="T82" fmla="*/ 63 w 1818"/>
                  <a:gd name="T83" fmla="*/ 933 h 957"/>
                  <a:gd name="T84" fmla="*/ 67 w 1818"/>
                  <a:gd name="T85" fmla="*/ 954 h 957"/>
                  <a:gd name="T86" fmla="*/ 26 w 1818"/>
                  <a:gd name="T87" fmla="*/ 951 h 957"/>
                  <a:gd name="T88" fmla="*/ 10 w 1818"/>
                  <a:gd name="T89" fmla="*/ 937 h 957"/>
                  <a:gd name="T90" fmla="*/ 8 w 1818"/>
                  <a:gd name="T91" fmla="*/ 913 h 957"/>
                  <a:gd name="T92" fmla="*/ 43 w 1818"/>
                  <a:gd name="T93" fmla="*/ 48 h 957"/>
                  <a:gd name="T94" fmla="*/ 38 w 1818"/>
                  <a:gd name="T95" fmla="*/ 224 h 957"/>
                  <a:gd name="T96" fmla="*/ 37 w 1818"/>
                  <a:gd name="T97" fmla="*/ 541 h 957"/>
                  <a:gd name="T98" fmla="*/ 40 w 1818"/>
                  <a:gd name="T99" fmla="*/ 816 h 957"/>
                  <a:gd name="T100" fmla="*/ 6 w 1818"/>
                  <a:gd name="T101" fmla="*/ 866 h 957"/>
                  <a:gd name="T102" fmla="*/ 1 w 1818"/>
                  <a:gd name="T103" fmla="*/ 625 h 957"/>
                  <a:gd name="T104" fmla="*/ 1 w 1818"/>
                  <a:gd name="T105" fmla="*/ 301 h 957"/>
                  <a:gd name="T106" fmla="*/ 6 w 1818"/>
                  <a:gd name="T107" fmla="*/ 78 h 957"/>
                  <a:gd name="T108" fmla="*/ 62 w 1818"/>
                  <a:gd name="T109" fmla="*/ 22 h 957"/>
                  <a:gd name="T110" fmla="*/ 30 w 1818"/>
                  <a:gd name="T111" fmla="*/ 21 h 957"/>
                  <a:gd name="T112" fmla="*/ 49 w 1818"/>
                  <a:gd name="T113" fmla="*/ 12 h 957"/>
                  <a:gd name="T114" fmla="*/ 46 w 1818"/>
                  <a:gd name="T115" fmla="*/ 34 h 957"/>
                  <a:gd name="T116" fmla="*/ 11 w 1818"/>
                  <a:gd name="T117" fmla="*/ 39 h 957"/>
                  <a:gd name="T118" fmla="*/ 15 w 1818"/>
                  <a:gd name="T119" fmla="*/ 18 h 957"/>
                  <a:gd name="T120" fmla="*/ 55 w 1818"/>
                  <a:gd name="T121" fmla="*/ 0 h 957"/>
                  <a:gd name="T122" fmla="*/ 96 w 1818"/>
                  <a:gd name="T123" fmla="*/ 1 h 9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18" h="957">
                    <a:moveTo>
                      <a:pt x="1762" y="10"/>
                    </a:moveTo>
                    <a:lnTo>
                      <a:pt x="1739" y="31"/>
                    </a:lnTo>
                    <a:lnTo>
                      <a:pt x="1739" y="31"/>
                    </a:lnTo>
                    <a:lnTo>
                      <a:pt x="1730" y="31"/>
                    </a:lnTo>
                    <a:lnTo>
                      <a:pt x="1713" y="31"/>
                    </a:lnTo>
                    <a:lnTo>
                      <a:pt x="1688" y="31"/>
                    </a:lnTo>
                    <a:lnTo>
                      <a:pt x="1656" y="31"/>
                    </a:lnTo>
                    <a:lnTo>
                      <a:pt x="1617" y="30"/>
                    </a:lnTo>
                    <a:lnTo>
                      <a:pt x="1572" y="30"/>
                    </a:lnTo>
                    <a:lnTo>
                      <a:pt x="1522" y="30"/>
                    </a:lnTo>
                    <a:lnTo>
                      <a:pt x="1467" y="30"/>
                    </a:lnTo>
                    <a:lnTo>
                      <a:pt x="1407" y="29"/>
                    </a:lnTo>
                    <a:lnTo>
                      <a:pt x="1345" y="29"/>
                    </a:lnTo>
                    <a:lnTo>
                      <a:pt x="1278" y="28"/>
                    </a:lnTo>
                    <a:lnTo>
                      <a:pt x="1210" y="28"/>
                    </a:lnTo>
                    <a:lnTo>
                      <a:pt x="1138" y="28"/>
                    </a:lnTo>
                    <a:lnTo>
                      <a:pt x="1064" y="26"/>
                    </a:lnTo>
                    <a:lnTo>
                      <a:pt x="991" y="26"/>
                    </a:lnTo>
                    <a:lnTo>
                      <a:pt x="916" y="25"/>
                    </a:lnTo>
                    <a:lnTo>
                      <a:pt x="842" y="25"/>
                    </a:lnTo>
                    <a:lnTo>
                      <a:pt x="767" y="24"/>
                    </a:lnTo>
                    <a:lnTo>
                      <a:pt x="693" y="24"/>
                    </a:lnTo>
                    <a:lnTo>
                      <a:pt x="622" y="24"/>
                    </a:lnTo>
                    <a:lnTo>
                      <a:pt x="551" y="23"/>
                    </a:lnTo>
                    <a:lnTo>
                      <a:pt x="485" y="23"/>
                    </a:lnTo>
                    <a:lnTo>
                      <a:pt x="421" y="23"/>
                    </a:lnTo>
                    <a:lnTo>
                      <a:pt x="360" y="22"/>
                    </a:lnTo>
                    <a:lnTo>
                      <a:pt x="304" y="22"/>
                    </a:lnTo>
                    <a:lnTo>
                      <a:pt x="253" y="22"/>
                    </a:lnTo>
                    <a:lnTo>
                      <a:pt x="207" y="22"/>
                    </a:lnTo>
                    <a:lnTo>
                      <a:pt x="167" y="22"/>
                    </a:lnTo>
                    <a:lnTo>
                      <a:pt x="133" y="21"/>
                    </a:lnTo>
                    <a:lnTo>
                      <a:pt x="105" y="21"/>
                    </a:lnTo>
                    <a:lnTo>
                      <a:pt x="86" y="21"/>
                    </a:lnTo>
                    <a:lnTo>
                      <a:pt x="74" y="22"/>
                    </a:lnTo>
                    <a:lnTo>
                      <a:pt x="96" y="1"/>
                    </a:lnTo>
                    <a:lnTo>
                      <a:pt x="109" y="1"/>
                    </a:lnTo>
                    <a:lnTo>
                      <a:pt x="128" y="0"/>
                    </a:lnTo>
                    <a:lnTo>
                      <a:pt x="154" y="1"/>
                    </a:lnTo>
                    <a:lnTo>
                      <a:pt x="189" y="1"/>
                    </a:lnTo>
                    <a:lnTo>
                      <a:pt x="229" y="1"/>
                    </a:lnTo>
                    <a:lnTo>
                      <a:pt x="276" y="1"/>
                    </a:lnTo>
                    <a:lnTo>
                      <a:pt x="326" y="1"/>
                    </a:lnTo>
                    <a:lnTo>
                      <a:pt x="383" y="1"/>
                    </a:lnTo>
                    <a:lnTo>
                      <a:pt x="442" y="2"/>
                    </a:lnTo>
                    <a:lnTo>
                      <a:pt x="507" y="2"/>
                    </a:lnTo>
                    <a:lnTo>
                      <a:pt x="574" y="2"/>
                    </a:lnTo>
                    <a:lnTo>
                      <a:pt x="644" y="4"/>
                    </a:lnTo>
                    <a:lnTo>
                      <a:pt x="716" y="4"/>
                    </a:lnTo>
                    <a:lnTo>
                      <a:pt x="789" y="5"/>
                    </a:lnTo>
                    <a:lnTo>
                      <a:pt x="863" y="5"/>
                    </a:lnTo>
                    <a:lnTo>
                      <a:pt x="939" y="5"/>
                    </a:lnTo>
                    <a:lnTo>
                      <a:pt x="1013" y="6"/>
                    </a:lnTo>
                    <a:lnTo>
                      <a:pt x="1087" y="6"/>
                    </a:lnTo>
                    <a:lnTo>
                      <a:pt x="1160" y="7"/>
                    </a:lnTo>
                    <a:lnTo>
                      <a:pt x="1231" y="7"/>
                    </a:lnTo>
                    <a:lnTo>
                      <a:pt x="1301" y="8"/>
                    </a:lnTo>
                    <a:lnTo>
                      <a:pt x="1367" y="8"/>
                    </a:lnTo>
                    <a:lnTo>
                      <a:pt x="1430" y="8"/>
                    </a:lnTo>
                    <a:lnTo>
                      <a:pt x="1490" y="9"/>
                    </a:lnTo>
                    <a:lnTo>
                      <a:pt x="1545" y="9"/>
                    </a:lnTo>
                    <a:lnTo>
                      <a:pt x="1595" y="9"/>
                    </a:lnTo>
                    <a:lnTo>
                      <a:pt x="1640" y="10"/>
                    </a:lnTo>
                    <a:lnTo>
                      <a:pt x="1677" y="10"/>
                    </a:lnTo>
                    <a:lnTo>
                      <a:pt x="1709" y="10"/>
                    </a:lnTo>
                    <a:lnTo>
                      <a:pt x="1734" y="10"/>
                    </a:lnTo>
                    <a:lnTo>
                      <a:pt x="1753" y="10"/>
                    </a:lnTo>
                    <a:lnTo>
                      <a:pt x="1762" y="10"/>
                    </a:lnTo>
                    <a:lnTo>
                      <a:pt x="1762" y="10"/>
                    </a:lnTo>
                    <a:lnTo>
                      <a:pt x="1762" y="10"/>
                    </a:lnTo>
                    <a:close/>
                    <a:moveTo>
                      <a:pt x="1808" y="68"/>
                    </a:moveTo>
                    <a:lnTo>
                      <a:pt x="1772" y="80"/>
                    </a:lnTo>
                    <a:lnTo>
                      <a:pt x="1772" y="80"/>
                    </a:lnTo>
                    <a:lnTo>
                      <a:pt x="1772" y="76"/>
                    </a:lnTo>
                    <a:lnTo>
                      <a:pt x="1772" y="72"/>
                    </a:lnTo>
                    <a:lnTo>
                      <a:pt x="1773" y="68"/>
                    </a:lnTo>
                    <a:lnTo>
                      <a:pt x="1773" y="64"/>
                    </a:lnTo>
                    <a:lnTo>
                      <a:pt x="1773" y="61"/>
                    </a:lnTo>
                    <a:lnTo>
                      <a:pt x="1774" y="57"/>
                    </a:lnTo>
                    <a:lnTo>
                      <a:pt x="1774" y="55"/>
                    </a:lnTo>
                    <a:lnTo>
                      <a:pt x="1774" y="52"/>
                    </a:lnTo>
                    <a:lnTo>
                      <a:pt x="1776" y="49"/>
                    </a:lnTo>
                    <a:lnTo>
                      <a:pt x="1776" y="47"/>
                    </a:lnTo>
                    <a:lnTo>
                      <a:pt x="1776" y="45"/>
                    </a:lnTo>
                    <a:lnTo>
                      <a:pt x="1776" y="42"/>
                    </a:lnTo>
                    <a:lnTo>
                      <a:pt x="1776" y="41"/>
                    </a:lnTo>
                    <a:lnTo>
                      <a:pt x="1774" y="40"/>
                    </a:lnTo>
                    <a:lnTo>
                      <a:pt x="1774" y="38"/>
                    </a:lnTo>
                    <a:lnTo>
                      <a:pt x="1774" y="37"/>
                    </a:lnTo>
                    <a:lnTo>
                      <a:pt x="1773" y="37"/>
                    </a:lnTo>
                    <a:lnTo>
                      <a:pt x="1773" y="36"/>
                    </a:lnTo>
                    <a:lnTo>
                      <a:pt x="1772" y="34"/>
                    </a:lnTo>
                    <a:lnTo>
                      <a:pt x="1771" y="34"/>
                    </a:lnTo>
                    <a:lnTo>
                      <a:pt x="1771" y="33"/>
                    </a:lnTo>
                    <a:lnTo>
                      <a:pt x="1770" y="33"/>
                    </a:lnTo>
                    <a:lnTo>
                      <a:pt x="1768" y="33"/>
                    </a:lnTo>
                    <a:lnTo>
                      <a:pt x="1766" y="32"/>
                    </a:lnTo>
                    <a:lnTo>
                      <a:pt x="1764" y="32"/>
                    </a:lnTo>
                    <a:lnTo>
                      <a:pt x="1762" y="32"/>
                    </a:lnTo>
                    <a:lnTo>
                      <a:pt x="1760" y="32"/>
                    </a:lnTo>
                    <a:lnTo>
                      <a:pt x="1756" y="31"/>
                    </a:lnTo>
                    <a:lnTo>
                      <a:pt x="1753" y="31"/>
                    </a:lnTo>
                    <a:lnTo>
                      <a:pt x="1748" y="31"/>
                    </a:lnTo>
                    <a:lnTo>
                      <a:pt x="1745" y="31"/>
                    </a:lnTo>
                    <a:lnTo>
                      <a:pt x="1739" y="31"/>
                    </a:lnTo>
                    <a:lnTo>
                      <a:pt x="1762" y="10"/>
                    </a:lnTo>
                    <a:lnTo>
                      <a:pt x="1766" y="10"/>
                    </a:lnTo>
                    <a:lnTo>
                      <a:pt x="1771" y="10"/>
                    </a:lnTo>
                    <a:lnTo>
                      <a:pt x="1776" y="10"/>
                    </a:lnTo>
                    <a:lnTo>
                      <a:pt x="1780" y="10"/>
                    </a:lnTo>
                    <a:lnTo>
                      <a:pt x="1784" y="12"/>
                    </a:lnTo>
                    <a:lnTo>
                      <a:pt x="1787" y="12"/>
                    </a:lnTo>
                    <a:lnTo>
                      <a:pt x="1790" y="12"/>
                    </a:lnTo>
                    <a:lnTo>
                      <a:pt x="1794" y="13"/>
                    </a:lnTo>
                    <a:lnTo>
                      <a:pt x="1797" y="13"/>
                    </a:lnTo>
                    <a:lnTo>
                      <a:pt x="1800" y="14"/>
                    </a:lnTo>
                    <a:lnTo>
                      <a:pt x="1802" y="15"/>
                    </a:lnTo>
                    <a:lnTo>
                      <a:pt x="1804" y="16"/>
                    </a:lnTo>
                    <a:lnTo>
                      <a:pt x="1805" y="17"/>
                    </a:lnTo>
                    <a:lnTo>
                      <a:pt x="1808" y="18"/>
                    </a:lnTo>
                    <a:lnTo>
                      <a:pt x="1809" y="21"/>
                    </a:lnTo>
                    <a:lnTo>
                      <a:pt x="1810" y="22"/>
                    </a:lnTo>
                    <a:lnTo>
                      <a:pt x="1810" y="24"/>
                    </a:lnTo>
                    <a:lnTo>
                      <a:pt x="1811" y="25"/>
                    </a:lnTo>
                    <a:lnTo>
                      <a:pt x="1811" y="28"/>
                    </a:lnTo>
                    <a:lnTo>
                      <a:pt x="1811" y="30"/>
                    </a:lnTo>
                    <a:lnTo>
                      <a:pt x="1811" y="32"/>
                    </a:lnTo>
                    <a:lnTo>
                      <a:pt x="1811" y="34"/>
                    </a:lnTo>
                    <a:lnTo>
                      <a:pt x="1811" y="37"/>
                    </a:lnTo>
                    <a:lnTo>
                      <a:pt x="1811" y="40"/>
                    </a:lnTo>
                    <a:lnTo>
                      <a:pt x="1810" y="42"/>
                    </a:lnTo>
                    <a:lnTo>
                      <a:pt x="1810" y="46"/>
                    </a:lnTo>
                    <a:lnTo>
                      <a:pt x="1810" y="49"/>
                    </a:lnTo>
                    <a:lnTo>
                      <a:pt x="1809" y="53"/>
                    </a:lnTo>
                    <a:lnTo>
                      <a:pt x="1809" y="56"/>
                    </a:lnTo>
                    <a:lnTo>
                      <a:pt x="1809" y="60"/>
                    </a:lnTo>
                    <a:lnTo>
                      <a:pt x="1808" y="64"/>
                    </a:lnTo>
                    <a:lnTo>
                      <a:pt x="1808" y="68"/>
                    </a:lnTo>
                    <a:lnTo>
                      <a:pt x="1808" y="68"/>
                    </a:lnTo>
                    <a:lnTo>
                      <a:pt x="1808" y="68"/>
                    </a:lnTo>
                    <a:close/>
                    <a:moveTo>
                      <a:pt x="1818" y="912"/>
                    </a:moveTo>
                    <a:lnTo>
                      <a:pt x="1782" y="925"/>
                    </a:lnTo>
                    <a:lnTo>
                      <a:pt x="1782" y="925"/>
                    </a:lnTo>
                    <a:lnTo>
                      <a:pt x="1782" y="919"/>
                    </a:lnTo>
                    <a:lnTo>
                      <a:pt x="1782" y="910"/>
                    </a:lnTo>
                    <a:lnTo>
                      <a:pt x="1782" y="896"/>
                    </a:lnTo>
                    <a:lnTo>
                      <a:pt x="1782" y="879"/>
                    </a:lnTo>
                    <a:lnTo>
                      <a:pt x="1782" y="859"/>
                    </a:lnTo>
                    <a:lnTo>
                      <a:pt x="1781" y="836"/>
                    </a:lnTo>
                    <a:lnTo>
                      <a:pt x="1781" y="811"/>
                    </a:lnTo>
                    <a:lnTo>
                      <a:pt x="1781" y="783"/>
                    </a:lnTo>
                    <a:lnTo>
                      <a:pt x="1781" y="753"/>
                    </a:lnTo>
                    <a:lnTo>
                      <a:pt x="1780" y="721"/>
                    </a:lnTo>
                    <a:lnTo>
                      <a:pt x="1780" y="688"/>
                    </a:lnTo>
                    <a:lnTo>
                      <a:pt x="1779" y="653"/>
                    </a:lnTo>
                    <a:lnTo>
                      <a:pt x="1779" y="617"/>
                    </a:lnTo>
                    <a:lnTo>
                      <a:pt x="1778" y="580"/>
                    </a:lnTo>
                    <a:lnTo>
                      <a:pt x="1778" y="544"/>
                    </a:lnTo>
                    <a:lnTo>
                      <a:pt x="1777" y="506"/>
                    </a:lnTo>
                    <a:lnTo>
                      <a:pt x="1777" y="468"/>
                    </a:lnTo>
                    <a:lnTo>
                      <a:pt x="1776" y="431"/>
                    </a:lnTo>
                    <a:lnTo>
                      <a:pt x="1776" y="395"/>
                    </a:lnTo>
                    <a:lnTo>
                      <a:pt x="1774" y="358"/>
                    </a:lnTo>
                    <a:lnTo>
                      <a:pt x="1774" y="324"/>
                    </a:lnTo>
                    <a:lnTo>
                      <a:pt x="1773" y="290"/>
                    </a:lnTo>
                    <a:lnTo>
                      <a:pt x="1773" y="258"/>
                    </a:lnTo>
                    <a:lnTo>
                      <a:pt x="1772" y="227"/>
                    </a:lnTo>
                    <a:lnTo>
                      <a:pt x="1772" y="199"/>
                    </a:lnTo>
                    <a:lnTo>
                      <a:pt x="1772" y="173"/>
                    </a:lnTo>
                    <a:lnTo>
                      <a:pt x="1772" y="150"/>
                    </a:lnTo>
                    <a:lnTo>
                      <a:pt x="1772" y="129"/>
                    </a:lnTo>
                    <a:lnTo>
                      <a:pt x="1772" y="111"/>
                    </a:lnTo>
                    <a:lnTo>
                      <a:pt x="1772" y="97"/>
                    </a:lnTo>
                    <a:lnTo>
                      <a:pt x="1772" y="87"/>
                    </a:lnTo>
                    <a:lnTo>
                      <a:pt x="1772" y="80"/>
                    </a:lnTo>
                    <a:lnTo>
                      <a:pt x="1808" y="68"/>
                    </a:lnTo>
                    <a:lnTo>
                      <a:pt x="1808" y="74"/>
                    </a:lnTo>
                    <a:lnTo>
                      <a:pt x="1808" y="85"/>
                    </a:lnTo>
                    <a:lnTo>
                      <a:pt x="1808" y="98"/>
                    </a:lnTo>
                    <a:lnTo>
                      <a:pt x="1808" y="117"/>
                    </a:lnTo>
                    <a:lnTo>
                      <a:pt x="1808" y="136"/>
                    </a:lnTo>
                    <a:lnTo>
                      <a:pt x="1808" y="160"/>
                    </a:lnTo>
                    <a:lnTo>
                      <a:pt x="1808" y="187"/>
                    </a:lnTo>
                    <a:lnTo>
                      <a:pt x="1809" y="214"/>
                    </a:lnTo>
                    <a:lnTo>
                      <a:pt x="1809" y="245"/>
                    </a:lnTo>
                    <a:lnTo>
                      <a:pt x="1810" y="277"/>
                    </a:lnTo>
                    <a:lnTo>
                      <a:pt x="1810" y="310"/>
                    </a:lnTo>
                    <a:lnTo>
                      <a:pt x="1810" y="346"/>
                    </a:lnTo>
                    <a:lnTo>
                      <a:pt x="1811" y="381"/>
                    </a:lnTo>
                    <a:lnTo>
                      <a:pt x="1811" y="419"/>
                    </a:lnTo>
                    <a:lnTo>
                      <a:pt x="1812" y="455"/>
                    </a:lnTo>
                    <a:lnTo>
                      <a:pt x="1813" y="493"/>
                    </a:lnTo>
                    <a:lnTo>
                      <a:pt x="1813" y="531"/>
                    </a:lnTo>
                    <a:lnTo>
                      <a:pt x="1814" y="568"/>
                    </a:lnTo>
                    <a:lnTo>
                      <a:pt x="1814" y="604"/>
                    </a:lnTo>
                    <a:lnTo>
                      <a:pt x="1816" y="640"/>
                    </a:lnTo>
                    <a:lnTo>
                      <a:pt x="1816" y="675"/>
                    </a:lnTo>
                    <a:lnTo>
                      <a:pt x="1816" y="708"/>
                    </a:lnTo>
                    <a:lnTo>
                      <a:pt x="1817" y="740"/>
                    </a:lnTo>
                    <a:lnTo>
                      <a:pt x="1817" y="770"/>
                    </a:lnTo>
                    <a:lnTo>
                      <a:pt x="1818" y="798"/>
                    </a:lnTo>
                    <a:lnTo>
                      <a:pt x="1818" y="824"/>
                    </a:lnTo>
                    <a:lnTo>
                      <a:pt x="1818" y="847"/>
                    </a:lnTo>
                    <a:lnTo>
                      <a:pt x="1818" y="866"/>
                    </a:lnTo>
                    <a:lnTo>
                      <a:pt x="1818" y="883"/>
                    </a:lnTo>
                    <a:lnTo>
                      <a:pt x="1818" y="897"/>
                    </a:lnTo>
                    <a:lnTo>
                      <a:pt x="1818" y="906"/>
                    </a:lnTo>
                    <a:lnTo>
                      <a:pt x="1818" y="912"/>
                    </a:lnTo>
                    <a:lnTo>
                      <a:pt x="1818" y="912"/>
                    </a:lnTo>
                    <a:lnTo>
                      <a:pt x="1818" y="912"/>
                    </a:lnTo>
                    <a:close/>
                    <a:moveTo>
                      <a:pt x="1718" y="954"/>
                    </a:moveTo>
                    <a:lnTo>
                      <a:pt x="1741" y="934"/>
                    </a:lnTo>
                    <a:lnTo>
                      <a:pt x="1741" y="934"/>
                    </a:lnTo>
                    <a:lnTo>
                      <a:pt x="1746" y="934"/>
                    </a:lnTo>
                    <a:lnTo>
                      <a:pt x="1752" y="934"/>
                    </a:lnTo>
                    <a:lnTo>
                      <a:pt x="1756" y="934"/>
                    </a:lnTo>
                    <a:lnTo>
                      <a:pt x="1761" y="934"/>
                    </a:lnTo>
                    <a:lnTo>
                      <a:pt x="1765" y="934"/>
                    </a:lnTo>
                    <a:lnTo>
                      <a:pt x="1769" y="935"/>
                    </a:lnTo>
                    <a:lnTo>
                      <a:pt x="1772" y="935"/>
                    </a:lnTo>
                    <a:lnTo>
                      <a:pt x="1776" y="935"/>
                    </a:lnTo>
                    <a:lnTo>
                      <a:pt x="1779" y="935"/>
                    </a:lnTo>
                    <a:lnTo>
                      <a:pt x="1782" y="936"/>
                    </a:lnTo>
                    <a:lnTo>
                      <a:pt x="1785" y="936"/>
                    </a:lnTo>
                    <a:lnTo>
                      <a:pt x="1787" y="936"/>
                    </a:lnTo>
                    <a:lnTo>
                      <a:pt x="1789" y="936"/>
                    </a:lnTo>
                    <a:lnTo>
                      <a:pt x="1790" y="936"/>
                    </a:lnTo>
                    <a:lnTo>
                      <a:pt x="1792" y="936"/>
                    </a:lnTo>
                    <a:lnTo>
                      <a:pt x="1792" y="936"/>
                    </a:lnTo>
                    <a:lnTo>
                      <a:pt x="1792" y="936"/>
                    </a:lnTo>
                    <a:lnTo>
                      <a:pt x="1789" y="936"/>
                    </a:lnTo>
                    <a:lnTo>
                      <a:pt x="1786" y="938"/>
                    </a:lnTo>
                    <a:lnTo>
                      <a:pt x="1782" y="939"/>
                    </a:lnTo>
                    <a:lnTo>
                      <a:pt x="1779" y="942"/>
                    </a:lnTo>
                    <a:lnTo>
                      <a:pt x="1778" y="943"/>
                    </a:lnTo>
                    <a:lnTo>
                      <a:pt x="1778" y="943"/>
                    </a:lnTo>
                    <a:lnTo>
                      <a:pt x="1778" y="943"/>
                    </a:lnTo>
                    <a:lnTo>
                      <a:pt x="1779" y="942"/>
                    </a:lnTo>
                    <a:lnTo>
                      <a:pt x="1779" y="941"/>
                    </a:lnTo>
                    <a:lnTo>
                      <a:pt x="1780" y="938"/>
                    </a:lnTo>
                    <a:lnTo>
                      <a:pt x="1780" y="936"/>
                    </a:lnTo>
                    <a:lnTo>
                      <a:pt x="1781" y="934"/>
                    </a:lnTo>
                    <a:lnTo>
                      <a:pt x="1781" y="931"/>
                    </a:lnTo>
                    <a:lnTo>
                      <a:pt x="1781" y="928"/>
                    </a:lnTo>
                    <a:lnTo>
                      <a:pt x="1782" y="925"/>
                    </a:lnTo>
                    <a:lnTo>
                      <a:pt x="1818" y="912"/>
                    </a:lnTo>
                    <a:lnTo>
                      <a:pt x="1818" y="917"/>
                    </a:lnTo>
                    <a:lnTo>
                      <a:pt x="1817" y="919"/>
                    </a:lnTo>
                    <a:lnTo>
                      <a:pt x="1817" y="922"/>
                    </a:lnTo>
                    <a:lnTo>
                      <a:pt x="1816" y="926"/>
                    </a:lnTo>
                    <a:lnTo>
                      <a:pt x="1816" y="928"/>
                    </a:lnTo>
                    <a:lnTo>
                      <a:pt x="1814" y="930"/>
                    </a:lnTo>
                    <a:lnTo>
                      <a:pt x="1813" y="933"/>
                    </a:lnTo>
                    <a:lnTo>
                      <a:pt x="1812" y="935"/>
                    </a:lnTo>
                    <a:lnTo>
                      <a:pt x="1811" y="938"/>
                    </a:lnTo>
                    <a:lnTo>
                      <a:pt x="1809" y="941"/>
                    </a:lnTo>
                    <a:lnTo>
                      <a:pt x="1804" y="944"/>
                    </a:lnTo>
                    <a:lnTo>
                      <a:pt x="1800" y="947"/>
                    </a:lnTo>
                    <a:lnTo>
                      <a:pt x="1793" y="951"/>
                    </a:lnTo>
                    <a:lnTo>
                      <a:pt x="1786" y="953"/>
                    </a:lnTo>
                    <a:lnTo>
                      <a:pt x="1781" y="955"/>
                    </a:lnTo>
                    <a:lnTo>
                      <a:pt x="1777" y="955"/>
                    </a:lnTo>
                    <a:lnTo>
                      <a:pt x="1773" y="957"/>
                    </a:lnTo>
                    <a:lnTo>
                      <a:pt x="1770" y="957"/>
                    </a:lnTo>
                    <a:lnTo>
                      <a:pt x="1766" y="957"/>
                    </a:lnTo>
                    <a:lnTo>
                      <a:pt x="1763" y="957"/>
                    </a:lnTo>
                    <a:lnTo>
                      <a:pt x="1761" y="957"/>
                    </a:lnTo>
                    <a:lnTo>
                      <a:pt x="1757" y="955"/>
                    </a:lnTo>
                    <a:lnTo>
                      <a:pt x="1754" y="955"/>
                    </a:lnTo>
                    <a:lnTo>
                      <a:pt x="1752" y="955"/>
                    </a:lnTo>
                    <a:lnTo>
                      <a:pt x="1748" y="955"/>
                    </a:lnTo>
                    <a:lnTo>
                      <a:pt x="1744" y="955"/>
                    </a:lnTo>
                    <a:lnTo>
                      <a:pt x="1740" y="954"/>
                    </a:lnTo>
                    <a:lnTo>
                      <a:pt x="1737" y="954"/>
                    </a:lnTo>
                    <a:lnTo>
                      <a:pt x="1732" y="954"/>
                    </a:lnTo>
                    <a:lnTo>
                      <a:pt x="1728" y="954"/>
                    </a:lnTo>
                    <a:lnTo>
                      <a:pt x="1724" y="954"/>
                    </a:lnTo>
                    <a:lnTo>
                      <a:pt x="1718" y="954"/>
                    </a:lnTo>
                    <a:lnTo>
                      <a:pt x="1718" y="954"/>
                    </a:lnTo>
                    <a:lnTo>
                      <a:pt x="1718" y="954"/>
                    </a:lnTo>
                    <a:close/>
                    <a:moveTo>
                      <a:pt x="74" y="954"/>
                    </a:moveTo>
                    <a:lnTo>
                      <a:pt x="97" y="934"/>
                    </a:lnTo>
                    <a:lnTo>
                      <a:pt x="97" y="934"/>
                    </a:lnTo>
                    <a:lnTo>
                      <a:pt x="108" y="934"/>
                    </a:lnTo>
                    <a:lnTo>
                      <a:pt x="127" y="934"/>
                    </a:lnTo>
                    <a:lnTo>
                      <a:pt x="153" y="934"/>
                    </a:lnTo>
                    <a:lnTo>
                      <a:pt x="186" y="934"/>
                    </a:lnTo>
                    <a:lnTo>
                      <a:pt x="225" y="934"/>
                    </a:lnTo>
                    <a:lnTo>
                      <a:pt x="271" y="934"/>
                    </a:lnTo>
                    <a:lnTo>
                      <a:pt x="321" y="934"/>
                    </a:lnTo>
                    <a:lnTo>
                      <a:pt x="376" y="934"/>
                    </a:lnTo>
                    <a:lnTo>
                      <a:pt x="436" y="934"/>
                    </a:lnTo>
                    <a:lnTo>
                      <a:pt x="500" y="934"/>
                    </a:lnTo>
                    <a:lnTo>
                      <a:pt x="566" y="934"/>
                    </a:lnTo>
                    <a:lnTo>
                      <a:pt x="635" y="934"/>
                    </a:lnTo>
                    <a:lnTo>
                      <a:pt x="705" y="934"/>
                    </a:lnTo>
                    <a:lnTo>
                      <a:pt x="779" y="934"/>
                    </a:lnTo>
                    <a:lnTo>
                      <a:pt x="852" y="934"/>
                    </a:lnTo>
                    <a:lnTo>
                      <a:pt x="926" y="934"/>
                    </a:lnTo>
                    <a:lnTo>
                      <a:pt x="999" y="934"/>
                    </a:lnTo>
                    <a:lnTo>
                      <a:pt x="1074" y="934"/>
                    </a:lnTo>
                    <a:lnTo>
                      <a:pt x="1146" y="934"/>
                    </a:lnTo>
                    <a:lnTo>
                      <a:pt x="1216" y="934"/>
                    </a:lnTo>
                    <a:lnTo>
                      <a:pt x="1284" y="934"/>
                    </a:lnTo>
                    <a:lnTo>
                      <a:pt x="1350" y="934"/>
                    </a:lnTo>
                    <a:lnTo>
                      <a:pt x="1413" y="934"/>
                    </a:lnTo>
                    <a:lnTo>
                      <a:pt x="1471" y="934"/>
                    </a:lnTo>
                    <a:lnTo>
                      <a:pt x="1525" y="934"/>
                    </a:lnTo>
                    <a:lnTo>
                      <a:pt x="1575" y="934"/>
                    </a:lnTo>
                    <a:lnTo>
                      <a:pt x="1619" y="934"/>
                    </a:lnTo>
                    <a:lnTo>
                      <a:pt x="1658" y="934"/>
                    </a:lnTo>
                    <a:lnTo>
                      <a:pt x="1690" y="934"/>
                    </a:lnTo>
                    <a:lnTo>
                      <a:pt x="1714" y="934"/>
                    </a:lnTo>
                    <a:lnTo>
                      <a:pt x="1732" y="934"/>
                    </a:lnTo>
                    <a:lnTo>
                      <a:pt x="1741" y="934"/>
                    </a:lnTo>
                    <a:lnTo>
                      <a:pt x="1718" y="954"/>
                    </a:lnTo>
                    <a:lnTo>
                      <a:pt x="1709" y="954"/>
                    </a:lnTo>
                    <a:lnTo>
                      <a:pt x="1692" y="954"/>
                    </a:lnTo>
                    <a:lnTo>
                      <a:pt x="1667" y="954"/>
                    </a:lnTo>
                    <a:lnTo>
                      <a:pt x="1636" y="954"/>
                    </a:lnTo>
                    <a:lnTo>
                      <a:pt x="1597" y="954"/>
                    </a:lnTo>
                    <a:lnTo>
                      <a:pt x="1553" y="954"/>
                    </a:lnTo>
                    <a:lnTo>
                      <a:pt x="1503" y="954"/>
                    </a:lnTo>
                    <a:lnTo>
                      <a:pt x="1450" y="954"/>
                    </a:lnTo>
                    <a:lnTo>
                      <a:pt x="1390" y="954"/>
                    </a:lnTo>
                    <a:lnTo>
                      <a:pt x="1329" y="954"/>
                    </a:lnTo>
                    <a:lnTo>
                      <a:pt x="1262" y="954"/>
                    </a:lnTo>
                    <a:lnTo>
                      <a:pt x="1194" y="954"/>
                    </a:lnTo>
                    <a:lnTo>
                      <a:pt x="1123" y="954"/>
                    </a:lnTo>
                    <a:lnTo>
                      <a:pt x="1051" y="954"/>
                    </a:lnTo>
                    <a:lnTo>
                      <a:pt x="978" y="954"/>
                    </a:lnTo>
                    <a:lnTo>
                      <a:pt x="903" y="954"/>
                    </a:lnTo>
                    <a:lnTo>
                      <a:pt x="830" y="954"/>
                    </a:lnTo>
                    <a:lnTo>
                      <a:pt x="756" y="954"/>
                    </a:lnTo>
                    <a:lnTo>
                      <a:pt x="684" y="954"/>
                    </a:lnTo>
                    <a:lnTo>
                      <a:pt x="613" y="954"/>
                    </a:lnTo>
                    <a:lnTo>
                      <a:pt x="543" y="954"/>
                    </a:lnTo>
                    <a:lnTo>
                      <a:pt x="477" y="954"/>
                    </a:lnTo>
                    <a:lnTo>
                      <a:pt x="414" y="954"/>
                    </a:lnTo>
                    <a:lnTo>
                      <a:pt x="354" y="954"/>
                    </a:lnTo>
                    <a:lnTo>
                      <a:pt x="300" y="954"/>
                    </a:lnTo>
                    <a:lnTo>
                      <a:pt x="248" y="954"/>
                    </a:lnTo>
                    <a:lnTo>
                      <a:pt x="204" y="954"/>
                    </a:lnTo>
                    <a:lnTo>
                      <a:pt x="164" y="954"/>
                    </a:lnTo>
                    <a:lnTo>
                      <a:pt x="130" y="954"/>
                    </a:lnTo>
                    <a:lnTo>
                      <a:pt x="104" y="954"/>
                    </a:lnTo>
                    <a:lnTo>
                      <a:pt x="86" y="954"/>
                    </a:lnTo>
                    <a:lnTo>
                      <a:pt x="74" y="954"/>
                    </a:lnTo>
                    <a:lnTo>
                      <a:pt x="74" y="954"/>
                    </a:lnTo>
                    <a:lnTo>
                      <a:pt x="74" y="954"/>
                    </a:lnTo>
                    <a:close/>
                    <a:moveTo>
                      <a:pt x="7" y="897"/>
                    </a:moveTo>
                    <a:lnTo>
                      <a:pt x="42" y="883"/>
                    </a:lnTo>
                    <a:lnTo>
                      <a:pt x="42" y="883"/>
                    </a:lnTo>
                    <a:lnTo>
                      <a:pt x="43" y="888"/>
                    </a:lnTo>
                    <a:lnTo>
                      <a:pt x="43" y="893"/>
                    </a:lnTo>
                    <a:lnTo>
                      <a:pt x="43" y="896"/>
                    </a:lnTo>
                    <a:lnTo>
                      <a:pt x="45" y="899"/>
                    </a:lnTo>
                    <a:lnTo>
                      <a:pt x="45" y="903"/>
                    </a:lnTo>
                    <a:lnTo>
                      <a:pt x="45" y="906"/>
                    </a:lnTo>
                    <a:lnTo>
                      <a:pt x="45" y="910"/>
                    </a:lnTo>
                    <a:lnTo>
                      <a:pt x="45" y="912"/>
                    </a:lnTo>
                    <a:lnTo>
                      <a:pt x="45" y="915"/>
                    </a:lnTo>
                    <a:lnTo>
                      <a:pt x="45" y="918"/>
                    </a:lnTo>
                    <a:lnTo>
                      <a:pt x="45" y="919"/>
                    </a:lnTo>
                    <a:lnTo>
                      <a:pt x="46" y="921"/>
                    </a:lnTo>
                    <a:lnTo>
                      <a:pt x="46" y="923"/>
                    </a:lnTo>
                    <a:lnTo>
                      <a:pt x="46" y="925"/>
                    </a:lnTo>
                    <a:lnTo>
                      <a:pt x="47" y="926"/>
                    </a:lnTo>
                    <a:lnTo>
                      <a:pt x="48" y="927"/>
                    </a:lnTo>
                    <a:lnTo>
                      <a:pt x="48" y="928"/>
                    </a:lnTo>
                    <a:lnTo>
                      <a:pt x="49" y="928"/>
                    </a:lnTo>
                    <a:lnTo>
                      <a:pt x="50" y="929"/>
                    </a:lnTo>
                    <a:lnTo>
                      <a:pt x="51" y="930"/>
                    </a:lnTo>
                    <a:lnTo>
                      <a:pt x="53" y="930"/>
                    </a:lnTo>
                    <a:lnTo>
                      <a:pt x="55" y="931"/>
                    </a:lnTo>
                    <a:lnTo>
                      <a:pt x="57" y="931"/>
                    </a:lnTo>
                    <a:lnTo>
                      <a:pt x="59" y="931"/>
                    </a:lnTo>
                    <a:lnTo>
                      <a:pt x="63" y="933"/>
                    </a:lnTo>
                    <a:lnTo>
                      <a:pt x="66" y="933"/>
                    </a:lnTo>
                    <a:lnTo>
                      <a:pt x="70" y="933"/>
                    </a:lnTo>
                    <a:lnTo>
                      <a:pt x="74" y="933"/>
                    </a:lnTo>
                    <a:lnTo>
                      <a:pt x="79" y="934"/>
                    </a:lnTo>
                    <a:lnTo>
                      <a:pt x="85" y="934"/>
                    </a:lnTo>
                    <a:lnTo>
                      <a:pt x="90" y="934"/>
                    </a:lnTo>
                    <a:lnTo>
                      <a:pt x="97" y="934"/>
                    </a:lnTo>
                    <a:lnTo>
                      <a:pt x="74" y="954"/>
                    </a:lnTo>
                    <a:lnTo>
                      <a:pt x="67" y="954"/>
                    </a:lnTo>
                    <a:lnTo>
                      <a:pt x="62" y="954"/>
                    </a:lnTo>
                    <a:lnTo>
                      <a:pt x="56" y="954"/>
                    </a:lnTo>
                    <a:lnTo>
                      <a:pt x="50" y="953"/>
                    </a:lnTo>
                    <a:lnTo>
                      <a:pt x="46" y="953"/>
                    </a:lnTo>
                    <a:lnTo>
                      <a:pt x="41" y="953"/>
                    </a:lnTo>
                    <a:lnTo>
                      <a:pt x="37" y="953"/>
                    </a:lnTo>
                    <a:lnTo>
                      <a:pt x="33" y="952"/>
                    </a:lnTo>
                    <a:lnTo>
                      <a:pt x="30" y="952"/>
                    </a:lnTo>
                    <a:lnTo>
                      <a:pt x="26" y="951"/>
                    </a:lnTo>
                    <a:lnTo>
                      <a:pt x="23" y="950"/>
                    </a:lnTo>
                    <a:lnTo>
                      <a:pt x="21" y="949"/>
                    </a:lnTo>
                    <a:lnTo>
                      <a:pt x="18" y="947"/>
                    </a:lnTo>
                    <a:lnTo>
                      <a:pt x="16" y="946"/>
                    </a:lnTo>
                    <a:lnTo>
                      <a:pt x="14" y="945"/>
                    </a:lnTo>
                    <a:lnTo>
                      <a:pt x="13" y="943"/>
                    </a:lnTo>
                    <a:lnTo>
                      <a:pt x="11" y="942"/>
                    </a:lnTo>
                    <a:lnTo>
                      <a:pt x="11" y="939"/>
                    </a:lnTo>
                    <a:lnTo>
                      <a:pt x="10" y="937"/>
                    </a:lnTo>
                    <a:lnTo>
                      <a:pt x="10" y="935"/>
                    </a:lnTo>
                    <a:lnTo>
                      <a:pt x="9" y="933"/>
                    </a:lnTo>
                    <a:lnTo>
                      <a:pt x="9" y="930"/>
                    </a:lnTo>
                    <a:lnTo>
                      <a:pt x="9" y="928"/>
                    </a:lnTo>
                    <a:lnTo>
                      <a:pt x="9" y="926"/>
                    </a:lnTo>
                    <a:lnTo>
                      <a:pt x="9" y="922"/>
                    </a:lnTo>
                    <a:lnTo>
                      <a:pt x="9" y="920"/>
                    </a:lnTo>
                    <a:lnTo>
                      <a:pt x="8" y="917"/>
                    </a:lnTo>
                    <a:lnTo>
                      <a:pt x="8" y="913"/>
                    </a:lnTo>
                    <a:lnTo>
                      <a:pt x="8" y="910"/>
                    </a:lnTo>
                    <a:lnTo>
                      <a:pt x="8" y="905"/>
                    </a:lnTo>
                    <a:lnTo>
                      <a:pt x="8" y="902"/>
                    </a:lnTo>
                    <a:lnTo>
                      <a:pt x="7" y="897"/>
                    </a:lnTo>
                    <a:lnTo>
                      <a:pt x="7" y="897"/>
                    </a:lnTo>
                    <a:lnTo>
                      <a:pt x="7" y="897"/>
                    </a:lnTo>
                    <a:close/>
                    <a:moveTo>
                      <a:pt x="8" y="60"/>
                    </a:moveTo>
                    <a:lnTo>
                      <a:pt x="43" y="48"/>
                    </a:lnTo>
                    <a:lnTo>
                      <a:pt x="43" y="48"/>
                    </a:lnTo>
                    <a:lnTo>
                      <a:pt x="42" y="55"/>
                    </a:lnTo>
                    <a:lnTo>
                      <a:pt x="41" y="65"/>
                    </a:lnTo>
                    <a:lnTo>
                      <a:pt x="41" y="79"/>
                    </a:lnTo>
                    <a:lnTo>
                      <a:pt x="40" y="97"/>
                    </a:lnTo>
                    <a:lnTo>
                      <a:pt x="39" y="117"/>
                    </a:lnTo>
                    <a:lnTo>
                      <a:pt x="39" y="141"/>
                    </a:lnTo>
                    <a:lnTo>
                      <a:pt x="38" y="166"/>
                    </a:lnTo>
                    <a:lnTo>
                      <a:pt x="38" y="195"/>
                    </a:lnTo>
                    <a:lnTo>
                      <a:pt x="38" y="224"/>
                    </a:lnTo>
                    <a:lnTo>
                      <a:pt x="37" y="255"/>
                    </a:lnTo>
                    <a:lnTo>
                      <a:pt x="37" y="288"/>
                    </a:lnTo>
                    <a:lnTo>
                      <a:pt x="37" y="323"/>
                    </a:lnTo>
                    <a:lnTo>
                      <a:pt x="37" y="358"/>
                    </a:lnTo>
                    <a:lnTo>
                      <a:pt x="37" y="395"/>
                    </a:lnTo>
                    <a:lnTo>
                      <a:pt x="37" y="431"/>
                    </a:lnTo>
                    <a:lnTo>
                      <a:pt x="37" y="468"/>
                    </a:lnTo>
                    <a:lnTo>
                      <a:pt x="37" y="505"/>
                    </a:lnTo>
                    <a:lnTo>
                      <a:pt x="37" y="541"/>
                    </a:lnTo>
                    <a:lnTo>
                      <a:pt x="37" y="577"/>
                    </a:lnTo>
                    <a:lnTo>
                      <a:pt x="38" y="612"/>
                    </a:lnTo>
                    <a:lnTo>
                      <a:pt x="38" y="647"/>
                    </a:lnTo>
                    <a:lnTo>
                      <a:pt x="38" y="680"/>
                    </a:lnTo>
                    <a:lnTo>
                      <a:pt x="38" y="711"/>
                    </a:lnTo>
                    <a:lnTo>
                      <a:pt x="39" y="740"/>
                    </a:lnTo>
                    <a:lnTo>
                      <a:pt x="39" y="768"/>
                    </a:lnTo>
                    <a:lnTo>
                      <a:pt x="40" y="793"/>
                    </a:lnTo>
                    <a:lnTo>
                      <a:pt x="40" y="816"/>
                    </a:lnTo>
                    <a:lnTo>
                      <a:pt x="41" y="836"/>
                    </a:lnTo>
                    <a:lnTo>
                      <a:pt x="41" y="854"/>
                    </a:lnTo>
                    <a:lnTo>
                      <a:pt x="41" y="867"/>
                    </a:lnTo>
                    <a:lnTo>
                      <a:pt x="42" y="878"/>
                    </a:lnTo>
                    <a:lnTo>
                      <a:pt x="42" y="883"/>
                    </a:lnTo>
                    <a:lnTo>
                      <a:pt x="7" y="897"/>
                    </a:lnTo>
                    <a:lnTo>
                      <a:pt x="7" y="890"/>
                    </a:lnTo>
                    <a:lnTo>
                      <a:pt x="6" y="880"/>
                    </a:lnTo>
                    <a:lnTo>
                      <a:pt x="6" y="866"/>
                    </a:lnTo>
                    <a:lnTo>
                      <a:pt x="5" y="849"/>
                    </a:lnTo>
                    <a:lnTo>
                      <a:pt x="5" y="830"/>
                    </a:lnTo>
                    <a:lnTo>
                      <a:pt x="3" y="807"/>
                    </a:lnTo>
                    <a:lnTo>
                      <a:pt x="3" y="782"/>
                    </a:lnTo>
                    <a:lnTo>
                      <a:pt x="3" y="753"/>
                    </a:lnTo>
                    <a:lnTo>
                      <a:pt x="2" y="723"/>
                    </a:lnTo>
                    <a:lnTo>
                      <a:pt x="2" y="692"/>
                    </a:lnTo>
                    <a:lnTo>
                      <a:pt x="2" y="659"/>
                    </a:lnTo>
                    <a:lnTo>
                      <a:pt x="1" y="625"/>
                    </a:lnTo>
                    <a:lnTo>
                      <a:pt x="1" y="589"/>
                    </a:lnTo>
                    <a:lnTo>
                      <a:pt x="1" y="554"/>
                    </a:lnTo>
                    <a:lnTo>
                      <a:pt x="1" y="517"/>
                    </a:lnTo>
                    <a:lnTo>
                      <a:pt x="1" y="481"/>
                    </a:lnTo>
                    <a:lnTo>
                      <a:pt x="1" y="444"/>
                    </a:lnTo>
                    <a:lnTo>
                      <a:pt x="0" y="407"/>
                    </a:lnTo>
                    <a:lnTo>
                      <a:pt x="1" y="371"/>
                    </a:lnTo>
                    <a:lnTo>
                      <a:pt x="1" y="335"/>
                    </a:lnTo>
                    <a:lnTo>
                      <a:pt x="1" y="301"/>
                    </a:lnTo>
                    <a:lnTo>
                      <a:pt x="1" y="268"/>
                    </a:lnTo>
                    <a:lnTo>
                      <a:pt x="1" y="237"/>
                    </a:lnTo>
                    <a:lnTo>
                      <a:pt x="2" y="206"/>
                    </a:lnTo>
                    <a:lnTo>
                      <a:pt x="2" y="179"/>
                    </a:lnTo>
                    <a:lnTo>
                      <a:pt x="2" y="153"/>
                    </a:lnTo>
                    <a:lnTo>
                      <a:pt x="3" y="129"/>
                    </a:lnTo>
                    <a:lnTo>
                      <a:pt x="5" y="109"/>
                    </a:lnTo>
                    <a:lnTo>
                      <a:pt x="5" y="92"/>
                    </a:lnTo>
                    <a:lnTo>
                      <a:pt x="6" y="78"/>
                    </a:lnTo>
                    <a:lnTo>
                      <a:pt x="7" y="66"/>
                    </a:lnTo>
                    <a:lnTo>
                      <a:pt x="8" y="60"/>
                    </a:lnTo>
                    <a:lnTo>
                      <a:pt x="8" y="60"/>
                    </a:lnTo>
                    <a:lnTo>
                      <a:pt x="8" y="60"/>
                    </a:lnTo>
                    <a:close/>
                    <a:moveTo>
                      <a:pt x="96" y="1"/>
                    </a:moveTo>
                    <a:lnTo>
                      <a:pt x="74" y="22"/>
                    </a:lnTo>
                    <a:lnTo>
                      <a:pt x="74" y="22"/>
                    </a:lnTo>
                    <a:lnTo>
                      <a:pt x="69" y="22"/>
                    </a:lnTo>
                    <a:lnTo>
                      <a:pt x="62" y="22"/>
                    </a:lnTo>
                    <a:lnTo>
                      <a:pt x="56" y="22"/>
                    </a:lnTo>
                    <a:lnTo>
                      <a:pt x="51" y="22"/>
                    </a:lnTo>
                    <a:lnTo>
                      <a:pt x="47" y="21"/>
                    </a:lnTo>
                    <a:lnTo>
                      <a:pt x="42" y="21"/>
                    </a:lnTo>
                    <a:lnTo>
                      <a:pt x="39" y="21"/>
                    </a:lnTo>
                    <a:lnTo>
                      <a:pt x="35" y="21"/>
                    </a:lnTo>
                    <a:lnTo>
                      <a:pt x="33" y="21"/>
                    </a:lnTo>
                    <a:lnTo>
                      <a:pt x="31" y="21"/>
                    </a:lnTo>
                    <a:lnTo>
                      <a:pt x="30" y="21"/>
                    </a:lnTo>
                    <a:lnTo>
                      <a:pt x="30" y="21"/>
                    </a:lnTo>
                    <a:lnTo>
                      <a:pt x="32" y="21"/>
                    </a:lnTo>
                    <a:lnTo>
                      <a:pt x="35" y="20"/>
                    </a:lnTo>
                    <a:lnTo>
                      <a:pt x="42" y="16"/>
                    </a:lnTo>
                    <a:lnTo>
                      <a:pt x="47" y="13"/>
                    </a:lnTo>
                    <a:lnTo>
                      <a:pt x="49" y="12"/>
                    </a:lnTo>
                    <a:lnTo>
                      <a:pt x="49" y="10"/>
                    </a:lnTo>
                    <a:lnTo>
                      <a:pt x="49" y="10"/>
                    </a:lnTo>
                    <a:lnTo>
                      <a:pt x="49" y="12"/>
                    </a:lnTo>
                    <a:lnTo>
                      <a:pt x="48" y="13"/>
                    </a:lnTo>
                    <a:lnTo>
                      <a:pt x="48" y="15"/>
                    </a:lnTo>
                    <a:lnTo>
                      <a:pt x="48" y="16"/>
                    </a:lnTo>
                    <a:lnTo>
                      <a:pt x="48" y="18"/>
                    </a:lnTo>
                    <a:lnTo>
                      <a:pt x="48" y="22"/>
                    </a:lnTo>
                    <a:lnTo>
                      <a:pt x="48" y="24"/>
                    </a:lnTo>
                    <a:lnTo>
                      <a:pt x="47" y="28"/>
                    </a:lnTo>
                    <a:lnTo>
                      <a:pt x="47" y="31"/>
                    </a:lnTo>
                    <a:lnTo>
                      <a:pt x="46" y="34"/>
                    </a:lnTo>
                    <a:lnTo>
                      <a:pt x="46" y="39"/>
                    </a:lnTo>
                    <a:lnTo>
                      <a:pt x="45" y="44"/>
                    </a:lnTo>
                    <a:lnTo>
                      <a:pt x="43" y="48"/>
                    </a:lnTo>
                    <a:lnTo>
                      <a:pt x="8" y="60"/>
                    </a:lnTo>
                    <a:lnTo>
                      <a:pt x="9" y="55"/>
                    </a:lnTo>
                    <a:lnTo>
                      <a:pt x="10" y="50"/>
                    </a:lnTo>
                    <a:lnTo>
                      <a:pt x="10" y="46"/>
                    </a:lnTo>
                    <a:lnTo>
                      <a:pt x="11" y="42"/>
                    </a:lnTo>
                    <a:lnTo>
                      <a:pt x="11" y="39"/>
                    </a:lnTo>
                    <a:lnTo>
                      <a:pt x="11" y="37"/>
                    </a:lnTo>
                    <a:lnTo>
                      <a:pt x="11" y="33"/>
                    </a:lnTo>
                    <a:lnTo>
                      <a:pt x="13" y="31"/>
                    </a:lnTo>
                    <a:lnTo>
                      <a:pt x="13" y="29"/>
                    </a:lnTo>
                    <a:lnTo>
                      <a:pt x="13" y="26"/>
                    </a:lnTo>
                    <a:lnTo>
                      <a:pt x="13" y="24"/>
                    </a:lnTo>
                    <a:lnTo>
                      <a:pt x="13" y="23"/>
                    </a:lnTo>
                    <a:lnTo>
                      <a:pt x="14" y="21"/>
                    </a:lnTo>
                    <a:lnTo>
                      <a:pt x="15" y="18"/>
                    </a:lnTo>
                    <a:lnTo>
                      <a:pt x="16" y="16"/>
                    </a:lnTo>
                    <a:lnTo>
                      <a:pt x="19" y="13"/>
                    </a:lnTo>
                    <a:lnTo>
                      <a:pt x="26" y="8"/>
                    </a:lnTo>
                    <a:lnTo>
                      <a:pt x="34" y="4"/>
                    </a:lnTo>
                    <a:lnTo>
                      <a:pt x="41" y="2"/>
                    </a:lnTo>
                    <a:lnTo>
                      <a:pt x="46" y="1"/>
                    </a:lnTo>
                    <a:lnTo>
                      <a:pt x="49" y="1"/>
                    </a:lnTo>
                    <a:lnTo>
                      <a:pt x="53" y="0"/>
                    </a:lnTo>
                    <a:lnTo>
                      <a:pt x="55" y="0"/>
                    </a:lnTo>
                    <a:lnTo>
                      <a:pt x="58" y="0"/>
                    </a:lnTo>
                    <a:lnTo>
                      <a:pt x="62" y="0"/>
                    </a:lnTo>
                    <a:lnTo>
                      <a:pt x="65" y="1"/>
                    </a:lnTo>
                    <a:lnTo>
                      <a:pt x="70" y="1"/>
                    </a:lnTo>
                    <a:lnTo>
                      <a:pt x="74" y="1"/>
                    </a:lnTo>
                    <a:lnTo>
                      <a:pt x="79" y="1"/>
                    </a:lnTo>
                    <a:lnTo>
                      <a:pt x="85" y="1"/>
                    </a:lnTo>
                    <a:lnTo>
                      <a:pt x="90" y="1"/>
                    </a:lnTo>
                    <a:lnTo>
                      <a:pt x="96" y="1"/>
                    </a:lnTo>
                    <a:lnTo>
                      <a:pt x="96"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124"/>
              <p:cNvSpPr>
                <a:spLocks noEditPoints="1"/>
              </p:cNvSpPr>
              <p:nvPr/>
            </p:nvSpPr>
            <p:spPr bwMode="auto">
              <a:xfrm>
                <a:off x="7070725" y="5097463"/>
                <a:ext cx="4154488" cy="1155700"/>
              </a:xfrm>
              <a:custGeom>
                <a:avLst/>
                <a:gdLst>
                  <a:gd name="T0" fmla="*/ 369 w 2617"/>
                  <a:gd name="T1" fmla="*/ 0 h 728"/>
                  <a:gd name="T2" fmla="*/ 375 w 2617"/>
                  <a:gd name="T3" fmla="*/ 1 h 728"/>
                  <a:gd name="T4" fmla="*/ 377 w 2617"/>
                  <a:gd name="T5" fmla="*/ 5 h 728"/>
                  <a:gd name="T6" fmla="*/ 374 w 2617"/>
                  <a:gd name="T7" fmla="*/ 9 h 728"/>
                  <a:gd name="T8" fmla="*/ 368 w 2617"/>
                  <a:gd name="T9" fmla="*/ 14 h 728"/>
                  <a:gd name="T10" fmla="*/ 360 w 2617"/>
                  <a:gd name="T11" fmla="*/ 19 h 728"/>
                  <a:gd name="T12" fmla="*/ 270 w 2617"/>
                  <a:gd name="T13" fmla="*/ 64 h 728"/>
                  <a:gd name="T14" fmla="*/ 297 w 2617"/>
                  <a:gd name="T15" fmla="*/ 20 h 728"/>
                  <a:gd name="T16" fmla="*/ 344 w 2617"/>
                  <a:gd name="T17" fmla="*/ 1 h 728"/>
                  <a:gd name="T18" fmla="*/ 365 w 2617"/>
                  <a:gd name="T19" fmla="*/ 1 h 728"/>
                  <a:gd name="T20" fmla="*/ 334 w 2617"/>
                  <a:gd name="T21" fmla="*/ 21 h 728"/>
                  <a:gd name="T22" fmla="*/ 322 w 2617"/>
                  <a:gd name="T23" fmla="*/ 22 h 728"/>
                  <a:gd name="T24" fmla="*/ 316 w 2617"/>
                  <a:gd name="T25" fmla="*/ 32 h 728"/>
                  <a:gd name="T26" fmla="*/ 15 w 2617"/>
                  <a:gd name="T27" fmla="*/ 607 h 728"/>
                  <a:gd name="T28" fmla="*/ 85 w 2617"/>
                  <a:gd name="T29" fmla="*/ 465 h 728"/>
                  <a:gd name="T30" fmla="*/ 190 w 2617"/>
                  <a:gd name="T31" fmla="*/ 244 h 728"/>
                  <a:gd name="T32" fmla="*/ 264 w 2617"/>
                  <a:gd name="T33" fmla="*/ 78 h 728"/>
                  <a:gd name="T34" fmla="*/ 270 w 2617"/>
                  <a:gd name="T35" fmla="*/ 138 h 728"/>
                  <a:gd name="T36" fmla="*/ 172 w 2617"/>
                  <a:gd name="T37" fmla="*/ 347 h 728"/>
                  <a:gd name="T38" fmla="*/ 76 w 2617"/>
                  <a:gd name="T39" fmla="*/ 546 h 728"/>
                  <a:gd name="T40" fmla="*/ 89 w 2617"/>
                  <a:gd name="T41" fmla="*/ 716 h 728"/>
                  <a:gd name="T42" fmla="*/ 25 w 2617"/>
                  <a:gd name="T43" fmla="*/ 706 h 728"/>
                  <a:gd name="T44" fmla="*/ 0 w 2617"/>
                  <a:gd name="T45" fmla="*/ 671 h 728"/>
                  <a:gd name="T46" fmla="*/ 9 w 2617"/>
                  <a:gd name="T47" fmla="*/ 618 h 728"/>
                  <a:gd name="T48" fmla="*/ 37 w 2617"/>
                  <a:gd name="T49" fmla="*/ 634 h 728"/>
                  <a:gd name="T50" fmla="*/ 43 w 2617"/>
                  <a:gd name="T51" fmla="*/ 675 h 728"/>
                  <a:gd name="T52" fmla="*/ 79 w 2617"/>
                  <a:gd name="T53" fmla="*/ 696 h 728"/>
                  <a:gd name="T54" fmla="*/ 2462 w 2617"/>
                  <a:gd name="T55" fmla="*/ 724 h 728"/>
                  <a:gd name="T56" fmla="*/ 1892 w 2617"/>
                  <a:gd name="T57" fmla="*/ 713 h 728"/>
                  <a:gd name="T58" fmla="*/ 871 w 2617"/>
                  <a:gd name="T59" fmla="*/ 708 h 728"/>
                  <a:gd name="T60" fmla="*/ 136 w 2617"/>
                  <a:gd name="T61" fmla="*/ 714 h 728"/>
                  <a:gd name="T62" fmla="*/ 444 w 2617"/>
                  <a:gd name="T63" fmla="*/ 690 h 728"/>
                  <a:gd name="T64" fmla="*/ 1414 w 2617"/>
                  <a:gd name="T65" fmla="*/ 689 h 728"/>
                  <a:gd name="T66" fmla="*/ 2303 w 2617"/>
                  <a:gd name="T67" fmla="*/ 697 h 728"/>
                  <a:gd name="T68" fmla="*/ 2607 w 2617"/>
                  <a:gd name="T69" fmla="*/ 639 h 728"/>
                  <a:gd name="T70" fmla="*/ 2614 w 2617"/>
                  <a:gd name="T71" fmla="*/ 672 h 728"/>
                  <a:gd name="T72" fmla="*/ 2567 w 2617"/>
                  <a:gd name="T73" fmla="*/ 713 h 728"/>
                  <a:gd name="T74" fmla="*/ 2481 w 2617"/>
                  <a:gd name="T75" fmla="*/ 727 h 728"/>
                  <a:gd name="T76" fmla="*/ 2539 w 2617"/>
                  <a:gd name="T77" fmla="*/ 706 h 728"/>
                  <a:gd name="T78" fmla="*/ 2570 w 2617"/>
                  <a:gd name="T79" fmla="*/ 692 h 728"/>
                  <a:gd name="T80" fmla="*/ 2580 w 2617"/>
                  <a:gd name="T81" fmla="*/ 667 h 728"/>
                  <a:gd name="T82" fmla="*/ 2301 w 2617"/>
                  <a:gd name="T83" fmla="*/ 48 h 728"/>
                  <a:gd name="T84" fmla="*/ 2374 w 2617"/>
                  <a:gd name="T85" fmla="*/ 205 h 728"/>
                  <a:gd name="T86" fmla="*/ 2503 w 2617"/>
                  <a:gd name="T87" fmla="*/ 458 h 728"/>
                  <a:gd name="T88" fmla="*/ 2600 w 2617"/>
                  <a:gd name="T89" fmla="*/ 631 h 728"/>
                  <a:gd name="T90" fmla="*/ 2526 w 2617"/>
                  <a:gd name="T91" fmla="*/ 580 h 728"/>
                  <a:gd name="T92" fmla="*/ 2401 w 2617"/>
                  <a:gd name="T93" fmla="*/ 346 h 728"/>
                  <a:gd name="T94" fmla="*/ 2290 w 2617"/>
                  <a:gd name="T95" fmla="*/ 118 h 728"/>
                  <a:gd name="T96" fmla="*/ 2213 w 2617"/>
                  <a:gd name="T97" fmla="*/ 6 h 728"/>
                  <a:gd name="T98" fmla="*/ 2255 w 2617"/>
                  <a:gd name="T99" fmla="*/ 5 h 728"/>
                  <a:gd name="T100" fmla="*/ 2284 w 2617"/>
                  <a:gd name="T101" fmla="*/ 15 h 728"/>
                  <a:gd name="T102" fmla="*/ 2300 w 2617"/>
                  <a:gd name="T103" fmla="*/ 45 h 728"/>
                  <a:gd name="T104" fmla="*/ 2255 w 2617"/>
                  <a:gd name="T105" fmla="*/ 38 h 728"/>
                  <a:gd name="T106" fmla="*/ 2237 w 2617"/>
                  <a:gd name="T107" fmla="*/ 27 h 728"/>
                  <a:gd name="T108" fmla="*/ 2207 w 2617"/>
                  <a:gd name="T109" fmla="*/ 27 h 728"/>
                  <a:gd name="T110" fmla="*/ 2185 w 2617"/>
                  <a:gd name="T111" fmla="*/ 27 h 728"/>
                  <a:gd name="T112" fmla="*/ 2180 w 2617"/>
                  <a:gd name="T113" fmla="*/ 24 h 728"/>
                  <a:gd name="T114" fmla="*/ 2180 w 2617"/>
                  <a:gd name="T115" fmla="*/ 21 h 728"/>
                  <a:gd name="T116" fmla="*/ 2184 w 2617"/>
                  <a:gd name="T117" fmla="*/ 16 h 728"/>
                  <a:gd name="T118" fmla="*/ 2191 w 2617"/>
                  <a:gd name="T119" fmla="*/ 12 h 728"/>
                  <a:gd name="T120" fmla="*/ 2200 w 2617"/>
                  <a:gd name="T121" fmla="*/ 8 h 728"/>
                  <a:gd name="T122" fmla="*/ 2208 w 2617"/>
                  <a:gd name="T123" fmla="*/ 6 h 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17" h="728">
                    <a:moveTo>
                      <a:pt x="354" y="20"/>
                    </a:moveTo>
                    <a:lnTo>
                      <a:pt x="364" y="1"/>
                    </a:lnTo>
                    <a:lnTo>
                      <a:pt x="365" y="1"/>
                    </a:lnTo>
                    <a:lnTo>
                      <a:pt x="365" y="1"/>
                    </a:lnTo>
                    <a:lnTo>
                      <a:pt x="366" y="0"/>
                    </a:lnTo>
                    <a:lnTo>
                      <a:pt x="367" y="0"/>
                    </a:lnTo>
                    <a:lnTo>
                      <a:pt x="368" y="0"/>
                    </a:lnTo>
                    <a:lnTo>
                      <a:pt x="368" y="0"/>
                    </a:lnTo>
                    <a:lnTo>
                      <a:pt x="369" y="0"/>
                    </a:lnTo>
                    <a:lnTo>
                      <a:pt x="369" y="0"/>
                    </a:lnTo>
                    <a:lnTo>
                      <a:pt x="370" y="0"/>
                    </a:lnTo>
                    <a:lnTo>
                      <a:pt x="372" y="0"/>
                    </a:lnTo>
                    <a:lnTo>
                      <a:pt x="372" y="0"/>
                    </a:lnTo>
                    <a:lnTo>
                      <a:pt x="373" y="0"/>
                    </a:lnTo>
                    <a:lnTo>
                      <a:pt x="373" y="0"/>
                    </a:lnTo>
                    <a:lnTo>
                      <a:pt x="374" y="0"/>
                    </a:lnTo>
                    <a:lnTo>
                      <a:pt x="374" y="1"/>
                    </a:lnTo>
                    <a:lnTo>
                      <a:pt x="374" y="1"/>
                    </a:lnTo>
                    <a:lnTo>
                      <a:pt x="375" y="1"/>
                    </a:lnTo>
                    <a:lnTo>
                      <a:pt x="375" y="1"/>
                    </a:lnTo>
                    <a:lnTo>
                      <a:pt x="375" y="1"/>
                    </a:lnTo>
                    <a:lnTo>
                      <a:pt x="376" y="3"/>
                    </a:lnTo>
                    <a:lnTo>
                      <a:pt x="376" y="3"/>
                    </a:lnTo>
                    <a:lnTo>
                      <a:pt x="376" y="3"/>
                    </a:lnTo>
                    <a:lnTo>
                      <a:pt x="376" y="3"/>
                    </a:lnTo>
                    <a:lnTo>
                      <a:pt x="376" y="4"/>
                    </a:lnTo>
                    <a:lnTo>
                      <a:pt x="377" y="4"/>
                    </a:lnTo>
                    <a:lnTo>
                      <a:pt x="377" y="4"/>
                    </a:lnTo>
                    <a:lnTo>
                      <a:pt x="377" y="5"/>
                    </a:lnTo>
                    <a:lnTo>
                      <a:pt x="377" y="5"/>
                    </a:lnTo>
                    <a:lnTo>
                      <a:pt x="377" y="5"/>
                    </a:lnTo>
                    <a:lnTo>
                      <a:pt x="376" y="6"/>
                    </a:lnTo>
                    <a:lnTo>
                      <a:pt x="376" y="6"/>
                    </a:lnTo>
                    <a:lnTo>
                      <a:pt x="376" y="6"/>
                    </a:lnTo>
                    <a:lnTo>
                      <a:pt x="376" y="7"/>
                    </a:lnTo>
                    <a:lnTo>
                      <a:pt x="376" y="7"/>
                    </a:lnTo>
                    <a:lnTo>
                      <a:pt x="375" y="8"/>
                    </a:lnTo>
                    <a:lnTo>
                      <a:pt x="375" y="8"/>
                    </a:lnTo>
                    <a:lnTo>
                      <a:pt x="375" y="9"/>
                    </a:lnTo>
                    <a:lnTo>
                      <a:pt x="374" y="9"/>
                    </a:lnTo>
                    <a:lnTo>
                      <a:pt x="374" y="11"/>
                    </a:lnTo>
                    <a:lnTo>
                      <a:pt x="373" y="11"/>
                    </a:lnTo>
                    <a:lnTo>
                      <a:pt x="373" y="11"/>
                    </a:lnTo>
                    <a:lnTo>
                      <a:pt x="372" y="12"/>
                    </a:lnTo>
                    <a:lnTo>
                      <a:pt x="372" y="12"/>
                    </a:lnTo>
                    <a:lnTo>
                      <a:pt x="370" y="13"/>
                    </a:lnTo>
                    <a:lnTo>
                      <a:pt x="370" y="13"/>
                    </a:lnTo>
                    <a:lnTo>
                      <a:pt x="369" y="14"/>
                    </a:lnTo>
                    <a:lnTo>
                      <a:pt x="368" y="14"/>
                    </a:lnTo>
                    <a:lnTo>
                      <a:pt x="368" y="14"/>
                    </a:lnTo>
                    <a:lnTo>
                      <a:pt x="367" y="15"/>
                    </a:lnTo>
                    <a:lnTo>
                      <a:pt x="367" y="15"/>
                    </a:lnTo>
                    <a:lnTo>
                      <a:pt x="366" y="15"/>
                    </a:lnTo>
                    <a:lnTo>
                      <a:pt x="365" y="16"/>
                    </a:lnTo>
                    <a:lnTo>
                      <a:pt x="364" y="16"/>
                    </a:lnTo>
                    <a:lnTo>
                      <a:pt x="364" y="17"/>
                    </a:lnTo>
                    <a:lnTo>
                      <a:pt x="362" y="17"/>
                    </a:lnTo>
                    <a:lnTo>
                      <a:pt x="361" y="17"/>
                    </a:lnTo>
                    <a:lnTo>
                      <a:pt x="360" y="19"/>
                    </a:lnTo>
                    <a:lnTo>
                      <a:pt x="360" y="19"/>
                    </a:lnTo>
                    <a:lnTo>
                      <a:pt x="359" y="19"/>
                    </a:lnTo>
                    <a:lnTo>
                      <a:pt x="358" y="19"/>
                    </a:lnTo>
                    <a:lnTo>
                      <a:pt x="357" y="20"/>
                    </a:lnTo>
                    <a:lnTo>
                      <a:pt x="357" y="20"/>
                    </a:lnTo>
                    <a:lnTo>
                      <a:pt x="356" y="20"/>
                    </a:lnTo>
                    <a:lnTo>
                      <a:pt x="354" y="20"/>
                    </a:lnTo>
                    <a:lnTo>
                      <a:pt x="354" y="20"/>
                    </a:lnTo>
                    <a:close/>
                    <a:moveTo>
                      <a:pt x="305" y="54"/>
                    </a:moveTo>
                    <a:lnTo>
                      <a:pt x="270" y="64"/>
                    </a:lnTo>
                    <a:lnTo>
                      <a:pt x="270" y="64"/>
                    </a:lnTo>
                    <a:lnTo>
                      <a:pt x="272" y="59"/>
                    </a:lnTo>
                    <a:lnTo>
                      <a:pt x="274" y="53"/>
                    </a:lnTo>
                    <a:lnTo>
                      <a:pt x="277" y="47"/>
                    </a:lnTo>
                    <a:lnTo>
                      <a:pt x="279" y="43"/>
                    </a:lnTo>
                    <a:lnTo>
                      <a:pt x="281" y="38"/>
                    </a:lnTo>
                    <a:lnTo>
                      <a:pt x="285" y="35"/>
                    </a:lnTo>
                    <a:lnTo>
                      <a:pt x="287" y="31"/>
                    </a:lnTo>
                    <a:lnTo>
                      <a:pt x="290" y="27"/>
                    </a:lnTo>
                    <a:lnTo>
                      <a:pt x="294" y="23"/>
                    </a:lnTo>
                    <a:lnTo>
                      <a:pt x="297" y="20"/>
                    </a:lnTo>
                    <a:lnTo>
                      <a:pt x="301" y="17"/>
                    </a:lnTo>
                    <a:lnTo>
                      <a:pt x="305" y="14"/>
                    </a:lnTo>
                    <a:lnTo>
                      <a:pt x="311" y="11"/>
                    </a:lnTo>
                    <a:lnTo>
                      <a:pt x="317" y="8"/>
                    </a:lnTo>
                    <a:lnTo>
                      <a:pt x="322" y="6"/>
                    </a:lnTo>
                    <a:lnTo>
                      <a:pt x="327" y="4"/>
                    </a:lnTo>
                    <a:lnTo>
                      <a:pt x="333" y="3"/>
                    </a:lnTo>
                    <a:lnTo>
                      <a:pt x="336" y="1"/>
                    </a:lnTo>
                    <a:lnTo>
                      <a:pt x="341" y="1"/>
                    </a:lnTo>
                    <a:lnTo>
                      <a:pt x="344" y="1"/>
                    </a:lnTo>
                    <a:lnTo>
                      <a:pt x="348" y="1"/>
                    </a:lnTo>
                    <a:lnTo>
                      <a:pt x="350" y="0"/>
                    </a:lnTo>
                    <a:lnTo>
                      <a:pt x="352" y="1"/>
                    </a:lnTo>
                    <a:lnTo>
                      <a:pt x="354" y="1"/>
                    </a:lnTo>
                    <a:lnTo>
                      <a:pt x="357" y="1"/>
                    </a:lnTo>
                    <a:lnTo>
                      <a:pt x="359" y="1"/>
                    </a:lnTo>
                    <a:lnTo>
                      <a:pt x="361" y="1"/>
                    </a:lnTo>
                    <a:lnTo>
                      <a:pt x="362" y="1"/>
                    </a:lnTo>
                    <a:lnTo>
                      <a:pt x="364" y="1"/>
                    </a:lnTo>
                    <a:lnTo>
                      <a:pt x="365" y="1"/>
                    </a:lnTo>
                    <a:lnTo>
                      <a:pt x="365" y="1"/>
                    </a:lnTo>
                    <a:lnTo>
                      <a:pt x="364" y="1"/>
                    </a:lnTo>
                    <a:lnTo>
                      <a:pt x="354" y="20"/>
                    </a:lnTo>
                    <a:lnTo>
                      <a:pt x="350" y="21"/>
                    </a:lnTo>
                    <a:lnTo>
                      <a:pt x="346" y="21"/>
                    </a:lnTo>
                    <a:lnTo>
                      <a:pt x="343" y="22"/>
                    </a:lnTo>
                    <a:lnTo>
                      <a:pt x="341" y="22"/>
                    </a:lnTo>
                    <a:lnTo>
                      <a:pt x="338" y="22"/>
                    </a:lnTo>
                    <a:lnTo>
                      <a:pt x="336" y="22"/>
                    </a:lnTo>
                    <a:lnTo>
                      <a:pt x="334" y="21"/>
                    </a:lnTo>
                    <a:lnTo>
                      <a:pt x="332" y="21"/>
                    </a:lnTo>
                    <a:lnTo>
                      <a:pt x="329" y="21"/>
                    </a:lnTo>
                    <a:lnTo>
                      <a:pt x="328" y="21"/>
                    </a:lnTo>
                    <a:lnTo>
                      <a:pt x="326" y="21"/>
                    </a:lnTo>
                    <a:lnTo>
                      <a:pt x="325" y="21"/>
                    </a:lnTo>
                    <a:lnTo>
                      <a:pt x="324" y="22"/>
                    </a:lnTo>
                    <a:lnTo>
                      <a:pt x="322" y="22"/>
                    </a:lnTo>
                    <a:lnTo>
                      <a:pt x="322" y="22"/>
                    </a:lnTo>
                    <a:lnTo>
                      <a:pt x="322" y="22"/>
                    </a:lnTo>
                    <a:lnTo>
                      <a:pt x="322" y="22"/>
                    </a:lnTo>
                    <a:lnTo>
                      <a:pt x="324" y="21"/>
                    </a:lnTo>
                    <a:lnTo>
                      <a:pt x="325" y="21"/>
                    </a:lnTo>
                    <a:lnTo>
                      <a:pt x="325" y="21"/>
                    </a:lnTo>
                    <a:lnTo>
                      <a:pt x="325" y="21"/>
                    </a:lnTo>
                    <a:lnTo>
                      <a:pt x="324" y="21"/>
                    </a:lnTo>
                    <a:lnTo>
                      <a:pt x="322" y="22"/>
                    </a:lnTo>
                    <a:lnTo>
                      <a:pt x="321" y="24"/>
                    </a:lnTo>
                    <a:lnTo>
                      <a:pt x="319" y="27"/>
                    </a:lnTo>
                    <a:lnTo>
                      <a:pt x="318" y="29"/>
                    </a:lnTo>
                    <a:lnTo>
                      <a:pt x="316" y="32"/>
                    </a:lnTo>
                    <a:lnTo>
                      <a:pt x="313" y="36"/>
                    </a:lnTo>
                    <a:lnTo>
                      <a:pt x="311" y="39"/>
                    </a:lnTo>
                    <a:lnTo>
                      <a:pt x="310" y="44"/>
                    </a:lnTo>
                    <a:lnTo>
                      <a:pt x="308" y="48"/>
                    </a:lnTo>
                    <a:lnTo>
                      <a:pt x="305" y="54"/>
                    </a:lnTo>
                    <a:lnTo>
                      <a:pt x="305" y="54"/>
                    </a:lnTo>
                    <a:lnTo>
                      <a:pt x="305" y="54"/>
                    </a:lnTo>
                    <a:close/>
                    <a:moveTo>
                      <a:pt x="49" y="599"/>
                    </a:moveTo>
                    <a:lnTo>
                      <a:pt x="15" y="607"/>
                    </a:lnTo>
                    <a:lnTo>
                      <a:pt x="15" y="607"/>
                    </a:lnTo>
                    <a:lnTo>
                      <a:pt x="18" y="600"/>
                    </a:lnTo>
                    <a:lnTo>
                      <a:pt x="23" y="591"/>
                    </a:lnTo>
                    <a:lnTo>
                      <a:pt x="29" y="580"/>
                    </a:lnTo>
                    <a:lnTo>
                      <a:pt x="34" y="568"/>
                    </a:lnTo>
                    <a:lnTo>
                      <a:pt x="41" y="554"/>
                    </a:lnTo>
                    <a:lnTo>
                      <a:pt x="49" y="538"/>
                    </a:lnTo>
                    <a:lnTo>
                      <a:pt x="57" y="521"/>
                    </a:lnTo>
                    <a:lnTo>
                      <a:pt x="66" y="504"/>
                    </a:lnTo>
                    <a:lnTo>
                      <a:pt x="76" y="484"/>
                    </a:lnTo>
                    <a:lnTo>
                      <a:pt x="85" y="465"/>
                    </a:lnTo>
                    <a:lnTo>
                      <a:pt x="95" y="443"/>
                    </a:lnTo>
                    <a:lnTo>
                      <a:pt x="105" y="422"/>
                    </a:lnTo>
                    <a:lnTo>
                      <a:pt x="116" y="401"/>
                    </a:lnTo>
                    <a:lnTo>
                      <a:pt x="126" y="378"/>
                    </a:lnTo>
                    <a:lnTo>
                      <a:pt x="137" y="355"/>
                    </a:lnTo>
                    <a:lnTo>
                      <a:pt x="148" y="333"/>
                    </a:lnTo>
                    <a:lnTo>
                      <a:pt x="158" y="310"/>
                    </a:lnTo>
                    <a:lnTo>
                      <a:pt x="169" y="287"/>
                    </a:lnTo>
                    <a:lnTo>
                      <a:pt x="180" y="266"/>
                    </a:lnTo>
                    <a:lnTo>
                      <a:pt x="190" y="244"/>
                    </a:lnTo>
                    <a:lnTo>
                      <a:pt x="199" y="222"/>
                    </a:lnTo>
                    <a:lnTo>
                      <a:pt x="209" y="202"/>
                    </a:lnTo>
                    <a:lnTo>
                      <a:pt x="218" y="182"/>
                    </a:lnTo>
                    <a:lnTo>
                      <a:pt x="226" y="164"/>
                    </a:lnTo>
                    <a:lnTo>
                      <a:pt x="234" y="146"/>
                    </a:lnTo>
                    <a:lnTo>
                      <a:pt x="242" y="130"/>
                    </a:lnTo>
                    <a:lnTo>
                      <a:pt x="249" y="115"/>
                    </a:lnTo>
                    <a:lnTo>
                      <a:pt x="255" y="101"/>
                    </a:lnTo>
                    <a:lnTo>
                      <a:pt x="260" y="88"/>
                    </a:lnTo>
                    <a:lnTo>
                      <a:pt x="264" y="78"/>
                    </a:lnTo>
                    <a:lnTo>
                      <a:pt x="268" y="70"/>
                    </a:lnTo>
                    <a:lnTo>
                      <a:pt x="270" y="64"/>
                    </a:lnTo>
                    <a:lnTo>
                      <a:pt x="305" y="54"/>
                    </a:lnTo>
                    <a:lnTo>
                      <a:pt x="303" y="61"/>
                    </a:lnTo>
                    <a:lnTo>
                      <a:pt x="300" y="70"/>
                    </a:lnTo>
                    <a:lnTo>
                      <a:pt x="295" y="80"/>
                    </a:lnTo>
                    <a:lnTo>
                      <a:pt x="289" y="92"/>
                    </a:lnTo>
                    <a:lnTo>
                      <a:pt x="284" y="105"/>
                    </a:lnTo>
                    <a:lnTo>
                      <a:pt x="277" y="122"/>
                    </a:lnTo>
                    <a:lnTo>
                      <a:pt x="270" y="138"/>
                    </a:lnTo>
                    <a:lnTo>
                      <a:pt x="262" y="155"/>
                    </a:lnTo>
                    <a:lnTo>
                      <a:pt x="253" y="174"/>
                    </a:lnTo>
                    <a:lnTo>
                      <a:pt x="244" y="194"/>
                    </a:lnTo>
                    <a:lnTo>
                      <a:pt x="234" y="214"/>
                    </a:lnTo>
                    <a:lnTo>
                      <a:pt x="224" y="236"/>
                    </a:lnTo>
                    <a:lnTo>
                      <a:pt x="214" y="258"/>
                    </a:lnTo>
                    <a:lnTo>
                      <a:pt x="204" y="279"/>
                    </a:lnTo>
                    <a:lnTo>
                      <a:pt x="193" y="302"/>
                    </a:lnTo>
                    <a:lnTo>
                      <a:pt x="182" y="324"/>
                    </a:lnTo>
                    <a:lnTo>
                      <a:pt x="172" y="347"/>
                    </a:lnTo>
                    <a:lnTo>
                      <a:pt x="161" y="370"/>
                    </a:lnTo>
                    <a:lnTo>
                      <a:pt x="150" y="392"/>
                    </a:lnTo>
                    <a:lnTo>
                      <a:pt x="140" y="414"/>
                    </a:lnTo>
                    <a:lnTo>
                      <a:pt x="129" y="435"/>
                    </a:lnTo>
                    <a:lnTo>
                      <a:pt x="119" y="456"/>
                    </a:lnTo>
                    <a:lnTo>
                      <a:pt x="110" y="476"/>
                    </a:lnTo>
                    <a:lnTo>
                      <a:pt x="101" y="494"/>
                    </a:lnTo>
                    <a:lnTo>
                      <a:pt x="92" y="513"/>
                    </a:lnTo>
                    <a:lnTo>
                      <a:pt x="84" y="530"/>
                    </a:lnTo>
                    <a:lnTo>
                      <a:pt x="76" y="546"/>
                    </a:lnTo>
                    <a:lnTo>
                      <a:pt x="69" y="560"/>
                    </a:lnTo>
                    <a:lnTo>
                      <a:pt x="63" y="572"/>
                    </a:lnTo>
                    <a:lnTo>
                      <a:pt x="57" y="583"/>
                    </a:lnTo>
                    <a:lnTo>
                      <a:pt x="53" y="592"/>
                    </a:lnTo>
                    <a:lnTo>
                      <a:pt x="49" y="599"/>
                    </a:lnTo>
                    <a:lnTo>
                      <a:pt x="49" y="599"/>
                    </a:lnTo>
                    <a:lnTo>
                      <a:pt x="49" y="599"/>
                    </a:lnTo>
                    <a:close/>
                    <a:moveTo>
                      <a:pt x="108" y="696"/>
                    </a:moveTo>
                    <a:lnTo>
                      <a:pt x="89" y="716"/>
                    </a:lnTo>
                    <a:lnTo>
                      <a:pt x="89" y="716"/>
                    </a:lnTo>
                    <a:lnTo>
                      <a:pt x="81" y="716"/>
                    </a:lnTo>
                    <a:lnTo>
                      <a:pt x="73" y="718"/>
                    </a:lnTo>
                    <a:lnTo>
                      <a:pt x="66" y="716"/>
                    </a:lnTo>
                    <a:lnTo>
                      <a:pt x="59" y="716"/>
                    </a:lnTo>
                    <a:lnTo>
                      <a:pt x="53" y="715"/>
                    </a:lnTo>
                    <a:lnTo>
                      <a:pt x="46" y="714"/>
                    </a:lnTo>
                    <a:lnTo>
                      <a:pt x="40" y="713"/>
                    </a:lnTo>
                    <a:lnTo>
                      <a:pt x="35" y="711"/>
                    </a:lnTo>
                    <a:lnTo>
                      <a:pt x="30" y="708"/>
                    </a:lnTo>
                    <a:lnTo>
                      <a:pt x="25" y="706"/>
                    </a:lnTo>
                    <a:lnTo>
                      <a:pt x="22" y="704"/>
                    </a:lnTo>
                    <a:lnTo>
                      <a:pt x="18" y="702"/>
                    </a:lnTo>
                    <a:lnTo>
                      <a:pt x="15" y="698"/>
                    </a:lnTo>
                    <a:lnTo>
                      <a:pt x="11" y="695"/>
                    </a:lnTo>
                    <a:lnTo>
                      <a:pt x="9" y="691"/>
                    </a:lnTo>
                    <a:lnTo>
                      <a:pt x="6" y="688"/>
                    </a:lnTo>
                    <a:lnTo>
                      <a:pt x="5" y="683"/>
                    </a:lnTo>
                    <a:lnTo>
                      <a:pt x="2" y="679"/>
                    </a:lnTo>
                    <a:lnTo>
                      <a:pt x="1" y="675"/>
                    </a:lnTo>
                    <a:lnTo>
                      <a:pt x="0" y="671"/>
                    </a:lnTo>
                    <a:lnTo>
                      <a:pt x="0" y="666"/>
                    </a:lnTo>
                    <a:lnTo>
                      <a:pt x="0" y="662"/>
                    </a:lnTo>
                    <a:lnTo>
                      <a:pt x="0" y="656"/>
                    </a:lnTo>
                    <a:lnTo>
                      <a:pt x="0" y="651"/>
                    </a:lnTo>
                    <a:lnTo>
                      <a:pt x="0" y="646"/>
                    </a:lnTo>
                    <a:lnTo>
                      <a:pt x="1" y="641"/>
                    </a:lnTo>
                    <a:lnTo>
                      <a:pt x="3" y="635"/>
                    </a:lnTo>
                    <a:lnTo>
                      <a:pt x="5" y="630"/>
                    </a:lnTo>
                    <a:lnTo>
                      <a:pt x="7" y="624"/>
                    </a:lnTo>
                    <a:lnTo>
                      <a:pt x="9" y="618"/>
                    </a:lnTo>
                    <a:lnTo>
                      <a:pt x="11" y="612"/>
                    </a:lnTo>
                    <a:lnTo>
                      <a:pt x="15" y="607"/>
                    </a:lnTo>
                    <a:lnTo>
                      <a:pt x="49" y="599"/>
                    </a:lnTo>
                    <a:lnTo>
                      <a:pt x="46" y="604"/>
                    </a:lnTo>
                    <a:lnTo>
                      <a:pt x="43" y="610"/>
                    </a:lnTo>
                    <a:lnTo>
                      <a:pt x="41" y="615"/>
                    </a:lnTo>
                    <a:lnTo>
                      <a:pt x="40" y="619"/>
                    </a:lnTo>
                    <a:lnTo>
                      <a:pt x="39" y="625"/>
                    </a:lnTo>
                    <a:lnTo>
                      <a:pt x="38" y="630"/>
                    </a:lnTo>
                    <a:lnTo>
                      <a:pt x="37" y="634"/>
                    </a:lnTo>
                    <a:lnTo>
                      <a:pt x="35" y="639"/>
                    </a:lnTo>
                    <a:lnTo>
                      <a:pt x="35" y="643"/>
                    </a:lnTo>
                    <a:lnTo>
                      <a:pt x="35" y="648"/>
                    </a:lnTo>
                    <a:lnTo>
                      <a:pt x="35" y="652"/>
                    </a:lnTo>
                    <a:lnTo>
                      <a:pt x="37" y="657"/>
                    </a:lnTo>
                    <a:lnTo>
                      <a:pt x="37" y="660"/>
                    </a:lnTo>
                    <a:lnTo>
                      <a:pt x="38" y="665"/>
                    </a:lnTo>
                    <a:lnTo>
                      <a:pt x="40" y="668"/>
                    </a:lnTo>
                    <a:lnTo>
                      <a:pt x="41" y="672"/>
                    </a:lnTo>
                    <a:lnTo>
                      <a:pt x="43" y="675"/>
                    </a:lnTo>
                    <a:lnTo>
                      <a:pt x="46" y="678"/>
                    </a:lnTo>
                    <a:lnTo>
                      <a:pt x="48" y="681"/>
                    </a:lnTo>
                    <a:lnTo>
                      <a:pt x="51" y="683"/>
                    </a:lnTo>
                    <a:lnTo>
                      <a:pt x="55" y="686"/>
                    </a:lnTo>
                    <a:lnTo>
                      <a:pt x="58" y="688"/>
                    </a:lnTo>
                    <a:lnTo>
                      <a:pt x="62" y="690"/>
                    </a:lnTo>
                    <a:lnTo>
                      <a:pt x="65" y="691"/>
                    </a:lnTo>
                    <a:lnTo>
                      <a:pt x="70" y="694"/>
                    </a:lnTo>
                    <a:lnTo>
                      <a:pt x="74" y="695"/>
                    </a:lnTo>
                    <a:lnTo>
                      <a:pt x="79" y="696"/>
                    </a:lnTo>
                    <a:lnTo>
                      <a:pt x="85" y="696"/>
                    </a:lnTo>
                    <a:lnTo>
                      <a:pt x="90" y="697"/>
                    </a:lnTo>
                    <a:lnTo>
                      <a:pt x="95" y="697"/>
                    </a:lnTo>
                    <a:lnTo>
                      <a:pt x="102" y="696"/>
                    </a:lnTo>
                    <a:lnTo>
                      <a:pt x="108" y="696"/>
                    </a:lnTo>
                    <a:lnTo>
                      <a:pt x="108" y="696"/>
                    </a:lnTo>
                    <a:lnTo>
                      <a:pt x="108" y="696"/>
                    </a:lnTo>
                    <a:close/>
                    <a:moveTo>
                      <a:pt x="2489" y="705"/>
                    </a:moveTo>
                    <a:lnTo>
                      <a:pt x="2462" y="724"/>
                    </a:lnTo>
                    <a:lnTo>
                      <a:pt x="2462" y="724"/>
                    </a:lnTo>
                    <a:lnTo>
                      <a:pt x="2447" y="723"/>
                    </a:lnTo>
                    <a:lnTo>
                      <a:pt x="2420" y="722"/>
                    </a:lnTo>
                    <a:lnTo>
                      <a:pt x="2383" y="720"/>
                    </a:lnTo>
                    <a:lnTo>
                      <a:pt x="2336" y="719"/>
                    </a:lnTo>
                    <a:lnTo>
                      <a:pt x="2280" y="718"/>
                    </a:lnTo>
                    <a:lnTo>
                      <a:pt x="2216" y="716"/>
                    </a:lnTo>
                    <a:lnTo>
                      <a:pt x="2144" y="715"/>
                    </a:lnTo>
                    <a:lnTo>
                      <a:pt x="2066" y="714"/>
                    </a:lnTo>
                    <a:lnTo>
                      <a:pt x="1981" y="713"/>
                    </a:lnTo>
                    <a:lnTo>
                      <a:pt x="1892" y="713"/>
                    </a:lnTo>
                    <a:lnTo>
                      <a:pt x="1798" y="712"/>
                    </a:lnTo>
                    <a:lnTo>
                      <a:pt x="1700" y="711"/>
                    </a:lnTo>
                    <a:lnTo>
                      <a:pt x="1599" y="711"/>
                    </a:lnTo>
                    <a:lnTo>
                      <a:pt x="1497" y="710"/>
                    </a:lnTo>
                    <a:lnTo>
                      <a:pt x="1391" y="710"/>
                    </a:lnTo>
                    <a:lnTo>
                      <a:pt x="1286" y="710"/>
                    </a:lnTo>
                    <a:lnTo>
                      <a:pt x="1181" y="708"/>
                    </a:lnTo>
                    <a:lnTo>
                      <a:pt x="1076" y="708"/>
                    </a:lnTo>
                    <a:lnTo>
                      <a:pt x="972" y="708"/>
                    </a:lnTo>
                    <a:lnTo>
                      <a:pt x="871" y="708"/>
                    </a:lnTo>
                    <a:lnTo>
                      <a:pt x="772" y="708"/>
                    </a:lnTo>
                    <a:lnTo>
                      <a:pt x="677" y="708"/>
                    </a:lnTo>
                    <a:lnTo>
                      <a:pt x="587" y="710"/>
                    </a:lnTo>
                    <a:lnTo>
                      <a:pt x="501" y="710"/>
                    </a:lnTo>
                    <a:lnTo>
                      <a:pt x="422" y="710"/>
                    </a:lnTo>
                    <a:lnTo>
                      <a:pt x="349" y="711"/>
                    </a:lnTo>
                    <a:lnTo>
                      <a:pt x="282" y="712"/>
                    </a:lnTo>
                    <a:lnTo>
                      <a:pt x="224" y="712"/>
                    </a:lnTo>
                    <a:lnTo>
                      <a:pt x="175" y="713"/>
                    </a:lnTo>
                    <a:lnTo>
                      <a:pt x="136" y="714"/>
                    </a:lnTo>
                    <a:lnTo>
                      <a:pt x="106" y="715"/>
                    </a:lnTo>
                    <a:lnTo>
                      <a:pt x="89" y="716"/>
                    </a:lnTo>
                    <a:lnTo>
                      <a:pt x="108" y="696"/>
                    </a:lnTo>
                    <a:lnTo>
                      <a:pt x="127" y="695"/>
                    </a:lnTo>
                    <a:lnTo>
                      <a:pt x="157" y="694"/>
                    </a:lnTo>
                    <a:lnTo>
                      <a:pt x="197" y="692"/>
                    </a:lnTo>
                    <a:lnTo>
                      <a:pt x="246" y="691"/>
                    </a:lnTo>
                    <a:lnTo>
                      <a:pt x="304" y="691"/>
                    </a:lnTo>
                    <a:lnTo>
                      <a:pt x="370" y="690"/>
                    </a:lnTo>
                    <a:lnTo>
                      <a:pt x="444" y="690"/>
                    </a:lnTo>
                    <a:lnTo>
                      <a:pt x="524" y="689"/>
                    </a:lnTo>
                    <a:lnTo>
                      <a:pt x="608" y="689"/>
                    </a:lnTo>
                    <a:lnTo>
                      <a:pt x="700" y="689"/>
                    </a:lnTo>
                    <a:lnTo>
                      <a:pt x="795" y="688"/>
                    </a:lnTo>
                    <a:lnTo>
                      <a:pt x="893" y="688"/>
                    </a:lnTo>
                    <a:lnTo>
                      <a:pt x="995" y="688"/>
                    </a:lnTo>
                    <a:lnTo>
                      <a:pt x="1098" y="688"/>
                    </a:lnTo>
                    <a:lnTo>
                      <a:pt x="1203" y="688"/>
                    </a:lnTo>
                    <a:lnTo>
                      <a:pt x="1308" y="689"/>
                    </a:lnTo>
                    <a:lnTo>
                      <a:pt x="1414" y="689"/>
                    </a:lnTo>
                    <a:lnTo>
                      <a:pt x="1518" y="689"/>
                    </a:lnTo>
                    <a:lnTo>
                      <a:pt x="1622" y="690"/>
                    </a:lnTo>
                    <a:lnTo>
                      <a:pt x="1723" y="690"/>
                    </a:lnTo>
                    <a:lnTo>
                      <a:pt x="1820" y="691"/>
                    </a:lnTo>
                    <a:lnTo>
                      <a:pt x="1915" y="692"/>
                    </a:lnTo>
                    <a:lnTo>
                      <a:pt x="2004" y="692"/>
                    </a:lnTo>
                    <a:lnTo>
                      <a:pt x="2089" y="694"/>
                    </a:lnTo>
                    <a:lnTo>
                      <a:pt x="2167" y="695"/>
                    </a:lnTo>
                    <a:lnTo>
                      <a:pt x="2239" y="696"/>
                    </a:lnTo>
                    <a:lnTo>
                      <a:pt x="2303" y="697"/>
                    </a:lnTo>
                    <a:lnTo>
                      <a:pt x="2359" y="698"/>
                    </a:lnTo>
                    <a:lnTo>
                      <a:pt x="2407" y="700"/>
                    </a:lnTo>
                    <a:lnTo>
                      <a:pt x="2444" y="702"/>
                    </a:lnTo>
                    <a:lnTo>
                      <a:pt x="2472" y="703"/>
                    </a:lnTo>
                    <a:lnTo>
                      <a:pt x="2489" y="705"/>
                    </a:lnTo>
                    <a:lnTo>
                      <a:pt x="2489" y="705"/>
                    </a:lnTo>
                    <a:lnTo>
                      <a:pt x="2489" y="705"/>
                    </a:lnTo>
                    <a:close/>
                    <a:moveTo>
                      <a:pt x="2574" y="657"/>
                    </a:moveTo>
                    <a:lnTo>
                      <a:pt x="2607" y="639"/>
                    </a:lnTo>
                    <a:lnTo>
                      <a:pt x="2607" y="639"/>
                    </a:lnTo>
                    <a:lnTo>
                      <a:pt x="2610" y="642"/>
                    </a:lnTo>
                    <a:lnTo>
                      <a:pt x="2612" y="644"/>
                    </a:lnTo>
                    <a:lnTo>
                      <a:pt x="2614" y="647"/>
                    </a:lnTo>
                    <a:lnTo>
                      <a:pt x="2615" y="650"/>
                    </a:lnTo>
                    <a:lnTo>
                      <a:pt x="2616" y="654"/>
                    </a:lnTo>
                    <a:lnTo>
                      <a:pt x="2617" y="657"/>
                    </a:lnTo>
                    <a:lnTo>
                      <a:pt x="2616" y="660"/>
                    </a:lnTo>
                    <a:lnTo>
                      <a:pt x="2616" y="664"/>
                    </a:lnTo>
                    <a:lnTo>
                      <a:pt x="2615" y="668"/>
                    </a:lnTo>
                    <a:lnTo>
                      <a:pt x="2614" y="672"/>
                    </a:lnTo>
                    <a:lnTo>
                      <a:pt x="2611" y="675"/>
                    </a:lnTo>
                    <a:lnTo>
                      <a:pt x="2609" y="680"/>
                    </a:lnTo>
                    <a:lnTo>
                      <a:pt x="2606" y="684"/>
                    </a:lnTo>
                    <a:lnTo>
                      <a:pt x="2602" y="688"/>
                    </a:lnTo>
                    <a:lnTo>
                      <a:pt x="2599" y="692"/>
                    </a:lnTo>
                    <a:lnTo>
                      <a:pt x="2593" y="697"/>
                    </a:lnTo>
                    <a:lnTo>
                      <a:pt x="2587" y="700"/>
                    </a:lnTo>
                    <a:lnTo>
                      <a:pt x="2582" y="705"/>
                    </a:lnTo>
                    <a:lnTo>
                      <a:pt x="2575" y="708"/>
                    </a:lnTo>
                    <a:lnTo>
                      <a:pt x="2567" y="713"/>
                    </a:lnTo>
                    <a:lnTo>
                      <a:pt x="2559" y="716"/>
                    </a:lnTo>
                    <a:lnTo>
                      <a:pt x="2551" y="719"/>
                    </a:lnTo>
                    <a:lnTo>
                      <a:pt x="2543" y="722"/>
                    </a:lnTo>
                    <a:lnTo>
                      <a:pt x="2534" y="723"/>
                    </a:lnTo>
                    <a:lnTo>
                      <a:pt x="2526" y="726"/>
                    </a:lnTo>
                    <a:lnTo>
                      <a:pt x="2516" y="727"/>
                    </a:lnTo>
                    <a:lnTo>
                      <a:pt x="2508" y="728"/>
                    </a:lnTo>
                    <a:lnTo>
                      <a:pt x="2499" y="728"/>
                    </a:lnTo>
                    <a:lnTo>
                      <a:pt x="2490" y="728"/>
                    </a:lnTo>
                    <a:lnTo>
                      <a:pt x="2481" y="727"/>
                    </a:lnTo>
                    <a:lnTo>
                      <a:pt x="2472" y="727"/>
                    </a:lnTo>
                    <a:lnTo>
                      <a:pt x="2462" y="724"/>
                    </a:lnTo>
                    <a:lnTo>
                      <a:pt x="2489" y="705"/>
                    </a:lnTo>
                    <a:lnTo>
                      <a:pt x="2497" y="706"/>
                    </a:lnTo>
                    <a:lnTo>
                      <a:pt x="2505" y="707"/>
                    </a:lnTo>
                    <a:lnTo>
                      <a:pt x="2513" y="707"/>
                    </a:lnTo>
                    <a:lnTo>
                      <a:pt x="2521" y="707"/>
                    </a:lnTo>
                    <a:lnTo>
                      <a:pt x="2528" y="707"/>
                    </a:lnTo>
                    <a:lnTo>
                      <a:pt x="2534" y="706"/>
                    </a:lnTo>
                    <a:lnTo>
                      <a:pt x="2539" y="706"/>
                    </a:lnTo>
                    <a:lnTo>
                      <a:pt x="2544" y="705"/>
                    </a:lnTo>
                    <a:lnTo>
                      <a:pt x="2548" y="704"/>
                    </a:lnTo>
                    <a:lnTo>
                      <a:pt x="2552" y="703"/>
                    </a:lnTo>
                    <a:lnTo>
                      <a:pt x="2555" y="702"/>
                    </a:lnTo>
                    <a:lnTo>
                      <a:pt x="2559" y="700"/>
                    </a:lnTo>
                    <a:lnTo>
                      <a:pt x="2561" y="699"/>
                    </a:lnTo>
                    <a:lnTo>
                      <a:pt x="2563" y="698"/>
                    </a:lnTo>
                    <a:lnTo>
                      <a:pt x="2566" y="696"/>
                    </a:lnTo>
                    <a:lnTo>
                      <a:pt x="2568" y="695"/>
                    </a:lnTo>
                    <a:lnTo>
                      <a:pt x="2570" y="692"/>
                    </a:lnTo>
                    <a:lnTo>
                      <a:pt x="2572" y="690"/>
                    </a:lnTo>
                    <a:lnTo>
                      <a:pt x="2574" y="688"/>
                    </a:lnTo>
                    <a:lnTo>
                      <a:pt x="2576" y="686"/>
                    </a:lnTo>
                    <a:lnTo>
                      <a:pt x="2577" y="683"/>
                    </a:lnTo>
                    <a:lnTo>
                      <a:pt x="2578" y="681"/>
                    </a:lnTo>
                    <a:lnTo>
                      <a:pt x="2579" y="678"/>
                    </a:lnTo>
                    <a:lnTo>
                      <a:pt x="2580" y="675"/>
                    </a:lnTo>
                    <a:lnTo>
                      <a:pt x="2580" y="673"/>
                    </a:lnTo>
                    <a:lnTo>
                      <a:pt x="2580" y="670"/>
                    </a:lnTo>
                    <a:lnTo>
                      <a:pt x="2580" y="667"/>
                    </a:lnTo>
                    <a:lnTo>
                      <a:pt x="2579" y="665"/>
                    </a:lnTo>
                    <a:lnTo>
                      <a:pt x="2579" y="663"/>
                    </a:lnTo>
                    <a:lnTo>
                      <a:pt x="2577" y="660"/>
                    </a:lnTo>
                    <a:lnTo>
                      <a:pt x="2576" y="659"/>
                    </a:lnTo>
                    <a:lnTo>
                      <a:pt x="2574" y="657"/>
                    </a:lnTo>
                    <a:lnTo>
                      <a:pt x="2574" y="657"/>
                    </a:lnTo>
                    <a:lnTo>
                      <a:pt x="2574" y="657"/>
                    </a:lnTo>
                    <a:close/>
                    <a:moveTo>
                      <a:pt x="2266" y="63"/>
                    </a:moveTo>
                    <a:lnTo>
                      <a:pt x="2301" y="48"/>
                    </a:lnTo>
                    <a:lnTo>
                      <a:pt x="2301" y="48"/>
                    </a:lnTo>
                    <a:lnTo>
                      <a:pt x="2304" y="55"/>
                    </a:lnTo>
                    <a:lnTo>
                      <a:pt x="2307" y="63"/>
                    </a:lnTo>
                    <a:lnTo>
                      <a:pt x="2312" y="75"/>
                    </a:lnTo>
                    <a:lnTo>
                      <a:pt x="2317" y="88"/>
                    </a:lnTo>
                    <a:lnTo>
                      <a:pt x="2324" y="103"/>
                    </a:lnTo>
                    <a:lnTo>
                      <a:pt x="2333" y="120"/>
                    </a:lnTo>
                    <a:lnTo>
                      <a:pt x="2341" y="140"/>
                    </a:lnTo>
                    <a:lnTo>
                      <a:pt x="2352" y="160"/>
                    </a:lnTo>
                    <a:lnTo>
                      <a:pt x="2362" y="182"/>
                    </a:lnTo>
                    <a:lnTo>
                      <a:pt x="2374" y="205"/>
                    </a:lnTo>
                    <a:lnTo>
                      <a:pt x="2385" y="228"/>
                    </a:lnTo>
                    <a:lnTo>
                      <a:pt x="2398" y="253"/>
                    </a:lnTo>
                    <a:lnTo>
                      <a:pt x="2410" y="278"/>
                    </a:lnTo>
                    <a:lnTo>
                      <a:pt x="2424" y="305"/>
                    </a:lnTo>
                    <a:lnTo>
                      <a:pt x="2436" y="330"/>
                    </a:lnTo>
                    <a:lnTo>
                      <a:pt x="2450" y="356"/>
                    </a:lnTo>
                    <a:lnTo>
                      <a:pt x="2463" y="382"/>
                    </a:lnTo>
                    <a:lnTo>
                      <a:pt x="2476" y="408"/>
                    </a:lnTo>
                    <a:lnTo>
                      <a:pt x="2490" y="433"/>
                    </a:lnTo>
                    <a:lnTo>
                      <a:pt x="2503" y="458"/>
                    </a:lnTo>
                    <a:lnTo>
                      <a:pt x="2515" y="482"/>
                    </a:lnTo>
                    <a:lnTo>
                      <a:pt x="2528" y="505"/>
                    </a:lnTo>
                    <a:lnTo>
                      <a:pt x="2539" y="525"/>
                    </a:lnTo>
                    <a:lnTo>
                      <a:pt x="2551" y="546"/>
                    </a:lnTo>
                    <a:lnTo>
                      <a:pt x="2561" y="565"/>
                    </a:lnTo>
                    <a:lnTo>
                      <a:pt x="2570" y="583"/>
                    </a:lnTo>
                    <a:lnTo>
                      <a:pt x="2579" y="597"/>
                    </a:lnTo>
                    <a:lnTo>
                      <a:pt x="2587" y="611"/>
                    </a:lnTo>
                    <a:lnTo>
                      <a:pt x="2594" y="621"/>
                    </a:lnTo>
                    <a:lnTo>
                      <a:pt x="2600" y="631"/>
                    </a:lnTo>
                    <a:lnTo>
                      <a:pt x="2604" y="636"/>
                    </a:lnTo>
                    <a:lnTo>
                      <a:pt x="2607" y="639"/>
                    </a:lnTo>
                    <a:lnTo>
                      <a:pt x="2574" y="657"/>
                    </a:lnTo>
                    <a:lnTo>
                      <a:pt x="2570" y="654"/>
                    </a:lnTo>
                    <a:lnTo>
                      <a:pt x="2566" y="647"/>
                    </a:lnTo>
                    <a:lnTo>
                      <a:pt x="2560" y="638"/>
                    </a:lnTo>
                    <a:lnTo>
                      <a:pt x="2552" y="627"/>
                    </a:lnTo>
                    <a:lnTo>
                      <a:pt x="2545" y="613"/>
                    </a:lnTo>
                    <a:lnTo>
                      <a:pt x="2536" y="599"/>
                    </a:lnTo>
                    <a:lnTo>
                      <a:pt x="2526" y="580"/>
                    </a:lnTo>
                    <a:lnTo>
                      <a:pt x="2515" y="562"/>
                    </a:lnTo>
                    <a:lnTo>
                      <a:pt x="2504" y="541"/>
                    </a:lnTo>
                    <a:lnTo>
                      <a:pt x="2492" y="520"/>
                    </a:lnTo>
                    <a:lnTo>
                      <a:pt x="2480" y="497"/>
                    </a:lnTo>
                    <a:lnTo>
                      <a:pt x="2467" y="473"/>
                    </a:lnTo>
                    <a:lnTo>
                      <a:pt x="2455" y="449"/>
                    </a:lnTo>
                    <a:lnTo>
                      <a:pt x="2441" y="424"/>
                    </a:lnTo>
                    <a:lnTo>
                      <a:pt x="2428" y="397"/>
                    </a:lnTo>
                    <a:lnTo>
                      <a:pt x="2415" y="372"/>
                    </a:lnTo>
                    <a:lnTo>
                      <a:pt x="2401" y="346"/>
                    </a:lnTo>
                    <a:lnTo>
                      <a:pt x="2388" y="319"/>
                    </a:lnTo>
                    <a:lnTo>
                      <a:pt x="2375" y="294"/>
                    </a:lnTo>
                    <a:lnTo>
                      <a:pt x="2362" y="268"/>
                    </a:lnTo>
                    <a:lnTo>
                      <a:pt x="2351" y="244"/>
                    </a:lnTo>
                    <a:lnTo>
                      <a:pt x="2338" y="220"/>
                    </a:lnTo>
                    <a:lnTo>
                      <a:pt x="2327" y="197"/>
                    </a:lnTo>
                    <a:lnTo>
                      <a:pt x="2316" y="175"/>
                    </a:lnTo>
                    <a:lnTo>
                      <a:pt x="2307" y="155"/>
                    </a:lnTo>
                    <a:lnTo>
                      <a:pt x="2298" y="136"/>
                    </a:lnTo>
                    <a:lnTo>
                      <a:pt x="2290" y="118"/>
                    </a:lnTo>
                    <a:lnTo>
                      <a:pt x="2282" y="103"/>
                    </a:lnTo>
                    <a:lnTo>
                      <a:pt x="2276" y="89"/>
                    </a:lnTo>
                    <a:lnTo>
                      <a:pt x="2272" y="78"/>
                    </a:lnTo>
                    <a:lnTo>
                      <a:pt x="2268" y="70"/>
                    </a:lnTo>
                    <a:lnTo>
                      <a:pt x="2266" y="63"/>
                    </a:lnTo>
                    <a:lnTo>
                      <a:pt x="2266" y="63"/>
                    </a:lnTo>
                    <a:lnTo>
                      <a:pt x="2266" y="63"/>
                    </a:lnTo>
                    <a:close/>
                    <a:moveTo>
                      <a:pt x="2187" y="27"/>
                    </a:moveTo>
                    <a:lnTo>
                      <a:pt x="2209" y="6"/>
                    </a:lnTo>
                    <a:lnTo>
                      <a:pt x="2213" y="6"/>
                    </a:lnTo>
                    <a:lnTo>
                      <a:pt x="2218" y="6"/>
                    </a:lnTo>
                    <a:lnTo>
                      <a:pt x="2223" y="6"/>
                    </a:lnTo>
                    <a:lnTo>
                      <a:pt x="2227" y="6"/>
                    </a:lnTo>
                    <a:lnTo>
                      <a:pt x="2231" y="6"/>
                    </a:lnTo>
                    <a:lnTo>
                      <a:pt x="2235" y="5"/>
                    </a:lnTo>
                    <a:lnTo>
                      <a:pt x="2240" y="5"/>
                    </a:lnTo>
                    <a:lnTo>
                      <a:pt x="2243" y="5"/>
                    </a:lnTo>
                    <a:lnTo>
                      <a:pt x="2247" y="5"/>
                    </a:lnTo>
                    <a:lnTo>
                      <a:pt x="2251" y="5"/>
                    </a:lnTo>
                    <a:lnTo>
                      <a:pt x="2255" y="5"/>
                    </a:lnTo>
                    <a:lnTo>
                      <a:pt x="2258" y="6"/>
                    </a:lnTo>
                    <a:lnTo>
                      <a:pt x="2261" y="6"/>
                    </a:lnTo>
                    <a:lnTo>
                      <a:pt x="2265" y="6"/>
                    </a:lnTo>
                    <a:lnTo>
                      <a:pt x="2268" y="7"/>
                    </a:lnTo>
                    <a:lnTo>
                      <a:pt x="2271" y="8"/>
                    </a:lnTo>
                    <a:lnTo>
                      <a:pt x="2274" y="9"/>
                    </a:lnTo>
                    <a:lnTo>
                      <a:pt x="2276" y="11"/>
                    </a:lnTo>
                    <a:lnTo>
                      <a:pt x="2279" y="12"/>
                    </a:lnTo>
                    <a:lnTo>
                      <a:pt x="2282" y="13"/>
                    </a:lnTo>
                    <a:lnTo>
                      <a:pt x="2284" y="15"/>
                    </a:lnTo>
                    <a:lnTo>
                      <a:pt x="2285" y="16"/>
                    </a:lnTo>
                    <a:lnTo>
                      <a:pt x="2288" y="19"/>
                    </a:lnTo>
                    <a:lnTo>
                      <a:pt x="2290" y="21"/>
                    </a:lnTo>
                    <a:lnTo>
                      <a:pt x="2291" y="24"/>
                    </a:lnTo>
                    <a:lnTo>
                      <a:pt x="2293" y="27"/>
                    </a:lnTo>
                    <a:lnTo>
                      <a:pt x="2295" y="30"/>
                    </a:lnTo>
                    <a:lnTo>
                      <a:pt x="2296" y="33"/>
                    </a:lnTo>
                    <a:lnTo>
                      <a:pt x="2298" y="37"/>
                    </a:lnTo>
                    <a:lnTo>
                      <a:pt x="2299" y="40"/>
                    </a:lnTo>
                    <a:lnTo>
                      <a:pt x="2300" y="45"/>
                    </a:lnTo>
                    <a:lnTo>
                      <a:pt x="2301" y="48"/>
                    </a:lnTo>
                    <a:lnTo>
                      <a:pt x="2266" y="63"/>
                    </a:lnTo>
                    <a:lnTo>
                      <a:pt x="2265" y="59"/>
                    </a:lnTo>
                    <a:lnTo>
                      <a:pt x="2264" y="55"/>
                    </a:lnTo>
                    <a:lnTo>
                      <a:pt x="2263" y="52"/>
                    </a:lnTo>
                    <a:lnTo>
                      <a:pt x="2261" y="48"/>
                    </a:lnTo>
                    <a:lnTo>
                      <a:pt x="2259" y="45"/>
                    </a:lnTo>
                    <a:lnTo>
                      <a:pt x="2258" y="43"/>
                    </a:lnTo>
                    <a:lnTo>
                      <a:pt x="2257" y="39"/>
                    </a:lnTo>
                    <a:lnTo>
                      <a:pt x="2255" y="38"/>
                    </a:lnTo>
                    <a:lnTo>
                      <a:pt x="2253" y="36"/>
                    </a:lnTo>
                    <a:lnTo>
                      <a:pt x="2252" y="33"/>
                    </a:lnTo>
                    <a:lnTo>
                      <a:pt x="2250" y="32"/>
                    </a:lnTo>
                    <a:lnTo>
                      <a:pt x="2249" y="31"/>
                    </a:lnTo>
                    <a:lnTo>
                      <a:pt x="2247" y="30"/>
                    </a:lnTo>
                    <a:lnTo>
                      <a:pt x="2245" y="29"/>
                    </a:lnTo>
                    <a:lnTo>
                      <a:pt x="2243" y="28"/>
                    </a:lnTo>
                    <a:lnTo>
                      <a:pt x="2241" y="28"/>
                    </a:lnTo>
                    <a:lnTo>
                      <a:pt x="2240" y="27"/>
                    </a:lnTo>
                    <a:lnTo>
                      <a:pt x="2237" y="27"/>
                    </a:lnTo>
                    <a:lnTo>
                      <a:pt x="2235" y="27"/>
                    </a:lnTo>
                    <a:lnTo>
                      <a:pt x="2233" y="25"/>
                    </a:lnTo>
                    <a:lnTo>
                      <a:pt x="2231" y="25"/>
                    </a:lnTo>
                    <a:lnTo>
                      <a:pt x="2227" y="25"/>
                    </a:lnTo>
                    <a:lnTo>
                      <a:pt x="2225" y="25"/>
                    </a:lnTo>
                    <a:lnTo>
                      <a:pt x="2221" y="25"/>
                    </a:lnTo>
                    <a:lnTo>
                      <a:pt x="2218" y="25"/>
                    </a:lnTo>
                    <a:lnTo>
                      <a:pt x="2215" y="25"/>
                    </a:lnTo>
                    <a:lnTo>
                      <a:pt x="2210" y="25"/>
                    </a:lnTo>
                    <a:lnTo>
                      <a:pt x="2207" y="27"/>
                    </a:lnTo>
                    <a:lnTo>
                      <a:pt x="2202" y="27"/>
                    </a:lnTo>
                    <a:lnTo>
                      <a:pt x="2197" y="27"/>
                    </a:lnTo>
                    <a:lnTo>
                      <a:pt x="2192" y="27"/>
                    </a:lnTo>
                    <a:lnTo>
                      <a:pt x="2187" y="27"/>
                    </a:lnTo>
                    <a:lnTo>
                      <a:pt x="2187" y="27"/>
                    </a:lnTo>
                    <a:close/>
                    <a:moveTo>
                      <a:pt x="2209" y="6"/>
                    </a:moveTo>
                    <a:lnTo>
                      <a:pt x="2187" y="27"/>
                    </a:lnTo>
                    <a:lnTo>
                      <a:pt x="2186" y="27"/>
                    </a:lnTo>
                    <a:lnTo>
                      <a:pt x="2186" y="27"/>
                    </a:lnTo>
                    <a:lnTo>
                      <a:pt x="2185" y="27"/>
                    </a:lnTo>
                    <a:lnTo>
                      <a:pt x="2184" y="27"/>
                    </a:lnTo>
                    <a:lnTo>
                      <a:pt x="2184" y="27"/>
                    </a:lnTo>
                    <a:lnTo>
                      <a:pt x="2183" y="27"/>
                    </a:lnTo>
                    <a:lnTo>
                      <a:pt x="2183" y="27"/>
                    </a:lnTo>
                    <a:lnTo>
                      <a:pt x="2183" y="25"/>
                    </a:lnTo>
                    <a:lnTo>
                      <a:pt x="2181" y="25"/>
                    </a:lnTo>
                    <a:lnTo>
                      <a:pt x="2181" y="25"/>
                    </a:lnTo>
                    <a:lnTo>
                      <a:pt x="2181" y="25"/>
                    </a:lnTo>
                    <a:lnTo>
                      <a:pt x="2180" y="25"/>
                    </a:lnTo>
                    <a:lnTo>
                      <a:pt x="2180" y="24"/>
                    </a:lnTo>
                    <a:lnTo>
                      <a:pt x="2180" y="24"/>
                    </a:lnTo>
                    <a:lnTo>
                      <a:pt x="2180" y="24"/>
                    </a:lnTo>
                    <a:lnTo>
                      <a:pt x="2180" y="24"/>
                    </a:lnTo>
                    <a:lnTo>
                      <a:pt x="2180" y="23"/>
                    </a:lnTo>
                    <a:lnTo>
                      <a:pt x="2180" y="23"/>
                    </a:lnTo>
                    <a:lnTo>
                      <a:pt x="2179" y="23"/>
                    </a:lnTo>
                    <a:lnTo>
                      <a:pt x="2180" y="22"/>
                    </a:lnTo>
                    <a:lnTo>
                      <a:pt x="2180" y="22"/>
                    </a:lnTo>
                    <a:lnTo>
                      <a:pt x="2180" y="22"/>
                    </a:lnTo>
                    <a:lnTo>
                      <a:pt x="2180" y="21"/>
                    </a:lnTo>
                    <a:lnTo>
                      <a:pt x="2180" y="21"/>
                    </a:lnTo>
                    <a:lnTo>
                      <a:pt x="2180" y="20"/>
                    </a:lnTo>
                    <a:lnTo>
                      <a:pt x="2180" y="20"/>
                    </a:lnTo>
                    <a:lnTo>
                      <a:pt x="2181" y="20"/>
                    </a:lnTo>
                    <a:lnTo>
                      <a:pt x="2181" y="19"/>
                    </a:lnTo>
                    <a:lnTo>
                      <a:pt x="2181" y="19"/>
                    </a:lnTo>
                    <a:lnTo>
                      <a:pt x="2183" y="17"/>
                    </a:lnTo>
                    <a:lnTo>
                      <a:pt x="2183" y="17"/>
                    </a:lnTo>
                    <a:lnTo>
                      <a:pt x="2184" y="16"/>
                    </a:lnTo>
                    <a:lnTo>
                      <a:pt x="2184" y="16"/>
                    </a:lnTo>
                    <a:lnTo>
                      <a:pt x="2185" y="15"/>
                    </a:lnTo>
                    <a:lnTo>
                      <a:pt x="2185" y="15"/>
                    </a:lnTo>
                    <a:lnTo>
                      <a:pt x="2186" y="15"/>
                    </a:lnTo>
                    <a:lnTo>
                      <a:pt x="2186" y="14"/>
                    </a:lnTo>
                    <a:lnTo>
                      <a:pt x="2187" y="14"/>
                    </a:lnTo>
                    <a:lnTo>
                      <a:pt x="2188" y="13"/>
                    </a:lnTo>
                    <a:lnTo>
                      <a:pt x="2188" y="13"/>
                    </a:lnTo>
                    <a:lnTo>
                      <a:pt x="2189" y="12"/>
                    </a:lnTo>
                    <a:lnTo>
                      <a:pt x="2191" y="12"/>
                    </a:lnTo>
                    <a:lnTo>
                      <a:pt x="2191" y="12"/>
                    </a:lnTo>
                    <a:lnTo>
                      <a:pt x="2192" y="11"/>
                    </a:lnTo>
                    <a:lnTo>
                      <a:pt x="2193" y="11"/>
                    </a:lnTo>
                    <a:lnTo>
                      <a:pt x="2193" y="11"/>
                    </a:lnTo>
                    <a:lnTo>
                      <a:pt x="2194" y="9"/>
                    </a:lnTo>
                    <a:lnTo>
                      <a:pt x="2195" y="9"/>
                    </a:lnTo>
                    <a:lnTo>
                      <a:pt x="2196" y="9"/>
                    </a:lnTo>
                    <a:lnTo>
                      <a:pt x="2196" y="8"/>
                    </a:lnTo>
                    <a:lnTo>
                      <a:pt x="2197" y="8"/>
                    </a:lnTo>
                    <a:lnTo>
                      <a:pt x="2199" y="8"/>
                    </a:lnTo>
                    <a:lnTo>
                      <a:pt x="2200" y="8"/>
                    </a:lnTo>
                    <a:lnTo>
                      <a:pt x="2200" y="7"/>
                    </a:lnTo>
                    <a:lnTo>
                      <a:pt x="2201" y="7"/>
                    </a:lnTo>
                    <a:lnTo>
                      <a:pt x="2202" y="7"/>
                    </a:lnTo>
                    <a:lnTo>
                      <a:pt x="2203" y="7"/>
                    </a:lnTo>
                    <a:lnTo>
                      <a:pt x="2203" y="7"/>
                    </a:lnTo>
                    <a:lnTo>
                      <a:pt x="2204" y="7"/>
                    </a:lnTo>
                    <a:lnTo>
                      <a:pt x="2205" y="6"/>
                    </a:lnTo>
                    <a:lnTo>
                      <a:pt x="2207" y="6"/>
                    </a:lnTo>
                    <a:lnTo>
                      <a:pt x="2207" y="6"/>
                    </a:lnTo>
                    <a:lnTo>
                      <a:pt x="2208" y="6"/>
                    </a:lnTo>
                    <a:lnTo>
                      <a:pt x="2209"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125"/>
              <p:cNvSpPr>
                <a:spLocks noEditPoints="1"/>
              </p:cNvSpPr>
              <p:nvPr/>
            </p:nvSpPr>
            <p:spPr bwMode="auto">
              <a:xfrm>
                <a:off x="8542338" y="5753100"/>
                <a:ext cx="1150938" cy="400050"/>
              </a:xfrm>
              <a:custGeom>
                <a:avLst/>
                <a:gdLst>
                  <a:gd name="T0" fmla="*/ 540 w 725"/>
                  <a:gd name="T1" fmla="*/ 21 h 252"/>
                  <a:gd name="T2" fmla="*/ 371 w 725"/>
                  <a:gd name="T3" fmla="*/ 23 h 252"/>
                  <a:gd name="T4" fmla="*/ 190 w 725"/>
                  <a:gd name="T5" fmla="*/ 25 h 252"/>
                  <a:gd name="T6" fmla="*/ 115 w 725"/>
                  <a:gd name="T7" fmla="*/ 8 h 252"/>
                  <a:gd name="T8" fmla="*/ 229 w 725"/>
                  <a:gd name="T9" fmla="*/ 5 h 252"/>
                  <a:gd name="T10" fmla="*/ 413 w 725"/>
                  <a:gd name="T11" fmla="*/ 3 h 252"/>
                  <a:gd name="T12" fmla="*/ 576 w 725"/>
                  <a:gd name="T13" fmla="*/ 0 h 252"/>
                  <a:gd name="T14" fmla="*/ 667 w 725"/>
                  <a:gd name="T15" fmla="*/ 69 h 252"/>
                  <a:gd name="T16" fmla="*/ 660 w 725"/>
                  <a:gd name="T17" fmla="*/ 46 h 252"/>
                  <a:gd name="T18" fmla="*/ 648 w 725"/>
                  <a:gd name="T19" fmla="*/ 30 h 252"/>
                  <a:gd name="T20" fmla="*/ 626 w 725"/>
                  <a:gd name="T21" fmla="*/ 22 h 252"/>
                  <a:gd name="T22" fmla="*/ 635 w 725"/>
                  <a:gd name="T23" fmla="*/ 0 h 252"/>
                  <a:gd name="T24" fmla="*/ 670 w 725"/>
                  <a:gd name="T25" fmla="*/ 6 h 252"/>
                  <a:gd name="T26" fmla="*/ 691 w 725"/>
                  <a:gd name="T27" fmla="*/ 22 h 252"/>
                  <a:gd name="T28" fmla="*/ 700 w 725"/>
                  <a:gd name="T29" fmla="*/ 45 h 252"/>
                  <a:gd name="T30" fmla="*/ 689 w 725"/>
                  <a:gd name="T31" fmla="*/ 189 h 252"/>
                  <a:gd name="T32" fmla="*/ 684 w 725"/>
                  <a:gd name="T33" fmla="*/ 157 h 252"/>
                  <a:gd name="T34" fmla="*/ 677 w 725"/>
                  <a:gd name="T35" fmla="*/ 120 h 252"/>
                  <a:gd name="T36" fmla="*/ 670 w 725"/>
                  <a:gd name="T37" fmla="*/ 84 h 252"/>
                  <a:gd name="T38" fmla="*/ 706 w 725"/>
                  <a:gd name="T39" fmla="*/ 70 h 252"/>
                  <a:gd name="T40" fmla="*/ 713 w 725"/>
                  <a:gd name="T41" fmla="*/ 107 h 252"/>
                  <a:gd name="T42" fmla="*/ 719 w 725"/>
                  <a:gd name="T43" fmla="*/ 143 h 252"/>
                  <a:gd name="T44" fmla="*/ 724 w 725"/>
                  <a:gd name="T45" fmla="*/ 175 h 252"/>
                  <a:gd name="T46" fmla="*/ 638 w 725"/>
                  <a:gd name="T47" fmla="*/ 231 h 252"/>
                  <a:gd name="T48" fmla="*/ 678 w 725"/>
                  <a:gd name="T49" fmla="*/ 225 h 252"/>
                  <a:gd name="T50" fmla="*/ 685 w 725"/>
                  <a:gd name="T51" fmla="*/ 219 h 252"/>
                  <a:gd name="T52" fmla="*/ 690 w 725"/>
                  <a:gd name="T53" fmla="*/ 198 h 252"/>
                  <a:gd name="T54" fmla="*/ 724 w 725"/>
                  <a:gd name="T55" fmla="*/ 197 h 252"/>
                  <a:gd name="T56" fmla="*/ 708 w 725"/>
                  <a:gd name="T57" fmla="*/ 225 h 252"/>
                  <a:gd name="T58" fmla="*/ 654 w 725"/>
                  <a:gd name="T59" fmla="*/ 247 h 252"/>
                  <a:gd name="T60" fmla="*/ 592 w 725"/>
                  <a:gd name="T61" fmla="*/ 252 h 252"/>
                  <a:gd name="T62" fmla="*/ 142 w 725"/>
                  <a:gd name="T63" fmla="*/ 227 h 252"/>
                  <a:gd name="T64" fmla="*/ 300 w 725"/>
                  <a:gd name="T65" fmla="*/ 229 h 252"/>
                  <a:gd name="T66" fmla="*/ 483 w 725"/>
                  <a:gd name="T67" fmla="*/ 231 h 252"/>
                  <a:gd name="T68" fmla="*/ 614 w 725"/>
                  <a:gd name="T69" fmla="*/ 231 h 252"/>
                  <a:gd name="T70" fmla="*/ 479 w 725"/>
                  <a:gd name="T71" fmla="*/ 252 h 252"/>
                  <a:gd name="T72" fmla="*/ 298 w 725"/>
                  <a:gd name="T73" fmla="*/ 250 h 252"/>
                  <a:gd name="T74" fmla="*/ 133 w 725"/>
                  <a:gd name="T75" fmla="*/ 247 h 252"/>
                  <a:gd name="T76" fmla="*/ 3 w 725"/>
                  <a:gd name="T77" fmla="*/ 157 h 252"/>
                  <a:gd name="T78" fmla="*/ 36 w 725"/>
                  <a:gd name="T79" fmla="*/ 176 h 252"/>
                  <a:gd name="T80" fmla="*/ 43 w 725"/>
                  <a:gd name="T81" fmla="*/ 206 h 252"/>
                  <a:gd name="T82" fmla="*/ 64 w 725"/>
                  <a:gd name="T83" fmla="*/ 223 h 252"/>
                  <a:gd name="T84" fmla="*/ 64 w 725"/>
                  <a:gd name="T85" fmla="*/ 247 h 252"/>
                  <a:gd name="T86" fmla="*/ 23 w 725"/>
                  <a:gd name="T87" fmla="*/ 237 h 252"/>
                  <a:gd name="T88" fmla="*/ 4 w 725"/>
                  <a:gd name="T89" fmla="*/ 213 h 252"/>
                  <a:gd name="T90" fmla="*/ 0 w 725"/>
                  <a:gd name="T91" fmla="*/ 176 h 252"/>
                  <a:gd name="T92" fmla="*/ 60 w 725"/>
                  <a:gd name="T93" fmla="*/ 49 h 252"/>
                  <a:gd name="T94" fmla="*/ 54 w 725"/>
                  <a:gd name="T95" fmla="*/ 73 h 252"/>
                  <a:gd name="T96" fmla="*/ 48 w 725"/>
                  <a:gd name="T97" fmla="*/ 94 h 252"/>
                  <a:gd name="T98" fmla="*/ 41 w 725"/>
                  <a:gd name="T99" fmla="*/ 123 h 252"/>
                  <a:gd name="T100" fmla="*/ 5 w 725"/>
                  <a:gd name="T101" fmla="*/ 142 h 252"/>
                  <a:gd name="T102" fmla="*/ 11 w 725"/>
                  <a:gd name="T103" fmla="*/ 110 h 252"/>
                  <a:gd name="T104" fmla="*/ 17 w 725"/>
                  <a:gd name="T105" fmla="*/ 88 h 252"/>
                  <a:gd name="T106" fmla="*/ 23 w 725"/>
                  <a:gd name="T107" fmla="*/ 65 h 252"/>
                  <a:gd name="T108" fmla="*/ 86 w 725"/>
                  <a:gd name="T109" fmla="*/ 29 h 252"/>
                  <a:gd name="T110" fmla="*/ 65 w 725"/>
                  <a:gd name="T111" fmla="*/ 31 h 252"/>
                  <a:gd name="T112" fmla="*/ 69 w 725"/>
                  <a:gd name="T113" fmla="*/ 29 h 252"/>
                  <a:gd name="T114" fmla="*/ 62 w 725"/>
                  <a:gd name="T115" fmla="*/ 41 h 252"/>
                  <a:gd name="T116" fmla="*/ 29 w 725"/>
                  <a:gd name="T117" fmla="*/ 46 h 252"/>
                  <a:gd name="T118" fmla="*/ 44 w 725"/>
                  <a:gd name="T119" fmla="*/ 25 h 252"/>
                  <a:gd name="T120" fmla="*/ 80 w 725"/>
                  <a:gd name="T121" fmla="*/ 11 h 252"/>
                  <a:gd name="T122" fmla="*/ 115 w 725"/>
                  <a:gd name="T123" fmla="*/ 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25" h="251">
                    <a:moveTo>
                      <a:pt x="624" y="0"/>
                    </a:moveTo>
                    <a:lnTo>
                      <a:pt x="602" y="21"/>
                    </a:lnTo>
                    <a:lnTo>
                      <a:pt x="602" y="21"/>
                    </a:lnTo>
                    <a:lnTo>
                      <a:pt x="596" y="21"/>
                    </a:lnTo>
                    <a:lnTo>
                      <a:pt x="588" y="21"/>
                    </a:lnTo>
                    <a:lnTo>
                      <a:pt x="579" y="21"/>
                    </a:lnTo>
                    <a:lnTo>
                      <a:pt x="567" y="21"/>
                    </a:lnTo>
                    <a:lnTo>
                      <a:pt x="555" y="21"/>
                    </a:lnTo>
                    <a:lnTo>
                      <a:pt x="540" y="21"/>
                    </a:lnTo>
                    <a:lnTo>
                      <a:pt x="525" y="21"/>
                    </a:lnTo>
                    <a:lnTo>
                      <a:pt x="508" y="22"/>
                    </a:lnTo>
                    <a:lnTo>
                      <a:pt x="491" y="22"/>
                    </a:lnTo>
                    <a:lnTo>
                      <a:pt x="472" y="22"/>
                    </a:lnTo>
                    <a:lnTo>
                      <a:pt x="453" y="22"/>
                    </a:lnTo>
                    <a:lnTo>
                      <a:pt x="434" y="22"/>
                    </a:lnTo>
                    <a:lnTo>
                      <a:pt x="413" y="23"/>
                    </a:lnTo>
                    <a:lnTo>
                      <a:pt x="392" y="23"/>
                    </a:lnTo>
                    <a:lnTo>
                      <a:pt x="371" y="23"/>
                    </a:lnTo>
                    <a:lnTo>
                      <a:pt x="350" y="23"/>
                    </a:lnTo>
                    <a:lnTo>
                      <a:pt x="328" y="24"/>
                    </a:lnTo>
                    <a:lnTo>
                      <a:pt x="308" y="24"/>
                    </a:lnTo>
                    <a:lnTo>
                      <a:pt x="286" y="24"/>
                    </a:lnTo>
                    <a:lnTo>
                      <a:pt x="265" y="24"/>
                    </a:lnTo>
                    <a:lnTo>
                      <a:pt x="246" y="25"/>
                    </a:lnTo>
                    <a:lnTo>
                      <a:pt x="227" y="25"/>
                    </a:lnTo>
                    <a:lnTo>
                      <a:pt x="208" y="25"/>
                    </a:lnTo>
                    <a:lnTo>
                      <a:pt x="190" y="25"/>
                    </a:lnTo>
                    <a:lnTo>
                      <a:pt x="173" y="27"/>
                    </a:lnTo>
                    <a:lnTo>
                      <a:pt x="158" y="27"/>
                    </a:lnTo>
                    <a:lnTo>
                      <a:pt x="143" y="27"/>
                    </a:lnTo>
                    <a:lnTo>
                      <a:pt x="129" y="27"/>
                    </a:lnTo>
                    <a:lnTo>
                      <a:pt x="118" y="28"/>
                    </a:lnTo>
                    <a:lnTo>
                      <a:pt x="109" y="28"/>
                    </a:lnTo>
                    <a:lnTo>
                      <a:pt x="100" y="28"/>
                    </a:lnTo>
                    <a:lnTo>
                      <a:pt x="94" y="28"/>
                    </a:lnTo>
                    <a:lnTo>
                      <a:pt x="115" y="8"/>
                    </a:lnTo>
                    <a:lnTo>
                      <a:pt x="120" y="7"/>
                    </a:lnTo>
                    <a:lnTo>
                      <a:pt x="129" y="7"/>
                    </a:lnTo>
                    <a:lnTo>
                      <a:pt x="140" y="7"/>
                    </a:lnTo>
                    <a:lnTo>
                      <a:pt x="151" y="7"/>
                    </a:lnTo>
                    <a:lnTo>
                      <a:pt x="165" y="6"/>
                    </a:lnTo>
                    <a:lnTo>
                      <a:pt x="179" y="6"/>
                    </a:lnTo>
                    <a:lnTo>
                      <a:pt x="195" y="6"/>
                    </a:lnTo>
                    <a:lnTo>
                      <a:pt x="212" y="5"/>
                    </a:lnTo>
                    <a:lnTo>
                      <a:pt x="229" y="5"/>
                    </a:lnTo>
                    <a:lnTo>
                      <a:pt x="248" y="5"/>
                    </a:lnTo>
                    <a:lnTo>
                      <a:pt x="268" y="5"/>
                    </a:lnTo>
                    <a:lnTo>
                      <a:pt x="287" y="4"/>
                    </a:lnTo>
                    <a:lnTo>
                      <a:pt x="308" y="4"/>
                    </a:lnTo>
                    <a:lnTo>
                      <a:pt x="328" y="4"/>
                    </a:lnTo>
                    <a:lnTo>
                      <a:pt x="350" y="4"/>
                    </a:lnTo>
                    <a:lnTo>
                      <a:pt x="372" y="3"/>
                    </a:lnTo>
                    <a:lnTo>
                      <a:pt x="392" y="3"/>
                    </a:lnTo>
                    <a:lnTo>
                      <a:pt x="413" y="3"/>
                    </a:lnTo>
                    <a:lnTo>
                      <a:pt x="435" y="3"/>
                    </a:lnTo>
                    <a:lnTo>
                      <a:pt x="455" y="1"/>
                    </a:lnTo>
                    <a:lnTo>
                      <a:pt x="475" y="1"/>
                    </a:lnTo>
                    <a:lnTo>
                      <a:pt x="494" y="1"/>
                    </a:lnTo>
                    <a:lnTo>
                      <a:pt x="512" y="1"/>
                    </a:lnTo>
                    <a:lnTo>
                      <a:pt x="530" y="1"/>
                    </a:lnTo>
                    <a:lnTo>
                      <a:pt x="547" y="1"/>
                    </a:lnTo>
                    <a:lnTo>
                      <a:pt x="562" y="0"/>
                    </a:lnTo>
                    <a:lnTo>
                      <a:pt x="576" y="0"/>
                    </a:lnTo>
                    <a:lnTo>
                      <a:pt x="589" y="0"/>
                    </a:lnTo>
                    <a:lnTo>
                      <a:pt x="600" y="0"/>
                    </a:lnTo>
                    <a:lnTo>
                      <a:pt x="611" y="0"/>
                    </a:lnTo>
                    <a:lnTo>
                      <a:pt x="618" y="0"/>
                    </a:lnTo>
                    <a:lnTo>
                      <a:pt x="624" y="0"/>
                    </a:lnTo>
                    <a:lnTo>
                      <a:pt x="624" y="0"/>
                    </a:lnTo>
                    <a:lnTo>
                      <a:pt x="624" y="0"/>
                    </a:lnTo>
                    <a:close/>
                    <a:moveTo>
                      <a:pt x="702" y="55"/>
                    </a:moveTo>
                    <a:lnTo>
                      <a:pt x="667" y="69"/>
                    </a:lnTo>
                    <a:lnTo>
                      <a:pt x="667" y="69"/>
                    </a:lnTo>
                    <a:lnTo>
                      <a:pt x="666" y="65"/>
                    </a:lnTo>
                    <a:lnTo>
                      <a:pt x="666" y="63"/>
                    </a:lnTo>
                    <a:lnTo>
                      <a:pt x="664" y="60"/>
                    </a:lnTo>
                    <a:lnTo>
                      <a:pt x="663" y="56"/>
                    </a:lnTo>
                    <a:lnTo>
                      <a:pt x="663" y="54"/>
                    </a:lnTo>
                    <a:lnTo>
                      <a:pt x="662" y="51"/>
                    </a:lnTo>
                    <a:lnTo>
                      <a:pt x="661" y="48"/>
                    </a:lnTo>
                    <a:lnTo>
                      <a:pt x="660" y="46"/>
                    </a:lnTo>
                    <a:lnTo>
                      <a:pt x="659" y="44"/>
                    </a:lnTo>
                    <a:lnTo>
                      <a:pt x="658" y="41"/>
                    </a:lnTo>
                    <a:lnTo>
                      <a:pt x="656" y="39"/>
                    </a:lnTo>
                    <a:lnTo>
                      <a:pt x="655" y="38"/>
                    </a:lnTo>
                    <a:lnTo>
                      <a:pt x="654" y="36"/>
                    </a:lnTo>
                    <a:lnTo>
                      <a:pt x="653" y="35"/>
                    </a:lnTo>
                    <a:lnTo>
                      <a:pt x="652" y="32"/>
                    </a:lnTo>
                    <a:lnTo>
                      <a:pt x="650" y="31"/>
                    </a:lnTo>
                    <a:lnTo>
                      <a:pt x="648" y="30"/>
                    </a:lnTo>
                    <a:lnTo>
                      <a:pt x="646" y="29"/>
                    </a:lnTo>
                    <a:lnTo>
                      <a:pt x="644" y="28"/>
                    </a:lnTo>
                    <a:lnTo>
                      <a:pt x="642" y="27"/>
                    </a:lnTo>
                    <a:lnTo>
                      <a:pt x="639" y="25"/>
                    </a:lnTo>
                    <a:lnTo>
                      <a:pt x="637" y="25"/>
                    </a:lnTo>
                    <a:lnTo>
                      <a:pt x="635" y="24"/>
                    </a:lnTo>
                    <a:lnTo>
                      <a:pt x="632" y="23"/>
                    </a:lnTo>
                    <a:lnTo>
                      <a:pt x="629" y="23"/>
                    </a:lnTo>
                    <a:lnTo>
                      <a:pt x="626" y="22"/>
                    </a:lnTo>
                    <a:lnTo>
                      <a:pt x="622" y="22"/>
                    </a:lnTo>
                    <a:lnTo>
                      <a:pt x="619" y="22"/>
                    </a:lnTo>
                    <a:lnTo>
                      <a:pt x="615" y="21"/>
                    </a:lnTo>
                    <a:lnTo>
                      <a:pt x="611" y="21"/>
                    </a:lnTo>
                    <a:lnTo>
                      <a:pt x="607" y="21"/>
                    </a:lnTo>
                    <a:lnTo>
                      <a:pt x="602" y="21"/>
                    </a:lnTo>
                    <a:lnTo>
                      <a:pt x="624" y="0"/>
                    </a:lnTo>
                    <a:lnTo>
                      <a:pt x="629" y="0"/>
                    </a:lnTo>
                    <a:lnTo>
                      <a:pt x="635" y="0"/>
                    </a:lnTo>
                    <a:lnTo>
                      <a:pt x="639" y="0"/>
                    </a:lnTo>
                    <a:lnTo>
                      <a:pt x="644" y="1"/>
                    </a:lnTo>
                    <a:lnTo>
                      <a:pt x="648" y="1"/>
                    </a:lnTo>
                    <a:lnTo>
                      <a:pt x="653" y="3"/>
                    </a:lnTo>
                    <a:lnTo>
                      <a:pt x="656" y="3"/>
                    </a:lnTo>
                    <a:lnTo>
                      <a:pt x="660" y="4"/>
                    </a:lnTo>
                    <a:lnTo>
                      <a:pt x="663" y="5"/>
                    </a:lnTo>
                    <a:lnTo>
                      <a:pt x="667" y="6"/>
                    </a:lnTo>
                    <a:lnTo>
                      <a:pt x="670" y="6"/>
                    </a:lnTo>
                    <a:lnTo>
                      <a:pt x="674" y="8"/>
                    </a:lnTo>
                    <a:lnTo>
                      <a:pt x="676" y="9"/>
                    </a:lnTo>
                    <a:lnTo>
                      <a:pt x="678" y="11"/>
                    </a:lnTo>
                    <a:lnTo>
                      <a:pt x="681" y="12"/>
                    </a:lnTo>
                    <a:lnTo>
                      <a:pt x="683" y="14"/>
                    </a:lnTo>
                    <a:lnTo>
                      <a:pt x="685" y="15"/>
                    </a:lnTo>
                    <a:lnTo>
                      <a:pt x="687" y="17"/>
                    </a:lnTo>
                    <a:lnTo>
                      <a:pt x="689" y="20"/>
                    </a:lnTo>
                    <a:lnTo>
                      <a:pt x="691" y="22"/>
                    </a:lnTo>
                    <a:lnTo>
                      <a:pt x="692" y="24"/>
                    </a:lnTo>
                    <a:lnTo>
                      <a:pt x="693" y="27"/>
                    </a:lnTo>
                    <a:lnTo>
                      <a:pt x="694" y="29"/>
                    </a:lnTo>
                    <a:lnTo>
                      <a:pt x="695" y="31"/>
                    </a:lnTo>
                    <a:lnTo>
                      <a:pt x="697" y="33"/>
                    </a:lnTo>
                    <a:lnTo>
                      <a:pt x="698" y="37"/>
                    </a:lnTo>
                    <a:lnTo>
                      <a:pt x="699" y="39"/>
                    </a:lnTo>
                    <a:lnTo>
                      <a:pt x="700" y="43"/>
                    </a:lnTo>
                    <a:lnTo>
                      <a:pt x="700" y="45"/>
                    </a:lnTo>
                    <a:lnTo>
                      <a:pt x="701" y="48"/>
                    </a:lnTo>
                    <a:lnTo>
                      <a:pt x="702" y="52"/>
                    </a:lnTo>
                    <a:lnTo>
                      <a:pt x="702" y="55"/>
                    </a:lnTo>
                    <a:lnTo>
                      <a:pt x="702" y="55"/>
                    </a:lnTo>
                    <a:lnTo>
                      <a:pt x="702" y="55"/>
                    </a:lnTo>
                    <a:close/>
                    <a:moveTo>
                      <a:pt x="725" y="179"/>
                    </a:moveTo>
                    <a:lnTo>
                      <a:pt x="689" y="192"/>
                    </a:lnTo>
                    <a:lnTo>
                      <a:pt x="689" y="192"/>
                    </a:lnTo>
                    <a:lnTo>
                      <a:pt x="689" y="189"/>
                    </a:lnTo>
                    <a:lnTo>
                      <a:pt x="689" y="186"/>
                    </a:lnTo>
                    <a:lnTo>
                      <a:pt x="687" y="182"/>
                    </a:lnTo>
                    <a:lnTo>
                      <a:pt x="687" y="179"/>
                    </a:lnTo>
                    <a:lnTo>
                      <a:pt x="687" y="175"/>
                    </a:lnTo>
                    <a:lnTo>
                      <a:pt x="686" y="172"/>
                    </a:lnTo>
                    <a:lnTo>
                      <a:pt x="686" y="168"/>
                    </a:lnTo>
                    <a:lnTo>
                      <a:pt x="685" y="165"/>
                    </a:lnTo>
                    <a:lnTo>
                      <a:pt x="685" y="160"/>
                    </a:lnTo>
                    <a:lnTo>
                      <a:pt x="684" y="157"/>
                    </a:lnTo>
                    <a:lnTo>
                      <a:pt x="684" y="154"/>
                    </a:lnTo>
                    <a:lnTo>
                      <a:pt x="683" y="149"/>
                    </a:lnTo>
                    <a:lnTo>
                      <a:pt x="682" y="146"/>
                    </a:lnTo>
                    <a:lnTo>
                      <a:pt x="682" y="141"/>
                    </a:lnTo>
                    <a:lnTo>
                      <a:pt x="681" y="136"/>
                    </a:lnTo>
                    <a:lnTo>
                      <a:pt x="679" y="133"/>
                    </a:lnTo>
                    <a:lnTo>
                      <a:pt x="679" y="128"/>
                    </a:lnTo>
                    <a:lnTo>
                      <a:pt x="678" y="124"/>
                    </a:lnTo>
                    <a:lnTo>
                      <a:pt x="677" y="120"/>
                    </a:lnTo>
                    <a:lnTo>
                      <a:pt x="676" y="116"/>
                    </a:lnTo>
                    <a:lnTo>
                      <a:pt x="676" y="112"/>
                    </a:lnTo>
                    <a:lnTo>
                      <a:pt x="675" y="108"/>
                    </a:lnTo>
                    <a:lnTo>
                      <a:pt x="674" y="103"/>
                    </a:lnTo>
                    <a:lnTo>
                      <a:pt x="672" y="100"/>
                    </a:lnTo>
                    <a:lnTo>
                      <a:pt x="672" y="95"/>
                    </a:lnTo>
                    <a:lnTo>
                      <a:pt x="671" y="92"/>
                    </a:lnTo>
                    <a:lnTo>
                      <a:pt x="670" y="87"/>
                    </a:lnTo>
                    <a:lnTo>
                      <a:pt x="670" y="84"/>
                    </a:lnTo>
                    <a:lnTo>
                      <a:pt x="669" y="80"/>
                    </a:lnTo>
                    <a:lnTo>
                      <a:pt x="668" y="77"/>
                    </a:lnTo>
                    <a:lnTo>
                      <a:pt x="668" y="72"/>
                    </a:lnTo>
                    <a:lnTo>
                      <a:pt x="667" y="69"/>
                    </a:lnTo>
                    <a:lnTo>
                      <a:pt x="702" y="55"/>
                    </a:lnTo>
                    <a:lnTo>
                      <a:pt x="703" y="59"/>
                    </a:lnTo>
                    <a:lnTo>
                      <a:pt x="703" y="62"/>
                    </a:lnTo>
                    <a:lnTo>
                      <a:pt x="705" y="67"/>
                    </a:lnTo>
                    <a:lnTo>
                      <a:pt x="706" y="70"/>
                    </a:lnTo>
                    <a:lnTo>
                      <a:pt x="706" y="73"/>
                    </a:lnTo>
                    <a:lnTo>
                      <a:pt x="707" y="78"/>
                    </a:lnTo>
                    <a:lnTo>
                      <a:pt x="708" y="81"/>
                    </a:lnTo>
                    <a:lnTo>
                      <a:pt x="709" y="86"/>
                    </a:lnTo>
                    <a:lnTo>
                      <a:pt x="709" y="90"/>
                    </a:lnTo>
                    <a:lnTo>
                      <a:pt x="710" y="94"/>
                    </a:lnTo>
                    <a:lnTo>
                      <a:pt x="711" y="98"/>
                    </a:lnTo>
                    <a:lnTo>
                      <a:pt x="713" y="102"/>
                    </a:lnTo>
                    <a:lnTo>
                      <a:pt x="713" y="107"/>
                    </a:lnTo>
                    <a:lnTo>
                      <a:pt x="714" y="110"/>
                    </a:lnTo>
                    <a:lnTo>
                      <a:pt x="715" y="115"/>
                    </a:lnTo>
                    <a:lnTo>
                      <a:pt x="715" y="119"/>
                    </a:lnTo>
                    <a:lnTo>
                      <a:pt x="716" y="123"/>
                    </a:lnTo>
                    <a:lnTo>
                      <a:pt x="717" y="127"/>
                    </a:lnTo>
                    <a:lnTo>
                      <a:pt x="718" y="131"/>
                    </a:lnTo>
                    <a:lnTo>
                      <a:pt x="718" y="135"/>
                    </a:lnTo>
                    <a:lnTo>
                      <a:pt x="719" y="139"/>
                    </a:lnTo>
                    <a:lnTo>
                      <a:pt x="719" y="143"/>
                    </a:lnTo>
                    <a:lnTo>
                      <a:pt x="721" y="147"/>
                    </a:lnTo>
                    <a:lnTo>
                      <a:pt x="722" y="151"/>
                    </a:lnTo>
                    <a:lnTo>
                      <a:pt x="722" y="155"/>
                    </a:lnTo>
                    <a:lnTo>
                      <a:pt x="723" y="158"/>
                    </a:lnTo>
                    <a:lnTo>
                      <a:pt x="723" y="162"/>
                    </a:lnTo>
                    <a:lnTo>
                      <a:pt x="723" y="166"/>
                    </a:lnTo>
                    <a:lnTo>
                      <a:pt x="724" y="170"/>
                    </a:lnTo>
                    <a:lnTo>
                      <a:pt x="724" y="173"/>
                    </a:lnTo>
                    <a:lnTo>
                      <a:pt x="724" y="175"/>
                    </a:lnTo>
                    <a:lnTo>
                      <a:pt x="725" y="179"/>
                    </a:lnTo>
                    <a:lnTo>
                      <a:pt x="725" y="179"/>
                    </a:lnTo>
                    <a:lnTo>
                      <a:pt x="725" y="179"/>
                    </a:lnTo>
                    <a:close/>
                    <a:moveTo>
                      <a:pt x="592" y="252"/>
                    </a:moveTo>
                    <a:lnTo>
                      <a:pt x="614" y="231"/>
                    </a:lnTo>
                    <a:lnTo>
                      <a:pt x="614" y="231"/>
                    </a:lnTo>
                    <a:lnTo>
                      <a:pt x="623" y="231"/>
                    </a:lnTo>
                    <a:lnTo>
                      <a:pt x="630" y="231"/>
                    </a:lnTo>
                    <a:lnTo>
                      <a:pt x="638" y="231"/>
                    </a:lnTo>
                    <a:lnTo>
                      <a:pt x="645" y="230"/>
                    </a:lnTo>
                    <a:lnTo>
                      <a:pt x="651" y="230"/>
                    </a:lnTo>
                    <a:lnTo>
                      <a:pt x="656" y="229"/>
                    </a:lnTo>
                    <a:lnTo>
                      <a:pt x="662" y="229"/>
                    </a:lnTo>
                    <a:lnTo>
                      <a:pt x="667" y="228"/>
                    </a:lnTo>
                    <a:lnTo>
                      <a:pt x="670" y="227"/>
                    </a:lnTo>
                    <a:lnTo>
                      <a:pt x="674" y="227"/>
                    </a:lnTo>
                    <a:lnTo>
                      <a:pt x="676" y="226"/>
                    </a:lnTo>
                    <a:lnTo>
                      <a:pt x="678" y="225"/>
                    </a:lnTo>
                    <a:lnTo>
                      <a:pt x="679" y="225"/>
                    </a:lnTo>
                    <a:lnTo>
                      <a:pt x="679" y="225"/>
                    </a:lnTo>
                    <a:lnTo>
                      <a:pt x="681" y="223"/>
                    </a:lnTo>
                    <a:lnTo>
                      <a:pt x="681" y="223"/>
                    </a:lnTo>
                    <a:lnTo>
                      <a:pt x="682" y="223"/>
                    </a:lnTo>
                    <a:lnTo>
                      <a:pt x="682" y="222"/>
                    </a:lnTo>
                    <a:lnTo>
                      <a:pt x="683" y="221"/>
                    </a:lnTo>
                    <a:lnTo>
                      <a:pt x="684" y="220"/>
                    </a:lnTo>
                    <a:lnTo>
                      <a:pt x="685" y="219"/>
                    </a:lnTo>
                    <a:lnTo>
                      <a:pt x="686" y="217"/>
                    </a:lnTo>
                    <a:lnTo>
                      <a:pt x="686" y="215"/>
                    </a:lnTo>
                    <a:lnTo>
                      <a:pt x="687" y="213"/>
                    </a:lnTo>
                    <a:lnTo>
                      <a:pt x="689" y="211"/>
                    </a:lnTo>
                    <a:lnTo>
                      <a:pt x="689" y="208"/>
                    </a:lnTo>
                    <a:lnTo>
                      <a:pt x="689" y="206"/>
                    </a:lnTo>
                    <a:lnTo>
                      <a:pt x="689" y="203"/>
                    </a:lnTo>
                    <a:lnTo>
                      <a:pt x="690" y="200"/>
                    </a:lnTo>
                    <a:lnTo>
                      <a:pt x="690" y="198"/>
                    </a:lnTo>
                    <a:lnTo>
                      <a:pt x="689" y="195"/>
                    </a:lnTo>
                    <a:lnTo>
                      <a:pt x="689" y="192"/>
                    </a:lnTo>
                    <a:lnTo>
                      <a:pt x="725" y="179"/>
                    </a:lnTo>
                    <a:lnTo>
                      <a:pt x="725" y="182"/>
                    </a:lnTo>
                    <a:lnTo>
                      <a:pt x="725" y="184"/>
                    </a:lnTo>
                    <a:lnTo>
                      <a:pt x="725" y="188"/>
                    </a:lnTo>
                    <a:lnTo>
                      <a:pt x="725" y="191"/>
                    </a:lnTo>
                    <a:lnTo>
                      <a:pt x="725" y="194"/>
                    </a:lnTo>
                    <a:lnTo>
                      <a:pt x="724" y="197"/>
                    </a:lnTo>
                    <a:lnTo>
                      <a:pt x="724" y="199"/>
                    </a:lnTo>
                    <a:lnTo>
                      <a:pt x="723" y="203"/>
                    </a:lnTo>
                    <a:lnTo>
                      <a:pt x="722" y="206"/>
                    </a:lnTo>
                    <a:lnTo>
                      <a:pt x="721" y="208"/>
                    </a:lnTo>
                    <a:lnTo>
                      <a:pt x="719" y="212"/>
                    </a:lnTo>
                    <a:lnTo>
                      <a:pt x="717" y="214"/>
                    </a:lnTo>
                    <a:lnTo>
                      <a:pt x="715" y="218"/>
                    </a:lnTo>
                    <a:lnTo>
                      <a:pt x="711" y="221"/>
                    </a:lnTo>
                    <a:lnTo>
                      <a:pt x="708" y="225"/>
                    </a:lnTo>
                    <a:lnTo>
                      <a:pt x="703" y="228"/>
                    </a:lnTo>
                    <a:lnTo>
                      <a:pt x="698" y="231"/>
                    </a:lnTo>
                    <a:lnTo>
                      <a:pt x="692" y="235"/>
                    </a:lnTo>
                    <a:lnTo>
                      <a:pt x="686" y="237"/>
                    </a:lnTo>
                    <a:lnTo>
                      <a:pt x="681" y="241"/>
                    </a:lnTo>
                    <a:lnTo>
                      <a:pt x="674" y="243"/>
                    </a:lnTo>
                    <a:lnTo>
                      <a:pt x="668" y="244"/>
                    </a:lnTo>
                    <a:lnTo>
                      <a:pt x="661" y="246"/>
                    </a:lnTo>
                    <a:lnTo>
                      <a:pt x="654" y="247"/>
                    </a:lnTo>
                    <a:lnTo>
                      <a:pt x="647" y="249"/>
                    </a:lnTo>
                    <a:lnTo>
                      <a:pt x="640" y="250"/>
                    </a:lnTo>
                    <a:lnTo>
                      <a:pt x="634" y="251"/>
                    </a:lnTo>
                    <a:lnTo>
                      <a:pt x="626" y="251"/>
                    </a:lnTo>
                    <a:lnTo>
                      <a:pt x="619" y="252"/>
                    </a:lnTo>
                    <a:lnTo>
                      <a:pt x="610" y="252"/>
                    </a:lnTo>
                    <a:lnTo>
                      <a:pt x="602" y="252"/>
                    </a:lnTo>
                    <a:lnTo>
                      <a:pt x="592" y="252"/>
                    </a:lnTo>
                    <a:lnTo>
                      <a:pt x="592" y="252"/>
                    </a:lnTo>
                    <a:lnTo>
                      <a:pt x="592" y="252"/>
                    </a:lnTo>
                    <a:close/>
                    <a:moveTo>
                      <a:pt x="71" y="247"/>
                    </a:moveTo>
                    <a:lnTo>
                      <a:pt x="93" y="227"/>
                    </a:lnTo>
                    <a:lnTo>
                      <a:pt x="93" y="227"/>
                    </a:lnTo>
                    <a:lnTo>
                      <a:pt x="100" y="227"/>
                    </a:lnTo>
                    <a:lnTo>
                      <a:pt x="108" y="227"/>
                    </a:lnTo>
                    <a:lnTo>
                      <a:pt x="118" y="227"/>
                    </a:lnTo>
                    <a:lnTo>
                      <a:pt x="129" y="227"/>
                    </a:lnTo>
                    <a:lnTo>
                      <a:pt x="142" y="227"/>
                    </a:lnTo>
                    <a:lnTo>
                      <a:pt x="156" y="227"/>
                    </a:lnTo>
                    <a:lnTo>
                      <a:pt x="171" y="228"/>
                    </a:lnTo>
                    <a:lnTo>
                      <a:pt x="187" y="228"/>
                    </a:lnTo>
                    <a:lnTo>
                      <a:pt x="204" y="228"/>
                    </a:lnTo>
                    <a:lnTo>
                      <a:pt x="222" y="228"/>
                    </a:lnTo>
                    <a:lnTo>
                      <a:pt x="240" y="228"/>
                    </a:lnTo>
                    <a:lnTo>
                      <a:pt x="260" y="228"/>
                    </a:lnTo>
                    <a:lnTo>
                      <a:pt x="279" y="229"/>
                    </a:lnTo>
                    <a:lnTo>
                      <a:pt x="300" y="229"/>
                    </a:lnTo>
                    <a:lnTo>
                      <a:pt x="320" y="229"/>
                    </a:lnTo>
                    <a:lnTo>
                      <a:pt x="341" y="229"/>
                    </a:lnTo>
                    <a:lnTo>
                      <a:pt x="362" y="229"/>
                    </a:lnTo>
                    <a:lnTo>
                      <a:pt x="382" y="230"/>
                    </a:lnTo>
                    <a:lnTo>
                      <a:pt x="403" y="230"/>
                    </a:lnTo>
                    <a:lnTo>
                      <a:pt x="423" y="230"/>
                    </a:lnTo>
                    <a:lnTo>
                      <a:pt x="444" y="230"/>
                    </a:lnTo>
                    <a:lnTo>
                      <a:pt x="463" y="230"/>
                    </a:lnTo>
                    <a:lnTo>
                      <a:pt x="483" y="231"/>
                    </a:lnTo>
                    <a:lnTo>
                      <a:pt x="501" y="231"/>
                    </a:lnTo>
                    <a:lnTo>
                      <a:pt x="519" y="231"/>
                    </a:lnTo>
                    <a:lnTo>
                      <a:pt x="536" y="231"/>
                    </a:lnTo>
                    <a:lnTo>
                      <a:pt x="552" y="231"/>
                    </a:lnTo>
                    <a:lnTo>
                      <a:pt x="567" y="231"/>
                    </a:lnTo>
                    <a:lnTo>
                      <a:pt x="581" y="231"/>
                    </a:lnTo>
                    <a:lnTo>
                      <a:pt x="594" y="231"/>
                    </a:lnTo>
                    <a:lnTo>
                      <a:pt x="605" y="231"/>
                    </a:lnTo>
                    <a:lnTo>
                      <a:pt x="614" y="231"/>
                    </a:lnTo>
                    <a:lnTo>
                      <a:pt x="592" y="252"/>
                    </a:lnTo>
                    <a:lnTo>
                      <a:pt x="582" y="252"/>
                    </a:lnTo>
                    <a:lnTo>
                      <a:pt x="571" y="252"/>
                    </a:lnTo>
                    <a:lnTo>
                      <a:pt x="558" y="252"/>
                    </a:lnTo>
                    <a:lnTo>
                      <a:pt x="544" y="252"/>
                    </a:lnTo>
                    <a:lnTo>
                      <a:pt x="530" y="252"/>
                    </a:lnTo>
                    <a:lnTo>
                      <a:pt x="514" y="252"/>
                    </a:lnTo>
                    <a:lnTo>
                      <a:pt x="496" y="252"/>
                    </a:lnTo>
                    <a:lnTo>
                      <a:pt x="479" y="252"/>
                    </a:lnTo>
                    <a:lnTo>
                      <a:pt x="460" y="251"/>
                    </a:lnTo>
                    <a:lnTo>
                      <a:pt x="442" y="251"/>
                    </a:lnTo>
                    <a:lnTo>
                      <a:pt x="421" y="251"/>
                    </a:lnTo>
                    <a:lnTo>
                      <a:pt x="402" y="251"/>
                    </a:lnTo>
                    <a:lnTo>
                      <a:pt x="381" y="251"/>
                    </a:lnTo>
                    <a:lnTo>
                      <a:pt x="360" y="251"/>
                    </a:lnTo>
                    <a:lnTo>
                      <a:pt x="339" y="250"/>
                    </a:lnTo>
                    <a:lnTo>
                      <a:pt x="318" y="250"/>
                    </a:lnTo>
                    <a:lnTo>
                      <a:pt x="298" y="250"/>
                    </a:lnTo>
                    <a:lnTo>
                      <a:pt x="277" y="250"/>
                    </a:lnTo>
                    <a:lnTo>
                      <a:pt x="257" y="250"/>
                    </a:lnTo>
                    <a:lnTo>
                      <a:pt x="237" y="249"/>
                    </a:lnTo>
                    <a:lnTo>
                      <a:pt x="219" y="249"/>
                    </a:lnTo>
                    <a:lnTo>
                      <a:pt x="199" y="249"/>
                    </a:lnTo>
                    <a:lnTo>
                      <a:pt x="182" y="249"/>
                    </a:lnTo>
                    <a:lnTo>
                      <a:pt x="165" y="249"/>
                    </a:lnTo>
                    <a:lnTo>
                      <a:pt x="149" y="247"/>
                    </a:lnTo>
                    <a:lnTo>
                      <a:pt x="133" y="247"/>
                    </a:lnTo>
                    <a:lnTo>
                      <a:pt x="119" y="247"/>
                    </a:lnTo>
                    <a:lnTo>
                      <a:pt x="107" y="247"/>
                    </a:lnTo>
                    <a:lnTo>
                      <a:pt x="95" y="247"/>
                    </a:lnTo>
                    <a:lnTo>
                      <a:pt x="86" y="247"/>
                    </a:lnTo>
                    <a:lnTo>
                      <a:pt x="77" y="247"/>
                    </a:lnTo>
                    <a:lnTo>
                      <a:pt x="71" y="247"/>
                    </a:lnTo>
                    <a:lnTo>
                      <a:pt x="71" y="247"/>
                    </a:lnTo>
                    <a:lnTo>
                      <a:pt x="71" y="247"/>
                    </a:lnTo>
                    <a:close/>
                    <a:moveTo>
                      <a:pt x="3" y="157"/>
                    </a:moveTo>
                    <a:lnTo>
                      <a:pt x="38" y="146"/>
                    </a:lnTo>
                    <a:lnTo>
                      <a:pt x="38" y="146"/>
                    </a:lnTo>
                    <a:lnTo>
                      <a:pt x="38" y="150"/>
                    </a:lnTo>
                    <a:lnTo>
                      <a:pt x="37" y="155"/>
                    </a:lnTo>
                    <a:lnTo>
                      <a:pt x="37" y="159"/>
                    </a:lnTo>
                    <a:lnTo>
                      <a:pt x="36" y="164"/>
                    </a:lnTo>
                    <a:lnTo>
                      <a:pt x="36" y="168"/>
                    </a:lnTo>
                    <a:lnTo>
                      <a:pt x="36" y="173"/>
                    </a:lnTo>
                    <a:lnTo>
                      <a:pt x="36" y="176"/>
                    </a:lnTo>
                    <a:lnTo>
                      <a:pt x="36" y="181"/>
                    </a:lnTo>
                    <a:lnTo>
                      <a:pt x="37" y="184"/>
                    </a:lnTo>
                    <a:lnTo>
                      <a:pt x="37" y="188"/>
                    </a:lnTo>
                    <a:lnTo>
                      <a:pt x="37" y="191"/>
                    </a:lnTo>
                    <a:lnTo>
                      <a:pt x="38" y="195"/>
                    </a:lnTo>
                    <a:lnTo>
                      <a:pt x="39" y="198"/>
                    </a:lnTo>
                    <a:lnTo>
                      <a:pt x="40" y="200"/>
                    </a:lnTo>
                    <a:lnTo>
                      <a:pt x="41" y="204"/>
                    </a:lnTo>
                    <a:lnTo>
                      <a:pt x="43" y="206"/>
                    </a:lnTo>
                    <a:lnTo>
                      <a:pt x="45" y="208"/>
                    </a:lnTo>
                    <a:lnTo>
                      <a:pt x="46" y="211"/>
                    </a:lnTo>
                    <a:lnTo>
                      <a:pt x="48" y="213"/>
                    </a:lnTo>
                    <a:lnTo>
                      <a:pt x="51" y="215"/>
                    </a:lnTo>
                    <a:lnTo>
                      <a:pt x="53" y="218"/>
                    </a:lnTo>
                    <a:lnTo>
                      <a:pt x="55" y="219"/>
                    </a:lnTo>
                    <a:lnTo>
                      <a:pt x="57" y="220"/>
                    </a:lnTo>
                    <a:lnTo>
                      <a:pt x="61" y="222"/>
                    </a:lnTo>
                    <a:lnTo>
                      <a:pt x="64" y="223"/>
                    </a:lnTo>
                    <a:lnTo>
                      <a:pt x="68" y="225"/>
                    </a:lnTo>
                    <a:lnTo>
                      <a:pt x="71" y="225"/>
                    </a:lnTo>
                    <a:lnTo>
                      <a:pt x="75" y="226"/>
                    </a:lnTo>
                    <a:lnTo>
                      <a:pt x="79" y="226"/>
                    </a:lnTo>
                    <a:lnTo>
                      <a:pt x="84" y="227"/>
                    </a:lnTo>
                    <a:lnTo>
                      <a:pt x="88" y="227"/>
                    </a:lnTo>
                    <a:lnTo>
                      <a:pt x="93" y="227"/>
                    </a:lnTo>
                    <a:lnTo>
                      <a:pt x="71" y="247"/>
                    </a:lnTo>
                    <a:lnTo>
                      <a:pt x="64" y="247"/>
                    </a:lnTo>
                    <a:lnTo>
                      <a:pt x="59" y="247"/>
                    </a:lnTo>
                    <a:lnTo>
                      <a:pt x="53" y="246"/>
                    </a:lnTo>
                    <a:lnTo>
                      <a:pt x="48" y="246"/>
                    </a:lnTo>
                    <a:lnTo>
                      <a:pt x="43" y="245"/>
                    </a:lnTo>
                    <a:lnTo>
                      <a:pt x="38" y="244"/>
                    </a:lnTo>
                    <a:lnTo>
                      <a:pt x="33" y="243"/>
                    </a:lnTo>
                    <a:lnTo>
                      <a:pt x="30" y="241"/>
                    </a:lnTo>
                    <a:lnTo>
                      <a:pt x="27" y="239"/>
                    </a:lnTo>
                    <a:lnTo>
                      <a:pt x="23" y="237"/>
                    </a:lnTo>
                    <a:lnTo>
                      <a:pt x="20" y="235"/>
                    </a:lnTo>
                    <a:lnTo>
                      <a:pt x="16" y="233"/>
                    </a:lnTo>
                    <a:lnTo>
                      <a:pt x="14" y="230"/>
                    </a:lnTo>
                    <a:lnTo>
                      <a:pt x="12" y="228"/>
                    </a:lnTo>
                    <a:lnTo>
                      <a:pt x="9" y="226"/>
                    </a:lnTo>
                    <a:lnTo>
                      <a:pt x="8" y="222"/>
                    </a:lnTo>
                    <a:lnTo>
                      <a:pt x="6" y="219"/>
                    </a:lnTo>
                    <a:lnTo>
                      <a:pt x="5" y="217"/>
                    </a:lnTo>
                    <a:lnTo>
                      <a:pt x="4" y="213"/>
                    </a:lnTo>
                    <a:lnTo>
                      <a:pt x="3" y="210"/>
                    </a:lnTo>
                    <a:lnTo>
                      <a:pt x="1" y="205"/>
                    </a:lnTo>
                    <a:lnTo>
                      <a:pt x="1" y="202"/>
                    </a:lnTo>
                    <a:lnTo>
                      <a:pt x="0" y="198"/>
                    </a:lnTo>
                    <a:lnTo>
                      <a:pt x="0" y="194"/>
                    </a:lnTo>
                    <a:lnTo>
                      <a:pt x="0" y="189"/>
                    </a:lnTo>
                    <a:lnTo>
                      <a:pt x="0" y="186"/>
                    </a:lnTo>
                    <a:lnTo>
                      <a:pt x="0" y="181"/>
                    </a:lnTo>
                    <a:lnTo>
                      <a:pt x="0" y="176"/>
                    </a:lnTo>
                    <a:lnTo>
                      <a:pt x="0" y="172"/>
                    </a:lnTo>
                    <a:lnTo>
                      <a:pt x="1" y="167"/>
                    </a:lnTo>
                    <a:lnTo>
                      <a:pt x="1" y="162"/>
                    </a:lnTo>
                    <a:lnTo>
                      <a:pt x="3" y="157"/>
                    </a:lnTo>
                    <a:lnTo>
                      <a:pt x="3" y="157"/>
                    </a:lnTo>
                    <a:lnTo>
                      <a:pt x="3" y="157"/>
                    </a:lnTo>
                    <a:close/>
                    <a:moveTo>
                      <a:pt x="24" y="60"/>
                    </a:moveTo>
                    <a:lnTo>
                      <a:pt x="60" y="49"/>
                    </a:lnTo>
                    <a:lnTo>
                      <a:pt x="60" y="49"/>
                    </a:lnTo>
                    <a:lnTo>
                      <a:pt x="60" y="53"/>
                    </a:lnTo>
                    <a:lnTo>
                      <a:pt x="59" y="55"/>
                    </a:lnTo>
                    <a:lnTo>
                      <a:pt x="59" y="59"/>
                    </a:lnTo>
                    <a:lnTo>
                      <a:pt x="57" y="61"/>
                    </a:lnTo>
                    <a:lnTo>
                      <a:pt x="56" y="63"/>
                    </a:lnTo>
                    <a:lnTo>
                      <a:pt x="56" y="65"/>
                    </a:lnTo>
                    <a:lnTo>
                      <a:pt x="55" y="68"/>
                    </a:lnTo>
                    <a:lnTo>
                      <a:pt x="55" y="71"/>
                    </a:lnTo>
                    <a:lnTo>
                      <a:pt x="54" y="73"/>
                    </a:lnTo>
                    <a:lnTo>
                      <a:pt x="53" y="76"/>
                    </a:lnTo>
                    <a:lnTo>
                      <a:pt x="53" y="78"/>
                    </a:lnTo>
                    <a:lnTo>
                      <a:pt x="52" y="80"/>
                    </a:lnTo>
                    <a:lnTo>
                      <a:pt x="52" y="83"/>
                    </a:lnTo>
                    <a:lnTo>
                      <a:pt x="51" y="85"/>
                    </a:lnTo>
                    <a:lnTo>
                      <a:pt x="49" y="87"/>
                    </a:lnTo>
                    <a:lnTo>
                      <a:pt x="49" y="90"/>
                    </a:lnTo>
                    <a:lnTo>
                      <a:pt x="48" y="92"/>
                    </a:lnTo>
                    <a:lnTo>
                      <a:pt x="48" y="94"/>
                    </a:lnTo>
                    <a:lnTo>
                      <a:pt x="47" y="98"/>
                    </a:lnTo>
                    <a:lnTo>
                      <a:pt x="46" y="100"/>
                    </a:lnTo>
                    <a:lnTo>
                      <a:pt x="46" y="103"/>
                    </a:lnTo>
                    <a:lnTo>
                      <a:pt x="45" y="106"/>
                    </a:lnTo>
                    <a:lnTo>
                      <a:pt x="45" y="109"/>
                    </a:lnTo>
                    <a:lnTo>
                      <a:pt x="44" y="112"/>
                    </a:lnTo>
                    <a:lnTo>
                      <a:pt x="43" y="116"/>
                    </a:lnTo>
                    <a:lnTo>
                      <a:pt x="43" y="119"/>
                    </a:lnTo>
                    <a:lnTo>
                      <a:pt x="41" y="123"/>
                    </a:lnTo>
                    <a:lnTo>
                      <a:pt x="41" y="127"/>
                    </a:lnTo>
                    <a:lnTo>
                      <a:pt x="40" y="131"/>
                    </a:lnTo>
                    <a:lnTo>
                      <a:pt x="39" y="135"/>
                    </a:lnTo>
                    <a:lnTo>
                      <a:pt x="39" y="140"/>
                    </a:lnTo>
                    <a:lnTo>
                      <a:pt x="38" y="146"/>
                    </a:lnTo>
                    <a:lnTo>
                      <a:pt x="3" y="157"/>
                    </a:lnTo>
                    <a:lnTo>
                      <a:pt x="4" y="151"/>
                    </a:lnTo>
                    <a:lnTo>
                      <a:pt x="4" y="147"/>
                    </a:lnTo>
                    <a:lnTo>
                      <a:pt x="5" y="142"/>
                    </a:lnTo>
                    <a:lnTo>
                      <a:pt x="5" y="139"/>
                    </a:lnTo>
                    <a:lnTo>
                      <a:pt x="6" y="134"/>
                    </a:lnTo>
                    <a:lnTo>
                      <a:pt x="7" y="131"/>
                    </a:lnTo>
                    <a:lnTo>
                      <a:pt x="7" y="126"/>
                    </a:lnTo>
                    <a:lnTo>
                      <a:pt x="8" y="123"/>
                    </a:lnTo>
                    <a:lnTo>
                      <a:pt x="8" y="119"/>
                    </a:lnTo>
                    <a:lnTo>
                      <a:pt x="9" y="117"/>
                    </a:lnTo>
                    <a:lnTo>
                      <a:pt x="11" y="114"/>
                    </a:lnTo>
                    <a:lnTo>
                      <a:pt x="11" y="110"/>
                    </a:lnTo>
                    <a:lnTo>
                      <a:pt x="12" y="108"/>
                    </a:lnTo>
                    <a:lnTo>
                      <a:pt x="12" y="106"/>
                    </a:lnTo>
                    <a:lnTo>
                      <a:pt x="13" y="102"/>
                    </a:lnTo>
                    <a:lnTo>
                      <a:pt x="14" y="100"/>
                    </a:lnTo>
                    <a:lnTo>
                      <a:pt x="14" y="98"/>
                    </a:lnTo>
                    <a:lnTo>
                      <a:pt x="15" y="95"/>
                    </a:lnTo>
                    <a:lnTo>
                      <a:pt x="16" y="93"/>
                    </a:lnTo>
                    <a:lnTo>
                      <a:pt x="16" y="91"/>
                    </a:lnTo>
                    <a:lnTo>
                      <a:pt x="17" y="88"/>
                    </a:lnTo>
                    <a:lnTo>
                      <a:pt x="17" y="86"/>
                    </a:lnTo>
                    <a:lnTo>
                      <a:pt x="19" y="83"/>
                    </a:lnTo>
                    <a:lnTo>
                      <a:pt x="20" y="80"/>
                    </a:lnTo>
                    <a:lnTo>
                      <a:pt x="20" y="78"/>
                    </a:lnTo>
                    <a:lnTo>
                      <a:pt x="21" y="76"/>
                    </a:lnTo>
                    <a:lnTo>
                      <a:pt x="21" y="73"/>
                    </a:lnTo>
                    <a:lnTo>
                      <a:pt x="22" y="71"/>
                    </a:lnTo>
                    <a:lnTo>
                      <a:pt x="23" y="69"/>
                    </a:lnTo>
                    <a:lnTo>
                      <a:pt x="23" y="65"/>
                    </a:lnTo>
                    <a:lnTo>
                      <a:pt x="24" y="63"/>
                    </a:lnTo>
                    <a:lnTo>
                      <a:pt x="24" y="60"/>
                    </a:lnTo>
                    <a:lnTo>
                      <a:pt x="24" y="60"/>
                    </a:lnTo>
                    <a:lnTo>
                      <a:pt x="24" y="60"/>
                    </a:lnTo>
                    <a:close/>
                    <a:moveTo>
                      <a:pt x="115" y="8"/>
                    </a:moveTo>
                    <a:lnTo>
                      <a:pt x="94" y="28"/>
                    </a:lnTo>
                    <a:lnTo>
                      <a:pt x="94" y="28"/>
                    </a:lnTo>
                    <a:lnTo>
                      <a:pt x="89" y="29"/>
                    </a:lnTo>
                    <a:lnTo>
                      <a:pt x="86" y="29"/>
                    </a:lnTo>
                    <a:lnTo>
                      <a:pt x="83" y="29"/>
                    </a:lnTo>
                    <a:lnTo>
                      <a:pt x="79" y="29"/>
                    </a:lnTo>
                    <a:lnTo>
                      <a:pt x="77" y="29"/>
                    </a:lnTo>
                    <a:lnTo>
                      <a:pt x="73" y="30"/>
                    </a:lnTo>
                    <a:lnTo>
                      <a:pt x="71" y="30"/>
                    </a:lnTo>
                    <a:lnTo>
                      <a:pt x="69" y="30"/>
                    </a:lnTo>
                    <a:lnTo>
                      <a:pt x="68" y="30"/>
                    </a:lnTo>
                    <a:lnTo>
                      <a:pt x="65" y="31"/>
                    </a:lnTo>
                    <a:lnTo>
                      <a:pt x="65" y="31"/>
                    </a:lnTo>
                    <a:lnTo>
                      <a:pt x="64" y="31"/>
                    </a:lnTo>
                    <a:lnTo>
                      <a:pt x="64" y="31"/>
                    </a:lnTo>
                    <a:lnTo>
                      <a:pt x="65" y="31"/>
                    </a:lnTo>
                    <a:lnTo>
                      <a:pt x="65" y="30"/>
                    </a:lnTo>
                    <a:lnTo>
                      <a:pt x="67" y="30"/>
                    </a:lnTo>
                    <a:lnTo>
                      <a:pt x="68" y="29"/>
                    </a:lnTo>
                    <a:lnTo>
                      <a:pt x="68" y="29"/>
                    </a:lnTo>
                    <a:lnTo>
                      <a:pt x="69" y="29"/>
                    </a:lnTo>
                    <a:lnTo>
                      <a:pt x="69" y="29"/>
                    </a:lnTo>
                    <a:lnTo>
                      <a:pt x="68" y="29"/>
                    </a:lnTo>
                    <a:lnTo>
                      <a:pt x="68" y="30"/>
                    </a:lnTo>
                    <a:lnTo>
                      <a:pt x="67" y="31"/>
                    </a:lnTo>
                    <a:lnTo>
                      <a:pt x="67" y="32"/>
                    </a:lnTo>
                    <a:lnTo>
                      <a:pt x="65" y="33"/>
                    </a:lnTo>
                    <a:lnTo>
                      <a:pt x="64" y="36"/>
                    </a:lnTo>
                    <a:lnTo>
                      <a:pt x="64" y="37"/>
                    </a:lnTo>
                    <a:lnTo>
                      <a:pt x="63" y="39"/>
                    </a:lnTo>
                    <a:lnTo>
                      <a:pt x="62" y="41"/>
                    </a:lnTo>
                    <a:lnTo>
                      <a:pt x="62" y="44"/>
                    </a:lnTo>
                    <a:lnTo>
                      <a:pt x="61" y="47"/>
                    </a:lnTo>
                    <a:lnTo>
                      <a:pt x="60" y="49"/>
                    </a:lnTo>
                    <a:lnTo>
                      <a:pt x="24" y="60"/>
                    </a:lnTo>
                    <a:lnTo>
                      <a:pt x="25" y="57"/>
                    </a:lnTo>
                    <a:lnTo>
                      <a:pt x="27" y="54"/>
                    </a:lnTo>
                    <a:lnTo>
                      <a:pt x="27" y="52"/>
                    </a:lnTo>
                    <a:lnTo>
                      <a:pt x="28" y="49"/>
                    </a:lnTo>
                    <a:lnTo>
                      <a:pt x="29" y="46"/>
                    </a:lnTo>
                    <a:lnTo>
                      <a:pt x="30" y="44"/>
                    </a:lnTo>
                    <a:lnTo>
                      <a:pt x="31" y="41"/>
                    </a:lnTo>
                    <a:lnTo>
                      <a:pt x="32" y="39"/>
                    </a:lnTo>
                    <a:lnTo>
                      <a:pt x="33" y="37"/>
                    </a:lnTo>
                    <a:lnTo>
                      <a:pt x="35" y="35"/>
                    </a:lnTo>
                    <a:lnTo>
                      <a:pt x="37" y="32"/>
                    </a:lnTo>
                    <a:lnTo>
                      <a:pt x="39" y="30"/>
                    </a:lnTo>
                    <a:lnTo>
                      <a:pt x="41" y="28"/>
                    </a:lnTo>
                    <a:lnTo>
                      <a:pt x="44" y="25"/>
                    </a:lnTo>
                    <a:lnTo>
                      <a:pt x="48" y="23"/>
                    </a:lnTo>
                    <a:lnTo>
                      <a:pt x="52" y="21"/>
                    </a:lnTo>
                    <a:lnTo>
                      <a:pt x="56" y="19"/>
                    </a:lnTo>
                    <a:lnTo>
                      <a:pt x="61" y="16"/>
                    </a:lnTo>
                    <a:lnTo>
                      <a:pt x="65" y="15"/>
                    </a:lnTo>
                    <a:lnTo>
                      <a:pt x="70" y="13"/>
                    </a:lnTo>
                    <a:lnTo>
                      <a:pt x="73" y="12"/>
                    </a:lnTo>
                    <a:lnTo>
                      <a:pt x="77" y="12"/>
                    </a:lnTo>
                    <a:lnTo>
                      <a:pt x="80" y="11"/>
                    </a:lnTo>
                    <a:lnTo>
                      <a:pt x="84" y="11"/>
                    </a:lnTo>
                    <a:lnTo>
                      <a:pt x="87" y="9"/>
                    </a:lnTo>
                    <a:lnTo>
                      <a:pt x="92" y="9"/>
                    </a:lnTo>
                    <a:lnTo>
                      <a:pt x="95" y="9"/>
                    </a:lnTo>
                    <a:lnTo>
                      <a:pt x="99" y="8"/>
                    </a:lnTo>
                    <a:lnTo>
                      <a:pt x="102" y="8"/>
                    </a:lnTo>
                    <a:lnTo>
                      <a:pt x="105" y="8"/>
                    </a:lnTo>
                    <a:lnTo>
                      <a:pt x="110" y="8"/>
                    </a:lnTo>
                    <a:lnTo>
                      <a:pt x="115" y="8"/>
                    </a:lnTo>
                    <a:lnTo>
                      <a:pt x="115" y="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126"/>
              <p:cNvSpPr>
                <a:spLocks noEditPoints="1"/>
              </p:cNvSpPr>
              <p:nvPr/>
            </p:nvSpPr>
            <p:spPr bwMode="auto">
              <a:xfrm>
                <a:off x="7607300" y="5175250"/>
                <a:ext cx="3001963" cy="519113"/>
              </a:xfrm>
              <a:custGeom>
                <a:avLst/>
                <a:gdLst>
                  <a:gd name="T0" fmla="*/ 86 w 1891"/>
                  <a:gd name="T1" fmla="*/ 71 h 327"/>
                  <a:gd name="T2" fmla="*/ 107 w 1891"/>
                  <a:gd name="T3" fmla="*/ 46 h 327"/>
                  <a:gd name="T4" fmla="*/ 142 w 1891"/>
                  <a:gd name="T5" fmla="*/ 22 h 327"/>
                  <a:gd name="T6" fmla="*/ 163 w 1891"/>
                  <a:gd name="T7" fmla="*/ 35 h 327"/>
                  <a:gd name="T8" fmla="*/ 145 w 1891"/>
                  <a:gd name="T9" fmla="*/ 38 h 327"/>
                  <a:gd name="T10" fmla="*/ 134 w 1891"/>
                  <a:gd name="T11" fmla="*/ 46 h 327"/>
                  <a:gd name="T12" fmla="*/ 118 w 1891"/>
                  <a:gd name="T13" fmla="*/ 69 h 327"/>
                  <a:gd name="T14" fmla="*/ 5 w 1891"/>
                  <a:gd name="T15" fmla="*/ 262 h 327"/>
                  <a:gd name="T16" fmla="*/ 18 w 1891"/>
                  <a:gd name="T17" fmla="*/ 227 h 327"/>
                  <a:gd name="T18" fmla="*/ 37 w 1891"/>
                  <a:gd name="T19" fmla="*/ 173 h 327"/>
                  <a:gd name="T20" fmla="*/ 59 w 1891"/>
                  <a:gd name="T21" fmla="*/ 121 h 327"/>
                  <a:gd name="T22" fmla="*/ 102 w 1891"/>
                  <a:gd name="T23" fmla="*/ 93 h 327"/>
                  <a:gd name="T24" fmla="*/ 82 w 1891"/>
                  <a:gd name="T25" fmla="*/ 140 h 327"/>
                  <a:gd name="T26" fmla="*/ 61 w 1891"/>
                  <a:gd name="T27" fmla="*/ 195 h 327"/>
                  <a:gd name="T28" fmla="*/ 44 w 1891"/>
                  <a:gd name="T29" fmla="*/ 242 h 327"/>
                  <a:gd name="T30" fmla="*/ 107 w 1891"/>
                  <a:gd name="T31" fmla="*/ 315 h 327"/>
                  <a:gd name="T32" fmla="*/ 44 w 1891"/>
                  <a:gd name="T33" fmla="*/ 312 h 327"/>
                  <a:gd name="T34" fmla="*/ 10 w 1891"/>
                  <a:gd name="T35" fmla="*/ 299 h 327"/>
                  <a:gd name="T36" fmla="*/ 0 w 1891"/>
                  <a:gd name="T37" fmla="*/ 276 h 327"/>
                  <a:gd name="T38" fmla="*/ 36 w 1891"/>
                  <a:gd name="T39" fmla="*/ 265 h 327"/>
                  <a:gd name="T40" fmla="*/ 43 w 1891"/>
                  <a:gd name="T41" fmla="*/ 282 h 327"/>
                  <a:gd name="T42" fmla="*/ 71 w 1891"/>
                  <a:gd name="T43" fmla="*/ 291 h 327"/>
                  <a:gd name="T44" fmla="*/ 129 w 1891"/>
                  <a:gd name="T45" fmla="*/ 294 h 327"/>
                  <a:gd name="T46" fmla="*/ 1707 w 1891"/>
                  <a:gd name="T47" fmla="*/ 327 h 327"/>
                  <a:gd name="T48" fmla="*/ 1234 w 1891"/>
                  <a:gd name="T49" fmla="*/ 324 h 327"/>
                  <a:gd name="T50" fmla="*/ 589 w 1891"/>
                  <a:gd name="T51" fmla="*/ 318 h 327"/>
                  <a:gd name="T52" fmla="*/ 148 w 1891"/>
                  <a:gd name="T53" fmla="*/ 315 h 327"/>
                  <a:gd name="T54" fmla="*/ 318 w 1891"/>
                  <a:gd name="T55" fmla="*/ 296 h 327"/>
                  <a:gd name="T56" fmla="*/ 896 w 1891"/>
                  <a:gd name="T57" fmla="*/ 300 h 327"/>
                  <a:gd name="T58" fmla="*/ 1510 w 1891"/>
                  <a:gd name="T59" fmla="*/ 305 h 327"/>
                  <a:gd name="T60" fmla="*/ 1783 w 1891"/>
                  <a:gd name="T61" fmla="*/ 305 h 327"/>
                  <a:gd name="T62" fmla="*/ 1891 w 1891"/>
                  <a:gd name="T63" fmla="*/ 264 h 327"/>
                  <a:gd name="T64" fmla="*/ 1874 w 1891"/>
                  <a:gd name="T65" fmla="*/ 299 h 327"/>
                  <a:gd name="T66" fmla="*/ 1819 w 1891"/>
                  <a:gd name="T67" fmla="*/ 321 h 327"/>
                  <a:gd name="T68" fmla="*/ 1763 w 1891"/>
                  <a:gd name="T69" fmla="*/ 325 h 327"/>
                  <a:gd name="T70" fmla="*/ 1829 w 1891"/>
                  <a:gd name="T71" fmla="*/ 301 h 327"/>
                  <a:gd name="T72" fmla="*/ 1849 w 1891"/>
                  <a:gd name="T73" fmla="*/ 297 h 327"/>
                  <a:gd name="T74" fmla="*/ 1855 w 1891"/>
                  <a:gd name="T75" fmla="*/ 281 h 327"/>
                  <a:gd name="T76" fmla="*/ 1770 w 1891"/>
                  <a:gd name="T77" fmla="*/ 66 h 327"/>
                  <a:gd name="T78" fmla="*/ 1822 w 1891"/>
                  <a:gd name="T79" fmla="*/ 78 h 327"/>
                  <a:gd name="T80" fmla="*/ 1845 w 1891"/>
                  <a:gd name="T81" fmla="*/ 134 h 327"/>
                  <a:gd name="T82" fmla="*/ 1867 w 1891"/>
                  <a:gd name="T83" fmla="*/ 197 h 327"/>
                  <a:gd name="T84" fmla="*/ 1847 w 1891"/>
                  <a:gd name="T85" fmla="*/ 250 h 327"/>
                  <a:gd name="T86" fmla="*/ 1824 w 1891"/>
                  <a:gd name="T87" fmla="*/ 190 h 327"/>
                  <a:gd name="T88" fmla="*/ 1801 w 1891"/>
                  <a:gd name="T89" fmla="*/ 129 h 327"/>
                  <a:gd name="T90" fmla="*/ 1779 w 1891"/>
                  <a:gd name="T91" fmla="*/ 79 h 327"/>
                  <a:gd name="T92" fmla="*/ 1619 w 1891"/>
                  <a:gd name="T93" fmla="*/ 0 h 327"/>
                  <a:gd name="T94" fmla="*/ 1689 w 1891"/>
                  <a:gd name="T95" fmla="*/ 4 h 327"/>
                  <a:gd name="T96" fmla="*/ 1746 w 1891"/>
                  <a:gd name="T97" fmla="*/ 16 h 327"/>
                  <a:gd name="T98" fmla="*/ 1789 w 1891"/>
                  <a:gd name="T99" fmla="*/ 35 h 327"/>
                  <a:gd name="T100" fmla="*/ 1762 w 1891"/>
                  <a:gd name="T101" fmla="*/ 58 h 327"/>
                  <a:gd name="T102" fmla="*/ 1727 w 1891"/>
                  <a:gd name="T103" fmla="*/ 39 h 327"/>
                  <a:gd name="T104" fmla="*/ 1675 w 1891"/>
                  <a:gd name="T105" fmla="*/ 27 h 327"/>
                  <a:gd name="T106" fmla="*/ 1612 w 1891"/>
                  <a:gd name="T107" fmla="*/ 21 h 327"/>
                  <a:gd name="T108" fmla="*/ 218 w 1891"/>
                  <a:gd name="T109" fmla="*/ 13 h 327"/>
                  <a:gd name="T110" fmla="*/ 609 w 1891"/>
                  <a:gd name="T111" fmla="*/ 8 h 327"/>
                  <a:gd name="T112" fmla="*/ 1159 w 1891"/>
                  <a:gd name="T113" fmla="*/ 3 h 327"/>
                  <a:gd name="T114" fmla="*/ 1567 w 1891"/>
                  <a:gd name="T115" fmla="*/ 0 h 327"/>
                  <a:gd name="T116" fmla="*/ 1481 w 1891"/>
                  <a:gd name="T117" fmla="*/ 21 h 327"/>
                  <a:gd name="T118" fmla="*/ 1016 w 1891"/>
                  <a:gd name="T119" fmla="*/ 24 h 327"/>
                  <a:gd name="T120" fmla="*/ 476 w 1891"/>
                  <a:gd name="T121" fmla="*/ 30 h 327"/>
                  <a:gd name="T122" fmla="*/ 163 w 1891"/>
                  <a:gd name="T123" fmla="*/ 35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91" h="327">
                    <a:moveTo>
                      <a:pt x="107" y="86"/>
                    </a:moveTo>
                    <a:lnTo>
                      <a:pt x="74" y="92"/>
                    </a:lnTo>
                    <a:lnTo>
                      <a:pt x="74" y="92"/>
                    </a:lnTo>
                    <a:lnTo>
                      <a:pt x="76" y="89"/>
                    </a:lnTo>
                    <a:lnTo>
                      <a:pt x="78" y="85"/>
                    </a:lnTo>
                    <a:lnTo>
                      <a:pt x="80" y="82"/>
                    </a:lnTo>
                    <a:lnTo>
                      <a:pt x="83" y="78"/>
                    </a:lnTo>
                    <a:lnTo>
                      <a:pt x="84" y="75"/>
                    </a:lnTo>
                    <a:lnTo>
                      <a:pt x="86" y="71"/>
                    </a:lnTo>
                    <a:lnTo>
                      <a:pt x="88" y="69"/>
                    </a:lnTo>
                    <a:lnTo>
                      <a:pt x="91" y="66"/>
                    </a:lnTo>
                    <a:lnTo>
                      <a:pt x="93" y="62"/>
                    </a:lnTo>
                    <a:lnTo>
                      <a:pt x="94" y="60"/>
                    </a:lnTo>
                    <a:lnTo>
                      <a:pt x="96" y="56"/>
                    </a:lnTo>
                    <a:lnTo>
                      <a:pt x="99" y="54"/>
                    </a:lnTo>
                    <a:lnTo>
                      <a:pt x="101" y="51"/>
                    </a:lnTo>
                    <a:lnTo>
                      <a:pt x="103" y="48"/>
                    </a:lnTo>
                    <a:lnTo>
                      <a:pt x="107" y="46"/>
                    </a:lnTo>
                    <a:lnTo>
                      <a:pt x="109" y="43"/>
                    </a:lnTo>
                    <a:lnTo>
                      <a:pt x="113" y="40"/>
                    </a:lnTo>
                    <a:lnTo>
                      <a:pt x="116" y="38"/>
                    </a:lnTo>
                    <a:lnTo>
                      <a:pt x="119" y="35"/>
                    </a:lnTo>
                    <a:lnTo>
                      <a:pt x="123" y="32"/>
                    </a:lnTo>
                    <a:lnTo>
                      <a:pt x="127" y="29"/>
                    </a:lnTo>
                    <a:lnTo>
                      <a:pt x="132" y="27"/>
                    </a:lnTo>
                    <a:lnTo>
                      <a:pt x="138" y="24"/>
                    </a:lnTo>
                    <a:lnTo>
                      <a:pt x="142" y="22"/>
                    </a:lnTo>
                    <a:lnTo>
                      <a:pt x="148" y="21"/>
                    </a:lnTo>
                    <a:lnTo>
                      <a:pt x="153" y="19"/>
                    </a:lnTo>
                    <a:lnTo>
                      <a:pt x="158" y="18"/>
                    </a:lnTo>
                    <a:lnTo>
                      <a:pt x="163" y="16"/>
                    </a:lnTo>
                    <a:lnTo>
                      <a:pt x="169" y="15"/>
                    </a:lnTo>
                    <a:lnTo>
                      <a:pt x="173" y="15"/>
                    </a:lnTo>
                    <a:lnTo>
                      <a:pt x="178" y="15"/>
                    </a:lnTo>
                    <a:lnTo>
                      <a:pt x="183" y="14"/>
                    </a:lnTo>
                    <a:lnTo>
                      <a:pt x="163" y="35"/>
                    </a:lnTo>
                    <a:lnTo>
                      <a:pt x="159" y="35"/>
                    </a:lnTo>
                    <a:lnTo>
                      <a:pt x="156" y="36"/>
                    </a:lnTo>
                    <a:lnTo>
                      <a:pt x="153" y="36"/>
                    </a:lnTo>
                    <a:lnTo>
                      <a:pt x="150" y="36"/>
                    </a:lnTo>
                    <a:lnTo>
                      <a:pt x="149" y="37"/>
                    </a:lnTo>
                    <a:lnTo>
                      <a:pt x="147" y="37"/>
                    </a:lnTo>
                    <a:lnTo>
                      <a:pt x="146" y="37"/>
                    </a:lnTo>
                    <a:lnTo>
                      <a:pt x="145" y="38"/>
                    </a:lnTo>
                    <a:lnTo>
                      <a:pt x="145" y="38"/>
                    </a:lnTo>
                    <a:lnTo>
                      <a:pt x="143" y="38"/>
                    </a:lnTo>
                    <a:lnTo>
                      <a:pt x="143" y="38"/>
                    </a:lnTo>
                    <a:lnTo>
                      <a:pt x="142" y="39"/>
                    </a:lnTo>
                    <a:lnTo>
                      <a:pt x="141" y="39"/>
                    </a:lnTo>
                    <a:lnTo>
                      <a:pt x="140" y="40"/>
                    </a:lnTo>
                    <a:lnTo>
                      <a:pt x="139" y="42"/>
                    </a:lnTo>
                    <a:lnTo>
                      <a:pt x="138" y="43"/>
                    </a:lnTo>
                    <a:lnTo>
                      <a:pt x="137" y="44"/>
                    </a:lnTo>
                    <a:lnTo>
                      <a:pt x="134" y="46"/>
                    </a:lnTo>
                    <a:lnTo>
                      <a:pt x="133" y="48"/>
                    </a:lnTo>
                    <a:lnTo>
                      <a:pt x="131" y="50"/>
                    </a:lnTo>
                    <a:lnTo>
                      <a:pt x="130" y="52"/>
                    </a:lnTo>
                    <a:lnTo>
                      <a:pt x="127" y="54"/>
                    </a:lnTo>
                    <a:lnTo>
                      <a:pt x="125" y="58"/>
                    </a:lnTo>
                    <a:lnTo>
                      <a:pt x="124" y="60"/>
                    </a:lnTo>
                    <a:lnTo>
                      <a:pt x="122" y="63"/>
                    </a:lnTo>
                    <a:lnTo>
                      <a:pt x="119" y="66"/>
                    </a:lnTo>
                    <a:lnTo>
                      <a:pt x="118" y="69"/>
                    </a:lnTo>
                    <a:lnTo>
                      <a:pt x="116" y="73"/>
                    </a:lnTo>
                    <a:lnTo>
                      <a:pt x="114" y="76"/>
                    </a:lnTo>
                    <a:lnTo>
                      <a:pt x="111" y="79"/>
                    </a:lnTo>
                    <a:lnTo>
                      <a:pt x="109" y="83"/>
                    </a:lnTo>
                    <a:lnTo>
                      <a:pt x="107" y="86"/>
                    </a:lnTo>
                    <a:lnTo>
                      <a:pt x="107" y="86"/>
                    </a:lnTo>
                    <a:lnTo>
                      <a:pt x="107" y="86"/>
                    </a:lnTo>
                    <a:close/>
                    <a:moveTo>
                      <a:pt x="39" y="253"/>
                    </a:moveTo>
                    <a:lnTo>
                      <a:pt x="5" y="262"/>
                    </a:lnTo>
                    <a:lnTo>
                      <a:pt x="5" y="262"/>
                    </a:lnTo>
                    <a:lnTo>
                      <a:pt x="6" y="259"/>
                    </a:lnTo>
                    <a:lnTo>
                      <a:pt x="7" y="256"/>
                    </a:lnTo>
                    <a:lnTo>
                      <a:pt x="8" y="251"/>
                    </a:lnTo>
                    <a:lnTo>
                      <a:pt x="11" y="246"/>
                    </a:lnTo>
                    <a:lnTo>
                      <a:pt x="12" y="242"/>
                    </a:lnTo>
                    <a:lnTo>
                      <a:pt x="14" y="237"/>
                    </a:lnTo>
                    <a:lnTo>
                      <a:pt x="15" y="233"/>
                    </a:lnTo>
                    <a:lnTo>
                      <a:pt x="18" y="227"/>
                    </a:lnTo>
                    <a:lnTo>
                      <a:pt x="20" y="221"/>
                    </a:lnTo>
                    <a:lnTo>
                      <a:pt x="21" y="216"/>
                    </a:lnTo>
                    <a:lnTo>
                      <a:pt x="23" y="210"/>
                    </a:lnTo>
                    <a:lnTo>
                      <a:pt x="26" y="204"/>
                    </a:lnTo>
                    <a:lnTo>
                      <a:pt x="28" y="198"/>
                    </a:lnTo>
                    <a:lnTo>
                      <a:pt x="30" y="191"/>
                    </a:lnTo>
                    <a:lnTo>
                      <a:pt x="32" y="186"/>
                    </a:lnTo>
                    <a:lnTo>
                      <a:pt x="35" y="180"/>
                    </a:lnTo>
                    <a:lnTo>
                      <a:pt x="37" y="173"/>
                    </a:lnTo>
                    <a:lnTo>
                      <a:pt x="39" y="167"/>
                    </a:lnTo>
                    <a:lnTo>
                      <a:pt x="42" y="162"/>
                    </a:lnTo>
                    <a:lnTo>
                      <a:pt x="44" y="155"/>
                    </a:lnTo>
                    <a:lnTo>
                      <a:pt x="46" y="149"/>
                    </a:lnTo>
                    <a:lnTo>
                      <a:pt x="48" y="143"/>
                    </a:lnTo>
                    <a:lnTo>
                      <a:pt x="51" y="138"/>
                    </a:lnTo>
                    <a:lnTo>
                      <a:pt x="53" y="132"/>
                    </a:lnTo>
                    <a:lnTo>
                      <a:pt x="56" y="126"/>
                    </a:lnTo>
                    <a:lnTo>
                      <a:pt x="59" y="121"/>
                    </a:lnTo>
                    <a:lnTo>
                      <a:pt x="61" y="116"/>
                    </a:lnTo>
                    <a:lnTo>
                      <a:pt x="63" y="110"/>
                    </a:lnTo>
                    <a:lnTo>
                      <a:pt x="66" y="106"/>
                    </a:lnTo>
                    <a:lnTo>
                      <a:pt x="68" y="101"/>
                    </a:lnTo>
                    <a:lnTo>
                      <a:pt x="71" y="97"/>
                    </a:lnTo>
                    <a:lnTo>
                      <a:pt x="74" y="92"/>
                    </a:lnTo>
                    <a:lnTo>
                      <a:pt x="107" y="86"/>
                    </a:lnTo>
                    <a:lnTo>
                      <a:pt x="104" y="90"/>
                    </a:lnTo>
                    <a:lnTo>
                      <a:pt x="102" y="93"/>
                    </a:lnTo>
                    <a:lnTo>
                      <a:pt x="100" y="98"/>
                    </a:lnTo>
                    <a:lnTo>
                      <a:pt x="98" y="102"/>
                    </a:lnTo>
                    <a:lnTo>
                      <a:pt x="95" y="107"/>
                    </a:lnTo>
                    <a:lnTo>
                      <a:pt x="93" y="113"/>
                    </a:lnTo>
                    <a:lnTo>
                      <a:pt x="91" y="117"/>
                    </a:lnTo>
                    <a:lnTo>
                      <a:pt x="88" y="123"/>
                    </a:lnTo>
                    <a:lnTo>
                      <a:pt x="86" y="129"/>
                    </a:lnTo>
                    <a:lnTo>
                      <a:pt x="84" y="134"/>
                    </a:lnTo>
                    <a:lnTo>
                      <a:pt x="82" y="140"/>
                    </a:lnTo>
                    <a:lnTo>
                      <a:pt x="79" y="146"/>
                    </a:lnTo>
                    <a:lnTo>
                      <a:pt x="77" y="151"/>
                    </a:lnTo>
                    <a:lnTo>
                      <a:pt x="75" y="158"/>
                    </a:lnTo>
                    <a:lnTo>
                      <a:pt x="72" y="164"/>
                    </a:lnTo>
                    <a:lnTo>
                      <a:pt x="70" y="170"/>
                    </a:lnTo>
                    <a:lnTo>
                      <a:pt x="68" y="177"/>
                    </a:lnTo>
                    <a:lnTo>
                      <a:pt x="66" y="182"/>
                    </a:lnTo>
                    <a:lnTo>
                      <a:pt x="63" y="188"/>
                    </a:lnTo>
                    <a:lnTo>
                      <a:pt x="61" y="195"/>
                    </a:lnTo>
                    <a:lnTo>
                      <a:pt x="59" y="201"/>
                    </a:lnTo>
                    <a:lnTo>
                      <a:pt x="56" y="206"/>
                    </a:lnTo>
                    <a:lnTo>
                      <a:pt x="54" y="212"/>
                    </a:lnTo>
                    <a:lnTo>
                      <a:pt x="53" y="218"/>
                    </a:lnTo>
                    <a:lnTo>
                      <a:pt x="51" y="222"/>
                    </a:lnTo>
                    <a:lnTo>
                      <a:pt x="50" y="228"/>
                    </a:lnTo>
                    <a:lnTo>
                      <a:pt x="47" y="233"/>
                    </a:lnTo>
                    <a:lnTo>
                      <a:pt x="46" y="237"/>
                    </a:lnTo>
                    <a:lnTo>
                      <a:pt x="44" y="242"/>
                    </a:lnTo>
                    <a:lnTo>
                      <a:pt x="43" y="246"/>
                    </a:lnTo>
                    <a:lnTo>
                      <a:pt x="40" y="250"/>
                    </a:lnTo>
                    <a:lnTo>
                      <a:pt x="39" y="253"/>
                    </a:lnTo>
                    <a:lnTo>
                      <a:pt x="39" y="253"/>
                    </a:lnTo>
                    <a:lnTo>
                      <a:pt x="39" y="253"/>
                    </a:lnTo>
                    <a:close/>
                    <a:moveTo>
                      <a:pt x="138" y="294"/>
                    </a:moveTo>
                    <a:lnTo>
                      <a:pt x="115" y="315"/>
                    </a:lnTo>
                    <a:lnTo>
                      <a:pt x="115" y="315"/>
                    </a:lnTo>
                    <a:lnTo>
                      <a:pt x="107" y="315"/>
                    </a:lnTo>
                    <a:lnTo>
                      <a:pt x="98" y="315"/>
                    </a:lnTo>
                    <a:lnTo>
                      <a:pt x="90" y="315"/>
                    </a:lnTo>
                    <a:lnTo>
                      <a:pt x="83" y="314"/>
                    </a:lnTo>
                    <a:lnTo>
                      <a:pt x="75" y="314"/>
                    </a:lnTo>
                    <a:lnTo>
                      <a:pt x="68" y="314"/>
                    </a:lnTo>
                    <a:lnTo>
                      <a:pt x="62" y="313"/>
                    </a:lnTo>
                    <a:lnTo>
                      <a:pt x="55" y="313"/>
                    </a:lnTo>
                    <a:lnTo>
                      <a:pt x="50" y="312"/>
                    </a:lnTo>
                    <a:lnTo>
                      <a:pt x="44" y="312"/>
                    </a:lnTo>
                    <a:lnTo>
                      <a:pt x="39" y="310"/>
                    </a:lnTo>
                    <a:lnTo>
                      <a:pt x="35" y="309"/>
                    </a:lnTo>
                    <a:lnTo>
                      <a:pt x="30" y="308"/>
                    </a:lnTo>
                    <a:lnTo>
                      <a:pt x="26" y="307"/>
                    </a:lnTo>
                    <a:lnTo>
                      <a:pt x="22" y="306"/>
                    </a:lnTo>
                    <a:lnTo>
                      <a:pt x="18" y="305"/>
                    </a:lnTo>
                    <a:lnTo>
                      <a:pt x="15" y="302"/>
                    </a:lnTo>
                    <a:lnTo>
                      <a:pt x="12" y="301"/>
                    </a:lnTo>
                    <a:lnTo>
                      <a:pt x="10" y="299"/>
                    </a:lnTo>
                    <a:lnTo>
                      <a:pt x="7" y="297"/>
                    </a:lnTo>
                    <a:lnTo>
                      <a:pt x="5" y="294"/>
                    </a:lnTo>
                    <a:lnTo>
                      <a:pt x="4" y="292"/>
                    </a:lnTo>
                    <a:lnTo>
                      <a:pt x="3" y="290"/>
                    </a:lnTo>
                    <a:lnTo>
                      <a:pt x="2" y="288"/>
                    </a:lnTo>
                    <a:lnTo>
                      <a:pt x="0" y="285"/>
                    </a:lnTo>
                    <a:lnTo>
                      <a:pt x="0" y="282"/>
                    </a:lnTo>
                    <a:lnTo>
                      <a:pt x="0" y="280"/>
                    </a:lnTo>
                    <a:lnTo>
                      <a:pt x="0" y="276"/>
                    </a:lnTo>
                    <a:lnTo>
                      <a:pt x="2" y="273"/>
                    </a:lnTo>
                    <a:lnTo>
                      <a:pt x="2" y="269"/>
                    </a:lnTo>
                    <a:lnTo>
                      <a:pt x="3" y="266"/>
                    </a:lnTo>
                    <a:lnTo>
                      <a:pt x="5" y="262"/>
                    </a:lnTo>
                    <a:lnTo>
                      <a:pt x="39" y="253"/>
                    </a:lnTo>
                    <a:lnTo>
                      <a:pt x="38" y="257"/>
                    </a:lnTo>
                    <a:lnTo>
                      <a:pt x="37" y="259"/>
                    </a:lnTo>
                    <a:lnTo>
                      <a:pt x="37" y="262"/>
                    </a:lnTo>
                    <a:lnTo>
                      <a:pt x="36" y="265"/>
                    </a:lnTo>
                    <a:lnTo>
                      <a:pt x="36" y="267"/>
                    </a:lnTo>
                    <a:lnTo>
                      <a:pt x="36" y="269"/>
                    </a:lnTo>
                    <a:lnTo>
                      <a:pt x="36" y="272"/>
                    </a:lnTo>
                    <a:lnTo>
                      <a:pt x="37" y="273"/>
                    </a:lnTo>
                    <a:lnTo>
                      <a:pt x="37" y="275"/>
                    </a:lnTo>
                    <a:lnTo>
                      <a:pt x="38" y="277"/>
                    </a:lnTo>
                    <a:lnTo>
                      <a:pt x="39" y="278"/>
                    </a:lnTo>
                    <a:lnTo>
                      <a:pt x="40" y="280"/>
                    </a:lnTo>
                    <a:lnTo>
                      <a:pt x="43" y="282"/>
                    </a:lnTo>
                    <a:lnTo>
                      <a:pt x="45" y="283"/>
                    </a:lnTo>
                    <a:lnTo>
                      <a:pt x="47" y="284"/>
                    </a:lnTo>
                    <a:lnTo>
                      <a:pt x="50" y="285"/>
                    </a:lnTo>
                    <a:lnTo>
                      <a:pt x="52" y="286"/>
                    </a:lnTo>
                    <a:lnTo>
                      <a:pt x="55" y="288"/>
                    </a:lnTo>
                    <a:lnTo>
                      <a:pt x="59" y="289"/>
                    </a:lnTo>
                    <a:lnTo>
                      <a:pt x="62" y="290"/>
                    </a:lnTo>
                    <a:lnTo>
                      <a:pt x="67" y="290"/>
                    </a:lnTo>
                    <a:lnTo>
                      <a:pt x="71" y="291"/>
                    </a:lnTo>
                    <a:lnTo>
                      <a:pt x="76" y="292"/>
                    </a:lnTo>
                    <a:lnTo>
                      <a:pt x="82" y="292"/>
                    </a:lnTo>
                    <a:lnTo>
                      <a:pt x="87" y="293"/>
                    </a:lnTo>
                    <a:lnTo>
                      <a:pt x="93" y="293"/>
                    </a:lnTo>
                    <a:lnTo>
                      <a:pt x="99" y="293"/>
                    </a:lnTo>
                    <a:lnTo>
                      <a:pt x="106" y="294"/>
                    </a:lnTo>
                    <a:lnTo>
                      <a:pt x="114" y="294"/>
                    </a:lnTo>
                    <a:lnTo>
                      <a:pt x="121" y="294"/>
                    </a:lnTo>
                    <a:lnTo>
                      <a:pt x="129" y="294"/>
                    </a:lnTo>
                    <a:lnTo>
                      <a:pt x="138" y="294"/>
                    </a:lnTo>
                    <a:lnTo>
                      <a:pt x="138" y="294"/>
                    </a:lnTo>
                    <a:lnTo>
                      <a:pt x="138" y="294"/>
                    </a:lnTo>
                    <a:close/>
                    <a:moveTo>
                      <a:pt x="1783" y="305"/>
                    </a:moveTo>
                    <a:lnTo>
                      <a:pt x="1763" y="325"/>
                    </a:lnTo>
                    <a:lnTo>
                      <a:pt x="1763" y="325"/>
                    </a:lnTo>
                    <a:lnTo>
                      <a:pt x="1752" y="327"/>
                    </a:lnTo>
                    <a:lnTo>
                      <a:pt x="1733" y="327"/>
                    </a:lnTo>
                    <a:lnTo>
                      <a:pt x="1707" y="327"/>
                    </a:lnTo>
                    <a:lnTo>
                      <a:pt x="1674" y="327"/>
                    </a:lnTo>
                    <a:lnTo>
                      <a:pt x="1635" y="327"/>
                    </a:lnTo>
                    <a:lnTo>
                      <a:pt x="1591" y="327"/>
                    </a:lnTo>
                    <a:lnTo>
                      <a:pt x="1542" y="325"/>
                    </a:lnTo>
                    <a:lnTo>
                      <a:pt x="1488" y="325"/>
                    </a:lnTo>
                    <a:lnTo>
                      <a:pt x="1428" y="325"/>
                    </a:lnTo>
                    <a:lnTo>
                      <a:pt x="1367" y="325"/>
                    </a:lnTo>
                    <a:lnTo>
                      <a:pt x="1302" y="324"/>
                    </a:lnTo>
                    <a:lnTo>
                      <a:pt x="1234" y="324"/>
                    </a:lnTo>
                    <a:lnTo>
                      <a:pt x="1164" y="323"/>
                    </a:lnTo>
                    <a:lnTo>
                      <a:pt x="1092" y="323"/>
                    </a:lnTo>
                    <a:lnTo>
                      <a:pt x="1019" y="322"/>
                    </a:lnTo>
                    <a:lnTo>
                      <a:pt x="946" y="322"/>
                    </a:lnTo>
                    <a:lnTo>
                      <a:pt x="873" y="321"/>
                    </a:lnTo>
                    <a:lnTo>
                      <a:pt x="801" y="321"/>
                    </a:lnTo>
                    <a:lnTo>
                      <a:pt x="729" y="320"/>
                    </a:lnTo>
                    <a:lnTo>
                      <a:pt x="658" y="320"/>
                    </a:lnTo>
                    <a:lnTo>
                      <a:pt x="589" y="318"/>
                    </a:lnTo>
                    <a:lnTo>
                      <a:pt x="524" y="318"/>
                    </a:lnTo>
                    <a:lnTo>
                      <a:pt x="461" y="317"/>
                    </a:lnTo>
                    <a:lnTo>
                      <a:pt x="402" y="317"/>
                    </a:lnTo>
                    <a:lnTo>
                      <a:pt x="346" y="316"/>
                    </a:lnTo>
                    <a:lnTo>
                      <a:pt x="295" y="316"/>
                    </a:lnTo>
                    <a:lnTo>
                      <a:pt x="250" y="316"/>
                    </a:lnTo>
                    <a:lnTo>
                      <a:pt x="210" y="315"/>
                    </a:lnTo>
                    <a:lnTo>
                      <a:pt x="175" y="315"/>
                    </a:lnTo>
                    <a:lnTo>
                      <a:pt x="148" y="315"/>
                    </a:lnTo>
                    <a:lnTo>
                      <a:pt x="127" y="315"/>
                    </a:lnTo>
                    <a:lnTo>
                      <a:pt x="115" y="315"/>
                    </a:lnTo>
                    <a:lnTo>
                      <a:pt x="138" y="294"/>
                    </a:lnTo>
                    <a:lnTo>
                      <a:pt x="150" y="294"/>
                    </a:lnTo>
                    <a:lnTo>
                      <a:pt x="171" y="294"/>
                    </a:lnTo>
                    <a:lnTo>
                      <a:pt x="198" y="294"/>
                    </a:lnTo>
                    <a:lnTo>
                      <a:pt x="231" y="296"/>
                    </a:lnTo>
                    <a:lnTo>
                      <a:pt x="273" y="296"/>
                    </a:lnTo>
                    <a:lnTo>
                      <a:pt x="318" y="296"/>
                    </a:lnTo>
                    <a:lnTo>
                      <a:pt x="369" y="297"/>
                    </a:lnTo>
                    <a:lnTo>
                      <a:pt x="423" y="297"/>
                    </a:lnTo>
                    <a:lnTo>
                      <a:pt x="483" y="297"/>
                    </a:lnTo>
                    <a:lnTo>
                      <a:pt x="546" y="298"/>
                    </a:lnTo>
                    <a:lnTo>
                      <a:pt x="612" y="298"/>
                    </a:lnTo>
                    <a:lnTo>
                      <a:pt x="681" y="299"/>
                    </a:lnTo>
                    <a:lnTo>
                      <a:pt x="750" y="299"/>
                    </a:lnTo>
                    <a:lnTo>
                      <a:pt x="822" y="300"/>
                    </a:lnTo>
                    <a:lnTo>
                      <a:pt x="896" y="300"/>
                    </a:lnTo>
                    <a:lnTo>
                      <a:pt x="969" y="301"/>
                    </a:lnTo>
                    <a:lnTo>
                      <a:pt x="1042" y="301"/>
                    </a:lnTo>
                    <a:lnTo>
                      <a:pt x="1115" y="302"/>
                    </a:lnTo>
                    <a:lnTo>
                      <a:pt x="1186" y="302"/>
                    </a:lnTo>
                    <a:lnTo>
                      <a:pt x="1256" y="304"/>
                    </a:lnTo>
                    <a:lnTo>
                      <a:pt x="1324" y="304"/>
                    </a:lnTo>
                    <a:lnTo>
                      <a:pt x="1390" y="305"/>
                    </a:lnTo>
                    <a:lnTo>
                      <a:pt x="1451" y="305"/>
                    </a:lnTo>
                    <a:lnTo>
                      <a:pt x="1510" y="305"/>
                    </a:lnTo>
                    <a:lnTo>
                      <a:pt x="1564" y="306"/>
                    </a:lnTo>
                    <a:lnTo>
                      <a:pt x="1614" y="306"/>
                    </a:lnTo>
                    <a:lnTo>
                      <a:pt x="1658" y="306"/>
                    </a:lnTo>
                    <a:lnTo>
                      <a:pt x="1697" y="306"/>
                    </a:lnTo>
                    <a:lnTo>
                      <a:pt x="1729" y="306"/>
                    </a:lnTo>
                    <a:lnTo>
                      <a:pt x="1754" y="306"/>
                    </a:lnTo>
                    <a:lnTo>
                      <a:pt x="1773" y="306"/>
                    </a:lnTo>
                    <a:lnTo>
                      <a:pt x="1783" y="305"/>
                    </a:lnTo>
                    <a:lnTo>
                      <a:pt x="1783" y="305"/>
                    </a:lnTo>
                    <a:lnTo>
                      <a:pt x="1783" y="305"/>
                    </a:lnTo>
                    <a:close/>
                    <a:moveTo>
                      <a:pt x="1849" y="254"/>
                    </a:moveTo>
                    <a:lnTo>
                      <a:pt x="1883" y="240"/>
                    </a:lnTo>
                    <a:lnTo>
                      <a:pt x="1883" y="240"/>
                    </a:lnTo>
                    <a:lnTo>
                      <a:pt x="1886" y="245"/>
                    </a:lnTo>
                    <a:lnTo>
                      <a:pt x="1888" y="250"/>
                    </a:lnTo>
                    <a:lnTo>
                      <a:pt x="1889" y="256"/>
                    </a:lnTo>
                    <a:lnTo>
                      <a:pt x="1890" y="260"/>
                    </a:lnTo>
                    <a:lnTo>
                      <a:pt x="1891" y="264"/>
                    </a:lnTo>
                    <a:lnTo>
                      <a:pt x="1891" y="268"/>
                    </a:lnTo>
                    <a:lnTo>
                      <a:pt x="1890" y="273"/>
                    </a:lnTo>
                    <a:lnTo>
                      <a:pt x="1890" y="276"/>
                    </a:lnTo>
                    <a:lnTo>
                      <a:pt x="1889" y="280"/>
                    </a:lnTo>
                    <a:lnTo>
                      <a:pt x="1888" y="284"/>
                    </a:lnTo>
                    <a:lnTo>
                      <a:pt x="1886" y="288"/>
                    </a:lnTo>
                    <a:lnTo>
                      <a:pt x="1882" y="291"/>
                    </a:lnTo>
                    <a:lnTo>
                      <a:pt x="1879" y="296"/>
                    </a:lnTo>
                    <a:lnTo>
                      <a:pt x="1874" y="299"/>
                    </a:lnTo>
                    <a:lnTo>
                      <a:pt x="1869" y="302"/>
                    </a:lnTo>
                    <a:lnTo>
                      <a:pt x="1863" y="307"/>
                    </a:lnTo>
                    <a:lnTo>
                      <a:pt x="1856" y="309"/>
                    </a:lnTo>
                    <a:lnTo>
                      <a:pt x="1850" y="313"/>
                    </a:lnTo>
                    <a:lnTo>
                      <a:pt x="1843" y="315"/>
                    </a:lnTo>
                    <a:lnTo>
                      <a:pt x="1838" y="316"/>
                    </a:lnTo>
                    <a:lnTo>
                      <a:pt x="1832" y="318"/>
                    </a:lnTo>
                    <a:lnTo>
                      <a:pt x="1826" y="320"/>
                    </a:lnTo>
                    <a:lnTo>
                      <a:pt x="1819" y="321"/>
                    </a:lnTo>
                    <a:lnTo>
                      <a:pt x="1814" y="322"/>
                    </a:lnTo>
                    <a:lnTo>
                      <a:pt x="1808" y="322"/>
                    </a:lnTo>
                    <a:lnTo>
                      <a:pt x="1802" y="323"/>
                    </a:lnTo>
                    <a:lnTo>
                      <a:pt x="1795" y="323"/>
                    </a:lnTo>
                    <a:lnTo>
                      <a:pt x="1790" y="324"/>
                    </a:lnTo>
                    <a:lnTo>
                      <a:pt x="1783" y="324"/>
                    </a:lnTo>
                    <a:lnTo>
                      <a:pt x="1776" y="325"/>
                    </a:lnTo>
                    <a:lnTo>
                      <a:pt x="1770" y="325"/>
                    </a:lnTo>
                    <a:lnTo>
                      <a:pt x="1763" y="325"/>
                    </a:lnTo>
                    <a:lnTo>
                      <a:pt x="1783" y="305"/>
                    </a:lnTo>
                    <a:lnTo>
                      <a:pt x="1790" y="305"/>
                    </a:lnTo>
                    <a:lnTo>
                      <a:pt x="1795" y="305"/>
                    </a:lnTo>
                    <a:lnTo>
                      <a:pt x="1802" y="304"/>
                    </a:lnTo>
                    <a:lnTo>
                      <a:pt x="1808" y="304"/>
                    </a:lnTo>
                    <a:lnTo>
                      <a:pt x="1814" y="304"/>
                    </a:lnTo>
                    <a:lnTo>
                      <a:pt x="1819" y="302"/>
                    </a:lnTo>
                    <a:lnTo>
                      <a:pt x="1824" y="302"/>
                    </a:lnTo>
                    <a:lnTo>
                      <a:pt x="1829" y="301"/>
                    </a:lnTo>
                    <a:lnTo>
                      <a:pt x="1833" y="301"/>
                    </a:lnTo>
                    <a:lnTo>
                      <a:pt x="1838" y="300"/>
                    </a:lnTo>
                    <a:lnTo>
                      <a:pt x="1841" y="299"/>
                    </a:lnTo>
                    <a:lnTo>
                      <a:pt x="1843" y="299"/>
                    </a:lnTo>
                    <a:lnTo>
                      <a:pt x="1846" y="298"/>
                    </a:lnTo>
                    <a:lnTo>
                      <a:pt x="1848" y="297"/>
                    </a:lnTo>
                    <a:lnTo>
                      <a:pt x="1849" y="297"/>
                    </a:lnTo>
                    <a:lnTo>
                      <a:pt x="1849" y="297"/>
                    </a:lnTo>
                    <a:lnTo>
                      <a:pt x="1849" y="297"/>
                    </a:lnTo>
                    <a:lnTo>
                      <a:pt x="1849" y="297"/>
                    </a:lnTo>
                    <a:lnTo>
                      <a:pt x="1850" y="296"/>
                    </a:lnTo>
                    <a:lnTo>
                      <a:pt x="1851" y="294"/>
                    </a:lnTo>
                    <a:lnTo>
                      <a:pt x="1851" y="293"/>
                    </a:lnTo>
                    <a:lnTo>
                      <a:pt x="1853" y="292"/>
                    </a:lnTo>
                    <a:lnTo>
                      <a:pt x="1854" y="290"/>
                    </a:lnTo>
                    <a:lnTo>
                      <a:pt x="1855" y="288"/>
                    </a:lnTo>
                    <a:lnTo>
                      <a:pt x="1855" y="284"/>
                    </a:lnTo>
                    <a:lnTo>
                      <a:pt x="1855" y="281"/>
                    </a:lnTo>
                    <a:lnTo>
                      <a:pt x="1855" y="277"/>
                    </a:lnTo>
                    <a:lnTo>
                      <a:pt x="1855" y="274"/>
                    </a:lnTo>
                    <a:lnTo>
                      <a:pt x="1854" y="269"/>
                    </a:lnTo>
                    <a:lnTo>
                      <a:pt x="1853" y="265"/>
                    </a:lnTo>
                    <a:lnTo>
                      <a:pt x="1850" y="260"/>
                    </a:lnTo>
                    <a:lnTo>
                      <a:pt x="1849" y="254"/>
                    </a:lnTo>
                    <a:lnTo>
                      <a:pt x="1849" y="254"/>
                    </a:lnTo>
                    <a:lnTo>
                      <a:pt x="1849" y="254"/>
                    </a:lnTo>
                    <a:close/>
                    <a:moveTo>
                      <a:pt x="1770" y="66"/>
                    </a:moveTo>
                    <a:lnTo>
                      <a:pt x="1805" y="48"/>
                    </a:lnTo>
                    <a:lnTo>
                      <a:pt x="1805" y="48"/>
                    </a:lnTo>
                    <a:lnTo>
                      <a:pt x="1807" y="52"/>
                    </a:lnTo>
                    <a:lnTo>
                      <a:pt x="1809" y="55"/>
                    </a:lnTo>
                    <a:lnTo>
                      <a:pt x="1811" y="59"/>
                    </a:lnTo>
                    <a:lnTo>
                      <a:pt x="1815" y="63"/>
                    </a:lnTo>
                    <a:lnTo>
                      <a:pt x="1817" y="68"/>
                    </a:lnTo>
                    <a:lnTo>
                      <a:pt x="1819" y="73"/>
                    </a:lnTo>
                    <a:lnTo>
                      <a:pt x="1822" y="78"/>
                    </a:lnTo>
                    <a:lnTo>
                      <a:pt x="1824" y="83"/>
                    </a:lnTo>
                    <a:lnTo>
                      <a:pt x="1827" y="89"/>
                    </a:lnTo>
                    <a:lnTo>
                      <a:pt x="1830" y="94"/>
                    </a:lnTo>
                    <a:lnTo>
                      <a:pt x="1832" y="101"/>
                    </a:lnTo>
                    <a:lnTo>
                      <a:pt x="1834" y="107"/>
                    </a:lnTo>
                    <a:lnTo>
                      <a:pt x="1837" y="114"/>
                    </a:lnTo>
                    <a:lnTo>
                      <a:pt x="1840" y="121"/>
                    </a:lnTo>
                    <a:lnTo>
                      <a:pt x="1842" y="127"/>
                    </a:lnTo>
                    <a:lnTo>
                      <a:pt x="1845" y="134"/>
                    </a:lnTo>
                    <a:lnTo>
                      <a:pt x="1847" y="141"/>
                    </a:lnTo>
                    <a:lnTo>
                      <a:pt x="1849" y="148"/>
                    </a:lnTo>
                    <a:lnTo>
                      <a:pt x="1853" y="155"/>
                    </a:lnTo>
                    <a:lnTo>
                      <a:pt x="1855" y="162"/>
                    </a:lnTo>
                    <a:lnTo>
                      <a:pt x="1857" y="169"/>
                    </a:lnTo>
                    <a:lnTo>
                      <a:pt x="1859" y="177"/>
                    </a:lnTo>
                    <a:lnTo>
                      <a:pt x="1862" y="183"/>
                    </a:lnTo>
                    <a:lnTo>
                      <a:pt x="1865" y="190"/>
                    </a:lnTo>
                    <a:lnTo>
                      <a:pt x="1867" y="197"/>
                    </a:lnTo>
                    <a:lnTo>
                      <a:pt x="1870" y="203"/>
                    </a:lnTo>
                    <a:lnTo>
                      <a:pt x="1872" y="210"/>
                    </a:lnTo>
                    <a:lnTo>
                      <a:pt x="1874" y="217"/>
                    </a:lnTo>
                    <a:lnTo>
                      <a:pt x="1877" y="222"/>
                    </a:lnTo>
                    <a:lnTo>
                      <a:pt x="1879" y="228"/>
                    </a:lnTo>
                    <a:lnTo>
                      <a:pt x="1881" y="234"/>
                    </a:lnTo>
                    <a:lnTo>
                      <a:pt x="1883" y="240"/>
                    </a:lnTo>
                    <a:lnTo>
                      <a:pt x="1849" y="254"/>
                    </a:lnTo>
                    <a:lnTo>
                      <a:pt x="1847" y="250"/>
                    </a:lnTo>
                    <a:lnTo>
                      <a:pt x="1843" y="243"/>
                    </a:lnTo>
                    <a:lnTo>
                      <a:pt x="1841" y="237"/>
                    </a:lnTo>
                    <a:lnTo>
                      <a:pt x="1839" y="232"/>
                    </a:lnTo>
                    <a:lnTo>
                      <a:pt x="1837" y="225"/>
                    </a:lnTo>
                    <a:lnTo>
                      <a:pt x="1834" y="218"/>
                    </a:lnTo>
                    <a:lnTo>
                      <a:pt x="1832" y="212"/>
                    </a:lnTo>
                    <a:lnTo>
                      <a:pt x="1830" y="205"/>
                    </a:lnTo>
                    <a:lnTo>
                      <a:pt x="1826" y="198"/>
                    </a:lnTo>
                    <a:lnTo>
                      <a:pt x="1824" y="190"/>
                    </a:lnTo>
                    <a:lnTo>
                      <a:pt x="1822" y="183"/>
                    </a:lnTo>
                    <a:lnTo>
                      <a:pt x="1819" y="177"/>
                    </a:lnTo>
                    <a:lnTo>
                      <a:pt x="1817" y="170"/>
                    </a:lnTo>
                    <a:lnTo>
                      <a:pt x="1814" y="163"/>
                    </a:lnTo>
                    <a:lnTo>
                      <a:pt x="1811" y="156"/>
                    </a:lnTo>
                    <a:lnTo>
                      <a:pt x="1809" y="149"/>
                    </a:lnTo>
                    <a:lnTo>
                      <a:pt x="1807" y="142"/>
                    </a:lnTo>
                    <a:lnTo>
                      <a:pt x="1805" y="135"/>
                    </a:lnTo>
                    <a:lnTo>
                      <a:pt x="1801" y="129"/>
                    </a:lnTo>
                    <a:lnTo>
                      <a:pt x="1799" y="122"/>
                    </a:lnTo>
                    <a:lnTo>
                      <a:pt x="1797" y="116"/>
                    </a:lnTo>
                    <a:lnTo>
                      <a:pt x="1794" y="110"/>
                    </a:lnTo>
                    <a:lnTo>
                      <a:pt x="1792" y="105"/>
                    </a:lnTo>
                    <a:lnTo>
                      <a:pt x="1790" y="99"/>
                    </a:lnTo>
                    <a:lnTo>
                      <a:pt x="1786" y="93"/>
                    </a:lnTo>
                    <a:lnTo>
                      <a:pt x="1784" y="89"/>
                    </a:lnTo>
                    <a:lnTo>
                      <a:pt x="1782" y="83"/>
                    </a:lnTo>
                    <a:lnTo>
                      <a:pt x="1779" y="79"/>
                    </a:lnTo>
                    <a:lnTo>
                      <a:pt x="1777" y="75"/>
                    </a:lnTo>
                    <a:lnTo>
                      <a:pt x="1775" y="71"/>
                    </a:lnTo>
                    <a:lnTo>
                      <a:pt x="1773" y="68"/>
                    </a:lnTo>
                    <a:lnTo>
                      <a:pt x="1770" y="66"/>
                    </a:lnTo>
                    <a:lnTo>
                      <a:pt x="1770" y="66"/>
                    </a:lnTo>
                    <a:lnTo>
                      <a:pt x="1770" y="66"/>
                    </a:lnTo>
                    <a:close/>
                    <a:moveTo>
                      <a:pt x="1596" y="21"/>
                    </a:moveTo>
                    <a:lnTo>
                      <a:pt x="1619" y="0"/>
                    </a:lnTo>
                    <a:lnTo>
                      <a:pt x="1619" y="0"/>
                    </a:lnTo>
                    <a:lnTo>
                      <a:pt x="1627" y="0"/>
                    </a:lnTo>
                    <a:lnTo>
                      <a:pt x="1635" y="0"/>
                    </a:lnTo>
                    <a:lnTo>
                      <a:pt x="1643" y="0"/>
                    </a:lnTo>
                    <a:lnTo>
                      <a:pt x="1651" y="0"/>
                    </a:lnTo>
                    <a:lnTo>
                      <a:pt x="1659" y="2"/>
                    </a:lnTo>
                    <a:lnTo>
                      <a:pt x="1667" y="2"/>
                    </a:lnTo>
                    <a:lnTo>
                      <a:pt x="1674" y="3"/>
                    </a:lnTo>
                    <a:lnTo>
                      <a:pt x="1682" y="4"/>
                    </a:lnTo>
                    <a:lnTo>
                      <a:pt x="1689" y="4"/>
                    </a:lnTo>
                    <a:lnTo>
                      <a:pt x="1696" y="5"/>
                    </a:lnTo>
                    <a:lnTo>
                      <a:pt x="1703" y="6"/>
                    </a:lnTo>
                    <a:lnTo>
                      <a:pt x="1710" y="7"/>
                    </a:lnTo>
                    <a:lnTo>
                      <a:pt x="1717" y="8"/>
                    </a:lnTo>
                    <a:lnTo>
                      <a:pt x="1722" y="10"/>
                    </a:lnTo>
                    <a:lnTo>
                      <a:pt x="1729" y="12"/>
                    </a:lnTo>
                    <a:lnTo>
                      <a:pt x="1735" y="13"/>
                    </a:lnTo>
                    <a:lnTo>
                      <a:pt x="1741" y="14"/>
                    </a:lnTo>
                    <a:lnTo>
                      <a:pt x="1746" y="16"/>
                    </a:lnTo>
                    <a:lnTo>
                      <a:pt x="1752" y="18"/>
                    </a:lnTo>
                    <a:lnTo>
                      <a:pt x="1758" y="20"/>
                    </a:lnTo>
                    <a:lnTo>
                      <a:pt x="1762" y="22"/>
                    </a:lnTo>
                    <a:lnTo>
                      <a:pt x="1768" y="24"/>
                    </a:lnTo>
                    <a:lnTo>
                      <a:pt x="1773" y="26"/>
                    </a:lnTo>
                    <a:lnTo>
                      <a:pt x="1777" y="28"/>
                    </a:lnTo>
                    <a:lnTo>
                      <a:pt x="1781" y="30"/>
                    </a:lnTo>
                    <a:lnTo>
                      <a:pt x="1785" y="32"/>
                    </a:lnTo>
                    <a:lnTo>
                      <a:pt x="1789" y="35"/>
                    </a:lnTo>
                    <a:lnTo>
                      <a:pt x="1792" y="38"/>
                    </a:lnTo>
                    <a:lnTo>
                      <a:pt x="1795" y="40"/>
                    </a:lnTo>
                    <a:lnTo>
                      <a:pt x="1799" y="43"/>
                    </a:lnTo>
                    <a:lnTo>
                      <a:pt x="1802" y="46"/>
                    </a:lnTo>
                    <a:lnTo>
                      <a:pt x="1805" y="48"/>
                    </a:lnTo>
                    <a:lnTo>
                      <a:pt x="1770" y="66"/>
                    </a:lnTo>
                    <a:lnTo>
                      <a:pt x="1768" y="63"/>
                    </a:lnTo>
                    <a:lnTo>
                      <a:pt x="1766" y="60"/>
                    </a:lnTo>
                    <a:lnTo>
                      <a:pt x="1762" y="58"/>
                    </a:lnTo>
                    <a:lnTo>
                      <a:pt x="1760" y="55"/>
                    </a:lnTo>
                    <a:lnTo>
                      <a:pt x="1757" y="53"/>
                    </a:lnTo>
                    <a:lnTo>
                      <a:pt x="1753" y="51"/>
                    </a:lnTo>
                    <a:lnTo>
                      <a:pt x="1749" y="48"/>
                    </a:lnTo>
                    <a:lnTo>
                      <a:pt x="1745" y="47"/>
                    </a:lnTo>
                    <a:lnTo>
                      <a:pt x="1741" y="45"/>
                    </a:lnTo>
                    <a:lnTo>
                      <a:pt x="1736" y="43"/>
                    </a:lnTo>
                    <a:lnTo>
                      <a:pt x="1731" y="40"/>
                    </a:lnTo>
                    <a:lnTo>
                      <a:pt x="1727" y="39"/>
                    </a:lnTo>
                    <a:lnTo>
                      <a:pt x="1722" y="37"/>
                    </a:lnTo>
                    <a:lnTo>
                      <a:pt x="1717" y="36"/>
                    </a:lnTo>
                    <a:lnTo>
                      <a:pt x="1712" y="35"/>
                    </a:lnTo>
                    <a:lnTo>
                      <a:pt x="1706" y="32"/>
                    </a:lnTo>
                    <a:lnTo>
                      <a:pt x="1701" y="31"/>
                    </a:lnTo>
                    <a:lnTo>
                      <a:pt x="1695" y="30"/>
                    </a:lnTo>
                    <a:lnTo>
                      <a:pt x="1688" y="29"/>
                    </a:lnTo>
                    <a:lnTo>
                      <a:pt x="1682" y="28"/>
                    </a:lnTo>
                    <a:lnTo>
                      <a:pt x="1675" y="27"/>
                    </a:lnTo>
                    <a:lnTo>
                      <a:pt x="1670" y="26"/>
                    </a:lnTo>
                    <a:lnTo>
                      <a:pt x="1663" y="24"/>
                    </a:lnTo>
                    <a:lnTo>
                      <a:pt x="1656" y="23"/>
                    </a:lnTo>
                    <a:lnTo>
                      <a:pt x="1649" y="23"/>
                    </a:lnTo>
                    <a:lnTo>
                      <a:pt x="1642" y="22"/>
                    </a:lnTo>
                    <a:lnTo>
                      <a:pt x="1634" y="22"/>
                    </a:lnTo>
                    <a:lnTo>
                      <a:pt x="1627" y="21"/>
                    </a:lnTo>
                    <a:lnTo>
                      <a:pt x="1619" y="21"/>
                    </a:lnTo>
                    <a:lnTo>
                      <a:pt x="1612" y="21"/>
                    </a:lnTo>
                    <a:lnTo>
                      <a:pt x="1604" y="21"/>
                    </a:lnTo>
                    <a:lnTo>
                      <a:pt x="1596" y="21"/>
                    </a:lnTo>
                    <a:lnTo>
                      <a:pt x="1596" y="21"/>
                    </a:lnTo>
                    <a:lnTo>
                      <a:pt x="1596" y="21"/>
                    </a:lnTo>
                    <a:close/>
                    <a:moveTo>
                      <a:pt x="163" y="35"/>
                    </a:moveTo>
                    <a:lnTo>
                      <a:pt x="183" y="14"/>
                    </a:lnTo>
                    <a:lnTo>
                      <a:pt x="183" y="14"/>
                    </a:lnTo>
                    <a:lnTo>
                      <a:pt x="197" y="14"/>
                    </a:lnTo>
                    <a:lnTo>
                      <a:pt x="218" y="13"/>
                    </a:lnTo>
                    <a:lnTo>
                      <a:pt x="244" y="13"/>
                    </a:lnTo>
                    <a:lnTo>
                      <a:pt x="276" y="12"/>
                    </a:lnTo>
                    <a:lnTo>
                      <a:pt x="311" y="12"/>
                    </a:lnTo>
                    <a:lnTo>
                      <a:pt x="353" y="11"/>
                    </a:lnTo>
                    <a:lnTo>
                      <a:pt x="397" y="11"/>
                    </a:lnTo>
                    <a:lnTo>
                      <a:pt x="445" y="10"/>
                    </a:lnTo>
                    <a:lnTo>
                      <a:pt x="497" y="10"/>
                    </a:lnTo>
                    <a:lnTo>
                      <a:pt x="552" y="8"/>
                    </a:lnTo>
                    <a:lnTo>
                      <a:pt x="609" y="8"/>
                    </a:lnTo>
                    <a:lnTo>
                      <a:pt x="667" y="7"/>
                    </a:lnTo>
                    <a:lnTo>
                      <a:pt x="728" y="7"/>
                    </a:lnTo>
                    <a:lnTo>
                      <a:pt x="788" y="6"/>
                    </a:lnTo>
                    <a:lnTo>
                      <a:pt x="851" y="6"/>
                    </a:lnTo>
                    <a:lnTo>
                      <a:pt x="913" y="5"/>
                    </a:lnTo>
                    <a:lnTo>
                      <a:pt x="976" y="5"/>
                    </a:lnTo>
                    <a:lnTo>
                      <a:pt x="1037" y="4"/>
                    </a:lnTo>
                    <a:lnTo>
                      <a:pt x="1098" y="4"/>
                    </a:lnTo>
                    <a:lnTo>
                      <a:pt x="1159" y="3"/>
                    </a:lnTo>
                    <a:lnTo>
                      <a:pt x="1216" y="3"/>
                    </a:lnTo>
                    <a:lnTo>
                      <a:pt x="1272" y="3"/>
                    </a:lnTo>
                    <a:lnTo>
                      <a:pt x="1324" y="2"/>
                    </a:lnTo>
                    <a:lnTo>
                      <a:pt x="1375" y="2"/>
                    </a:lnTo>
                    <a:lnTo>
                      <a:pt x="1422" y="2"/>
                    </a:lnTo>
                    <a:lnTo>
                      <a:pt x="1465" y="0"/>
                    </a:lnTo>
                    <a:lnTo>
                      <a:pt x="1504" y="0"/>
                    </a:lnTo>
                    <a:lnTo>
                      <a:pt x="1537" y="0"/>
                    </a:lnTo>
                    <a:lnTo>
                      <a:pt x="1567" y="0"/>
                    </a:lnTo>
                    <a:lnTo>
                      <a:pt x="1590" y="0"/>
                    </a:lnTo>
                    <a:lnTo>
                      <a:pt x="1608" y="0"/>
                    </a:lnTo>
                    <a:lnTo>
                      <a:pt x="1619" y="0"/>
                    </a:lnTo>
                    <a:lnTo>
                      <a:pt x="1596" y="21"/>
                    </a:lnTo>
                    <a:lnTo>
                      <a:pt x="1585" y="21"/>
                    </a:lnTo>
                    <a:lnTo>
                      <a:pt x="1568" y="21"/>
                    </a:lnTo>
                    <a:lnTo>
                      <a:pt x="1545" y="21"/>
                    </a:lnTo>
                    <a:lnTo>
                      <a:pt x="1515" y="21"/>
                    </a:lnTo>
                    <a:lnTo>
                      <a:pt x="1481" y="21"/>
                    </a:lnTo>
                    <a:lnTo>
                      <a:pt x="1443" y="21"/>
                    </a:lnTo>
                    <a:lnTo>
                      <a:pt x="1400" y="22"/>
                    </a:lnTo>
                    <a:lnTo>
                      <a:pt x="1353" y="22"/>
                    </a:lnTo>
                    <a:lnTo>
                      <a:pt x="1303" y="22"/>
                    </a:lnTo>
                    <a:lnTo>
                      <a:pt x="1250" y="23"/>
                    </a:lnTo>
                    <a:lnTo>
                      <a:pt x="1194" y="23"/>
                    </a:lnTo>
                    <a:lnTo>
                      <a:pt x="1136" y="23"/>
                    </a:lnTo>
                    <a:lnTo>
                      <a:pt x="1076" y="24"/>
                    </a:lnTo>
                    <a:lnTo>
                      <a:pt x="1016" y="24"/>
                    </a:lnTo>
                    <a:lnTo>
                      <a:pt x="954" y="26"/>
                    </a:lnTo>
                    <a:lnTo>
                      <a:pt x="891" y="26"/>
                    </a:lnTo>
                    <a:lnTo>
                      <a:pt x="829" y="27"/>
                    </a:lnTo>
                    <a:lnTo>
                      <a:pt x="766" y="27"/>
                    </a:lnTo>
                    <a:lnTo>
                      <a:pt x="706" y="28"/>
                    </a:lnTo>
                    <a:lnTo>
                      <a:pt x="645" y="28"/>
                    </a:lnTo>
                    <a:lnTo>
                      <a:pt x="587" y="29"/>
                    </a:lnTo>
                    <a:lnTo>
                      <a:pt x="530" y="29"/>
                    </a:lnTo>
                    <a:lnTo>
                      <a:pt x="476" y="30"/>
                    </a:lnTo>
                    <a:lnTo>
                      <a:pt x="423" y="30"/>
                    </a:lnTo>
                    <a:lnTo>
                      <a:pt x="375" y="31"/>
                    </a:lnTo>
                    <a:lnTo>
                      <a:pt x="331" y="31"/>
                    </a:lnTo>
                    <a:lnTo>
                      <a:pt x="291" y="32"/>
                    </a:lnTo>
                    <a:lnTo>
                      <a:pt x="254" y="32"/>
                    </a:lnTo>
                    <a:lnTo>
                      <a:pt x="222" y="34"/>
                    </a:lnTo>
                    <a:lnTo>
                      <a:pt x="197" y="34"/>
                    </a:lnTo>
                    <a:lnTo>
                      <a:pt x="177" y="35"/>
                    </a:lnTo>
                    <a:lnTo>
                      <a:pt x="163" y="35"/>
                    </a:lnTo>
                    <a:lnTo>
                      <a:pt x="163"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127"/>
              <p:cNvSpPr>
                <a:spLocks noEditPoints="1"/>
              </p:cNvSpPr>
              <p:nvPr/>
            </p:nvSpPr>
            <p:spPr bwMode="auto">
              <a:xfrm>
                <a:off x="7778750" y="5195888"/>
                <a:ext cx="246063" cy="479425"/>
              </a:xfrm>
              <a:custGeom>
                <a:avLst/>
                <a:gdLst>
                  <a:gd name="T0" fmla="*/ 120 w 155"/>
                  <a:gd name="T1" fmla="*/ 14 h 302"/>
                  <a:gd name="T2" fmla="*/ 122 w 155"/>
                  <a:gd name="T3" fmla="*/ 11 h 302"/>
                  <a:gd name="T4" fmla="*/ 123 w 155"/>
                  <a:gd name="T5" fmla="*/ 10 h 302"/>
                  <a:gd name="T6" fmla="*/ 127 w 155"/>
                  <a:gd name="T7" fmla="*/ 8 h 302"/>
                  <a:gd name="T8" fmla="*/ 129 w 155"/>
                  <a:gd name="T9" fmla="*/ 6 h 302"/>
                  <a:gd name="T10" fmla="*/ 133 w 155"/>
                  <a:gd name="T11" fmla="*/ 5 h 302"/>
                  <a:gd name="T12" fmla="*/ 136 w 155"/>
                  <a:gd name="T13" fmla="*/ 2 h 302"/>
                  <a:gd name="T14" fmla="*/ 139 w 155"/>
                  <a:gd name="T15" fmla="*/ 1 h 302"/>
                  <a:gd name="T16" fmla="*/ 143 w 155"/>
                  <a:gd name="T17" fmla="*/ 1 h 302"/>
                  <a:gd name="T18" fmla="*/ 146 w 155"/>
                  <a:gd name="T19" fmla="*/ 0 h 302"/>
                  <a:gd name="T20" fmla="*/ 149 w 155"/>
                  <a:gd name="T21" fmla="*/ 0 h 302"/>
                  <a:gd name="T22" fmla="*/ 152 w 155"/>
                  <a:gd name="T23" fmla="*/ 0 h 302"/>
                  <a:gd name="T24" fmla="*/ 153 w 155"/>
                  <a:gd name="T25" fmla="*/ 1 h 302"/>
                  <a:gd name="T26" fmla="*/ 154 w 155"/>
                  <a:gd name="T27" fmla="*/ 2 h 302"/>
                  <a:gd name="T28" fmla="*/ 155 w 155"/>
                  <a:gd name="T29" fmla="*/ 3 h 302"/>
                  <a:gd name="T30" fmla="*/ 155 w 155"/>
                  <a:gd name="T31" fmla="*/ 5 h 302"/>
                  <a:gd name="T32" fmla="*/ 35 w 155"/>
                  <a:gd name="T33" fmla="*/ 287 h 302"/>
                  <a:gd name="T34" fmla="*/ 10 w 155"/>
                  <a:gd name="T35" fmla="*/ 276 h 302"/>
                  <a:gd name="T36" fmla="*/ 25 w 155"/>
                  <a:gd name="T37" fmla="*/ 241 h 302"/>
                  <a:gd name="T38" fmla="*/ 41 w 155"/>
                  <a:gd name="T39" fmla="*/ 204 h 302"/>
                  <a:gd name="T40" fmla="*/ 58 w 155"/>
                  <a:gd name="T41" fmla="*/ 162 h 302"/>
                  <a:gd name="T42" fmla="*/ 75 w 155"/>
                  <a:gd name="T43" fmla="*/ 121 h 302"/>
                  <a:gd name="T44" fmla="*/ 91 w 155"/>
                  <a:gd name="T45" fmla="*/ 82 h 302"/>
                  <a:gd name="T46" fmla="*/ 106 w 155"/>
                  <a:gd name="T47" fmla="*/ 48 h 302"/>
                  <a:gd name="T48" fmla="*/ 118 w 155"/>
                  <a:gd name="T49" fmla="*/ 21 h 302"/>
                  <a:gd name="T50" fmla="*/ 150 w 155"/>
                  <a:gd name="T51" fmla="*/ 17 h 302"/>
                  <a:gd name="T52" fmla="*/ 137 w 155"/>
                  <a:gd name="T53" fmla="*/ 47 h 302"/>
                  <a:gd name="T54" fmla="*/ 122 w 155"/>
                  <a:gd name="T55" fmla="*/ 84 h 302"/>
                  <a:gd name="T56" fmla="*/ 106 w 155"/>
                  <a:gd name="T57" fmla="*/ 122 h 302"/>
                  <a:gd name="T58" fmla="*/ 89 w 155"/>
                  <a:gd name="T59" fmla="*/ 164 h 302"/>
                  <a:gd name="T60" fmla="*/ 72 w 155"/>
                  <a:gd name="T61" fmla="*/ 205 h 302"/>
                  <a:gd name="T62" fmla="*/ 56 w 155"/>
                  <a:gd name="T63" fmla="*/ 243 h 302"/>
                  <a:gd name="T64" fmla="*/ 41 w 155"/>
                  <a:gd name="T65" fmla="*/ 275 h 302"/>
                  <a:gd name="T66" fmla="*/ 1 w 155"/>
                  <a:gd name="T67" fmla="*/ 296 h 302"/>
                  <a:gd name="T68" fmla="*/ 34 w 155"/>
                  <a:gd name="T69" fmla="*/ 289 h 302"/>
                  <a:gd name="T70" fmla="*/ 33 w 155"/>
                  <a:gd name="T71" fmla="*/ 291 h 302"/>
                  <a:gd name="T72" fmla="*/ 31 w 155"/>
                  <a:gd name="T73" fmla="*/ 293 h 302"/>
                  <a:gd name="T74" fmla="*/ 29 w 155"/>
                  <a:gd name="T75" fmla="*/ 295 h 302"/>
                  <a:gd name="T76" fmla="*/ 25 w 155"/>
                  <a:gd name="T77" fmla="*/ 296 h 302"/>
                  <a:gd name="T78" fmla="*/ 22 w 155"/>
                  <a:gd name="T79" fmla="*/ 299 h 302"/>
                  <a:gd name="T80" fmla="*/ 18 w 155"/>
                  <a:gd name="T81" fmla="*/ 300 h 302"/>
                  <a:gd name="T82" fmla="*/ 15 w 155"/>
                  <a:gd name="T83" fmla="*/ 301 h 302"/>
                  <a:gd name="T84" fmla="*/ 11 w 155"/>
                  <a:gd name="T85" fmla="*/ 302 h 302"/>
                  <a:gd name="T86" fmla="*/ 8 w 155"/>
                  <a:gd name="T87" fmla="*/ 302 h 302"/>
                  <a:gd name="T88" fmla="*/ 6 w 155"/>
                  <a:gd name="T89" fmla="*/ 302 h 302"/>
                  <a:gd name="T90" fmla="*/ 3 w 155"/>
                  <a:gd name="T91" fmla="*/ 301 h 302"/>
                  <a:gd name="T92" fmla="*/ 1 w 155"/>
                  <a:gd name="T93" fmla="*/ 301 h 302"/>
                  <a:gd name="T94" fmla="*/ 1 w 155"/>
                  <a:gd name="T95" fmla="*/ 300 h 302"/>
                  <a:gd name="T96" fmla="*/ 0 w 155"/>
                  <a:gd name="T97" fmla="*/ 299 h 302"/>
                  <a:gd name="T98" fmla="*/ 1 w 155"/>
                  <a:gd name="T99" fmla="*/ 29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5" h="302">
                    <a:moveTo>
                      <a:pt x="154" y="6"/>
                    </a:moveTo>
                    <a:lnTo>
                      <a:pt x="120" y="15"/>
                    </a:lnTo>
                    <a:lnTo>
                      <a:pt x="120" y="14"/>
                    </a:lnTo>
                    <a:lnTo>
                      <a:pt x="120" y="14"/>
                    </a:lnTo>
                    <a:lnTo>
                      <a:pt x="121" y="14"/>
                    </a:lnTo>
                    <a:lnTo>
                      <a:pt x="121" y="13"/>
                    </a:lnTo>
                    <a:lnTo>
                      <a:pt x="121" y="13"/>
                    </a:lnTo>
                    <a:lnTo>
                      <a:pt x="122" y="11"/>
                    </a:lnTo>
                    <a:lnTo>
                      <a:pt x="122" y="11"/>
                    </a:lnTo>
                    <a:lnTo>
                      <a:pt x="122" y="10"/>
                    </a:lnTo>
                    <a:lnTo>
                      <a:pt x="123" y="10"/>
                    </a:lnTo>
                    <a:lnTo>
                      <a:pt x="123" y="10"/>
                    </a:lnTo>
                    <a:lnTo>
                      <a:pt x="125" y="9"/>
                    </a:lnTo>
                    <a:lnTo>
                      <a:pt x="125" y="9"/>
                    </a:lnTo>
                    <a:lnTo>
                      <a:pt x="126" y="8"/>
                    </a:lnTo>
                    <a:lnTo>
                      <a:pt x="127" y="8"/>
                    </a:lnTo>
                    <a:lnTo>
                      <a:pt x="127" y="7"/>
                    </a:lnTo>
                    <a:lnTo>
                      <a:pt x="128" y="7"/>
                    </a:lnTo>
                    <a:lnTo>
                      <a:pt x="128" y="7"/>
                    </a:lnTo>
                    <a:lnTo>
                      <a:pt x="129" y="6"/>
                    </a:lnTo>
                    <a:lnTo>
                      <a:pt x="130" y="6"/>
                    </a:lnTo>
                    <a:lnTo>
                      <a:pt x="130" y="5"/>
                    </a:lnTo>
                    <a:lnTo>
                      <a:pt x="131" y="5"/>
                    </a:lnTo>
                    <a:lnTo>
                      <a:pt x="133" y="5"/>
                    </a:lnTo>
                    <a:lnTo>
                      <a:pt x="134" y="3"/>
                    </a:lnTo>
                    <a:lnTo>
                      <a:pt x="134" y="3"/>
                    </a:lnTo>
                    <a:lnTo>
                      <a:pt x="135" y="3"/>
                    </a:lnTo>
                    <a:lnTo>
                      <a:pt x="136" y="2"/>
                    </a:lnTo>
                    <a:lnTo>
                      <a:pt x="137" y="2"/>
                    </a:lnTo>
                    <a:lnTo>
                      <a:pt x="137" y="2"/>
                    </a:lnTo>
                    <a:lnTo>
                      <a:pt x="138" y="2"/>
                    </a:lnTo>
                    <a:lnTo>
                      <a:pt x="139" y="1"/>
                    </a:lnTo>
                    <a:lnTo>
                      <a:pt x="141" y="1"/>
                    </a:lnTo>
                    <a:lnTo>
                      <a:pt x="142" y="1"/>
                    </a:lnTo>
                    <a:lnTo>
                      <a:pt x="142" y="1"/>
                    </a:lnTo>
                    <a:lnTo>
                      <a:pt x="143" y="1"/>
                    </a:lnTo>
                    <a:lnTo>
                      <a:pt x="144" y="0"/>
                    </a:lnTo>
                    <a:lnTo>
                      <a:pt x="145" y="0"/>
                    </a:lnTo>
                    <a:lnTo>
                      <a:pt x="145" y="0"/>
                    </a:lnTo>
                    <a:lnTo>
                      <a:pt x="146" y="0"/>
                    </a:lnTo>
                    <a:lnTo>
                      <a:pt x="147" y="0"/>
                    </a:lnTo>
                    <a:lnTo>
                      <a:pt x="147" y="0"/>
                    </a:lnTo>
                    <a:lnTo>
                      <a:pt x="149" y="0"/>
                    </a:lnTo>
                    <a:lnTo>
                      <a:pt x="149" y="0"/>
                    </a:lnTo>
                    <a:lnTo>
                      <a:pt x="150" y="0"/>
                    </a:lnTo>
                    <a:lnTo>
                      <a:pt x="151" y="0"/>
                    </a:lnTo>
                    <a:lnTo>
                      <a:pt x="151" y="0"/>
                    </a:lnTo>
                    <a:lnTo>
                      <a:pt x="152" y="0"/>
                    </a:lnTo>
                    <a:lnTo>
                      <a:pt x="152" y="0"/>
                    </a:lnTo>
                    <a:lnTo>
                      <a:pt x="152" y="1"/>
                    </a:lnTo>
                    <a:lnTo>
                      <a:pt x="153" y="1"/>
                    </a:lnTo>
                    <a:lnTo>
                      <a:pt x="153" y="1"/>
                    </a:lnTo>
                    <a:lnTo>
                      <a:pt x="153" y="1"/>
                    </a:lnTo>
                    <a:lnTo>
                      <a:pt x="154" y="1"/>
                    </a:lnTo>
                    <a:lnTo>
                      <a:pt x="154" y="2"/>
                    </a:lnTo>
                    <a:lnTo>
                      <a:pt x="154" y="2"/>
                    </a:lnTo>
                    <a:lnTo>
                      <a:pt x="154" y="2"/>
                    </a:lnTo>
                    <a:lnTo>
                      <a:pt x="155" y="2"/>
                    </a:lnTo>
                    <a:lnTo>
                      <a:pt x="155" y="3"/>
                    </a:lnTo>
                    <a:lnTo>
                      <a:pt x="155" y="3"/>
                    </a:lnTo>
                    <a:lnTo>
                      <a:pt x="155" y="3"/>
                    </a:lnTo>
                    <a:lnTo>
                      <a:pt x="155" y="5"/>
                    </a:lnTo>
                    <a:lnTo>
                      <a:pt x="155" y="5"/>
                    </a:lnTo>
                    <a:lnTo>
                      <a:pt x="155" y="5"/>
                    </a:lnTo>
                    <a:lnTo>
                      <a:pt x="155" y="6"/>
                    </a:lnTo>
                    <a:lnTo>
                      <a:pt x="154" y="6"/>
                    </a:lnTo>
                    <a:lnTo>
                      <a:pt x="154" y="6"/>
                    </a:lnTo>
                    <a:close/>
                    <a:moveTo>
                      <a:pt x="35" y="287"/>
                    </a:moveTo>
                    <a:lnTo>
                      <a:pt x="1" y="296"/>
                    </a:lnTo>
                    <a:lnTo>
                      <a:pt x="3" y="289"/>
                    </a:lnTo>
                    <a:lnTo>
                      <a:pt x="7" y="283"/>
                    </a:lnTo>
                    <a:lnTo>
                      <a:pt x="10" y="276"/>
                    </a:lnTo>
                    <a:lnTo>
                      <a:pt x="14" y="268"/>
                    </a:lnTo>
                    <a:lnTo>
                      <a:pt x="17" y="260"/>
                    </a:lnTo>
                    <a:lnTo>
                      <a:pt x="21" y="251"/>
                    </a:lnTo>
                    <a:lnTo>
                      <a:pt x="25" y="241"/>
                    </a:lnTo>
                    <a:lnTo>
                      <a:pt x="29" y="232"/>
                    </a:lnTo>
                    <a:lnTo>
                      <a:pt x="33" y="223"/>
                    </a:lnTo>
                    <a:lnTo>
                      <a:pt x="37" y="214"/>
                    </a:lnTo>
                    <a:lnTo>
                      <a:pt x="41" y="204"/>
                    </a:lnTo>
                    <a:lnTo>
                      <a:pt x="46" y="193"/>
                    </a:lnTo>
                    <a:lnTo>
                      <a:pt x="49" y="183"/>
                    </a:lnTo>
                    <a:lnTo>
                      <a:pt x="54" y="173"/>
                    </a:lnTo>
                    <a:lnTo>
                      <a:pt x="58" y="162"/>
                    </a:lnTo>
                    <a:lnTo>
                      <a:pt x="63" y="152"/>
                    </a:lnTo>
                    <a:lnTo>
                      <a:pt x="67" y="142"/>
                    </a:lnTo>
                    <a:lnTo>
                      <a:pt x="71" y="132"/>
                    </a:lnTo>
                    <a:lnTo>
                      <a:pt x="75" y="121"/>
                    </a:lnTo>
                    <a:lnTo>
                      <a:pt x="80" y="112"/>
                    </a:lnTo>
                    <a:lnTo>
                      <a:pt x="83" y="102"/>
                    </a:lnTo>
                    <a:lnTo>
                      <a:pt x="88" y="92"/>
                    </a:lnTo>
                    <a:lnTo>
                      <a:pt x="91" y="82"/>
                    </a:lnTo>
                    <a:lnTo>
                      <a:pt x="95" y="73"/>
                    </a:lnTo>
                    <a:lnTo>
                      <a:pt x="99" y="65"/>
                    </a:lnTo>
                    <a:lnTo>
                      <a:pt x="103" y="56"/>
                    </a:lnTo>
                    <a:lnTo>
                      <a:pt x="106" y="48"/>
                    </a:lnTo>
                    <a:lnTo>
                      <a:pt x="109" y="40"/>
                    </a:lnTo>
                    <a:lnTo>
                      <a:pt x="112" y="33"/>
                    </a:lnTo>
                    <a:lnTo>
                      <a:pt x="115" y="26"/>
                    </a:lnTo>
                    <a:lnTo>
                      <a:pt x="118" y="21"/>
                    </a:lnTo>
                    <a:lnTo>
                      <a:pt x="120" y="15"/>
                    </a:lnTo>
                    <a:lnTo>
                      <a:pt x="154" y="6"/>
                    </a:lnTo>
                    <a:lnTo>
                      <a:pt x="152" y="11"/>
                    </a:lnTo>
                    <a:lnTo>
                      <a:pt x="150" y="17"/>
                    </a:lnTo>
                    <a:lnTo>
                      <a:pt x="147" y="24"/>
                    </a:lnTo>
                    <a:lnTo>
                      <a:pt x="144" y="32"/>
                    </a:lnTo>
                    <a:lnTo>
                      <a:pt x="141" y="39"/>
                    </a:lnTo>
                    <a:lnTo>
                      <a:pt x="137" y="47"/>
                    </a:lnTo>
                    <a:lnTo>
                      <a:pt x="134" y="56"/>
                    </a:lnTo>
                    <a:lnTo>
                      <a:pt x="130" y="64"/>
                    </a:lnTo>
                    <a:lnTo>
                      <a:pt x="127" y="73"/>
                    </a:lnTo>
                    <a:lnTo>
                      <a:pt x="122" y="84"/>
                    </a:lnTo>
                    <a:lnTo>
                      <a:pt x="119" y="93"/>
                    </a:lnTo>
                    <a:lnTo>
                      <a:pt x="114" y="103"/>
                    </a:lnTo>
                    <a:lnTo>
                      <a:pt x="111" y="113"/>
                    </a:lnTo>
                    <a:lnTo>
                      <a:pt x="106" y="122"/>
                    </a:lnTo>
                    <a:lnTo>
                      <a:pt x="102" y="133"/>
                    </a:lnTo>
                    <a:lnTo>
                      <a:pt x="97" y="143"/>
                    </a:lnTo>
                    <a:lnTo>
                      <a:pt x="94" y="153"/>
                    </a:lnTo>
                    <a:lnTo>
                      <a:pt x="89" y="164"/>
                    </a:lnTo>
                    <a:lnTo>
                      <a:pt x="85" y="174"/>
                    </a:lnTo>
                    <a:lnTo>
                      <a:pt x="80" y="184"/>
                    </a:lnTo>
                    <a:lnTo>
                      <a:pt x="75" y="195"/>
                    </a:lnTo>
                    <a:lnTo>
                      <a:pt x="72" y="205"/>
                    </a:lnTo>
                    <a:lnTo>
                      <a:pt x="67" y="214"/>
                    </a:lnTo>
                    <a:lnTo>
                      <a:pt x="64" y="224"/>
                    </a:lnTo>
                    <a:lnTo>
                      <a:pt x="59" y="233"/>
                    </a:lnTo>
                    <a:lnTo>
                      <a:pt x="56" y="243"/>
                    </a:lnTo>
                    <a:lnTo>
                      <a:pt x="51" y="251"/>
                    </a:lnTo>
                    <a:lnTo>
                      <a:pt x="48" y="259"/>
                    </a:lnTo>
                    <a:lnTo>
                      <a:pt x="45" y="267"/>
                    </a:lnTo>
                    <a:lnTo>
                      <a:pt x="41" y="275"/>
                    </a:lnTo>
                    <a:lnTo>
                      <a:pt x="39" y="281"/>
                    </a:lnTo>
                    <a:lnTo>
                      <a:pt x="35" y="287"/>
                    </a:lnTo>
                    <a:lnTo>
                      <a:pt x="35" y="287"/>
                    </a:lnTo>
                    <a:close/>
                    <a:moveTo>
                      <a:pt x="1" y="296"/>
                    </a:moveTo>
                    <a:lnTo>
                      <a:pt x="35" y="287"/>
                    </a:lnTo>
                    <a:lnTo>
                      <a:pt x="35" y="288"/>
                    </a:lnTo>
                    <a:lnTo>
                      <a:pt x="35" y="288"/>
                    </a:lnTo>
                    <a:lnTo>
                      <a:pt x="34" y="289"/>
                    </a:lnTo>
                    <a:lnTo>
                      <a:pt x="34" y="289"/>
                    </a:lnTo>
                    <a:lnTo>
                      <a:pt x="34" y="289"/>
                    </a:lnTo>
                    <a:lnTo>
                      <a:pt x="33" y="291"/>
                    </a:lnTo>
                    <a:lnTo>
                      <a:pt x="33" y="291"/>
                    </a:lnTo>
                    <a:lnTo>
                      <a:pt x="32" y="292"/>
                    </a:lnTo>
                    <a:lnTo>
                      <a:pt x="32" y="292"/>
                    </a:lnTo>
                    <a:lnTo>
                      <a:pt x="31" y="293"/>
                    </a:lnTo>
                    <a:lnTo>
                      <a:pt x="31" y="293"/>
                    </a:lnTo>
                    <a:lnTo>
                      <a:pt x="30" y="294"/>
                    </a:lnTo>
                    <a:lnTo>
                      <a:pt x="30" y="294"/>
                    </a:lnTo>
                    <a:lnTo>
                      <a:pt x="29" y="294"/>
                    </a:lnTo>
                    <a:lnTo>
                      <a:pt x="29" y="295"/>
                    </a:lnTo>
                    <a:lnTo>
                      <a:pt x="27" y="295"/>
                    </a:lnTo>
                    <a:lnTo>
                      <a:pt x="26" y="296"/>
                    </a:lnTo>
                    <a:lnTo>
                      <a:pt x="26" y="296"/>
                    </a:lnTo>
                    <a:lnTo>
                      <a:pt x="25" y="296"/>
                    </a:lnTo>
                    <a:lnTo>
                      <a:pt x="24" y="297"/>
                    </a:lnTo>
                    <a:lnTo>
                      <a:pt x="24" y="297"/>
                    </a:lnTo>
                    <a:lnTo>
                      <a:pt x="23" y="297"/>
                    </a:lnTo>
                    <a:lnTo>
                      <a:pt x="22" y="299"/>
                    </a:lnTo>
                    <a:lnTo>
                      <a:pt x="21" y="299"/>
                    </a:lnTo>
                    <a:lnTo>
                      <a:pt x="21" y="299"/>
                    </a:lnTo>
                    <a:lnTo>
                      <a:pt x="19" y="300"/>
                    </a:lnTo>
                    <a:lnTo>
                      <a:pt x="18" y="300"/>
                    </a:lnTo>
                    <a:lnTo>
                      <a:pt x="17" y="300"/>
                    </a:lnTo>
                    <a:lnTo>
                      <a:pt x="16" y="300"/>
                    </a:lnTo>
                    <a:lnTo>
                      <a:pt x="16" y="301"/>
                    </a:lnTo>
                    <a:lnTo>
                      <a:pt x="15" y="301"/>
                    </a:lnTo>
                    <a:lnTo>
                      <a:pt x="14" y="301"/>
                    </a:lnTo>
                    <a:lnTo>
                      <a:pt x="13" y="301"/>
                    </a:lnTo>
                    <a:lnTo>
                      <a:pt x="13" y="301"/>
                    </a:lnTo>
                    <a:lnTo>
                      <a:pt x="11" y="302"/>
                    </a:lnTo>
                    <a:lnTo>
                      <a:pt x="10" y="302"/>
                    </a:lnTo>
                    <a:lnTo>
                      <a:pt x="9" y="302"/>
                    </a:lnTo>
                    <a:lnTo>
                      <a:pt x="9" y="302"/>
                    </a:lnTo>
                    <a:lnTo>
                      <a:pt x="8" y="302"/>
                    </a:lnTo>
                    <a:lnTo>
                      <a:pt x="7" y="302"/>
                    </a:lnTo>
                    <a:lnTo>
                      <a:pt x="7" y="302"/>
                    </a:lnTo>
                    <a:lnTo>
                      <a:pt x="6" y="302"/>
                    </a:lnTo>
                    <a:lnTo>
                      <a:pt x="6" y="302"/>
                    </a:lnTo>
                    <a:lnTo>
                      <a:pt x="5" y="302"/>
                    </a:lnTo>
                    <a:lnTo>
                      <a:pt x="5" y="302"/>
                    </a:lnTo>
                    <a:lnTo>
                      <a:pt x="3" y="302"/>
                    </a:lnTo>
                    <a:lnTo>
                      <a:pt x="3" y="301"/>
                    </a:lnTo>
                    <a:lnTo>
                      <a:pt x="2" y="301"/>
                    </a:lnTo>
                    <a:lnTo>
                      <a:pt x="2" y="301"/>
                    </a:lnTo>
                    <a:lnTo>
                      <a:pt x="2" y="301"/>
                    </a:lnTo>
                    <a:lnTo>
                      <a:pt x="1" y="301"/>
                    </a:lnTo>
                    <a:lnTo>
                      <a:pt x="1" y="301"/>
                    </a:lnTo>
                    <a:lnTo>
                      <a:pt x="1" y="300"/>
                    </a:lnTo>
                    <a:lnTo>
                      <a:pt x="1" y="300"/>
                    </a:lnTo>
                    <a:lnTo>
                      <a:pt x="1" y="300"/>
                    </a:lnTo>
                    <a:lnTo>
                      <a:pt x="0" y="300"/>
                    </a:lnTo>
                    <a:lnTo>
                      <a:pt x="0" y="299"/>
                    </a:lnTo>
                    <a:lnTo>
                      <a:pt x="0" y="299"/>
                    </a:lnTo>
                    <a:lnTo>
                      <a:pt x="0" y="299"/>
                    </a:lnTo>
                    <a:lnTo>
                      <a:pt x="0" y="297"/>
                    </a:lnTo>
                    <a:lnTo>
                      <a:pt x="0" y="297"/>
                    </a:lnTo>
                    <a:lnTo>
                      <a:pt x="0" y="296"/>
                    </a:lnTo>
                    <a:lnTo>
                      <a:pt x="1" y="296"/>
                    </a:lnTo>
                    <a:lnTo>
                      <a:pt x="1" y="2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128"/>
              <p:cNvSpPr>
                <a:spLocks noEditPoints="1"/>
              </p:cNvSpPr>
              <p:nvPr/>
            </p:nvSpPr>
            <p:spPr bwMode="auto">
              <a:xfrm>
                <a:off x="8091488" y="5192713"/>
                <a:ext cx="171450" cy="484188"/>
              </a:xfrm>
              <a:custGeom>
                <a:avLst/>
                <a:gdLst>
                  <a:gd name="T0" fmla="*/ 73 w 108"/>
                  <a:gd name="T1" fmla="*/ 15 h 305"/>
                  <a:gd name="T2" fmla="*/ 74 w 108"/>
                  <a:gd name="T3" fmla="*/ 12 h 305"/>
                  <a:gd name="T4" fmla="*/ 76 w 108"/>
                  <a:gd name="T5" fmla="*/ 10 h 305"/>
                  <a:gd name="T6" fmla="*/ 78 w 108"/>
                  <a:gd name="T7" fmla="*/ 9 h 305"/>
                  <a:gd name="T8" fmla="*/ 82 w 108"/>
                  <a:gd name="T9" fmla="*/ 7 h 305"/>
                  <a:gd name="T10" fmla="*/ 84 w 108"/>
                  <a:gd name="T11" fmla="*/ 4 h 305"/>
                  <a:gd name="T12" fmla="*/ 88 w 108"/>
                  <a:gd name="T13" fmla="*/ 3 h 305"/>
                  <a:gd name="T14" fmla="*/ 91 w 108"/>
                  <a:gd name="T15" fmla="*/ 2 h 305"/>
                  <a:gd name="T16" fmla="*/ 96 w 108"/>
                  <a:gd name="T17" fmla="*/ 1 h 305"/>
                  <a:gd name="T18" fmla="*/ 99 w 108"/>
                  <a:gd name="T19" fmla="*/ 1 h 305"/>
                  <a:gd name="T20" fmla="*/ 101 w 108"/>
                  <a:gd name="T21" fmla="*/ 0 h 305"/>
                  <a:gd name="T22" fmla="*/ 104 w 108"/>
                  <a:gd name="T23" fmla="*/ 1 h 305"/>
                  <a:gd name="T24" fmla="*/ 106 w 108"/>
                  <a:gd name="T25" fmla="*/ 1 h 305"/>
                  <a:gd name="T26" fmla="*/ 107 w 108"/>
                  <a:gd name="T27" fmla="*/ 2 h 305"/>
                  <a:gd name="T28" fmla="*/ 108 w 108"/>
                  <a:gd name="T29" fmla="*/ 3 h 305"/>
                  <a:gd name="T30" fmla="*/ 108 w 108"/>
                  <a:gd name="T31" fmla="*/ 4 h 305"/>
                  <a:gd name="T32" fmla="*/ 35 w 108"/>
                  <a:gd name="T33" fmla="*/ 289 h 305"/>
                  <a:gd name="T34" fmla="*/ 3 w 108"/>
                  <a:gd name="T35" fmla="*/ 280 h 305"/>
                  <a:gd name="T36" fmla="*/ 11 w 108"/>
                  <a:gd name="T37" fmla="*/ 246 h 305"/>
                  <a:gd name="T38" fmla="*/ 20 w 108"/>
                  <a:gd name="T39" fmla="*/ 206 h 305"/>
                  <a:gd name="T40" fmla="*/ 30 w 108"/>
                  <a:gd name="T41" fmla="*/ 163 h 305"/>
                  <a:gd name="T42" fmla="*/ 42 w 108"/>
                  <a:gd name="T43" fmla="*/ 121 h 305"/>
                  <a:gd name="T44" fmla="*/ 52 w 108"/>
                  <a:gd name="T45" fmla="*/ 81 h 305"/>
                  <a:gd name="T46" fmla="*/ 62 w 108"/>
                  <a:gd name="T47" fmla="*/ 47 h 305"/>
                  <a:gd name="T48" fmla="*/ 70 w 108"/>
                  <a:gd name="T49" fmla="*/ 20 h 305"/>
                  <a:gd name="T50" fmla="*/ 105 w 108"/>
                  <a:gd name="T51" fmla="*/ 16 h 305"/>
                  <a:gd name="T52" fmla="*/ 96 w 108"/>
                  <a:gd name="T53" fmla="*/ 44 h 305"/>
                  <a:gd name="T54" fmla="*/ 85 w 108"/>
                  <a:gd name="T55" fmla="*/ 81 h 305"/>
                  <a:gd name="T56" fmla="*/ 74 w 108"/>
                  <a:gd name="T57" fmla="*/ 121 h 305"/>
                  <a:gd name="T58" fmla="*/ 64 w 108"/>
                  <a:gd name="T59" fmla="*/ 163 h 305"/>
                  <a:gd name="T60" fmla="*/ 53 w 108"/>
                  <a:gd name="T61" fmla="*/ 206 h 305"/>
                  <a:gd name="T62" fmla="*/ 44 w 108"/>
                  <a:gd name="T63" fmla="*/ 243 h 305"/>
                  <a:gd name="T64" fmla="*/ 37 w 108"/>
                  <a:gd name="T65" fmla="*/ 277 h 305"/>
                  <a:gd name="T66" fmla="*/ 0 w 108"/>
                  <a:gd name="T67" fmla="*/ 301 h 305"/>
                  <a:gd name="T68" fmla="*/ 35 w 108"/>
                  <a:gd name="T69" fmla="*/ 290 h 305"/>
                  <a:gd name="T70" fmla="*/ 34 w 108"/>
                  <a:gd name="T71" fmla="*/ 293 h 305"/>
                  <a:gd name="T72" fmla="*/ 32 w 108"/>
                  <a:gd name="T73" fmla="*/ 295 h 305"/>
                  <a:gd name="T74" fmla="*/ 29 w 108"/>
                  <a:gd name="T75" fmla="*/ 296 h 305"/>
                  <a:gd name="T76" fmla="*/ 27 w 108"/>
                  <a:gd name="T77" fmla="*/ 298 h 305"/>
                  <a:gd name="T78" fmla="*/ 24 w 108"/>
                  <a:gd name="T79" fmla="*/ 301 h 305"/>
                  <a:gd name="T80" fmla="*/ 20 w 108"/>
                  <a:gd name="T81" fmla="*/ 302 h 305"/>
                  <a:gd name="T82" fmla="*/ 17 w 108"/>
                  <a:gd name="T83" fmla="*/ 303 h 305"/>
                  <a:gd name="T84" fmla="*/ 13 w 108"/>
                  <a:gd name="T85" fmla="*/ 304 h 305"/>
                  <a:gd name="T86" fmla="*/ 10 w 108"/>
                  <a:gd name="T87" fmla="*/ 305 h 305"/>
                  <a:gd name="T88" fmla="*/ 6 w 108"/>
                  <a:gd name="T89" fmla="*/ 305 h 305"/>
                  <a:gd name="T90" fmla="*/ 4 w 108"/>
                  <a:gd name="T91" fmla="*/ 305 h 305"/>
                  <a:gd name="T92" fmla="*/ 2 w 108"/>
                  <a:gd name="T93" fmla="*/ 304 h 305"/>
                  <a:gd name="T94" fmla="*/ 1 w 108"/>
                  <a:gd name="T95" fmla="*/ 304 h 305"/>
                  <a:gd name="T96" fmla="*/ 0 w 108"/>
                  <a:gd name="T97" fmla="*/ 303 h 305"/>
                  <a:gd name="T98" fmla="*/ 0 w 108"/>
                  <a:gd name="T99" fmla="*/ 301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 h="305">
                    <a:moveTo>
                      <a:pt x="108" y="5"/>
                    </a:moveTo>
                    <a:lnTo>
                      <a:pt x="73" y="16"/>
                    </a:lnTo>
                    <a:lnTo>
                      <a:pt x="73" y="15"/>
                    </a:lnTo>
                    <a:lnTo>
                      <a:pt x="73" y="15"/>
                    </a:lnTo>
                    <a:lnTo>
                      <a:pt x="73" y="13"/>
                    </a:lnTo>
                    <a:lnTo>
                      <a:pt x="74" y="13"/>
                    </a:lnTo>
                    <a:lnTo>
                      <a:pt x="74" y="12"/>
                    </a:lnTo>
                    <a:lnTo>
                      <a:pt x="74" y="12"/>
                    </a:lnTo>
                    <a:lnTo>
                      <a:pt x="75" y="12"/>
                    </a:lnTo>
                    <a:lnTo>
                      <a:pt x="75" y="11"/>
                    </a:lnTo>
                    <a:lnTo>
                      <a:pt x="76" y="11"/>
                    </a:lnTo>
                    <a:lnTo>
                      <a:pt x="76" y="10"/>
                    </a:lnTo>
                    <a:lnTo>
                      <a:pt x="77" y="10"/>
                    </a:lnTo>
                    <a:lnTo>
                      <a:pt x="77" y="9"/>
                    </a:lnTo>
                    <a:lnTo>
                      <a:pt x="78" y="9"/>
                    </a:lnTo>
                    <a:lnTo>
                      <a:pt x="78" y="9"/>
                    </a:lnTo>
                    <a:lnTo>
                      <a:pt x="80" y="8"/>
                    </a:lnTo>
                    <a:lnTo>
                      <a:pt x="80" y="8"/>
                    </a:lnTo>
                    <a:lnTo>
                      <a:pt x="81" y="7"/>
                    </a:lnTo>
                    <a:lnTo>
                      <a:pt x="82" y="7"/>
                    </a:lnTo>
                    <a:lnTo>
                      <a:pt x="82" y="7"/>
                    </a:lnTo>
                    <a:lnTo>
                      <a:pt x="83" y="5"/>
                    </a:lnTo>
                    <a:lnTo>
                      <a:pt x="84" y="5"/>
                    </a:lnTo>
                    <a:lnTo>
                      <a:pt x="84" y="4"/>
                    </a:lnTo>
                    <a:lnTo>
                      <a:pt x="85" y="4"/>
                    </a:lnTo>
                    <a:lnTo>
                      <a:pt x="86" y="4"/>
                    </a:lnTo>
                    <a:lnTo>
                      <a:pt x="88" y="3"/>
                    </a:lnTo>
                    <a:lnTo>
                      <a:pt x="88" y="3"/>
                    </a:lnTo>
                    <a:lnTo>
                      <a:pt x="89" y="3"/>
                    </a:lnTo>
                    <a:lnTo>
                      <a:pt x="90" y="2"/>
                    </a:lnTo>
                    <a:lnTo>
                      <a:pt x="91" y="2"/>
                    </a:lnTo>
                    <a:lnTo>
                      <a:pt x="91" y="2"/>
                    </a:lnTo>
                    <a:lnTo>
                      <a:pt x="92" y="2"/>
                    </a:lnTo>
                    <a:lnTo>
                      <a:pt x="93" y="1"/>
                    </a:lnTo>
                    <a:lnTo>
                      <a:pt x="94" y="1"/>
                    </a:lnTo>
                    <a:lnTo>
                      <a:pt x="96" y="1"/>
                    </a:lnTo>
                    <a:lnTo>
                      <a:pt x="96" y="1"/>
                    </a:lnTo>
                    <a:lnTo>
                      <a:pt x="97" y="1"/>
                    </a:lnTo>
                    <a:lnTo>
                      <a:pt x="98" y="1"/>
                    </a:lnTo>
                    <a:lnTo>
                      <a:pt x="99" y="1"/>
                    </a:lnTo>
                    <a:lnTo>
                      <a:pt x="99" y="0"/>
                    </a:lnTo>
                    <a:lnTo>
                      <a:pt x="100" y="0"/>
                    </a:lnTo>
                    <a:lnTo>
                      <a:pt x="100" y="0"/>
                    </a:lnTo>
                    <a:lnTo>
                      <a:pt x="101" y="0"/>
                    </a:lnTo>
                    <a:lnTo>
                      <a:pt x="102" y="0"/>
                    </a:lnTo>
                    <a:lnTo>
                      <a:pt x="102" y="0"/>
                    </a:lnTo>
                    <a:lnTo>
                      <a:pt x="104" y="0"/>
                    </a:lnTo>
                    <a:lnTo>
                      <a:pt x="104" y="1"/>
                    </a:lnTo>
                    <a:lnTo>
                      <a:pt x="105" y="1"/>
                    </a:lnTo>
                    <a:lnTo>
                      <a:pt x="105" y="1"/>
                    </a:lnTo>
                    <a:lnTo>
                      <a:pt x="106" y="1"/>
                    </a:lnTo>
                    <a:lnTo>
                      <a:pt x="106" y="1"/>
                    </a:lnTo>
                    <a:lnTo>
                      <a:pt x="106" y="1"/>
                    </a:lnTo>
                    <a:lnTo>
                      <a:pt x="107" y="1"/>
                    </a:lnTo>
                    <a:lnTo>
                      <a:pt x="107" y="2"/>
                    </a:lnTo>
                    <a:lnTo>
                      <a:pt x="107" y="2"/>
                    </a:lnTo>
                    <a:lnTo>
                      <a:pt x="107" y="2"/>
                    </a:lnTo>
                    <a:lnTo>
                      <a:pt x="108" y="2"/>
                    </a:lnTo>
                    <a:lnTo>
                      <a:pt x="108" y="3"/>
                    </a:lnTo>
                    <a:lnTo>
                      <a:pt x="108" y="3"/>
                    </a:lnTo>
                    <a:lnTo>
                      <a:pt x="108" y="3"/>
                    </a:lnTo>
                    <a:lnTo>
                      <a:pt x="108" y="4"/>
                    </a:lnTo>
                    <a:lnTo>
                      <a:pt x="108" y="4"/>
                    </a:lnTo>
                    <a:lnTo>
                      <a:pt x="108" y="4"/>
                    </a:lnTo>
                    <a:lnTo>
                      <a:pt x="108" y="5"/>
                    </a:lnTo>
                    <a:lnTo>
                      <a:pt x="108" y="5"/>
                    </a:lnTo>
                    <a:lnTo>
                      <a:pt x="108" y="5"/>
                    </a:lnTo>
                    <a:close/>
                    <a:moveTo>
                      <a:pt x="35" y="289"/>
                    </a:moveTo>
                    <a:lnTo>
                      <a:pt x="0" y="301"/>
                    </a:lnTo>
                    <a:lnTo>
                      <a:pt x="1" y="294"/>
                    </a:lnTo>
                    <a:lnTo>
                      <a:pt x="2" y="287"/>
                    </a:lnTo>
                    <a:lnTo>
                      <a:pt x="3" y="280"/>
                    </a:lnTo>
                    <a:lnTo>
                      <a:pt x="5" y="272"/>
                    </a:lnTo>
                    <a:lnTo>
                      <a:pt x="6" y="264"/>
                    </a:lnTo>
                    <a:lnTo>
                      <a:pt x="9" y="255"/>
                    </a:lnTo>
                    <a:lnTo>
                      <a:pt x="11" y="246"/>
                    </a:lnTo>
                    <a:lnTo>
                      <a:pt x="13" y="235"/>
                    </a:lnTo>
                    <a:lnTo>
                      <a:pt x="16" y="226"/>
                    </a:lnTo>
                    <a:lnTo>
                      <a:pt x="18" y="216"/>
                    </a:lnTo>
                    <a:lnTo>
                      <a:pt x="20" y="206"/>
                    </a:lnTo>
                    <a:lnTo>
                      <a:pt x="22" y="195"/>
                    </a:lnTo>
                    <a:lnTo>
                      <a:pt x="25" y="185"/>
                    </a:lnTo>
                    <a:lnTo>
                      <a:pt x="28" y="174"/>
                    </a:lnTo>
                    <a:lnTo>
                      <a:pt x="30" y="163"/>
                    </a:lnTo>
                    <a:lnTo>
                      <a:pt x="34" y="153"/>
                    </a:lnTo>
                    <a:lnTo>
                      <a:pt x="36" y="142"/>
                    </a:lnTo>
                    <a:lnTo>
                      <a:pt x="38" y="131"/>
                    </a:lnTo>
                    <a:lnTo>
                      <a:pt x="42" y="121"/>
                    </a:lnTo>
                    <a:lnTo>
                      <a:pt x="44" y="111"/>
                    </a:lnTo>
                    <a:lnTo>
                      <a:pt x="48" y="100"/>
                    </a:lnTo>
                    <a:lnTo>
                      <a:pt x="50" y="91"/>
                    </a:lnTo>
                    <a:lnTo>
                      <a:pt x="52" y="81"/>
                    </a:lnTo>
                    <a:lnTo>
                      <a:pt x="56" y="72"/>
                    </a:lnTo>
                    <a:lnTo>
                      <a:pt x="58" y="64"/>
                    </a:lnTo>
                    <a:lnTo>
                      <a:pt x="60" y="55"/>
                    </a:lnTo>
                    <a:lnTo>
                      <a:pt x="62" y="47"/>
                    </a:lnTo>
                    <a:lnTo>
                      <a:pt x="65" y="40"/>
                    </a:lnTo>
                    <a:lnTo>
                      <a:pt x="67" y="33"/>
                    </a:lnTo>
                    <a:lnTo>
                      <a:pt x="69" y="26"/>
                    </a:lnTo>
                    <a:lnTo>
                      <a:pt x="70" y="20"/>
                    </a:lnTo>
                    <a:lnTo>
                      <a:pt x="73" y="16"/>
                    </a:lnTo>
                    <a:lnTo>
                      <a:pt x="108" y="5"/>
                    </a:lnTo>
                    <a:lnTo>
                      <a:pt x="106" y="10"/>
                    </a:lnTo>
                    <a:lnTo>
                      <a:pt x="105" y="16"/>
                    </a:lnTo>
                    <a:lnTo>
                      <a:pt x="102" y="23"/>
                    </a:lnTo>
                    <a:lnTo>
                      <a:pt x="100" y="29"/>
                    </a:lnTo>
                    <a:lnTo>
                      <a:pt x="98" y="36"/>
                    </a:lnTo>
                    <a:lnTo>
                      <a:pt x="96" y="44"/>
                    </a:lnTo>
                    <a:lnTo>
                      <a:pt x="93" y="53"/>
                    </a:lnTo>
                    <a:lnTo>
                      <a:pt x="91" y="62"/>
                    </a:lnTo>
                    <a:lnTo>
                      <a:pt x="88" y="71"/>
                    </a:lnTo>
                    <a:lnTo>
                      <a:pt x="85" y="81"/>
                    </a:lnTo>
                    <a:lnTo>
                      <a:pt x="83" y="90"/>
                    </a:lnTo>
                    <a:lnTo>
                      <a:pt x="80" y="100"/>
                    </a:lnTo>
                    <a:lnTo>
                      <a:pt x="77" y="111"/>
                    </a:lnTo>
                    <a:lnTo>
                      <a:pt x="74" y="121"/>
                    </a:lnTo>
                    <a:lnTo>
                      <a:pt x="72" y="131"/>
                    </a:lnTo>
                    <a:lnTo>
                      <a:pt x="69" y="143"/>
                    </a:lnTo>
                    <a:lnTo>
                      <a:pt x="66" y="153"/>
                    </a:lnTo>
                    <a:lnTo>
                      <a:pt x="64" y="163"/>
                    </a:lnTo>
                    <a:lnTo>
                      <a:pt x="60" y="174"/>
                    </a:lnTo>
                    <a:lnTo>
                      <a:pt x="58" y="185"/>
                    </a:lnTo>
                    <a:lnTo>
                      <a:pt x="56" y="195"/>
                    </a:lnTo>
                    <a:lnTo>
                      <a:pt x="53" y="206"/>
                    </a:lnTo>
                    <a:lnTo>
                      <a:pt x="51" y="215"/>
                    </a:lnTo>
                    <a:lnTo>
                      <a:pt x="49" y="225"/>
                    </a:lnTo>
                    <a:lnTo>
                      <a:pt x="46" y="234"/>
                    </a:lnTo>
                    <a:lnTo>
                      <a:pt x="44" y="243"/>
                    </a:lnTo>
                    <a:lnTo>
                      <a:pt x="42" y="253"/>
                    </a:lnTo>
                    <a:lnTo>
                      <a:pt x="41" y="261"/>
                    </a:lnTo>
                    <a:lnTo>
                      <a:pt x="38" y="269"/>
                    </a:lnTo>
                    <a:lnTo>
                      <a:pt x="37" y="277"/>
                    </a:lnTo>
                    <a:lnTo>
                      <a:pt x="36" y="283"/>
                    </a:lnTo>
                    <a:lnTo>
                      <a:pt x="35" y="289"/>
                    </a:lnTo>
                    <a:lnTo>
                      <a:pt x="35" y="289"/>
                    </a:lnTo>
                    <a:close/>
                    <a:moveTo>
                      <a:pt x="0" y="301"/>
                    </a:moveTo>
                    <a:lnTo>
                      <a:pt x="35" y="289"/>
                    </a:lnTo>
                    <a:lnTo>
                      <a:pt x="35" y="289"/>
                    </a:lnTo>
                    <a:lnTo>
                      <a:pt x="35" y="290"/>
                    </a:lnTo>
                    <a:lnTo>
                      <a:pt x="35" y="290"/>
                    </a:lnTo>
                    <a:lnTo>
                      <a:pt x="34" y="291"/>
                    </a:lnTo>
                    <a:lnTo>
                      <a:pt x="34" y="291"/>
                    </a:lnTo>
                    <a:lnTo>
                      <a:pt x="34" y="291"/>
                    </a:lnTo>
                    <a:lnTo>
                      <a:pt x="34" y="293"/>
                    </a:lnTo>
                    <a:lnTo>
                      <a:pt x="33" y="293"/>
                    </a:lnTo>
                    <a:lnTo>
                      <a:pt x="33" y="294"/>
                    </a:lnTo>
                    <a:lnTo>
                      <a:pt x="33" y="294"/>
                    </a:lnTo>
                    <a:lnTo>
                      <a:pt x="32" y="295"/>
                    </a:lnTo>
                    <a:lnTo>
                      <a:pt x="32" y="295"/>
                    </a:lnTo>
                    <a:lnTo>
                      <a:pt x="30" y="295"/>
                    </a:lnTo>
                    <a:lnTo>
                      <a:pt x="30" y="296"/>
                    </a:lnTo>
                    <a:lnTo>
                      <a:pt x="29" y="296"/>
                    </a:lnTo>
                    <a:lnTo>
                      <a:pt x="29" y="297"/>
                    </a:lnTo>
                    <a:lnTo>
                      <a:pt x="28" y="297"/>
                    </a:lnTo>
                    <a:lnTo>
                      <a:pt x="27" y="298"/>
                    </a:lnTo>
                    <a:lnTo>
                      <a:pt x="27" y="298"/>
                    </a:lnTo>
                    <a:lnTo>
                      <a:pt x="26" y="298"/>
                    </a:lnTo>
                    <a:lnTo>
                      <a:pt x="25" y="299"/>
                    </a:lnTo>
                    <a:lnTo>
                      <a:pt x="25" y="299"/>
                    </a:lnTo>
                    <a:lnTo>
                      <a:pt x="24" y="301"/>
                    </a:lnTo>
                    <a:lnTo>
                      <a:pt x="22" y="301"/>
                    </a:lnTo>
                    <a:lnTo>
                      <a:pt x="22" y="301"/>
                    </a:lnTo>
                    <a:lnTo>
                      <a:pt x="21" y="302"/>
                    </a:lnTo>
                    <a:lnTo>
                      <a:pt x="20" y="302"/>
                    </a:lnTo>
                    <a:lnTo>
                      <a:pt x="19" y="302"/>
                    </a:lnTo>
                    <a:lnTo>
                      <a:pt x="19" y="303"/>
                    </a:lnTo>
                    <a:lnTo>
                      <a:pt x="18" y="303"/>
                    </a:lnTo>
                    <a:lnTo>
                      <a:pt x="17" y="303"/>
                    </a:lnTo>
                    <a:lnTo>
                      <a:pt x="16" y="303"/>
                    </a:lnTo>
                    <a:lnTo>
                      <a:pt x="14" y="304"/>
                    </a:lnTo>
                    <a:lnTo>
                      <a:pt x="14" y="304"/>
                    </a:lnTo>
                    <a:lnTo>
                      <a:pt x="13" y="304"/>
                    </a:lnTo>
                    <a:lnTo>
                      <a:pt x="12" y="304"/>
                    </a:lnTo>
                    <a:lnTo>
                      <a:pt x="11" y="304"/>
                    </a:lnTo>
                    <a:lnTo>
                      <a:pt x="11" y="305"/>
                    </a:lnTo>
                    <a:lnTo>
                      <a:pt x="10" y="305"/>
                    </a:lnTo>
                    <a:lnTo>
                      <a:pt x="9" y="305"/>
                    </a:lnTo>
                    <a:lnTo>
                      <a:pt x="9" y="305"/>
                    </a:lnTo>
                    <a:lnTo>
                      <a:pt x="8" y="305"/>
                    </a:lnTo>
                    <a:lnTo>
                      <a:pt x="6" y="305"/>
                    </a:lnTo>
                    <a:lnTo>
                      <a:pt x="6" y="305"/>
                    </a:lnTo>
                    <a:lnTo>
                      <a:pt x="5" y="305"/>
                    </a:lnTo>
                    <a:lnTo>
                      <a:pt x="5" y="305"/>
                    </a:lnTo>
                    <a:lnTo>
                      <a:pt x="4" y="305"/>
                    </a:lnTo>
                    <a:lnTo>
                      <a:pt x="3" y="305"/>
                    </a:lnTo>
                    <a:lnTo>
                      <a:pt x="3" y="305"/>
                    </a:lnTo>
                    <a:lnTo>
                      <a:pt x="3" y="305"/>
                    </a:lnTo>
                    <a:lnTo>
                      <a:pt x="2" y="304"/>
                    </a:lnTo>
                    <a:lnTo>
                      <a:pt x="2" y="304"/>
                    </a:lnTo>
                    <a:lnTo>
                      <a:pt x="1" y="304"/>
                    </a:lnTo>
                    <a:lnTo>
                      <a:pt x="1" y="304"/>
                    </a:lnTo>
                    <a:lnTo>
                      <a:pt x="1" y="304"/>
                    </a:lnTo>
                    <a:lnTo>
                      <a:pt x="1" y="303"/>
                    </a:lnTo>
                    <a:lnTo>
                      <a:pt x="0" y="303"/>
                    </a:lnTo>
                    <a:lnTo>
                      <a:pt x="0" y="303"/>
                    </a:lnTo>
                    <a:lnTo>
                      <a:pt x="0" y="303"/>
                    </a:lnTo>
                    <a:lnTo>
                      <a:pt x="0" y="302"/>
                    </a:lnTo>
                    <a:lnTo>
                      <a:pt x="0" y="302"/>
                    </a:lnTo>
                    <a:lnTo>
                      <a:pt x="0" y="302"/>
                    </a:lnTo>
                    <a:lnTo>
                      <a:pt x="0" y="301"/>
                    </a:lnTo>
                    <a:lnTo>
                      <a:pt x="0" y="30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129"/>
              <p:cNvSpPr>
                <a:spLocks noEditPoints="1"/>
              </p:cNvSpPr>
              <p:nvPr/>
            </p:nvSpPr>
            <p:spPr bwMode="auto">
              <a:xfrm>
                <a:off x="8351838" y="5187950"/>
                <a:ext cx="138113" cy="490538"/>
              </a:xfrm>
              <a:custGeom>
                <a:avLst/>
                <a:gdLst>
                  <a:gd name="T0" fmla="*/ 53 w 87"/>
                  <a:gd name="T1" fmla="*/ 15 h 309"/>
                  <a:gd name="T2" fmla="*/ 54 w 87"/>
                  <a:gd name="T3" fmla="*/ 13 h 309"/>
                  <a:gd name="T4" fmla="*/ 55 w 87"/>
                  <a:gd name="T5" fmla="*/ 11 h 309"/>
                  <a:gd name="T6" fmla="*/ 59 w 87"/>
                  <a:gd name="T7" fmla="*/ 10 h 309"/>
                  <a:gd name="T8" fmla="*/ 61 w 87"/>
                  <a:gd name="T9" fmla="*/ 7 h 309"/>
                  <a:gd name="T10" fmla="*/ 64 w 87"/>
                  <a:gd name="T11" fmla="*/ 5 h 309"/>
                  <a:gd name="T12" fmla="*/ 68 w 87"/>
                  <a:gd name="T13" fmla="*/ 4 h 309"/>
                  <a:gd name="T14" fmla="*/ 71 w 87"/>
                  <a:gd name="T15" fmla="*/ 3 h 309"/>
                  <a:gd name="T16" fmla="*/ 75 w 87"/>
                  <a:gd name="T17" fmla="*/ 2 h 309"/>
                  <a:gd name="T18" fmla="*/ 78 w 87"/>
                  <a:gd name="T19" fmla="*/ 2 h 309"/>
                  <a:gd name="T20" fmla="*/ 80 w 87"/>
                  <a:gd name="T21" fmla="*/ 0 h 309"/>
                  <a:gd name="T22" fmla="*/ 84 w 87"/>
                  <a:gd name="T23" fmla="*/ 2 h 309"/>
                  <a:gd name="T24" fmla="*/ 85 w 87"/>
                  <a:gd name="T25" fmla="*/ 2 h 309"/>
                  <a:gd name="T26" fmla="*/ 87 w 87"/>
                  <a:gd name="T27" fmla="*/ 3 h 309"/>
                  <a:gd name="T28" fmla="*/ 87 w 87"/>
                  <a:gd name="T29" fmla="*/ 4 h 309"/>
                  <a:gd name="T30" fmla="*/ 87 w 87"/>
                  <a:gd name="T31" fmla="*/ 5 h 309"/>
                  <a:gd name="T32" fmla="*/ 37 w 87"/>
                  <a:gd name="T33" fmla="*/ 293 h 309"/>
                  <a:gd name="T34" fmla="*/ 4 w 87"/>
                  <a:gd name="T35" fmla="*/ 284 h 309"/>
                  <a:gd name="T36" fmla="*/ 9 w 87"/>
                  <a:gd name="T37" fmla="*/ 250 h 309"/>
                  <a:gd name="T38" fmla="*/ 15 w 87"/>
                  <a:gd name="T39" fmla="*/ 210 h 309"/>
                  <a:gd name="T40" fmla="*/ 22 w 87"/>
                  <a:gd name="T41" fmla="*/ 166 h 309"/>
                  <a:gd name="T42" fmla="*/ 29 w 87"/>
                  <a:gd name="T43" fmla="*/ 124 h 309"/>
                  <a:gd name="T44" fmla="*/ 36 w 87"/>
                  <a:gd name="T45" fmla="*/ 83 h 309"/>
                  <a:gd name="T46" fmla="*/ 44 w 87"/>
                  <a:gd name="T47" fmla="*/ 48 h 309"/>
                  <a:gd name="T48" fmla="*/ 51 w 87"/>
                  <a:gd name="T49" fmla="*/ 21 h 309"/>
                  <a:gd name="T50" fmla="*/ 84 w 87"/>
                  <a:gd name="T51" fmla="*/ 16 h 309"/>
                  <a:gd name="T52" fmla="*/ 77 w 87"/>
                  <a:gd name="T53" fmla="*/ 45 h 309"/>
                  <a:gd name="T54" fmla="*/ 70 w 87"/>
                  <a:gd name="T55" fmla="*/ 82 h 309"/>
                  <a:gd name="T56" fmla="*/ 63 w 87"/>
                  <a:gd name="T57" fmla="*/ 123 h 309"/>
                  <a:gd name="T58" fmla="*/ 56 w 87"/>
                  <a:gd name="T59" fmla="*/ 166 h 309"/>
                  <a:gd name="T60" fmla="*/ 49 w 87"/>
                  <a:gd name="T61" fmla="*/ 209 h 309"/>
                  <a:gd name="T62" fmla="*/ 44 w 87"/>
                  <a:gd name="T63" fmla="*/ 248 h 309"/>
                  <a:gd name="T64" fmla="*/ 39 w 87"/>
                  <a:gd name="T65" fmla="*/ 281 h 309"/>
                  <a:gd name="T66" fmla="*/ 0 w 87"/>
                  <a:gd name="T67" fmla="*/ 305 h 309"/>
                  <a:gd name="T68" fmla="*/ 36 w 87"/>
                  <a:gd name="T69" fmla="*/ 296 h 309"/>
                  <a:gd name="T70" fmla="*/ 35 w 87"/>
                  <a:gd name="T71" fmla="*/ 297 h 309"/>
                  <a:gd name="T72" fmla="*/ 33 w 87"/>
                  <a:gd name="T73" fmla="*/ 299 h 309"/>
                  <a:gd name="T74" fmla="*/ 31 w 87"/>
                  <a:gd name="T75" fmla="*/ 301 h 309"/>
                  <a:gd name="T76" fmla="*/ 28 w 87"/>
                  <a:gd name="T77" fmla="*/ 302 h 309"/>
                  <a:gd name="T78" fmla="*/ 25 w 87"/>
                  <a:gd name="T79" fmla="*/ 305 h 309"/>
                  <a:gd name="T80" fmla="*/ 22 w 87"/>
                  <a:gd name="T81" fmla="*/ 306 h 309"/>
                  <a:gd name="T82" fmla="*/ 18 w 87"/>
                  <a:gd name="T83" fmla="*/ 308 h 309"/>
                  <a:gd name="T84" fmla="*/ 14 w 87"/>
                  <a:gd name="T85" fmla="*/ 309 h 309"/>
                  <a:gd name="T86" fmla="*/ 12 w 87"/>
                  <a:gd name="T87" fmla="*/ 309 h 309"/>
                  <a:gd name="T88" fmla="*/ 8 w 87"/>
                  <a:gd name="T89" fmla="*/ 309 h 309"/>
                  <a:gd name="T90" fmla="*/ 6 w 87"/>
                  <a:gd name="T91" fmla="*/ 309 h 309"/>
                  <a:gd name="T92" fmla="*/ 4 w 87"/>
                  <a:gd name="T93" fmla="*/ 309 h 309"/>
                  <a:gd name="T94" fmla="*/ 1 w 87"/>
                  <a:gd name="T95" fmla="*/ 308 h 309"/>
                  <a:gd name="T96" fmla="*/ 1 w 87"/>
                  <a:gd name="T97" fmla="*/ 307 h 309"/>
                  <a:gd name="T98" fmla="*/ 0 w 87"/>
                  <a:gd name="T99" fmla="*/ 30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309">
                    <a:moveTo>
                      <a:pt x="87" y="6"/>
                    </a:moveTo>
                    <a:lnTo>
                      <a:pt x="52" y="16"/>
                    </a:lnTo>
                    <a:lnTo>
                      <a:pt x="52" y="15"/>
                    </a:lnTo>
                    <a:lnTo>
                      <a:pt x="53" y="15"/>
                    </a:lnTo>
                    <a:lnTo>
                      <a:pt x="53" y="14"/>
                    </a:lnTo>
                    <a:lnTo>
                      <a:pt x="53" y="14"/>
                    </a:lnTo>
                    <a:lnTo>
                      <a:pt x="53" y="13"/>
                    </a:lnTo>
                    <a:lnTo>
                      <a:pt x="54" y="13"/>
                    </a:lnTo>
                    <a:lnTo>
                      <a:pt x="54" y="13"/>
                    </a:lnTo>
                    <a:lnTo>
                      <a:pt x="55" y="12"/>
                    </a:lnTo>
                    <a:lnTo>
                      <a:pt x="55" y="12"/>
                    </a:lnTo>
                    <a:lnTo>
                      <a:pt x="55" y="11"/>
                    </a:lnTo>
                    <a:lnTo>
                      <a:pt x="56" y="11"/>
                    </a:lnTo>
                    <a:lnTo>
                      <a:pt x="56" y="10"/>
                    </a:lnTo>
                    <a:lnTo>
                      <a:pt x="57" y="10"/>
                    </a:lnTo>
                    <a:lnTo>
                      <a:pt x="59" y="10"/>
                    </a:lnTo>
                    <a:lnTo>
                      <a:pt x="59" y="8"/>
                    </a:lnTo>
                    <a:lnTo>
                      <a:pt x="60" y="8"/>
                    </a:lnTo>
                    <a:lnTo>
                      <a:pt x="60" y="7"/>
                    </a:lnTo>
                    <a:lnTo>
                      <a:pt x="61" y="7"/>
                    </a:lnTo>
                    <a:lnTo>
                      <a:pt x="62" y="6"/>
                    </a:lnTo>
                    <a:lnTo>
                      <a:pt x="62" y="6"/>
                    </a:lnTo>
                    <a:lnTo>
                      <a:pt x="63" y="6"/>
                    </a:lnTo>
                    <a:lnTo>
                      <a:pt x="64" y="5"/>
                    </a:lnTo>
                    <a:lnTo>
                      <a:pt x="64" y="5"/>
                    </a:lnTo>
                    <a:lnTo>
                      <a:pt x="65" y="5"/>
                    </a:lnTo>
                    <a:lnTo>
                      <a:pt x="67" y="4"/>
                    </a:lnTo>
                    <a:lnTo>
                      <a:pt x="68" y="4"/>
                    </a:lnTo>
                    <a:lnTo>
                      <a:pt x="68" y="4"/>
                    </a:lnTo>
                    <a:lnTo>
                      <a:pt x="69" y="3"/>
                    </a:lnTo>
                    <a:lnTo>
                      <a:pt x="70" y="3"/>
                    </a:lnTo>
                    <a:lnTo>
                      <a:pt x="71" y="3"/>
                    </a:lnTo>
                    <a:lnTo>
                      <a:pt x="72" y="3"/>
                    </a:lnTo>
                    <a:lnTo>
                      <a:pt x="72" y="2"/>
                    </a:lnTo>
                    <a:lnTo>
                      <a:pt x="73" y="2"/>
                    </a:lnTo>
                    <a:lnTo>
                      <a:pt x="75" y="2"/>
                    </a:lnTo>
                    <a:lnTo>
                      <a:pt x="76" y="2"/>
                    </a:lnTo>
                    <a:lnTo>
                      <a:pt x="76" y="2"/>
                    </a:lnTo>
                    <a:lnTo>
                      <a:pt x="77" y="2"/>
                    </a:lnTo>
                    <a:lnTo>
                      <a:pt x="78" y="2"/>
                    </a:lnTo>
                    <a:lnTo>
                      <a:pt x="79" y="0"/>
                    </a:lnTo>
                    <a:lnTo>
                      <a:pt x="79" y="0"/>
                    </a:lnTo>
                    <a:lnTo>
                      <a:pt x="80" y="0"/>
                    </a:lnTo>
                    <a:lnTo>
                      <a:pt x="80" y="0"/>
                    </a:lnTo>
                    <a:lnTo>
                      <a:pt x="81" y="0"/>
                    </a:lnTo>
                    <a:lnTo>
                      <a:pt x="83" y="0"/>
                    </a:lnTo>
                    <a:lnTo>
                      <a:pt x="83" y="0"/>
                    </a:lnTo>
                    <a:lnTo>
                      <a:pt x="84" y="2"/>
                    </a:lnTo>
                    <a:lnTo>
                      <a:pt x="84" y="2"/>
                    </a:lnTo>
                    <a:lnTo>
                      <a:pt x="84" y="2"/>
                    </a:lnTo>
                    <a:lnTo>
                      <a:pt x="85" y="2"/>
                    </a:lnTo>
                    <a:lnTo>
                      <a:pt x="85" y="2"/>
                    </a:lnTo>
                    <a:lnTo>
                      <a:pt x="86" y="2"/>
                    </a:lnTo>
                    <a:lnTo>
                      <a:pt x="86" y="2"/>
                    </a:lnTo>
                    <a:lnTo>
                      <a:pt x="86" y="3"/>
                    </a:lnTo>
                    <a:lnTo>
                      <a:pt x="87" y="3"/>
                    </a:lnTo>
                    <a:lnTo>
                      <a:pt x="87" y="3"/>
                    </a:lnTo>
                    <a:lnTo>
                      <a:pt x="87" y="3"/>
                    </a:lnTo>
                    <a:lnTo>
                      <a:pt x="87" y="4"/>
                    </a:lnTo>
                    <a:lnTo>
                      <a:pt x="87" y="4"/>
                    </a:lnTo>
                    <a:lnTo>
                      <a:pt x="87" y="4"/>
                    </a:lnTo>
                    <a:lnTo>
                      <a:pt x="87" y="5"/>
                    </a:lnTo>
                    <a:lnTo>
                      <a:pt x="87" y="5"/>
                    </a:lnTo>
                    <a:lnTo>
                      <a:pt x="87" y="5"/>
                    </a:lnTo>
                    <a:lnTo>
                      <a:pt x="87" y="6"/>
                    </a:lnTo>
                    <a:lnTo>
                      <a:pt x="87" y="6"/>
                    </a:lnTo>
                    <a:lnTo>
                      <a:pt x="87" y="6"/>
                    </a:lnTo>
                    <a:close/>
                    <a:moveTo>
                      <a:pt x="37" y="293"/>
                    </a:moveTo>
                    <a:lnTo>
                      <a:pt x="0" y="305"/>
                    </a:lnTo>
                    <a:lnTo>
                      <a:pt x="1" y="299"/>
                    </a:lnTo>
                    <a:lnTo>
                      <a:pt x="2" y="292"/>
                    </a:lnTo>
                    <a:lnTo>
                      <a:pt x="4" y="284"/>
                    </a:lnTo>
                    <a:lnTo>
                      <a:pt x="5" y="276"/>
                    </a:lnTo>
                    <a:lnTo>
                      <a:pt x="6" y="268"/>
                    </a:lnTo>
                    <a:lnTo>
                      <a:pt x="8" y="259"/>
                    </a:lnTo>
                    <a:lnTo>
                      <a:pt x="9" y="250"/>
                    </a:lnTo>
                    <a:lnTo>
                      <a:pt x="10" y="241"/>
                    </a:lnTo>
                    <a:lnTo>
                      <a:pt x="12" y="230"/>
                    </a:lnTo>
                    <a:lnTo>
                      <a:pt x="14" y="220"/>
                    </a:lnTo>
                    <a:lnTo>
                      <a:pt x="15" y="210"/>
                    </a:lnTo>
                    <a:lnTo>
                      <a:pt x="17" y="200"/>
                    </a:lnTo>
                    <a:lnTo>
                      <a:pt x="18" y="188"/>
                    </a:lnTo>
                    <a:lnTo>
                      <a:pt x="20" y="178"/>
                    </a:lnTo>
                    <a:lnTo>
                      <a:pt x="22" y="166"/>
                    </a:lnTo>
                    <a:lnTo>
                      <a:pt x="23" y="156"/>
                    </a:lnTo>
                    <a:lnTo>
                      <a:pt x="25" y="145"/>
                    </a:lnTo>
                    <a:lnTo>
                      <a:pt x="28" y="134"/>
                    </a:lnTo>
                    <a:lnTo>
                      <a:pt x="29" y="124"/>
                    </a:lnTo>
                    <a:lnTo>
                      <a:pt x="31" y="114"/>
                    </a:lnTo>
                    <a:lnTo>
                      <a:pt x="32" y="103"/>
                    </a:lnTo>
                    <a:lnTo>
                      <a:pt x="35" y="93"/>
                    </a:lnTo>
                    <a:lnTo>
                      <a:pt x="36" y="83"/>
                    </a:lnTo>
                    <a:lnTo>
                      <a:pt x="38" y="74"/>
                    </a:lnTo>
                    <a:lnTo>
                      <a:pt x="40" y="65"/>
                    </a:lnTo>
                    <a:lnTo>
                      <a:pt x="41" y="56"/>
                    </a:lnTo>
                    <a:lnTo>
                      <a:pt x="44" y="48"/>
                    </a:lnTo>
                    <a:lnTo>
                      <a:pt x="45" y="40"/>
                    </a:lnTo>
                    <a:lnTo>
                      <a:pt x="47" y="34"/>
                    </a:lnTo>
                    <a:lnTo>
                      <a:pt x="48" y="27"/>
                    </a:lnTo>
                    <a:lnTo>
                      <a:pt x="51" y="21"/>
                    </a:lnTo>
                    <a:lnTo>
                      <a:pt x="52" y="16"/>
                    </a:lnTo>
                    <a:lnTo>
                      <a:pt x="87" y="6"/>
                    </a:lnTo>
                    <a:lnTo>
                      <a:pt x="86" y="11"/>
                    </a:lnTo>
                    <a:lnTo>
                      <a:pt x="84" y="16"/>
                    </a:lnTo>
                    <a:lnTo>
                      <a:pt x="83" y="23"/>
                    </a:lnTo>
                    <a:lnTo>
                      <a:pt x="80" y="30"/>
                    </a:lnTo>
                    <a:lnTo>
                      <a:pt x="79" y="37"/>
                    </a:lnTo>
                    <a:lnTo>
                      <a:pt x="77" y="45"/>
                    </a:lnTo>
                    <a:lnTo>
                      <a:pt x="76" y="54"/>
                    </a:lnTo>
                    <a:lnTo>
                      <a:pt x="73" y="62"/>
                    </a:lnTo>
                    <a:lnTo>
                      <a:pt x="72" y="73"/>
                    </a:lnTo>
                    <a:lnTo>
                      <a:pt x="70" y="82"/>
                    </a:lnTo>
                    <a:lnTo>
                      <a:pt x="68" y="92"/>
                    </a:lnTo>
                    <a:lnTo>
                      <a:pt x="67" y="102"/>
                    </a:lnTo>
                    <a:lnTo>
                      <a:pt x="64" y="113"/>
                    </a:lnTo>
                    <a:lnTo>
                      <a:pt x="63" y="123"/>
                    </a:lnTo>
                    <a:lnTo>
                      <a:pt x="61" y="133"/>
                    </a:lnTo>
                    <a:lnTo>
                      <a:pt x="60" y="145"/>
                    </a:lnTo>
                    <a:lnTo>
                      <a:pt x="57" y="155"/>
                    </a:lnTo>
                    <a:lnTo>
                      <a:pt x="56" y="166"/>
                    </a:lnTo>
                    <a:lnTo>
                      <a:pt x="54" y="177"/>
                    </a:lnTo>
                    <a:lnTo>
                      <a:pt x="53" y="188"/>
                    </a:lnTo>
                    <a:lnTo>
                      <a:pt x="51" y="198"/>
                    </a:lnTo>
                    <a:lnTo>
                      <a:pt x="49" y="209"/>
                    </a:lnTo>
                    <a:lnTo>
                      <a:pt x="48" y="219"/>
                    </a:lnTo>
                    <a:lnTo>
                      <a:pt x="46" y="229"/>
                    </a:lnTo>
                    <a:lnTo>
                      <a:pt x="45" y="238"/>
                    </a:lnTo>
                    <a:lnTo>
                      <a:pt x="44" y="248"/>
                    </a:lnTo>
                    <a:lnTo>
                      <a:pt x="43" y="257"/>
                    </a:lnTo>
                    <a:lnTo>
                      <a:pt x="41" y="265"/>
                    </a:lnTo>
                    <a:lnTo>
                      <a:pt x="40" y="273"/>
                    </a:lnTo>
                    <a:lnTo>
                      <a:pt x="39" y="281"/>
                    </a:lnTo>
                    <a:lnTo>
                      <a:pt x="38" y="288"/>
                    </a:lnTo>
                    <a:lnTo>
                      <a:pt x="37" y="293"/>
                    </a:lnTo>
                    <a:lnTo>
                      <a:pt x="37" y="293"/>
                    </a:lnTo>
                    <a:close/>
                    <a:moveTo>
                      <a:pt x="0" y="305"/>
                    </a:moveTo>
                    <a:lnTo>
                      <a:pt x="37" y="293"/>
                    </a:lnTo>
                    <a:lnTo>
                      <a:pt x="37" y="294"/>
                    </a:lnTo>
                    <a:lnTo>
                      <a:pt x="36" y="294"/>
                    </a:lnTo>
                    <a:lnTo>
                      <a:pt x="36" y="296"/>
                    </a:lnTo>
                    <a:lnTo>
                      <a:pt x="36" y="296"/>
                    </a:lnTo>
                    <a:lnTo>
                      <a:pt x="36" y="296"/>
                    </a:lnTo>
                    <a:lnTo>
                      <a:pt x="36" y="297"/>
                    </a:lnTo>
                    <a:lnTo>
                      <a:pt x="35" y="297"/>
                    </a:lnTo>
                    <a:lnTo>
                      <a:pt x="35" y="298"/>
                    </a:lnTo>
                    <a:lnTo>
                      <a:pt x="35" y="298"/>
                    </a:lnTo>
                    <a:lnTo>
                      <a:pt x="33" y="299"/>
                    </a:lnTo>
                    <a:lnTo>
                      <a:pt x="33" y="299"/>
                    </a:lnTo>
                    <a:lnTo>
                      <a:pt x="32" y="299"/>
                    </a:lnTo>
                    <a:lnTo>
                      <a:pt x="32" y="300"/>
                    </a:lnTo>
                    <a:lnTo>
                      <a:pt x="31" y="300"/>
                    </a:lnTo>
                    <a:lnTo>
                      <a:pt x="31" y="301"/>
                    </a:lnTo>
                    <a:lnTo>
                      <a:pt x="30" y="301"/>
                    </a:lnTo>
                    <a:lnTo>
                      <a:pt x="30" y="302"/>
                    </a:lnTo>
                    <a:lnTo>
                      <a:pt x="29" y="302"/>
                    </a:lnTo>
                    <a:lnTo>
                      <a:pt x="28" y="302"/>
                    </a:lnTo>
                    <a:lnTo>
                      <a:pt x="28" y="304"/>
                    </a:lnTo>
                    <a:lnTo>
                      <a:pt x="27" y="304"/>
                    </a:lnTo>
                    <a:lnTo>
                      <a:pt x="25" y="305"/>
                    </a:lnTo>
                    <a:lnTo>
                      <a:pt x="25" y="305"/>
                    </a:lnTo>
                    <a:lnTo>
                      <a:pt x="24" y="305"/>
                    </a:lnTo>
                    <a:lnTo>
                      <a:pt x="23" y="306"/>
                    </a:lnTo>
                    <a:lnTo>
                      <a:pt x="23" y="306"/>
                    </a:lnTo>
                    <a:lnTo>
                      <a:pt x="22" y="306"/>
                    </a:lnTo>
                    <a:lnTo>
                      <a:pt x="21" y="307"/>
                    </a:lnTo>
                    <a:lnTo>
                      <a:pt x="20" y="307"/>
                    </a:lnTo>
                    <a:lnTo>
                      <a:pt x="18" y="307"/>
                    </a:lnTo>
                    <a:lnTo>
                      <a:pt x="18" y="308"/>
                    </a:lnTo>
                    <a:lnTo>
                      <a:pt x="17" y="308"/>
                    </a:lnTo>
                    <a:lnTo>
                      <a:pt x="16" y="308"/>
                    </a:lnTo>
                    <a:lnTo>
                      <a:pt x="15" y="308"/>
                    </a:lnTo>
                    <a:lnTo>
                      <a:pt x="14" y="309"/>
                    </a:lnTo>
                    <a:lnTo>
                      <a:pt x="14" y="309"/>
                    </a:lnTo>
                    <a:lnTo>
                      <a:pt x="13" y="309"/>
                    </a:lnTo>
                    <a:lnTo>
                      <a:pt x="12" y="309"/>
                    </a:lnTo>
                    <a:lnTo>
                      <a:pt x="12" y="309"/>
                    </a:lnTo>
                    <a:lnTo>
                      <a:pt x="10" y="309"/>
                    </a:lnTo>
                    <a:lnTo>
                      <a:pt x="9" y="309"/>
                    </a:lnTo>
                    <a:lnTo>
                      <a:pt x="9" y="309"/>
                    </a:lnTo>
                    <a:lnTo>
                      <a:pt x="8" y="309"/>
                    </a:lnTo>
                    <a:lnTo>
                      <a:pt x="7" y="309"/>
                    </a:lnTo>
                    <a:lnTo>
                      <a:pt x="7" y="309"/>
                    </a:lnTo>
                    <a:lnTo>
                      <a:pt x="6" y="309"/>
                    </a:lnTo>
                    <a:lnTo>
                      <a:pt x="6" y="309"/>
                    </a:lnTo>
                    <a:lnTo>
                      <a:pt x="5" y="309"/>
                    </a:lnTo>
                    <a:lnTo>
                      <a:pt x="5" y="309"/>
                    </a:lnTo>
                    <a:lnTo>
                      <a:pt x="4" y="309"/>
                    </a:lnTo>
                    <a:lnTo>
                      <a:pt x="4" y="309"/>
                    </a:lnTo>
                    <a:lnTo>
                      <a:pt x="2" y="309"/>
                    </a:lnTo>
                    <a:lnTo>
                      <a:pt x="2" y="309"/>
                    </a:lnTo>
                    <a:lnTo>
                      <a:pt x="2" y="308"/>
                    </a:lnTo>
                    <a:lnTo>
                      <a:pt x="1" y="308"/>
                    </a:lnTo>
                    <a:lnTo>
                      <a:pt x="1" y="308"/>
                    </a:lnTo>
                    <a:lnTo>
                      <a:pt x="1" y="308"/>
                    </a:lnTo>
                    <a:lnTo>
                      <a:pt x="1" y="307"/>
                    </a:lnTo>
                    <a:lnTo>
                      <a:pt x="1" y="307"/>
                    </a:lnTo>
                    <a:lnTo>
                      <a:pt x="1" y="307"/>
                    </a:lnTo>
                    <a:lnTo>
                      <a:pt x="0" y="306"/>
                    </a:lnTo>
                    <a:lnTo>
                      <a:pt x="0" y="306"/>
                    </a:lnTo>
                    <a:lnTo>
                      <a:pt x="0" y="306"/>
                    </a:lnTo>
                    <a:lnTo>
                      <a:pt x="0" y="30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Freeform 130"/>
              <p:cNvSpPr>
                <a:spLocks noEditPoints="1"/>
              </p:cNvSpPr>
              <p:nvPr/>
            </p:nvSpPr>
            <p:spPr bwMode="auto">
              <a:xfrm>
                <a:off x="8586788" y="5186363"/>
                <a:ext cx="92075" cy="493713"/>
              </a:xfrm>
              <a:custGeom>
                <a:avLst/>
                <a:gdLst>
                  <a:gd name="T0" fmla="*/ 23 w 58"/>
                  <a:gd name="T1" fmla="*/ 16 h 311"/>
                  <a:gd name="T2" fmla="*/ 24 w 58"/>
                  <a:gd name="T3" fmla="*/ 14 h 311"/>
                  <a:gd name="T4" fmla="*/ 25 w 58"/>
                  <a:gd name="T5" fmla="*/ 12 h 311"/>
                  <a:gd name="T6" fmla="*/ 27 w 58"/>
                  <a:gd name="T7" fmla="*/ 11 h 311"/>
                  <a:gd name="T8" fmla="*/ 29 w 58"/>
                  <a:gd name="T9" fmla="*/ 8 h 311"/>
                  <a:gd name="T10" fmla="*/ 33 w 58"/>
                  <a:gd name="T11" fmla="*/ 6 h 311"/>
                  <a:gd name="T12" fmla="*/ 36 w 58"/>
                  <a:gd name="T13" fmla="*/ 5 h 311"/>
                  <a:gd name="T14" fmla="*/ 40 w 58"/>
                  <a:gd name="T15" fmla="*/ 3 h 311"/>
                  <a:gd name="T16" fmla="*/ 43 w 58"/>
                  <a:gd name="T17" fmla="*/ 1 h 311"/>
                  <a:gd name="T18" fmla="*/ 47 w 58"/>
                  <a:gd name="T19" fmla="*/ 1 h 311"/>
                  <a:gd name="T20" fmla="*/ 50 w 58"/>
                  <a:gd name="T21" fmla="*/ 0 h 311"/>
                  <a:gd name="T22" fmla="*/ 52 w 58"/>
                  <a:gd name="T23" fmla="*/ 0 h 311"/>
                  <a:gd name="T24" fmla="*/ 55 w 58"/>
                  <a:gd name="T25" fmla="*/ 1 h 311"/>
                  <a:gd name="T26" fmla="*/ 57 w 58"/>
                  <a:gd name="T27" fmla="*/ 1 h 311"/>
                  <a:gd name="T28" fmla="*/ 58 w 58"/>
                  <a:gd name="T29" fmla="*/ 3 h 311"/>
                  <a:gd name="T30" fmla="*/ 58 w 58"/>
                  <a:gd name="T31" fmla="*/ 4 h 311"/>
                  <a:gd name="T32" fmla="*/ 35 w 58"/>
                  <a:gd name="T33" fmla="*/ 295 h 311"/>
                  <a:gd name="T34" fmla="*/ 3 w 58"/>
                  <a:gd name="T35" fmla="*/ 265 h 311"/>
                  <a:gd name="T36" fmla="*/ 7 w 58"/>
                  <a:gd name="T37" fmla="*/ 214 h 311"/>
                  <a:gd name="T38" fmla="*/ 10 w 58"/>
                  <a:gd name="T39" fmla="*/ 170 h 311"/>
                  <a:gd name="T40" fmla="*/ 13 w 58"/>
                  <a:gd name="T41" fmla="*/ 131 h 311"/>
                  <a:gd name="T42" fmla="*/ 16 w 58"/>
                  <a:gd name="T43" fmla="*/ 98 h 311"/>
                  <a:gd name="T44" fmla="*/ 18 w 58"/>
                  <a:gd name="T45" fmla="*/ 69 h 311"/>
                  <a:gd name="T46" fmla="*/ 19 w 58"/>
                  <a:gd name="T47" fmla="*/ 44 h 311"/>
                  <a:gd name="T48" fmla="*/ 21 w 58"/>
                  <a:gd name="T49" fmla="*/ 22 h 311"/>
                  <a:gd name="T50" fmla="*/ 57 w 58"/>
                  <a:gd name="T51" fmla="*/ 15 h 311"/>
                  <a:gd name="T52" fmla="*/ 55 w 58"/>
                  <a:gd name="T53" fmla="*/ 37 h 311"/>
                  <a:gd name="T54" fmla="*/ 52 w 58"/>
                  <a:gd name="T55" fmla="*/ 63 h 311"/>
                  <a:gd name="T56" fmla="*/ 51 w 58"/>
                  <a:gd name="T57" fmla="*/ 93 h 311"/>
                  <a:gd name="T58" fmla="*/ 48 w 58"/>
                  <a:gd name="T59" fmla="*/ 127 h 311"/>
                  <a:gd name="T60" fmla="*/ 45 w 58"/>
                  <a:gd name="T61" fmla="*/ 167 h 311"/>
                  <a:gd name="T62" fmla="*/ 42 w 58"/>
                  <a:gd name="T63" fmla="*/ 214 h 311"/>
                  <a:gd name="T64" fmla="*/ 37 w 58"/>
                  <a:gd name="T65" fmla="*/ 267 h 311"/>
                  <a:gd name="T66" fmla="*/ 0 w 58"/>
                  <a:gd name="T67" fmla="*/ 308 h 311"/>
                  <a:gd name="T68" fmla="*/ 35 w 58"/>
                  <a:gd name="T69" fmla="*/ 297 h 311"/>
                  <a:gd name="T70" fmla="*/ 34 w 58"/>
                  <a:gd name="T71" fmla="*/ 299 h 311"/>
                  <a:gd name="T72" fmla="*/ 33 w 58"/>
                  <a:gd name="T73" fmla="*/ 301 h 311"/>
                  <a:gd name="T74" fmla="*/ 31 w 58"/>
                  <a:gd name="T75" fmla="*/ 303 h 311"/>
                  <a:gd name="T76" fmla="*/ 28 w 58"/>
                  <a:gd name="T77" fmla="*/ 305 h 311"/>
                  <a:gd name="T78" fmla="*/ 25 w 58"/>
                  <a:gd name="T79" fmla="*/ 307 h 311"/>
                  <a:gd name="T80" fmla="*/ 21 w 58"/>
                  <a:gd name="T81" fmla="*/ 308 h 311"/>
                  <a:gd name="T82" fmla="*/ 18 w 58"/>
                  <a:gd name="T83" fmla="*/ 309 h 311"/>
                  <a:gd name="T84" fmla="*/ 15 w 58"/>
                  <a:gd name="T85" fmla="*/ 310 h 311"/>
                  <a:gd name="T86" fmla="*/ 11 w 58"/>
                  <a:gd name="T87" fmla="*/ 311 h 311"/>
                  <a:gd name="T88" fmla="*/ 8 w 58"/>
                  <a:gd name="T89" fmla="*/ 311 h 311"/>
                  <a:gd name="T90" fmla="*/ 5 w 58"/>
                  <a:gd name="T91" fmla="*/ 311 h 311"/>
                  <a:gd name="T92" fmla="*/ 3 w 58"/>
                  <a:gd name="T93" fmla="*/ 311 h 311"/>
                  <a:gd name="T94" fmla="*/ 1 w 58"/>
                  <a:gd name="T95" fmla="*/ 310 h 311"/>
                  <a:gd name="T96" fmla="*/ 0 w 58"/>
                  <a:gd name="T97" fmla="*/ 309 h 311"/>
                  <a:gd name="T98" fmla="*/ 0 w 58"/>
                  <a:gd name="T99" fmla="*/ 308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11">
                    <a:moveTo>
                      <a:pt x="58" y="5"/>
                    </a:moveTo>
                    <a:lnTo>
                      <a:pt x="23" y="16"/>
                    </a:lnTo>
                    <a:lnTo>
                      <a:pt x="23" y="16"/>
                    </a:lnTo>
                    <a:lnTo>
                      <a:pt x="23" y="16"/>
                    </a:lnTo>
                    <a:lnTo>
                      <a:pt x="23" y="15"/>
                    </a:lnTo>
                    <a:lnTo>
                      <a:pt x="23" y="15"/>
                    </a:lnTo>
                    <a:lnTo>
                      <a:pt x="24" y="14"/>
                    </a:lnTo>
                    <a:lnTo>
                      <a:pt x="24" y="14"/>
                    </a:lnTo>
                    <a:lnTo>
                      <a:pt x="24" y="14"/>
                    </a:lnTo>
                    <a:lnTo>
                      <a:pt x="25" y="13"/>
                    </a:lnTo>
                    <a:lnTo>
                      <a:pt x="25" y="13"/>
                    </a:lnTo>
                    <a:lnTo>
                      <a:pt x="25" y="12"/>
                    </a:lnTo>
                    <a:lnTo>
                      <a:pt x="26" y="12"/>
                    </a:lnTo>
                    <a:lnTo>
                      <a:pt x="26" y="11"/>
                    </a:lnTo>
                    <a:lnTo>
                      <a:pt x="27" y="11"/>
                    </a:lnTo>
                    <a:lnTo>
                      <a:pt x="27" y="11"/>
                    </a:lnTo>
                    <a:lnTo>
                      <a:pt x="28" y="9"/>
                    </a:lnTo>
                    <a:lnTo>
                      <a:pt x="28" y="9"/>
                    </a:lnTo>
                    <a:lnTo>
                      <a:pt x="29" y="8"/>
                    </a:lnTo>
                    <a:lnTo>
                      <a:pt x="29" y="8"/>
                    </a:lnTo>
                    <a:lnTo>
                      <a:pt x="31" y="7"/>
                    </a:lnTo>
                    <a:lnTo>
                      <a:pt x="32" y="7"/>
                    </a:lnTo>
                    <a:lnTo>
                      <a:pt x="32" y="7"/>
                    </a:lnTo>
                    <a:lnTo>
                      <a:pt x="33" y="6"/>
                    </a:lnTo>
                    <a:lnTo>
                      <a:pt x="34" y="6"/>
                    </a:lnTo>
                    <a:lnTo>
                      <a:pt x="34" y="5"/>
                    </a:lnTo>
                    <a:lnTo>
                      <a:pt x="35" y="5"/>
                    </a:lnTo>
                    <a:lnTo>
                      <a:pt x="36" y="5"/>
                    </a:lnTo>
                    <a:lnTo>
                      <a:pt x="37" y="4"/>
                    </a:lnTo>
                    <a:lnTo>
                      <a:pt x="37" y="4"/>
                    </a:lnTo>
                    <a:lnTo>
                      <a:pt x="39" y="4"/>
                    </a:lnTo>
                    <a:lnTo>
                      <a:pt x="40" y="3"/>
                    </a:lnTo>
                    <a:lnTo>
                      <a:pt x="41" y="3"/>
                    </a:lnTo>
                    <a:lnTo>
                      <a:pt x="42" y="3"/>
                    </a:lnTo>
                    <a:lnTo>
                      <a:pt x="42" y="3"/>
                    </a:lnTo>
                    <a:lnTo>
                      <a:pt x="43" y="1"/>
                    </a:lnTo>
                    <a:lnTo>
                      <a:pt x="44" y="1"/>
                    </a:lnTo>
                    <a:lnTo>
                      <a:pt x="45" y="1"/>
                    </a:lnTo>
                    <a:lnTo>
                      <a:pt x="45" y="1"/>
                    </a:lnTo>
                    <a:lnTo>
                      <a:pt x="47" y="1"/>
                    </a:lnTo>
                    <a:lnTo>
                      <a:pt x="48" y="1"/>
                    </a:lnTo>
                    <a:lnTo>
                      <a:pt x="49" y="0"/>
                    </a:lnTo>
                    <a:lnTo>
                      <a:pt x="49" y="0"/>
                    </a:lnTo>
                    <a:lnTo>
                      <a:pt x="50" y="0"/>
                    </a:lnTo>
                    <a:lnTo>
                      <a:pt x="50" y="0"/>
                    </a:lnTo>
                    <a:lnTo>
                      <a:pt x="51" y="0"/>
                    </a:lnTo>
                    <a:lnTo>
                      <a:pt x="52" y="0"/>
                    </a:lnTo>
                    <a:lnTo>
                      <a:pt x="52" y="0"/>
                    </a:lnTo>
                    <a:lnTo>
                      <a:pt x="53" y="0"/>
                    </a:lnTo>
                    <a:lnTo>
                      <a:pt x="53" y="0"/>
                    </a:lnTo>
                    <a:lnTo>
                      <a:pt x="55" y="1"/>
                    </a:lnTo>
                    <a:lnTo>
                      <a:pt x="55" y="1"/>
                    </a:lnTo>
                    <a:lnTo>
                      <a:pt x="56" y="1"/>
                    </a:lnTo>
                    <a:lnTo>
                      <a:pt x="56" y="1"/>
                    </a:lnTo>
                    <a:lnTo>
                      <a:pt x="56" y="1"/>
                    </a:lnTo>
                    <a:lnTo>
                      <a:pt x="57" y="1"/>
                    </a:lnTo>
                    <a:lnTo>
                      <a:pt x="57" y="1"/>
                    </a:lnTo>
                    <a:lnTo>
                      <a:pt x="57" y="3"/>
                    </a:lnTo>
                    <a:lnTo>
                      <a:pt x="58" y="3"/>
                    </a:lnTo>
                    <a:lnTo>
                      <a:pt x="58" y="3"/>
                    </a:lnTo>
                    <a:lnTo>
                      <a:pt x="58" y="3"/>
                    </a:lnTo>
                    <a:lnTo>
                      <a:pt x="58" y="4"/>
                    </a:lnTo>
                    <a:lnTo>
                      <a:pt x="58" y="4"/>
                    </a:lnTo>
                    <a:lnTo>
                      <a:pt x="58" y="4"/>
                    </a:lnTo>
                    <a:lnTo>
                      <a:pt x="58" y="5"/>
                    </a:lnTo>
                    <a:lnTo>
                      <a:pt x="58" y="5"/>
                    </a:lnTo>
                    <a:lnTo>
                      <a:pt x="58" y="5"/>
                    </a:lnTo>
                    <a:close/>
                    <a:moveTo>
                      <a:pt x="35" y="295"/>
                    </a:moveTo>
                    <a:lnTo>
                      <a:pt x="0" y="308"/>
                    </a:lnTo>
                    <a:lnTo>
                      <a:pt x="1" y="293"/>
                    </a:lnTo>
                    <a:lnTo>
                      <a:pt x="2" y="278"/>
                    </a:lnTo>
                    <a:lnTo>
                      <a:pt x="3" y="265"/>
                    </a:lnTo>
                    <a:lnTo>
                      <a:pt x="4" y="252"/>
                    </a:lnTo>
                    <a:lnTo>
                      <a:pt x="5" y="238"/>
                    </a:lnTo>
                    <a:lnTo>
                      <a:pt x="7" y="226"/>
                    </a:lnTo>
                    <a:lnTo>
                      <a:pt x="7" y="214"/>
                    </a:lnTo>
                    <a:lnTo>
                      <a:pt x="8" y="202"/>
                    </a:lnTo>
                    <a:lnTo>
                      <a:pt x="9" y="191"/>
                    </a:lnTo>
                    <a:lnTo>
                      <a:pt x="10" y="180"/>
                    </a:lnTo>
                    <a:lnTo>
                      <a:pt x="10" y="170"/>
                    </a:lnTo>
                    <a:lnTo>
                      <a:pt x="11" y="159"/>
                    </a:lnTo>
                    <a:lnTo>
                      <a:pt x="12" y="149"/>
                    </a:lnTo>
                    <a:lnTo>
                      <a:pt x="12" y="140"/>
                    </a:lnTo>
                    <a:lnTo>
                      <a:pt x="13" y="131"/>
                    </a:lnTo>
                    <a:lnTo>
                      <a:pt x="13" y="122"/>
                    </a:lnTo>
                    <a:lnTo>
                      <a:pt x="15" y="114"/>
                    </a:lnTo>
                    <a:lnTo>
                      <a:pt x="15" y="106"/>
                    </a:lnTo>
                    <a:lnTo>
                      <a:pt x="16" y="98"/>
                    </a:lnTo>
                    <a:lnTo>
                      <a:pt x="16" y="90"/>
                    </a:lnTo>
                    <a:lnTo>
                      <a:pt x="17" y="83"/>
                    </a:lnTo>
                    <a:lnTo>
                      <a:pt x="17" y="76"/>
                    </a:lnTo>
                    <a:lnTo>
                      <a:pt x="18" y="69"/>
                    </a:lnTo>
                    <a:lnTo>
                      <a:pt x="18" y="62"/>
                    </a:lnTo>
                    <a:lnTo>
                      <a:pt x="19" y="55"/>
                    </a:lnTo>
                    <a:lnTo>
                      <a:pt x="19" y="49"/>
                    </a:lnTo>
                    <a:lnTo>
                      <a:pt x="19" y="44"/>
                    </a:lnTo>
                    <a:lnTo>
                      <a:pt x="20" y="38"/>
                    </a:lnTo>
                    <a:lnTo>
                      <a:pt x="20" y="32"/>
                    </a:lnTo>
                    <a:lnTo>
                      <a:pt x="21" y="27"/>
                    </a:lnTo>
                    <a:lnTo>
                      <a:pt x="21" y="22"/>
                    </a:lnTo>
                    <a:lnTo>
                      <a:pt x="23" y="16"/>
                    </a:lnTo>
                    <a:lnTo>
                      <a:pt x="58" y="5"/>
                    </a:lnTo>
                    <a:lnTo>
                      <a:pt x="58" y="9"/>
                    </a:lnTo>
                    <a:lnTo>
                      <a:pt x="57" y="15"/>
                    </a:lnTo>
                    <a:lnTo>
                      <a:pt x="57" y="21"/>
                    </a:lnTo>
                    <a:lnTo>
                      <a:pt x="56" y="25"/>
                    </a:lnTo>
                    <a:lnTo>
                      <a:pt x="56" y="31"/>
                    </a:lnTo>
                    <a:lnTo>
                      <a:pt x="55" y="37"/>
                    </a:lnTo>
                    <a:lnTo>
                      <a:pt x="55" y="44"/>
                    </a:lnTo>
                    <a:lnTo>
                      <a:pt x="53" y="49"/>
                    </a:lnTo>
                    <a:lnTo>
                      <a:pt x="53" y="56"/>
                    </a:lnTo>
                    <a:lnTo>
                      <a:pt x="52" y="63"/>
                    </a:lnTo>
                    <a:lnTo>
                      <a:pt x="52" y="70"/>
                    </a:lnTo>
                    <a:lnTo>
                      <a:pt x="52" y="78"/>
                    </a:lnTo>
                    <a:lnTo>
                      <a:pt x="51" y="85"/>
                    </a:lnTo>
                    <a:lnTo>
                      <a:pt x="51" y="93"/>
                    </a:lnTo>
                    <a:lnTo>
                      <a:pt x="50" y="101"/>
                    </a:lnTo>
                    <a:lnTo>
                      <a:pt x="49" y="110"/>
                    </a:lnTo>
                    <a:lnTo>
                      <a:pt x="49" y="118"/>
                    </a:lnTo>
                    <a:lnTo>
                      <a:pt x="48" y="127"/>
                    </a:lnTo>
                    <a:lnTo>
                      <a:pt x="48" y="138"/>
                    </a:lnTo>
                    <a:lnTo>
                      <a:pt x="47" y="147"/>
                    </a:lnTo>
                    <a:lnTo>
                      <a:pt x="47" y="157"/>
                    </a:lnTo>
                    <a:lnTo>
                      <a:pt x="45" y="167"/>
                    </a:lnTo>
                    <a:lnTo>
                      <a:pt x="44" y="179"/>
                    </a:lnTo>
                    <a:lnTo>
                      <a:pt x="43" y="190"/>
                    </a:lnTo>
                    <a:lnTo>
                      <a:pt x="43" y="202"/>
                    </a:lnTo>
                    <a:lnTo>
                      <a:pt x="42" y="214"/>
                    </a:lnTo>
                    <a:lnTo>
                      <a:pt x="41" y="227"/>
                    </a:lnTo>
                    <a:lnTo>
                      <a:pt x="40" y="239"/>
                    </a:lnTo>
                    <a:lnTo>
                      <a:pt x="39" y="253"/>
                    </a:lnTo>
                    <a:lnTo>
                      <a:pt x="37" y="267"/>
                    </a:lnTo>
                    <a:lnTo>
                      <a:pt x="36" y="281"/>
                    </a:lnTo>
                    <a:lnTo>
                      <a:pt x="35" y="295"/>
                    </a:lnTo>
                    <a:lnTo>
                      <a:pt x="35" y="295"/>
                    </a:lnTo>
                    <a:close/>
                    <a:moveTo>
                      <a:pt x="0" y="308"/>
                    </a:moveTo>
                    <a:lnTo>
                      <a:pt x="35" y="295"/>
                    </a:lnTo>
                    <a:lnTo>
                      <a:pt x="35" y="297"/>
                    </a:lnTo>
                    <a:lnTo>
                      <a:pt x="35" y="297"/>
                    </a:lnTo>
                    <a:lnTo>
                      <a:pt x="35" y="297"/>
                    </a:lnTo>
                    <a:lnTo>
                      <a:pt x="35" y="298"/>
                    </a:lnTo>
                    <a:lnTo>
                      <a:pt x="35" y="298"/>
                    </a:lnTo>
                    <a:lnTo>
                      <a:pt x="34" y="299"/>
                    </a:lnTo>
                    <a:lnTo>
                      <a:pt x="34" y="299"/>
                    </a:lnTo>
                    <a:lnTo>
                      <a:pt x="34" y="300"/>
                    </a:lnTo>
                    <a:lnTo>
                      <a:pt x="33" y="300"/>
                    </a:lnTo>
                    <a:lnTo>
                      <a:pt x="33" y="300"/>
                    </a:lnTo>
                    <a:lnTo>
                      <a:pt x="33" y="301"/>
                    </a:lnTo>
                    <a:lnTo>
                      <a:pt x="32" y="301"/>
                    </a:lnTo>
                    <a:lnTo>
                      <a:pt x="32" y="302"/>
                    </a:lnTo>
                    <a:lnTo>
                      <a:pt x="31" y="302"/>
                    </a:lnTo>
                    <a:lnTo>
                      <a:pt x="31" y="303"/>
                    </a:lnTo>
                    <a:lnTo>
                      <a:pt x="29" y="303"/>
                    </a:lnTo>
                    <a:lnTo>
                      <a:pt x="29" y="303"/>
                    </a:lnTo>
                    <a:lnTo>
                      <a:pt x="28" y="305"/>
                    </a:lnTo>
                    <a:lnTo>
                      <a:pt x="28" y="305"/>
                    </a:lnTo>
                    <a:lnTo>
                      <a:pt x="27" y="306"/>
                    </a:lnTo>
                    <a:lnTo>
                      <a:pt x="26" y="306"/>
                    </a:lnTo>
                    <a:lnTo>
                      <a:pt x="26" y="306"/>
                    </a:lnTo>
                    <a:lnTo>
                      <a:pt x="25" y="307"/>
                    </a:lnTo>
                    <a:lnTo>
                      <a:pt x="24" y="307"/>
                    </a:lnTo>
                    <a:lnTo>
                      <a:pt x="23" y="308"/>
                    </a:lnTo>
                    <a:lnTo>
                      <a:pt x="23" y="308"/>
                    </a:lnTo>
                    <a:lnTo>
                      <a:pt x="21" y="308"/>
                    </a:lnTo>
                    <a:lnTo>
                      <a:pt x="20" y="309"/>
                    </a:lnTo>
                    <a:lnTo>
                      <a:pt x="19" y="309"/>
                    </a:lnTo>
                    <a:lnTo>
                      <a:pt x="19" y="309"/>
                    </a:lnTo>
                    <a:lnTo>
                      <a:pt x="18" y="309"/>
                    </a:lnTo>
                    <a:lnTo>
                      <a:pt x="17" y="310"/>
                    </a:lnTo>
                    <a:lnTo>
                      <a:pt x="16" y="310"/>
                    </a:lnTo>
                    <a:lnTo>
                      <a:pt x="15" y="310"/>
                    </a:lnTo>
                    <a:lnTo>
                      <a:pt x="15" y="310"/>
                    </a:lnTo>
                    <a:lnTo>
                      <a:pt x="13" y="311"/>
                    </a:lnTo>
                    <a:lnTo>
                      <a:pt x="12" y="311"/>
                    </a:lnTo>
                    <a:lnTo>
                      <a:pt x="11" y="311"/>
                    </a:lnTo>
                    <a:lnTo>
                      <a:pt x="11" y="311"/>
                    </a:lnTo>
                    <a:lnTo>
                      <a:pt x="10" y="311"/>
                    </a:lnTo>
                    <a:lnTo>
                      <a:pt x="9" y="311"/>
                    </a:lnTo>
                    <a:lnTo>
                      <a:pt x="9" y="311"/>
                    </a:lnTo>
                    <a:lnTo>
                      <a:pt x="8" y="311"/>
                    </a:lnTo>
                    <a:lnTo>
                      <a:pt x="7" y="311"/>
                    </a:lnTo>
                    <a:lnTo>
                      <a:pt x="7" y="311"/>
                    </a:lnTo>
                    <a:lnTo>
                      <a:pt x="5" y="311"/>
                    </a:lnTo>
                    <a:lnTo>
                      <a:pt x="5" y="311"/>
                    </a:lnTo>
                    <a:lnTo>
                      <a:pt x="4" y="311"/>
                    </a:lnTo>
                    <a:lnTo>
                      <a:pt x="4" y="311"/>
                    </a:lnTo>
                    <a:lnTo>
                      <a:pt x="3" y="311"/>
                    </a:lnTo>
                    <a:lnTo>
                      <a:pt x="3" y="311"/>
                    </a:lnTo>
                    <a:lnTo>
                      <a:pt x="2" y="311"/>
                    </a:lnTo>
                    <a:lnTo>
                      <a:pt x="2" y="311"/>
                    </a:lnTo>
                    <a:lnTo>
                      <a:pt x="2" y="311"/>
                    </a:lnTo>
                    <a:lnTo>
                      <a:pt x="1" y="310"/>
                    </a:lnTo>
                    <a:lnTo>
                      <a:pt x="1" y="310"/>
                    </a:lnTo>
                    <a:lnTo>
                      <a:pt x="1" y="310"/>
                    </a:lnTo>
                    <a:lnTo>
                      <a:pt x="1" y="310"/>
                    </a:lnTo>
                    <a:lnTo>
                      <a:pt x="0" y="309"/>
                    </a:lnTo>
                    <a:lnTo>
                      <a:pt x="0" y="309"/>
                    </a:lnTo>
                    <a:lnTo>
                      <a:pt x="0" y="309"/>
                    </a:lnTo>
                    <a:lnTo>
                      <a:pt x="0" y="309"/>
                    </a:lnTo>
                    <a:lnTo>
                      <a:pt x="0" y="308"/>
                    </a:lnTo>
                    <a:lnTo>
                      <a:pt x="0" y="30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0" name="Freeform 131"/>
              <p:cNvSpPr>
                <a:spLocks noEditPoints="1"/>
              </p:cNvSpPr>
              <p:nvPr/>
            </p:nvSpPr>
            <p:spPr bwMode="auto">
              <a:xfrm>
                <a:off x="8802688" y="5184775"/>
                <a:ext cx="90488" cy="498475"/>
              </a:xfrm>
              <a:custGeom>
                <a:avLst/>
                <a:gdLst>
                  <a:gd name="T0" fmla="*/ 21 w 57"/>
                  <a:gd name="T1" fmla="*/ 15 h 314"/>
                  <a:gd name="T2" fmla="*/ 23 w 57"/>
                  <a:gd name="T3" fmla="*/ 13 h 314"/>
                  <a:gd name="T4" fmla="*/ 25 w 57"/>
                  <a:gd name="T5" fmla="*/ 10 h 314"/>
                  <a:gd name="T6" fmla="*/ 27 w 57"/>
                  <a:gd name="T7" fmla="*/ 9 h 314"/>
                  <a:gd name="T8" fmla="*/ 29 w 57"/>
                  <a:gd name="T9" fmla="*/ 7 h 314"/>
                  <a:gd name="T10" fmla="*/ 33 w 57"/>
                  <a:gd name="T11" fmla="*/ 5 h 314"/>
                  <a:gd name="T12" fmla="*/ 36 w 57"/>
                  <a:gd name="T13" fmla="*/ 4 h 314"/>
                  <a:gd name="T14" fmla="*/ 40 w 57"/>
                  <a:gd name="T15" fmla="*/ 2 h 314"/>
                  <a:gd name="T16" fmla="*/ 43 w 57"/>
                  <a:gd name="T17" fmla="*/ 1 h 314"/>
                  <a:gd name="T18" fmla="*/ 47 w 57"/>
                  <a:gd name="T19" fmla="*/ 0 h 314"/>
                  <a:gd name="T20" fmla="*/ 50 w 57"/>
                  <a:gd name="T21" fmla="*/ 0 h 314"/>
                  <a:gd name="T22" fmla="*/ 52 w 57"/>
                  <a:gd name="T23" fmla="*/ 0 h 314"/>
                  <a:gd name="T24" fmla="*/ 55 w 57"/>
                  <a:gd name="T25" fmla="*/ 1 h 314"/>
                  <a:gd name="T26" fmla="*/ 56 w 57"/>
                  <a:gd name="T27" fmla="*/ 1 h 314"/>
                  <a:gd name="T28" fmla="*/ 57 w 57"/>
                  <a:gd name="T29" fmla="*/ 4 h 314"/>
                  <a:gd name="T30" fmla="*/ 57 w 57"/>
                  <a:gd name="T31" fmla="*/ 5 h 314"/>
                  <a:gd name="T32" fmla="*/ 35 w 57"/>
                  <a:gd name="T33" fmla="*/ 298 h 314"/>
                  <a:gd name="T34" fmla="*/ 1 w 57"/>
                  <a:gd name="T35" fmla="*/ 290 h 314"/>
                  <a:gd name="T36" fmla="*/ 3 w 57"/>
                  <a:gd name="T37" fmla="*/ 254 h 314"/>
                  <a:gd name="T38" fmla="*/ 5 w 57"/>
                  <a:gd name="T39" fmla="*/ 213 h 314"/>
                  <a:gd name="T40" fmla="*/ 8 w 57"/>
                  <a:gd name="T41" fmla="*/ 168 h 314"/>
                  <a:gd name="T42" fmla="*/ 10 w 57"/>
                  <a:gd name="T43" fmla="*/ 125 h 314"/>
                  <a:gd name="T44" fmla="*/ 12 w 57"/>
                  <a:gd name="T45" fmla="*/ 84 h 314"/>
                  <a:gd name="T46" fmla="*/ 16 w 57"/>
                  <a:gd name="T47" fmla="*/ 48 h 314"/>
                  <a:gd name="T48" fmla="*/ 20 w 57"/>
                  <a:gd name="T49" fmla="*/ 21 h 314"/>
                  <a:gd name="T50" fmla="*/ 55 w 57"/>
                  <a:gd name="T51" fmla="*/ 16 h 314"/>
                  <a:gd name="T52" fmla="*/ 50 w 57"/>
                  <a:gd name="T53" fmla="*/ 45 h 314"/>
                  <a:gd name="T54" fmla="*/ 48 w 57"/>
                  <a:gd name="T55" fmla="*/ 81 h 314"/>
                  <a:gd name="T56" fmla="*/ 44 w 57"/>
                  <a:gd name="T57" fmla="*/ 124 h 314"/>
                  <a:gd name="T58" fmla="*/ 43 w 57"/>
                  <a:gd name="T59" fmla="*/ 167 h 314"/>
                  <a:gd name="T60" fmla="*/ 41 w 57"/>
                  <a:gd name="T61" fmla="*/ 211 h 314"/>
                  <a:gd name="T62" fmla="*/ 39 w 57"/>
                  <a:gd name="T63" fmla="*/ 251 h 314"/>
                  <a:gd name="T64" fmla="*/ 36 w 57"/>
                  <a:gd name="T65" fmla="*/ 285 h 314"/>
                  <a:gd name="T66" fmla="*/ 0 w 57"/>
                  <a:gd name="T67" fmla="*/ 310 h 314"/>
                  <a:gd name="T68" fmla="*/ 35 w 57"/>
                  <a:gd name="T69" fmla="*/ 300 h 314"/>
                  <a:gd name="T70" fmla="*/ 34 w 57"/>
                  <a:gd name="T71" fmla="*/ 301 h 314"/>
                  <a:gd name="T72" fmla="*/ 32 w 57"/>
                  <a:gd name="T73" fmla="*/ 303 h 314"/>
                  <a:gd name="T74" fmla="*/ 29 w 57"/>
                  <a:gd name="T75" fmla="*/ 306 h 314"/>
                  <a:gd name="T76" fmla="*/ 27 w 57"/>
                  <a:gd name="T77" fmla="*/ 307 h 314"/>
                  <a:gd name="T78" fmla="*/ 24 w 57"/>
                  <a:gd name="T79" fmla="*/ 309 h 314"/>
                  <a:gd name="T80" fmla="*/ 20 w 57"/>
                  <a:gd name="T81" fmla="*/ 310 h 314"/>
                  <a:gd name="T82" fmla="*/ 17 w 57"/>
                  <a:gd name="T83" fmla="*/ 312 h 314"/>
                  <a:gd name="T84" fmla="*/ 13 w 57"/>
                  <a:gd name="T85" fmla="*/ 314 h 314"/>
                  <a:gd name="T86" fmla="*/ 10 w 57"/>
                  <a:gd name="T87" fmla="*/ 314 h 314"/>
                  <a:gd name="T88" fmla="*/ 7 w 57"/>
                  <a:gd name="T89" fmla="*/ 314 h 314"/>
                  <a:gd name="T90" fmla="*/ 4 w 57"/>
                  <a:gd name="T91" fmla="*/ 314 h 314"/>
                  <a:gd name="T92" fmla="*/ 2 w 57"/>
                  <a:gd name="T93" fmla="*/ 314 h 314"/>
                  <a:gd name="T94" fmla="*/ 1 w 57"/>
                  <a:gd name="T95" fmla="*/ 312 h 314"/>
                  <a:gd name="T96" fmla="*/ 0 w 57"/>
                  <a:gd name="T97" fmla="*/ 311 h 314"/>
                  <a:gd name="T98" fmla="*/ 0 w 57"/>
                  <a:gd name="T99" fmla="*/ 310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14">
                    <a:moveTo>
                      <a:pt x="57" y="6"/>
                    </a:moveTo>
                    <a:lnTo>
                      <a:pt x="21" y="16"/>
                    </a:lnTo>
                    <a:lnTo>
                      <a:pt x="21" y="15"/>
                    </a:lnTo>
                    <a:lnTo>
                      <a:pt x="21" y="15"/>
                    </a:lnTo>
                    <a:lnTo>
                      <a:pt x="21" y="14"/>
                    </a:lnTo>
                    <a:lnTo>
                      <a:pt x="23" y="14"/>
                    </a:lnTo>
                    <a:lnTo>
                      <a:pt x="23" y="13"/>
                    </a:lnTo>
                    <a:lnTo>
                      <a:pt x="23" y="13"/>
                    </a:lnTo>
                    <a:lnTo>
                      <a:pt x="24" y="13"/>
                    </a:lnTo>
                    <a:lnTo>
                      <a:pt x="24" y="12"/>
                    </a:lnTo>
                    <a:lnTo>
                      <a:pt x="24" y="12"/>
                    </a:lnTo>
                    <a:lnTo>
                      <a:pt x="25" y="10"/>
                    </a:lnTo>
                    <a:lnTo>
                      <a:pt x="25" y="10"/>
                    </a:lnTo>
                    <a:lnTo>
                      <a:pt x="26" y="9"/>
                    </a:lnTo>
                    <a:lnTo>
                      <a:pt x="26" y="9"/>
                    </a:lnTo>
                    <a:lnTo>
                      <a:pt x="27" y="9"/>
                    </a:lnTo>
                    <a:lnTo>
                      <a:pt x="27" y="8"/>
                    </a:lnTo>
                    <a:lnTo>
                      <a:pt x="28" y="8"/>
                    </a:lnTo>
                    <a:lnTo>
                      <a:pt x="29" y="7"/>
                    </a:lnTo>
                    <a:lnTo>
                      <a:pt x="29" y="7"/>
                    </a:lnTo>
                    <a:lnTo>
                      <a:pt x="31" y="7"/>
                    </a:lnTo>
                    <a:lnTo>
                      <a:pt x="32" y="6"/>
                    </a:lnTo>
                    <a:lnTo>
                      <a:pt x="32" y="6"/>
                    </a:lnTo>
                    <a:lnTo>
                      <a:pt x="33" y="5"/>
                    </a:lnTo>
                    <a:lnTo>
                      <a:pt x="34" y="5"/>
                    </a:lnTo>
                    <a:lnTo>
                      <a:pt x="34" y="5"/>
                    </a:lnTo>
                    <a:lnTo>
                      <a:pt x="35" y="4"/>
                    </a:lnTo>
                    <a:lnTo>
                      <a:pt x="36" y="4"/>
                    </a:lnTo>
                    <a:lnTo>
                      <a:pt x="37" y="4"/>
                    </a:lnTo>
                    <a:lnTo>
                      <a:pt x="39" y="2"/>
                    </a:lnTo>
                    <a:lnTo>
                      <a:pt x="39" y="2"/>
                    </a:lnTo>
                    <a:lnTo>
                      <a:pt x="40" y="2"/>
                    </a:lnTo>
                    <a:lnTo>
                      <a:pt x="41" y="2"/>
                    </a:lnTo>
                    <a:lnTo>
                      <a:pt x="42" y="1"/>
                    </a:lnTo>
                    <a:lnTo>
                      <a:pt x="42" y="1"/>
                    </a:lnTo>
                    <a:lnTo>
                      <a:pt x="43" y="1"/>
                    </a:lnTo>
                    <a:lnTo>
                      <a:pt x="44" y="1"/>
                    </a:lnTo>
                    <a:lnTo>
                      <a:pt x="45" y="1"/>
                    </a:lnTo>
                    <a:lnTo>
                      <a:pt x="45" y="0"/>
                    </a:lnTo>
                    <a:lnTo>
                      <a:pt x="47" y="0"/>
                    </a:lnTo>
                    <a:lnTo>
                      <a:pt x="48" y="0"/>
                    </a:lnTo>
                    <a:lnTo>
                      <a:pt x="49" y="0"/>
                    </a:lnTo>
                    <a:lnTo>
                      <a:pt x="49" y="0"/>
                    </a:lnTo>
                    <a:lnTo>
                      <a:pt x="50" y="0"/>
                    </a:lnTo>
                    <a:lnTo>
                      <a:pt x="50" y="0"/>
                    </a:lnTo>
                    <a:lnTo>
                      <a:pt x="51" y="0"/>
                    </a:lnTo>
                    <a:lnTo>
                      <a:pt x="52" y="0"/>
                    </a:lnTo>
                    <a:lnTo>
                      <a:pt x="52" y="0"/>
                    </a:lnTo>
                    <a:lnTo>
                      <a:pt x="53" y="0"/>
                    </a:lnTo>
                    <a:lnTo>
                      <a:pt x="53" y="0"/>
                    </a:lnTo>
                    <a:lnTo>
                      <a:pt x="53" y="1"/>
                    </a:lnTo>
                    <a:lnTo>
                      <a:pt x="55" y="1"/>
                    </a:lnTo>
                    <a:lnTo>
                      <a:pt x="55" y="1"/>
                    </a:lnTo>
                    <a:lnTo>
                      <a:pt x="56" y="1"/>
                    </a:lnTo>
                    <a:lnTo>
                      <a:pt x="56" y="1"/>
                    </a:lnTo>
                    <a:lnTo>
                      <a:pt x="56" y="1"/>
                    </a:lnTo>
                    <a:lnTo>
                      <a:pt x="56" y="2"/>
                    </a:lnTo>
                    <a:lnTo>
                      <a:pt x="57" y="2"/>
                    </a:lnTo>
                    <a:lnTo>
                      <a:pt x="57" y="2"/>
                    </a:lnTo>
                    <a:lnTo>
                      <a:pt x="57" y="4"/>
                    </a:lnTo>
                    <a:lnTo>
                      <a:pt x="57" y="4"/>
                    </a:lnTo>
                    <a:lnTo>
                      <a:pt x="57" y="4"/>
                    </a:lnTo>
                    <a:lnTo>
                      <a:pt x="57" y="4"/>
                    </a:lnTo>
                    <a:lnTo>
                      <a:pt x="57" y="5"/>
                    </a:lnTo>
                    <a:lnTo>
                      <a:pt x="57" y="5"/>
                    </a:lnTo>
                    <a:lnTo>
                      <a:pt x="57" y="6"/>
                    </a:lnTo>
                    <a:lnTo>
                      <a:pt x="57" y="6"/>
                    </a:lnTo>
                    <a:close/>
                    <a:moveTo>
                      <a:pt x="35" y="298"/>
                    </a:moveTo>
                    <a:lnTo>
                      <a:pt x="0" y="310"/>
                    </a:lnTo>
                    <a:lnTo>
                      <a:pt x="0" y="303"/>
                    </a:lnTo>
                    <a:lnTo>
                      <a:pt x="1" y="296"/>
                    </a:lnTo>
                    <a:lnTo>
                      <a:pt x="1" y="290"/>
                    </a:lnTo>
                    <a:lnTo>
                      <a:pt x="2" y="280"/>
                    </a:lnTo>
                    <a:lnTo>
                      <a:pt x="2" y="272"/>
                    </a:lnTo>
                    <a:lnTo>
                      <a:pt x="3" y="263"/>
                    </a:lnTo>
                    <a:lnTo>
                      <a:pt x="3" y="254"/>
                    </a:lnTo>
                    <a:lnTo>
                      <a:pt x="4" y="244"/>
                    </a:lnTo>
                    <a:lnTo>
                      <a:pt x="4" y="234"/>
                    </a:lnTo>
                    <a:lnTo>
                      <a:pt x="5" y="223"/>
                    </a:lnTo>
                    <a:lnTo>
                      <a:pt x="5" y="213"/>
                    </a:lnTo>
                    <a:lnTo>
                      <a:pt x="5" y="202"/>
                    </a:lnTo>
                    <a:lnTo>
                      <a:pt x="7" y="191"/>
                    </a:lnTo>
                    <a:lnTo>
                      <a:pt x="7" y="180"/>
                    </a:lnTo>
                    <a:lnTo>
                      <a:pt x="8" y="168"/>
                    </a:lnTo>
                    <a:lnTo>
                      <a:pt x="8" y="158"/>
                    </a:lnTo>
                    <a:lnTo>
                      <a:pt x="9" y="147"/>
                    </a:lnTo>
                    <a:lnTo>
                      <a:pt x="9" y="135"/>
                    </a:lnTo>
                    <a:lnTo>
                      <a:pt x="10" y="125"/>
                    </a:lnTo>
                    <a:lnTo>
                      <a:pt x="10" y="115"/>
                    </a:lnTo>
                    <a:lnTo>
                      <a:pt x="11" y="103"/>
                    </a:lnTo>
                    <a:lnTo>
                      <a:pt x="11" y="93"/>
                    </a:lnTo>
                    <a:lnTo>
                      <a:pt x="12" y="84"/>
                    </a:lnTo>
                    <a:lnTo>
                      <a:pt x="13" y="75"/>
                    </a:lnTo>
                    <a:lnTo>
                      <a:pt x="13" y="65"/>
                    </a:lnTo>
                    <a:lnTo>
                      <a:pt x="15" y="56"/>
                    </a:lnTo>
                    <a:lnTo>
                      <a:pt x="16" y="48"/>
                    </a:lnTo>
                    <a:lnTo>
                      <a:pt x="17" y="40"/>
                    </a:lnTo>
                    <a:lnTo>
                      <a:pt x="18" y="33"/>
                    </a:lnTo>
                    <a:lnTo>
                      <a:pt x="19" y="26"/>
                    </a:lnTo>
                    <a:lnTo>
                      <a:pt x="20" y="21"/>
                    </a:lnTo>
                    <a:lnTo>
                      <a:pt x="21" y="16"/>
                    </a:lnTo>
                    <a:lnTo>
                      <a:pt x="57" y="6"/>
                    </a:lnTo>
                    <a:lnTo>
                      <a:pt x="56" y="10"/>
                    </a:lnTo>
                    <a:lnTo>
                      <a:pt x="55" y="16"/>
                    </a:lnTo>
                    <a:lnTo>
                      <a:pt x="53" y="22"/>
                    </a:lnTo>
                    <a:lnTo>
                      <a:pt x="52" y="29"/>
                    </a:lnTo>
                    <a:lnTo>
                      <a:pt x="51" y="37"/>
                    </a:lnTo>
                    <a:lnTo>
                      <a:pt x="50" y="45"/>
                    </a:lnTo>
                    <a:lnTo>
                      <a:pt x="50" y="53"/>
                    </a:lnTo>
                    <a:lnTo>
                      <a:pt x="49" y="62"/>
                    </a:lnTo>
                    <a:lnTo>
                      <a:pt x="48" y="71"/>
                    </a:lnTo>
                    <a:lnTo>
                      <a:pt x="48" y="81"/>
                    </a:lnTo>
                    <a:lnTo>
                      <a:pt x="47" y="92"/>
                    </a:lnTo>
                    <a:lnTo>
                      <a:pt x="45" y="102"/>
                    </a:lnTo>
                    <a:lnTo>
                      <a:pt x="45" y="112"/>
                    </a:lnTo>
                    <a:lnTo>
                      <a:pt x="44" y="124"/>
                    </a:lnTo>
                    <a:lnTo>
                      <a:pt x="44" y="134"/>
                    </a:lnTo>
                    <a:lnTo>
                      <a:pt x="43" y="145"/>
                    </a:lnTo>
                    <a:lnTo>
                      <a:pt x="43" y="157"/>
                    </a:lnTo>
                    <a:lnTo>
                      <a:pt x="43" y="167"/>
                    </a:lnTo>
                    <a:lnTo>
                      <a:pt x="42" y="179"/>
                    </a:lnTo>
                    <a:lnTo>
                      <a:pt x="42" y="190"/>
                    </a:lnTo>
                    <a:lnTo>
                      <a:pt x="41" y="200"/>
                    </a:lnTo>
                    <a:lnTo>
                      <a:pt x="41" y="211"/>
                    </a:lnTo>
                    <a:lnTo>
                      <a:pt x="40" y="222"/>
                    </a:lnTo>
                    <a:lnTo>
                      <a:pt x="40" y="231"/>
                    </a:lnTo>
                    <a:lnTo>
                      <a:pt x="40" y="242"/>
                    </a:lnTo>
                    <a:lnTo>
                      <a:pt x="39" y="251"/>
                    </a:lnTo>
                    <a:lnTo>
                      <a:pt x="39" y="260"/>
                    </a:lnTo>
                    <a:lnTo>
                      <a:pt x="37" y="269"/>
                    </a:lnTo>
                    <a:lnTo>
                      <a:pt x="37" y="277"/>
                    </a:lnTo>
                    <a:lnTo>
                      <a:pt x="36" y="285"/>
                    </a:lnTo>
                    <a:lnTo>
                      <a:pt x="35" y="292"/>
                    </a:lnTo>
                    <a:lnTo>
                      <a:pt x="35" y="298"/>
                    </a:lnTo>
                    <a:lnTo>
                      <a:pt x="35" y="298"/>
                    </a:lnTo>
                    <a:close/>
                    <a:moveTo>
                      <a:pt x="0" y="310"/>
                    </a:moveTo>
                    <a:lnTo>
                      <a:pt x="35" y="298"/>
                    </a:lnTo>
                    <a:lnTo>
                      <a:pt x="35" y="299"/>
                    </a:lnTo>
                    <a:lnTo>
                      <a:pt x="35" y="299"/>
                    </a:lnTo>
                    <a:lnTo>
                      <a:pt x="35" y="300"/>
                    </a:lnTo>
                    <a:lnTo>
                      <a:pt x="34" y="300"/>
                    </a:lnTo>
                    <a:lnTo>
                      <a:pt x="34" y="300"/>
                    </a:lnTo>
                    <a:lnTo>
                      <a:pt x="34" y="301"/>
                    </a:lnTo>
                    <a:lnTo>
                      <a:pt x="34" y="301"/>
                    </a:lnTo>
                    <a:lnTo>
                      <a:pt x="33" y="302"/>
                    </a:lnTo>
                    <a:lnTo>
                      <a:pt x="33" y="302"/>
                    </a:lnTo>
                    <a:lnTo>
                      <a:pt x="33" y="303"/>
                    </a:lnTo>
                    <a:lnTo>
                      <a:pt x="32" y="303"/>
                    </a:lnTo>
                    <a:lnTo>
                      <a:pt x="32" y="303"/>
                    </a:lnTo>
                    <a:lnTo>
                      <a:pt x="31" y="304"/>
                    </a:lnTo>
                    <a:lnTo>
                      <a:pt x="31" y="304"/>
                    </a:lnTo>
                    <a:lnTo>
                      <a:pt x="29" y="306"/>
                    </a:lnTo>
                    <a:lnTo>
                      <a:pt x="29" y="306"/>
                    </a:lnTo>
                    <a:lnTo>
                      <a:pt x="28" y="306"/>
                    </a:lnTo>
                    <a:lnTo>
                      <a:pt x="28" y="307"/>
                    </a:lnTo>
                    <a:lnTo>
                      <a:pt x="27" y="307"/>
                    </a:lnTo>
                    <a:lnTo>
                      <a:pt x="26" y="308"/>
                    </a:lnTo>
                    <a:lnTo>
                      <a:pt x="26" y="308"/>
                    </a:lnTo>
                    <a:lnTo>
                      <a:pt x="25" y="309"/>
                    </a:lnTo>
                    <a:lnTo>
                      <a:pt x="24" y="309"/>
                    </a:lnTo>
                    <a:lnTo>
                      <a:pt x="24" y="309"/>
                    </a:lnTo>
                    <a:lnTo>
                      <a:pt x="23" y="310"/>
                    </a:lnTo>
                    <a:lnTo>
                      <a:pt x="21" y="310"/>
                    </a:lnTo>
                    <a:lnTo>
                      <a:pt x="20" y="310"/>
                    </a:lnTo>
                    <a:lnTo>
                      <a:pt x="20" y="311"/>
                    </a:lnTo>
                    <a:lnTo>
                      <a:pt x="19" y="311"/>
                    </a:lnTo>
                    <a:lnTo>
                      <a:pt x="18" y="311"/>
                    </a:lnTo>
                    <a:lnTo>
                      <a:pt x="17" y="312"/>
                    </a:lnTo>
                    <a:lnTo>
                      <a:pt x="16" y="312"/>
                    </a:lnTo>
                    <a:lnTo>
                      <a:pt x="16" y="312"/>
                    </a:lnTo>
                    <a:lnTo>
                      <a:pt x="15" y="312"/>
                    </a:lnTo>
                    <a:lnTo>
                      <a:pt x="13" y="314"/>
                    </a:lnTo>
                    <a:lnTo>
                      <a:pt x="12" y="314"/>
                    </a:lnTo>
                    <a:lnTo>
                      <a:pt x="11" y="314"/>
                    </a:lnTo>
                    <a:lnTo>
                      <a:pt x="11" y="314"/>
                    </a:lnTo>
                    <a:lnTo>
                      <a:pt x="10" y="314"/>
                    </a:lnTo>
                    <a:lnTo>
                      <a:pt x="9" y="314"/>
                    </a:lnTo>
                    <a:lnTo>
                      <a:pt x="9" y="314"/>
                    </a:lnTo>
                    <a:lnTo>
                      <a:pt x="8" y="314"/>
                    </a:lnTo>
                    <a:lnTo>
                      <a:pt x="7" y="314"/>
                    </a:lnTo>
                    <a:lnTo>
                      <a:pt x="7" y="314"/>
                    </a:lnTo>
                    <a:lnTo>
                      <a:pt x="5" y="314"/>
                    </a:lnTo>
                    <a:lnTo>
                      <a:pt x="5" y="314"/>
                    </a:lnTo>
                    <a:lnTo>
                      <a:pt x="4" y="314"/>
                    </a:lnTo>
                    <a:lnTo>
                      <a:pt x="4" y="314"/>
                    </a:lnTo>
                    <a:lnTo>
                      <a:pt x="3" y="314"/>
                    </a:lnTo>
                    <a:lnTo>
                      <a:pt x="3" y="314"/>
                    </a:lnTo>
                    <a:lnTo>
                      <a:pt x="2" y="314"/>
                    </a:lnTo>
                    <a:lnTo>
                      <a:pt x="2" y="314"/>
                    </a:lnTo>
                    <a:lnTo>
                      <a:pt x="1" y="314"/>
                    </a:lnTo>
                    <a:lnTo>
                      <a:pt x="1" y="314"/>
                    </a:lnTo>
                    <a:lnTo>
                      <a:pt x="1" y="312"/>
                    </a:lnTo>
                    <a:lnTo>
                      <a:pt x="0" y="312"/>
                    </a:lnTo>
                    <a:lnTo>
                      <a:pt x="0" y="312"/>
                    </a:lnTo>
                    <a:lnTo>
                      <a:pt x="0" y="312"/>
                    </a:lnTo>
                    <a:lnTo>
                      <a:pt x="0" y="311"/>
                    </a:lnTo>
                    <a:lnTo>
                      <a:pt x="0" y="311"/>
                    </a:lnTo>
                    <a:lnTo>
                      <a:pt x="0" y="311"/>
                    </a:lnTo>
                    <a:lnTo>
                      <a:pt x="0" y="310"/>
                    </a:lnTo>
                    <a:lnTo>
                      <a:pt x="0" y="310"/>
                    </a:lnTo>
                    <a:lnTo>
                      <a:pt x="0" y="3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132"/>
              <p:cNvSpPr>
                <a:spLocks noEditPoints="1"/>
              </p:cNvSpPr>
              <p:nvPr/>
            </p:nvSpPr>
            <p:spPr bwMode="auto">
              <a:xfrm>
                <a:off x="9061450" y="5183188"/>
                <a:ext cx="69850" cy="503238"/>
              </a:xfrm>
              <a:custGeom>
                <a:avLst/>
                <a:gdLst>
                  <a:gd name="T0" fmla="*/ 8 w 44"/>
                  <a:gd name="T1" fmla="*/ 15 h 317"/>
                  <a:gd name="T2" fmla="*/ 9 w 44"/>
                  <a:gd name="T3" fmla="*/ 13 h 317"/>
                  <a:gd name="T4" fmla="*/ 12 w 44"/>
                  <a:gd name="T5" fmla="*/ 10 h 317"/>
                  <a:gd name="T6" fmla="*/ 14 w 44"/>
                  <a:gd name="T7" fmla="*/ 8 h 317"/>
                  <a:gd name="T8" fmla="*/ 16 w 44"/>
                  <a:gd name="T9" fmla="*/ 7 h 317"/>
                  <a:gd name="T10" fmla="*/ 20 w 44"/>
                  <a:gd name="T11" fmla="*/ 5 h 317"/>
                  <a:gd name="T12" fmla="*/ 23 w 44"/>
                  <a:gd name="T13" fmla="*/ 3 h 317"/>
                  <a:gd name="T14" fmla="*/ 27 w 44"/>
                  <a:gd name="T15" fmla="*/ 2 h 317"/>
                  <a:gd name="T16" fmla="*/ 30 w 44"/>
                  <a:gd name="T17" fmla="*/ 1 h 317"/>
                  <a:gd name="T18" fmla="*/ 33 w 44"/>
                  <a:gd name="T19" fmla="*/ 0 h 317"/>
                  <a:gd name="T20" fmla="*/ 37 w 44"/>
                  <a:gd name="T21" fmla="*/ 0 h 317"/>
                  <a:gd name="T22" fmla="*/ 39 w 44"/>
                  <a:gd name="T23" fmla="*/ 0 h 317"/>
                  <a:gd name="T24" fmla="*/ 41 w 44"/>
                  <a:gd name="T25" fmla="*/ 1 h 317"/>
                  <a:gd name="T26" fmla="*/ 43 w 44"/>
                  <a:gd name="T27" fmla="*/ 1 h 317"/>
                  <a:gd name="T28" fmla="*/ 44 w 44"/>
                  <a:gd name="T29" fmla="*/ 2 h 317"/>
                  <a:gd name="T30" fmla="*/ 44 w 44"/>
                  <a:gd name="T31" fmla="*/ 5 h 317"/>
                  <a:gd name="T32" fmla="*/ 37 w 44"/>
                  <a:gd name="T33" fmla="*/ 301 h 317"/>
                  <a:gd name="T34" fmla="*/ 3 w 44"/>
                  <a:gd name="T35" fmla="*/ 292 h 317"/>
                  <a:gd name="T36" fmla="*/ 4 w 44"/>
                  <a:gd name="T37" fmla="*/ 256 h 317"/>
                  <a:gd name="T38" fmla="*/ 3 w 44"/>
                  <a:gd name="T39" fmla="*/ 215 h 317"/>
                  <a:gd name="T40" fmla="*/ 3 w 44"/>
                  <a:gd name="T41" fmla="*/ 170 h 317"/>
                  <a:gd name="T42" fmla="*/ 1 w 44"/>
                  <a:gd name="T43" fmla="*/ 126 h 317"/>
                  <a:gd name="T44" fmla="*/ 1 w 44"/>
                  <a:gd name="T45" fmla="*/ 84 h 317"/>
                  <a:gd name="T46" fmla="*/ 4 w 44"/>
                  <a:gd name="T47" fmla="*/ 48 h 317"/>
                  <a:gd name="T48" fmla="*/ 7 w 44"/>
                  <a:gd name="T49" fmla="*/ 21 h 317"/>
                  <a:gd name="T50" fmla="*/ 41 w 44"/>
                  <a:gd name="T51" fmla="*/ 15 h 317"/>
                  <a:gd name="T52" fmla="*/ 39 w 44"/>
                  <a:gd name="T53" fmla="*/ 43 h 317"/>
                  <a:gd name="T54" fmla="*/ 38 w 44"/>
                  <a:gd name="T55" fmla="*/ 81 h 317"/>
                  <a:gd name="T56" fmla="*/ 38 w 44"/>
                  <a:gd name="T57" fmla="*/ 124 h 317"/>
                  <a:gd name="T58" fmla="*/ 38 w 44"/>
                  <a:gd name="T59" fmla="*/ 168 h 317"/>
                  <a:gd name="T60" fmla="*/ 39 w 44"/>
                  <a:gd name="T61" fmla="*/ 213 h 317"/>
                  <a:gd name="T62" fmla="*/ 39 w 44"/>
                  <a:gd name="T63" fmla="*/ 253 h 317"/>
                  <a:gd name="T64" fmla="*/ 38 w 44"/>
                  <a:gd name="T65" fmla="*/ 287 h 317"/>
                  <a:gd name="T66" fmla="*/ 0 w 44"/>
                  <a:gd name="T67" fmla="*/ 312 h 317"/>
                  <a:gd name="T68" fmla="*/ 36 w 44"/>
                  <a:gd name="T69" fmla="*/ 302 h 317"/>
                  <a:gd name="T70" fmla="*/ 36 w 44"/>
                  <a:gd name="T71" fmla="*/ 303 h 317"/>
                  <a:gd name="T72" fmla="*/ 33 w 44"/>
                  <a:gd name="T73" fmla="*/ 305 h 317"/>
                  <a:gd name="T74" fmla="*/ 31 w 44"/>
                  <a:gd name="T75" fmla="*/ 308 h 317"/>
                  <a:gd name="T76" fmla="*/ 29 w 44"/>
                  <a:gd name="T77" fmla="*/ 310 h 317"/>
                  <a:gd name="T78" fmla="*/ 25 w 44"/>
                  <a:gd name="T79" fmla="*/ 311 h 317"/>
                  <a:gd name="T80" fmla="*/ 22 w 44"/>
                  <a:gd name="T81" fmla="*/ 313 h 317"/>
                  <a:gd name="T82" fmla="*/ 19 w 44"/>
                  <a:gd name="T83" fmla="*/ 315 h 317"/>
                  <a:gd name="T84" fmla="*/ 15 w 44"/>
                  <a:gd name="T85" fmla="*/ 316 h 317"/>
                  <a:gd name="T86" fmla="*/ 12 w 44"/>
                  <a:gd name="T87" fmla="*/ 316 h 317"/>
                  <a:gd name="T88" fmla="*/ 8 w 44"/>
                  <a:gd name="T89" fmla="*/ 317 h 317"/>
                  <a:gd name="T90" fmla="*/ 6 w 44"/>
                  <a:gd name="T91" fmla="*/ 317 h 317"/>
                  <a:gd name="T92" fmla="*/ 4 w 44"/>
                  <a:gd name="T93" fmla="*/ 316 h 317"/>
                  <a:gd name="T94" fmla="*/ 3 w 44"/>
                  <a:gd name="T95" fmla="*/ 316 h 317"/>
                  <a:gd name="T96" fmla="*/ 1 w 44"/>
                  <a:gd name="T97" fmla="*/ 315 h 317"/>
                  <a:gd name="T98" fmla="*/ 0 w 44"/>
                  <a:gd name="T99" fmla="*/ 312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4" h="317">
                    <a:moveTo>
                      <a:pt x="44" y="5"/>
                    </a:moveTo>
                    <a:lnTo>
                      <a:pt x="8" y="15"/>
                    </a:lnTo>
                    <a:lnTo>
                      <a:pt x="8" y="15"/>
                    </a:lnTo>
                    <a:lnTo>
                      <a:pt x="8" y="15"/>
                    </a:lnTo>
                    <a:lnTo>
                      <a:pt x="9" y="14"/>
                    </a:lnTo>
                    <a:lnTo>
                      <a:pt x="9" y="14"/>
                    </a:lnTo>
                    <a:lnTo>
                      <a:pt x="9" y="13"/>
                    </a:lnTo>
                    <a:lnTo>
                      <a:pt x="9" y="13"/>
                    </a:lnTo>
                    <a:lnTo>
                      <a:pt x="11" y="11"/>
                    </a:lnTo>
                    <a:lnTo>
                      <a:pt x="11" y="11"/>
                    </a:lnTo>
                    <a:lnTo>
                      <a:pt x="12" y="11"/>
                    </a:lnTo>
                    <a:lnTo>
                      <a:pt x="12" y="10"/>
                    </a:lnTo>
                    <a:lnTo>
                      <a:pt x="12" y="10"/>
                    </a:lnTo>
                    <a:lnTo>
                      <a:pt x="13" y="9"/>
                    </a:lnTo>
                    <a:lnTo>
                      <a:pt x="13" y="9"/>
                    </a:lnTo>
                    <a:lnTo>
                      <a:pt x="14" y="8"/>
                    </a:lnTo>
                    <a:lnTo>
                      <a:pt x="15" y="8"/>
                    </a:lnTo>
                    <a:lnTo>
                      <a:pt x="15" y="8"/>
                    </a:lnTo>
                    <a:lnTo>
                      <a:pt x="16" y="7"/>
                    </a:lnTo>
                    <a:lnTo>
                      <a:pt x="16" y="7"/>
                    </a:lnTo>
                    <a:lnTo>
                      <a:pt x="17" y="6"/>
                    </a:lnTo>
                    <a:lnTo>
                      <a:pt x="19" y="6"/>
                    </a:lnTo>
                    <a:lnTo>
                      <a:pt x="19" y="6"/>
                    </a:lnTo>
                    <a:lnTo>
                      <a:pt x="20" y="5"/>
                    </a:lnTo>
                    <a:lnTo>
                      <a:pt x="21" y="5"/>
                    </a:lnTo>
                    <a:lnTo>
                      <a:pt x="22" y="5"/>
                    </a:lnTo>
                    <a:lnTo>
                      <a:pt x="22" y="3"/>
                    </a:lnTo>
                    <a:lnTo>
                      <a:pt x="23" y="3"/>
                    </a:lnTo>
                    <a:lnTo>
                      <a:pt x="24" y="3"/>
                    </a:lnTo>
                    <a:lnTo>
                      <a:pt x="25" y="2"/>
                    </a:lnTo>
                    <a:lnTo>
                      <a:pt x="25" y="2"/>
                    </a:lnTo>
                    <a:lnTo>
                      <a:pt x="27" y="2"/>
                    </a:lnTo>
                    <a:lnTo>
                      <a:pt x="28" y="1"/>
                    </a:lnTo>
                    <a:lnTo>
                      <a:pt x="29" y="1"/>
                    </a:lnTo>
                    <a:lnTo>
                      <a:pt x="30" y="1"/>
                    </a:lnTo>
                    <a:lnTo>
                      <a:pt x="30" y="1"/>
                    </a:lnTo>
                    <a:lnTo>
                      <a:pt x="31" y="1"/>
                    </a:lnTo>
                    <a:lnTo>
                      <a:pt x="32" y="0"/>
                    </a:lnTo>
                    <a:lnTo>
                      <a:pt x="33" y="0"/>
                    </a:lnTo>
                    <a:lnTo>
                      <a:pt x="33" y="0"/>
                    </a:lnTo>
                    <a:lnTo>
                      <a:pt x="35" y="0"/>
                    </a:lnTo>
                    <a:lnTo>
                      <a:pt x="36" y="0"/>
                    </a:lnTo>
                    <a:lnTo>
                      <a:pt x="36" y="0"/>
                    </a:lnTo>
                    <a:lnTo>
                      <a:pt x="37" y="0"/>
                    </a:lnTo>
                    <a:lnTo>
                      <a:pt x="37" y="0"/>
                    </a:lnTo>
                    <a:lnTo>
                      <a:pt x="38" y="0"/>
                    </a:lnTo>
                    <a:lnTo>
                      <a:pt x="39" y="0"/>
                    </a:lnTo>
                    <a:lnTo>
                      <a:pt x="39" y="0"/>
                    </a:lnTo>
                    <a:lnTo>
                      <a:pt x="40" y="0"/>
                    </a:lnTo>
                    <a:lnTo>
                      <a:pt x="40" y="0"/>
                    </a:lnTo>
                    <a:lnTo>
                      <a:pt x="40" y="0"/>
                    </a:lnTo>
                    <a:lnTo>
                      <a:pt x="41" y="1"/>
                    </a:lnTo>
                    <a:lnTo>
                      <a:pt x="41" y="1"/>
                    </a:lnTo>
                    <a:lnTo>
                      <a:pt x="43" y="1"/>
                    </a:lnTo>
                    <a:lnTo>
                      <a:pt x="43" y="1"/>
                    </a:lnTo>
                    <a:lnTo>
                      <a:pt x="43" y="1"/>
                    </a:lnTo>
                    <a:lnTo>
                      <a:pt x="43" y="2"/>
                    </a:lnTo>
                    <a:lnTo>
                      <a:pt x="44" y="2"/>
                    </a:lnTo>
                    <a:lnTo>
                      <a:pt x="44" y="2"/>
                    </a:lnTo>
                    <a:lnTo>
                      <a:pt x="44" y="2"/>
                    </a:lnTo>
                    <a:lnTo>
                      <a:pt x="44" y="3"/>
                    </a:lnTo>
                    <a:lnTo>
                      <a:pt x="44" y="3"/>
                    </a:lnTo>
                    <a:lnTo>
                      <a:pt x="44" y="3"/>
                    </a:lnTo>
                    <a:lnTo>
                      <a:pt x="44" y="5"/>
                    </a:lnTo>
                    <a:lnTo>
                      <a:pt x="44" y="5"/>
                    </a:lnTo>
                    <a:lnTo>
                      <a:pt x="44" y="5"/>
                    </a:lnTo>
                    <a:lnTo>
                      <a:pt x="44" y="5"/>
                    </a:lnTo>
                    <a:close/>
                    <a:moveTo>
                      <a:pt x="37" y="301"/>
                    </a:moveTo>
                    <a:lnTo>
                      <a:pt x="0" y="312"/>
                    </a:lnTo>
                    <a:lnTo>
                      <a:pt x="1" y="305"/>
                    </a:lnTo>
                    <a:lnTo>
                      <a:pt x="3" y="299"/>
                    </a:lnTo>
                    <a:lnTo>
                      <a:pt x="3" y="292"/>
                    </a:lnTo>
                    <a:lnTo>
                      <a:pt x="3" y="284"/>
                    </a:lnTo>
                    <a:lnTo>
                      <a:pt x="3" y="275"/>
                    </a:lnTo>
                    <a:lnTo>
                      <a:pt x="3" y="265"/>
                    </a:lnTo>
                    <a:lnTo>
                      <a:pt x="4" y="256"/>
                    </a:lnTo>
                    <a:lnTo>
                      <a:pt x="4" y="246"/>
                    </a:lnTo>
                    <a:lnTo>
                      <a:pt x="4" y="236"/>
                    </a:lnTo>
                    <a:lnTo>
                      <a:pt x="3" y="225"/>
                    </a:lnTo>
                    <a:lnTo>
                      <a:pt x="3" y="215"/>
                    </a:lnTo>
                    <a:lnTo>
                      <a:pt x="3" y="204"/>
                    </a:lnTo>
                    <a:lnTo>
                      <a:pt x="3" y="192"/>
                    </a:lnTo>
                    <a:lnTo>
                      <a:pt x="3" y="182"/>
                    </a:lnTo>
                    <a:lnTo>
                      <a:pt x="3" y="170"/>
                    </a:lnTo>
                    <a:lnTo>
                      <a:pt x="3" y="159"/>
                    </a:lnTo>
                    <a:lnTo>
                      <a:pt x="1" y="148"/>
                    </a:lnTo>
                    <a:lnTo>
                      <a:pt x="1" y="136"/>
                    </a:lnTo>
                    <a:lnTo>
                      <a:pt x="1" y="126"/>
                    </a:lnTo>
                    <a:lnTo>
                      <a:pt x="1" y="114"/>
                    </a:lnTo>
                    <a:lnTo>
                      <a:pt x="1" y="104"/>
                    </a:lnTo>
                    <a:lnTo>
                      <a:pt x="1" y="94"/>
                    </a:lnTo>
                    <a:lnTo>
                      <a:pt x="1" y="84"/>
                    </a:lnTo>
                    <a:lnTo>
                      <a:pt x="3" y="74"/>
                    </a:lnTo>
                    <a:lnTo>
                      <a:pt x="3" y="65"/>
                    </a:lnTo>
                    <a:lnTo>
                      <a:pt x="3" y="56"/>
                    </a:lnTo>
                    <a:lnTo>
                      <a:pt x="4" y="48"/>
                    </a:lnTo>
                    <a:lnTo>
                      <a:pt x="4" y="40"/>
                    </a:lnTo>
                    <a:lnTo>
                      <a:pt x="5" y="33"/>
                    </a:lnTo>
                    <a:lnTo>
                      <a:pt x="6" y="26"/>
                    </a:lnTo>
                    <a:lnTo>
                      <a:pt x="7" y="21"/>
                    </a:lnTo>
                    <a:lnTo>
                      <a:pt x="8" y="15"/>
                    </a:lnTo>
                    <a:lnTo>
                      <a:pt x="44" y="5"/>
                    </a:lnTo>
                    <a:lnTo>
                      <a:pt x="43" y="9"/>
                    </a:lnTo>
                    <a:lnTo>
                      <a:pt x="41" y="15"/>
                    </a:lnTo>
                    <a:lnTo>
                      <a:pt x="40" y="22"/>
                    </a:lnTo>
                    <a:lnTo>
                      <a:pt x="40" y="29"/>
                    </a:lnTo>
                    <a:lnTo>
                      <a:pt x="39" y="35"/>
                    </a:lnTo>
                    <a:lnTo>
                      <a:pt x="39" y="43"/>
                    </a:lnTo>
                    <a:lnTo>
                      <a:pt x="38" y="53"/>
                    </a:lnTo>
                    <a:lnTo>
                      <a:pt x="38" y="62"/>
                    </a:lnTo>
                    <a:lnTo>
                      <a:pt x="38" y="71"/>
                    </a:lnTo>
                    <a:lnTo>
                      <a:pt x="38" y="81"/>
                    </a:lnTo>
                    <a:lnTo>
                      <a:pt x="38" y="92"/>
                    </a:lnTo>
                    <a:lnTo>
                      <a:pt x="38" y="102"/>
                    </a:lnTo>
                    <a:lnTo>
                      <a:pt x="38" y="113"/>
                    </a:lnTo>
                    <a:lnTo>
                      <a:pt x="38" y="124"/>
                    </a:lnTo>
                    <a:lnTo>
                      <a:pt x="38" y="135"/>
                    </a:lnTo>
                    <a:lnTo>
                      <a:pt x="38" y="146"/>
                    </a:lnTo>
                    <a:lnTo>
                      <a:pt x="38" y="158"/>
                    </a:lnTo>
                    <a:lnTo>
                      <a:pt x="38" y="168"/>
                    </a:lnTo>
                    <a:lnTo>
                      <a:pt x="38" y="180"/>
                    </a:lnTo>
                    <a:lnTo>
                      <a:pt x="38" y="191"/>
                    </a:lnTo>
                    <a:lnTo>
                      <a:pt x="39" y="201"/>
                    </a:lnTo>
                    <a:lnTo>
                      <a:pt x="39" y="213"/>
                    </a:lnTo>
                    <a:lnTo>
                      <a:pt x="39" y="223"/>
                    </a:lnTo>
                    <a:lnTo>
                      <a:pt x="39" y="233"/>
                    </a:lnTo>
                    <a:lnTo>
                      <a:pt x="39" y="244"/>
                    </a:lnTo>
                    <a:lnTo>
                      <a:pt x="39" y="253"/>
                    </a:lnTo>
                    <a:lnTo>
                      <a:pt x="39" y="262"/>
                    </a:lnTo>
                    <a:lnTo>
                      <a:pt x="38" y="271"/>
                    </a:lnTo>
                    <a:lnTo>
                      <a:pt x="38" y="279"/>
                    </a:lnTo>
                    <a:lnTo>
                      <a:pt x="38" y="287"/>
                    </a:lnTo>
                    <a:lnTo>
                      <a:pt x="37" y="294"/>
                    </a:lnTo>
                    <a:lnTo>
                      <a:pt x="37" y="301"/>
                    </a:lnTo>
                    <a:lnTo>
                      <a:pt x="37" y="301"/>
                    </a:lnTo>
                    <a:close/>
                    <a:moveTo>
                      <a:pt x="0" y="312"/>
                    </a:moveTo>
                    <a:lnTo>
                      <a:pt x="37" y="301"/>
                    </a:lnTo>
                    <a:lnTo>
                      <a:pt x="37" y="301"/>
                    </a:lnTo>
                    <a:lnTo>
                      <a:pt x="37" y="301"/>
                    </a:lnTo>
                    <a:lnTo>
                      <a:pt x="36" y="302"/>
                    </a:lnTo>
                    <a:lnTo>
                      <a:pt x="36" y="302"/>
                    </a:lnTo>
                    <a:lnTo>
                      <a:pt x="36" y="303"/>
                    </a:lnTo>
                    <a:lnTo>
                      <a:pt x="36" y="303"/>
                    </a:lnTo>
                    <a:lnTo>
                      <a:pt x="36" y="303"/>
                    </a:lnTo>
                    <a:lnTo>
                      <a:pt x="35" y="304"/>
                    </a:lnTo>
                    <a:lnTo>
                      <a:pt x="35" y="304"/>
                    </a:lnTo>
                    <a:lnTo>
                      <a:pt x="33" y="305"/>
                    </a:lnTo>
                    <a:lnTo>
                      <a:pt x="33" y="305"/>
                    </a:lnTo>
                    <a:lnTo>
                      <a:pt x="33" y="307"/>
                    </a:lnTo>
                    <a:lnTo>
                      <a:pt x="32" y="307"/>
                    </a:lnTo>
                    <a:lnTo>
                      <a:pt x="32" y="307"/>
                    </a:lnTo>
                    <a:lnTo>
                      <a:pt x="31" y="308"/>
                    </a:lnTo>
                    <a:lnTo>
                      <a:pt x="31" y="308"/>
                    </a:lnTo>
                    <a:lnTo>
                      <a:pt x="30" y="309"/>
                    </a:lnTo>
                    <a:lnTo>
                      <a:pt x="29" y="309"/>
                    </a:lnTo>
                    <a:lnTo>
                      <a:pt x="29" y="310"/>
                    </a:lnTo>
                    <a:lnTo>
                      <a:pt x="28" y="310"/>
                    </a:lnTo>
                    <a:lnTo>
                      <a:pt x="27" y="310"/>
                    </a:lnTo>
                    <a:lnTo>
                      <a:pt x="27" y="311"/>
                    </a:lnTo>
                    <a:lnTo>
                      <a:pt x="25" y="311"/>
                    </a:lnTo>
                    <a:lnTo>
                      <a:pt x="24" y="311"/>
                    </a:lnTo>
                    <a:lnTo>
                      <a:pt x="24" y="312"/>
                    </a:lnTo>
                    <a:lnTo>
                      <a:pt x="23" y="312"/>
                    </a:lnTo>
                    <a:lnTo>
                      <a:pt x="22" y="313"/>
                    </a:lnTo>
                    <a:lnTo>
                      <a:pt x="21" y="313"/>
                    </a:lnTo>
                    <a:lnTo>
                      <a:pt x="21" y="313"/>
                    </a:lnTo>
                    <a:lnTo>
                      <a:pt x="20" y="313"/>
                    </a:lnTo>
                    <a:lnTo>
                      <a:pt x="19" y="315"/>
                    </a:lnTo>
                    <a:lnTo>
                      <a:pt x="17" y="315"/>
                    </a:lnTo>
                    <a:lnTo>
                      <a:pt x="16" y="315"/>
                    </a:lnTo>
                    <a:lnTo>
                      <a:pt x="16" y="316"/>
                    </a:lnTo>
                    <a:lnTo>
                      <a:pt x="15" y="316"/>
                    </a:lnTo>
                    <a:lnTo>
                      <a:pt x="14" y="316"/>
                    </a:lnTo>
                    <a:lnTo>
                      <a:pt x="13" y="316"/>
                    </a:lnTo>
                    <a:lnTo>
                      <a:pt x="13" y="316"/>
                    </a:lnTo>
                    <a:lnTo>
                      <a:pt x="12" y="316"/>
                    </a:lnTo>
                    <a:lnTo>
                      <a:pt x="11" y="316"/>
                    </a:lnTo>
                    <a:lnTo>
                      <a:pt x="11" y="317"/>
                    </a:lnTo>
                    <a:lnTo>
                      <a:pt x="9" y="317"/>
                    </a:lnTo>
                    <a:lnTo>
                      <a:pt x="8" y="317"/>
                    </a:lnTo>
                    <a:lnTo>
                      <a:pt x="8" y="317"/>
                    </a:lnTo>
                    <a:lnTo>
                      <a:pt x="7" y="317"/>
                    </a:lnTo>
                    <a:lnTo>
                      <a:pt x="7" y="317"/>
                    </a:lnTo>
                    <a:lnTo>
                      <a:pt x="6" y="317"/>
                    </a:lnTo>
                    <a:lnTo>
                      <a:pt x="5" y="317"/>
                    </a:lnTo>
                    <a:lnTo>
                      <a:pt x="5" y="316"/>
                    </a:lnTo>
                    <a:lnTo>
                      <a:pt x="5" y="316"/>
                    </a:lnTo>
                    <a:lnTo>
                      <a:pt x="4" y="316"/>
                    </a:lnTo>
                    <a:lnTo>
                      <a:pt x="4" y="316"/>
                    </a:lnTo>
                    <a:lnTo>
                      <a:pt x="3" y="316"/>
                    </a:lnTo>
                    <a:lnTo>
                      <a:pt x="3" y="316"/>
                    </a:lnTo>
                    <a:lnTo>
                      <a:pt x="3" y="316"/>
                    </a:lnTo>
                    <a:lnTo>
                      <a:pt x="1" y="315"/>
                    </a:lnTo>
                    <a:lnTo>
                      <a:pt x="1" y="315"/>
                    </a:lnTo>
                    <a:lnTo>
                      <a:pt x="1" y="315"/>
                    </a:lnTo>
                    <a:lnTo>
                      <a:pt x="1" y="315"/>
                    </a:lnTo>
                    <a:lnTo>
                      <a:pt x="1" y="313"/>
                    </a:lnTo>
                    <a:lnTo>
                      <a:pt x="1" y="313"/>
                    </a:lnTo>
                    <a:lnTo>
                      <a:pt x="0" y="313"/>
                    </a:lnTo>
                    <a:lnTo>
                      <a:pt x="0" y="312"/>
                    </a:lnTo>
                    <a:lnTo>
                      <a:pt x="0" y="3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133"/>
              <p:cNvSpPr>
                <a:spLocks noEditPoints="1"/>
              </p:cNvSpPr>
              <p:nvPr/>
            </p:nvSpPr>
            <p:spPr bwMode="auto">
              <a:xfrm>
                <a:off x="10179050" y="5175250"/>
                <a:ext cx="271463" cy="515938"/>
              </a:xfrm>
              <a:custGeom>
                <a:avLst/>
                <a:gdLst>
                  <a:gd name="T0" fmla="*/ 0 w 171"/>
                  <a:gd name="T1" fmla="*/ 18 h 325"/>
                  <a:gd name="T2" fmla="*/ 0 w 171"/>
                  <a:gd name="T3" fmla="*/ 16 h 325"/>
                  <a:gd name="T4" fmla="*/ 0 w 171"/>
                  <a:gd name="T5" fmla="*/ 14 h 325"/>
                  <a:gd name="T6" fmla="*/ 3 w 171"/>
                  <a:gd name="T7" fmla="*/ 13 h 325"/>
                  <a:gd name="T8" fmla="*/ 4 w 171"/>
                  <a:gd name="T9" fmla="*/ 11 h 325"/>
                  <a:gd name="T10" fmla="*/ 7 w 171"/>
                  <a:gd name="T11" fmla="*/ 8 h 325"/>
                  <a:gd name="T12" fmla="*/ 10 w 171"/>
                  <a:gd name="T13" fmla="*/ 6 h 325"/>
                  <a:gd name="T14" fmla="*/ 13 w 171"/>
                  <a:gd name="T15" fmla="*/ 5 h 325"/>
                  <a:gd name="T16" fmla="*/ 16 w 171"/>
                  <a:gd name="T17" fmla="*/ 4 h 325"/>
                  <a:gd name="T18" fmla="*/ 20 w 171"/>
                  <a:gd name="T19" fmla="*/ 3 h 325"/>
                  <a:gd name="T20" fmla="*/ 23 w 171"/>
                  <a:gd name="T21" fmla="*/ 2 h 325"/>
                  <a:gd name="T22" fmla="*/ 27 w 171"/>
                  <a:gd name="T23" fmla="*/ 0 h 325"/>
                  <a:gd name="T24" fmla="*/ 29 w 171"/>
                  <a:gd name="T25" fmla="*/ 0 h 325"/>
                  <a:gd name="T26" fmla="*/ 33 w 171"/>
                  <a:gd name="T27" fmla="*/ 2 h 325"/>
                  <a:gd name="T28" fmla="*/ 34 w 171"/>
                  <a:gd name="T29" fmla="*/ 2 h 325"/>
                  <a:gd name="T30" fmla="*/ 35 w 171"/>
                  <a:gd name="T31" fmla="*/ 3 h 325"/>
                  <a:gd name="T32" fmla="*/ 171 w 171"/>
                  <a:gd name="T33" fmla="*/ 308 h 325"/>
                  <a:gd name="T34" fmla="*/ 125 w 171"/>
                  <a:gd name="T35" fmla="*/ 302 h 325"/>
                  <a:gd name="T36" fmla="*/ 109 w 171"/>
                  <a:gd name="T37" fmla="*/ 266 h 325"/>
                  <a:gd name="T38" fmla="*/ 91 w 171"/>
                  <a:gd name="T39" fmla="*/ 225 h 325"/>
                  <a:gd name="T40" fmla="*/ 70 w 171"/>
                  <a:gd name="T41" fmla="*/ 179 h 325"/>
                  <a:gd name="T42" fmla="*/ 51 w 171"/>
                  <a:gd name="T43" fmla="*/ 134 h 325"/>
                  <a:gd name="T44" fmla="*/ 31 w 171"/>
                  <a:gd name="T45" fmla="*/ 91 h 325"/>
                  <a:gd name="T46" fmla="*/ 15 w 171"/>
                  <a:gd name="T47" fmla="*/ 53 h 325"/>
                  <a:gd name="T48" fmla="*/ 3 w 171"/>
                  <a:gd name="T49" fmla="*/ 24 h 325"/>
                  <a:gd name="T50" fmla="*/ 41 w 171"/>
                  <a:gd name="T51" fmla="*/ 15 h 325"/>
                  <a:gd name="T52" fmla="*/ 54 w 171"/>
                  <a:gd name="T53" fmla="*/ 47 h 325"/>
                  <a:gd name="T54" fmla="*/ 71 w 171"/>
                  <a:gd name="T55" fmla="*/ 86 h 325"/>
                  <a:gd name="T56" fmla="*/ 91 w 171"/>
                  <a:gd name="T57" fmla="*/ 130 h 325"/>
                  <a:gd name="T58" fmla="*/ 111 w 171"/>
                  <a:gd name="T59" fmla="*/ 175 h 325"/>
                  <a:gd name="T60" fmla="*/ 131 w 171"/>
                  <a:gd name="T61" fmla="*/ 220 h 325"/>
                  <a:gd name="T62" fmla="*/ 149 w 171"/>
                  <a:gd name="T63" fmla="*/ 260 h 325"/>
                  <a:gd name="T64" fmla="*/ 164 w 171"/>
                  <a:gd name="T65" fmla="*/ 294 h 325"/>
                  <a:gd name="T66" fmla="*/ 135 w 171"/>
                  <a:gd name="T67" fmla="*/ 323 h 325"/>
                  <a:gd name="T68" fmla="*/ 171 w 171"/>
                  <a:gd name="T69" fmla="*/ 309 h 325"/>
                  <a:gd name="T70" fmla="*/ 171 w 171"/>
                  <a:gd name="T71" fmla="*/ 310 h 325"/>
                  <a:gd name="T72" fmla="*/ 170 w 171"/>
                  <a:gd name="T73" fmla="*/ 313 h 325"/>
                  <a:gd name="T74" fmla="*/ 169 w 171"/>
                  <a:gd name="T75" fmla="*/ 314 h 325"/>
                  <a:gd name="T76" fmla="*/ 166 w 171"/>
                  <a:gd name="T77" fmla="*/ 316 h 325"/>
                  <a:gd name="T78" fmla="*/ 164 w 171"/>
                  <a:gd name="T79" fmla="*/ 318 h 325"/>
                  <a:gd name="T80" fmla="*/ 161 w 171"/>
                  <a:gd name="T81" fmla="*/ 320 h 325"/>
                  <a:gd name="T82" fmla="*/ 157 w 171"/>
                  <a:gd name="T83" fmla="*/ 322 h 325"/>
                  <a:gd name="T84" fmla="*/ 154 w 171"/>
                  <a:gd name="T85" fmla="*/ 323 h 325"/>
                  <a:gd name="T86" fmla="*/ 150 w 171"/>
                  <a:gd name="T87" fmla="*/ 324 h 325"/>
                  <a:gd name="T88" fmla="*/ 147 w 171"/>
                  <a:gd name="T89" fmla="*/ 325 h 325"/>
                  <a:gd name="T90" fmla="*/ 143 w 171"/>
                  <a:gd name="T91" fmla="*/ 325 h 325"/>
                  <a:gd name="T92" fmla="*/ 141 w 171"/>
                  <a:gd name="T93" fmla="*/ 325 h 325"/>
                  <a:gd name="T94" fmla="*/ 139 w 171"/>
                  <a:gd name="T95" fmla="*/ 325 h 325"/>
                  <a:gd name="T96" fmla="*/ 137 w 171"/>
                  <a:gd name="T97" fmla="*/ 324 h 325"/>
                  <a:gd name="T98" fmla="*/ 135 w 171"/>
                  <a:gd name="T99" fmla="*/ 323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1" h="325">
                    <a:moveTo>
                      <a:pt x="36" y="4"/>
                    </a:moveTo>
                    <a:lnTo>
                      <a:pt x="0" y="19"/>
                    </a:lnTo>
                    <a:lnTo>
                      <a:pt x="0" y="19"/>
                    </a:lnTo>
                    <a:lnTo>
                      <a:pt x="0" y="18"/>
                    </a:lnTo>
                    <a:lnTo>
                      <a:pt x="0" y="18"/>
                    </a:lnTo>
                    <a:lnTo>
                      <a:pt x="0" y="18"/>
                    </a:lnTo>
                    <a:lnTo>
                      <a:pt x="0" y="16"/>
                    </a:lnTo>
                    <a:lnTo>
                      <a:pt x="0" y="16"/>
                    </a:lnTo>
                    <a:lnTo>
                      <a:pt x="0" y="15"/>
                    </a:lnTo>
                    <a:lnTo>
                      <a:pt x="0" y="15"/>
                    </a:lnTo>
                    <a:lnTo>
                      <a:pt x="0" y="15"/>
                    </a:lnTo>
                    <a:lnTo>
                      <a:pt x="0" y="14"/>
                    </a:lnTo>
                    <a:lnTo>
                      <a:pt x="2" y="14"/>
                    </a:lnTo>
                    <a:lnTo>
                      <a:pt x="2" y="13"/>
                    </a:lnTo>
                    <a:lnTo>
                      <a:pt x="2" y="13"/>
                    </a:lnTo>
                    <a:lnTo>
                      <a:pt x="3" y="13"/>
                    </a:lnTo>
                    <a:lnTo>
                      <a:pt x="3" y="12"/>
                    </a:lnTo>
                    <a:lnTo>
                      <a:pt x="3" y="12"/>
                    </a:lnTo>
                    <a:lnTo>
                      <a:pt x="4" y="11"/>
                    </a:lnTo>
                    <a:lnTo>
                      <a:pt x="4" y="11"/>
                    </a:lnTo>
                    <a:lnTo>
                      <a:pt x="5" y="10"/>
                    </a:lnTo>
                    <a:lnTo>
                      <a:pt x="5" y="10"/>
                    </a:lnTo>
                    <a:lnTo>
                      <a:pt x="6" y="10"/>
                    </a:lnTo>
                    <a:lnTo>
                      <a:pt x="7" y="8"/>
                    </a:lnTo>
                    <a:lnTo>
                      <a:pt x="7" y="8"/>
                    </a:lnTo>
                    <a:lnTo>
                      <a:pt x="8" y="7"/>
                    </a:lnTo>
                    <a:lnTo>
                      <a:pt x="8" y="7"/>
                    </a:lnTo>
                    <a:lnTo>
                      <a:pt x="10" y="6"/>
                    </a:lnTo>
                    <a:lnTo>
                      <a:pt x="11" y="6"/>
                    </a:lnTo>
                    <a:lnTo>
                      <a:pt x="12" y="6"/>
                    </a:lnTo>
                    <a:lnTo>
                      <a:pt x="12" y="5"/>
                    </a:lnTo>
                    <a:lnTo>
                      <a:pt x="13" y="5"/>
                    </a:lnTo>
                    <a:lnTo>
                      <a:pt x="14" y="5"/>
                    </a:lnTo>
                    <a:lnTo>
                      <a:pt x="15" y="4"/>
                    </a:lnTo>
                    <a:lnTo>
                      <a:pt x="15" y="4"/>
                    </a:lnTo>
                    <a:lnTo>
                      <a:pt x="16" y="4"/>
                    </a:lnTo>
                    <a:lnTo>
                      <a:pt x="18" y="3"/>
                    </a:lnTo>
                    <a:lnTo>
                      <a:pt x="19" y="3"/>
                    </a:lnTo>
                    <a:lnTo>
                      <a:pt x="20" y="3"/>
                    </a:lnTo>
                    <a:lnTo>
                      <a:pt x="20" y="3"/>
                    </a:lnTo>
                    <a:lnTo>
                      <a:pt x="21" y="2"/>
                    </a:lnTo>
                    <a:lnTo>
                      <a:pt x="22" y="2"/>
                    </a:lnTo>
                    <a:lnTo>
                      <a:pt x="23" y="2"/>
                    </a:lnTo>
                    <a:lnTo>
                      <a:pt x="23" y="2"/>
                    </a:lnTo>
                    <a:lnTo>
                      <a:pt x="24" y="2"/>
                    </a:lnTo>
                    <a:lnTo>
                      <a:pt x="26" y="2"/>
                    </a:lnTo>
                    <a:lnTo>
                      <a:pt x="26" y="0"/>
                    </a:lnTo>
                    <a:lnTo>
                      <a:pt x="27" y="0"/>
                    </a:lnTo>
                    <a:lnTo>
                      <a:pt x="28" y="0"/>
                    </a:lnTo>
                    <a:lnTo>
                      <a:pt x="28" y="0"/>
                    </a:lnTo>
                    <a:lnTo>
                      <a:pt x="29" y="0"/>
                    </a:lnTo>
                    <a:lnTo>
                      <a:pt x="29" y="0"/>
                    </a:lnTo>
                    <a:lnTo>
                      <a:pt x="30" y="0"/>
                    </a:lnTo>
                    <a:lnTo>
                      <a:pt x="31" y="0"/>
                    </a:lnTo>
                    <a:lnTo>
                      <a:pt x="31" y="2"/>
                    </a:lnTo>
                    <a:lnTo>
                      <a:pt x="33" y="2"/>
                    </a:lnTo>
                    <a:lnTo>
                      <a:pt x="33" y="2"/>
                    </a:lnTo>
                    <a:lnTo>
                      <a:pt x="33" y="2"/>
                    </a:lnTo>
                    <a:lnTo>
                      <a:pt x="34" y="2"/>
                    </a:lnTo>
                    <a:lnTo>
                      <a:pt x="34" y="2"/>
                    </a:lnTo>
                    <a:lnTo>
                      <a:pt x="34" y="2"/>
                    </a:lnTo>
                    <a:lnTo>
                      <a:pt x="35" y="3"/>
                    </a:lnTo>
                    <a:lnTo>
                      <a:pt x="35" y="3"/>
                    </a:lnTo>
                    <a:lnTo>
                      <a:pt x="35" y="3"/>
                    </a:lnTo>
                    <a:lnTo>
                      <a:pt x="35" y="3"/>
                    </a:lnTo>
                    <a:lnTo>
                      <a:pt x="36" y="4"/>
                    </a:lnTo>
                    <a:lnTo>
                      <a:pt x="36" y="4"/>
                    </a:lnTo>
                    <a:close/>
                    <a:moveTo>
                      <a:pt x="171" y="308"/>
                    </a:moveTo>
                    <a:lnTo>
                      <a:pt x="135" y="323"/>
                    </a:lnTo>
                    <a:lnTo>
                      <a:pt x="132" y="316"/>
                    </a:lnTo>
                    <a:lnTo>
                      <a:pt x="130" y="309"/>
                    </a:lnTo>
                    <a:lnTo>
                      <a:pt x="125" y="302"/>
                    </a:lnTo>
                    <a:lnTo>
                      <a:pt x="122" y="293"/>
                    </a:lnTo>
                    <a:lnTo>
                      <a:pt x="118" y="285"/>
                    </a:lnTo>
                    <a:lnTo>
                      <a:pt x="114" y="276"/>
                    </a:lnTo>
                    <a:lnTo>
                      <a:pt x="109" y="266"/>
                    </a:lnTo>
                    <a:lnTo>
                      <a:pt x="105" y="257"/>
                    </a:lnTo>
                    <a:lnTo>
                      <a:pt x="100" y="245"/>
                    </a:lnTo>
                    <a:lnTo>
                      <a:pt x="95" y="235"/>
                    </a:lnTo>
                    <a:lnTo>
                      <a:pt x="91" y="225"/>
                    </a:lnTo>
                    <a:lnTo>
                      <a:pt x="86" y="213"/>
                    </a:lnTo>
                    <a:lnTo>
                      <a:pt x="81" y="202"/>
                    </a:lnTo>
                    <a:lnTo>
                      <a:pt x="76" y="190"/>
                    </a:lnTo>
                    <a:lnTo>
                      <a:pt x="70" y="179"/>
                    </a:lnTo>
                    <a:lnTo>
                      <a:pt x="66" y="167"/>
                    </a:lnTo>
                    <a:lnTo>
                      <a:pt x="60" y="156"/>
                    </a:lnTo>
                    <a:lnTo>
                      <a:pt x="55" y="145"/>
                    </a:lnTo>
                    <a:lnTo>
                      <a:pt x="51" y="134"/>
                    </a:lnTo>
                    <a:lnTo>
                      <a:pt x="45" y="123"/>
                    </a:lnTo>
                    <a:lnTo>
                      <a:pt x="41" y="111"/>
                    </a:lnTo>
                    <a:lnTo>
                      <a:pt x="36" y="101"/>
                    </a:lnTo>
                    <a:lnTo>
                      <a:pt x="31" y="91"/>
                    </a:lnTo>
                    <a:lnTo>
                      <a:pt x="27" y="81"/>
                    </a:lnTo>
                    <a:lnTo>
                      <a:pt x="23" y="71"/>
                    </a:lnTo>
                    <a:lnTo>
                      <a:pt x="19" y="62"/>
                    </a:lnTo>
                    <a:lnTo>
                      <a:pt x="15" y="53"/>
                    </a:lnTo>
                    <a:lnTo>
                      <a:pt x="12" y="45"/>
                    </a:lnTo>
                    <a:lnTo>
                      <a:pt x="8" y="38"/>
                    </a:lnTo>
                    <a:lnTo>
                      <a:pt x="5" y="30"/>
                    </a:lnTo>
                    <a:lnTo>
                      <a:pt x="3" y="24"/>
                    </a:lnTo>
                    <a:lnTo>
                      <a:pt x="0" y="19"/>
                    </a:lnTo>
                    <a:lnTo>
                      <a:pt x="36" y="4"/>
                    </a:lnTo>
                    <a:lnTo>
                      <a:pt x="38" y="10"/>
                    </a:lnTo>
                    <a:lnTo>
                      <a:pt x="41" y="15"/>
                    </a:lnTo>
                    <a:lnTo>
                      <a:pt x="44" y="22"/>
                    </a:lnTo>
                    <a:lnTo>
                      <a:pt x="47" y="30"/>
                    </a:lnTo>
                    <a:lnTo>
                      <a:pt x="51" y="38"/>
                    </a:lnTo>
                    <a:lnTo>
                      <a:pt x="54" y="47"/>
                    </a:lnTo>
                    <a:lnTo>
                      <a:pt x="59" y="56"/>
                    </a:lnTo>
                    <a:lnTo>
                      <a:pt x="62" y="66"/>
                    </a:lnTo>
                    <a:lnTo>
                      <a:pt x="67" y="76"/>
                    </a:lnTo>
                    <a:lnTo>
                      <a:pt x="71" y="86"/>
                    </a:lnTo>
                    <a:lnTo>
                      <a:pt x="76" y="97"/>
                    </a:lnTo>
                    <a:lnTo>
                      <a:pt x="81" y="108"/>
                    </a:lnTo>
                    <a:lnTo>
                      <a:pt x="86" y="118"/>
                    </a:lnTo>
                    <a:lnTo>
                      <a:pt x="91" y="130"/>
                    </a:lnTo>
                    <a:lnTo>
                      <a:pt x="95" y="141"/>
                    </a:lnTo>
                    <a:lnTo>
                      <a:pt x="101" y="153"/>
                    </a:lnTo>
                    <a:lnTo>
                      <a:pt x="106" y="164"/>
                    </a:lnTo>
                    <a:lnTo>
                      <a:pt x="111" y="175"/>
                    </a:lnTo>
                    <a:lnTo>
                      <a:pt x="116" y="187"/>
                    </a:lnTo>
                    <a:lnTo>
                      <a:pt x="121" y="198"/>
                    </a:lnTo>
                    <a:lnTo>
                      <a:pt x="126" y="209"/>
                    </a:lnTo>
                    <a:lnTo>
                      <a:pt x="131" y="220"/>
                    </a:lnTo>
                    <a:lnTo>
                      <a:pt x="135" y="230"/>
                    </a:lnTo>
                    <a:lnTo>
                      <a:pt x="140" y="241"/>
                    </a:lnTo>
                    <a:lnTo>
                      <a:pt x="145" y="251"/>
                    </a:lnTo>
                    <a:lnTo>
                      <a:pt x="149" y="260"/>
                    </a:lnTo>
                    <a:lnTo>
                      <a:pt x="154" y="269"/>
                    </a:lnTo>
                    <a:lnTo>
                      <a:pt x="157" y="278"/>
                    </a:lnTo>
                    <a:lnTo>
                      <a:pt x="161" y="286"/>
                    </a:lnTo>
                    <a:lnTo>
                      <a:pt x="164" y="294"/>
                    </a:lnTo>
                    <a:lnTo>
                      <a:pt x="167" y="301"/>
                    </a:lnTo>
                    <a:lnTo>
                      <a:pt x="171" y="308"/>
                    </a:lnTo>
                    <a:lnTo>
                      <a:pt x="171" y="308"/>
                    </a:lnTo>
                    <a:close/>
                    <a:moveTo>
                      <a:pt x="135" y="323"/>
                    </a:moveTo>
                    <a:lnTo>
                      <a:pt x="171" y="308"/>
                    </a:lnTo>
                    <a:lnTo>
                      <a:pt x="171" y="308"/>
                    </a:lnTo>
                    <a:lnTo>
                      <a:pt x="171" y="308"/>
                    </a:lnTo>
                    <a:lnTo>
                      <a:pt x="171" y="309"/>
                    </a:lnTo>
                    <a:lnTo>
                      <a:pt x="171" y="309"/>
                    </a:lnTo>
                    <a:lnTo>
                      <a:pt x="171" y="309"/>
                    </a:lnTo>
                    <a:lnTo>
                      <a:pt x="171" y="310"/>
                    </a:lnTo>
                    <a:lnTo>
                      <a:pt x="171" y="310"/>
                    </a:lnTo>
                    <a:lnTo>
                      <a:pt x="171" y="312"/>
                    </a:lnTo>
                    <a:lnTo>
                      <a:pt x="171" y="312"/>
                    </a:lnTo>
                    <a:lnTo>
                      <a:pt x="170" y="312"/>
                    </a:lnTo>
                    <a:lnTo>
                      <a:pt x="170" y="313"/>
                    </a:lnTo>
                    <a:lnTo>
                      <a:pt x="170" y="313"/>
                    </a:lnTo>
                    <a:lnTo>
                      <a:pt x="169" y="314"/>
                    </a:lnTo>
                    <a:lnTo>
                      <a:pt x="169" y="314"/>
                    </a:lnTo>
                    <a:lnTo>
                      <a:pt x="169" y="314"/>
                    </a:lnTo>
                    <a:lnTo>
                      <a:pt x="167" y="315"/>
                    </a:lnTo>
                    <a:lnTo>
                      <a:pt x="167" y="315"/>
                    </a:lnTo>
                    <a:lnTo>
                      <a:pt x="166" y="316"/>
                    </a:lnTo>
                    <a:lnTo>
                      <a:pt x="166" y="316"/>
                    </a:lnTo>
                    <a:lnTo>
                      <a:pt x="165" y="317"/>
                    </a:lnTo>
                    <a:lnTo>
                      <a:pt x="165" y="317"/>
                    </a:lnTo>
                    <a:lnTo>
                      <a:pt x="164" y="317"/>
                    </a:lnTo>
                    <a:lnTo>
                      <a:pt x="164" y="318"/>
                    </a:lnTo>
                    <a:lnTo>
                      <a:pt x="163" y="318"/>
                    </a:lnTo>
                    <a:lnTo>
                      <a:pt x="162" y="320"/>
                    </a:lnTo>
                    <a:lnTo>
                      <a:pt x="162" y="320"/>
                    </a:lnTo>
                    <a:lnTo>
                      <a:pt x="161" y="320"/>
                    </a:lnTo>
                    <a:lnTo>
                      <a:pt x="159" y="321"/>
                    </a:lnTo>
                    <a:lnTo>
                      <a:pt x="159" y="321"/>
                    </a:lnTo>
                    <a:lnTo>
                      <a:pt x="158" y="322"/>
                    </a:lnTo>
                    <a:lnTo>
                      <a:pt x="157" y="322"/>
                    </a:lnTo>
                    <a:lnTo>
                      <a:pt x="156" y="322"/>
                    </a:lnTo>
                    <a:lnTo>
                      <a:pt x="155" y="323"/>
                    </a:lnTo>
                    <a:lnTo>
                      <a:pt x="155" y="323"/>
                    </a:lnTo>
                    <a:lnTo>
                      <a:pt x="154" y="323"/>
                    </a:lnTo>
                    <a:lnTo>
                      <a:pt x="153" y="324"/>
                    </a:lnTo>
                    <a:lnTo>
                      <a:pt x="151" y="324"/>
                    </a:lnTo>
                    <a:lnTo>
                      <a:pt x="150" y="324"/>
                    </a:lnTo>
                    <a:lnTo>
                      <a:pt x="150" y="324"/>
                    </a:lnTo>
                    <a:lnTo>
                      <a:pt x="149" y="324"/>
                    </a:lnTo>
                    <a:lnTo>
                      <a:pt x="148" y="325"/>
                    </a:lnTo>
                    <a:lnTo>
                      <a:pt x="148" y="325"/>
                    </a:lnTo>
                    <a:lnTo>
                      <a:pt x="147" y="325"/>
                    </a:lnTo>
                    <a:lnTo>
                      <a:pt x="146" y="325"/>
                    </a:lnTo>
                    <a:lnTo>
                      <a:pt x="145" y="325"/>
                    </a:lnTo>
                    <a:lnTo>
                      <a:pt x="145" y="325"/>
                    </a:lnTo>
                    <a:lnTo>
                      <a:pt x="143" y="325"/>
                    </a:lnTo>
                    <a:lnTo>
                      <a:pt x="142" y="325"/>
                    </a:lnTo>
                    <a:lnTo>
                      <a:pt x="142" y="325"/>
                    </a:lnTo>
                    <a:lnTo>
                      <a:pt x="141" y="325"/>
                    </a:lnTo>
                    <a:lnTo>
                      <a:pt x="141" y="325"/>
                    </a:lnTo>
                    <a:lnTo>
                      <a:pt x="140" y="325"/>
                    </a:lnTo>
                    <a:lnTo>
                      <a:pt x="140" y="325"/>
                    </a:lnTo>
                    <a:lnTo>
                      <a:pt x="139" y="325"/>
                    </a:lnTo>
                    <a:lnTo>
                      <a:pt x="139" y="325"/>
                    </a:lnTo>
                    <a:lnTo>
                      <a:pt x="138" y="325"/>
                    </a:lnTo>
                    <a:lnTo>
                      <a:pt x="138" y="325"/>
                    </a:lnTo>
                    <a:lnTo>
                      <a:pt x="138" y="325"/>
                    </a:lnTo>
                    <a:lnTo>
                      <a:pt x="137" y="324"/>
                    </a:lnTo>
                    <a:lnTo>
                      <a:pt x="137" y="324"/>
                    </a:lnTo>
                    <a:lnTo>
                      <a:pt x="137" y="324"/>
                    </a:lnTo>
                    <a:lnTo>
                      <a:pt x="135" y="324"/>
                    </a:lnTo>
                    <a:lnTo>
                      <a:pt x="135" y="323"/>
                    </a:lnTo>
                    <a:lnTo>
                      <a:pt x="135"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134"/>
              <p:cNvSpPr>
                <a:spLocks noEditPoints="1"/>
              </p:cNvSpPr>
              <p:nvPr/>
            </p:nvSpPr>
            <p:spPr bwMode="auto">
              <a:xfrm>
                <a:off x="9942513" y="5175250"/>
                <a:ext cx="176213" cy="515938"/>
              </a:xfrm>
              <a:custGeom>
                <a:avLst/>
                <a:gdLst>
                  <a:gd name="T0" fmla="*/ 0 w 111"/>
                  <a:gd name="T1" fmla="*/ 18 h 325"/>
                  <a:gd name="T2" fmla="*/ 0 w 111"/>
                  <a:gd name="T3" fmla="*/ 16 h 325"/>
                  <a:gd name="T4" fmla="*/ 1 w 111"/>
                  <a:gd name="T5" fmla="*/ 14 h 325"/>
                  <a:gd name="T6" fmla="*/ 2 w 111"/>
                  <a:gd name="T7" fmla="*/ 12 h 325"/>
                  <a:gd name="T8" fmla="*/ 4 w 111"/>
                  <a:gd name="T9" fmla="*/ 11 h 325"/>
                  <a:gd name="T10" fmla="*/ 7 w 111"/>
                  <a:gd name="T11" fmla="*/ 8 h 325"/>
                  <a:gd name="T12" fmla="*/ 10 w 111"/>
                  <a:gd name="T13" fmla="*/ 6 h 325"/>
                  <a:gd name="T14" fmla="*/ 13 w 111"/>
                  <a:gd name="T15" fmla="*/ 5 h 325"/>
                  <a:gd name="T16" fmla="*/ 17 w 111"/>
                  <a:gd name="T17" fmla="*/ 3 h 325"/>
                  <a:gd name="T18" fmla="*/ 20 w 111"/>
                  <a:gd name="T19" fmla="*/ 2 h 325"/>
                  <a:gd name="T20" fmla="*/ 24 w 111"/>
                  <a:gd name="T21" fmla="*/ 2 h 325"/>
                  <a:gd name="T22" fmla="*/ 27 w 111"/>
                  <a:gd name="T23" fmla="*/ 0 h 325"/>
                  <a:gd name="T24" fmla="*/ 29 w 111"/>
                  <a:gd name="T25" fmla="*/ 0 h 325"/>
                  <a:gd name="T26" fmla="*/ 32 w 111"/>
                  <a:gd name="T27" fmla="*/ 2 h 325"/>
                  <a:gd name="T28" fmla="*/ 34 w 111"/>
                  <a:gd name="T29" fmla="*/ 2 h 325"/>
                  <a:gd name="T30" fmla="*/ 35 w 111"/>
                  <a:gd name="T31" fmla="*/ 3 h 325"/>
                  <a:gd name="T32" fmla="*/ 111 w 111"/>
                  <a:gd name="T33" fmla="*/ 309 h 325"/>
                  <a:gd name="T34" fmla="*/ 71 w 111"/>
                  <a:gd name="T35" fmla="*/ 301 h 325"/>
                  <a:gd name="T36" fmla="*/ 64 w 111"/>
                  <a:gd name="T37" fmla="*/ 266 h 325"/>
                  <a:gd name="T38" fmla="*/ 53 w 111"/>
                  <a:gd name="T39" fmla="*/ 222 h 325"/>
                  <a:gd name="T40" fmla="*/ 43 w 111"/>
                  <a:gd name="T41" fmla="*/ 177 h 325"/>
                  <a:gd name="T42" fmla="*/ 32 w 111"/>
                  <a:gd name="T43" fmla="*/ 131 h 325"/>
                  <a:gd name="T44" fmla="*/ 20 w 111"/>
                  <a:gd name="T45" fmla="*/ 87 h 325"/>
                  <a:gd name="T46" fmla="*/ 10 w 111"/>
                  <a:gd name="T47" fmla="*/ 51 h 325"/>
                  <a:gd name="T48" fmla="*/ 2 w 111"/>
                  <a:gd name="T49" fmla="*/ 23 h 325"/>
                  <a:gd name="T50" fmla="*/ 39 w 111"/>
                  <a:gd name="T51" fmla="*/ 14 h 325"/>
                  <a:gd name="T52" fmla="*/ 48 w 111"/>
                  <a:gd name="T53" fmla="*/ 45 h 325"/>
                  <a:gd name="T54" fmla="*/ 58 w 111"/>
                  <a:gd name="T55" fmla="*/ 84 h 325"/>
                  <a:gd name="T56" fmla="*/ 69 w 111"/>
                  <a:gd name="T57" fmla="*/ 127 h 325"/>
                  <a:gd name="T58" fmla="*/ 81 w 111"/>
                  <a:gd name="T59" fmla="*/ 174 h 325"/>
                  <a:gd name="T60" fmla="*/ 92 w 111"/>
                  <a:gd name="T61" fmla="*/ 220 h 325"/>
                  <a:gd name="T62" fmla="*/ 101 w 111"/>
                  <a:gd name="T63" fmla="*/ 261 h 325"/>
                  <a:gd name="T64" fmla="*/ 108 w 111"/>
                  <a:gd name="T65" fmla="*/ 296 h 325"/>
                  <a:gd name="T66" fmla="*/ 75 w 111"/>
                  <a:gd name="T67" fmla="*/ 323 h 325"/>
                  <a:gd name="T68" fmla="*/ 111 w 111"/>
                  <a:gd name="T69" fmla="*/ 310 h 325"/>
                  <a:gd name="T70" fmla="*/ 109 w 111"/>
                  <a:gd name="T71" fmla="*/ 312 h 325"/>
                  <a:gd name="T72" fmla="*/ 108 w 111"/>
                  <a:gd name="T73" fmla="*/ 314 h 325"/>
                  <a:gd name="T74" fmla="*/ 107 w 111"/>
                  <a:gd name="T75" fmla="*/ 316 h 325"/>
                  <a:gd name="T76" fmla="*/ 105 w 111"/>
                  <a:gd name="T77" fmla="*/ 317 h 325"/>
                  <a:gd name="T78" fmla="*/ 101 w 111"/>
                  <a:gd name="T79" fmla="*/ 320 h 325"/>
                  <a:gd name="T80" fmla="*/ 98 w 111"/>
                  <a:gd name="T81" fmla="*/ 321 h 325"/>
                  <a:gd name="T82" fmla="*/ 95 w 111"/>
                  <a:gd name="T83" fmla="*/ 323 h 325"/>
                  <a:gd name="T84" fmla="*/ 91 w 111"/>
                  <a:gd name="T85" fmla="*/ 324 h 325"/>
                  <a:gd name="T86" fmla="*/ 88 w 111"/>
                  <a:gd name="T87" fmla="*/ 325 h 325"/>
                  <a:gd name="T88" fmla="*/ 84 w 111"/>
                  <a:gd name="T89" fmla="*/ 325 h 325"/>
                  <a:gd name="T90" fmla="*/ 82 w 111"/>
                  <a:gd name="T91" fmla="*/ 325 h 325"/>
                  <a:gd name="T92" fmla="*/ 79 w 111"/>
                  <a:gd name="T93" fmla="*/ 325 h 325"/>
                  <a:gd name="T94" fmla="*/ 77 w 111"/>
                  <a:gd name="T95" fmla="*/ 325 h 325"/>
                  <a:gd name="T96" fmla="*/ 75 w 111"/>
                  <a:gd name="T97" fmla="*/ 324 h 325"/>
                  <a:gd name="T98" fmla="*/ 75 w 111"/>
                  <a:gd name="T99" fmla="*/ 323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0" h="325">
                    <a:moveTo>
                      <a:pt x="35" y="4"/>
                    </a:moveTo>
                    <a:lnTo>
                      <a:pt x="0" y="19"/>
                    </a:lnTo>
                    <a:lnTo>
                      <a:pt x="0" y="18"/>
                    </a:lnTo>
                    <a:lnTo>
                      <a:pt x="0" y="18"/>
                    </a:lnTo>
                    <a:lnTo>
                      <a:pt x="0" y="18"/>
                    </a:lnTo>
                    <a:lnTo>
                      <a:pt x="0" y="16"/>
                    </a:lnTo>
                    <a:lnTo>
                      <a:pt x="0" y="16"/>
                    </a:lnTo>
                    <a:lnTo>
                      <a:pt x="0" y="16"/>
                    </a:lnTo>
                    <a:lnTo>
                      <a:pt x="0" y="15"/>
                    </a:lnTo>
                    <a:lnTo>
                      <a:pt x="1" y="15"/>
                    </a:lnTo>
                    <a:lnTo>
                      <a:pt x="1" y="14"/>
                    </a:lnTo>
                    <a:lnTo>
                      <a:pt x="1" y="14"/>
                    </a:lnTo>
                    <a:lnTo>
                      <a:pt x="1" y="13"/>
                    </a:lnTo>
                    <a:lnTo>
                      <a:pt x="2" y="13"/>
                    </a:lnTo>
                    <a:lnTo>
                      <a:pt x="2" y="13"/>
                    </a:lnTo>
                    <a:lnTo>
                      <a:pt x="2" y="12"/>
                    </a:lnTo>
                    <a:lnTo>
                      <a:pt x="3" y="12"/>
                    </a:lnTo>
                    <a:lnTo>
                      <a:pt x="3" y="11"/>
                    </a:lnTo>
                    <a:lnTo>
                      <a:pt x="4" y="11"/>
                    </a:lnTo>
                    <a:lnTo>
                      <a:pt x="4" y="11"/>
                    </a:lnTo>
                    <a:lnTo>
                      <a:pt x="5" y="10"/>
                    </a:lnTo>
                    <a:lnTo>
                      <a:pt x="5" y="10"/>
                    </a:lnTo>
                    <a:lnTo>
                      <a:pt x="7" y="8"/>
                    </a:lnTo>
                    <a:lnTo>
                      <a:pt x="7" y="8"/>
                    </a:lnTo>
                    <a:lnTo>
                      <a:pt x="8" y="7"/>
                    </a:lnTo>
                    <a:lnTo>
                      <a:pt x="9" y="7"/>
                    </a:lnTo>
                    <a:lnTo>
                      <a:pt x="9" y="7"/>
                    </a:lnTo>
                    <a:lnTo>
                      <a:pt x="10" y="6"/>
                    </a:lnTo>
                    <a:lnTo>
                      <a:pt x="11" y="6"/>
                    </a:lnTo>
                    <a:lnTo>
                      <a:pt x="12" y="5"/>
                    </a:lnTo>
                    <a:lnTo>
                      <a:pt x="12" y="5"/>
                    </a:lnTo>
                    <a:lnTo>
                      <a:pt x="13" y="5"/>
                    </a:lnTo>
                    <a:lnTo>
                      <a:pt x="15" y="4"/>
                    </a:lnTo>
                    <a:lnTo>
                      <a:pt x="16" y="4"/>
                    </a:lnTo>
                    <a:lnTo>
                      <a:pt x="16" y="4"/>
                    </a:lnTo>
                    <a:lnTo>
                      <a:pt x="17" y="3"/>
                    </a:lnTo>
                    <a:lnTo>
                      <a:pt x="18" y="3"/>
                    </a:lnTo>
                    <a:lnTo>
                      <a:pt x="19" y="3"/>
                    </a:lnTo>
                    <a:lnTo>
                      <a:pt x="20" y="3"/>
                    </a:lnTo>
                    <a:lnTo>
                      <a:pt x="20" y="2"/>
                    </a:lnTo>
                    <a:lnTo>
                      <a:pt x="21" y="2"/>
                    </a:lnTo>
                    <a:lnTo>
                      <a:pt x="23" y="2"/>
                    </a:lnTo>
                    <a:lnTo>
                      <a:pt x="24" y="2"/>
                    </a:lnTo>
                    <a:lnTo>
                      <a:pt x="24" y="2"/>
                    </a:lnTo>
                    <a:lnTo>
                      <a:pt x="25" y="2"/>
                    </a:lnTo>
                    <a:lnTo>
                      <a:pt x="26" y="0"/>
                    </a:lnTo>
                    <a:lnTo>
                      <a:pt x="26" y="0"/>
                    </a:lnTo>
                    <a:lnTo>
                      <a:pt x="27" y="0"/>
                    </a:lnTo>
                    <a:lnTo>
                      <a:pt x="28" y="0"/>
                    </a:lnTo>
                    <a:lnTo>
                      <a:pt x="28" y="0"/>
                    </a:lnTo>
                    <a:lnTo>
                      <a:pt x="29" y="0"/>
                    </a:lnTo>
                    <a:lnTo>
                      <a:pt x="29" y="0"/>
                    </a:lnTo>
                    <a:lnTo>
                      <a:pt x="31" y="0"/>
                    </a:lnTo>
                    <a:lnTo>
                      <a:pt x="31" y="0"/>
                    </a:lnTo>
                    <a:lnTo>
                      <a:pt x="32" y="0"/>
                    </a:lnTo>
                    <a:lnTo>
                      <a:pt x="32" y="2"/>
                    </a:lnTo>
                    <a:lnTo>
                      <a:pt x="33" y="2"/>
                    </a:lnTo>
                    <a:lnTo>
                      <a:pt x="33" y="2"/>
                    </a:lnTo>
                    <a:lnTo>
                      <a:pt x="34" y="2"/>
                    </a:lnTo>
                    <a:lnTo>
                      <a:pt x="34" y="2"/>
                    </a:lnTo>
                    <a:lnTo>
                      <a:pt x="34" y="2"/>
                    </a:lnTo>
                    <a:lnTo>
                      <a:pt x="35" y="3"/>
                    </a:lnTo>
                    <a:lnTo>
                      <a:pt x="35" y="3"/>
                    </a:lnTo>
                    <a:lnTo>
                      <a:pt x="35" y="3"/>
                    </a:lnTo>
                    <a:lnTo>
                      <a:pt x="35" y="3"/>
                    </a:lnTo>
                    <a:lnTo>
                      <a:pt x="35" y="4"/>
                    </a:lnTo>
                    <a:lnTo>
                      <a:pt x="35" y="4"/>
                    </a:lnTo>
                    <a:close/>
                    <a:moveTo>
                      <a:pt x="111" y="309"/>
                    </a:moveTo>
                    <a:lnTo>
                      <a:pt x="75" y="323"/>
                    </a:lnTo>
                    <a:lnTo>
                      <a:pt x="74" y="316"/>
                    </a:lnTo>
                    <a:lnTo>
                      <a:pt x="73" y="309"/>
                    </a:lnTo>
                    <a:lnTo>
                      <a:pt x="71" y="301"/>
                    </a:lnTo>
                    <a:lnTo>
                      <a:pt x="69" y="293"/>
                    </a:lnTo>
                    <a:lnTo>
                      <a:pt x="67" y="284"/>
                    </a:lnTo>
                    <a:lnTo>
                      <a:pt x="66" y="275"/>
                    </a:lnTo>
                    <a:lnTo>
                      <a:pt x="64" y="266"/>
                    </a:lnTo>
                    <a:lnTo>
                      <a:pt x="61" y="256"/>
                    </a:lnTo>
                    <a:lnTo>
                      <a:pt x="59" y="245"/>
                    </a:lnTo>
                    <a:lnTo>
                      <a:pt x="57" y="234"/>
                    </a:lnTo>
                    <a:lnTo>
                      <a:pt x="53" y="222"/>
                    </a:lnTo>
                    <a:lnTo>
                      <a:pt x="51" y="211"/>
                    </a:lnTo>
                    <a:lnTo>
                      <a:pt x="49" y="200"/>
                    </a:lnTo>
                    <a:lnTo>
                      <a:pt x="45" y="188"/>
                    </a:lnTo>
                    <a:lnTo>
                      <a:pt x="43" y="177"/>
                    </a:lnTo>
                    <a:lnTo>
                      <a:pt x="40" y="165"/>
                    </a:lnTo>
                    <a:lnTo>
                      <a:pt x="37" y="154"/>
                    </a:lnTo>
                    <a:lnTo>
                      <a:pt x="34" y="142"/>
                    </a:lnTo>
                    <a:lnTo>
                      <a:pt x="32" y="131"/>
                    </a:lnTo>
                    <a:lnTo>
                      <a:pt x="28" y="119"/>
                    </a:lnTo>
                    <a:lnTo>
                      <a:pt x="26" y="109"/>
                    </a:lnTo>
                    <a:lnTo>
                      <a:pt x="23" y="98"/>
                    </a:lnTo>
                    <a:lnTo>
                      <a:pt x="20" y="87"/>
                    </a:lnTo>
                    <a:lnTo>
                      <a:pt x="18" y="78"/>
                    </a:lnTo>
                    <a:lnTo>
                      <a:pt x="15" y="68"/>
                    </a:lnTo>
                    <a:lnTo>
                      <a:pt x="12" y="60"/>
                    </a:lnTo>
                    <a:lnTo>
                      <a:pt x="10" y="51"/>
                    </a:lnTo>
                    <a:lnTo>
                      <a:pt x="8" y="43"/>
                    </a:lnTo>
                    <a:lnTo>
                      <a:pt x="5" y="36"/>
                    </a:lnTo>
                    <a:lnTo>
                      <a:pt x="3" y="29"/>
                    </a:lnTo>
                    <a:lnTo>
                      <a:pt x="2" y="23"/>
                    </a:lnTo>
                    <a:lnTo>
                      <a:pt x="0" y="19"/>
                    </a:lnTo>
                    <a:lnTo>
                      <a:pt x="35" y="4"/>
                    </a:lnTo>
                    <a:lnTo>
                      <a:pt x="37" y="8"/>
                    </a:lnTo>
                    <a:lnTo>
                      <a:pt x="39" y="14"/>
                    </a:lnTo>
                    <a:lnTo>
                      <a:pt x="41" y="21"/>
                    </a:lnTo>
                    <a:lnTo>
                      <a:pt x="43" y="29"/>
                    </a:lnTo>
                    <a:lnTo>
                      <a:pt x="45" y="36"/>
                    </a:lnTo>
                    <a:lnTo>
                      <a:pt x="48" y="45"/>
                    </a:lnTo>
                    <a:lnTo>
                      <a:pt x="50" y="54"/>
                    </a:lnTo>
                    <a:lnTo>
                      <a:pt x="53" y="63"/>
                    </a:lnTo>
                    <a:lnTo>
                      <a:pt x="56" y="74"/>
                    </a:lnTo>
                    <a:lnTo>
                      <a:pt x="58" y="84"/>
                    </a:lnTo>
                    <a:lnTo>
                      <a:pt x="61" y="94"/>
                    </a:lnTo>
                    <a:lnTo>
                      <a:pt x="64" y="106"/>
                    </a:lnTo>
                    <a:lnTo>
                      <a:pt x="67" y="116"/>
                    </a:lnTo>
                    <a:lnTo>
                      <a:pt x="69" y="127"/>
                    </a:lnTo>
                    <a:lnTo>
                      <a:pt x="73" y="139"/>
                    </a:lnTo>
                    <a:lnTo>
                      <a:pt x="75" y="151"/>
                    </a:lnTo>
                    <a:lnTo>
                      <a:pt x="79" y="163"/>
                    </a:lnTo>
                    <a:lnTo>
                      <a:pt x="81" y="174"/>
                    </a:lnTo>
                    <a:lnTo>
                      <a:pt x="84" y="186"/>
                    </a:lnTo>
                    <a:lnTo>
                      <a:pt x="87" y="197"/>
                    </a:lnTo>
                    <a:lnTo>
                      <a:pt x="89" y="209"/>
                    </a:lnTo>
                    <a:lnTo>
                      <a:pt x="92" y="220"/>
                    </a:lnTo>
                    <a:lnTo>
                      <a:pt x="95" y="230"/>
                    </a:lnTo>
                    <a:lnTo>
                      <a:pt x="97" y="241"/>
                    </a:lnTo>
                    <a:lnTo>
                      <a:pt x="99" y="251"/>
                    </a:lnTo>
                    <a:lnTo>
                      <a:pt x="101" y="261"/>
                    </a:lnTo>
                    <a:lnTo>
                      <a:pt x="104" y="270"/>
                    </a:lnTo>
                    <a:lnTo>
                      <a:pt x="105" y="280"/>
                    </a:lnTo>
                    <a:lnTo>
                      <a:pt x="107" y="288"/>
                    </a:lnTo>
                    <a:lnTo>
                      <a:pt x="108" y="296"/>
                    </a:lnTo>
                    <a:lnTo>
                      <a:pt x="109" y="302"/>
                    </a:lnTo>
                    <a:lnTo>
                      <a:pt x="111" y="309"/>
                    </a:lnTo>
                    <a:lnTo>
                      <a:pt x="111" y="309"/>
                    </a:lnTo>
                    <a:close/>
                    <a:moveTo>
                      <a:pt x="75" y="323"/>
                    </a:moveTo>
                    <a:lnTo>
                      <a:pt x="111" y="309"/>
                    </a:lnTo>
                    <a:lnTo>
                      <a:pt x="111" y="309"/>
                    </a:lnTo>
                    <a:lnTo>
                      <a:pt x="111" y="309"/>
                    </a:lnTo>
                    <a:lnTo>
                      <a:pt x="111" y="310"/>
                    </a:lnTo>
                    <a:lnTo>
                      <a:pt x="111" y="310"/>
                    </a:lnTo>
                    <a:lnTo>
                      <a:pt x="111" y="310"/>
                    </a:lnTo>
                    <a:lnTo>
                      <a:pt x="111" y="312"/>
                    </a:lnTo>
                    <a:lnTo>
                      <a:pt x="109" y="312"/>
                    </a:lnTo>
                    <a:lnTo>
                      <a:pt x="109" y="313"/>
                    </a:lnTo>
                    <a:lnTo>
                      <a:pt x="109" y="313"/>
                    </a:lnTo>
                    <a:lnTo>
                      <a:pt x="109" y="313"/>
                    </a:lnTo>
                    <a:lnTo>
                      <a:pt x="108" y="314"/>
                    </a:lnTo>
                    <a:lnTo>
                      <a:pt x="108" y="314"/>
                    </a:lnTo>
                    <a:lnTo>
                      <a:pt x="107" y="315"/>
                    </a:lnTo>
                    <a:lnTo>
                      <a:pt x="107" y="315"/>
                    </a:lnTo>
                    <a:lnTo>
                      <a:pt x="107" y="316"/>
                    </a:lnTo>
                    <a:lnTo>
                      <a:pt x="106" y="316"/>
                    </a:lnTo>
                    <a:lnTo>
                      <a:pt x="106" y="316"/>
                    </a:lnTo>
                    <a:lnTo>
                      <a:pt x="105" y="317"/>
                    </a:lnTo>
                    <a:lnTo>
                      <a:pt x="105" y="317"/>
                    </a:lnTo>
                    <a:lnTo>
                      <a:pt x="104" y="318"/>
                    </a:lnTo>
                    <a:lnTo>
                      <a:pt x="103" y="318"/>
                    </a:lnTo>
                    <a:lnTo>
                      <a:pt x="103" y="320"/>
                    </a:lnTo>
                    <a:lnTo>
                      <a:pt x="101" y="320"/>
                    </a:lnTo>
                    <a:lnTo>
                      <a:pt x="100" y="320"/>
                    </a:lnTo>
                    <a:lnTo>
                      <a:pt x="100" y="321"/>
                    </a:lnTo>
                    <a:lnTo>
                      <a:pt x="99" y="321"/>
                    </a:lnTo>
                    <a:lnTo>
                      <a:pt x="98" y="321"/>
                    </a:lnTo>
                    <a:lnTo>
                      <a:pt x="98" y="322"/>
                    </a:lnTo>
                    <a:lnTo>
                      <a:pt x="97" y="322"/>
                    </a:lnTo>
                    <a:lnTo>
                      <a:pt x="96" y="323"/>
                    </a:lnTo>
                    <a:lnTo>
                      <a:pt x="95" y="323"/>
                    </a:lnTo>
                    <a:lnTo>
                      <a:pt x="93" y="323"/>
                    </a:lnTo>
                    <a:lnTo>
                      <a:pt x="93" y="323"/>
                    </a:lnTo>
                    <a:lnTo>
                      <a:pt x="92" y="324"/>
                    </a:lnTo>
                    <a:lnTo>
                      <a:pt x="91" y="324"/>
                    </a:lnTo>
                    <a:lnTo>
                      <a:pt x="90" y="324"/>
                    </a:lnTo>
                    <a:lnTo>
                      <a:pt x="89" y="324"/>
                    </a:lnTo>
                    <a:lnTo>
                      <a:pt x="89" y="325"/>
                    </a:lnTo>
                    <a:lnTo>
                      <a:pt x="88" y="325"/>
                    </a:lnTo>
                    <a:lnTo>
                      <a:pt x="87" y="325"/>
                    </a:lnTo>
                    <a:lnTo>
                      <a:pt x="87" y="325"/>
                    </a:lnTo>
                    <a:lnTo>
                      <a:pt x="85" y="325"/>
                    </a:lnTo>
                    <a:lnTo>
                      <a:pt x="84" y="325"/>
                    </a:lnTo>
                    <a:lnTo>
                      <a:pt x="83" y="325"/>
                    </a:lnTo>
                    <a:lnTo>
                      <a:pt x="83" y="325"/>
                    </a:lnTo>
                    <a:lnTo>
                      <a:pt x="82" y="325"/>
                    </a:lnTo>
                    <a:lnTo>
                      <a:pt x="82" y="325"/>
                    </a:lnTo>
                    <a:lnTo>
                      <a:pt x="81" y="325"/>
                    </a:lnTo>
                    <a:lnTo>
                      <a:pt x="80" y="325"/>
                    </a:lnTo>
                    <a:lnTo>
                      <a:pt x="80" y="325"/>
                    </a:lnTo>
                    <a:lnTo>
                      <a:pt x="79" y="325"/>
                    </a:lnTo>
                    <a:lnTo>
                      <a:pt x="79" y="325"/>
                    </a:lnTo>
                    <a:lnTo>
                      <a:pt x="79" y="325"/>
                    </a:lnTo>
                    <a:lnTo>
                      <a:pt x="77" y="325"/>
                    </a:lnTo>
                    <a:lnTo>
                      <a:pt x="77" y="325"/>
                    </a:lnTo>
                    <a:lnTo>
                      <a:pt x="76" y="325"/>
                    </a:lnTo>
                    <a:lnTo>
                      <a:pt x="76" y="324"/>
                    </a:lnTo>
                    <a:lnTo>
                      <a:pt x="76" y="324"/>
                    </a:lnTo>
                    <a:lnTo>
                      <a:pt x="75" y="324"/>
                    </a:lnTo>
                    <a:lnTo>
                      <a:pt x="75" y="324"/>
                    </a:lnTo>
                    <a:lnTo>
                      <a:pt x="75" y="323"/>
                    </a:lnTo>
                    <a:lnTo>
                      <a:pt x="75" y="323"/>
                    </a:lnTo>
                    <a:lnTo>
                      <a:pt x="75" y="323"/>
                    </a:lnTo>
                    <a:lnTo>
                      <a:pt x="75" y="3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135"/>
              <p:cNvSpPr>
                <a:spLocks noEditPoints="1"/>
              </p:cNvSpPr>
              <p:nvPr/>
            </p:nvSpPr>
            <p:spPr bwMode="auto">
              <a:xfrm>
                <a:off x="9718675" y="5178425"/>
                <a:ext cx="130175" cy="512763"/>
              </a:xfrm>
              <a:custGeom>
                <a:avLst/>
                <a:gdLst>
                  <a:gd name="T0" fmla="*/ 0 w 82"/>
                  <a:gd name="T1" fmla="*/ 17 h 323"/>
                  <a:gd name="T2" fmla="*/ 0 w 82"/>
                  <a:gd name="T3" fmla="*/ 14 h 323"/>
                  <a:gd name="T4" fmla="*/ 1 w 82"/>
                  <a:gd name="T5" fmla="*/ 13 h 323"/>
                  <a:gd name="T6" fmla="*/ 2 w 82"/>
                  <a:gd name="T7" fmla="*/ 11 h 323"/>
                  <a:gd name="T8" fmla="*/ 5 w 82"/>
                  <a:gd name="T9" fmla="*/ 9 h 323"/>
                  <a:gd name="T10" fmla="*/ 7 w 82"/>
                  <a:gd name="T11" fmla="*/ 8 h 323"/>
                  <a:gd name="T12" fmla="*/ 10 w 82"/>
                  <a:gd name="T13" fmla="*/ 5 h 323"/>
                  <a:gd name="T14" fmla="*/ 14 w 82"/>
                  <a:gd name="T15" fmla="*/ 4 h 323"/>
                  <a:gd name="T16" fmla="*/ 17 w 82"/>
                  <a:gd name="T17" fmla="*/ 2 h 323"/>
                  <a:gd name="T18" fmla="*/ 21 w 82"/>
                  <a:gd name="T19" fmla="*/ 1 h 323"/>
                  <a:gd name="T20" fmla="*/ 24 w 82"/>
                  <a:gd name="T21" fmla="*/ 1 h 323"/>
                  <a:gd name="T22" fmla="*/ 28 w 82"/>
                  <a:gd name="T23" fmla="*/ 0 h 323"/>
                  <a:gd name="T24" fmla="*/ 30 w 82"/>
                  <a:gd name="T25" fmla="*/ 0 h 323"/>
                  <a:gd name="T26" fmla="*/ 32 w 82"/>
                  <a:gd name="T27" fmla="*/ 0 h 323"/>
                  <a:gd name="T28" fmla="*/ 34 w 82"/>
                  <a:gd name="T29" fmla="*/ 1 h 323"/>
                  <a:gd name="T30" fmla="*/ 36 w 82"/>
                  <a:gd name="T31" fmla="*/ 2 h 323"/>
                  <a:gd name="T32" fmla="*/ 82 w 82"/>
                  <a:gd name="T33" fmla="*/ 306 h 323"/>
                  <a:gd name="T34" fmla="*/ 44 w 82"/>
                  <a:gd name="T35" fmla="*/ 298 h 323"/>
                  <a:gd name="T36" fmla="*/ 39 w 82"/>
                  <a:gd name="T37" fmla="*/ 263 h 323"/>
                  <a:gd name="T38" fmla="*/ 33 w 82"/>
                  <a:gd name="T39" fmla="*/ 220 h 323"/>
                  <a:gd name="T40" fmla="*/ 28 w 82"/>
                  <a:gd name="T41" fmla="*/ 175 h 323"/>
                  <a:gd name="T42" fmla="*/ 21 w 82"/>
                  <a:gd name="T43" fmla="*/ 129 h 323"/>
                  <a:gd name="T44" fmla="*/ 15 w 82"/>
                  <a:gd name="T45" fmla="*/ 87 h 323"/>
                  <a:gd name="T46" fmla="*/ 8 w 82"/>
                  <a:gd name="T47" fmla="*/ 50 h 323"/>
                  <a:gd name="T48" fmla="*/ 1 w 82"/>
                  <a:gd name="T49" fmla="*/ 22 h 323"/>
                  <a:gd name="T50" fmla="*/ 39 w 82"/>
                  <a:gd name="T51" fmla="*/ 13 h 323"/>
                  <a:gd name="T52" fmla="*/ 46 w 82"/>
                  <a:gd name="T53" fmla="*/ 44 h 323"/>
                  <a:gd name="T54" fmla="*/ 52 w 82"/>
                  <a:gd name="T55" fmla="*/ 83 h 323"/>
                  <a:gd name="T56" fmla="*/ 58 w 82"/>
                  <a:gd name="T57" fmla="*/ 127 h 323"/>
                  <a:gd name="T58" fmla="*/ 65 w 82"/>
                  <a:gd name="T59" fmla="*/ 172 h 323"/>
                  <a:gd name="T60" fmla="*/ 71 w 82"/>
                  <a:gd name="T61" fmla="*/ 218 h 323"/>
                  <a:gd name="T62" fmla="*/ 76 w 82"/>
                  <a:gd name="T63" fmla="*/ 258 h 323"/>
                  <a:gd name="T64" fmla="*/ 80 w 82"/>
                  <a:gd name="T65" fmla="*/ 292 h 323"/>
                  <a:gd name="T66" fmla="*/ 47 w 82"/>
                  <a:gd name="T67" fmla="*/ 320 h 323"/>
                  <a:gd name="T68" fmla="*/ 82 w 82"/>
                  <a:gd name="T69" fmla="*/ 307 h 323"/>
                  <a:gd name="T70" fmla="*/ 82 w 82"/>
                  <a:gd name="T71" fmla="*/ 308 h 323"/>
                  <a:gd name="T72" fmla="*/ 80 w 82"/>
                  <a:gd name="T73" fmla="*/ 311 h 323"/>
                  <a:gd name="T74" fmla="*/ 79 w 82"/>
                  <a:gd name="T75" fmla="*/ 313 h 323"/>
                  <a:gd name="T76" fmla="*/ 77 w 82"/>
                  <a:gd name="T77" fmla="*/ 314 h 323"/>
                  <a:gd name="T78" fmla="*/ 73 w 82"/>
                  <a:gd name="T79" fmla="*/ 316 h 323"/>
                  <a:gd name="T80" fmla="*/ 71 w 82"/>
                  <a:gd name="T81" fmla="*/ 319 h 323"/>
                  <a:gd name="T82" fmla="*/ 66 w 82"/>
                  <a:gd name="T83" fmla="*/ 320 h 323"/>
                  <a:gd name="T84" fmla="*/ 63 w 82"/>
                  <a:gd name="T85" fmla="*/ 321 h 323"/>
                  <a:gd name="T86" fmla="*/ 60 w 82"/>
                  <a:gd name="T87" fmla="*/ 322 h 323"/>
                  <a:gd name="T88" fmla="*/ 56 w 82"/>
                  <a:gd name="T89" fmla="*/ 322 h 323"/>
                  <a:gd name="T90" fmla="*/ 54 w 82"/>
                  <a:gd name="T91" fmla="*/ 323 h 323"/>
                  <a:gd name="T92" fmla="*/ 52 w 82"/>
                  <a:gd name="T93" fmla="*/ 322 h 323"/>
                  <a:gd name="T94" fmla="*/ 49 w 82"/>
                  <a:gd name="T95" fmla="*/ 322 h 323"/>
                  <a:gd name="T96" fmla="*/ 48 w 82"/>
                  <a:gd name="T97" fmla="*/ 321 h 323"/>
                  <a:gd name="T98" fmla="*/ 47 w 82"/>
                  <a:gd name="T99" fmla="*/ 320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2" h="323">
                    <a:moveTo>
                      <a:pt x="36" y="3"/>
                    </a:moveTo>
                    <a:lnTo>
                      <a:pt x="0" y="18"/>
                    </a:lnTo>
                    <a:lnTo>
                      <a:pt x="0" y="17"/>
                    </a:lnTo>
                    <a:lnTo>
                      <a:pt x="0" y="17"/>
                    </a:lnTo>
                    <a:lnTo>
                      <a:pt x="0" y="16"/>
                    </a:lnTo>
                    <a:lnTo>
                      <a:pt x="0" y="16"/>
                    </a:lnTo>
                    <a:lnTo>
                      <a:pt x="0" y="16"/>
                    </a:lnTo>
                    <a:lnTo>
                      <a:pt x="0" y="14"/>
                    </a:lnTo>
                    <a:lnTo>
                      <a:pt x="0" y="14"/>
                    </a:lnTo>
                    <a:lnTo>
                      <a:pt x="0" y="14"/>
                    </a:lnTo>
                    <a:lnTo>
                      <a:pt x="0" y="13"/>
                    </a:lnTo>
                    <a:lnTo>
                      <a:pt x="1" y="13"/>
                    </a:lnTo>
                    <a:lnTo>
                      <a:pt x="1" y="12"/>
                    </a:lnTo>
                    <a:lnTo>
                      <a:pt x="1" y="12"/>
                    </a:lnTo>
                    <a:lnTo>
                      <a:pt x="2" y="12"/>
                    </a:lnTo>
                    <a:lnTo>
                      <a:pt x="2" y="11"/>
                    </a:lnTo>
                    <a:lnTo>
                      <a:pt x="2" y="11"/>
                    </a:lnTo>
                    <a:lnTo>
                      <a:pt x="4" y="10"/>
                    </a:lnTo>
                    <a:lnTo>
                      <a:pt x="4" y="10"/>
                    </a:lnTo>
                    <a:lnTo>
                      <a:pt x="5" y="9"/>
                    </a:lnTo>
                    <a:lnTo>
                      <a:pt x="5" y="9"/>
                    </a:lnTo>
                    <a:lnTo>
                      <a:pt x="6" y="9"/>
                    </a:lnTo>
                    <a:lnTo>
                      <a:pt x="6" y="8"/>
                    </a:lnTo>
                    <a:lnTo>
                      <a:pt x="7" y="8"/>
                    </a:lnTo>
                    <a:lnTo>
                      <a:pt x="8" y="6"/>
                    </a:lnTo>
                    <a:lnTo>
                      <a:pt x="8" y="6"/>
                    </a:lnTo>
                    <a:lnTo>
                      <a:pt x="9" y="5"/>
                    </a:lnTo>
                    <a:lnTo>
                      <a:pt x="10" y="5"/>
                    </a:lnTo>
                    <a:lnTo>
                      <a:pt x="10" y="5"/>
                    </a:lnTo>
                    <a:lnTo>
                      <a:pt x="12" y="4"/>
                    </a:lnTo>
                    <a:lnTo>
                      <a:pt x="13" y="4"/>
                    </a:lnTo>
                    <a:lnTo>
                      <a:pt x="14" y="4"/>
                    </a:lnTo>
                    <a:lnTo>
                      <a:pt x="14" y="3"/>
                    </a:lnTo>
                    <a:lnTo>
                      <a:pt x="15" y="3"/>
                    </a:lnTo>
                    <a:lnTo>
                      <a:pt x="16" y="3"/>
                    </a:lnTo>
                    <a:lnTo>
                      <a:pt x="17" y="2"/>
                    </a:lnTo>
                    <a:lnTo>
                      <a:pt x="18" y="2"/>
                    </a:lnTo>
                    <a:lnTo>
                      <a:pt x="18" y="2"/>
                    </a:lnTo>
                    <a:lnTo>
                      <a:pt x="20" y="1"/>
                    </a:lnTo>
                    <a:lnTo>
                      <a:pt x="21" y="1"/>
                    </a:lnTo>
                    <a:lnTo>
                      <a:pt x="22" y="1"/>
                    </a:lnTo>
                    <a:lnTo>
                      <a:pt x="22" y="1"/>
                    </a:lnTo>
                    <a:lnTo>
                      <a:pt x="23" y="1"/>
                    </a:lnTo>
                    <a:lnTo>
                      <a:pt x="24" y="1"/>
                    </a:lnTo>
                    <a:lnTo>
                      <a:pt x="25" y="0"/>
                    </a:lnTo>
                    <a:lnTo>
                      <a:pt x="25" y="0"/>
                    </a:lnTo>
                    <a:lnTo>
                      <a:pt x="26" y="0"/>
                    </a:lnTo>
                    <a:lnTo>
                      <a:pt x="28" y="0"/>
                    </a:lnTo>
                    <a:lnTo>
                      <a:pt x="28" y="0"/>
                    </a:lnTo>
                    <a:lnTo>
                      <a:pt x="29" y="0"/>
                    </a:lnTo>
                    <a:lnTo>
                      <a:pt x="29" y="0"/>
                    </a:lnTo>
                    <a:lnTo>
                      <a:pt x="30" y="0"/>
                    </a:lnTo>
                    <a:lnTo>
                      <a:pt x="30" y="0"/>
                    </a:lnTo>
                    <a:lnTo>
                      <a:pt x="31" y="0"/>
                    </a:lnTo>
                    <a:lnTo>
                      <a:pt x="31" y="0"/>
                    </a:lnTo>
                    <a:lnTo>
                      <a:pt x="32" y="0"/>
                    </a:lnTo>
                    <a:lnTo>
                      <a:pt x="32" y="1"/>
                    </a:lnTo>
                    <a:lnTo>
                      <a:pt x="33" y="1"/>
                    </a:lnTo>
                    <a:lnTo>
                      <a:pt x="33" y="1"/>
                    </a:lnTo>
                    <a:lnTo>
                      <a:pt x="34" y="1"/>
                    </a:lnTo>
                    <a:lnTo>
                      <a:pt x="34" y="1"/>
                    </a:lnTo>
                    <a:lnTo>
                      <a:pt x="34" y="1"/>
                    </a:lnTo>
                    <a:lnTo>
                      <a:pt x="34" y="2"/>
                    </a:lnTo>
                    <a:lnTo>
                      <a:pt x="36" y="2"/>
                    </a:lnTo>
                    <a:lnTo>
                      <a:pt x="36" y="2"/>
                    </a:lnTo>
                    <a:lnTo>
                      <a:pt x="36" y="3"/>
                    </a:lnTo>
                    <a:lnTo>
                      <a:pt x="36" y="3"/>
                    </a:lnTo>
                    <a:close/>
                    <a:moveTo>
                      <a:pt x="82" y="306"/>
                    </a:moveTo>
                    <a:lnTo>
                      <a:pt x="47" y="320"/>
                    </a:lnTo>
                    <a:lnTo>
                      <a:pt x="46" y="313"/>
                    </a:lnTo>
                    <a:lnTo>
                      <a:pt x="45" y="306"/>
                    </a:lnTo>
                    <a:lnTo>
                      <a:pt x="44" y="298"/>
                    </a:lnTo>
                    <a:lnTo>
                      <a:pt x="42" y="290"/>
                    </a:lnTo>
                    <a:lnTo>
                      <a:pt x="41" y="281"/>
                    </a:lnTo>
                    <a:lnTo>
                      <a:pt x="40" y="272"/>
                    </a:lnTo>
                    <a:lnTo>
                      <a:pt x="39" y="263"/>
                    </a:lnTo>
                    <a:lnTo>
                      <a:pt x="38" y="252"/>
                    </a:lnTo>
                    <a:lnTo>
                      <a:pt x="37" y="242"/>
                    </a:lnTo>
                    <a:lnTo>
                      <a:pt x="34" y="231"/>
                    </a:lnTo>
                    <a:lnTo>
                      <a:pt x="33" y="220"/>
                    </a:lnTo>
                    <a:lnTo>
                      <a:pt x="32" y="209"/>
                    </a:lnTo>
                    <a:lnTo>
                      <a:pt x="31" y="198"/>
                    </a:lnTo>
                    <a:lnTo>
                      <a:pt x="29" y="186"/>
                    </a:lnTo>
                    <a:lnTo>
                      <a:pt x="28" y="175"/>
                    </a:lnTo>
                    <a:lnTo>
                      <a:pt x="26" y="163"/>
                    </a:lnTo>
                    <a:lnTo>
                      <a:pt x="24" y="152"/>
                    </a:lnTo>
                    <a:lnTo>
                      <a:pt x="23" y="140"/>
                    </a:lnTo>
                    <a:lnTo>
                      <a:pt x="21" y="129"/>
                    </a:lnTo>
                    <a:lnTo>
                      <a:pt x="20" y="117"/>
                    </a:lnTo>
                    <a:lnTo>
                      <a:pt x="18" y="107"/>
                    </a:lnTo>
                    <a:lnTo>
                      <a:pt x="16" y="97"/>
                    </a:lnTo>
                    <a:lnTo>
                      <a:pt x="15" y="87"/>
                    </a:lnTo>
                    <a:lnTo>
                      <a:pt x="13" y="76"/>
                    </a:lnTo>
                    <a:lnTo>
                      <a:pt x="12" y="67"/>
                    </a:lnTo>
                    <a:lnTo>
                      <a:pt x="9" y="58"/>
                    </a:lnTo>
                    <a:lnTo>
                      <a:pt x="8" y="50"/>
                    </a:lnTo>
                    <a:lnTo>
                      <a:pt x="7" y="42"/>
                    </a:lnTo>
                    <a:lnTo>
                      <a:pt x="5" y="35"/>
                    </a:lnTo>
                    <a:lnTo>
                      <a:pt x="4" y="28"/>
                    </a:lnTo>
                    <a:lnTo>
                      <a:pt x="1" y="22"/>
                    </a:lnTo>
                    <a:lnTo>
                      <a:pt x="0" y="18"/>
                    </a:lnTo>
                    <a:lnTo>
                      <a:pt x="36" y="3"/>
                    </a:lnTo>
                    <a:lnTo>
                      <a:pt x="37" y="8"/>
                    </a:lnTo>
                    <a:lnTo>
                      <a:pt x="39" y="13"/>
                    </a:lnTo>
                    <a:lnTo>
                      <a:pt x="40" y="20"/>
                    </a:lnTo>
                    <a:lnTo>
                      <a:pt x="42" y="28"/>
                    </a:lnTo>
                    <a:lnTo>
                      <a:pt x="44" y="35"/>
                    </a:lnTo>
                    <a:lnTo>
                      <a:pt x="46" y="44"/>
                    </a:lnTo>
                    <a:lnTo>
                      <a:pt x="47" y="53"/>
                    </a:lnTo>
                    <a:lnTo>
                      <a:pt x="49" y="62"/>
                    </a:lnTo>
                    <a:lnTo>
                      <a:pt x="50" y="73"/>
                    </a:lnTo>
                    <a:lnTo>
                      <a:pt x="52" y="83"/>
                    </a:lnTo>
                    <a:lnTo>
                      <a:pt x="54" y="93"/>
                    </a:lnTo>
                    <a:lnTo>
                      <a:pt x="55" y="104"/>
                    </a:lnTo>
                    <a:lnTo>
                      <a:pt x="57" y="115"/>
                    </a:lnTo>
                    <a:lnTo>
                      <a:pt x="58" y="127"/>
                    </a:lnTo>
                    <a:lnTo>
                      <a:pt x="61" y="138"/>
                    </a:lnTo>
                    <a:lnTo>
                      <a:pt x="62" y="149"/>
                    </a:lnTo>
                    <a:lnTo>
                      <a:pt x="63" y="161"/>
                    </a:lnTo>
                    <a:lnTo>
                      <a:pt x="65" y="172"/>
                    </a:lnTo>
                    <a:lnTo>
                      <a:pt x="66" y="184"/>
                    </a:lnTo>
                    <a:lnTo>
                      <a:pt x="68" y="195"/>
                    </a:lnTo>
                    <a:lnTo>
                      <a:pt x="69" y="207"/>
                    </a:lnTo>
                    <a:lnTo>
                      <a:pt x="71" y="218"/>
                    </a:lnTo>
                    <a:lnTo>
                      <a:pt x="72" y="228"/>
                    </a:lnTo>
                    <a:lnTo>
                      <a:pt x="73" y="239"/>
                    </a:lnTo>
                    <a:lnTo>
                      <a:pt x="74" y="249"/>
                    </a:lnTo>
                    <a:lnTo>
                      <a:pt x="76" y="258"/>
                    </a:lnTo>
                    <a:lnTo>
                      <a:pt x="77" y="268"/>
                    </a:lnTo>
                    <a:lnTo>
                      <a:pt x="78" y="276"/>
                    </a:lnTo>
                    <a:lnTo>
                      <a:pt x="79" y="284"/>
                    </a:lnTo>
                    <a:lnTo>
                      <a:pt x="80" y="292"/>
                    </a:lnTo>
                    <a:lnTo>
                      <a:pt x="81" y="299"/>
                    </a:lnTo>
                    <a:lnTo>
                      <a:pt x="82" y="306"/>
                    </a:lnTo>
                    <a:lnTo>
                      <a:pt x="82" y="306"/>
                    </a:lnTo>
                    <a:close/>
                    <a:moveTo>
                      <a:pt x="47" y="320"/>
                    </a:moveTo>
                    <a:lnTo>
                      <a:pt x="82" y="306"/>
                    </a:lnTo>
                    <a:lnTo>
                      <a:pt x="82" y="306"/>
                    </a:lnTo>
                    <a:lnTo>
                      <a:pt x="82" y="306"/>
                    </a:lnTo>
                    <a:lnTo>
                      <a:pt x="82" y="307"/>
                    </a:lnTo>
                    <a:lnTo>
                      <a:pt x="82" y="307"/>
                    </a:lnTo>
                    <a:lnTo>
                      <a:pt x="82" y="308"/>
                    </a:lnTo>
                    <a:lnTo>
                      <a:pt x="82" y="308"/>
                    </a:lnTo>
                    <a:lnTo>
                      <a:pt x="82" y="308"/>
                    </a:lnTo>
                    <a:lnTo>
                      <a:pt x="81" y="310"/>
                    </a:lnTo>
                    <a:lnTo>
                      <a:pt x="81" y="310"/>
                    </a:lnTo>
                    <a:lnTo>
                      <a:pt x="81" y="311"/>
                    </a:lnTo>
                    <a:lnTo>
                      <a:pt x="80" y="311"/>
                    </a:lnTo>
                    <a:lnTo>
                      <a:pt x="80" y="311"/>
                    </a:lnTo>
                    <a:lnTo>
                      <a:pt x="80" y="312"/>
                    </a:lnTo>
                    <a:lnTo>
                      <a:pt x="79" y="312"/>
                    </a:lnTo>
                    <a:lnTo>
                      <a:pt x="79" y="313"/>
                    </a:lnTo>
                    <a:lnTo>
                      <a:pt x="78" y="313"/>
                    </a:lnTo>
                    <a:lnTo>
                      <a:pt x="78" y="314"/>
                    </a:lnTo>
                    <a:lnTo>
                      <a:pt x="77" y="314"/>
                    </a:lnTo>
                    <a:lnTo>
                      <a:pt x="77" y="314"/>
                    </a:lnTo>
                    <a:lnTo>
                      <a:pt x="76" y="315"/>
                    </a:lnTo>
                    <a:lnTo>
                      <a:pt x="76" y="315"/>
                    </a:lnTo>
                    <a:lnTo>
                      <a:pt x="74" y="316"/>
                    </a:lnTo>
                    <a:lnTo>
                      <a:pt x="73" y="316"/>
                    </a:lnTo>
                    <a:lnTo>
                      <a:pt x="73" y="316"/>
                    </a:lnTo>
                    <a:lnTo>
                      <a:pt x="72" y="318"/>
                    </a:lnTo>
                    <a:lnTo>
                      <a:pt x="71" y="318"/>
                    </a:lnTo>
                    <a:lnTo>
                      <a:pt x="71" y="319"/>
                    </a:lnTo>
                    <a:lnTo>
                      <a:pt x="70" y="319"/>
                    </a:lnTo>
                    <a:lnTo>
                      <a:pt x="69" y="319"/>
                    </a:lnTo>
                    <a:lnTo>
                      <a:pt x="68" y="320"/>
                    </a:lnTo>
                    <a:lnTo>
                      <a:pt x="66" y="320"/>
                    </a:lnTo>
                    <a:lnTo>
                      <a:pt x="66" y="320"/>
                    </a:lnTo>
                    <a:lnTo>
                      <a:pt x="65" y="321"/>
                    </a:lnTo>
                    <a:lnTo>
                      <a:pt x="64" y="321"/>
                    </a:lnTo>
                    <a:lnTo>
                      <a:pt x="63" y="321"/>
                    </a:lnTo>
                    <a:lnTo>
                      <a:pt x="62" y="321"/>
                    </a:lnTo>
                    <a:lnTo>
                      <a:pt x="62" y="322"/>
                    </a:lnTo>
                    <a:lnTo>
                      <a:pt x="61" y="322"/>
                    </a:lnTo>
                    <a:lnTo>
                      <a:pt x="60" y="322"/>
                    </a:lnTo>
                    <a:lnTo>
                      <a:pt x="58" y="322"/>
                    </a:lnTo>
                    <a:lnTo>
                      <a:pt x="58" y="322"/>
                    </a:lnTo>
                    <a:lnTo>
                      <a:pt x="57" y="322"/>
                    </a:lnTo>
                    <a:lnTo>
                      <a:pt x="56" y="322"/>
                    </a:lnTo>
                    <a:lnTo>
                      <a:pt x="56" y="323"/>
                    </a:lnTo>
                    <a:lnTo>
                      <a:pt x="55" y="323"/>
                    </a:lnTo>
                    <a:lnTo>
                      <a:pt x="54" y="323"/>
                    </a:lnTo>
                    <a:lnTo>
                      <a:pt x="54" y="323"/>
                    </a:lnTo>
                    <a:lnTo>
                      <a:pt x="53" y="323"/>
                    </a:lnTo>
                    <a:lnTo>
                      <a:pt x="53" y="323"/>
                    </a:lnTo>
                    <a:lnTo>
                      <a:pt x="52" y="323"/>
                    </a:lnTo>
                    <a:lnTo>
                      <a:pt x="52" y="322"/>
                    </a:lnTo>
                    <a:lnTo>
                      <a:pt x="50" y="322"/>
                    </a:lnTo>
                    <a:lnTo>
                      <a:pt x="50" y="322"/>
                    </a:lnTo>
                    <a:lnTo>
                      <a:pt x="49" y="322"/>
                    </a:lnTo>
                    <a:lnTo>
                      <a:pt x="49" y="322"/>
                    </a:lnTo>
                    <a:lnTo>
                      <a:pt x="49" y="322"/>
                    </a:lnTo>
                    <a:lnTo>
                      <a:pt x="48" y="322"/>
                    </a:lnTo>
                    <a:lnTo>
                      <a:pt x="48" y="321"/>
                    </a:lnTo>
                    <a:lnTo>
                      <a:pt x="48" y="321"/>
                    </a:lnTo>
                    <a:lnTo>
                      <a:pt x="47" y="321"/>
                    </a:lnTo>
                    <a:lnTo>
                      <a:pt x="47" y="321"/>
                    </a:lnTo>
                    <a:lnTo>
                      <a:pt x="47" y="320"/>
                    </a:lnTo>
                    <a:lnTo>
                      <a:pt x="47" y="320"/>
                    </a:lnTo>
                    <a:lnTo>
                      <a:pt x="47" y="32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36"/>
              <p:cNvSpPr>
                <a:spLocks noEditPoints="1"/>
              </p:cNvSpPr>
              <p:nvPr/>
            </p:nvSpPr>
            <p:spPr bwMode="auto">
              <a:xfrm>
                <a:off x="9529763" y="5180013"/>
                <a:ext cx="95250" cy="509588"/>
              </a:xfrm>
              <a:custGeom>
                <a:avLst/>
                <a:gdLst>
                  <a:gd name="T0" fmla="*/ 0 w 60"/>
                  <a:gd name="T1" fmla="*/ 16 h 321"/>
                  <a:gd name="T2" fmla="*/ 0 w 60"/>
                  <a:gd name="T3" fmla="*/ 15 h 321"/>
                  <a:gd name="T4" fmla="*/ 1 w 60"/>
                  <a:gd name="T5" fmla="*/ 12 h 321"/>
                  <a:gd name="T6" fmla="*/ 2 w 60"/>
                  <a:gd name="T7" fmla="*/ 11 h 321"/>
                  <a:gd name="T8" fmla="*/ 5 w 60"/>
                  <a:gd name="T9" fmla="*/ 9 h 321"/>
                  <a:gd name="T10" fmla="*/ 7 w 60"/>
                  <a:gd name="T11" fmla="*/ 7 h 321"/>
                  <a:gd name="T12" fmla="*/ 10 w 60"/>
                  <a:gd name="T13" fmla="*/ 5 h 321"/>
                  <a:gd name="T14" fmla="*/ 14 w 60"/>
                  <a:gd name="T15" fmla="*/ 3 h 321"/>
                  <a:gd name="T16" fmla="*/ 17 w 60"/>
                  <a:gd name="T17" fmla="*/ 2 h 321"/>
                  <a:gd name="T18" fmla="*/ 21 w 60"/>
                  <a:gd name="T19" fmla="*/ 1 h 321"/>
                  <a:gd name="T20" fmla="*/ 24 w 60"/>
                  <a:gd name="T21" fmla="*/ 0 h 321"/>
                  <a:gd name="T22" fmla="*/ 28 w 60"/>
                  <a:gd name="T23" fmla="*/ 0 h 321"/>
                  <a:gd name="T24" fmla="*/ 30 w 60"/>
                  <a:gd name="T25" fmla="*/ 0 h 321"/>
                  <a:gd name="T26" fmla="*/ 32 w 60"/>
                  <a:gd name="T27" fmla="*/ 0 h 321"/>
                  <a:gd name="T28" fmla="*/ 34 w 60"/>
                  <a:gd name="T29" fmla="*/ 1 h 321"/>
                  <a:gd name="T30" fmla="*/ 36 w 60"/>
                  <a:gd name="T31" fmla="*/ 2 h 321"/>
                  <a:gd name="T32" fmla="*/ 60 w 60"/>
                  <a:gd name="T33" fmla="*/ 304 h 321"/>
                  <a:gd name="T34" fmla="*/ 22 w 60"/>
                  <a:gd name="T35" fmla="*/ 296 h 321"/>
                  <a:gd name="T36" fmla="*/ 20 w 60"/>
                  <a:gd name="T37" fmla="*/ 261 h 321"/>
                  <a:gd name="T38" fmla="*/ 17 w 60"/>
                  <a:gd name="T39" fmla="*/ 218 h 321"/>
                  <a:gd name="T40" fmla="*/ 15 w 60"/>
                  <a:gd name="T41" fmla="*/ 172 h 321"/>
                  <a:gd name="T42" fmla="*/ 13 w 60"/>
                  <a:gd name="T43" fmla="*/ 127 h 321"/>
                  <a:gd name="T44" fmla="*/ 9 w 60"/>
                  <a:gd name="T45" fmla="*/ 84 h 321"/>
                  <a:gd name="T46" fmla="*/ 6 w 60"/>
                  <a:gd name="T47" fmla="*/ 49 h 321"/>
                  <a:gd name="T48" fmla="*/ 1 w 60"/>
                  <a:gd name="T49" fmla="*/ 21 h 321"/>
                  <a:gd name="T50" fmla="*/ 38 w 60"/>
                  <a:gd name="T51" fmla="*/ 13 h 321"/>
                  <a:gd name="T52" fmla="*/ 42 w 60"/>
                  <a:gd name="T53" fmla="*/ 43 h 321"/>
                  <a:gd name="T54" fmla="*/ 46 w 60"/>
                  <a:gd name="T55" fmla="*/ 82 h 321"/>
                  <a:gd name="T56" fmla="*/ 49 w 60"/>
                  <a:gd name="T57" fmla="*/ 126 h 321"/>
                  <a:gd name="T58" fmla="*/ 52 w 60"/>
                  <a:gd name="T59" fmla="*/ 171 h 321"/>
                  <a:gd name="T60" fmla="*/ 54 w 60"/>
                  <a:gd name="T61" fmla="*/ 216 h 321"/>
                  <a:gd name="T62" fmla="*/ 56 w 60"/>
                  <a:gd name="T63" fmla="*/ 257 h 321"/>
                  <a:gd name="T64" fmla="*/ 59 w 60"/>
                  <a:gd name="T65" fmla="*/ 290 h 321"/>
                  <a:gd name="T66" fmla="*/ 24 w 60"/>
                  <a:gd name="T67" fmla="*/ 318 h 321"/>
                  <a:gd name="T68" fmla="*/ 60 w 60"/>
                  <a:gd name="T69" fmla="*/ 305 h 321"/>
                  <a:gd name="T70" fmla="*/ 60 w 60"/>
                  <a:gd name="T71" fmla="*/ 307 h 321"/>
                  <a:gd name="T72" fmla="*/ 59 w 60"/>
                  <a:gd name="T73" fmla="*/ 309 h 321"/>
                  <a:gd name="T74" fmla="*/ 56 w 60"/>
                  <a:gd name="T75" fmla="*/ 311 h 321"/>
                  <a:gd name="T76" fmla="*/ 54 w 60"/>
                  <a:gd name="T77" fmla="*/ 313 h 321"/>
                  <a:gd name="T78" fmla="*/ 50 w 60"/>
                  <a:gd name="T79" fmla="*/ 314 h 321"/>
                  <a:gd name="T80" fmla="*/ 47 w 60"/>
                  <a:gd name="T81" fmla="*/ 317 h 321"/>
                  <a:gd name="T82" fmla="*/ 44 w 60"/>
                  <a:gd name="T83" fmla="*/ 318 h 321"/>
                  <a:gd name="T84" fmla="*/ 40 w 60"/>
                  <a:gd name="T85" fmla="*/ 319 h 321"/>
                  <a:gd name="T86" fmla="*/ 37 w 60"/>
                  <a:gd name="T87" fmla="*/ 320 h 321"/>
                  <a:gd name="T88" fmla="*/ 33 w 60"/>
                  <a:gd name="T89" fmla="*/ 321 h 321"/>
                  <a:gd name="T90" fmla="*/ 31 w 60"/>
                  <a:gd name="T91" fmla="*/ 321 h 321"/>
                  <a:gd name="T92" fmla="*/ 29 w 60"/>
                  <a:gd name="T93" fmla="*/ 321 h 321"/>
                  <a:gd name="T94" fmla="*/ 26 w 60"/>
                  <a:gd name="T95" fmla="*/ 320 h 321"/>
                  <a:gd name="T96" fmla="*/ 25 w 60"/>
                  <a:gd name="T97" fmla="*/ 319 h 321"/>
                  <a:gd name="T98" fmla="*/ 24 w 60"/>
                  <a:gd name="T99" fmla="*/ 318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321">
                    <a:moveTo>
                      <a:pt x="36" y="3"/>
                    </a:moveTo>
                    <a:lnTo>
                      <a:pt x="0" y="17"/>
                    </a:lnTo>
                    <a:lnTo>
                      <a:pt x="0" y="17"/>
                    </a:lnTo>
                    <a:lnTo>
                      <a:pt x="0" y="16"/>
                    </a:lnTo>
                    <a:lnTo>
                      <a:pt x="0" y="16"/>
                    </a:lnTo>
                    <a:lnTo>
                      <a:pt x="0" y="16"/>
                    </a:lnTo>
                    <a:lnTo>
                      <a:pt x="0" y="15"/>
                    </a:lnTo>
                    <a:lnTo>
                      <a:pt x="0" y="15"/>
                    </a:lnTo>
                    <a:lnTo>
                      <a:pt x="0" y="15"/>
                    </a:lnTo>
                    <a:lnTo>
                      <a:pt x="0" y="13"/>
                    </a:lnTo>
                    <a:lnTo>
                      <a:pt x="0" y="13"/>
                    </a:lnTo>
                    <a:lnTo>
                      <a:pt x="1" y="12"/>
                    </a:lnTo>
                    <a:lnTo>
                      <a:pt x="1" y="12"/>
                    </a:lnTo>
                    <a:lnTo>
                      <a:pt x="1" y="12"/>
                    </a:lnTo>
                    <a:lnTo>
                      <a:pt x="2" y="11"/>
                    </a:lnTo>
                    <a:lnTo>
                      <a:pt x="2" y="11"/>
                    </a:lnTo>
                    <a:lnTo>
                      <a:pt x="4" y="10"/>
                    </a:lnTo>
                    <a:lnTo>
                      <a:pt x="4" y="10"/>
                    </a:lnTo>
                    <a:lnTo>
                      <a:pt x="4" y="9"/>
                    </a:lnTo>
                    <a:lnTo>
                      <a:pt x="5" y="9"/>
                    </a:lnTo>
                    <a:lnTo>
                      <a:pt x="5" y="9"/>
                    </a:lnTo>
                    <a:lnTo>
                      <a:pt x="6" y="8"/>
                    </a:lnTo>
                    <a:lnTo>
                      <a:pt x="7" y="8"/>
                    </a:lnTo>
                    <a:lnTo>
                      <a:pt x="7" y="7"/>
                    </a:lnTo>
                    <a:lnTo>
                      <a:pt x="8" y="7"/>
                    </a:lnTo>
                    <a:lnTo>
                      <a:pt x="9" y="5"/>
                    </a:lnTo>
                    <a:lnTo>
                      <a:pt x="9" y="5"/>
                    </a:lnTo>
                    <a:lnTo>
                      <a:pt x="10" y="5"/>
                    </a:lnTo>
                    <a:lnTo>
                      <a:pt x="12" y="4"/>
                    </a:lnTo>
                    <a:lnTo>
                      <a:pt x="12" y="4"/>
                    </a:lnTo>
                    <a:lnTo>
                      <a:pt x="13" y="4"/>
                    </a:lnTo>
                    <a:lnTo>
                      <a:pt x="14" y="3"/>
                    </a:lnTo>
                    <a:lnTo>
                      <a:pt x="15" y="3"/>
                    </a:lnTo>
                    <a:lnTo>
                      <a:pt x="15" y="3"/>
                    </a:lnTo>
                    <a:lnTo>
                      <a:pt x="16" y="2"/>
                    </a:lnTo>
                    <a:lnTo>
                      <a:pt x="17" y="2"/>
                    </a:lnTo>
                    <a:lnTo>
                      <a:pt x="18" y="2"/>
                    </a:lnTo>
                    <a:lnTo>
                      <a:pt x="20" y="1"/>
                    </a:lnTo>
                    <a:lnTo>
                      <a:pt x="20" y="1"/>
                    </a:lnTo>
                    <a:lnTo>
                      <a:pt x="21" y="1"/>
                    </a:lnTo>
                    <a:lnTo>
                      <a:pt x="22" y="1"/>
                    </a:lnTo>
                    <a:lnTo>
                      <a:pt x="23" y="1"/>
                    </a:lnTo>
                    <a:lnTo>
                      <a:pt x="23" y="0"/>
                    </a:lnTo>
                    <a:lnTo>
                      <a:pt x="24" y="0"/>
                    </a:lnTo>
                    <a:lnTo>
                      <a:pt x="25" y="0"/>
                    </a:lnTo>
                    <a:lnTo>
                      <a:pt x="25" y="0"/>
                    </a:lnTo>
                    <a:lnTo>
                      <a:pt x="26" y="0"/>
                    </a:lnTo>
                    <a:lnTo>
                      <a:pt x="28" y="0"/>
                    </a:lnTo>
                    <a:lnTo>
                      <a:pt x="28" y="0"/>
                    </a:lnTo>
                    <a:lnTo>
                      <a:pt x="29" y="0"/>
                    </a:lnTo>
                    <a:lnTo>
                      <a:pt x="30" y="0"/>
                    </a:lnTo>
                    <a:lnTo>
                      <a:pt x="30" y="0"/>
                    </a:lnTo>
                    <a:lnTo>
                      <a:pt x="31" y="0"/>
                    </a:lnTo>
                    <a:lnTo>
                      <a:pt x="31" y="0"/>
                    </a:lnTo>
                    <a:lnTo>
                      <a:pt x="32" y="0"/>
                    </a:lnTo>
                    <a:lnTo>
                      <a:pt x="32" y="0"/>
                    </a:lnTo>
                    <a:lnTo>
                      <a:pt x="32" y="0"/>
                    </a:lnTo>
                    <a:lnTo>
                      <a:pt x="33" y="1"/>
                    </a:lnTo>
                    <a:lnTo>
                      <a:pt x="33" y="1"/>
                    </a:lnTo>
                    <a:lnTo>
                      <a:pt x="34" y="1"/>
                    </a:lnTo>
                    <a:lnTo>
                      <a:pt x="34" y="1"/>
                    </a:lnTo>
                    <a:lnTo>
                      <a:pt x="34" y="1"/>
                    </a:lnTo>
                    <a:lnTo>
                      <a:pt x="34" y="2"/>
                    </a:lnTo>
                    <a:lnTo>
                      <a:pt x="36" y="2"/>
                    </a:lnTo>
                    <a:lnTo>
                      <a:pt x="36" y="2"/>
                    </a:lnTo>
                    <a:lnTo>
                      <a:pt x="36" y="3"/>
                    </a:lnTo>
                    <a:lnTo>
                      <a:pt x="36" y="3"/>
                    </a:lnTo>
                    <a:close/>
                    <a:moveTo>
                      <a:pt x="60" y="304"/>
                    </a:moveTo>
                    <a:lnTo>
                      <a:pt x="24" y="318"/>
                    </a:lnTo>
                    <a:lnTo>
                      <a:pt x="24" y="311"/>
                    </a:lnTo>
                    <a:lnTo>
                      <a:pt x="23" y="304"/>
                    </a:lnTo>
                    <a:lnTo>
                      <a:pt x="22" y="296"/>
                    </a:lnTo>
                    <a:lnTo>
                      <a:pt x="22" y="288"/>
                    </a:lnTo>
                    <a:lnTo>
                      <a:pt x="21" y="279"/>
                    </a:lnTo>
                    <a:lnTo>
                      <a:pt x="21" y="270"/>
                    </a:lnTo>
                    <a:lnTo>
                      <a:pt x="20" y="261"/>
                    </a:lnTo>
                    <a:lnTo>
                      <a:pt x="20" y="250"/>
                    </a:lnTo>
                    <a:lnTo>
                      <a:pt x="18" y="240"/>
                    </a:lnTo>
                    <a:lnTo>
                      <a:pt x="18" y="229"/>
                    </a:lnTo>
                    <a:lnTo>
                      <a:pt x="17" y="218"/>
                    </a:lnTo>
                    <a:lnTo>
                      <a:pt x="17" y="207"/>
                    </a:lnTo>
                    <a:lnTo>
                      <a:pt x="16" y="195"/>
                    </a:lnTo>
                    <a:lnTo>
                      <a:pt x="16" y="184"/>
                    </a:lnTo>
                    <a:lnTo>
                      <a:pt x="15" y="172"/>
                    </a:lnTo>
                    <a:lnTo>
                      <a:pt x="14" y="161"/>
                    </a:lnTo>
                    <a:lnTo>
                      <a:pt x="14" y="150"/>
                    </a:lnTo>
                    <a:lnTo>
                      <a:pt x="13" y="138"/>
                    </a:lnTo>
                    <a:lnTo>
                      <a:pt x="13" y="127"/>
                    </a:lnTo>
                    <a:lnTo>
                      <a:pt x="12" y="116"/>
                    </a:lnTo>
                    <a:lnTo>
                      <a:pt x="10" y="105"/>
                    </a:lnTo>
                    <a:lnTo>
                      <a:pt x="10" y="95"/>
                    </a:lnTo>
                    <a:lnTo>
                      <a:pt x="9" y="84"/>
                    </a:lnTo>
                    <a:lnTo>
                      <a:pt x="8" y="75"/>
                    </a:lnTo>
                    <a:lnTo>
                      <a:pt x="7" y="66"/>
                    </a:lnTo>
                    <a:lnTo>
                      <a:pt x="7" y="57"/>
                    </a:lnTo>
                    <a:lnTo>
                      <a:pt x="6" y="49"/>
                    </a:lnTo>
                    <a:lnTo>
                      <a:pt x="5" y="41"/>
                    </a:lnTo>
                    <a:lnTo>
                      <a:pt x="4" y="34"/>
                    </a:lnTo>
                    <a:lnTo>
                      <a:pt x="2" y="27"/>
                    </a:lnTo>
                    <a:lnTo>
                      <a:pt x="1" y="21"/>
                    </a:lnTo>
                    <a:lnTo>
                      <a:pt x="0" y="17"/>
                    </a:lnTo>
                    <a:lnTo>
                      <a:pt x="36" y="3"/>
                    </a:lnTo>
                    <a:lnTo>
                      <a:pt x="37" y="8"/>
                    </a:lnTo>
                    <a:lnTo>
                      <a:pt x="38" y="13"/>
                    </a:lnTo>
                    <a:lnTo>
                      <a:pt x="39" y="20"/>
                    </a:lnTo>
                    <a:lnTo>
                      <a:pt x="40" y="27"/>
                    </a:lnTo>
                    <a:lnTo>
                      <a:pt x="41" y="35"/>
                    </a:lnTo>
                    <a:lnTo>
                      <a:pt x="42" y="43"/>
                    </a:lnTo>
                    <a:lnTo>
                      <a:pt x="44" y="52"/>
                    </a:lnTo>
                    <a:lnTo>
                      <a:pt x="45" y="61"/>
                    </a:lnTo>
                    <a:lnTo>
                      <a:pt x="45" y="72"/>
                    </a:lnTo>
                    <a:lnTo>
                      <a:pt x="46" y="82"/>
                    </a:lnTo>
                    <a:lnTo>
                      <a:pt x="47" y="92"/>
                    </a:lnTo>
                    <a:lnTo>
                      <a:pt x="47" y="103"/>
                    </a:lnTo>
                    <a:lnTo>
                      <a:pt x="48" y="114"/>
                    </a:lnTo>
                    <a:lnTo>
                      <a:pt x="49" y="126"/>
                    </a:lnTo>
                    <a:lnTo>
                      <a:pt x="49" y="137"/>
                    </a:lnTo>
                    <a:lnTo>
                      <a:pt x="50" y="148"/>
                    </a:lnTo>
                    <a:lnTo>
                      <a:pt x="50" y="160"/>
                    </a:lnTo>
                    <a:lnTo>
                      <a:pt x="52" y="171"/>
                    </a:lnTo>
                    <a:lnTo>
                      <a:pt x="52" y="183"/>
                    </a:lnTo>
                    <a:lnTo>
                      <a:pt x="53" y="194"/>
                    </a:lnTo>
                    <a:lnTo>
                      <a:pt x="53" y="205"/>
                    </a:lnTo>
                    <a:lnTo>
                      <a:pt x="54" y="216"/>
                    </a:lnTo>
                    <a:lnTo>
                      <a:pt x="54" y="226"/>
                    </a:lnTo>
                    <a:lnTo>
                      <a:pt x="55" y="237"/>
                    </a:lnTo>
                    <a:lnTo>
                      <a:pt x="56" y="247"/>
                    </a:lnTo>
                    <a:lnTo>
                      <a:pt x="56" y="257"/>
                    </a:lnTo>
                    <a:lnTo>
                      <a:pt x="57" y="266"/>
                    </a:lnTo>
                    <a:lnTo>
                      <a:pt x="57" y="274"/>
                    </a:lnTo>
                    <a:lnTo>
                      <a:pt x="59" y="283"/>
                    </a:lnTo>
                    <a:lnTo>
                      <a:pt x="59" y="290"/>
                    </a:lnTo>
                    <a:lnTo>
                      <a:pt x="60" y="297"/>
                    </a:lnTo>
                    <a:lnTo>
                      <a:pt x="60" y="304"/>
                    </a:lnTo>
                    <a:lnTo>
                      <a:pt x="60" y="304"/>
                    </a:lnTo>
                    <a:close/>
                    <a:moveTo>
                      <a:pt x="24" y="318"/>
                    </a:moveTo>
                    <a:lnTo>
                      <a:pt x="60" y="304"/>
                    </a:lnTo>
                    <a:lnTo>
                      <a:pt x="60" y="304"/>
                    </a:lnTo>
                    <a:lnTo>
                      <a:pt x="60" y="305"/>
                    </a:lnTo>
                    <a:lnTo>
                      <a:pt x="60" y="305"/>
                    </a:lnTo>
                    <a:lnTo>
                      <a:pt x="60" y="305"/>
                    </a:lnTo>
                    <a:lnTo>
                      <a:pt x="60" y="306"/>
                    </a:lnTo>
                    <a:lnTo>
                      <a:pt x="60" y="306"/>
                    </a:lnTo>
                    <a:lnTo>
                      <a:pt x="60" y="307"/>
                    </a:lnTo>
                    <a:lnTo>
                      <a:pt x="60" y="307"/>
                    </a:lnTo>
                    <a:lnTo>
                      <a:pt x="59" y="307"/>
                    </a:lnTo>
                    <a:lnTo>
                      <a:pt x="59" y="309"/>
                    </a:lnTo>
                    <a:lnTo>
                      <a:pt x="59" y="309"/>
                    </a:lnTo>
                    <a:lnTo>
                      <a:pt x="57" y="310"/>
                    </a:lnTo>
                    <a:lnTo>
                      <a:pt x="57" y="310"/>
                    </a:lnTo>
                    <a:lnTo>
                      <a:pt x="56" y="311"/>
                    </a:lnTo>
                    <a:lnTo>
                      <a:pt x="56" y="311"/>
                    </a:lnTo>
                    <a:lnTo>
                      <a:pt x="55" y="311"/>
                    </a:lnTo>
                    <a:lnTo>
                      <a:pt x="55" y="312"/>
                    </a:lnTo>
                    <a:lnTo>
                      <a:pt x="54" y="312"/>
                    </a:lnTo>
                    <a:lnTo>
                      <a:pt x="54" y="313"/>
                    </a:lnTo>
                    <a:lnTo>
                      <a:pt x="53" y="313"/>
                    </a:lnTo>
                    <a:lnTo>
                      <a:pt x="53" y="314"/>
                    </a:lnTo>
                    <a:lnTo>
                      <a:pt x="52" y="314"/>
                    </a:lnTo>
                    <a:lnTo>
                      <a:pt x="50" y="314"/>
                    </a:lnTo>
                    <a:lnTo>
                      <a:pt x="50" y="315"/>
                    </a:lnTo>
                    <a:lnTo>
                      <a:pt x="49" y="315"/>
                    </a:lnTo>
                    <a:lnTo>
                      <a:pt x="48" y="317"/>
                    </a:lnTo>
                    <a:lnTo>
                      <a:pt x="47" y="317"/>
                    </a:lnTo>
                    <a:lnTo>
                      <a:pt x="47" y="317"/>
                    </a:lnTo>
                    <a:lnTo>
                      <a:pt x="46" y="318"/>
                    </a:lnTo>
                    <a:lnTo>
                      <a:pt x="45" y="318"/>
                    </a:lnTo>
                    <a:lnTo>
                      <a:pt x="44" y="318"/>
                    </a:lnTo>
                    <a:lnTo>
                      <a:pt x="44" y="319"/>
                    </a:lnTo>
                    <a:lnTo>
                      <a:pt x="42" y="319"/>
                    </a:lnTo>
                    <a:lnTo>
                      <a:pt x="41" y="319"/>
                    </a:lnTo>
                    <a:lnTo>
                      <a:pt x="40" y="319"/>
                    </a:lnTo>
                    <a:lnTo>
                      <a:pt x="39" y="320"/>
                    </a:lnTo>
                    <a:lnTo>
                      <a:pt x="39" y="320"/>
                    </a:lnTo>
                    <a:lnTo>
                      <a:pt x="38" y="320"/>
                    </a:lnTo>
                    <a:lnTo>
                      <a:pt x="37" y="320"/>
                    </a:lnTo>
                    <a:lnTo>
                      <a:pt x="36" y="320"/>
                    </a:lnTo>
                    <a:lnTo>
                      <a:pt x="36" y="320"/>
                    </a:lnTo>
                    <a:lnTo>
                      <a:pt x="34" y="321"/>
                    </a:lnTo>
                    <a:lnTo>
                      <a:pt x="33" y="321"/>
                    </a:lnTo>
                    <a:lnTo>
                      <a:pt x="33" y="321"/>
                    </a:lnTo>
                    <a:lnTo>
                      <a:pt x="32" y="321"/>
                    </a:lnTo>
                    <a:lnTo>
                      <a:pt x="31" y="321"/>
                    </a:lnTo>
                    <a:lnTo>
                      <a:pt x="31" y="321"/>
                    </a:lnTo>
                    <a:lnTo>
                      <a:pt x="30" y="321"/>
                    </a:lnTo>
                    <a:lnTo>
                      <a:pt x="30" y="321"/>
                    </a:lnTo>
                    <a:lnTo>
                      <a:pt x="29" y="321"/>
                    </a:lnTo>
                    <a:lnTo>
                      <a:pt x="29" y="321"/>
                    </a:lnTo>
                    <a:lnTo>
                      <a:pt x="28" y="320"/>
                    </a:lnTo>
                    <a:lnTo>
                      <a:pt x="28" y="320"/>
                    </a:lnTo>
                    <a:lnTo>
                      <a:pt x="26" y="320"/>
                    </a:lnTo>
                    <a:lnTo>
                      <a:pt x="26" y="320"/>
                    </a:lnTo>
                    <a:lnTo>
                      <a:pt x="26" y="320"/>
                    </a:lnTo>
                    <a:lnTo>
                      <a:pt x="25" y="320"/>
                    </a:lnTo>
                    <a:lnTo>
                      <a:pt x="25" y="319"/>
                    </a:lnTo>
                    <a:lnTo>
                      <a:pt x="25" y="319"/>
                    </a:lnTo>
                    <a:lnTo>
                      <a:pt x="25" y="319"/>
                    </a:lnTo>
                    <a:lnTo>
                      <a:pt x="24" y="319"/>
                    </a:lnTo>
                    <a:lnTo>
                      <a:pt x="24" y="318"/>
                    </a:lnTo>
                    <a:lnTo>
                      <a:pt x="24" y="318"/>
                    </a:lnTo>
                    <a:lnTo>
                      <a:pt x="24" y="31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37"/>
              <p:cNvSpPr>
                <a:spLocks noEditPoints="1"/>
              </p:cNvSpPr>
              <p:nvPr/>
            </p:nvSpPr>
            <p:spPr bwMode="auto">
              <a:xfrm>
                <a:off x="9315450" y="5181600"/>
                <a:ext cx="90488" cy="506413"/>
              </a:xfrm>
              <a:custGeom>
                <a:avLst/>
                <a:gdLst>
                  <a:gd name="T0" fmla="*/ 0 w 57"/>
                  <a:gd name="T1" fmla="*/ 16 h 319"/>
                  <a:gd name="T2" fmla="*/ 0 w 57"/>
                  <a:gd name="T3" fmla="*/ 15 h 319"/>
                  <a:gd name="T4" fmla="*/ 1 w 57"/>
                  <a:gd name="T5" fmla="*/ 12 h 319"/>
                  <a:gd name="T6" fmla="*/ 4 w 57"/>
                  <a:gd name="T7" fmla="*/ 11 h 319"/>
                  <a:gd name="T8" fmla="*/ 5 w 57"/>
                  <a:gd name="T9" fmla="*/ 9 h 319"/>
                  <a:gd name="T10" fmla="*/ 8 w 57"/>
                  <a:gd name="T11" fmla="*/ 7 h 319"/>
                  <a:gd name="T12" fmla="*/ 11 w 57"/>
                  <a:gd name="T13" fmla="*/ 6 h 319"/>
                  <a:gd name="T14" fmla="*/ 14 w 57"/>
                  <a:gd name="T15" fmla="*/ 3 h 319"/>
                  <a:gd name="T16" fmla="*/ 19 w 57"/>
                  <a:gd name="T17" fmla="*/ 2 h 319"/>
                  <a:gd name="T18" fmla="*/ 22 w 57"/>
                  <a:gd name="T19" fmla="*/ 1 h 319"/>
                  <a:gd name="T20" fmla="*/ 25 w 57"/>
                  <a:gd name="T21" fmla="*/ 0 h 319"/>
                  <a:gd name="T22" fmla="*/ 28 w 57"/>
                  <a:gd name="T23" fmla="*/ 0 h 319"/>
                  <a:gd name="T24" fmla="*/ 31 w 57"/>
                  <a:gd name="T25" fmla="*/ 0 h 319"/>
                  <a:gd name="T26" fmla="*/ 32 w 57"/>
                  <a:gd name="T27" fmla="*/ 0 h 319"/>
                  <a:gd name="T28" fmla="*/ 35 w 57"/>
                  <a:gd name="T29" fmla="*/ 1 h 319"/>
                  <a:gd name="T30" fmla="*/ 36 w 57"/>
                  <a:gd name="T31" fmla="*/ 2 h 319"/>
                  <a:gd name="T32" fmla="*/ 57 w 57"/>
                  <a:gd name="T33" fmla="*/ 302 h 319"/>
                  <a:gd name="T34" fmla="*/ 20 w 57"/>
                  <a:gd name="T35" fmla="*/ 294 h 319"/>
                  <a:gd name="T36" fmla="*/ 17 w 57"/>
                  <a:gd name="T37" fmla="*/ 258 h 319"/>
                  <a:gd name="T38" fmla="*/ 15 w 57"/>
                  <a:gd name="T39" fmla="*/ 217 h 319"/>
                  <a:gd name="T40" fmla="*/ 14 w 57"/>
                  <a:gd name="T41" fmla="*/ 173 h 319"/>
                  <a:gd name="T42" fmla="*/ 12 w 57"/>
                  <a:gd name="T43" fmla="*/ 128 h 319"/>
                  <a:gd name="T44" fmla="*/ 8 w 57"/>
                  <a:gd name="T45" fmla="*/ 86 h 319"/>
                  <a:gd name="T46" fmla="*/ 6 w 57"/>
                  <a:gd name="T47" fmla="*/ 50 h 319"/>
                  <a:gd name="T48" fmla="*/ 1 w 57"/>
                  <a:gd name="T49" fmla="*/ 23 h 319"/>
                  <a:gd name="T50" fmla="*/ 38 w 57"/>
                  <a:gd name="T51" fmla="*/ 15 h 319"/>
                  <a:gd name="T52" fmla="*/ 43 w 57"/>
                  <a:gd name="T53" fmla="*/ 44 h 319"/>
                  <a:gd name="T54" fmla="*/ 45 w 57"/>
                  <a:gd name="T55" fmla="*/ 83 h 319"/>
                  <a:gd name="T56" fmla="*/ 48 w 57"/>
                  <a:gd name="T57" fmla="*/ 126 h 319"/>
                  <a:gd name="T58" fmla="*/ 49 w 57"/>
                  <a:gd name="T59" fmla="*/ 171 h 319"/>
                  <a:gd name="T60" fmla="*/ 52 w 57"/>
                  <a:gd name="T61" fmla="*/ 215 h 319"/>
                  <a:gd name="T62" fmla="*/ 54 w 57"/>
                  <a:gd name="T63" fmla="*/ 255 h 319"/>
                  <a:gd name="T64" fmla="*/ 56 w 57"/>
                  <a:gd name="T65" fmla="*/ 288 h 319"/>
                  <a:gd name="T66" fmla="*/ 22 w 57"/>
                  <a:gd name="T67" fmla="*/ 316 h 319"/>
                  <a:gd name="T68" fmla="*/ 57 w 57"/>
                  <a:gd name="T69" fmla="*/ 303 h 319"/>
                  <a:gd name="T70" fmla="*/ 56 w 57"/>
                  <a:gd name="T71" fmla="*/ 305 h 319"/>
                  <a:gd name="T72" fmla="*/ 55 w 57"/>
                  <a:gd name="T73" fmla="*/ 306 h 319"/>
                  <a:gd name="T74" fmla="*/ 54 w 57"/>
                  <a:gd name="T75" fmla="*/ 309 h 319"/>
                  <a:gd name="T76" fmla="*/ 51 w 57"/>
                  <a:gd name="T77" fmla="*/ 311 h 319"/>
                  <a:gd name="T78" fmla="*/ 48 w 57"/>
                  <a:gd name="T79" fmla="*/ 312 h 319"/>
                  <a:gd name="T80" fmla="*/ 45 w 57"/>
                  <a:gd name="T81" fmla="*/ 314 h 319"/>
                  <a:gd name="T82" fmla="*/ 41 w 57"/>
                  <a:gd name="T83" fmla="*/ 316 h 319"/>
                  <a:gd name="T84" fmla="*/ 38 w 57"/>
                  <a:gd name="T85" fmla="*/ 318 h 319"/>
                  <a:gd name="T86" fmla="*/ 35 w 57"/>
                  <a:gd name="T87" fmla="*/ 318 h 319"/>
                  <a:gd name="T88" fmla="*/ 31 w 57"/>
                  <a:gd name="T89" fmla="*/ 319 h 319"/>
                  <a:gd name="T90" fmla="*/ 29 w 57"/>
                  <a:gd name="T91" fmla="*/ 319 h 319"/>
                  <a:gd name="T92" fmla="*/ 25 w 57"/>
                  <a:gd name="T93" fmla="*/ 319 h 319"/>
                  <a:gd name="T94" fmla="*/ 24 w 57"/>
                  <a:gd name="T95" fmla="*/ 318 h 319"/>
                  <a:gd name="T96" fmla="*/ 23 w 57"/>
                  <a:gd name="T97" fmla="*/ 317 h 319"/>
                  <a:gd name="T98" fmla="*/ 22 w 57"/>
                  <a:gd name="T99" fmla="*/ 316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7" h="319">
                    <a:moveTo>
                      <a:pt x="36" y="3"/>
                    </a:moveTo>
                    <a:lnTo>
                      <a:pt x="0" y="17"/>
                    </a:lnTo>
                    <a:lnTo>
                      <a:pt x="0" y="17"/>
                    </a:lnTo>
                    <a:lnTo>
                      <a:pt x="0" y="16"/>
                    </a:lnTo>
                    <a:lnTo>
                      <a:pt x="0" y="16"/>
                    </a:lnTo>
                    <a:lnTo>
                      <a:pt x="0" y="16"/>
                    </a:lnTo>
                    <a:lnTo>
                      <a:pt x="0" y="15"/>
                    </a:lnTo>
                    <a:lnTo>
                      <a:pt x="0" y="15"/>
                    </a:lnTo>
                    <a:lnTo>
                      <a:pt x="0" y="14"/>
                    </a:lnTo>
                    <a:lnTo>
                      <a:pt x="1" y="14"/>
                    </a:lnTo>
                    <a:lnTo>
                      <a:pt x="1" y="14"/>
                    </a:lnTo>
                    <a:lnTo>
                      <a:pt x="1" y="12"/>
                    </a:lnTo>
                    <a:lnTo>
                      <a:pt x="1" y="12"/>
                    </a:lnTo>
                    <a:lnTo>
                      <a:pt x="3" y="11"/>
                    </a:lnTo>
                    <a:lnTo>
                      <a:pt x="3" y="11"/>
                    </a:lnTo>
                    <a:lnTo>
                      <a:pt x="4" y="11"/>
                    </a:lnTo>
                    <a:lnTo>
                      <a:pt x="4" y="10"/>
                    </a:lnTo>
                    <a:lnTo>
                      <a:pt x="4" y="10"/>
                    </a:lnTo>
                    <a:lnTo>
                      <a:pt x="5" y="9"/>
                    </a:lnTo>
                    <a:lnTo>
                      <a:pt x="5" y="9"/>
                    </a:lnTo>
                    <a:lnTo>
                      <a:pt x="6" y="8"/>
                    </a:lnTo>
                    <a:lnTo>
                      <a:pt x="7" y="8"/>
                    </a:lnTo>
                    <a:lnTo>
                      <a:pt x="7" y="8"/>
                    </a:lnTo>
                    <a:lnTo>
                      <a:pt x="8" y="7"/>
                    </a:lnTo>
                    <a:lnTo>
                      <a:pt x="8" y="7"/>
                    </a:lnTo>
                    <a:lnTo>
                      <a:pt x="9" y="6"/>
                    </a:lnTo>
                    <a:lnTo>
                      <a:pt x="11" y="6"/>
                    </a:lnTo>
                    <a:lnTo>
                      <a:pt x="11" y="6"/>
                    </a:lnTo>
                    <a:lnTo>
                      <a:pt x="12" y="4"/>
                    </a:lnTo>
                    <a:lnTo>
                      <a:pt x="13" y="4"/>
                    </a:lnTo>
                    <a:lnTo>
                      <a:pt x="14" y="3"/>
                    </a:lnTo>
                    <a:lnTo>
                      <a:pt x="14" y="3"/>
                    </a:lnTo>
                    <a:lnTo>
                      <a:pt x="15" y="3"/>
                    </a:lnTo>
                    <a:lnTo>
                      <a:pt x="16" y="2"/>
                    </a:lnTo>
                    <a:lnTo>
                      <a:pt x="17" y="2"/>
                    </a:lnTo>
                    <a:lnTo>
                      <a:pt x="19" y="2"/>
                    </a:lnTo>
                    <a:lnTo>
                      <a:pt x="19" y="1"/>
                    </a:lnTo>
                    <a:lnTo>
                      <a:pt x="20" y="1"/>
                    </a:lnTo>
                    <a:lnTo>
                      <a:pt x="21" y="1"/>
                    </a:lnTo>
                    <a:lnTo>
                      <a:pt x="22" y="1"/>
                    </a:lnTo>
                    <a:lnTo>
                      <a:pt x="22" y="1"/>
                    </a:lnTo>
                    <a:lnTo>
                      <a:pt x="23" y="0"/>
                    </a:lnTo>
                    <a:lnTo>
                      <a:pt x="24" y="0"/>
                    </a:lnTo>
                    <a:lnTo>
                      <a:pt x="25" y="0"/>
                    </a:lnTo>
                    <a:lnTo>
                      <a:pt x="25" y="0"/>
                    </a:lnTo>
                    <a:lnTo>
                      <a:pt x="27" y="0"/>
                    </a:lnTo>
                    <a:lnTo>
                      <a:pt x="28" y="0"/>
                    </a:lnTo>
                    <a:lnTo>
                      <a:pt x="28" y="0"/>
                    </a:lnTo>
                    <a:lnTo>
                      <a:pt x="29" y="0"/>
                    </a:lnTo>
                    <a:lnTo>
                      <a:pt x="29" y="0"/>
                    </a:lnTo>
                    <a:lnTo>
                      <a:pt x="30" y="0"/>
                    </a:lnTo>
                    <a:lnTo>
                      <a:pt x="31" y="0"/>
                    </a:lnTo>
                    <a:lnTo>
                      <a:pt x="31" y="0"/>
                    </a:lnTo>
                    <a:lnTo>
                      <a:pt x="32" y="0"/>
                    </a:lnTo>
                    <a:lnTo>
                      <a:pt x="32" y="0"/>
                    </a:lnTo>
                    <a:lnTo>
                      <a:pt x="32" y="0"/>
                    </a:lnTo>
                    <a:lnTo>
                      <a:pt x="33" y="0"/>
                    </a:lnTo>
                    <a:lnTo>
                      <a:pt x="33" y="1"/>
                    </a:lnTo>
                    <a:lnTo>
                      <a:pt x="35" y="1"/>
                    </a:lnTo>
                    <a:lnTo>
                      <a:pt x="35" y="1"/>
                    </a:lnTo>
                    <a:lnTo>
                      <a:pt x="35" y="1"/>
                    </a:lnTo>
                    <a:lnTo>
                      <a:pt x="35" y="1"/>
                    </a:lnTo>
                    <a:lnTo>
                      <a:pt x="36" y="2"/>
                    </a:lnTo>
                    <a:lnTo>
                      <a:pt x="36" y="2"/>
                    </a:lnTo>
                    <a:lnTo>
                      <a:pt x="36" y="2"/>
                    </a:lnTo>
                    <a:lnTo>
                      <a:pt x="36" y="3"/>
                    </a:lnTo>
                    <a:lnTo>
                      <a:pt x="36" y="3"/>
                    </a:lnTo>
                    <a:close/>
                    <a:moveTo>
                      <a:pt x="57" y="302"/>
                    </a:moveTo>
                    <a:lnTo>
                      <a:pt x="22" y="316"/>
                    </a:lnTo>
                    <a:lnTo>
                      <a:pt x="21" y="309"/>
                    </a:lnTo>
                    <a:lnTo>
                      <a:pt x="21" y="302"/>
                    </a:lnTo>
                    <a:lnTo>
                      <a:pt x="20" y="294"/>
                    </a:lnTo>
                    <a:lnTo>
                      <a:pt x="20" y="286"/>
                    </a:lnTo>
                    <a:lnTo>
                      <a:pt x="19" y="278"/>
                    </a:lnTo>
                    <a:lnTo>
                      <a:pt x="19" y="269"/>
                    </a:lnTo>
                    <a:lnTo>
                      <a:pt x="17" y="258"/>
                    </a:lnTo>
                    <a:lnTo>
                      <a:pt x="17" y="249"/>
                    </a:lnTo>
                    <a:lnTo>
                      <a:pt x="16" y="239"/>
                    </a:lnTo>
                    <a:lnTo>
                      <a:pt x="16" y="228"/>
                    </a:lnTo>
                    <a:lnTo>
                      <a:pt x="15" y="217"/>
                    </a:lnTo>
                    <a:lnTo>
                      <a:pt x="15" y="206"/>
                    </a:lnTo>
                    <a:lnTo>
                      <a:pt x="14" y="196"/>
                    </a:lnTo>
                    <a:lnTo>
                      <a:pt x="14" y="184"/>
                    </a:lnTo>
                    <a:lnTo>
                      <a:pt x="14" y="173"/>
                    </a:lnTo>
                    <a:lnTo>
                      <a:pt x="13" y="161"/>
                    </a:lnTo>
                    <a:lnTo>
                      <a:pt x="13" y="150"/>
                    </a:lnTo>
                    <a:lnTo>
                      <a:pt x="12" y="139"/>
                    </a:lnTo>
                    <a:lnTo>
                      <a:pt x="12" y="128"/>
                    </a:lnTo>
                    <a:lnTo>
                      <a:pt x="11" y="118"/>
                    </a:lnTo>
                    <a:lnTo>
                      <a:pt x="11" y="106"/>
                    </a:lnTo>
                    <a:lnTo>
                      <a:pt x="9" y="96"/>
                    </a:lnTo>
                    <a:lnTo>
                      <a:pt x="8" y="86"/>
                    </a:lnTo>
                    <a:lnTo>
                      <a:pt x="8" y="77"/>
                    </a:lnTo>
                    <a:lnTo>
                      <a:pt x="7" y="67"/>
                    </a:lnTo>
                    <a:lnTo>
                      <a:pt x="6" y="58"/>
                    </a:lnTo>
                    <a:lnTo>
                      <a:pt x="6" y="50"/>
                    </a:lnTo>
                    <a:lnTo>
                      <a:pt x="5" y="42"/>
                    </a:lnTo>
                    <a:lnTo>
                      <a:pt x="4" y="34"/>
                    </a:lnTo>
                    <a:lnTo>
                      <a:pt x="3" y="28"/>
                    </a:lnTo>
                    <a:lnTo>
                      <a:pt x="1" y="23"/>
                    </a:lnTo>
                    <a:lnTo>
                      <a:pt x="0" y="17"/>
                    </a:lnTo>
                    <a:lnTo>
                      <a:pt x="36" y="3"/>
                    </a:lnTo>
                    <a:lnTo>
                      <a:pt x="37" y="8"/>
                    </a:lnTo>
                    <a:lnTo>
                      <a:pt x="38" y="15"/>
                    </a:lnTo>
                    <a:lnTo>
                      <a:pt x="39" y="22"/>
                    </a:lnTo>
                    <a:lnTo>
                      <a:pt x="40" y="28"/>
                    </a:lnTo>
                    <a:lnTo>
                      <a:pt x="41" y="36"/>
                    </a:lnTo>
                    <a:lnTo>
                      <a:pt x="43" y="44"/>
                    </a:lnTo>
                    <a:lnTo>
                      <a:pt x="43" y="54"/>
                    </a:lnTo>
                    <a:lnTo>
                      <a:pt x="44" y="63"/>
                    </a:lnTo>
                    <a:lnTo>
                      <a:pt x="45" y="73"/>
                    </a:lnTo>
                    <a:lnTo>
                      <a:pt x="45" y="83"/>
                    </a:lnTo>
                    <a:lnTo>
                      <a:pt x="46" y="94"/>
                    </a:lnTo>
                    <a:lnTo>
                      <a:pt x="46" y="104"/>
                    </a:lnTo>
                    <a:lnTo>
                      <a:pt x="47" y="115"/>
                    </a:lnTo>
                    <a:lnTo>
                      <a:pt x="48" y="126"/>
                    </a:lnTo>
                    <a:lnTo>
                      <a:pt x="48" y="137"/>
                    </a:lnTo>
                    <a:lnTo>
                      <a:pt x="48" y="149"/>
                    </a:lnTo>
                    <a:lnTo>
                      <a:pt x="49" y="160"/>
                    </a:lnTo>
                    <a:lnTo>
                      <a:pt x="49" y="171"/>
                    </a:lnTo>
                    <a:lnTo>
                      <a:pt x="51" y="182"/>
                    </a:lnTo>
                    <a:lnTo>
                      <a:pt x="51" y="193"/>
                    </a:lnTo>
                    <a:lnTo>
                      <a:pt x="52" y="205"/>
                    </a:lnTo>
                    <a:lnTo>
                      <a:pt x="52" y="215"/>
                    </a:lnTo>
                    <a:lnTo>
                      <a:pt x="53" y="225"/>
                    </a:lnTo>
                    <a:lnTo>
                      <a:pt x="53" y="236"/>
                    </a:lnTo>
                    <a:lnTo>
                      <a:pt x="53" y="246"/>
                    </a:lnTo>
                    <a:lnTo>
                      <a:pt x="54" y="255"/>
                    </a:lnTo>
                    <a:lnTo>
                      <a:pt x="54" y="264"/>
                    </a:lnTo>
                    <a:lnTo>
                      <a:pt x="55" y="273"/>
                    </a:lnTo>
                    <a:lnTo>
                      <a:pt x="55" y="281"/>
                    </a:lnTo>
                    <a:lnTo>
                      <a:pt x="56" y="288"/>
                    </a:lnTo>
                    <a:lnTo>
                      <a:pt x="56" y="296"/>
                    </a:lnTo>
                    <a:lnTo>
                      <a:pt x="57" y="302"/>
                    </a:lnTo>
                    <a:lnTo>
                      <a:pt x="57" y="302"/>
                    </a:lnTo>
                    <a:close/>
                    <a:moveTo>
                      <a:pt x="22" y="316"/>
                    </a:moveTo>
                    <a:lnTo>
                      <a:pt x="57" y="302"/>
                    </a:lnTo>
                    <a:lnTo>
                      <a:pt x="57" y="302"/>
                    </a:lnTo>
                    <a:lnTo>
                      <a:pt x="57" y="303"/>
                    </a:lnTo>
                    <a:lnTo>
                      <a:pt x="57" y="303"/>
                    </a:lnTo>
                    <a:lnTo>
                      <a:pt x="57" y="304"/>
                    </a:lnTo>
                    <a:lnTo>
                      <a:pt x="57" y="304"/>
                    </a:lnTo>
                    <a:lnTo>
                      <a:pt x="57" y="304"/>
                    </a:lnTo>
                    <a:lnTo>
                      <a:pt x="56" y="305"/>
                    </a:lnTo>
                    <a:lnTo>
                      <a:pt x="56" y="305"/>
                    </a:lnTo>
                    <a:lnTo>
                      <a:pt x="56" y="306"/>
                    </a:lnTo>
                    <a:lnTo>
                      <a:pt x="56" y="306"/>
                    </a:lnTo>
                    <a:lnTo>
                      <a:pt x="55" y="306"/>
                    </a:lnTo>
                    <a:lnTo>
                      <a:pt x="55" y="308"/>
                    </a:lnTo>
                    <a:lnTo>
                      <a:pt x="54" y="308"/>
                    </a:lnTo>
                    <a:lnTo>
                      <a:pt x="54" y="309"/>
                    </a:lnTo>
                    <a:lnTo>
                      <a:pt x="54" y="309"/>
                    </a:lnTo>
                    <a:lnTo>
                      <a:pt x="53" y="310"/>
                    </a:lnTo>
                    <a:lnTo>
                      <a:pt x="53" y="310"/>
                    </a:lnTo>
                    <a:lnTo>
                      <a:pt x="52" y="310"/>
                    </a:lnTo>
                    <a:lnTo>
                      <a:pt x="51" y="311"/>
                    </a:lnTo>
                    <a:lnTo>
                      <a:pt x="51" y="311"/>
                    </a:lnTo>
                    <a:lnTo>
                      <a:pt x="49" y="312"/>
                    </a:lnTo>
                    <a:lnTo>
                      <a:pt x="49" y="312"/>
                    </a:lnTo>
                    <a:lnTo>
                      <a:pt x="48" y="312"/>
                    </a:lnTo>
                    <a:lnTo>
                      <a:pt x="47" y="313"/>
                    </a:lnTo>
                    <a:lnTo>
                      <a:pt x="47" y="313"/>
                    </a:lnTo>
                    <a:lnTo>
                      <a:pt x="46" y="314"/>
                    </a:lnTo>
                    <a:lnTo>
                      <a:pt x="45" y="314"/>
                    </a:lnTo>
                    <a:lnTo>
                      <a:pt x="44" y="314"/>
                    </a:lnTo>
                    <a:lnTo>
                      <a:pt x="44" y="316"/>
                    </a:lnTo>
                    <a:lnTo>
                      <a:pt x="43" y="316"/>
                    </a:lnTo>
                    <a:lnTo>
                      <a:pt x="41" y="316"/>
                    </a:lnTo>
                    <a:lnTo>
                      <a:pt x="40" y="317"/>
                    </a:lnTo>
                    <a:lnTo>
                      <a:pt x="39" y="317"/>
                    </a:lnTo>
                    <a:lnTo>
                      <a:pt x="39" y="317"/>
                    </a:lnTo>
                    <a:lnTo>
                      <a:pt x="38" y="318"/>
                    </a:lnTo>
                    <a:lnTo>
                      <a:pt x="37" y="318"/>
                    </a:lnTo>
                    <a:lnTo>
                      <a:pt x="36" y="318"/>
                    </a:lnTo>
                    <a:lnTo>
                      <a:pt x="36" y="318"/>
                    </a:lnTo>
                    <a:lnTo>
                      <a:pt x="35" y="318"/>
                    </a:lnTo>
                    <a:lnTo>
                      <a:pt x="33" y="318"/>
                    </a:lnTo>
                    <a:lnTo>
                      <a:pt x="32" y="319"/>
                    </a:lnTo>
                    <a:lnTo>
                      <a:pt x="32" y="319"/>
                    </a:lnTo>
                    <a:lnTo>
                      <a:pt x="31" y="319"/>
                    </a:lnTo>
                    <a:lnTo>
                      <a:pt x="30" y="319"/>
                    </a:lnTo>
                    <a:lnTo>
                      <a:pt x="30" y="319"/>
                    </a:lnTo>
                    <a:lnTo>
                      <a:pt x="29" y="319"/>
                    </a:lnTo>
                    <a:lnTo>
                      <a:pt x="29" y="319"/>
                    </a:lnTo>
                    <a:lnTo>
                      <a:pt x="28" y="319"/>
                    </a:lnTo>
                    <a:lnTo>
                      <a:pt x="27" y="319"/>
                    </a:lnTo>
                    <a:lnTo>
                      <a:pt x="27" y="319"/>
                    </a:lnTo>
                    <a:lnTo>
                      <a:pt x="25" y="319"/>
                    </a:lnTo>
                    <a:lnTo>
                      <a:pt x="25" y="319"/>
                    </a:lnTo>
                    <a:lnTo>
                      <a:pt x="24" y="318"/>
                    </a:lnTo>
                    <a:lnTo>
                      <a:pt x="24" y="318"/>
                    </a:lnTo>
                    <a:lnTo>
                      <a:pt x="24" y="318"/>
                    </a:lnTo>
                    <a:lnTo>
                      <a:pt x="23" y="318"/>
                    </a:lnTo>
                    <a:lnTo>
                      <a:pt x="23" y="318"/>
                    </a:lnTo>
                    <a:lnTo>
                      <a:pt x="23" y="318"/>
                    </a:lnTo>
                    <a:lnTo>
                      <a:pt x="23" y="317"/>
                    </a:lnTo>
                    <a:lnTo>
                      <a:pt x="22" y="317"/>
                    </a:lnTo>
                    <a:lnTo>
                      <a:pt x="22" y="317"/>
                    </a:lnTo>
                    <a:lnTo>
                      <a:pt x="22" y="316"/>
                    </a:lnTo>
                    <a:lnTo>
                      <a:pt x="22" y="316"/>
                    </a:lnTo>
                    <a:lnTo>
                      <a:pt x="22" y="3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138"/>
              <p:cNvSpPr>
                <a:spLocks noEditPoints="1"/>
              </p:cNvSpPr>
              <p:nvPr/>
            </p:nvSpPr>
            <p:spPr bwMode="auto">
              <a:xfrm>
                <a:off x="7637463" y="5499100"/>
                <a:ext cx="2940050" cy="47625"/>
              </a:xfrm>
              <a:custGeom>
                <a:avLst/>
                <a:gdLst>
                  <a:gd name="T0" fmla="*/ 5 w 1852"/>
                  <a:gd name="T1" fmla="*/ 24 h 30"/>
                  <a:gd name="T2" fmla="*/ 3 w 1852"/>
                  <a:gd name="T3" fmla="*/ 24 h 30"/>
                  <a:gd name="T4" fmla="*/ 1 w 1852"/>
                  <a:gd name="T5" fmla="*/ 23 h 30"/>
                  <a:gd name="T6" fmla="*/ 0 w 1852"/>
                  <a:gd name="T7" fmla="*/ 22 h 30"/>
                  <a:gd name="T8" fmla="*/ 0 w 1852"/>
                  <a:gd name="T9" fmla="*/ 21 h 30"/>
                  <a:gd name="T10" fmla="*/ 0 w 1852"/>
                  <a:gd name="T11" fmla="*/ 18 h 30"/>
                  <a:gd name="T12" fmla="*/ 1 w 1852"/>
                  <a:gd name="T13" fmla="*/ 17 h 30"/>
                  <a:gd name="T14" fmla="*/ 3 w 1852"/>
                  <a:gd name="T15" fmla="*/ 15 h 30"/>
                  <a:gd name="T16" fmla="*/ 5 w 1852"/>
                  <a:gd name="T17" fmla="*/ 13 h 30"/>
                  <a:gd name="T18" fmla="*/ 8 w 1852"/>
                  <a:gd name="T19" fmla="*/ 10 h 30"/>
                  <a:gd name="T20" fmla="*/ 11 w 1852"/>
                  <a:gd name="T21" fmla="*/ 9 h 30"/>
                  <a:gd name="T22" fmla="*/ 15 w 1852"/>
                  <a:gd name="T23" fmla="*/ 7 h 30"/>
                  <a:gd name="T24" fmla="*/ 18 w 1852"/>
                  <a:gd name="T25" fmla="*/ 6 h 30"/>
                  <a:gd name="T26" fmla="*/ 21 w 1852"/>
                  <a:gd name="T27" fmla="*/ 5 h 30"/>
                  <a:gd name="T28" fmla="*/ 24 w 1852"/>
                  <a:gd name="T29" fmla="*/ 5 h 30"/>
                  <a:gd name="T30" fmla="*/ 27 w 1852"/>
                  <a:gd name="T31" fmla="*/ 4 h 30"/>
                  <a:gd name="T32" fmla="*/ 1843 w 1852"/>
                  <a:gd name="T33" fmla="*/ 0 h 30"/>
                  <a:gd name="T34" fmla="*/ 1738 w 1852"/>
                  <a:gd name="T35" fmla="*/ 25 h 30"/>
                  <a:gd name="T36" fmla="*/ 1535 w 1852"/>
                  <a:gd name="T37" fmla="*/ 29 h 30"/>
                  <a:gd name="T38" fmla="*/ 1264 w 1852"/>
                  <a:gd name="T39" fmla="*/ 30 h 30"/>
                  <a:gd name="T40" fmla="*/ 957 w 1852"/>
                  <a:gd name="T41" fmla="*/ 30 h 30"/>
                  <a:gd name="T42" fmla="*/ 646 w 1852"/>
                  <a:gd name="T43" fmla="*/ 29 h 30"/>
                  <a:gd name="T44" fmla="*/ 364 w 1852"/>
                  <a:gd name="T45" fmla="*/ 26 h 30"/>
                  <a:gd name="T46" fmla="*/ 144 w 1852"/>
                  <a:gd name="T47" fmla="*/ 25 h 30"/>
                  <a:gd name="T48" fmla="*/ 19 w 1852"/>
                  <a:gd name="T49" fmla="*/ 24 h 30"/>
                  <a:gd name="T50" fmla="*/ 63 w 1852"/>
                  <a:gd name="T51" fmla="*/ 4 h 30"/>
                  <a:gd name="T52" fmla="*/ 215 w 1852"/>
                  <a:gd name="T53" fmla="*/ 6 h 30"/>
                  <a:gd name="T54" fmla="*/ 452 w 1852"/>
                  <a:gd name="T55" fmla="*/ 7 h 30"/>
                  <a:gd name="T56" fmla="*/ 745 w 1852"/>
                  <a:gd name="T57" fmla="*/ 8 h 30"/>
                  <a:gd name="T58" fmla="*/ 1057 w 1852"/>
                  <a:gd name="T59" fmla="*/ 9 h 30"/>
                  <a:gd name="T60" fmla="*/ 1359 w 1852"/>
                  <a:gd name="T61" fmla="*/ 9 h 30"/>
                  <a:gd name="T62" fmla="*/ 1615 w 1852"/>
                  <a:gd name="T63" fmla="*/ 7 h 30"/>
                  <a:gd name="T64" fmla="*/ 1794 w 1852"/>
                  <a:gd name="T65" fmla="*/ 4 h 30"/>
                  <a:gd name="T66" fmla="*/ 1826 w 1852"/>
                  <a:gd name="T67" fmla="*/ 21 h 30"/>
                  <a:gd name="T68" fmla="*/ 1845 w 1852"/>
                  <a:gd name="T69" fmla="*/ 0 h 30"/>
                  <a:gd name="T70" fmla="*/ 1848 w 1852"/>
                  <a:gd name="T71" fmla="*/ 1 h 30"/>
                  <a:gd name="T72" fmla="*/ 1850 w 1852"/>
                  <a:gd name="T73" fmla="*/ 1 h 30"/>
                  <a:gd name="T74" fmla="*/ 1852 w 1852"/>
                  <a:gd name="T75" fmla="*/ 2 h 30"/>
                  <a:gd name="T76" fmla="*/ 1852 w 1852"/>
                  <a:gd name="T77" fmla="*/ 4 h 30"/>
                  <a:gd name="T78" fmla="*/ 1852 w 1852"/>
                  <a:gd name="T79" fmla="*/ 5 h 30"/>
                  <a:gd name="T80" fmla="*/ 1852 w 1852"/>
                  <a:gd name="T81" fmla="*/ 7 h 30"/>
                  <a:gd name="T82" fmla="*/ 1851 w 1852"/>
                  <a:gd name="T83" fmla="*/ 9 h 30"/>
                  <a:gd name="T84" fmla="*/ 1848 w 1852"/>
                  <a:gd name="T85" fmla="*/ 10 h 30"/>
                  <a:gd name="T86" fmla="*/ 1846 w 1852"/>
                  <a:gd name="T87" fmla="*/ 13 h 30"/>
                  <a:gd name="T88" fmla="*/ 1843 w 1852"/>
                  <a:gd name="T89" fmla="*/ 15 h 30"/>
                  <a:gd name="T90" fmla="*/ 1839 w 1852"/>
                  <a:gd name="T91" fmla="*/ 16 h 30"/>
                  <a:gd name="T92" fmla="*/ 1836 w 1852"/>
                  <a:gd name="T93" fmla="*/ 18 h 30"/>
                  <a:gd name="T94" fmla="*/ 1832 w 1852"/>
                  <a:gd name="T95" fmla="*/ 20 h 30"/>
                  <a:gd name="T96" fmla="*/ 1829 w 1852"/>
                  <a:gd name="T97" fmla="*/ 21 h 30"/>
                  <a:gd name="T98" fmla="*/ 1827 w 1852"/>
                  <a:gd name="T99" fmla="*/ 2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51" h="30">
                    <a:moveTo>
                      <a:pt x="29" y="4"/>
                    </a:moveTo>
                    <a:lnTo>
                      <a:pt x="7" y="24"/>
                    </a:lnTo>
                    <a:lnTo>
                      <a:pt x="5" y="24"/>
                    </a:lnTo>
                    <a:lnTo>
                      <a:pt x="5" y="24"/>
                    </a:lnTo>
                    <a:lnTo>
                      <a:pt x="4" y="24"/>
                    </a:lnTo>
                    <a:lnTo>
                      <a:pt x="4" y="24"/>
                    </a:lnTo>
                    <a:lnTo>
                      <a:pt x="3" y="24"/>
                    </a:lnTo>
                    <a:lnTo>
                      <a:pt x="3" y="24"/>
                    </a:lnTo>
                    <a:lnTo>
                      <a:pt x="2" y="23"/>
                    </a:lnTo>
                    <a:lnTo>
                      <a:pt x="2" y="23"/>
                    </a:lnTo>
                    <a:lnTo>
                      <a:pt x="2" y="23"/>
                    </a:lnTo>
                    <a:lnTo>
                      <a:pt x="1" y="23"/>
                    </a:lnTo>
                    <a:lnTo>
                      <a:pt x="1" y="23"/>
                    </a:lnTo>
                    <a:lnTo>
                      <a:pt x="1" y="22"/>
                    </a:lnTo>
                    <a:lnTo>
                      <a:pt x="1" y="22"/>
                    </a:lnTo>
                    <a:lnTo>
                      <a:pt x="0" y="22"/>
                    </a:lnTo>
                    <a:lnTo>
                      <a:pt x="0" y="22"/>
                    </a:lnTo>
                    <a:lnTo>
                      <a:pt x="0" y="21"/>
                    </a:lnTo>
                    <a:lnTo>
                      <a:pt x="0" y="21"/>
                    </a:lnTo>
                    <a:lnTo>
                      <a:pt x="0" y="21"/>
                    </a:lnTo>
                    <a:lnTo>
                      <a:pt x="0" y="20"/>
                    </a:lnTo>
                    <a:lnTo>
                      <a:pt x="0" y="20"/>
                    </a:lnTo>
                    <a:lnTo>
                      <a:pt x="0" y="20"/>
                    </a:lnTo>
                    <a:lnTo>
                      <a:pt x="0" y="18"/>
                    </a:lnTo>
                    <a:lnTo>
                      <a:pt x="0" y="18"/>
                    </a:lnTo>
                    <a:lnTo>
                      <a:pt x="1" y="17"/>
                    </a:lnTo>
                    <a:lnTo>
                      <a:pt x="1" y="17"/>
                    </a:lnTo>
                    <a:lnTo>
                      <a:pt x="1" y="17"/>
                    </a:lnTo>
                    <a:lnTo>
                      <a:pt x="1" y="16"/>
                    </a:lnTo>
                    <a:lnTo>
                      <a:pt x="2" y="16"/>
                    </a:lnTo>
                    <a:lnTo>
                      <a:pt x="2" y="15"/>
                    </a:lnTo>
                    <a:lnTo>
                      <a:pt x="3" y="15"/>
                    </a:lnTo>
                    <a:lnTo>
                      <a:pt x="3" y="14"/>
                    </a:lnTo>
                    <a:lnTo>
                      <a:pt x="4" y="14"/>
                    </a:lnTo>
                    <a:lnTo>
                      <a:pt x="4" y="14"/>
                    </a:lnTo>
                    <a:lnTo>
                      <a:pt x="5" y="13"/>
                    </a:lnTo>
                    <a:lnTo>
                      <a:pt x="5" y="13"/>
                    </a:lnTo>
                    <a:lnTo>
                      <a:pt x="7" y="12"/>
                    </a:lnTo>
                    <a:lnTo>
                      <a:pt x="7" y="12"/>
                    </a:lnTo>
                    <a:lnTo>
                      <a:pt x="8" y="10"/>
                    </a:lnTo>
                    <a:lnTo>
                      <a:pt x="9" y="10"/>
                    </a:lnTo>
                    <a:lnTo>
                      <a:pt x="9" y="9"/>
                    </a:lnTo>
                    <a:lnTo>
                      <a:pt x="10" y="9"/>
                    </a:lnTo>
                    <a:lnTo>
                      <a:pt x="11" y="9"/>
                    </a:lnTo>
                    <a:lnTo>
                      <a:pt x="11" y="8"/>
                    </a:lnTo>
                    <a:lnTo>
                      <a:pt x="12" y="8"/>
                    </a:lnTo>
                    <a:lnTo>
                      <a:pt x="13" y="8"/>
                    </a:lnTo>
                    <a:lnTo>
                      <a:pt x="15" y="7"/>
                    </a:lnTo>
                    <a:lnTo>
                      <a:pt x="15" y="7"/>
                    </a:lnTo>
                    <a:lnTo>
                      <a:pt x="16" y="7"/>
                    </a:lnTo>
                    <a:lnTo>
                      <a:pt x="17" y="6"/>
                    </a:lnTo>
                    <a:lnTo>
                      <a:pt x="18" y="6"/>
                    </a:lnTo>
                    <a:lnTo>
                      <a:pt x="18" y="6"/>
                    </a:lnTo>
                    <a:lnTo>
                      <a:pt x="19" y="6"/>
                    </a:lnTo>
                    <a:lnTo>
                      <a:pt x="20" y="5"/>
                    </a:lnTo>
                    <a:lnTo>
                      <a:pt x="21" y="5"/>
                    </a:lnTo>
                    <a:lnTo>
                      <a:pt x="21" y="5"/>
                    </a:lnTo>
                    <a:lnTo>
                      <a:pt x="23" y="5"/>
                    </a:lnTo>
                    <a:lnTo>
                      <a:pt x="24" y="5"/>
                    </a:lnTo>
                    <a:lnTo>
                      <a:pt x="24" y="5"/>
                    </a:lnTo>
                    <a:lnTo>
                      <a:pt x="25" y="4"/>
                    </a:lnTo>
                    <a:lnTo>
                      <a:pt x="26" y="4"/>
                    </a:lnTo>
                    <a:lnTo>
                      <a:pt x="27" y="4"/>
                    </a:lnTo>
                    <a:lnTo>
                      <a:pt x="27" y="4"/>
                    </a:lnTo>
                    <a:lnTo>
                      <a:pt x="28" y="4"/>
                    </a:lnTo>
                    <a:lnTo>
                      <a:pt x="29" y="4"/>
                    </a:lnTo>
                    <a:lnTo>
                      <a:pt x="29" y="4"/>
                    </a:lnTo>
                    <a:close/>
                    <a:moveTo>
                      <a:pt x="1843" y="0"/>
                    </a:moveTo>
                    <a:lnTo>
                      <a:pt x="1826" y="21"/>
                    </a:lnTo>
                    <a:lnTo>
                      <a:pt x="1803" y="23"/>
                    </a:lnTo>
                    <a:lnTo>
                      <a:pt x="1774" y="24"/>
                    </a:lnTo>
                    <a:lnTo>
                      <a:pt x="1738" y="25"/>
                    </a:lnTo>
                    <a:lnTo>
                      <a:pt x="1695" y="26"/>
                    </a:lnTo>
                    <a:lnTo>
                      <a:pt x="1647" y="28"/>
                    </a:lnTo>
                    <a:lnTo>
                      <a:pt x="1593" y="28"/>
                    </a:lnTo>
                    <a:lnTo>
                      <a:pt x="1535" y="29"/>
                    </a:lnTo>
                    <a:lnTo>
                      <a:pt x="1473" y="29"/>
                    </a:lnTo>
                    <a:lnTo>
                      <a:pt x="1406" y="30"/>
                    </a:lnTo>
                    <a:lnTo>
                      <a:pt x="1337" y="30"/>
                    </a:lnTo>
                    <a:lnTo>
                      <a:pt x="1264" y="30"/>
                    </a:lnTo>
                    <a:lnTo>
                      <a:pt x="1190" y="30"/>
                    </a:lnTo>
                    <a:lnTo>
                      <a:pt x="1113" y="30"/>
                    </a:lnTo>
                    <a:lnTo>
                      <a:pt x="1036" y="30"/>
                    </a:lnTo>
                    <a:lnTo>
                      <a:pt x="957" y="30"/>
                    </a:lnTo>
                    <a:lnTo>
                      <a:pt x="878" y="30"/>
                    </a:lnTo>
                    <a:lnTo>
                      <a:pt x="800" y="30"/>
                    </a:lnTo>
                    <a:lnTo>
                      <a:pt x="722" y="29"/>
                    </a:lnTo>
                    <a:lnTo>
                      <a:pt x="646" y="29"/>
                    </a:lnTo>
                    <a:lnTo>
                      <a:pt x="571" y="29"/>
                    </a:lnTo>
                    <a:lnTo>
                      <a:pt x="499" y="28"/>
                    </a:lnTo>
                    <a:lnTo>
                      <a:pt x="430" y="28"/>
                    </a:lnTo>
                    <a:lnTo>
                      <a:pt x="364" y="26"/>
                    </a:lnTo>
                    <a:lnTo>
                      <a:pt x="303" y="26"/>
                    </a:lnTo>
                    <a:lnTo>
                      <a:pt x="244" y="26"/>
                    </a:lnTo>
                    <a:lnTo>
                      <a:pt x="192" y="25"/>
                    </a:lnTo>
                    <a:lnTo>
                      <a:pt x="144" y="25"/>
                    </a:lnTo>
                    <a:lnTo>
                      <a:pt x="103" y="25"/>
                    </a:lnTo>
                    <a:lnTo>
                      <a:pt x="68" y="25"/>
                    </a:lnTo>
                    <a:lnTo>
                      <a:pt x="40" y="24"/>
                    </a:lnTo>
                    <a:lnTo>
                      <a:pt x="19" y="24"/>
                    </a:lnTo>
                    <a:lnTo>
                      <a:pt x="7" y="24"/>
                    </a:lnTo>
                    <a:lnTo>
                      <a:pt x="29" y="4"/>
                    </a:lnTo>
                    <a:lnTo>
                      <a:pt x="42" y="4"/>
                    </a:lnTo>
                    <a:lnTo>
                      <a:pt x="63" y="4"/>
                    </a:lnTo>
                    <a:lnTo>
                      <a:pt x="90" y="5"/>
                    </a:lnTo>
                    <a:lnTo>
                      <a:pt x="126" y="5"/>
                    </a:lnTo>
                    <a:lnTo>
                      <a:pt x="167" y="5"/>
                    </a:lnTo>
                    <a:lnTo>
                      <a:pt x="215" y="6"/>
                    </a:lnTo>
                    <a:lnTo>
                      <a:pt x="267" y="6"/>
                    </a:lnTo>
                    <a:lnTo>
                      <a:pt x="324" y="6"/>
                    </a:lnTo>
                    <a:lnTo>
                      <a:pt x="386" y="7"/>
                    </a:lnTo>
                    <a:lnTo>
                      <a:pt x="452" y="7"/>
                    </a:lnTo>
                    <a:lnTo>
                      <a:pt x="522" y="7"/>
                    </a:lnTo>
                    <a:lnTo>
                      <a:pt x="594" y="8"/>
                    </a:lnTo>
                    <a:lnTo>
                      <a:pt x="669" y="8"/>
                    </a:lnTo>
                    <a:lnTo>
                      <a:pt x="745" y="8"/>
                    </a:lnTo>
                    <a:lnTo>
                      <a:pt x="822" y="9"/>
                    </a:lnTo>
                    <a:lnTo>
                      <a:pt x="901" y="9"/>
                    </a:lnTo>
                    <a:lnTo>
                      <a:pt x="980" y="9"/>
                    </a:lnTo>
                    <a:lnTo>
                      <a:pt x="1057" y="9"/>
                    </a:lnTo>
                    <a:lnTo>
                      <a:pt x="1135" y="9"/>
                    </a:lnTo>
                    <a:lnTo>
                      <a:pt x="1212" y="9"/>
                    </a:lnTo>
                    <a:lnTo>
                      <a:pt x="1286" y="9"/>
                    </a:lnTo>
                    <a:lnTo>
                      <a:pt x="1359" y="9"/>
                    </a:lnTo>
                    <a:lnTo>
                      <a:pt x="1429" y="9"/>
                    </a:lnTo>
                    <a:lnTo>
                      <a:pt x="1495" y="8"/>
                    </a:lnTo>
                    <a:lnTo>
                      <a:pt x="1557" y="8"/>
                    </a:lnTo>
                    <a:lnTo>
                      <a:pt x="1615" y="7"/>
                    </a:lnTo>
                    <a:lnTo>
                      <a:pt x="1669" y="7"/>
                    </a:lnTo>
                    <a:lnTo>
                      <a:pt x="1717" y="6"/>
                    </a:lnTo>
                    <a:lnTo>
                      <a:pt x="1758" y="5"/>
                    </a:lnTo>
                    <a:lnTo>
                      <a:pt x="1794" y="4"/>
                    </a:lnTo>
                    <a:lnTo>
                      <a:pt x="1822" y="2"/>
                    </a:lnTo>
                    <a:lnTo>
                      <a:pt x="1843" y="0"/>
                    </a:lnTo>
                    <a:lnTo>
                      <a:pt x="1843" y="0"/>
                    </a:lnTo>
                    <a:close/>
                    <a:moveTo>
                      <a:pt x="1826" y="21"/>
                    </a:moveTo>
                    <a:lnTo>
                      <a:pt x="1843" y="0"/>
                    </a:lnTo>
                    <a:lnTo>
                      <a:pt x="1844" y="0"/>
                    </a:lnTo>
                    <a:lnTo>
                      <a:pt x="1845" y="0"/>
                    </a:lnTo>
                    <a:lnTo>
                      <a:pt x="1845" y="0"/>
                    </a:lnTo>
                    <a:lnTo>
                      <a:pt x="1846" y="0"/>
                    </a:lnTo>
                    <a:lnTo>
                      <a:pt x="1847" y="0"/>
                    </a:lnTo>
                    <a:lnTo>
                      <a:pt x="1847" y="0"/>
                    </a:lnTo>
                    <a:lnTo>
                      <a:pt x="1848" y="1"/>
                    </a:lnTo>
                    <a:lnTo>
                      <a:pt x="1848" y="1"/>
                    </a:lnTo>
                    <a:lnTo>
                      <a:pt x="1850" y="1"/>
                    </a:lnTo>
                    <a:lnTo>
                      <a:pt x="1850" y="1"/>
                    </a:lnTo>
                    <a:lnTo>
                      <a:pt x="1850" y="1"/>
                    </a:lnTo>
                    <a:lnTo>
                      <a:pt x="1851" y="1"/>
                    </a:lnTo>
                    <a:lnTo>
                      <a:pt x="1851" y="1"/>
                    </a:lnTo>
                    <a:lnTo>
                      <a:pt x="1851" y="2"/>
                    </a:lnTo>
                    <a:lnTo>
                      <a:pt x="1852" y="2"/>
                    </a:lnTo>
                    <a:lnTo>
                      <a:pt x="1852" y="2"/>
                    </a:lnTo>
                    <a:lnTo>
                      <a:pt x="1852" y="2"/>
                    </a:lnTo>
                    <a:lnTo>
                      <a:pt x="1852" y="4"/>
                    </a:lnTo>
                    <a:lnTo>
                      <a:pt x="1852" y="4"/>
                    </a:lnTo>
                    <a:lnTo>
                      <a:pt x="1852" y="4"/>
                    </a:lnTo>
                    <a:lnTo>
                      <a:pt x="1852" y="5"/>
                    </a:lnTo>
                    <a:lnTo>
                      <a:pt x="1852" y="5"/>
                    </a:lnTo>
                    <a:lnTo>
                      <a:pt x="1852" y="5"/>
                    </a:lnTo>
                    <a:lnTo>
                      <a:pt x="1852" y="6"/>
                    </a:lnTo>
                    <a:lnTo>
                      <a:pt x="1852" y="6"/>
                    </a:lnTo>
                    <a:lnTo>
                      <a:pt x="1852" y="6"/>
                    </a:lnTo>
                    <a:lnTo>
                      <a:pt x="1852" y="7"/>
                    </a:lnTo>
                    <a:lnTo>
                      <a:pt x="1851" y="7"/>
                    </a:lnTo>
                    <a:lnTo>
                      <a:pt x="1851" y="8"/>
                    </a:lnTo>
                    <a:lnTo>
                      <a:pt x="1851" y="8"/>
                    </a:lnTo>
                    <a:lnTo>
                      <a:pt x="1851" y="9"/>
                    </a:lnTo>
                    <a:lnTo>
                      <a:pt x="1850" y="9"/>
                    </a:lnTo>
                    <a:lnTo>
                      <a:pt x="1850" y="9"/>
                    </a:lnTo>
                    <a:lnTo>
                      <a:pt x="1848" y="10"/>
                    </a:lnTo>
                    <a:lnTo>
                      <a:pt x="1848" y="10"/>
                    </a:lnTo>
                    <a:lnTo>
                      <a:pt x="1847" y="12"/>
                    </a:lnTo>
                    <a:lnTo>
                      <a:pt x="1847" y="12"/>
                    </a:lnTo>
                    <a:lnTo>
                      <a:pt x="1846" y="13"/>
                    </a:lnTo>
                    <a:lnTo>
                      <a:pt x="1846" y="13"/>
                    </a:lnTo>
                    <a:lnTo>
                      <a:pt x="1845" y="14"/>
                    </a:lnTo>
                    <a:lnTo>
                      <a:pt x="1844" y="14"/>
                    </a:lnTo>
                    <a:lnTo>
                      <a:pt x="1844" y="14"/>
                    </a:lnTo>
                    <a:lnTo>
                      <a:pt x="1843" y="15"/>
                    </a:lnTo>
                    <a:lnTo>
                      <a:pt x="1843" y="15"/>
                    </a:lnTo>
                    <a:lnTo>
                      <a:pt x="1842" y="16"/>
                    </a:lnTo>
                    <a:lnTo>
                      <a:pt x="1840" y="16"/>
                    </a:lnTo>
                    <a:lnTo>
                      <a:pt x="1839" y="16"/>
                    </a:lnTo>
                    <a:lnTo>
                      <a:pt x="1839" y="17"/>
                    </a:lnTo>
                    <a:lnTo>
                      <a:pt x="1838" y="17"/>
                    </a:lnTo>
                    <a:lnTo>
                      <a:pt x="1837" y="17"/>
                    </a:lnTo>
                    <a:lnTo>
                      <a:pt x="1836" y="18"/>
                    </a:lnTo>
                    <a:lnTo>
                      <a:pt x="1836" y="18"/>
                    </a:lnTo>
                    <a:lnTo>
                      <a:pt x="1835" y="18"/>
                    </a:lnTo>
                    <a:lnTo>
                      <a:pt x="1834" y="18"/>
                    </a:lnTo>
                    <a:lnTo>
                      <a:pt x="1832" y="20"/>
                    </a:lnTo>
                    <a:lnTo>
                      <a:pt x="1832" y="20"/>
                    </a:lnTo>
                    <a:lnTo>
                      <a:pt x="1831" y="20"/>
                    </a:lnTo>
                    <a:lnTo>
                      <a:pt x="1830" y="20"/>
                    </a:lnTo>
                    <a:lnTo>
                      <a:pt x="1829" y="21"/>
                    </a:lnTo>
                    <a:lnTo>
                      <a:pt x="1829" y="21"/>
                    </a:lnTo>
                    <a:lnTo>
                      <a:pt x="1828" y="21"/>
                    </a:lnTo>
                    <a:lnTo>
                      <a:pt x="1827" y="21"/>
                    </a:lnTo>
                    <a:lnTo>
                      <a:pt x="1827" y="21"/>
                    </a:lnTo>
                    <a:lnTo>
                      <a:pt x="1826"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139"/>
              <p:cNvSpPr>
                <a:spLocks noEditPoints="1"/>
              </p:cNvSpPr>
              <p:nvPr/>
            </p:nvSpPr>
            <p:spPr bwMode="auto">
              <a:xfrm>
                <a:off x="7680325" y="5384800"/>
                <a:ext cx="2857500" cy="46038"/>
              </a:xfrm>
              <a:custGeom>
                <a:avLst/>
                <a:gdLst>
                  <a:gd name="T0" fmla="*/ 6 w 1800"/>
                  <a:gd name="T1" fmla="*/ 21 h 29"/>
                  <a:gd name="T2" fmla="*/ 4 w 1800"/>
                  <a:gd name="T3" fmla="*/ 21 h 29"/>
                  <a:gd name="T4" fmla="*/ 2 w 1800"/>
                  <a:gd name="T5" fmla="*/ 19 h 29"/>
                  <a:gd name="T6" fmla="*/ 1 w 1800"/>
                  <a:gd name="T7" fmla="*/ 18 h 29"/>
                  <a:gd name="T8" fmla="*/ 0 w 1800"/>
                  <a:gd name="T9" fmla="*/ 17 h 29"/>
                  <a:gd name="T10" fmla="*/ 1 w 1800"/>
                  <a:gd name="T11" fmla="*/ 15 h 29"/>
                  <a:gd name="T12" fmla="*/ 2 w 1800"/>
                  <a:gd name="T13" fmla="*/ 14 h 29"/>
                  <a:gd name="T14" fmla="*/ 4 w 1800"/>
                  <a:gd name="T15" fmla="*/ 11 h 29"/>
                  <a:gd name="T16" fmla="*/ 6 w 1800"/>
                  <a:gd name="T17" fmla="*/ 9 h 29"/>
                  <a:gd name="T18" fmla="*/ 8 w 1800"/>
                  <a:gd name="T19" fmla="*/ 7 h 29"/>
                  <a:gd name="T20" fmla="*/ 12 w 1800"/>
                  <a:gd name="T21" fmla="*/ 6 h 29"/>
                  <a:gd name="T22" fmla="*/ 15 w 1800"/>
                  <a:gd name="T23" fmla="*/ 3 h 29"/>
                  <a:gd name="T24" fmla="*/ 18 w 1800"/>
                  <a:gd name="T25" fmla="*/ 2 h 29"/>
                  <a:gd name="T26" fmla="*/ 22 w 1800"/>
                  <a:gd name="T27" fmla="*/ 1 h 29"/>
                  <a:gd name="T28" fmla="*/ 25 w 1800"/>
                  <a:gd name="T29" fmla="*/ 1 h 29"/>
                  <a:gd name="T30" fmla="*/ 29 w 1800"/>
                  <a:gd name="T31" fmla="*/ 0 h 29"/>
                  <a:gd name="T32" fmla="*/ 1791 w 1800"/>
                  <a:gd name="T33" fmla="*/ 0 h 29"/>
                  <a:gd name="T34" fmla="*/ 1685 w 1800"/>
                  <a:gd name="T35" fmla="*/ 25 h 29"/>
                  <a:gd name="T36" fmla="*/ 1489 w 1800"/>
                  <a:gd name="T37" fmla="*/ 27 h 29"/>
                  <a:gd name="T38" fmla="*/ 1226 w 1800"/>
                  <a:gd name="T39" fmla="*/ 29 h 29"/>
                  <a:gd name="T40" fmla="*/ 929 w 1800"/>
                  <a:gd name="T41" fmla="*/ 29 h 29"/>
                  <a:gd name="T42" fmla="*/ 628 w 1800"/>
                  <a:gd name="T43" fmla="*/ 26 h 29"/>
                  <a:gd name="T44" fmla="*/ 355 w 1800"/>
                  <a:gd name="T45" fmla="*/ 24 h 29"/>
                  <a:gd name="T46" fmla="*/ 142 w 1800"/>
                  <a:gd name="T47" fmla="*/ 22 h 29"/>
                  <a:gd name="T48" fmla="*/ 20 w 1800"/>
                  <a:gd name="T49" fmla="*/ 21 h 29"/>
                  <a:gd name="T50" fmla="*/ 63 w 1800"/>
                  <a:gd name="T51" fmla="*/ 1 h 29"/>
                  <a:gd name="T52" fmla="*/ 211 w 1800"/>
                  <a:gd name="T53" fmla="*/ 2 h 29"/>
                  <a:gd name="T54" fmla="*/ 441 w 1800"/>
                  <a:gd name="T55" fmla="*/ 5 h 29"/>
                  <a:gd name="T56" fmla="*/ 724 w 1800"/>
                  <a:gd name="T57" fmla="*/ 7 h 29"/>
                  <a:gd name="T58" fmla="*/ 1027 w 1800"/>
                  <a:gd name="T59" fmla="*/ 8 h 29"/>
                  <a:gd name="T60" fmla="*/ 1318 w 1800"/>
                  <a:gd name="T61" fmla="*/ 8 h 29"/>
                  <a:gd name="T62" fmla="*/ 1568 w 1800"/>
                  <a:gd name="T63" fmla="*/ 7 h 29"/>
                  <a:gd name="T64" fmla="*/ 1741 w 1800"/>
                  <a:gd name="T65" fmla="*/ 3 h 29"/>
                  <a:gd name="T66" fmla="*/ 1772 w 1800"/>
                  <a:gd name="T67" fmla="*/ 21 h 29"/>
                  <a:gd name="T68" fmla="*/ 1793 w 1800"/>
                  <a:gd name="T69" fmla="*/ 0 h 29"/>
                  <a:gd name="T70" fmla="*/ 1795 w 1800"/>
                  <a:gd name="T71" fmla="*/ 0 h 29"/>
                  <a:gd name="T72" fmla="*/ 1797 w 1800"/>
                  <a:gd name="T73" fmla="*/ 1 h 29"/>
                  <a:gd name="T74" fmla="*/ 1799 w 1800"/>
                  <a:gd name="T75" fmla="*/ 2 h 29"/>
                  <a:gd name="T76" fmla="*/ 1799 w 1800"/>
                  <a:gd name="T77" fmla="*/ 3 h 29"/>
                  <a:gd name="T78" fmla="*/ 1799 w 1800"/>
                  <a:gd name="T79" fmla="*/ 5 h 29"/>
                  <a:gd name="T80" fmla="*/ 1799 w 1800"/>
                  <a:gd name="T81" fmla="*/ 7 h 29"/>
                  <a:gd name="T82" fmla="*/ 1797 w 1800"/>
                  <a:gd name="T83" fmla="*/ 8 h 29"/>
                  <a:gd name="T84" fmla="*/ 1795 w 1800"/>
                  <a:gd name="T85" fmla="*/ 10 h 29"/>
                  <a:gd name="T86" fmla="*/ 1793 w 1800"/>
                  <a:gd name="T87" fmla="*/ 13 h 29"/>
                  <a:gd name="T88" fmla="*/ 1789 w 1800"/>
                  <a:gd name="T89" fmla="*/ 15 h 29"/>
                  <a:gd name="T90" fmla="*/ 1787 w 1800"/>
                  <a:gd name="T91" fmla="*/ 16 h 29"/>
                  <a:gd name="T92" fmla="*/ 1784 w 1800"/>
                  <a:gd name="T93" fmla="*/ 18 h 29"/>
                  <a:gd name="T94" fmla="*/ 1780 w 1800"/>
                  <a:gd name="T95" fmla="*/ 19 h 29"/>
                  <a:gd name="T96" fmla="*/ 1777 w 1800"/>
                  <a:gd name="T97" fmla="*/ 19 h 29"/>
                  <a:gd name="T98" fmla="*/ 1773 w 1800"/>
                  <a:gd name="T99" fmla="*/ 2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00" h="28">
                    <a:moveTo>
                      <a:pt x="30" y="0"/>
                    </a:moveTo>
                    <a:lnTo>
                      <a:pt x="7" y="21"/>
                    </a:lnTo>
                    <a:lnTo>
                      <a:pt x="7" y="21"/>
                    </a:lnTo>
                    <a:lnTo>
                      <a:pt x="6" y="21"/>
                    </a:lnTo>
                    <a:lnTo>
                      <a:pt x="5" y="21"/>
                    </a:lnTo>
                    <a:lnTo>
                      <a:pt x="5" y="21"/>
                    </a:lnTo>
                    <a:lnTo>
                      <a:pt x="5" y="21"/>
                    </a:lnTo>
                    <a:lnTo>
                      <a:pt x="4" y="21"/>
                    </a:lnTo>
                    <a:lnTo>
                      <a:pt x="4" y="21"/>
                    </a:lnTo>
                    <a:lnTo>
                      <a:pt x="2" y="19"/>
                    </a:lnTo>
                    <a:lnTo>
                      <a:pt x="2" y="19"/>
                    </a:lnTo>
                    <a:lnTo>
                      <a:pt x="2" y="19"/>
                    </a:lnTo>
                    <a:lnTo>
                      <a:pt x="1" y="19"/>
                    </a:lnTo>
                    <a:lnTo>
                      <a:pt x="1" y="19"/>
                    </a:lnTo>
                    <a:lnTo>
                      <a:pt x="1" y="18"/>
                    </a:lnTo>
                    <a:lnTo>
                      <a:pt x="1" y="18"/>
                    </a:lnTo>
                    <a:lnTo>
                      <a:pt x="1" y="18"/>
                    </a:lnTo>
                    <a:lnTo>
                      <a:pt x="1" y="17"/>
                    </a:lnTo>
                    <a:lnTo>
                      <a:pt x="0" y="17"/>
                    </a:lnTo>
                    <a:lnTo>
                      <a:pt x="0" y="17"/>
                    </a:lnTo>
                    <a:lnTo>
                      <a:pt x="0" y="17"/>
                    </a:lnTo>
                    <a:lnTo>
                      <a:pt x="0" y="16"/>
                    </a:lnTo>
                    <a:lnTo>
                      <a:pt x="1" y="16"/>
                    </a:lnTo>
                    <a:lnTo>
                      <a:pt x="1" y="15"/>
                    </a:lnTo>
                    <a:lnTo>
                      <a:pt x="1" y="15"/>
                    </a:lnTo>
                    <a:lnTo>
                      <a:pt x="1" y="15"/>
                    </a:lnTo>
                    <a:lnTo>
                      <a:pt x="1" y="14"/>
                    </a:lnTo>
                    <a:lnTo>
                      <a:pt x="2" y="14"/>
                    </a:lnTo>
                    <a:lnTo>
                      <a:pt x="2" y="13"/>
                    </a:lnTo>
                    <a:lnTo>
                      <a:pt x="2" y="13"/>
                    </a:lnTo>
                    <a:lnTo>
                      <a:pt x="4" y="11"/>
                    </a:lnTo>
                    <a:lnTo>
                      <a:pt x="4" y="11"/>
                    </a:lnTo>
                    <a:lnTo>
                      <a:pt x="4" y="11"/>
                    </a:lnTo>
                    <a:lnTo>
                      <a:pt x="5" y="10"/>
                    </a:lnTo>
                    <a:lnTo>
                      <a:pt x="5" y="10"/>
                    </a:lnTo>
                    <a:lnTo>
                      <a:pt x="6" y="9"/>
                    </a:lnTo>
                    <a:lnTo>
                      <a:pt x="7" y="9"/>
                    </a:lnTo>
                    <a:lnTo>
                      <a:pt x="7" y="8"/>
                    </a:lnTo>
                    <a:lnTo>
                      <a:pt x="8" y="8"/>
                    </a:lnTo>
                    <a:lnTo>
                      <a:pt x="8" y="7"/>
                    </a:lnTo>
                    <a:lnTo>
                      <a:pt x="9" y="7"/>
                    </a:lnTo>
                    <a:lnTo>
                      <a:pt x="10" y="7"/>
                    </a:lnTo>
                    <a:lnTo>
                      <a:pt x="10" y="6"/>
                    </a:lnTo>
                    <a:lnTo>
                      <a:pt x="12" y="6"/>
                    </a:lnTo>
                    <a:lnTo>
                      <a:pt x="13" y="6"/>
                    </a:lnTo>
                    <a:lnTo>
                      <a:pt x="13" y="5"/>
                    </a:lnTo>
                    <a:lnTo>
                      <a:pt x="14" y="5"/>
                    </a:lnTo>
                    <a:lnTo>
                      <a:pt x="15" y="3"/>
                    </a:lnTo>
                    <a:lnTo>
                      <a:pt x="16" y="3"/>
                    </a:lnTo>
                    <a:lnTo>
                      <a:pt x="16" y="3"/>
                    </a:lnTo>
                    <a:lnTo>
                      <a:pt x="17" y="3"/>
                    </a:lnTo>
                    <a:lnTo>
                      <a:pt x="18" y="2"/>
                    </a:lnTo>
                    <a:lnTo>
                      <a:pt x="20" y="2"/>
                    </a:lnTo>
                    <a:lnTo>
                      <a:pt x="20" y="2"/>
                    </a:lnTo>
                    <a:lnTo>
                      <a:pt x="21" y="2"/>
                    </a:lnTo>
                    <a:lnTo>
                      <a:pt x="22" y="1"/>
                    </a:lnTo>
                    <a:lnTo>
                      <a:pt x="23" y="1"/>
                    </a:lnTo>
                    <a:lnTo>
                      <a:pt x="23" y="1"/>
                    </a:lnTo>
                    <a:lnTo>
                      <a:pt x="24" y="1"/>
                    </a:lnTo>
                    <a:lnTo>
                      <a:pt x="25" y="1"/>
                    </a:lnTo>
                    <a:lnTo>
                      <a:pt x="26" y="1"/>
                    </a:lnTo>
                    <a:lnTo>
                      <a:pt x="26" y="0"/>
                    </a:lnTo>
                    <a:lnTo>
                      <a:pt x="28" y="0"/>
                    </a:lnTo>
                    <a:lnTo>
                      <a:pt x="29" y="0"/>
                    </a:lnTo>
                    <a:lnTo>
                      <a:pt x="29" y="0"/>
                    </a:lnTo>
                    <a:lnTo>
                      <a:pt x="30" y="0"/>
                    </a:lnTo>
                    <a:lnTo>
                      <a:pt x="30" y="0"/>
                    </a:lnTo>
                    <a:close/>
                    <a:moveTo>
                      <a:pt x="1791" y="0"/>
                    </a:moveTo>
                    <a:lnTo>
                      <a:pt x="1772" y="21"/>
                    </a:lnTo>
                    <a:lnTo>
                      <a:pt x="1751" y="22"/>
                    </a:lnTo>
                    <a:lnTo>
                      <a:pt x="1721" y="24"/>
                    </a:lnTo>
                    <a:lnTo>
                      <a:pt x="1685" y="25"/>
                    </a:lnTo>
                    <a:lnTo>
                      <a:pt x="1644" y="26"/>
                    </a:lnTo>
                    <a:lnTo>
                      <a:pt x="1597" y="26"/>
                    </a:lnTo>
                    <a:lnTo>
                      <a:pt x="1546" y="27"/>
                    </a:lnTo>
                    <a:lnTo>
                      <a:pt x="1489" y="27"/>
                    </a:lnTo>
                    <a:lnTo>
                      <a:pt x="1428" y="29"/>
                    </a:lnTo>
                    <a:lnTo>
                      <a:pt x="1364" y="29"/>
                    </a:lnTo>
                    <a:lnTo>
                      <a:pt x="1297" y="29"/>
                    </a:lnTo>
                    <a:lnTo>
                      <a:pt x="1226" y="29"/>
                    </a:lnTo>
                    <a:lnTo>
                      <a:pt x="1154" y="29"/>
                    </a:lnTo>
                    <a:lnTo>
                      <a:pt x="1079" y="29"/>
                    </a:lnTo>
                    <a:lnTo>
                      <a:pt x="1004" y="29"/>
                    </a:lnTo>
                    <a:lnTo>
                      <a:pt x="929" y="29"/>
                    </a:lnTo>
                    <a:lnTo>
                      <a:pt x="852" y="27"/>
                    </a:lnTo>
                    <a:lnTo>
                      <a:pt x="776" y="27"/>
                    </a:lnTo>
                    <a:lnTo>
                      <a:pt x="701" y="27"/>
                    </a:lnTo>
                    <a:lnTo>
                      <a:pt x="628" y="26"/>
                    </a:lnTo>
                    <a:lnTo>
                      <a:pt x="556" y="26"/>
                    </a:lnTo>
                    <a:lnTo>
                      <a:pt x="486" y="25"/>
                    </a:lnTo>
                    <a:lnTo>
                      <a:pt x="419" y="25"/>
                    </a:lnTo>
                    <a:lnTo>
                      <a:pt x="355" y="24"/>
                    </a:lnTo>
                    <a:lnTo>
                      <a:pt x="294" y="24"/>
                    </a:lnTo>
                    <a:lnTo>
                      <a:pt x="239" y="23"/>
                    </a:lnTo>
                    <a:lnTo>
                      <a:pt x="188" y="23"/>
                    </a:lnTo>
                    <a:lnTo>
                      <a:pt x="142" y="22"/>
                    </a:lnTo>
                    <a:lnTo>
                      <a:pt x="102" y="22"/>
                    </a:lnTo>
                    <a:lnTo>
                      <a:pt x="68" y="22"/>
                    </a:lnTo>
                    <a:lnTo>
                      <a:pt x="40" y="21"/>
                    </a:lnTo>
                    <a:lnTo>
                      <a:pt x="20" y="21"/>
                    </a:lnTo>
                    <a:lnTo>
                      <a:pt x="7" y="21"/>
                    </a:lnTo>
                    <a:lnTo>
                      <a:pt x="30" y="0"/>
                    </a:lnTo>
                    <a:lnTo>
                      <a:pt x="42" y="0"/>
                    </a:lnTo>
                    <a:lnTo>
                      <a:pt x="63" y="1"/>
                    </a:lnTo>
                    <a:lnTo>
                      <a:pt x="89" y="1"/>
                    </a:lnTo>
                    <a:lnTo>
                      <a:pt x="124" y="1"/>
                    </a:lnTo>
                    <a:lnTo>
                      <a:pt x="164" y="2"/>
                    </a:lnTo>
                    <a:lnTo>
                      <a:pt x="211" y="2"/>
                    </a:lnTo>
                    <a:lnTo>
                      <a:pt x="261" y="2"/>
                    </a:lnTo>
                    <a:lnTo>
                      <a:pt x="317" y="3"/>
                    </a:lnTo>
                    <a:lnTo>
                      <a:pt x="377" y="3"/>
                    </a:lnTo>
                    <a:lnTo>
                      <a:pt x="441" y="5"/>
                    </a:lnTo>
                    <a:lnTo>
                      <a:pt x="508" y="5"/>
                    </a:lnTo>
                    <a:lnTo>
                      <a:pt x="578" y="6"/>
                    </a:lnTo>
                    <a:lnTo>
                      <a:pt x="650" y="6"/>
                    </a:lnTo>
                    <a:lnTo>
                      <a:pt x="724" y="7"/>
                    </a:lnTo>
                    <a:lnTo>
                      <a:pt x="798" y="7"/>
                    </a:lnTo>
                    <a:lnTo>
                      <a:pt x="875" y="7"/>
                    </a:lnTo>
                    <a:lnTo>
                      <a:pt x="950" y="8"/>
                    </a:lnTo>
                    <a:lnTo>
                      <a:pt x="1027" y="8"/>
                    </a:lnTo>
                    <a:lnTo>
                      <a:pt x="1102" y="8"/>
                    </a:lnTo>
                    <a:lnTo>
                      <a:pt x="1175" y="8"/>
                    </a:lnTo>
                    <a:lnTo>
                      <a:pt x="1249" y="8"/>
                    </a:lnTo>
                    <a:lnTo>
                      <a:pt x="1318" y="8"/>
                    </a:lnTo>
                    <a:lnTo>
                      <a:pt x="1386" y="8"/>
                    </a:lnTo>
                    <a:lnTo>
                      <a:pt x="1450" y="8"/>
                    </a:lnTo>
                    <a:lnTo>
                      <a:pt x="1510" y="8"/>
                    </a:lnTo>
                    <a:lnTo>
                      <a:pt x="1568" y="7"/>
                    </a:lnTo>
                    <a:lnTo>
                      <a:pt x="1619" y="6"/>
                    </a:lnTo>
                    <a:lnTo>
                      <a:pt x="1666" y="6"/>
                    </a:lnTo>
                    <a:lnTo>
                      <a:pt x="1707" y="5"/>
                    </a:lnTo>
                    <a:lnTo>
                      <a:pt x="1741" y="3"/>
                    </a:lnTo>
                    <a:lnTo>
                      <a:pt x="1770" y="2"/>
                    </a:lnTo>
                    <a:lnTo>
                      <a:pt x="1791" y="0"/>
                    </a:lnTo>
                    <a:lnTo>
                      <a:pt x="1791" y="0"/>
                    </a:lnTo>
                    <a:close/>
                    <a:moveTo>
                      <a:pt x="1772" y="21"/>
                    </a:moveTo>
                    <a:lnTo>
                      <a:pt x="1791" y="0"/>
                    </a:lnTo>
                    <a:lnTo>
                      <a:pt x="1791" y="0"/>
                    </a:lnTo>
                    <a:lnTo>
                      <a:pt x="1792" y="0"/>
                    </a:lnTo>
                    <a:lnTo>
                      <a:pt x="1793" y="0"/>
                    </a:lnTo>
                    <a:lnTo>
                      <a:pt x="1793" y="0"/>
                    </a:lnTo>
                    <a:lnTo>
                      <a:pt x="1794" y="0"/>
                    </a:lnTo>
                    <a:lnTo>
                      <a:pt x="1794" y="0"/>
                    </a:lnTo>
                    <a:lnTo>
                      <a:pt x="1795" y="0"/>
                    </a:lnTo>
                    <a:lnTo>
                      <a:pt x="1795" y="1"/>
                    </a:lnTo>
                    <a:lnTo>
                      <a:pt x="1796" y="1"/>
                    </a:lnTo>
                    <a:lnTo>
                      <a:pt x="1796" y="1"/>
                    </a:lnTo>
                    <a:lnTo>
                      <a:pt x="1797" y="1"/>
                    </a:lnTo>
                    <a:lnTo>
                      <a:pt x="1797" y="1"/>
                    </a:lnTo>
                    <a:lnTo>
                      <a:pt x="1797" y="1"/>
                    </a:lnTo>
                    <a:lnTo>
                      <a:pt x="1799" y="2"/>
                    </a:lnTo>
                    <a:lnTo>
                      <a:pt x="1799" y="2"/>
                    </a:lnTo>
                    <a:lnTo>
                      <a:pt x="1799" y="2"/>
                    </a:lnTo>
                    <a:lnTo>
                      <a:pt x="1799" y="2"/>
                    </a:lnTo>
                    <a:lnTo>
                      <a:pt x="1799" y="3"/>
                    </a:lnTo>
                    <a:lnTo>
                      <a:pt x="1799" y="3"/>
                    </a:lnTo>
                    <a:lnTo>
                      <a:pt x="1799" y="3"/>
                    </a:lnTo>
                    <a:lnTo>
                      <a:pt x="1800" y="3"/>
                    </a:lnTo>
                    <a:lnTo>
                      <a:pt x="1800" y="5"/>
                    </a:lnTo>
                    <a:lnTo>
                      <a:pt x="1799" y="5"/>
                    </a:lnTo>
                    <a:lnTo>
                      <a:pt x="1799" y="6"/>
                    </a:lnTo>
                    <a:lnTo>
                      <a:pt x="1799" y="6"/>
                    </a:lnTo>
                    <a:lnTo>
                      <a:pt x="1799" y="6"/>
                    </a:lnTo>
                    <a:lnTo>
                      <a:pt x="1799" y="7"/>
                    </a:lnTo>
                    <a:lnTo>
                      <a:pt x="1799" y="7"/>
                    </a:lnTo>
                    <a:lnTo>
                      <a:pt x="1797" y="8"/>
                    </a:lnTo>
                    <a:lnTo>
                      <a:pt x="1797" y="8"/>
                    </a:lnTo>
                    <a:lnTo>
                      <a:pt x="1797" y="8"/>
                    </a:lnTo>
                    <a:lnTo>
                      <a:pt x="1796" y="9"/>
                    </a:lnTo>
                    <a:lnTo>
                      <a:pt x="1796" y="9"/>
                    </a:lnTo>
                    <a:lnTo>
                      <a:pt x="1796" y="10"/>
                    </a:lnTo>
                    <a:lnTo>
                      <a:pt x="1795" y="10"/>
                    </a:lnTo>
                    <a:lnTo>
                      <a:pt x="1795" y="11"/>
                    </a:lnTo>
                    <a:lnTo>
                      <a:pt x="1794" y="11"/>
                    </a:lnTo>
                    <a:lnTo>
                      <a:pt x="1793" y="13"/>
                    </a:lnTo>
                    <a:lnTo>
                      <a:pt x="1793" y="13"/>
                    </a:lnTo>
                    <a:lnTo>
                      <a:pt x="1792" y="13"/>
                    </a:lnTo>
                    <a:lnTo>
                      <a:pt x="1792" y="14"/>
                    </a:lnTo>
                    <a:lnTo>
                      <a:pt x="1791" y="14"/>
                    </a:lnTo>
                    <a:lnTo>
                      <a:pt x="1789" y="15"/>
                    </a:lnTo>
                    <a:lnTo>
                      <a:pt x="1789" y="15"/>
                    </a:lnTo>
                    <a:lnTo>
                      <a:pt x="1788" y="15"/>
                    </a:lnTo>
                    <a:lnTo>
                      <a:pt x="1787" y="16"/>
                    </a:lnTo>
                    <a:lnTo>
                      <a:pt x="1787" y="16"/>
                    </a:lnTo>
                    <a:lnTo>
                      <a:pt x="1786" y="17"/>
                    </a:lnTo>
                    <a:lnTo>
                      <a:pt x="1785" y="17"/>
                    </a:lnTo>
                    <a:lnTo>
                      <a:pt x="1784" y="17"/>
                    </a:lnTo>
                    <a:lnTo>
                      <a:pt x="1784" y="18"/>
                    </a:lnTo>
                    <a:lnTo>
                      <a:pt x="1783" y="18"/>
                    </a:lnTo>
                    <a:lnTo>
                      <a:pt x="1781" y="18"/>
                    </a:lnTo>
                    <a:lnTo>
                      <a:pt x="1780" y="18"/>
                    </a:lnTo>
                    <a:lnTo>
                      <a:pt x="1780" y="19"/>
                    </a:lnTo>
                    <a:lnTo>
                      <a:pt x="1779" y="19"/>
                    </a:lnTo>
                    <a:lnTo>
                      <a:pt x="1778" y="19"/>
                    </a:lnTo>
                    <a:lnTo>
                      <a:pt x="1777" y="19"/>
                    </a:lnTo>
                    <a:lnTo>
                      <a:pt x="1777" y="19"/>
                    </a:lnTo>
                    <a:lnTo>
                      <a:pt x="1776" y="21"/>
                    </a:lnTo>
                    <a:lnTo>
                      <a:pt x="1775" y="21"/>
                    </a:lnTo>
                    <a:lnTo>
                      <a:pt x="1773" y="21"/>
                    </a:lnTo>
                    <a:lnTo>
                      <a:pt x="1773" y="21"/>
                    </a:lnTo>
                    <a:lnTo>
                      <a:pt x="1772"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140"/>
              <p:cNvSpPr>
                <a:spLocks noEditPoints="1"/>
              </p:cNvSpPr>
              <p:nvPr/>
            </p:nvSpPr>
            <p:spPr bwMode="auto">
              <a:xfrm>
                <a:off x="7740650" y="5270500"/>
                <a:ext cx="2751138" cy="50800"/>
              </a:xfrm>
              <a:custGeom>
                <a:avLst/>
                <a:gdLst>
                  <a:gd name="T0" fmla="*/ 6 w 1733"/>
                  <a:gd name="T1" fmla="*/ 21 h 32"/>
                  <a:gd name="T2" fmla="*/ 3 w 1733"/>
                  <a:gd name="T3" fmla="*/ 21 h 32"/>
                  <a:gd name="T4" fmla="*/ 2 w 1733"/>
                  <a:gd name="T5" fmla="*/ 19 h 32"/>
                  <a:gd name="T6" fmla="*/ 1 w 1733"/>
                  <a:gd name="T7" fmla="*/ 18 h 32"/>
                  <a:gd name="T8" fmla="*/ 0 w 1733"/>
                  <a:gd name="T9" fmla="*/ 17 h 32"/>
                  <a:gd name="T10" fmla="*/ 1 w 1733"/>
                  <a:gd name="T11" fmla="*/ 15 h 32"/>
                  <a:gd name="T12" fmla="*/ 1 w 1733"/>
                  <a:gd name="T13" fmla="*/ 14 h 32"/>
                  <a:gd name="T14" fmla="*/ 3 w 1733"/>
                  <a:gd name="T15" fmla="*/ 11 h 32"/>
                  <a:gd name="T16" fmla="*/ 6 w 1733"/>
                  <a:gd name="T17" fmla="*/ 9 h 32"/>
                  <a:gd name="T18" fmla="*/ 8 w 1733"/>
                  <a:gd name="T19" fmla="*/ 7 h 32"/>
                  <a:gd name="T20" fmla="*/ 11 w 1733"/>
                  <a:gd name="T21" fmla="*/ 6 h 32"/>
                  <a:gd name="T22" fmla="*/ 15 w 1733"/>
                  <a:gd name="T23" fmla="*/ 3 h 32"/>
                  <a:gd name="T24" fmla="*/ 18 w 1733"/>
                  <a:gd name="T25" fmla="*/ 2 h 32"/>
                  <a:gd name="T26" fmla="*/ 22 w 1733"/>
                  <a:gd name="T27" fmla="*/ 1 h 32"/>
                  <a:gd name="T28" fmla="*/ 25 w 1733"/>
                  <a:gd name="T29" fmla="*/ 0 h 32"/>
                  <a:gd name="T30" fmla="*/ 29 w 1733"/>
                  <a:gd name="T31" fmla="*/ 0 h 32"/>
                  <a:gd name="T32" fmla="*/ 1724 w 1733"/>
                  <a:gd name="T33" fmla="*/ 4 h 32"/>
                  <a:gd name="T34" fmla="*/ 1621 w 1733"/>
                  <a:gd name="T35" fmla="*/ 29 h 32"/>
                  <a:gd name="T36" fmla="*/ 1430 w 1733"/>
                  <a:gd name="T37" fmla="*/ 32 h 32"/>
                  <a:gd name="T38" fmla="*/ 1177 w 1733"/>
                  <a:gd name="T39" fmla="*/ 32 h 32"/>
                  <a:gd name="T40" fmla="*/ 892 w 1733"/>
                  <a:gd name="T41" fmla="*/ 30 h 32"/>
                  <a:gd name="T42" fmla="*/ 604 w 1733"/>
                  <a:gd name="T43" fmla="*/ 27 h 32"/>
                  <a:gd name="T44" fmla="*/ 342 w 1733"/>
                  <a:gd name="T45" fmla="*/ 25 h 32"/>
                  <a:gd name="T46" fmla="*/ 137 w 1733"/>
                  <a:gd name="T47" fmla="*/ 22 h 32"/>
                  <a:gd name="T48" fmla="*/ 19 w 1733"/>
                  <a:gd name="T49" fmla="*/ 21 h 32"/>
                  <a:gd name="T50" fmla="*/ 62 w 1733"/>
                  <a:gd name="T51" fmla="*/ 0 h 32"/>
                  <a:gd name="T52" fmla="*/ 203 w 1733"/>
                  <a:gd name="T53" fmla="*/ 2 h 32"/>
                  <a:gd name="T54" fmla="*/ 425 w 1733"/>
                  <a:gd name="T55" fmla="*/ 4 h 32"/>
                  <a:gd name="T56" fmla="*/ 696 w 1733"/>
                  <a:gd name="T57" fmla="*/ 8 h 32"/>
                  <a:gd name="T58" fmla="*/ 988 w 1733"/>
                  <a:gd name="T59" fmla="*/ 10 h 32"/>
                  <a:gd name="T60" fmla="*/ 1268 w 1733"/>
                  <a:gd name="T61" fmla="*/ 11 h 32"/>
                  <a:gd name="T62" fmla="*/ 1507 w 1733"/>
                  <a:gd name="T63" fmla="*/ 10 h 32"/>
                  <a:gd name="T64" fmla="*/ 1676 w 1733"/>
                  <a:gd name="T65" fmla="*/ 7 h 32"/>
                  <a:gd name="T66" fmla="*/ 1706 w 1733"/>
                  <a:gd name="T67" fmla="*/ 25 h 32"/>
                  <a:gd name="T68" fmla="*/ 1726 w 1733"/>
                  <a:gd name="T69" fmla="*/ 4 h 32"/>
                  <a:gd name="T70" fmla="*/ 1729 w 1733"/>
                  <a:gd name="T71" fmla="*/ 4 h 32"/>
                  <a:gd name="T72" fmla="*/ 1731 w 1733"/>
                  <a:gd name="T73" fmla="*/ 6 h 32"/>
                  <a:gd name="T74" fmla="*/ 1732 w 1733"/>
                  <a:gd name="T75" fmla="*/ 6 h 32"/>
                  <a:gd name="T76" fmla="*/ 1733 w 1733"/>
                  <a:gd name="T77" fmla="*/ 7 h 32"/>
                  <a:gd name="T78" fmla="*/ 1733 w 1733"/>
                  <a:gd name="T79" fmla="*/ 9 h 32"/>
                  <a:gd name="T80" fmla="*/ 1732 w 1733"/>
                  <a:gd name="T81" fmla="*/ 10 h 32"/>
                  <a:gd name="T82" fmla="*/ 1731 w 1733"/>
                  <a:gd name="T83" fmla="*/ 13 h 32"/>
                  <a:gd name="T84" fmla="*/ 1729 w 1733"/>
                  <a:gd name="T85" fmla="*/ 15 h 32"/>
                  <a:gd name="T86" fmla="*/ 1726 w 1733"/>
                  <a:gd name="T87" fmla="*/ 17 h 32"/>
                  <a:gd name="T88" fmla="*/ 1724 w 1733"/>
                  <a:gd name="T89" fmla="*/ 18 h 32"/>
                  <a:gd name="T90" fmla="*/ 1721 w 1733"/>
                  <a:gd name="T91" fmla="*/ 21 h 32"/>
                  <a:gd name="T92" fmla="*/ 1717 w 1733"/>
                  <a:gd name="T93" fmla="*/ 22 h 32"/>
                  <a:gd name="T94" fmla="*/ 1714 w 1733"/>
                  <a:gd name="T95" fmla="*/ 23 h 32"/>
                  <a:gd name="T96" fmla="*/ 1710 w 1733"/>
                  <a:gd name="T97" fmla="*/ 24 h 32"/>
                  <a:gd name="T98" fmla="*/ 1707 w 1733"/>
                  <a:gd name="T9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33" h="32">
                    <a:moveTo>
                      <a:pt x="30" y="0"/>
                    </a:moveTo>
                    <a:lnTo>
                      <a:pt x="7" y="21"/>
                    </a:lnTo>
                    <a:lnTo>
                      <a:pt x="7" y="21"/>
                    </a:lnTo>
                    <a:lnTo>
                      <a:pt x="6" y="21"/>
                    </a:lnTo>
                    <a:lnTo>
                      <a:pt x="4" y="21"/>
                    </a:lnTo>
                    <a:lnTo>
                      <a:pt x="4" y="21"/>
                    </a:lnTo>
                    <a:lnTo>
                      <a:pt x="3" y="21"/>
                    </a:lnTo>
                    <a:lnTo>
                      <a:pt x="3" y="21"/>
                    </a:lnTo>
                    <a:lnTo>
                      <a:pt x="3" y="19"/>
                    </a:lnTo>
                    <a:lnTo>
                      <a:pt x="2" y="19"/>
                    </a:lnTo>
                    <a:lnTo>
                      <a:pt x="2" y="19"/>
                    </a:lnTo>
                    <a:lnTo>
                      <a:pt x="2" y="19"/>
                    </a:lnTo>
                    <a:lnTo>
                      <a:pt x="1" y="19"/>
                    </a:lnTo>
                    <a:lnTo>
                      <a:pt x="1" y="18"/>
                    </a:lnTo>
                    <a:lnTo>
                      <a:pt x="1" y="18"/>
                    </a:lnTo>
                    <a:lnTo>
                      <a:pt x="1" y="18"/>
                    </a:lnTo>
                    <a:lnTo>
                      <a:pt x="1" y="18"/>
                    </a:lnTo>
                    <a:lnTo>
                      <a:pt x="0" y="17"/>
                    </a:lnTo>
                    <a:lnTo>
                      <a:pt x="0" y="17"/>
                    </a:lnTo>
                    <a:lnTo>
                      <a:pt x="0" y="17"/>
                    </a:lnTo>
                    <a:lnTo>
                      <a:pt x="0" y="16"/>
                    </a:lnTo>
                    <a:lnTo>
                      <a:pt x="0" y="16"/>
                    </a:lnTo>
                    <a:lnTo>
                      <a:pt x="0" y="16"/>
                    </a:lnTo>
                    <a:lnTo>
                      <a:pt x="1" y="15"/>
                    </a:lnTo>
                    <a:lnTo>
                      <a:pt x="1" y="15"/>
                    </a:lnTo>
                    <a:lnTo>
                      <a:pt x="1" y="14"/>
                    </a:lnTo>
                    <a:lnTo>
                      <a:pt x="1" y="14"/>
                    </a:lnTo>
                    <a:lnTo>
                      <a:pt x="1" y="14"/>
                    </a:lnTo>
                    <a:lnTo>
                      <a:pt x="2" y="13"/>
                    </a:lnTo>
                    <a:lnTo>
                      <a:pt x="2" y="13"/>
                    </a:lnTo>
                    <a:lnTo>
                      <a:pt x="2" y="11"/>
                    </a:lnTo>
                    <a:lnTo>
                      <a:pt x="3" y="11"/>
                    </a:lnTo>
                    <a:lnTo>
                      <a:pt x="3" y="10"/>
                    </a:lnTo>
                    <a:lnTo>
                      <a:pt x="4" y="10"/>
                    </a:lnTo>
                    <a:lnTo>
                      <a:pt x="4" y="9"/>
                    </a:lnTo>
                    <a:lnTo>
                      <a:pt x="6" y="9"/>
                    </a:lnTo>
                    <a:lnTo>
                      <a:pt x="6" y="9"/>
                    </a:lnTo>
                    <a:lnTo>
                      <a:pt x="7" y="8"/>
                    </a:lnTo>
                    <a:lnTo>
                      <a:pt x="8" y="8"/>
                    </a:lnTo>
                    <a:lnTo>
                      <a:pt x="8" y="7"/>
                    </a:lnTo>
                    <a:lnTo>
                      <a:pt x="9" y="7"/>
                    </a:lnTo>
                    <a:lnTo>
                      <a:pt x="10" y="6"/>
                    </a:lnTo>
                    <a:lnTo>
                      <a:pt x="10" y="6"/>
                    </a:lnTo>
                    <a:lnTo>
                      <a:pt x="11" y="6"/>
                    </a:lnTo>
                    <a:lnTo>
                      <a:pt x="12" y="4"/>
                    </a:lnTo>
                    <a:lnTo>
                      <a:pt x="12" y="4"/>
                    </a:lnTo>
                    <a:lnTo>
                      <a:pt x="14" y="4"/>
                    </a:lnTo>
                    <a:lnTo>
                      <a:pt x="15" y="3"/>
                    </a:lnTo>
                    <a:lnTo>
                      <a:pt x="16" y="3"/>
                    </a:lnTo>
                    <a:lnTo>
                      <a:pt x="16" y="3"/>
                    </a:lnTo>
                    <a:lnTo>
                      <a:pt x="17" y="2"/>
                    </a:lnTo>
                    <a:lnTo>
                      <a:pt x="18" y="2"/>
                    </a:lnTo>
                    <a:lnTo>
                      <a:pt x="19" y="2"/>
                    </a:lnTo>
                    <a:lnTo>
                      <a:pt x="19" y="2"/>
                    </a:lnTo>
                    <a:lnTo>
                      <a:pt x="20" y="1"/>
                    </a:lnTo>
                    <a:lnTo>
                      <a:pt x="22" y="1"/>
                    </a:lnTo>
                    <a:lnTo>
                      <a:pt x="23" y="1"/>
                    </a:lnTo>
                    <a:lnTo>
                      <a:pt x="23" y="1"/>
                    </a:lnTo>
                    <a:lnTo>
                      <a:pt x="24" y="1"/>
                    </a:lnTo>
                    <a:lnTo>
                      <a:pt x="25" y="0"/>
                    </a:lnTo>
                    <a:lnTo>
                      <a:pt x="25" y="0"/>
                    </a:lnTo>
                    <a:lnTo>
                      <a:pt x="26" y="0"/>
                    </a:lnTo>
                    <a:lnTo>
                      <a:pt x="27" y="0"/>
                    </a:lnTo>
                    <a:lnTo>
                      <a:pt x="29" y="0"/>
                    </a:lnTo>
                    <a:lnTo>
                      <a:pt x="29" y="0"/>
                    </a:lnTo>
                    <a:lnTo>
                      <a:pt x="30" y="0"/>
                    </a:lnTo>
                    <a:lnTo>
                      <a:pt x="30" y="0"/>
                    </a:lnTo>
                    <a:close/>
                    <a:moveTo>
                      <a:pt x="1724" y="4"/>
                    </a:moveTo>
                    <a:lnTo>
                      <a:pt x="1706" y="25"/>
                    </a:lnTo>
                    <a:lnTo>
                      <a:pt x="1684" y="26"/>
                    </a:lnTo>
                    <a:lnTo>
                      <a:pt x="1655" y="27"/>
                    </a:lnTo>
                    <a:lnTo>
                      <a:pt x="1621" y="29"/>
                    </a:lnTo>
                    <a:lnTo>
                      <a:pt x="1581" y="30"/>
                    </a:lnTo>
                    <a:lnTo>
                      <a:pt x="1535" y="31"/>
                    </a:lnTo>
                    <a:lnTo>
                      <a:pt x="1485" y="31"/>
                    </a:lnTo>
                    <a:lnTo>
                      <a:pt x="1430" y="32"/>
                    </a:lnTo>
                    <a:lnTo>
                      <a:pt x="1372" y="32"/>
                    </a:lnTo>
                    <a:lnTo>
                      <a:pt x="1310" y="32"/>
                    </a:lnTo>
                    <a:lnTo>
                      <a:pt x="1245" y="32"/>
                    </a:lnTo>
                    <a:lnTo>
                      <a:pt x="1177" y="32"/>
                    </a:lnTo>
                    <a:lnTo>
                      <a:pt x="1108" y="32"/>
                    </a:lnTo>
                    <a:lnTo>
                      <a:pt x="1037" y="31"/>
                    </a:lnTo>
                    <a:lnTo>
                      <a:pt x="965" y="31"/>
                    </a:lnTo>
                    <a:lnTo>
                      <a:pt x="892" y="30"/>
                    </a:lnTo>
                    <a:lnTo>
                      <a:pt x="819" y="30"/>
                    </a:lnTo>
                    <a:lnTo>
                      <a:pt x="746" y="29"/>
                    </a:lnTo>
                    <a:lnTo>
                      <a:pt x="674" y="29"/>
                    </a:lnTo>
                    <a:lnTo>
                      <a:pt x="604" y="27"/>
                    </a:lnTo>
                    <a:lnTo>
                      <a:pt x="534" y="27"/>
                    </a:lnTo>
                    <a:lnTo>
                      <a:pt x="468" y="26"/>
                    </a:lnTo>
                    <a:lnTo>
                      <a:pt x="402" y="25"/>
                    </a:lnTo>
                    <a:lnTo>
                      <a:pt x="342" y="25"/>
                    </a:lnTo>
                    <a:lnTo>
                      <a:pt x="283" y="24"/>
                    </a:lnTo>
                    <a:lnTo>
                      <a:pt x="230" y="24"/>
                    </a:lnTo>
                    <a:lnTo>
                      <a:pt x="181" y="23"/>
                    </a:lnTo>
                    <a:lnTo>
                      <a:pt x="137" y="22"/>
                    </a:lnTo>
                    <a:lnTo>
                      <a:pt x="98" y="22"/>
                    </a:lnTo>
                    <a:lnTo>
                      <a:pt x="65" y="22"/>
                    </a:lnTo>
                    <a:lnTo>
                      <a:pt x="39" y="21"/>
                    </a:lnTo>
                    <a:lnTo>
                      <a:pt x="19" y="21"/>
                    </a:lnTo>
                    <a:lnTo>
                      <a:pt x="7" y="21"/>
                    </a:lnTo>
                    <a:lnTo>
                      <a:pt x="30" y="0"/>
                    </a:lnTo>
                    <a:lnTo>
                      <a:pt x="42" y="0"/>
                    </a:lnTo>
                    <a:lnTo>
                      <a:pt x="62" y="0"/>
                    </a:lnTo>
                    <a:lnTo>
                      <a:pt x="88" y="1"/>
                    </a:lnTo>
                    <a:lnTo>
                      <a:pt x="121" y="1"/>
                    </a:lnTo>
                    <a:lnTo>
                      <a:pt x="160" y="2"/>
                    </a:lnTo>
                    <a:lnTo>
                      <a:pt x="203" y="2"/>
                    </a:lnTo>
                    <a:lnTo>
                      <a:pt x="253" y="3"/>
                    </a:lnTo>
                    <a:lnTo>
                      <a:pt x="306" y="3"/>
                    </a:lnTo>
                    <a:lnTo>
                      <a:pt x="365" y="4"/>
                    </a:lnTo>
                    <a:lnTo>
                      <a:pt x="425" y="4"/>
                    </a:lnTo>
                    <a:lnTo>
                      <a:pt x="489" y="6"/>
                    </a:lnTo>
                    <a:lnTo>
                      <a:pt x="557" y="7"/>
                    </a:lnTo>
                    <a:lnTo>
                      <a:pt x="625" y="7"/>
                    </a:lnTo>
                    <a:lnTo>
                      <a:pt x="696" y="8"/>
                    </a:lnTo>
                    <a:lnTo>
                      <a:pt x="768" y="9"/>
                    </a:lnTo>
                    <a:lnTo>
                      <a:pt x="841" y="9"/>
                    </a:lnTo>
                    <a:lnTo>
                      <a:pt x="915" y="10"/>
                    </a:lnTo>
                    <a:lnTo>
                      <a:pt x="988" y="10"/>
                    </a:lnTo>
                    <a:lnTo>
                      <a:pt x="1060" y="10"/>
                    </a:lnTo>
                    <a:lnTo>
                      <a:pt x="1131" y="11"/>
                    </a:lnTo>
                    <a:lnTo>
                      <a:pt x="1200" y="11"/>
                    </a:lnTo>
                    <a:lnTo>
                      <a:pt x="1268" y="11"/>
                    </a:lnTo>
                    <a:lnTo>
                      <a:pt x="1332" y="11"/>
                    </a:lnTo>
                    <a:lnTo>
                      <a:pt x="1395" y="11"/>
                    </a:lnTo>
                    <a:lnTo>
                      <a:pt x="1453" y="11"/>
                    </a:lnTo>
                    <a:lnTo>
                      <a:pt x="1507" y="10"/>
                    </a:lnTo>
                    <a:lnTo>
                      <a:pt x="1557" y="10"/>
                    </a:lnTo>
                    <a:lnTo>
                      <a:pt x="1603" y="9"/>
                    </a:lnTo>
                    <a:lnTo>
                      <a:pt x="1642" y="8"/>
                    </a:lnTo>
                    <a:lnTo>
                      <a:pt x="1676" y="7"/>
                    </a:lnTo>
                    <a:lnTo>
                      <a:pt x="1703" y="6"/>
                    </a:lnTo>
                    <a:lnTo>
                      <a:pt x="1724" y="4"/>
                    </a:lnTo>
                    <a:lnTo>
                      <a:pt x="1724" y="4"/>
                    </a:lnTo>
                    <a:close/>
                    <a:moveTo>
                      <a:pt x="1706" y="25"/>
                    </a:moveTo>
                    <a:lnTo>
                      <a:pt x="1724" y="4"/>
                    </a:lnTo>
                    <a:lnTo>
                      <a:pt x="1725" y="4"/>
                    </a:lnTo>
                    <a:lnTo>
                      <a:pt x="1725" y="4"/>
                    </a:lnTo>
                    <a:lnTo>
                      <a:pt x="1726" y="4"/>
                    </a:lnTo>
                    <a:lnTo>
                      <a:pt x="1726" y="4"/>
                    </a:lnTo>
                    <a:lnTo>
                      <a:pt x="1727" y="4"/>
                    </a:lnTo>
                    <a:lnTo>
                      <a:pt x="1729" y="4"/>
                    </a:lnTo>
                    <a:lnTo>
                      <a:pt x="1729" y="4"/>
                    </a:lnTo>
                    <a:lnTo>
                      <a:pt x="1729" y="4"/>
                    </a:lnTo>
                    <a:lnTo>
                      <a:pt x="1730" y="4"/>
                    </a:lnTo>
                    <a:lnTo>
                      <a:pt x="1730" y="4"/>
                    </a:lnTo>
                    <a:lnTo>
                      <a:pt x="1731" y="6"/>
                    </a:lnTo>
                    <a:lnTo>
                      <a:pt x="1731" y="6"/>
                    </a:lnTo>
                    <a:lnTo>
                      <a:pt x="1731" y="6"/>
                    </a:lnTo>
                    <a:lnTo>
                      <a:pt x="1732" y="6"/>
                    </a:lnTo>
                    <a:lnTo>
                      <a:pt x="1732" y="6"/>
                    </a:lnTo>
                    <a:lnTo>
                      <a:pt x="1732" y="7"/>
                    </a:lnTo>
                    <a:lnTo>
                      <a:pt x="1732" y="7"/>
                    </a:lnTo>
                    <a:lnTo>
                      <a:pt x="1732" y="7"/>
                    </a:lnTo>
                    <a:lnTo>
                      <a:pt x="1733" y="7"/>
                    </a:lnTo>
                    <a:lnTo>
                      <a:pt x="1733" y="8"/>
                    </a:lnTo>
                    <a:lnTo>
                      <a:pt x="1733" y="8"/>
                    </a:lnTo>
                    <a:lnTo>
                      <a:pt x="1733" y="8"/>
                    </a:lnTo>
                    <a:lnTo>
                      <a:pt x="1733" y="9"/>
                    </a:lnTo>
                    <a:lnTo>
                      <a:pt x="1733" y="9"/>
                    </a:lnTo>
                    <a:lnTo>
                      <a:pt x="1732" y="9"/>
                    </a:lnTo>
                    <a:lnTo>
                      <a:pt x="1732" y="10"/>
                    </a:lnTo>
                    <a:lnTo>
                      <a:pt x="1732" y="10"/>
                    </a:lnTo>
                    <a:lnTo>
                      <a:pt x="1732" y="11"/>
                    </a:lnTo>
                    <a:lnTo>
                      <a:pt x="1732" y="11"/>
                    </a:lnTo>
                    <a:lnTo>
                      <a:pt x="1731" y="13"/>
                    </a:lnTo>
                    <a:lnTo>
                      <a:pt x="1731" y="13"/>
                    </a:lnTo>
                    <a:lnTo>
                      <a:pt x="1731" y="13"/>
                    </a:lnTo>
                    <a:lnTo>
                      <a:pt x="1730" y="14"/>
                    </a:lnTo>
                    <a:lnTo>
                      <a:pt x="1730" y="14"/>
                    </a:lnTo>
                    <a:lnTo>
                      <a:pt x="1729" y="15"/>
                    </a:lnTo>
                    <a:lnTo>
                      <a:pt x="1729" y="15"/>
                    </a:lnTo>
                    <a:lnTo>
                      <a:pt x="1727" y="16"/>
                    </a:lnTo>
                    <a:lnTo>
                      <a:pt x="1727" y="16"/>
                    </a:lnTo>
                    <a:lnTo>
                      <a:pt x="1726" y="17"/>
                    </a:lnTo>
                    <a:lnTo>
                      <a:pt x="1725" y="17"/>
                    </a:lnTo>
                    <a:lnTo>
                      <a:pt x="1725" y="17"/>
                    </a:lnTo>
                    <a:lnTo>
                      <a:pt x="1724" y="18"/>
                    </a:lnTo>
                    <a:lnTo>
                      <a:pt x="1724" y="18"/>
                    </a:lnTo>
                    <a:lnTo>
                      <a:pt x="1723" y="19"/>
                    </a:lnTo>
                    <a:lnTo>
                      <a:pt x="1722" y="19"/>
                    </a:lnTo>
                    <a:lnTo>
                      <a:pt x="1722" y="19"/>
                    </a:lnTo>
                    <a:lnTo>
                      <a:pt x="1721" y="21"/>
                    </a:lnTo>
                    <a:lnTo>
                      <a:pt x="1719" y="21"/>
                    </a:lnTo>
                    <a:lnTo>
                      <a:pt x="1718" y="21"/>
                    </a:lnTo>
                    <a:lnTo>
                      <a:pt x="1718" y="22"/>
                    </a:lnTo>
                    <a:lnTo>
                      <a:pt x="1717" y="22"/>
                    </a:lnTo>
                    <a:lnTo>
                      <a:pt x="1716" y="22"/>
                    </a:lnTo>
                    <a:lnTo>
                      <a:pt x="1715" y="23"/>
                    </a:lnTo>
                    <a:lnTo>
                      <a:pt x="1715" y="23"/>
                    </a:lnTo>
                    <a:lnTo>
                      <a:pt x="1714" y="23"/>
                    </a:lnTo>
                    <a:lnTo>
                      <a:pt x="1713" y="23"/>
                    </a:lnTo>
                    <a:lnTo>
                      <a:pt x="1711" y="24"/>
                    </a:lnTo>
                    <a:lnTo>
                      <a:pt x="1711" y="24"/>
                    </a:lnTo>
                    <a:lnTo>
                      <a:pt x="1710" y="24"/>
                    </a:lnTo>
                    <a:lnTo>
                      <a:pt x="1709" y="24"/>
                    </a:lnTo>
                    <a:lnTo>
                      <a:pt x="1708" y="24"/>
                    </a:lnTo>
                    <a:lnTo>
                      <a:pt x="1708" y="24"/>
                    </a:lnTo>
                    <a:lnTo>
                      <a:pt x="1707" y="25"/>
                    </a:lnTo>
                    <a:lnTo>
                      <a:pt x="1706" y="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143"/>
              <p:cNvSpPr>
                <a:spLocks noEditPoints="1"/>
              </p:cNvSpPr>
              <p:nvPr/>
            </p:nvSpPr>
            <p:spPr bwMode="auto">
              <a:xfrm>
                <a:off x="7551738" y="3317875"/>
                <a:ext cx="3132138" cy="1822450"/>
              </a:xfrm>
              <a:custGeom>
                <a:avLst/>
                <a:gdLst>
                  <a:gd name="T0" fmla="*/ 35 w 1973"/>
                  <a:gd name="T1" fmla="*/ 1085 h 1148"/>
                  <a:gd name="T2" fmla="*/ 38 w 1973"/>
                  <a:gd name="T3" fmla="*/ 1110 h 1148"/>
                  <a:gd name="T4" fmla="*/ 49 w 1973"/>
                  <a:gd name="T5" fmla="*/ 1120 h 1148"/>
                  <a:gd name="T6" fmla="*/ 48 w 1973"/>
                  <a:gd name="T7" fmla="*/ 1142 h 1148"/>
                  <a:gd name="T8" fmla="*/ 16 w 1973"/>
                  <a:gd name="T9" fmla="*/ 1138 h 1148"/>
                  <a:gd name="T10" fmla="*/ 2 w 1973"/>
                  <a:gd name="T11" fmla="*/ 1122 h 1148"/>
                  <a:gd name="T12" fmla="*/ 0 w 1973"/>
                  <a:gd name="T13" fmla="*/ 1093 h 1148"/>
                  <a:gd name="T14" fmla="*/ 45 w 1973"/>
                  <a:gd name="T15" fmla="*/ 159 h 1148"/>
                  <a:gd name="T16" fmla="*/ 49 w 1973"/>
                  <a:gd name="T17" fmla="*/ 327 h 1148"/>
                  <a:gd name="T18" fmla="*/ 49 w 1973"/>
                  <a:gd name="T19" fmla="*/ 659 h 1148"/>
                  <a:gd name="T20" fmla="*/ 43 w 1973"/>
                  <a:gd name="T21" fmla="*/ 962 h 1148"/>
                  <a:gd name="T22" fmla="*/ 5 w 1973"/>
                  <a:gd name="T23" fmla="*/ 1053 h 1148"/>
                  <a:gd name="T24" fmla="*/ 11 w 1973"/>
                  <a:gd name="T25" fmla="*/ 821 h 1148"/>
                  <a:gd name="T26" fmla="*/ 14 w 1973"/>
                  <a:gd name="T27" fmla="*/ 479 h 1148"/>
                  <a:gd name="T28" fmla="*/ 11 w 1973"/>
                  <a:gd name="T29" fmla="*/ 213 h 1148"/>
                  <a:gd name="T30" fmla="*/ 110 w 1973"/>
                  <a:gd name="T31" fmla="*/ 21 h 1148"/>
                  <a:gd name="T32" fmla="*/ 59 w 1973"/>
                  <a:gd name="T33" fmla="*/ 30 h 1148"/>
                  <a:gd name="T34" fmla="*/ 41 w 1973"/>
                  <a:gd name="T35" fmla="*/ 66 h 1148"/>
                  <a:gd name="T36" fmla="*/ 41 w 1973"/>
                  <a:gd name="T37" fmla="*/ 128 h 1148"/>
                  <a:gd name="T38" fmla="*/ 6 w 1973"/>
                  <a:gd name="T39" fmla="*/ 142 h 1148"/>
                  <a:gd name="T40" fmla="*/ 5 w 1973"/>
                  <a:gd name="T41" fmla="*/ 78 h 1148"/>
                  <a:gd name="T42" fmla="*/ 38 w 1973"/>
                  <a:gd name="T43" fmla="*/ 25 h 1148"/>
                  <a:gd name="T44" fmla="*/ 133 w 1973"/>
                  <a:gd name="T45" fmla="*/ 0 h 1148"/>
                  <a:gd name="T46" fmla="*/ 1749 w 1973"/>
                  <a:gd name="T47" fmla="*/ 43 h 1148"/>
                  <a:gd name="T48" fmla="*/ 1274 w 1973"/>
                  <a:gd name="T49" fmla="*/ 42 h 1148"/>
                  <a:gd name="T50" fmla="*/ 628 w 1973"/>
                  <a:gd name="T51" fmla="*/ 33 h 1148"/>
                  <a:gd name="T52" fmla="*/ 165 w 1973"/>
                  <a:gd name="T53" fmla="*/ 23 h 1148"/>
                  <a:gd name="T54" fmla="*/ 349 w 1973"/>
                  <a:gd name="T55" fmla="*/ 7 h 1148"/>
                  <a:gd name="T56" fmla="*/ 936 w 1973"/>
                  <a:gd name="T57" fmla="*/ 17 h 1148"/>
                  <a:gd name="T58" fmla="*/ 1549 w 1973"/>
                  <a:gd name="T59" fmla="*/ 23 h 1148"/>
                  <a:gd name="T60" fmla="*/ 1828 w 1973"/>
                  <a:gd name="T61" fmla="*/ 21 h 1148"/>
                  <a:gd name="T62" fmla="*/ 1928 w 1973"/>
                  <a:gd name="T63" fmla="*/ 103 h 1148"/>
                  <a:gd name="T64" fmla="*/ 1905 w 1973"/>
                  <a:gd name="T65" fmla="*/ 61 h 1148"/>
                  <a:gd name="T66" fmla="*/ 1866 w 1973"/>
                  <a:gd name="T67" fmla="*/ 40 h 1148"/>
                  <a:gd name="T68" fmla="*/ 1812 w 1973"/>
                  <a:gd name="T69" fmla="*/ 40 h 1148"/>
                  <a:gd name="T70" fmla="*/ 1886 w 1973"/>
                  <a:gd name="T71" fmla="*/ 19 h 1148"/>
                  <a:gd name="T72" fmla="*/ 1934 w 1973"/>
                  <a:gd name="T73" fmla="*/ 39 h 1148"/>
                  <a:gd name="T74" fmla="*/ 1961 w 1973"/>
                  <a:gd name="T75" fmla="*/ 82 h 1148"/>
                  <a:gd name="T76" fmla="*/ 1965 w 1973"/>
                  <a:gd name="T77" fmla="*/ 1024 h 1148"/>
                  <a:gd name="T78" fmla="*/ 1926 w 1973"/>
                  <a:gd name="T79" fmla="*/ 929 h 1148"/>
                  <a:gd name="T80" fmla="*/ 1926 w 1973"/>
                  <a:gd name="T81" fmla="*/ 619 h 1148"/>
                  <a:gd name="T82" fmla="*/ 1928 w 1973"/>
                  <a:gd name="T83" fmla="*/ 289 h 1148"/>
                  <a:gd name="T84" fmla="*/ 1965 w 1973"/>
                  <a:gd name="T85" fmla="*/ 137 h 1148"/>
                  <a:gd name="T86" fmla="*/ 1963 w 1973"/>
                  <a:gd name="T87" fmla="*/ 378 h 1148"/>
                  <a:gd name="T88" fmla="*/ 1962 w 1973"/>
                  <a:gd name="T89" fmla="*/ 722 h 1148"/>
                  <a:gd name="T90" fmla="*/ 1964 w 1973"/>
                  <a:gd name="T91" fmla="*/ 983 h 1148"/>
                  <a:gd name="T92" fmla="*/ 1898 w 1973"/>
                  <a:gd name="T93" fmla="*/ 1127 h 1148"/>
                  <a:gd name="T94" fmla="*/ 1924 w 1973"/>
                  <a:gd name="T95" fmla="*/ 1124 h 1148"/>
                  <a:gd name="T96" fmla="*/ 1936 w 1973"/>
                  <a:gd name="T97" fmla="*/ 1104 h 1148"/>
                  <a:gd name="T98" fmla="*/ 1936 w 1973"/>
                  <a:gd name="T99" fmla="*/ 1064 h 1148"/>
                  <a:gd name="T100" fmla="*/ 1969 w 1973"/>
                  <a:gd name="T101" fmla="*/ 1040 h 1148"/>
                  <a:gd name="T102" fmla="*/ 1972 w 1973"/>
                  <a:gd name="T103" fmla="*/ 1085 h 1148"/>
                  <a:gd name="T104" fmla="*/ 1955 w 1973"/>
                  <a:gd name="T105" fmla="*/ 1121 h 1148"/>
                  <a:gd name="T106" fmla="*/ 1891 w 1973"/>
                  <a:gd name="T107" fmla="*/ 1148 h 1148"/>
                  <a:gd name="T108" fmla="*/ 117 w 1973"/>
                  <a:gd name="T109" fmla="*/ 1120 h 1148"/>
                  <a:gd name="T110" fmla="*/ 628 w 1973"/>
                  <a:gd name="T111" fmla="*/ 1118 h 1148"/>
                  <a:gd name="T112" fmla="*/ 1332 w 1973"/>
                  <a:gd name="T113" fmla="*/ 1122 h 1148"/>
                  <a:gd name="T114" fmla="*/ 1840 w 1973"/>
                  <a:gd name="T115" fmla="*/ 1127 h 1148"/>
                  <a:gd name="T116" fmla="*/ 1741 w 1973"/>
                  <a:gd name="T117" fmla="*/ 1146 h 1148"/>
                  <a:gd name="T118" fmla="*/ 1156 w 1973"/>
                  <a:gd name="T119" fmla="*/ 1142 h 1148"/>
                  <a:gd name="T120" fmla="*/ 462 w 1973"/>
                  <a:gd name="T121" fmla="*/ 1138 h 1148"/>
                  <a:gd name="T122" fmla="*/ 48 w 1973"/>
                  <a:gd name="T123" fmla="*/ 1142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3" h="1148">
                    <a:moveTo>
                      <a:pt x="3" y="1070"/>
                    </a:moveTo>
                    <a:lnTo>
                      <a:pt x="39" y="1058"/>
                    </a:lnTo>
                    <a:lnTo>
                      <a:pt x="39" y="1058"/>
                    </a:lnTo>
                    <a:lnTo>
                      <a:pt x="38" y="1064"/>
                    </a:lnTo>
                    <a:lnTo>
                      <a:pt x="38" y="1069"/>
                    </a:lnTo>
                    <a:lnTo>
                      <a:pt x="37" y="1073"/>
                    </a:lnTo>
                    <a:lnTo>
                      <a:pt x="37" y="1077"/>
                    </a:lnTo>
                    <a:lnTo>
                      <a:pt x="35" y="1081"/>
                    </a:lnTo>
                    <a:lnTo>
                      <a:pt x="35" y="1085"/>
                    </a:lnTo>
                    <a:lnTo>
                      <a:pt x="35" y="1088"/>
                    </a:lnTo>
                    <a:lnTo>
                      <a:pt x="35" y="1091"/>
                    </a:lnTo>
                    <a:lnTo>
                      <a:pt x="35" y="1095"/>
                    </a:lnTo>
                    <a:lnTo>
                      <a:pt x="35" y="1097"/>
                    </a:lnTo>
                    <a:lnTo>
                      <a:pt x="35" y="1101"/>
                    </a:lnTo>
                    <a:lnTo>
                      <a:pt x="37" y="1103"/>
                    </a:lnTo>
                    <a:lnTo>
                      <a:pt x="37" y="1105"/>
                    </a:lnTo>
                    <a:lnTo>
                      <a:pt x="38" y="1107"/>
                    </a:lnTo>
                    <a:lnTo>
                      <a:pt x="38" y="1110"/>
                    </a:lnTo>
                    <a:lnTo>
                      <a:pt x="39" y="1111"/>
                    </a:lnTo>
                    <a:lnTo>
                      <a:pt x="40" y="1113"/>
                    </a:lnTo>
                    <a:lnTo>
                      <a:pt x="41" y="1114"/>
                    </a:lnTo>
                    <a:lnTo>
                      <a:pt x="42" y="1116"/>
                    </a:lnTo>
                    <a:lnTo>
                      <a:pt x="43" y="1117"/>
                    </a:lnTo>
                    <a:lnTo>
                      <a:pt x="45" y="1118"/>
                    </a:lnTo>
                    <a:lnTo>
                      <a:pt x="46" y="1119"/>
                    </a:lnTo>
                    <a:lnTo>
                      <a:pt x="47" y="1120"/>
                    </a:lnTo>
                    <a:lnTo>
                      <a:pt x="49" y="1120"/>
                    </a:lnTo>
                    <a:lnTo>
                      <a:pt x="50" y="1121"/>
                    </a:lnTo>
                    <a:lnTo>
                      <a:pt x="53" y="1121"/>
                    </a:lnTo>
                    <a:lnTo>
                      <a:pt x="55" y="1121"/>
                    </a:lnTo>
                    <a:lnTo>
                      <a:pt x="57" y="1121"/>
                    </a:lnTo>
                    <a:lnTo>
                      <a:pt x="59" y="1122"/>
                    </a:lnTo>
                    <a:lnTo>
                      <a:pt x="62" y="1122"/>
                    </a:lnTo>
                    <a:lnTo>
                      <a:pt x="64" y="1122"/>
                    </a:lnTo>
                    <a:lnTo>
                      <a:pt x="67" y="1121"/>
                    </a:lnTo>
                    <a:lnTo>
                      <a:pt x="48" y="1142"/>
                    </a:lnTo>
                    <a:lnTo>
                      <a:pt x="43" y="1142"/>
                    </a:lnTo>
                    <a:lnTo>
                      <a:pt x="40" y="1143"/>
                    </a:lnTo>
                    <a:lnTo>
                      <a:pt x="35" y="1142"/>
                    </a:lnTo>
                    <a:lnTo>
                      <a:pt x="32" y="1142"/>
                    </a:lnTo>
                    <a:lnTo>
                      <a:pt x="29" y="1142"/>
                    </a:lnTo>
                    <a:lnTo>
                      <a:pt x="25" y="1141"/>
                    </a:lnTo>
                    <a:lnTo>
                      <a:pt x="22" y="1141"/>
                    </a:lnTo>
                    <a:lnTo>
                      <a:pt x="19" y="1140"/>
                    </a:lnTo>
                    <a:lnTo>
                      <a:pt x="16" y="1138"/>
                    </a:lnTo>
                    <a:lnTo>
                      <a:pt x="14" y="1137"/>
                    </a:lnTo>
                    <a:lnTo>
                      <a:pt x="11" y="1136"/>
                    </a:lnTo>
                    <a:lnTo>
                      <a:pt x="9" y="1135"/>
                    </a:lnTo>
                    <a:lnTo>
                      <a:pt x="8" y="1133"/>
                    </a:lnTo>
                    <a:lnTo>
                      <a:pt x="6" y="1130"/>
                    </a:lnTo>
                    <a:lnTo>
                      <a:pt x="5" y="1129"/>
                    </a:lnTo>
                    <a:lnTo>
                      <a:pt x="3" y="1127"/>
                    </a:lnTo>
                    <a:lnTo>
                      <a:pt x="2" y="1125"/>
                    </a:lnTo>
                    <a:lnTo>
                      <a:pt x="2" y="1122"/>
                    </a:lnTo>
                    <a:lnTo>
                      <a:pt x="1" y="1119"/>
                    </a:lnTo>
                    <a:lnTo>
                      <a:pt x="0" y="1117"/>
                    </a:lnTo>
                    <a:lnTo>
                      <a:pt x="0" y="1113"/>
                    </a:lnTo>
                    <a:lnTo>
                      <a:pt x="0" y="1111"/>
                    </a:lnTo>
                    <a:lnTo>
                      <a:pt x="0" y="1107"/>
                    </a:lnTo>
                    <a:lnTo>
                      <a:pt x="0" y="1104"/>
                    </a:lnTo>
                    <a:lnTo>
                      <a:pt x="0" y="1101"/>
                    </a:lnTo>
                    <a:lnTo>
                      <a:pt x="0" y="1097"/>
                    </a:lnTo>
                    <a:lnTo>
                      <a:pt x="0" y="1093"/>
                    </a:lnTo>
                    <a:lnTo>
                      <a:pt x="1" y="1088"/>
                    </a:lnTo>
                    <a:lnTo>
                      <a:pt x="1" y="1085"/>
                    </a:lnTo>
                    <a:lnTo>
                      <a:pt x="2" y="1080"/>
                    </a:lnTo>
                    <a:lnTo>
                      <a:pt x="2" y="1075"/>
                    </a:lnTo>
                    <a:lnTo>
                      <a:pt x="3" y="1070"/>
                    </a:lnTo>
                    <a:lnTo>
                      <a:pt x="3" y="1070"/>
                    </a:lnTo>
                    <a:lnTo>
                      <a:pt x="3" y="1070"/>
                    </a:lnTo>
                    <a:close/>
                    <a:moveTo>
                      <a:pt x="9" y="173"/>
                    </a:moveTo>
                    <a:lnTo>
                      <a:pt x="45" y="159"/>
                    </a:lnTo>
                    <a:lnTo>
                      <a:pt x="45" y="159"/>
                    </a:lnTo>
                    <a:lnTo>
                      <a:pt x="46" y="169"/>
                    </a:lnTo>
                    <a:lnTo>
                      <a:pt x="47" y="183"/>
                    </a:lnTo>
                    <a:lnTo>
                      <a:pt x="48" y="199"/>
                    </a:lnTo>
                    <a:lnTo>
                      <a:pt x="48" y="220"/>
                    </a:lnTo>
                    <a:lnTo>
                      <a:pt x="48" y="243"/>
                    </a:lnTo>
                    <a:lnTo>
                      <a:pt x="49" y="269"/>
                    </a:lnTo>
                    <a:lnTo>
                      <a:pt x="49" y="297"/>
                    </a:lnTo>
                    <a:lnTo>
                      <a:pt x="49" y="327"/>
                    </a:lnTo>
                    <a:lnTo>
                      <a:pt x="50" y="360"/>
                    </a:lnTo>
                    <a:lnTo>
                      <a:pt x="50" y="395"/>
                    </a:lnTo>
                    <a:lnTo>
                      <a:pt x="50" y="430"/>
                    </a:lnTo>
                    <a:lnTo>
                      <a:pt x="50" y="467"/>
                    </a:lnTo>
                    <a:lnTo>
                      <a:pt x="50" y="505"/>
                    </a:lnTo>
                    <a:lnTo>
                      <a:pt x="49" y="542"/>
                    </a:lnTo>
                    <a:lnTo>
                      <a:pt x="49" y="581"/>
                    </a:lnTo>
                    <a:lnTo>
                      <a:pt x="49" y="620"/>
                    </a:lnTo>
                    <a:lnTo>
                      <a:pt x="49" y="659"/>
                    </a:lnTo>
                    <a:lnTo>
                      <a:pt x="48" y="698"/>
                    </a:lnTo>
                    <a:lnTo>
                      <a:pt x="48" y="736"/>
                    </a:lnTo>
                    <a:lnTo>
                      <a:pt x="48" y="772"/>
                    </a:lnTo>
                    <a:lnTo>
                      <a:pt x="47" y="809"/>
                    </a:lnTo>
                    <a:lnTo>
                      <a:pt x="47" y="843"/>
                    </a:lnTo>
                    <a:lnTo>
                      <a:pt x="46" y="876"/>
                    </a:lnTo>
                    <a:lnTo>
                      <a:pt x="45" y="907"/>
                    </a:lnTo>
                    <a:lnTo>
                      <a:pt x="45" y="936"/>
                    </a:lnTo>
                    <a:lnTo>
                      <a:pt x="43" y="962"/>
                    </a:lnTo>
                    <a:lnTo>
                      <a:pt x="43" y="986"/>
                    </a:lnTo>
                    <a:lnTo>
                      <a:pt x="42" y="1008"/>
                    </a:lnTo>
                    <a:lnTo>
                      <a:pt x="41" y="1026"/>
                    </a:lnTo>
                    <a:lnTo>
                      <a:pt x="41" y="1040"/>
                    </a:lnTo>
                    <a:lnTo>
                      <a:pt x="40" y="1051"/>
                    </a:lnTo>
                    <a:lnTo>
                      <a:pt x="39" y="1058"/>
                    </a:lnTo>
                    <a:lnTo>
                      <a:pt x="3" y="1070"/>
                    </a:lnTo>
                    <a:lnTo>
                      <a:pt x="5" y="1064"/>
                    </a:lnTo>
                    <a:lnTo>
                      <a:pt x="5" y="1053"/>
                    </a:lnTo>
                    <a:lnTo>
                      <a:pt x="6" y="1038"/>
                    </a:lnTo>
                    <a:lnTo>
                      <a:pt x="7" y="1021"/>
                    </a:lnTo>
                    <a:lnTo>
                      <a:pt x="7" y="999"/>
                    </a:lnTo>
                    <a:lnTo>
                      <a:pt x="8" y="975"/>
                    </a:lnTo>
                    <a:lnTo>
                      <a:pt x="9" y="948"/>
                    </a:lnTo>
                    <a:lnTo>
                      <a:pt x="9" y="920"/>
                    </a:lnTo>
                    <a:lnTo>
                      <a:pt x="10" y="889"/>
                    </a:lnTo>
                    <a:lnTo>
                      <a:pt x="10" y="856"/>
                    </a:lnTo>
                    <a:lnTo>
                      <a:pt x="11" y="821"/>
                    </a:lnTo>
                    <a:lnTo>
                      <a:pt x="11" y="785"/>
                    </a:lnTo>
                    <a:lnTo>
                      <a:pt x="13" y="748"/>
                    </a:lnTo>
                    <a:lnTo>
                      <a:pt x="13" y="710"/>
                    </a:lnTo>
                    <a:lnTo>
                      <a:pt x="13" y="672"/>
                    </a:lnTo>
                    <a:lnTo>
                      <a:pt x="14" y="633"/>
                    </a:lnTo>
                    <a:lnTo>
                      <a:pt x="14" y="594"/>
                    </a:lnTo>
                    <a:lnTo>
                      <a:pt x="14" y="555"/>
                    </a:lnTo>
                    <a:lnTo>
                      <a:pt x="14" y="517"/>
                    </a:lnTo>
                    <a:lnTo>
                      <a:pt x="14" y="479"/>
                    </a:lnTo>
                    <a:lnTo>
                      <a:pt x="14" y="443"/>
                    </a:lnTo>
                    <a:lnTo>
                      <a:pt x="14" y="407"/>
                    </a:lnTo>
                    <a:lnTo>
                      <a:pt x="14" y="373"/>
                    </a:lnTo>
                    <a:lnTo>
                      <a:pt x="14" y="341"/>
                    </a:lnTo>
                    <a:lnTo>
                      <a:pt x="14" y="310"/>
                    </a:lnTo>
                    <a:lnTo>
                      <a:pt x="14" y="281"/>
                    </a:lnTo>
                    <a:lnTo>
                      <a:pt x="13" y="256"/>
                    </a:lnTo>
                    <a:lnTo>
                      <a:pt x="13" y="232"/>
                    </a:lnTo>
                    <a:lnTo>
                      <a:pt x="11" y="213"/>
                    </a:lnTo>
                    <a:lnTo>
                      <a:pt x="11" y="196"/>
                    </a:lnTo>
                    <a:lnTo>
                      <a:pt x="10" y="182"/>
                    </a:lnTo>
                    <a:lnTo>
                      <a:pt x="9" y="173"/>
                    </a:lnTo>
                    <a:lnTo>
                      <a:pt x="9" y="173"/>
                    </a:lnTo>
                    <a:lnTo>
                      <a:pt x="9" y="173"/>
                    </a:lnTo>
                    <a:close/>
                    <a:moveTo>
                      <a:pt x="145" y="1"/>
                    </a:moveTo>
                    <a:lnTo>
                      <a:pt x="121" y="22"/>
                    </a:lnTo>
                    <a:lnTo>
                      <a:pt x="121" y="22"/>
                    </a:lnTo>
                    <a:lnTo>
                      <a:pt x="110" y="21"/>
                    </a:lnTo>
                    <a:lnTo>
                      <a:pt x="101" y="21"/>
                    </a:lnTo>
                    <a:lnTo>
                      <a:pt x="91" y="22"/>
                    </a:lnTo>
                    <a:lnTo>
                      <a:pt x="83" y="23"/>
                    </a:lnTo>
                    <a:lnTo>
                      <a:pt x="77" y="24"/>
                    </a:lnTo>
                    <a:lnTo>
                      <a:pt x="71" y="25"/>
                    </a:lnTo>
                    <a:lnTo>
                      <a:pt x="67" y="26"/>
                    </a:lnTo>
                    <a:lnTo>
                      <a:pt x="64" y="27"/>
                    </a:lnTo>
                    <a:lnTo>
                      <a:pt x="62" y="29"/>
                    </a:lnTo>
                    <a:lnTo>
                      <a:pt x="59" y="30"/>
                    </a:lnTo>
                    <a:lnTo>
                      <a:pt x="57" y="32"/>
                    </a:lnTo>
                    <a:lnTo>
                      <a:pt x="55" y="34"/>
                    </a:lnTo>
                    <a:lnTo>
                      <a:pt x="53" y="38"/>
                    </a:lnTo>
                    <a:lnTo>
                      <a:pt x="49" y="41"/>
                    </a:lnTo>
                    <a:lnTo>
                      <a:pt x="47" y="46"/>
                    </a:lnTo>
                    <a:lnTo>
                      <a:pt x="45" y="50"/>
                    </a:lnTo>
                    <a:lnTo>
                      <a:pt x="43" y="55"/>
                    </a:lnTo>
                    <a:lnTo>
                      <a:pt x="42" y="61"/>
                    </a:lnTo>
                    <a:lnTo>
                      <a:pt x="41" y="66"/>
                    </a:lnTo>
                    <a:lnTo>
                      <a:pt x="40" y="72"/>
                    </a:lnTo>
                    <a:lnTo>
                      <a:pt x="39" y="79"/>
                    </a:lnTo>
                    <a:lnTo>
                      <a:pt x="39" y="85"/>
                    </a:lnTo>
                    <a:lnTo>
                      <a:pt x="39" y="91"/>
                    </a:lnTo>
                    <a:lnTo>
                      <a:pt x="39" y="98"/>
                    </a:lnTo>
                    <a:lnTo>
                      <a:pt x="39" y="106"/>
                    </a:lnTo>
                    <a:lnTo>
                      <a:pt x="40" y="113"/>
                    </a:lnTo>
                    <a:lnTo>
                      <a:pt x="40" y="120"/>
                    </a:lnTo>
                    <a:lnTo>
                      <a:pt x="41" y="128"/>
                    </a:lnTo>
                    <a:lnTo>
                      <a:pt x="42" y="135"/>
                    </a:lnTo>
                    <a:lnTo>
                      <a:pt x="43" y="143"/>
                    </a:lnTo>
                    <a:lnTo>
                      <a:pt x="45" y="151"/>
                    </a:lnTo>
                    <a:lnTo>
                      <a:pt x="45" y="159"/>
                    </a:lnTo>
                    <a:lnTo>
                      <a:pt x="9" y="173"/>
                    </a:lnTo>
                    <a:lnTo>
                      <a:pt x="8" y="165"/>
                    </a:lnTo>
                    <a:lnTo>
                      <a:pt x="7" y="157"/>
                    </a:lnTo>
                    <a:lnTo>
                      <a:pt x="7" y="149"/>
                    </a:lnTo>
                    <a:lnTo>
                      <a:pt x="6" y="142"/>
                    </a:lnTo>
                    <a:lnTo>
                      <a:pt x="5" y="134"/>
                    </a:lnTo>
                    <a:lnTo>
                      <a:pt x="5" y="126"/>
                    </a:lnTo>
                    <a:lnTo>
                      <a:pt x="3" y="119"/>
                    </a:lnTo>
                    <a:lnTo>
                      <a:pt x="3" y="112"/>
                    </a:lnTo>
                    <a:lnTo>
                      <a:pt x="3" y="104"/>
                    </a:lnTo>
                    <a:lnTo>
                      <a:pt x="3" y="97"/>
                    </a:lnTo>
                    <a:lnTo>
                      <a:pt x="3" y="90"/>
                    </a:lnTo>
                    <a:lnTo>
                      <a:pt x="5" y="85"/>
                    </a:lnTo>
                    <a:lnTo>
                      <a:pt x="5" y="78"/>
                    </a:lnTo>
                    <a:lnTo>
                      <a:pt x="6" y="71"/>
                    </a:lnTo>
                    <a:lnTo>
                      <a:pt x="8" y="65"/>
                    </a:lnTo>
                    <a:lnTo>
                      <a:pt x="10" y="59"/>
                    </a:lnTo>
                    <a:lnTo>
                      <a:pt x="13" y="54"/>
                    </a:lnTo>
                    <a:lnTo>
                      <a:pt x="16" y="47"/>
                    </a:lnTo>
                    <a:lnTo>
                      <a:pt x="19" y="42"/>
                    </a:lnTo>
                    <a:lnTo>
                      <a:pt x="25" y="37"/>
                    </a:lnTo>
                    <a:lnTo>
                      <a:pt x="31" y="31"/>
                    </a:lnTo>
                    <a:lnTo>
                      <a:pt x="38" y="25"/>
                    </a:lnTo>
                    <a:lnTo>
                      <a:pt x="47" y="19"/>
                    </a:lnTo>
                    <a:lnTo>
                      <a:pt x="56" y="14"/>
                    </a:lnTo>
                    <a:lnTo>
                      <a:pt x="67" y="10"/>
                    </a:lnTo>
                    <a:lnTo>
                      <a:pt x="78" y="7"/>
                    </a:lnTo>
                    <a:lnTo>
                      <a:pt x="88" y="5"/>
                    </a:lnTo>
                    <a:lnTo>
                      <a:pt x="98" y="2"/>
                    </a:lnTo>
                    <a:lnTo>
                      <a:pt x="110" y="1"/>
                    </a:lnTo>
                    <a:lnTo>
                      <a:pt x="121" y="1"/>
                    </a:lnTo>
                    <a:lnTo>
                      <a:pt x="133" y="0"/>
                    </a:lnTo>
                    <a:lnTo>
                      <a:pt x="145" y="1"/>
                    </a:lnTo>
                    <a:lnTo>
                      <a:pt x="145" y="1"/>
                    </a:lnTo>
                    <a:lnTo>
                      <a:pt x="145" y="1"/>
                    </a:lnTo>
                    <a:close/>
                    <a:moveTo>
                      <a:pt x="1828" y="21"/>
                    </a:moveTo>
                    <a:lnTo>
                      <a:pt x="1812" y="40"/>
                    </a:lnTo>
                    <a:lnTo>
                      <a:pt x="1812" y="40"/>
                    </a:lnTo>
                    <a:lnTo>
                      <a:pt x="1797" y="41"/>
                    </a:lnTo>
                    <a:lnTo>
                      <a:pt x="1777" y="42"/>
                    </a:lnTo>
                    <a:lnTo>
                      <a:pt x="1749" y="43"/>
                    </a:lnTo>
                    <a:lnTo>
                      <a:pt x="1716" y="43"/>
                    </a:lnTo>
                    <a:lnTo>
                      <a:pt x="1676" y="43"/>
                    </a:lnTo>
                    <a:lnTo>
                      <a:pt x="1631" y="43"/>
                    </a:lnTo>
                    <a:lnTo>
                      <a:pt x="1581" y="43"/>
                    </a:lnTo>
                    <a:lnTo>
                      <a:pt x="1527" y="43"/>
                    </a:lnTo>
                    <a:lnTo>
                      <a:pt x="1469" y="43"/>
                    </a:lnTo>
                    <a:lnTo>
                      <a:pt x="1406" y="43"/>
                    </a:lnTo>
                    <a:lnTo>
                      <a:pt x="1341" y="42"/>
                    </a:lnTo>
                    <a:lnTo>
                      <a:pt x="1274" y="42"/>
                    </a:lnTo>
                    <a:lnTo>
                      <a:pt x="1204" y="41"/>
                    </a:lnTo>
                    <a:lnTo>
                      <a:pt x="1132" y="40"/>
                    </a:lnTo>
                    <a:lnTo>
                      <a:pt x="1060" y="39"/>
                    </a:lnTo>
                    <a:lnTo>
                      <a:pt x="987" y="39"/>
                    </a:lnTo>
                    <a:lnTo>
                      <a:pt x="914" y="38"/>
                    </a:lnTo>
                    <a:lnTo>
                      <a:pt x="840" y="37"/>
                    </a:lnTo>
                    <a:lnTo>
                      <a:pt x="768" y="35"/>
                    </a:lnTo>
                    <a:lnTo>
                      <a:pt x="697" y="34"/>
                    </a:lnTo>
                    <a:lnTo>
                      <a:pt x="628" y="33"/>
                    </a:lnTo>
                    <a:lnTo>
                      <a:pt x="560" y="32"/>
                    </a:lnTo>
                    <a:lnTo>
                      <a:pt x="496" y="31"/>
                    </a:lnTo>
                    <a:lnTo>
                      <a:pt x="436" y="30"/>
                    </a:lnTo>
                    <a:lnTo>
                      <a:pt x="378" y="29"/>
                    </a:lnTo>
                    <a:lnTo>
                      <a:pt x="325" y="27"/>
                    </a:lnTo>
                    <a:lnTo>
                      <a:pt x="277" y="26"/>
                    </a:lnTo>
                    <a:lnTo>
                      <a:pt x="233" y="25"/>
                    </a:lnTo>
                    <a:lnTo>
                      <a:pt x="196" y="24"/>
                    </a:lnTo>
                    <a:lnTo>
                      <a:pt x="165" y="23"/>
                    </a:lnTo>
                    <a:lnTo>
                      <a:pt x="139" y="22"/>
                    </a:lnTo>
                    <a:lnTo>
                      <a:pt x="121" y="22"/>
                    </a:lnTo>
                    <a:lnTo>
                      <a:pt x="145" y="1"/>
                    </a:lnTo>
                    <a:lnTo>
                      <a:pt x="162" y="1"/>
                    </a:lnTo>
                    <a:lnTo>
                      <a:pt x="188" y="2"/>
                    </a:lnTo>
                    <a:lnTo>
                      <a:pt x="220" y="3"/>
                    </a:lnTo>
                    <a:lnTo>
                      <a:pt x="256" y="5"/>
                    </a:lnTo>
                    <a:lnTo>
                      <a:pt x="300" y="6"/>
                    </a:lnTo>
                    <a:lnTo>
                      <a:pt x="349" y="7"/>
                    </a:lnTo>
                    <a:lnTo>
                      <a:pt x="401" y="8"/>
                    </a:lnTo>
                    <a:lnTo>
                      <a:pt x="458" y="9"/>
                    </a:lnTo>
                    <a:lnTo>
                      <a:pt x="519" y="10"/>
                    </a:lnTo>
                    <a:lnTo>
                      <a:pt x="583" y="11"/>
                    </a:lnTo>
                    <a:lnTo>
                      <a:pt x="651" y="13"/>
                    </a:lnTo>
                    <a:lnTo>
                      <a:pt x="719" y="14"/>
                    </a:lnTo>
                    <a:lnTo>
                      <a:pt x="791" y="15"/>
                    </a:lnTo>
                    <a:lnTo>
                      <a:pt x="863" y="16"/>
                    </a:lnTo>
                    <a:lnTo>
                      <a:pt x="936" y="17"/>
                    </a:lnTo>
                    <a:lnTo>
                      <a:pt x="1010" y="18"/>
                    </a:lnTo>
                    <a:lnTo>
                      <a:pt x="1083" y="19"/>
                    </a:lnTo>
                    <a:lnTo>
                      <a:pt x="1155" y="19"/>
                    </a:lnTo>
                    <a:lnTo>
                      <a:pt x="1227" y="21"/>
                    </a:lnTo>
                    <a:lnTo>
                      <a:pt x="1296" y="22"/>
                    </a:lnTo>
                    <a:lnTo>
                      <a:pt x="1364" y="22"/>
                    </a:lnTo>
                    <a:lnTo>
                      <a:pt x="1429" y="23"/>
                    </a:lnTo>
                    <a:lnTo>
                      <a:pt x="1491" y="23"/>
                    </a:lnTo>
                    <a:lnTo>
                      <a:pt x="1549" y="23"/>
                    </a:lnTo>
                    <a:lnTo>
                      <a:pt x="1604" y="24"/>
                    </a:lnTo>
                    <a:lnTo>
                      <a:pt x="1653" y="24"/>
                    </a:lnTo>
                    <a:lnTo>
                      <a:pt x="1699" y="23"/>
                    </a:lnTo>
                    <a:lnTo>
                      <a:pt x="1738" y="23"/>
                    </a:lnTo>
                    <a:lnTo>
                      <a:pt x="1771" y="23"/>
                    </a:lnTo>
                    <a:lnTo>
                      <a:pt x="1798" y="22"/>
                    </a:lnTo>
                    <a:lnTo>
                      <a:pt x="1818" y="21"/>
                    </a:lnTo>
                    <a:lnTo>
                      <a:pt x="1828" y="21"/>
                    </a:lnTo>
                    <a:lnTo>
                      <a:pt x="1828" y="21"/>
                    </a:lnTo>
                    <a:lnTo>
                      <a:pt x="1828" y="21"/>
                    </a:lnTo>
                    <a:close/>
                    <a:moveTo>
                      <a:pt x="1965" y="125"/>
                    </a:moveTo>
                    <a:lnTo>
                      <a:pt x="1930" y="137"/>
                    </a:lnTo>
                    <a:lnTo>
                      <a:pt x="1930" y="137"/>
                    </a:lnTo>
                    <a:lnTo>
                      <a:pt x="1930" y="129"/>
                    </a:lnTo>
                    <a:lnTo>
                      <a:pt x="1930" y="122"/>
                    </a:lnTo>
                    <a:lnTo>
                      <a:pt x="1929" y="116"/>
                    </a:lnTo>
                    <a:lnTo>
                      <a:pt x="1928" y="109"/>
                    </a:lnTo>
                    <a:lnTo>
                      <a:pt x="1928" y="103"/>
                    </a:lnTo>
                    <a:lnTo>
                      <a:pt x="1925" y="97"/>
                    </a:lnTo>
                    <a:lnTo>
                      <a:pt x="1924" y="91"/>
                    </a:lnTo>
                    <a:lnTo>
                      <a:pt x="1922" y="86"/>
                    </a:lnTo>
                    <a:lnTo>
                      <a:pt x="1920" y="81"/>
                    </a:lnTo>
                    <a:lnTo>
                      <a:pt x="1917" y="75"/>
                    </a:lnTo>
                    <a:lnTo>
                      <a:pt x="1915" y="72"/>
                    </a:lnTo>
                    <a:lnTo>
                      <a:pt x="1912" y="67"/>
                    </a:lnTo>
                    <a:lnTo>
                      <a:pt x="1908" y="64"/>
                    </a:lnTo>
                    <a:lnTo>
                      <a:pt x="1905" y="61"/>
                    </a:lnTo>
                    <a:lnTo>
                      <a:pt x="1901" y="57"/>
                    </a:lnTo>
                    <a:lnTo>
                      <a:pt x="1898" y="54"/>
                    </a:lnTo>
                    <a:lnTo>
                      <a:pt x="1893" y="51"/>
                    </a:lnTo>
                    <a:lnTo>
                      <a:pt x="1890" y="49"/>
                    </a:lnTo>
                    <a:lnTo>
                      <a:pt x="1885" y="47"/>
                    </a:lnTo>
                    <a:lnTo>
                      <a:pt x="1881" y="45"/>
                    </a:lnTo>
                    <a:lnTo>
                      <a:pt x="1875" y="43"/>
                    </a:lnTo>
                    <a:lnTo>
                      <a:pt x="1870" y="41"/>
                    </a:lnTo>
                    <a:lnTo>
                      <a:pt x="1866" y="40"/>
                    </a:lnTo>
                    <a:lnTo>
                      <a:pt x="1860" y="40"/>
                    </a:lnTo>
                    <a:lnTo>
                      <a:pt x="1854" y="39"/>
                    </a:lnTo>
                    <a:lnTo>
                      <a:pt x="1849" y="38"/>
                    </a:lnTo>
                    <a:lnTo>
                      <a:pt x="1843" y="38"/>
                    </a:lnTo>
                    <a:lnTo>
                      <a:pt x="1837" y="38"/>
                    </a:lnTo>
                    <a:lnTo>
                      <a:pt x="1832" y="38"/>
                    </a:lnTo>
                    <a:lnTo>
                      <a:pt x="1825" y="39"/>
                    </a:lnTo>
                    <a:lnTo>
                      <a:pt x="1819" y="39"/>
                    </a:lnTo>
                    <a:lnTo>
                      <a:pt x="1812" y="40"/>
                    </a:lnTo>
                    <a:lnTo>
                      <a:pt x="1828" y="21"/>
                    </a:lnTo>
                    <a:lnTo>
                      <a:pt x="1836" y="19"/>
                    </a:lnTo>
                    <a:lnTo>
                      <a:pt x="1844" y="18"/>
                    </a:lnTo>
                    <a:lnTo>
                      <a:pt x="1852" y="18"/>
                    </a:lnTo>
                    <a:lnTo>
                      <a:pt x="1859" y="17"/>
                    </a:lnTo>
                    <a:lnTo>
                      <a:pt x="1866" y="17"/>
                    </a:lnTo>
                    <a:lnTo>
                      <a:pt x="1874" y="18"/>
                    </a:lnTo>
                    <a:lnTo>
                      <a:pt x="1881" y="18"/>
                    </a:lnTo>
                    <a:lnTo>
                      <a:pt x="1886" y="19"/>
                    </a:lnTo>
                    <a:lnTo>
                      <a:pt x="1893" y="21"/>
                    </a:lnTo>
                    <a:lnTo>
                      <a:pt x="1899" y="22"/>
                    </a:lnTo>
                    <a:lnTo>
                      <a:pt x="1905" y="24"/>
                    </a:lnTo>
                    <a:lnTo>
                      <a:pt x="1910" y="25"/>
                    </a:lnTo>
                    <a:lnTo>
                      <a:pt x="1916" y="27"/>
                    </a:lnTo>
                    <a:lnTo>
                      <a:pt x="1922" y="30"/>
                    </a:lnTo>
                    <a:lnTo>
                      <a:pt x="1926" y="33"/>
                    </a:lnTo>
                    <a:lnTo>
                      <a:pt x="1931" y="35"/>
                    </a:lnTo>
                    <a:lnTo>
                      <a:pt x="1934" y="39"/>
                    </a:lnTo>
                    <a:lnTo>
                      <a:pt x="1939" y="43"/>
                    </a:lnTo>
                    <a:lnTo>
                      <a:pt x="1942" y="47"/>
                    </a:lnTo>
                    <a:lnTo>
                      <a:pt x="1946" y="51"/>
                    </a:lnTo>
                    <a:lnTo>
                      <a:pt x="1949" y="56"/>
                    </a:lnTo>
                    <a:lnTo>
                      <a:pt x="1953" y="61"/>
                    </a:lnTo>
                    <a:lnTo>
                      <a:pt x="1955" y="65"/>
                    </a:lnTo>
                    <a:lnTo>
                      <a:pt x="1957" y="71"/>
                    </a:lnTo>
                    <a:lnTo>
                      <a:pt x="1960" y="77"/>
                    </a:lnTo>
                    <a:lnTo>
                      <a:pt x="1961" y="82"/>
                    </a:lnTo>
                    <a:lnTo>
                      <a:pt x="1963" y="89"/>
                    </a:lnTo>
                    <a:lnTo>
                      <a:pt x="1964" y="95"/>
                    </a:lnTo>
                    <a:lnTo>
                      <a:pt x="1964" y="102"/>
                    </a:lnTo>
                    <a:lnTo>
                      <a:pt x="1965" y="110"/>
                    </a:lnTo>
                    <a:lnTo>
                      <a:pt x="1965" y="117"/>
                    </a:lnTo>
                    <a:lnTo>
                      <a:pt x="1965" y="125"/>
                    </a:lnTo>
                    <a:lnTo>
                      <a:pt x="1965" y="125"/>
                    </a:lnTo>
                    <a:lnTo>
                      <a:pt x="1965" y="125"/>
                    </a:lnTo>
                    <a:close/>
                    <a:moveTo>
                      <a:pt x="1965" y="1024"/>
                    </a:moveTo>
                    <a:lnTo>
                      <a:pt x="1930" y="1038"/>
                    </a:lnTo>
                    <a:lnTo>
                      <a:pt x="1930" y="1038"/>
                    </a:lnTo>
                    <a:lnTo>
                      <a:pt x="1929" y="1033"/>
                    </a:lnTo>
                    <a:lnTo>
                      <a:pt x="1929" y="1024"/>
                    </a:lnTo>
                    <a:lnTo>
                      <a:pt x="1929" y="1011"/>
                    </a:lnTo>
                    <a:lnTo>
                      <a:pt x="1928" y="997"/>
                    </a:lnTo>
                    <a:lnTo>
                      <a:pt x="1928" y="977"/>
                    </a:lnTo>
                    <a:lnTo>
                      <a:pt x="1928" y="954"/>
                    </a:lnTo>
                    <a:lnTo>
                      <a:pt x="1926" y="929"/>
                    </a:lnTo>
                    <a:lnTo>
                      <a:pt x="1926" y="902"/>
                    </a:lnTo>
                    <a:lnTo>
                      <a:pt x="1926" y="872"/>
                    </a:lnTo>
                    <a:lnTo>
                      <a:pt x="1926" y="840"/>
                    </a:lnTo>
                    <a:lnTo>
                      <a:pt x="1926" y="805"/>
                    </a:lnTo>
                    <a:lnTo>
                      <a:pt x="1926" y="771"/>
                    </a:lnTo>
                    <a:lnTo>
                      <a:pt x="1926" y="735"/>
                    </a:lnTo>
                    <a:lnTo>
                      <a:pt x="1926" y="697"/>
                    </a:lnTo>
                    <a:lnTo>
                      <a:pt x="1926" y="658"/>
                    </a:lnTo>
                    <a:lnTo>
                      <a:pt x="1926" y="619"/>
                    </a:lnTo>
                    <a:lnTo>
                      <a:pt x="1926" y="580"/>
                    </a:lnTo>
                    <a:lnTo>
                      <a:pt x="1926" y="541"/>
                    </a:lnTo>
                    <a:lnTo>
                      <a:pt x="1926" y="502"/>
                    </a:lnTo>
                    <a:lnTo>
                      <a:pt x="1926" y="464"/>
                    </a:lnTo>
                    <a:lnTo>
                      <a:pt x="1926" y="427"/>
                    </a:lnTo>
                    <a:lnTo>
                      <a:pt x="1928" y="390"/>
                    </a:lnTo>
                    <a:lnTo>
                      <a:pt x="1928" y="355"/>
                    </a:lnTo>
                    <a:lnTo>
                      <a:pt x="1928" y="321"/>
                    </a:lnTo>
                    <a:lnTo>
                      <a:pt x="1928" y="289"/>
                    </a:lnTo>
                    <a:lnTo>
                      <a:pt x="1928" y="260"/>
                    </a:lnTo>
                    <a:lnTo>
                      <a:pt x="1929" y="232"/>
                    </a:lnTo>
                    <a:lnTo>
                      <a:pt x="1929" y="207"/>
                    </a:lnTo>
                    <a:lnTo>
                      <a:pt x="1929" y="184"/>
                    </a:lnTo>
                    <a:lnTo>
                      <a:pt x="1929" y="166"/>
                    </a:lnTo>
                    <a:lnTo>
                      <a:pt x="1930" y="150"/>
                    </a:lnTo>
                    <a:lnTo>
                      <a:pt x="1930" y="137"/>
                    </a:lnTo>
                    <a:lnTo>
                      <a:pt x="1965" y="125"/>
                    </a:lnTo>
                    <a:lnTo>
                      <a:pt x="1965" y="137"/>
                    </a:lnTo>
                    <a:lnTo>
                      <a:pt x="1965" y="153"/>
                    </a:lnTo>
                    <a:lnTo>
                      <a:pt x="1964" y="172"/>
                    </a:lnTo>
                    <a:lnTo>
                      <a:pt x="1964" y="194"/>
                    </a:lnTo>
                    <a:lnTo>
                      <a:pt x="1964" y="220"/>
                    </a:lnTo>
                    <a:lnTo>
                      <a:pt x="1964" y="247"/>
                    </a:lnTo>
                    <a:lnTo>
                      <a:pt x="1963" y="277"/>
                    </a:lnTo>
                    <a:lnTo>
                      <a:pt x="1963" y="309"/>
                    </a:lnTo>
                    <a:lnTo>
                      <a:pt x="1963" y="342"/>
                    </a:lnTo>
                    <a:lnTo>
                      <a:pt x="1963" y="378"/>
                    </a:lnTo>
                    <a:lnTo>
                      <a:pt x="1963" y="414"/>
                    </a:lnTo>
                    <a:lnTo>
                      <a:pt x="1963" y="452"/>
                    </a:lnTo>
                    <a:lnTo>
                      <a:pt x="1962" y="490"/>
                    </a:lnTo>
                    <a:lnTo>
                      <a:pt x="1962" y="529"/>
                    </a:lnTo>
                    <a:lnTo>
                      <a:pt x="1962" y="567"/>
                    </a:lnTo>
                    <a:lnTo>
                      <a:pt x="1962" y="606"/>
                    </a:lnTo>
                    <a:lnTo>
                      <a:pt x="1962" y="645"/>
                    </a:lnTo>
                    <a:lnTo>
                      <a:pt x="1962" y="684"/>
                    </a:lnTo>
                    <a:lnTo>
                      <a:pt x="1962" y="722"/>
                    </a:lnTo>
                    <a:lnTo>
                      <a:pt x="1962" y="759"/>
                    </a:lnTo>
                    <a:lnTo>
                      <a:pt x="1962" y="793"/>
                    </a:lnTo>
                    <a:lnTo>
                      <a:pt x="1962" y="827"/>
                    </a:lnTo>
                    <a:lnTo>
                      <a:pt x="1962" y="859"/>
                    </a:lnTo>
                    <a:lnTo>
                      <a:pt x="1963" y="889"/>
                    </a:lnTo>
                    <a:lnTo>
                      <a:pt x="1963" y="916"/>
                    </a:lnTo>
                    <a:lnTo>
                      <a:pt x="1963" y="942"/>
                    </a:lnTo>
                    <a:lnTo>
                      <a:pt x="1963" y="964"/>
                    </a:lnTo>
                    <a:lnTo>
                      <a:pt x="1964" y="983"/>
                    </a:lnTo>
                    <a:lnTo>
                      <a:pt x="1964" y="999"/>
                    </a:lnTo>
                    <a:lnTo>
                      <a:pt x="1964" y="1011"/>
                    </a:lnTo>
                    <a:lnTo>
                      <a:pt x="1965" y="1019"/>
                    </a:lnTo>
                    <a:lnTo>
                      <a:pt x="1965" y="1024"/>
                    </a:lnTo>
                    <a:lnTo>
                      <a:pt x="1965" y="1024"/>
                    </a:lnTo>
                    <a:lnTo>
                      <a:pt x="1965" y="1024"/>
                    </a:lnTo>
                    <a:close/>
                    <a:moveTo>
                      <a:pt x="1876" y="1148"/>
                    </a:moveTo>
                    <a:lnTo>
                      <a:pt x="1898" y="1127"/>
                    </a:lnTo>
                    <a:lnTo>
                      <a:pt x="1898" y="1127"/>
                    </a:lnTo>
                    <a:lnTo>
                      <a:pt x="1904" y="1127"/>
                    </a:lnTo>
                    <a:lnTo>
                      <a:pt x="1909" y="1127"/>
                    </a:lnTo>
                    <a:lnTo>
                      <a:pt x="1914" y="1126"/>
                    </a:lnTo>
                    <a:lnTo>
                      <a:pt x="1917" y="1126"/>
                    </a:lnTo>
                    <a:lnTo>
                      <a:pt x="1921" y="1125"/>
                    </a:lnTo>
                    <a:lnTo>
                      <a:pt x="1922" y="1125"/>
                    </a:lnTo>
                    <a:lnTo>
                      <a:pt x="1923" y="1125"/>
                    </a:lnTo>
                    <a:lnTo>
                      <a:pt x="1924" y="1124"/>
                    </a:lnTo>
                    <a:lnTo>
                      <a:pt x="1924" y="1124"/>
                    </a:lnTo>
                    <a:lnTo>
                      <a:pt x="1925" y="1124"/>
                    </a:lnTo>
                    <a:lnTo>
                      <a:pt x="1926" y="1122"/>
                    </a:lnTo>
                    <a:lnTo>
                      <a:pt x="1928" y="1120"/>
                    </a:lnTo>
                    <a:lnTo>
                      <a:pt x="1929" y="1119"/>
                    </a:lnTo>
                    <a:lnTo>
                      <a:pt x="1931" y="1117"/>
                    </a:lnTo>
                    <a:lnTo>
                      <a:pt x="1932" y="1113"/>
                    </a:lnTo>
                    <a:lnTo>
                      <a:pt x="1933" y="1111"/>
                    </a:lnTo>
                    <a:lnTo>
                      <a:pt x="1934" y="1107"/>
                    </a:lnTo>
                    <a:lnTo>
                      <a:pt x="1936" y="1104"/>
                    </a:lnTo>
                    <a:lnTo>
                      <a:pt x="1937" y="1099"/>
                    </a:lnTo>
                    <a:lnTo>
                      <a:pt x="1937" y="1096"/>
                    </a:lnTo>
                    <a:lnTo>
                      <a:pt x="1937" y="1091"/>
                    </a:lnTo>
                    <a:lnTo>
                      <a:pt x="1937" y="1088"/>
                    </a:lnTo>
                    <a:lnTo>
                      <a:pt x="1937" y="1083"/>
                    </a:lnTo>
                    <a:lnTo>
                      <a:pt x="1937" y="1079"/>
                    </a:lnTo>
                    <a:lnTo>
                      <a:pt x="1937" y="1073"/>
                    </a:lnTo>
                    <a:lnTo>
                      <a:pt x="1936" y="1069"/>
                    </a:lnTo>
                    <a:lnTo>
                      <a:pt x="1936" y="1064"/>
                    </a:lnTo>
                    <a:lnTo>
                      <a:pt x="1934" y="1059"/>
                    </a:lnTo>
                    <a:lnTo>
                      <a:pt x="1933" y="1054"/>
                    </a:lnTo>
                    <a:lnTo>
                      <a:pt x="1932" y="1049"/>
                    </a:lnTo>
                    <a:lnTo>
                      <a:pt x="1931" y="1043"/>
                    </a:lnTo>
                    <a:lnTo>
                      <a:pt x="1930" y="1038"/>
                    </a:lnTo>
                    <a:lnTo>
                      <a:pt x="1965" y="1024"/>
                    </a:lnTo>
                    <a:lnTo>
                      <a:pt x="1966" y="1030"/>
                    </a:lnTo>
                    <a:lnTo>
                      <a:pt x="1968" y="1034"/>
                    </a:lnTo>
                    <a:lnTo>
                      <a:pt x="1969" y="1040"/>
                    </a:lnTo>
                    <a:lnTo>
                      <a:pt x="1970" y="1045"/>
                    </a:lnTo>
                    <a:lnTo>
                      <a:pt x="1971" y="1050"/>
                    </a:lnTo>
                    <a:lnTo>
                      <a:pt x="1972" y="1055"/>
                    </a:lnTo>
                    <a:lnTo>
                      <a:pt x="1972" y="1061"/>
                    </a:lnTo>
                    <a:lnTo>
                      <a:pt x="1972" y="1065"/>
                    </a:lnTo>
                    <a:lnTo>
                      <a:pt x="1973" y="1070"/>
                    </a:lnTo>
                    <a:lnTo>
                      <a:pt x="1973" y="1074"/>
                    </a:lnTo>
                    <a:lnTo>
                      <a:pt x="1973" y="1080"/>
                    </a:lnTo>
                    <a:lnTo>
                      <a:pt x="1972" y="1085"/>
                    </a:lnTo>
                    <a:lnTo>
                      <a:pt x="1972" y="1088"/>
                    </a:lnTo>
                    <a:lnTo>
                      <a:pt x="1971" y="1093"/>
                    </a:lnTo>
                    <a:lnTo>
                      <a:pt x="1970" y="1097"/>
                    </a:lnTo>
                    <a:lnTo>
                      <a:pt x="1969" y="1102"/>
                    </a:lnTo>
                    <a:lnTo>
                      <a:pt x="1966" y="1105"/>
                    </a:lnTo>
                    <a:lnTo>
                      <a:pt x="1964" y="1110"/>
                    </a:lnTo>
                    <a:lnTo>
                      <a:pt x="1962" y="1113"/>
                    </a:lnTo>
                    <a:lnTo>
                      <a:pt x="1958" y="1118"/>
                    </a:lnTo>
                    <a:lnTo>
                      <a:pt x="1955" y="1121"/>
                    </a:lnTo>
                    <a:lnTo>
                      <a:pt x="1949" y="1126"/>
                    </a:lnTo>
                    <a:lnTo>
                      <a:pt x="1944" y="1130"/>
                    </a:lnTo>
                    <a:lnTo>
                      <a:pt x="1937" y="1134"/>
                    </a:lnTo>
                    <a:lnTo>
                      <a:pt x="1930" y="1138"/>
                    </a:lnTo>
                    <a:lnTo>
                      <a:pt x="1922" y="1141"/>
                    </a:lnTo>
                    <a:lnTo>
                      <a:pt x="1914" y="1143"/>
                    </a:lnTo>
                    <a:lnTo>
                      <a:pt x="1906" y="1145"/>
                    </a:lnTo>
                    <a:lnTo>
                      <a:pt x="1899" y="1146"/>
                    </a:lnTo>
                    <a:lnTo>
                      <a:pt x="1891" y="1148"/>
                    </a:lnTo>
                    <a:lnTo>
                      <a:pt x="1884" y="1148"/>
                    </a:lnTo>
                    <a:lnTo>
                      <a:pt x="1876" y="1148"/>
                    </a:lnTo>
                    <a:lnTo>
                      <a:pt x="1876" y="1148"/>
                    </a:lnTo>
                    <a:lnTo>
                      <a:pt x="1876" y="1148"/>
                    </a:lnTo>
                    <a:close/>
                    <a:moveTo>
                      <a:pt x="48" y="1142"/>
                    </a:moveTo>
                    <a:lnTo>
                      <a:pt x="67" y="1121"/>
                    </a:lnTo>
                    <a:lnTo>
                      <a:pt x="67" y="1121"/>
                    </a:lnTo>
                    <a:lnTo>
                      <a:pt x="88" y="1121"/>
                    </a:lnTo>
                    <a:lnTo>
                      <a:pt x="117" y="1120"/>
                    </a:lnTo>
                    <a:lnTo>
                      <a:pt x="152" y="1119"/>
                    </a:lnTo>
                    <a:lnTo>
                      <a:pt x="193" y="1119"/>
                    </a:lnTo>
                    <a:lnTo>
                      <a:pt x="241" y="1118"/>
                    </a:lnTo>
                    <a:lnTo>
                      <a:pt x="295" y="1118"/>
                    </a:lnTo>
                    <a:lnTo>
                      <a:pt x="353" y="1118"/>
                    </a:lnTo>
                    <a:lnTo>
                      <a:pt x="417" y="1118"/>
                    </a:lnTo>
                    <a:lnTo>
                      <a:pt x="484" y="1118"/>
                    </a:lnTo>
                    <a:lnTo>
                      <a:pt x="555" y="1118"/>
                    </a:lnTo>
                    <a:lnTo>
                      <a:pt x="628" y="1118"/>
                    </a:lnTo>
                    <a:lnTo>
                      <a:pt x="703" y="1119"/>
                    </a:lnTo>
                    <a:lnTo>
                      <a:pt x="781" y="1119"/>
                    </a:lnTo>
                    <a:lnTo>
                      <a:pt x="860" y="1119"/>
                    </a:lnTo>
                    <a:lnTo>
                      <a:pt x="940" y="1120"/>
                    </a:lnTo>
                    <a:lnTo>
                      <a:pt x="1020" y="1120"/>
                    </a:lnTo>
                    <a:lnTo>
                      <a:pt x="1100" y="1121"/>
                    </a:lnTo>
                    <a:lnTo>
                      <a:pt x="1179" y="1121"/>
                    </a:lnTo>
                    <a:lnTo>
                      <a:pt x="1256" y="1122"/>
                    </a:lnTo>
                    <a:lnTo>
                      <a:pt x="1332" y="1122"/>
                    </a:lnTo>
                    <a:lnTo>
                      <a:pt x="1405" y="1124"/>
                    </a:lnTo>
                    <a:lnTo>
                      <a:pt x="1475" y="1124"/>
                    </a:lnTo>
                    <a:lnTo>
                      <a:pt x="1542" y="1125"/>
                    </a:lnTo>
                    <a:lnTo>
                      <a:pt x="1605" y="1125"/>
                    </a:lnTo>
                    <a:lnTo>
                      <a:pt x="1662" y="1126"/>
                    </a:lnTo>
                    <a:lnTo>
                      <a:pt x="1716" y="1126"/>
                    </a:lnTo>
                    <a:lnTo>
                      <a:pt x="1763" y="1126"/>
                    </a:lnTo>
                    <a:lnTo>
                      <a:pt x="1805" y="1127"/>
                    </a:lnTo>
                    <a:lnTo>
                      <a:pt x="1840" y="1127"/>
                    </a:lnTo>
                    <a:lnTo>
                      <a:pt x="1867" y="1127"/>
                    </a:lnTo>
                    <a:lnTo>
                      <a:pt x="1886" y="1127"/>
                    </a:lnTo>
                    <a:lnTo>
                      <a:pt x="1898" y="1127"/>
                    </a:lnTo>
                    <a:lnTo>
                      <a:pt x="1876" y="1148"/>
                    </a:lnTo>
                    <a:lnTo>
                      <a:pt x="1865" y="1148"/>
                    </a:lnTo>
                    <a:lnTo>
                      <a:pt x="1844" y="1148"/>
                    </a:lnTo>
                    <a:lnTo>
                      <a:pt x="1817" y="1148"/>
                    </a:lnTo>
                    <a:lnTo>
                      <a:pt x="1782" y="1148"/>
                    </a:lnTo>
                    <a:lnTo>
                      <a:pt x="1741" y="1146"/>
                    </a:lnTo>
                    <a:lnTo>
                      <a:pt x="1693" y="1146"/>
                    </a:lnTo>
                    <a:lnTo>
                      <a:pt x="1641" y="1146"/>
                    </a:lnTo>
                    <a:lnTo>
                      <a:pt x="1582" y="1145"/>
                    </a:lnTo>
                    <a:lnTo>
                      <a:pt x="1519" y="1145"/>
                    </a:lnTo>
                    <a:lnTo>
                      <a:pt x="1453" y="1144"/>
                    </a:lnTo>
                    <a:lnTo>
                      <a:pt x="1382" y="1144"/>
                    </a:lnTo>
                    <a:lnTo>
                      <a:pt x="1309" y="1143"/>
                    </a:lnTo>
                    <a:lnTo>
                      <a:pt x="1234" y="1143"/>
                    </a:lnTo>
                    <a:lnTo>
                      <a:pt x="1156" y="1142"/>
                    </a:lnTo>
                    <a:lnTo>
                      <a:pt x="1077" y="1142"/>
                    </a:lnTo>
                    <a:lnTo>
                      <a:pt x="997" y="1141"/>
                    </a:lnTo>
                    <a:lnTo>
                      <a:pt x="918" y="1141"/>
                    </a:lnTo>
                    <a:lnTo>
                      <a:pt x="838" y="1140"/>
                    </a:lnTo>
                    <a:lnTo>
                      <a:pt x="759" y="1140"/>
                    </a:lnTo>
                    <a:lnTo>
                      <a:pt x="681" y="1138"/>
                    </a:lnTo>
                    <a:lnTo>
                      <a:pt x="606" y="1138"/>
                    </a:lnTo>
                    <a:lnTo>
                      <a:pt x="532" y="1138"/>
                    </a:lnTo>
                    <a:lnTo>
                      <a:pt x="462" y="1138"/>
                    </a:lnTo>
                    <a:lnTo>
                      <a:pt x="394" y="1138"/>
                    </a:lnTo>
                    <a:lnTo>
                      <a:pt x="332" y="1138"/>
                    </a:lnTo>
                    <a:lnTo>
                      <a:pt x="273" y="1138"/>
                    </a:lnTo>
                    <a:lnTo>
                      <a:pt x="220" y="1138"/>
                    </a:lnTo>
                    <a:lnTo>
                      <a:pt x="172" y="1140"/>
                    </a:lnTo>
                    <a:lnTo>
                      <a:pt x="130" y="1140"/>
                    </a:lnTo>
                    <a:lnTo>
                      <a:pt x="95" y="1141"/>
                    </a:lnTo>
                    <a:lnTo>
                      <a:pt x="67" y="1141"/>
                    </a:lnTo>
                    <a:lnTo>
                      <a:pt x="48" y="1142"/>
                    </a:lnTo>
                    <a:lnTo>
                      <a:pt x="48" y="114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01" name="矩形 100"/>
            <p:cNvSpPr/>
            <p:nvPr/>
          </p:nvSpPr>
          <p:spPr>
            <a:xfrm>
              <a:off x="2567608" y="2121877"/>
              <a:ext cx="2670322" cy="1667163"/>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grpSp>
      <p:sp>
        <p:nvSpPr>
          <p:cNvPr id="102" name="矩形 101"/>
          <p:cNvSpPr/>
          <p:nvPr/>
        </p:nvSpPr>
        <p:spPr>
          <a:xfrm>
            <a:off x="8052699" y="3213214"/>
            <a:ext cx="3034923" cy="1724831"/>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2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Click here to add text content, such as keywords, some brief introductions, etc.</a:t>
            </a:r>
            <a:endParaRPr kumimoji="0" lang="zh-CN" altLang="en-US" sz="12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103" name="文本框 102"/>
          <p:cNvSpPr txBox="1"/>
          <p:nvPr/>
        </p:nvSpPr>
        <p:spPr>
          <a:xfrm>
            <a:off x="8040216" y="2714117"/>
            <a:ext cx="2024299"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cxnSp>
        <p:nvCxnSpPr>
          <p:cNvPr id="104" name="直接连接符 103"/>
          <p:cNvCxnSpPr/>
          <p:nvPr/>
        </p:nvCxnSpPr>
        <p:spPr>
          <a:xfrm>
            <a:off x="8115994" y="3195068"/>
            <a:ext cx="2766995" cy="0"/>
          </a:xfrm>
          <a:prstGeom prst="line">
            <a:avLst/>
          </a:prstGeom>
          <a:solidFill>
            <a:srgbClr val="070606"/>
          </a:solidFill>
          <a:ln w="15875">
            <a:solidFill>
              <a:schemeClr val="accent1">
                <a:lumMod val="50000"/>
              </a:schemeClr>
            </a:solidFill>
            <a:round/>
          </a:ln>
        </p:spPr>
      </p:cxnSp>
      <p:sp>
        <p:nvSpPr>
          <p:cNvPr id="107" name="矩形 106"/>
          <p:cNvSpPr/>
          <p:nvPr/>
        </p:nvSpPr>
        <p:spPr>
          <a:xfrm>
            <a:off x="1188869" y="3211367"/>
            <a:ext cx="3034923" cy="1724831"/>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2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Click here to add text content, such as keywords, some brief introductions, etc.</a:t>
            </a:r>
            <a:endParaRPr kumimoji="0" lang="zh-CN" altLang="en-US" sz="12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108" name="文本框 107"/>
          <p:cNvSpPr txBox="1"/>
          <p:nvPr/>
        </p:nvSpPr>
        <p:spPr>
          <a:xfrm>
            <a:off x="1176386" y="2712270"/>
            <a:ext cx="2024299"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cxnSp>
        <p:nvCxnSpPr>
          <p:cNvPr id="109" name="直接连接符 108"/>
          <p:cNvCxnSpPr/>
          <p:nvPr/>
        </p:nvCxnSpPr>
        <p:spPr>
          <a:xfrm>
            <a:off x="1252164" y="3193221"/>
            <a:ext cx="2717291" cy="0"/>
          </a:xfrm>
          <a:prstGeom prst="line">
            <a:avLst/>
          </a:prstGeom>
          <a:solidFill>
            <a:srgbClr val="070606"/>
          </a:solidFill>
          <a:ln w="15875">
            <a:solidFill>
              <a:schemeClr val="accent1">
                <a:lumMod val="50000"/>
              </a:schemeClr>
            </a:solidFill>
            <a:round/>
          </a:ln>
        </p:spPr>
      </p:cxn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2" presetClass="entr" presetSubtype="1" dur="500" fill="hold" grpId="0" nodeType="afterEffect">
                                  <p:stCondLst>
                                    <p:cond delay="0"/>
                                  </p:stCondLst>
                                  <p:childTnLst>
                                    <p:set>
                                      <p:cBhvr>
                                        <p:cTn id="17" dur="1" fill="hold">
                                          <p:stCondLst>
                                            <p:cond delay="0"/>
                                          </p:stCondLst>
                                        </p:cTn>
                                        <p:tgtEl>
                                          <p:spTgt spid="103"/>
                                        </p:tgtEl>
                                        <p:attrNameLst>
                                          <p:attrName>style.visibility</p:attrName>
                                        </p:attrNameLst>
                                      </p:cBhvr>
                                      <p:to>
                                        <p:strVal val="visible"/>
                                      </p:to>
                                    </p:set>
                                    <p:animEffect transition="in" filter="wipe(up)">
                                      <p:cBhvr>
                                        <p:cTn id="18" dur="500"/>
                                        <p:tgtEl>
                                          <p:spTgt spid="103"/>
                                        </p:tgtEl>
                                      </p:cBhvr>
                                    </p:animEffect>
                                  </p:childTnLst>
                                </p:cTn>
                              </p:par>
                            </p:childTnLst>
                          </p:cTn>
                        </p:par>
                        <p:par>
                          <p:cTn id="19" fill="hold" nodeType="afterGroup">
                            <p:stCondLst>
                              <p:cond delay="1500"/>
                            </p:stCondLst>
                            <p:childTnLst>
                              <p:par>
                                <p:cTn id="20" presetID="22" presetClass="entr" presetSubtype="8" dur="500" fill="hold"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left)">
                                      <p:cBhvr>
                                        <p:cTn id="22" dur="500"/>
                                        <p:tgtEl>
                                          <p:spTgt spid="104"/>
                                        </p:tgtEl>
                                      </p:cBhvr>
                                    </p:animEffect>
                                  </p:childTnLst>
                                </p:cTn>
                              </p:par>
                            </p:childTnLst>
                          </p:cTn>
                        </p:par>
                        <p:par>
                          <p:cTn id="23" fill="hold" nodeType="afterGroup">
                            <p:stCondLst>
                              <p:cond delay="2000"/>
                            </p:stCondLst>
                            <p:childTnLst>
                              <p:par>
                                <p:cTn id="24" presetID="22" presetClass="entr" presetSubtype="1" dur="1000" fill="hold" grpId="0" nodeType="afterEffect">
                                  <p:stCondLst>
                                    <p:cond delay="0"/>
                                  </p:stCondLst>
                                  <p:childTnLst>
                                    <p:set>
                                      <p:cBhvr>
                                        <p:cTn id="25" dur="1" fill="hold">
                                          <p:stCondLst>
                                            <p:cond delay="0"/>
                                          </p:stCondLst>
                                        </p:cTn>
                                        <p:tgtEl>
                                          <p:spTgt spid="102"/>
                                        </p:tgtEl>
                                        <p:attrNameLst>
                                          <p:attrName>style.visibility</p:attrName>
                                        </p:attrNameLst>
                                      </p:cBhvr>
                                      <p:to>
                                        <p:strVal val="visible"/>
                                      </p:to>
                                    </p:set>
                                    <p:animEffect transition="in" filter="wipe(up)">
                                      <p:cBhvr>
                                        <p:cTn id="26" dur="1000"/>
                                        <p:tgtEl>
                                          <p:spTgt spid="102"/>
                                        </p:tgtEl>
                                      </p:cBhvr>
                                    </p:animEffect>
                                  </p:childTnLst>
                                </p:cTn>
                              </p:par>
                            </p:childTnLst>
                          </p:cTn>
                        </p:par>
                        <p:par>
                          <p:cTn id="27" fill="hold" nodeType="afterGroup">
                            <p:stCondLst>
                              <p:cond delay="3000"/>
                            </p:stCondLst>
                            <p:childTnLst>
                              <p:par>
                                <p:cTn id="28" presetID="22" presetClass="entr" presetSubtype="1" dur="500" fill="hold" grpId="0" nodeType="afterEffect">
                                  <p:stCondLst>
                                    <p:cond delay="0"/>
                                  </p:stCondLst>
                                  <p:childTnLst>
                                    <p:set>
                                      <p:cBhvr>
                                        <p:cTn id="29" dur="1" fill="hold">
                                          <p:stCondLst>
                                            <p:cond delay="0"/>
                                          </p:stCondLst>
                                        </p:cTn>
                                        <p:tgtEl>
                                          <p:spTgt spid="108"/>
                                        </p:tgtEl>
                                        <p:attrNameLst>
                                          <p:attrName>style.visibility</p:attrName>
                                        </p:attrNameLst>
                                      </p:cBhvr>
                                      <p:to>
                                        <p:strVal val="visible"/>
                                      </p:to>
                                    </p:set>
                                    <p:animEffect transition="in" filter="wipe(up)">
                                      <p:cBhvr>
                                        <p:cTn id="30" dur="500"/>
                                        <p:tgtEl>
                                          <p:spTgt spid="108"/>
                                        </p:tgtEl>
                                      </p:cBhvr>
                                    </p:animEffect>
                                  </p:childTnLst>
                                </p:cTn>
                              </p:par>
                            </p:childTnLst>
                          </p:cTn>
                        </p:par>
                        <p:par>
                          <p:cTn id="31" fill="hold" nodeType="afterGroup">
                            <p:stCondLst>
                              <p:cond delay="3500"/>
                            </p:stCondLst>
                            <p:childTnLst>
                              <p:par>
                                <p:cTn id="32" presetID="22" presetClass="entr" presetSubtype="8" dur="500" fill="hold" nodeType="afterEffect">
                                  <p:stCondLst>
                                    <p:cond delay="0"/>
                                  </p:stCondLst>
                                  <p:childTnLst>
                                    <p:set>
                                      <p:cBhvr>
                                        <p:cTn id="33" dur="1" fill="hold">
                                          <p:stCondLst>
                                            <p:cond delay="0"/>
                                          </p:stCondLst>
                                        </p:cTn>
                                        <p:tgtEl>
                                          <p:spTgt spid="109"/>
                                        </p:tgtEl>
                                        <p:attrNameLst>
                                          <p:attrName>style.visibility</p:attrName>
                                        </p:attrNameLst>
                                      </p:cBhvr>
                                      <p:to>
                                        <p:strVal val="visible"/>
                                      </p:to>
                                    </p:set>
                                    <p:animEffect transition="in" filter="wipe(left)">
                                      <p:cBhvr>
                                        <p:cTn id="34" dur="500"/>
                                        <p:tgtEl>
                                          <p:spTgt spid="109"/>
                                        </p:tgtEl>
                                      </p:cBhvr>
                                    </p:animEffect>
                                  </p:childTnLst>
                                </p:cTn>
                              </p:par>
                            </p:childTnLst>
                          </p:cTn>
                        </p:par>
                        <p:par>
                          <p:cTn id="35" fill="hold" nodeType="afterGroup">
                            <p:stCondLst>
                              <p:cond delay="4000"/>
                            </p:stCondLst>
                            <p:childTnLst>
                              <p:par>
                                <p:cTn id="36" presetID="22" presetClass="entr" presetSubtype="1" dur="1000" fill="hold" grpId="0" nodeType="afterEffect">
                                  <p:stCondLst>
                                    <p:cond delay="0"/>
                                  </p:stCondLst>
                                  <p:childTnLst>
                                    <p:set>
                                      <p:cBhvr>
                                        <p:cTn id="37" dur="1" fill="hold">
                                          <p:stCondLst>
                                            <p:cond delay="0"/>
                                          </p:stCondLst>
                                        </p:cTn>
                                        <p:tgtEl>
                                          <p:spTgt spid="107"/>
                                        </p:tgtEl>
                                        <p:attrNameLst>
                                          <p:attrName>style.visibility</p:attrName>
                                        </p:attrNameLst>
                                      </p:cBhvr>
                                      <p:to>
                                        <p:strVal val="visible"/>
                                      </p:to>
                                    </p:set>
                                    <p:animEffect transition="in" filter="wipe(up)">
                                      <p:cBhvr>
                                        <p:cTn id="38" dur="10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2" grpId="0"/>
      <p:bldP spid="103" grpId="0"/>
      <p:bldP spid="107" grpId="0"/>
      <p:bldP spid="108"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sp>
        <p:nvSpPr>
          <p:cNvPr id="6" name="文本框 5"/>
          <p:cNvSpPr txBox="1"/>
          <p:nvPr/>
        </p:nvSpPr>
        <p:spPr>
          <a:xfrm>
            <a:off x="3896582" y="2818605"/>
            <a:ext cx="4376561" cy="707886"/>
          </a:xfrm>
          <a:prstGeom prst="rect">
            <a:avLst/>
          </a:prstGeom>
          <a:noFill/>
        </p:spPr>
        <p:txBody>
          <a:bodyPr wrap="square" rtlCol="0">
            <a:spAutoFit/>
          </a:bodyPr>
          <a:lstStyle/>
          <a:p>
            <a:pPr marL="0" marR="0" lvl="0" indent="0" algn="dist" defTabSz="914400" rtl="0" eaLnBrk="1" fontAlgn="auto" latinLnBrk="0" hangingPunct="1">
              <a:lnSpc>
                <a:spcPct val="100000"/>
              </a:lnSpc>
              <a:spcBef>
                <a:spcPct val="0"/>
              </a:spcBef>
              <a:spcAft>
                <a:spcPct val="0"/>
              </a:spcAft>
              <a:buClrTx/>
              <a:buSzTx/>
              <a:buFontTx/>
              <a:buNone/>
              <a:defRPr/>
            </a:pPr>
            <a:r>
              <a:rPr kumimoji="0" lang="en-US" altLang="zh-CN" sz="40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panose="03000509000000000000" pitchFamily="65" charset="-122"/>
                <a:ea typeface="方正粗倩简体" panose="03000509000000000000" pitchFamily="65" charset="-122"/>
                <a:cs typeface="+mn-cs"/>
              </a:rPr>
              <a:t>03 Add title text</a:t>
            </a:r>
            <a:endParaRPr kumimoji="0" lang="zh-CN" altLang="en-US" sz="40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panose="03000509000000000000" pitchFamily="65" charset="-122"/>
              <a:ea typeface="方正粗倩简体" panose="03000509000000000000" pitchFamily="65" charset="-122"/>
              <a:cs typeface="+mn-cs"/>
            </a:endParaRPr>
          </a:p>
        </p:txBody>
      </p:sp>
      <p:sp>
        <p:nvSpPr>
          <p:cNvPr id="7" name="文本框 6"/>
          <p:cNvSpPr txBox="1"/>
          <p:nvPr/>
        </p:nvSpPr>
        <p:spPr>
          <a:xfrm>
            <a:off x="3958177" y="3641565"/>
            <a:ext cx="3937035" cy="584775"/>
          </a:xfrm>
          <a:prstGeom prst="rect">
            <a:avLst/>
          </a:prstGeom>
          <a:noFill/>
        </p:spPr>
        <p:txBody>
          <a:bodyPr wrap="square" rtlCol="0">
            <a:spAutoFit/>
          </a:bodyPr>
          <a:lstStyle/>
          <a:p>
            <a:pPr marL="0" marR="0" lvl="0" indent="0" algn="dist" defTabSz="914400" rtl="0" eaLnBrk="1" fontAlgn="auto" latinLnBrk="0" hangingPunct="1">
              <a:lnSpc>
                <a:spcPct val="100000"/>
              </a:lnSpc>
              <a:spcBef>
                <a:spcPct val="0"/>
              </a:spcBef>
              <a:spcAft>
                <a:spcPct val="0"/>
              </a:spcAft>
              <a:buClrTx/>
              <a:buSzTx/>
              <a:buFontTx/>
              <a:buNone/>
              <a:defRPr/>
            </a:pPr>
            <a:r>
              <a:rPr kumimoji="0" lang="en-US" sz="20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方正粗倩简体" charset="0"/>
                <a:ea typeface="方正粗倩简体" charset="0"/>
                <a:cs typeface="+mn-cs"/>
              </a:rPr>
              <a:t>Click to add up your title here</a:t>
            </a:r>
            <a:endParaRPr kumimoji="0" lang="en-US" sz="20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方正粗倩简体" charset="0"/>
              <a:ea typeface="方正粗倩简体" charset="0"/>
              <a:cs typeface="+mn-cs"/>
              <a:sym typeface="+mn-ea"/>
            </a:endParaRPr>
          </a:p>
          <a:p>
            <a:pPr marL="0" marR="0" lvl="0" indent="0" algn="dist"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方正粗倩简体" charset="0"/>
              <a:ea typeface="方正粗倩简体" charset="0"/>
              <a:cs typeface="+mn-cs"/>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dur="5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nodeType="afterGroup">
                            <p:stCondLst>
                              <p:cond delay="500"/>
                            </p:stCondLst>
                            <p:childTnLst>
                              <p:par>
                                <p:cTn id="9" presetID="22" presetClass="entr" presetSubtype="4" dur="50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down)">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1" name="组合 80"/>
          <p:cNvGrpSpPr/>
          <p:nvPr/>
        </p:nvGrpSpPr>
        <p:grpSpPr>
          <a:xfrm>
            <a:off x="2279576" y="1630811"/>
            <a:ext cx="2016224" cy="2686443"/>
            <a:chOff x="766763" y="817563"/>
            <a:chExt cx="1724025" cy="2297113"/>
          </a:xfrm>
          <a:solidFill>
            <a:schemeClr val="accent1">
              <a:lumMod val="50000"/>
            </a:schemeClr>
          </a:solidFill>
        </p:grpSpPr>
        <p:sp>
          <p:nvSpPr>
            <p:cNvPr id="82" name="Freeform 64"/>
            <p:cNvSpPr>
              <a:spLocks noEditPoints="1"/>
            </p:cNvSpPr>
            <p:nvPr/>
          </p:nvSpPr>
          <p:spPr bwMode="auto">
            <a:xfrm>
              <a:off x="766763" y="817563"/>
              <a:ext cx="1724025" cy="2297113"/>
            </a:xfrm>
            <a:custGeom>
              <a:avLst/>
              <a:gdLst>
                <a:gd name="T0" fmla="*/ 77 w 102"/>
                <a:gd name="T1" fmla="*/ 137 h 137"/>
                <a:gd name="T2" fmla="*/ 33 w 102"/>
                <a:gd name="T3" fmla="*/ 136 h 137"/>
                <a:gd name="T4" fmla="*/ 14 w 102"/>
                <a:gd name="T5" fmla="*/ 136 h 137"/>
                <a:gd name="T6" fmla="*/ 2 w 102"/>
                <a:gd name="T7" fmla="*/ 114 h 137"/>
                <a:gd name="T8" fmla="*/ 2 w 102"/>
                <a:gd name="T9" fmla="*/ 74 h 137"/>
                <a:gd name="T10" fmla="*/ 7 w 102"/>
                <a:gd name="T11" fmla="*/ 8 h 137"/>
                <a:gd name="T12" fmla="*/ 14 w 102"/>
                <a:gd name="T13" fmla="*/ 2 h 137"/>
                <a:gd name="T14" fmla="*/ 77 w 102"/>
                <a:gd name="T15" fmla="*/ 2 h 137"/>
                <a:gd name="T16" fmla="*/ 97 w 102"/>
                <a:gd name="T17" fmla="*/ 6 h 137"/>
                <a:gd name="T18" fmla="*/ 100 w 102"/>
                <a:gd name="T19" fmla="*/ 83 h 137"/>
                <a:gd name="T20" fmla="*/ 95 w 102"/>
                <a:gd name="T21" fmla="*/ 113 h 137"/>
                <a:gd name="T22" fmla="*/ 70 w 102"/>
                <a:gd name="T23" fmla="*/ 112 h 137"/>
                <a:gd name="T24" fmla="*/ 77 w 102"/>
                <a:gd name="T25" fmla="*/ 124 h 137"/>
                <a:gd name="T26" fmla="*/ 82 w 102"/>
                <a:gd name="T27" fmla="*/ 133 h 137"/>
                <a:gd name="T28" fmla="*/ 53 w 102"/>
                <a:gd name="T29" fmla="*/ 132 h 137"/>
                <a:gd name="T30" fmla="*/ 79 w 102"/>
                <a:gd name="T31" fmla="*/ 132 h 137"/>
                <a:gd name="T32" fmla="*/ 77 w 102"/>
                <a:gd name="T33" fmla="*/ 129 h 137"/>
                <a:gd name="T34" fmla="*/ 74 w 102"/>
                <a:gd name="T35" fmla="*/ 126 h 137"/>
                <a:gd name="T36" fmla="*/ 67 w 102"/>
                <a:gd name="T37" fmla="*/ 111 h 137"/>
                <a:gd name="T38" fmla="*/ 68 w 102"/>
                <a:gd name="T39" fmla="*/ 109 h 137"/>
                <a:gd name="T40" fmla="*/ 93 w 102"/>
                <a:gd name="T41" fmla="*/ 110 h 137"/>
                <a:gd name="T42" fmla="*/ 95 w 102"/>
                <a:gd name="T43" fmla="*/ 109 h 137"/>
                <a:gd name="T44" fmla="*/ 97 w 102"/>
                <a:gd name="T45" fmla="*/ 83 h 137"/>
                <a:gd name="T46" fmla="*/ 96 w 102"/>
                <a:gd name="T47" fmla="*/ 9 h 137"/>
                <a:gd name="T48" fmla="*/ 94 w 102"/>
                <a:gd name="T49" fmla="*/ 8 h 137"/>
                <a:gd name="T50" fmla="*/ 76 w 102"/>
                <a:gd name="T51" fmla="*/ 5 h 137"/>
                <a:gd name="T52" fmla="*/ 14 w 102"/>
                <a:gd name="T53" fmla="*/ 5 h 137"/>
                <a:gd name="T54" fmla="*/ 12 w 102"/>
                <a:gd name="T55" fmla="*/ 6 h 137"/>
                <a:gd name="T56" fmla="*/ 10 w 102"/>
                <a:gd name="T57" fmla="*/ 8 h 137"/>
                <a:gd name="T58" fmla="*/ 5 w 102"/>
                <a:gd name="T59" fmla="*/ 74 h 137"/>
                <a:gd name="T60" fmla="*/ 6 w 102"/>
                <a:gd name="T61" fmla="*/ 113 h 137"/>
                <a:gd name="T62" fmla="*/ 6 w 102"/>
                <a:gd name="T63" fmla="*/ 114 h 137"/>
                <a:gd name="T64" fmla="*/ 14 w 102"/>
                <a:gd name="T65" fmla="*/ 133 h 137"/>
                <a:gd name="T66" fmla="*/ 33 w 102"/>
                <a:gd name="T67" fmla="*/ 133 h 137"/>
                <a:gd name="T68" fmla="*/ 56 w 102"/>
                <a:gd name="T69" fmla="*/ 122 h 137"/>
                <a:gd name="T70" fmla="*/ 46 w 102"/>
                <a:gd name="T71" fmla="*/ 111 h 137"/>
                <a:gd name="T72" fmla="*/ 46 w 102"/>
                <a:gd name="T73" fmla="*/ 109 h 137"/>
                <a:gd name="T74" fmla="*/ 48 w 102"/>
                <a:gd name="T75" fmla="*/ 106 h 137"/>
                <a:gd name="T76" fmla="*/ 51 w 102"/>
                <a:gd name="T77" fmla="*/ 105 h 137"/>
                <a:gd name="T78" fmla="*/ 51 w 102"/>
                <a:gd name="T79" fmla="*/ 108 h 137"/>
                <a:gd name="T80" fmla="*/ 56 w 102"/>
                <a:gd name="T81" fmla="*/ 122 h 137"/>
                <a:gd name="T82" fmla="*/ 47 w 102"/>
                <a:gd name="T83" fmla="*/ 20 h 137"/>
                <a:gd name="T84" fmla="*/ 40 w 102"/>
                <a:gd name="T85" fmla="*/ 14 h 137"/>
                <a:gd name="T86" fmla="*/ 49 w 102"/>
                <a:gd name="T87" fmla="*/ 17 h 137"/>
                <a:gd name="T88" fmla="*/ 50 w 102"/>
                <a:gd name="T89" fmla="*/ 19 h 137"/>
                <a:gd name="T90" fmla="*/ 49 w 102"/>
                <a:gd name="T91" fmla="*/ 2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137">
                  <a:moveTo>
                    <a:pt x="78" y="137"/>
                  </a:moveTo>
                  <a:cubicBezTo>
                    <a:pt x="77" y="137"/>
                    <a:pt x="77" y="137"/>
                    <a:pt x="77" y="137"/>
                  </a:cubicBezTo>
                  <a:cubicBezTo>
                    <a:pt x="70" y="136"/>
                    <a:pt x="62" y="135"/>
                    <a:pt x="53" y="135"/>
                  </a:cubicBezTo>
                  <a:cubicBezTo>
                    <a:pt x="46" y="135"/>
                    <a:pt x="39" y="135"/>
                    <a:pt x="33" y="136"/>
                  </a:cubicBezTo>
                  <a:cubicBezTo>
                    <a:pt x="28" y="136"/>
                    <a:pt x="24" y="136"/>
                    <a:pt x="19" y="136"/>
                  </a:cubicBezTo>
                  <a:cubicBezTo>
                    <a:pt x="18" y="136"/>
                    <a:pt x="15" y="136"/>
                    <a:pt x="14" y="136"/>
                  </a:cubicBezTo>
                  <a:cubicBezTo>
                    <a:pt x="10" y="136"/>
                    <a:pt x="7" y="133"/>
                    <a:pt x="5" y="130"/>
                  </a:cubicBezTo>
                  <a:cubicBezTo>
                    <a:pt x="2" y="125"/>
                    <a:pt x="2" y="119"/>
                    <a:pt x="2" y="114"/>
                  </a:cubicBezTo>
                  <a:cubicBezTo>
                    <a:pt x="0" y="103"/>
                    <a:pt x="1" y="90"/>
                    <a:pt x="2" y="79"/>
                  </a:cubicBezTo>
                  <a:cubicBezTo>
                    <a:pt x="2" y="77"/>
                    <a:pt x="2" y="76"/>
                    <a:pt x="2" y="74"/>
                  </a:cubicBezTo>
                  <a:cubicBezTo>
                    <a:pt x="3" y="64"/>
                    <a:pt x="4" y="55"/>
                    <a:pt x="4" y="45"/>
                  </a:cubicBezTo>
                  <a:cubicBezTo>
                    <a:pt x="6" y="33"/>
                    <a:pt x="7" y="20"/>
                    <a:pt x="7" y="8"/>
                  </a:cubicBezTo>
                  <a:cubicBezTo>
                    <a:pt x="7" y="5"/>
                    <a:pt x="9" y="4"/>
                    <a:pt x="11" y="3"/>
                  </a:cubicBezTo>
                  <a:cubicBezTo>
                    <a:pt x="12" y="2"/>
                    <a:pt x="13" y="2"/>
                    <a:pt x="14" y="2"/>
                  </a:cubicBezTo>
                  <a:cubicBezTo>
                    <a:pt x="22" y="1"/>
                    <a:pt x="30" y="0"/>
                    <a:pt x="40" y="0"/>
                  </a:cubicBezTo>
                  <a:cubicBezTo>
                    <a:pt x="52" y="0"/>
                    <a:pt x="65" y="1"/>
                    <a:pt x="77" y="2"/>
                  </a:cubicBezTo>
                  <a:cubicBezTo>
                    <a:pt x="82" y="2"/>
                    <a:pt x="87" y="2"/>
                    <a:pt x="92" y="3"/>
                  </a:cubicBezTo>
                  <a:cubicBezTo>
                    <a:pt x="94" y="3"/>
                    <a:pt x="96" y="4"/>
                    <a:pt x="97" y="6"/>
                  </a:cubicBezTo>
                  <a:cubicBezTo>
                    <a:pt x="98" y="6"/>
                    <a:pt x="100" y="7"/>
                    <a:pt x="100" y="9"/>
                  </a:cubicBezTo>
                  <a:cubicBezTo>
                    <a:pt x="102" y="34"/>
                    <a:pt x="101" y="59"/>
                    <a:pt x="100" y="83"/>
                  </a:cubicBezTo>
                  <a:cubicBezTo>
                    <a:pt x="100" y="92"/>
                    <a:pt x="100" y="100"/>
                    <a:pt x="100" y="108"/>
                  </a:cubicBezTo>
                  <a:cubicBezTo>
                    <a:pt x="100" y="111"/>
                    <a:pt x="98" y="112"/>
                    <a:pt x="95" y="113"/>
                  </a:cubicBezTo>
                  <a:cubicBezTo>
                    <a:pt x="94" y="114"/>
                    <a:pt x="92" y="115"/>
                    <a:pt x="91" y="114"/>
                  </a:cubicBezTo>
                  <a:cubicBezTo>
                    <a:pt x="84" y="113"/>
                    <a:pt x="77" y="112"/>
                    <a:pt x="70" y="112"/>
                  </a:cubicBezTo>
                  <a:cubicBezTo>
                    <a:pt x="71" y="115"/>
                    <a:pt x="73" y="118"/>
                    <a:pt x="75" y="121"/>
                  </a:cubicBezTo>
                  <a:cubicBezTo>
                    <a:pt x="75" y="122"/>
                    <a:pt x="76" y="123"/>
                    <a:pt x="77" y="124"/>
                  </a:cubicBezTo>
                  <a:cubicBezTo>
                    <a:pt x="78" y="125"/>
                    <a:pt x="79" y="126"/>
                    <a:pt x="80" y="127"/>
                  </a:cubicBezTo>
                  <a:cubicBezTo>
                    <a:pt x="82" y="129"/>
                    <a:pt x="83" y="131"/>
                    <a:pt x="82" y="133"/>
                  </a:cubicBezTo>
                  <a:cubicBezTo>
                    <a:pt x="81" y="135"/>
                    <a:pt x="80" y="137"/>
                    <a:pt x="78" y="137"/>
                  </a:cubicBezTo>
                  <a:close/>
                  <a:moveTo>
                    <a:pt x="53" y="132"/>
                  </a:moveTo>
                  <a:cubicBezTo>
                    <a:pt x="62" y="132"/>
                    <a:pt x="70" y="132"/>
                    <a:pt x="77" y="133"/>
                  </a:cubicBezTo>
                  <a:cubicBezTo>
                    <a:pt x="78" y="134"/>
                    <a:pt x="79" y="134"/>
                    <a:pt x="79" y="132"/>
                  </a:cubicBezTo>
                  <a:cubicBezTo>
                    <a:pt x="79" y="132"/>
                    <a:pt x="79" y="130"/>
                    <a:pt x="78" y="130"/>
                  </a:cubicBezTo>
                  <a:cubicBezTo>
                    <a:pt x="77" y="129"/>
                    <a:pt x="77" y="129"/>
                    <a:pt x="77" y="129"/>
                  </a:cubicBezTo>
                  <a:cubicBezTo>
                    <a:pt x="77" y="129"/>
                    <a:pt x="77" y="129"/>
                    <a:pt x="77" y="129"/>
                  </a:cubicBezTo>
                  <a:cubicBezTo>
                    <a:pt x="77" y="128"/>
                    <a:pt x="76" y="127"/>
                    <a:pt x="74" y="126"/>
                  </a:cubicBezTo>
                  <a:cubicBezTo>
                    <a:pt x="74" y="125"/>
                    <a:pt x="73" y="124"/>
                    <a:pt x="72" y="123"/>
                  </a:cubicBezTo>
                  <a:cubicBezTo>
                    <a:pt x="70" y="119"/>
                    <a:pt x="68" y="115"/>
                    <a:pt x="67" y="111"/>
                  </a:cubicBezTo>
                  <a:cubicBezTo>
                    <a:pt x="66" y="109"/>
                    <a:pt x="66" y="109"/>
                    <a:pt x="66" y="109"/>
                  </a:cubicBezTo>
                  <a:cubicBezTo>
                    <a:pt x="68" y="109"/>
                    <a:pt x="68" y="109"/>
                    <a:pt x="68" y="109"/>
                  </a:cubicBezTo>
                  <a:cubicBezTo>
                    <a:pt x="76" y="109"/>
                    <a:pt x="83" y="110"/>
                    <a:pt x="91" y="111"/>
                  </a:cubicBezTo>
                  <a:cubicBezTo>
                    <a:pt x="92" y="111"/>
                    <a:pt x="93" y="111"/>
                    <a:pt x="93" y="110"/>
                  </a:cubicBezTo>
                  <a:cubicBezTo>
                    <a:pt x="94" y="109"/>
                    <a:pt x="94" y="109"/>
                    <a:pt x="94" y="109"/>
                  </a:cubicBezTo>
                  <a:cubicBezTo>
                    <a:pt x="95" y="109"/>
                    <a:pt x="95" y="109"/>
                    <a:pt x="95" y="109"/>
                  </a:cubicBezTo>
                  <a:cubicBezTo>
                    <a:pt x="95" y="110"/>
                    <a:pt x="96" y="109"/>
                    <a:pt x="96" y="108"/>
                  </a:cubicBezTo>
                  <a:cubicBezTo>
                    <a:pt x="97" y="100"/>
                    <a:pt x="97" y="91"/>
                    <a:pt x="97" y="83"/>
                  </a:cubicBezTo>
                  <a:cubicBezTo>
                    <a:pt x="98" y="59"/>
                    <a:pt x="99" y="34"/>
                    <a:pt x="97" y="9"/>
                  </a:cubicBezTo>
                  <a:cubicBezTo>
                    <a:pt x="97" y="9"/>
                    <a:pt x="96" y="9"/>
                    <a:pt x="96" y="9"/>
                  </a:cubicBezTo>
                  <a:cubicBezTo>
                    <a:pt x="94" y="10"/>
                    <a:pt x="94" y="10"/>
                    <a:pt x="94" y="10"/>
                  </a:cubicBezTo>
                  <a:cubicBezTo>
                    <a:pt x="94" y="8"/>
                    <a:pt x="94" y="8"/>
                    <a:pt x="94" y="8"/>
                  </a:cubicBezTo>
                  <a:cubicBezTo>
                    <a:pt x="94" y="7"/>
                    <a:pt x="93" y="6"/>
                    <a:pt x="92" y="6"/>
                  </a:cubicBezTo>
                  <a:cubicBezTo>
                    <a:pt x="87" y="5"/>
                    <a:pt x="82" y="5"/>
                    <a:pt x="76" y="5"/>
                  </a:cubicBezTo>
                  <a:cubicBezTo>
                    <a:pt x="64" y="4"/>
                    <a:pt x="52" y="3"/>
                    <a:pt x="40" y="3"/>
                  </a:cubicBezTo>
                  <a:cubicBezTo>
                    <a:pt x="30" y="3"/>
                    <a:pt x="22" y="4"/>
                    <a:pt x="14" y="5"/>
                  </a:cubicBezTo>
                  <a:cubicBezTo>
                    <a:pt x="13" y="5"/>
                    <a:pt x="13" y="5"/>
                    <a:pt x="13" y="5"/>
                  </a:cubicBezTo>
                  <a:cubicBezTo>
                    <a:pt x="12" y="6"/>
                    <a:pt x="12" y="6"/>
                    <a:pt x="12" y="6"/>
                  </a:cubicBezTo>
                  <a:cubicBezTo>
                    <a:pt x="12" y="6"/>
                    <a:pt x="12" y="6"/>
                    <a:pt x="12" y="6"/>
                  </a:cubicBezTo>
                  <a:cubicBezTo>
                    <a:pt x="11" y="6"/>
                    <a:pt x="10" y="6"/>
                    <a:pt x="10" y="8"/>
                  </a:cubicBezTo>
                  <a:cubicBezTo>
                    <a:pt x="10" y="20"/>
                    <a:pt x="9" y="33"/>
                    <a:pt x="8" y="45"/>
                  </a:cubicBezTo>
                  <a:cubicBezTo>
                    <a:pt x="7" y="55"/>
                    <a:pt x="6" y="65"/>
                    <a:pt x="5" y="74"/>
                  </a:cubicBezTo>
                  <a:cubicBezTo>
                    <a:pt x="5" y="76"/>
                    <a:pt x="5" y="78"/>
                    <a:pt x="5" y="80"/>
                  </a:cubicBezTo>
                  <a:cubicBezTo>
                    <a:pt x="4" y="90"/>
                    <a:pt x="3" y="102"/>
                    <a:pt x="6" y="113"/>
                  </a:cubicBezTo>
                  <a:cubicBezTo>
                    <a:pt x="6" y="114"/>
                    <a:pt x="6" y="114"/>
                    <a:pt x="6" y="114"/>
                  </a:cubicBezTo>
                  <a:cubicBezTo>
                    <a:pt x="6" y="114"/>
                    <a:pt x="6" y="114"/>
                    <a:pt x="6" y="114"/>
                  </a:cubicBezTo>
                  <a:cubicBezTo>
                    <a:pt x="5" y="119"/>
                    <a:pt x="5" y="124"/>
                    <a:pt x="8" y="129"/>
                  </a:cubicBezTo>
                  <a:cubicBezTo>
                    <a:pt x="9" y="131"/>
                    <a:pt x="11" y="133"/>
                    <a:pt x="14" y="133"/>
                  </a:cubicBezTo>
                  <a:cubicBezTo>
                    <a:pt x="16" y="133"/>
                    <a:pt x="17" y="133"/>
                    <a:pt x="19" y="133"/>
                  </a:cubicBezTo>
                  <a:cubicBezTo>
                    <a:pt x="24" y="133"/>
                    <a:pt x="28" y="133"/>
                    <a:pt x="33" y="133"/>
                  </a:cubicBezTo>
                  <a:cubicBezTo>
                    <a:pt x="39" y="132"/>
                    <a:pt x="46" y="132"/>
                    <a:pt x="53" y="132"/>
                  </a:cubicBezTo>
                  <a:close/>
                  <a:moveTo>
                    <a:pt x="56" y="122"/>
                  </a:moveTo>
                  <a:cubicBezTo>
                    <a:pt x="48" y="113"/>
                    <a:pt x="48" y="113"/>
                    <a:pt x="48" y="113"/>
                  </a:cubicBezTo>
                  <a:cubicBezTo>
                    <a:pt x="48" y="112"/>
                    <a:pt x="47" y="112"/>
                    <a:pt x="46" y="111"/>
                  </a:cubicBezTo>
                  <a:cubicBezTo>
                    <a:pt x="46" y="110"/>
                    <a:pt x="46" y="110"/>
                    <a:pt x="46" y="110"/>
                  </a:cubicBezTo>
                  <a:cubicBezTo>
                    <a:pt x="46" y="109"/>
                    <a:pt x="46" y="109"/>
                    <a:pt x="46" y="109"/>
                  </a:cubicBezTo>
                  <a:cubicBezTo>
                    <a:pt x="47" y="108"/>
                    <a:pt x="47" y="107"/>
                    <a:pt x="48" y="106"/>
                  </a:cubicBezTo>
                  <a:cubicBezTo>
                    <a:pt x="48" y="106"/>
                    <a:pt x="48" y="106"/>
                    <a:pt x="48" y="106"/>
                  </a:cubicBezTo>
                  <a:cubicBezTo>
                    <a:pt x="49" y="106"/>
                    <a:pt x="49" y="106"/>
                    <a:pt x="49" y="106"/>
                  </a:cubicBezTo>
                  <a:cubicBezTo>
                    <a:pt x="51" y="105"/>
                    <a:pt x="51" y="105"/>
                    <a:pt x="51" y="105"/>
                  </a:cubicBezTo>
                  <a:cubicBezTo>
                    <a:pt x="51" y="108"/>
                    <a:pt x="51" y="108"/>
                    <a:pt x="51" y="108"/>
                  </a:cubicBezTo>
                  <a:cubicBezTo>
                    <a:pt x="51" y="108"/>
                    <a:pt x="51" y="108"/>
                    <a:pt x="51" y="108"/>
                  </a:cubicBezTo>
                  <a:cubicBezTo>
                    <a:pt x="50" y="109"/>
                    <a:pt x="50" y="109"/>
                    <a:pt x="50" y="110"/>
                  </a:cubicBezTo>
                  <a:lnTo>
                    <a:pt x="56" y="122"/>
                  </a:lnTo>
                  <a:close/>
                  <a:moveTo>
                    <a:pt x="49" y="22"/>
                  </a:moveTo>
                  <a:cubicBezTo>
                    <a:pt x="47" y="20"/>
                    <a:pt x="47" y="20"/>
                    <a:pt x="47" y="20"/>
                  </a:cubicBezTo>
                  <a:cubicBezTo>
                    <a:pt x="47" y="20"/>
                    <a:pt x="46" y="19"/>
                    <a:pt x="46" y="19"/>
                  </a:cubicBezTo>
                  <a:cubicBezTo>
                    <a:pt x="40" y="14"/>
                    <a:pt x="40" y="14"/>
                    <a:pt x="40" y="14"/>
                  </a:cubicBezTo>
                  <a:cubicBezTo>
                    <a:pt x="47" y="16"/>
                    <a:pt x="47" y="16"/>
                    <a:pt x="47" y="16"/>
                  </a:cubicBezTo>
                  <a:cubicBezTo>
                    <a:pt x="48" y="16"/>
                    <a:pt x="48" y="16"/>
                    <a:pt x="49" y="17"/>
                  </a:cubicBezTo>
                  <a:cubicBezTo>
                    <a:pt x="52" y="17"/>
                    <a:pt x="52" y="17"/>
                    <a:pt x="52" y="17"/>
                  </a:cubicBezTo>
                  <a:cubicBezTo>
                    <a:pt x="50" y="19"/>
                    <a:pt x="50" y="19"/>
                    <a:pt x="50" y="19"/>
                  </a:cubicBezTo>
                  <a:cubicBezTo>
                    <a:pt x="50" y="19"/>
                    <a:pt x="50" y="20"/>
                    <a:pt x="50" y="20"/>
                  </a:cubicBezTo>
                  <a:lnTo>
                    <a:pt x="49"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65"/>
            <p:cNvSpPr>
              <a:spLocks noEditPoints="1"/>
            </p:cNvSpPr>
            <p:nvPr/>
          </p:nvSpPr>
          <p:spPr bwMode="auto">
            <a:xfrm>
              <a:off x="2017713" y="2695576"/>
              <a:ext cx="304800" cy="252413"/>
            </a:xfrm>
            <a:custGeom>
              <a:avLst/>
              <a:gdLst>
                <a:gd name="T0" fmla="*/ 9 w 18"/>
                <a:gd name="T1" fmla="*/ 15 h 15"/>
                <a:gd name="T2" fmla="*/ 5 w 18"/>
                <a:gd name="T3" fmla="*/ 14 h 15"/>
                <a:gd name="T4" fmla="*/ 4 w 18"/>
                <a:gd name="T5" fmla="*/ 11 h 15"/>
                <a:gd name="T6" fmla="*/ 1 w 18"/>
                <a:gd name="T7" fmla="*/ 7 h 15"/>
                <a:gd name="T8" fmla="*/ 1 w 18"/>
                <a:gd name="T9" fmla="*/ 3 h 15"/>
                <a:gd name="T10" fmla="*/ 4 w 18"/>
                <a:gd name="T11" fmla="*/ 0 h 15"/>
                <a:gd name="T12" fmla="*/ 8 w 18"/>
                <a:gd name="T13" fmla="*/ 0 h 15"/>
                <a:gd name="T14" fmla="*/ 12 w 18"/>
                <a:gd name="T15" fmla="*/ 0 h 15"/>
                <a:gd name="T16" fmla="*/ 18 w 18"/>
                <a:gd name="T17" fmla="*/ 3 h 15"/>
                <a:gd name="T18" fmla="*/ 17 w 18"/>
                <a:gd name="T19" fmla="*/ 8 h 15"/>
                <a:gd name="T20" fmla="*/ 14 w 18"/>
                <a:gd name="T21" fmla="*/ 10 h 15"/>
                <a:gd name="T22" fmla="*/ 14 w 18"/>
                <a:gd name="T23" fmla="*/ 11 h 15"/>
                <a:gd name="T24" fmla="*/ 13 w 18"/>
                <a:gd name="T25" fmla="*/ 11 h 15"/>
                <a:gd name="T26" fmla="*/ 13 w 18"/>
                <a:gd name="T27" fmla="*/ 14 h 15"/>
                <a:gd name="T28" fmla="*/ 10 w 18"/>
                <a:gd name="T29" fmla="*/ 15 h 15"/>
                <a:gd name="T30" fmla="*/ 9 w 18"/>
                <a:gd name="T31" fmla="*/ 15 h 15"/>
                <a:gd name="T32" fmla="*/ 6 w 18"/>
                <a:gd name="T33" fmla="*/ 3 h 15"/>
                <a:gd name="T34" fmla="*/ 5 w 18"/>
                <a:gd name="T35" fmla="*/ 4 h 15"/>
                <a:gd name="T36" fmla="*/ 3 w 18"/>
                <a:gd name="T37" fmla="*/ 4 h 15"/>
                <a:gd name="T38" fmla="*/ 4 w 18"/>
                <a:gd name="T39" fmla="*/ 5 h 15"/>
                <a:gd name="T40" fmla="*/ 7 w 18"/>
                <a:gd name="T41" fmla="*/ 8 h 15"/>
                <a:gd name="T42" fmla="*/ 8 w 18"/>
                <a:gd name="T43" fmla="*/ 9 h 15"/>
                <a:gd name="T44" fmla="*/ 8 w 18"/>
                <a:gd name="T45" fmla="*/ 10 h 15"/>
                <a:gd name="T46" fmla="*/ 6 w 18"/>
                <a:gd name="T47" fmla="*/ 11 h 15"/>
                <a:gd name="T48" fmla="*/ 7 w 18"/>
                <a:gd name="T49" fmla="*/ 11 h 15"/>
                <a:gd name="T50" fmla="*/ 8 w 18"/>
                <a:gd name="T51" fmla="*/ 11 h 15"/>
                <a:gd name="T52" fmla="*/ 9 w 18"/>
                <a:gd name="T53" fmla="*/ 12 h 15"/>
                <a:gd name="T54" fmla="*/ 10 w 18"/>
                <a:gd name="T55" fmla="*/ 12 h 15"/>
                <a:gd name="T56" fmla="*/ 10 w 18"/>
                <a:gd name="T57" fmla="*/ 12 h 15"/>
                <a:gd name="T58" fmla="*/ 10 w 18"/>
                <a:gd name="T59" fmla="*/ 12 h 15"/>
                <a:gd name="T60" fmla="*/ 10 w 18"/>
                <a:gd name="T61" fmla="*/ 11 h 15"/>
                <a:gd name="T62" fmla="*/ 10 w 18"/>
                <a:gd name="T63" fmla="*/ 10 h 15"/>
                <a:gd name="T64" fmla="*/ 11 w 18"/>
                <a:gd name="T65" fmla="*/ 11 h 15"/>
                <a:gd name="T66" fmla="*/ 11 w 18"/>
                <a:gd name="T67" fmla="*/ 10 h 15"/>
                <a:gd name="T68" fmla="*/ 12 w 18"/>
                <a:gd name="T69" fmla="*/ 8 h 15"/>
                <a:gd name="T70" fmla="*/ 14 w 18"/>
                <a:gd name="T71" fmla="*/ 6 h 15"/>
                <a:gd name="T72" fmla="*/ 15 w 18"/>
                <a:gd name="T73" fmla="*/ 4 h 15"/>
                <a:gd name="T74" fmla="*/ 13 w 18"/>
                <a:gd name="T75" fmla="*/ 3 h 15"/>
                <a:gd name="T76" fmla="*/ 8 w 18"/>
                <a:gd name="T77" fmla="*/ 4 h 15"/>
                <a:gd name="T78" fmla="*/ 6 w 18"/>
                <a:gd name="T7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5">
                  <a:moveTo>
                    <a:pt x="9" y="15"/>
                  </a:moveTo>
                  <a:cubicBezTo>
                    <a:pt x="8" y="15"/>
                    <a:pt x="6" y="15"/>
                    <a:pt x="5" y="14"/>
                  </a:cubicBezTo>
                  <a:cubicBezTo>
                    <a:pt x="5" y="13"/>
                    <a:pt x="4" y="12"/>
                    <a:pt x="4" y="11"/>
                  </a:cubicBezTo>
                  <a:cubicBezTo>
                    <a:pt x="3" y="10"/>
                    <a:pt x="2" y="8"/>
                    <a:pt x="1" y="7"/>
                  </a:cubicBezTo>
                  <a:cubicBezTo>
                    <a:pt x="0" y="6"/>
                    <a:pt x="0" y="4"/>
                    <a:pt x="1" y="3"/>
                  </a:cubicBezTo>
                  <a:cubicBezTo>
                    <a:pt x="1" y="2"/>
                    <a:pt x="3" y="1"/>
                    <a:pt x="4" y="0"/>
                  </a:cubicBezTo>
                  <a:cubicBezTo>
                    <a:pt x="6" y="0"/>
                    <a:pt x="7" y="0"/>
                    <a:pt x="8" y="0"/>
                  </a:cubicBezTo>
                  <a:cubicBezTo>
                    <a:pt x="10" y="0"/>
                    <a:pt x="11" y="0"/>
                    <a:pt x="12" y="0"/>
                  </a:cubicBezTo>
                  <a:cubicBezTo>
                    <a:pt x="15" y="0"/>
                    <a:pt x="17" y="1"/>
                    <a:pt x="18" y="3"/>
                  </a:cubicBezTo>
                  <a:cubicBezTo>
                    <a:pt x="18" y="5"/>
                    <a:pt x="18" y="7"/>
                    <a:pt x="17" y="8"/>
                  </a:cubicBezTo>
                  <a:cubicBezTo>
                    <a:pt x="16" y="9"/>
                    <a:pt x="15" y="10"/>
                    <a:pt x="14" y="10"/>
                  </a:cubicBezTo>
                  <a:cubicBezTo>
                    <a:pt x="14" y="11"/>
                    <a:pt x="14" y="11"/>
                    <a:pt x="14" y="11"/>
                  </a:cubicBezTo>
                  <a:cubicBezTo>
                    <a:pt x="13" y="11"/>
                    <a:pt x="13" y="11"/>
                    <a:pt x="13" y="11"/>
                  </a:cubicBezTo>
                  <a:cubicBezTo>
                    <a:pt x="14" y="12"/>
                    <a:pt x="14" y="13"/>
                    <a:pt x="13" y="14"/>
                  </a:cubicBezTo>
                  <a:cubicBezTo>
                    <a:pt x="12" y="15"/>
                    <a:pt x="11" y="15"/>
                    <a:pt x="10" y="15"/>
                  </a:cubicBezTo>
                  <a:cubicBezTo>
                    <a:pt x="10" y="15"/>
                    <a:pt x="9" y="15"/>
                    <a:pt x="9" y="15"/>
                  </a:cubicBezTo>
                  <a:close/>
                  <a:moveTo>
                    <a:pt x="6" y="3"/>
                  </a:moveTo>
                  <a:cubicBezTo>
                    <a:pt x="6" y="3"/>
                    <a:pt x="5" y="3"/>
                    <a:pt x="5" y="4"/>
                  </a:cubicBezTo>
                  <a:cubicBezTo>
                    <a:pt x="4" y="4"/>
                    <a:pt x="4" y="4"/>
                    <a:pt x="3" y="4"/>
                  </a:cubicBezTo>
                  <a:cubicBezTo>
                    <a:pt x="3" y="5"/>
                    <a:pt x="3" y="5"/>
                    <a:pt x="4" y="5"/>
                  </a:cubicBezTo>
                  <a:cubicBezTo>
                    <a:pt x="4" y="6"/>
                    <a:pt x="5" y="7"/>
                    <a:pt x="7" y="8"/>
                  </a:cubicBezTo>
                  <a:cubicBezTo>
                    <a:pt x="8" y="9"/>
                    <a:pt x="8" y="9"/>
                    <a:pt x="8" y="9"/>
                  </a:cubicBezTo>
                  <a:cubicBezTo>
                    <a:pt x="8" y="10"/>
                    <a:pt x="8" y="10"/>
                    <a:pt x="8" y="10"/>
                  </a:cubicBezTo>
                  <a:cubicBezTo>
                    <a:pt x="6" y="11"/>
                    <a:pt x="6" y="11"/>
                    <a:pt x="6" y="11"/>
                  </a:cubicBezTo>
                  <a:cubicBezTo>
                    <a:pt x="7" y="11"/>
                    <a:pt x="7" y="11"/>
                    <a:pt x="7" y="11"/>
                  </a:cubicBezTo>
                  <a:cubicBezTo>
                    <a:pt x="7" y="11"/>
                    <a:pt x="8" y="11"/>
                    <a:pt x="8" y="11"/>
                  </a:cubicBezTo>
                  <a:cubicBezTo>
                    <a:pt x="8" y="12"/>
                    <a:pt x="9" y="12"/>
                    <a:pt x="9"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0"/>
                  </a:cubicBezTo>
                  <a:cubicBezTo>
                    <a:pt x="11" y="11"/>
                    <a:pt x="11" y="11"/>
                    <a:pt x="11" y="11"/>
                  </a:cubicBezTo>
                  <a:cubicBezTo>
                    <a:pt x="11" y="10"/>
                    <a:pt x="11" y="10"/>
                    <a:pt x="11" y="10"/>
                  </a:cubicBezTo>
                  <a:cubicBezTo>
                    <a:pt x="11" y="9"/>
                    <a:pt x="11" y="9"/>
                    <a:pt x="12" y="8"/>
                  </a:cubicBezTo>
                  <a:cubicBezTo>
                    <a:pt x="13" y="7"/>
                    <a:pt x="13" y="7"/>
                    <a:pt x="14" y="6"/>
                  </a:cubicBezTo>
                  <a:cubicBezTo>
                    <a:pt x="15" y="5"/>
                    <a:pt x="15" y="5"/>
                    <a:pt x="15" y="4"/>
                  </a:cubicBezTo>
                  <a:cubicBezTo>
                    <a:pt x="14" y="4"/>
                    <a:pt x="14" y="3"/>
                    <a:pt x="13" y="3"/>
                  </a:cubicBezTo>
                  <a:cubicBezTo>
                    <a:pt x="12" y="4"/>
                    <a:pt x="10" y="4"/>
                    <a:pt x="8" y="4"/>
                  </a:cubicBezTo>
                  <a:cubicBezTo>
                    <a:pt x="8" y="3"/>
                    <a:pt x="7" y="3"/>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84" name="组合 83"/>
          <p:cNvGrpSpPr/>
          <p:nvPr/>
        </p:nvGrpSpPr>
        <p:grpSpPr>
          <a:xfrm>
            <a:off x="4943872" y="1630810"/>
            <a:ext cx="2016224" cy="2686443"/>
            <a:chOff x="766763" y="817563"/>
            <a:chExt cx="1724025" cy="2297113"/>
          </a:xfrm>
          <a:solidFill>
            <a:schemeClr val="accent1">
              <a:lumMod val="50000"/>
            </a:schemeClr>
          </a:solidFill>
        </p:grpSpPr>
        <p:sp>
          <p:nvSpPr>
            <p:cNvPr id="85" name="Freeform 64"/>
            <p:cNvSpPr>
              <a:spLocks noEditPoints="1"/>
            </p:cNvSpPr>
            <p:nvPr/>
          </p:nvSpPr>
          <p:spPr bwMode="auto">
            <a:xfrm>
              <a:off x="766763" y="817563"/>
              <a:ext cx="1724025" cy="2297113"/>
            </a:xfrm>
            <a:custGeom>
              <a:avLst/>
              <a:gdLst>
                <a:gd name="T0" fmla="*/ 77 w 102"/>
                <a:gd name="T1" fmla="*/ 137 h 137"/>
                <a:gd name="T2" fmla="*/ 33 w 102"/>
                <a:gd name="T3" fmla="*/ 136 h 137"/>
                <a:gd name="T4" fmla="*/ 14 w 102"/>
                <a:gd name="T5" fmla="*/ 136 h 137"/>
                <a:gd name="T6" fmla="*/ 2 w 102"/>
                <a:gd name="T7" fmla="*/ 114 h 137"/>
                <a:gd name="T8" fmla="*/ 2 w 102"/>
                <a:gd name="T9" fmla="*/ 74 h 137"/>
                <a:gd name="T10" fmla="*/ 7 w 102"/>
                <a:gd name="T11" fmla="*/ 8 h 137"/>
                <a:gd name="T12" fmla="*/ 14 w 102"/>
                <a:gd name="T13" fmla="*/ 2 h 137"/>
                <a:gd name="T14" fmla="*/ 77 w 102"/>
                <a:gd name="T15" fmla="*/ 2 h 137"/>
                <a:gd name="T16" fmla="*/ 97 w 102"/>
                <a:gd name="T17" fmla="*/ 6 h 137"/>
                <a:gd name="T18" fmla="*/ 100 w 102"/>
                <a:gd name="T19" fmla="*/ 83 h 137"/>
                <a:gd name="T20" fmla="*/ 95 w 102"/>
                <a:gd name="T21" fmla="*/ 113 h 137"/>
                <a:gd name="T22" fmla="*/ 70 w 102"/>
                <a:gd name="T23" fmla="*/ 112 h 137"/>
                <a:gd name="T24" fmla="*/ 77 w 102"/>
                <a:gd name="T25" fmla="*/ 124 h 137"/>
                <a:gd name="T26" fmla="*/ 82 w 102"/>
                <a:gd name="T27" fmla="*/ 133 h 137"/>
                <a:gd name="T28" fmla="*/ 53 w 102"/>
                <a:gd name="T29" fmla="*/ 132 h 137"/>
                <a:gd name="T30" fmla="*/ 79 w 102"/>
                <a:gd name="T31" fmla="*/ 132 h 137"/>
                <a:gd name="T32" fmla="*/ 77 w 102"/>
                <a:gd name="T33" fmla="*/ 129 h 137"/>
                <a:gd name="T34" fmla="*/ 74 w 102"/>
                <a:gd name="T35" fmla="*/ 126 h 137"/>
                <a:gd name="T36" fmla="*/ 67 w 102"/>
                <a:gd name="T37" fmla="*/ 111 h 137"/>
                <a:gd name="T38" fmla="*/ 68 w 102"/>
                <a:gd name="T39" fmla="*/ 109 h 137"/>
                <a:gd name="T40" fmla="*/ 93 w 102"/>
                <a:gd name="T41" fmla="*/ 110 h 137"/>
                <a:gd name="T42" fmla="*/ 95 w 102"/>
                <a:gd name="T43" fmla="*/ 109 h 137"/>
                <a:gd name="T44" fmla="*/ 97 w 102"/>
                <a:gd name="T45" fmla="*/ 83 h 137"/>
                <a:gd name="T46" fmla="*/ 96 w 102"/>
                <a:gd name="T47" fmla="*/ 9 h 137"/>
                <a:gd name="T48" fmla="*/ 94 w 102"/>
                <a:gd name="T49" fmla="*/ 8 h 137"/>
                <a:gd name="T50" fmla="*/ 76 w 102"/>
                <a:gd name="T51" fmla="*/ 5 h 137"/>
                <a:gd name="T52" fmla="*/ 14 w 102"/>
                <a:gd name="T53" fmla="*/ 5 h 137"/>
                <a:gd name="T54" fmla="*/ 12 w 102"/>
                <a:gd name="T55" fmla="*/ 6 h 137"/>
                <a:gd name="T56" fmla="*/ 10 w 102"/>
                <a:gd name="T57" fmla="*/ 8 h 137"/>
                <a:gd name="T58" fmla="*/ 5 w 102"/>
                <a:gd name="T59" fmla="*/ 74 h 137"/>
                <a:gd name="T60" fmla="*/ 6 w 102"/>
                <a:gd name="T61" fmla="*/ 113 h 137"/>
                <a:gd name="T62" fmla="*/ 6 w 102"/>
                <a:gd name="T63" fmla="*/ 114 h 137"/>
                <a:gd name="T64" fmla="*/ 14 w 102"/>
                <a:gd name="T65" fmla="*/ 133 h 137"/>
                <a:gd name="T66" fmla="*/ 33 w 102"/>
                <a:gd name="T67" fmla="*/ 133 h 137"/>
                <a:gd name="T68" fmla="*/ 56 w 102"/>
                <a:gd name="T69" fmla="*/ 122 h 137"/>
                <a:gd name="T70" fmla="*/ 46 w 102"/>
                <a:gd name="T71" fmla="*/ 111 h 137"/>
                <a:gd name="T72" fmla="*/ 46 w 102"/>
                <a:gd name="T73" fmla="*/ 109 h 137"/>
                <a:gd name="T74" fmla="*/ 48 w 102"/>
                <a:gd name="T75" fmla="*/ 106 h 137"/>
                <a:gd name="T76" fmla="*/ 51 w 102"/>
                <a:gd name="T77" fmla="*/ 105 h 137"/>
                <a:gd name="T78" fmla="*/ 51 w 102"/>
                <a:gd name="T79" fmla="*/ 108 h 137"/>
                <a:gd name="T80" fmla="*/ 56 w 102"/>
                <a:gd name="T81" fmla="*/ 122 h 137"/>
                <a:gd name="T82" fmla="*/ 47 w 102"/>
                <a:gd name="T83" fmla="*/ 20 h 137"/>
                <a:gd name="T84" fmla="*/ 40 w 102"/>
                <a:gd name="T85" fmla="*/ 14 h 137"/>
                <a:gd name="T86" fmla="*/ 49 w 102"/>
                <a:gd name="T87" fmla="*/ 17 h 137"/>
                <a:gd name="T88" fmla="*/ 50 w 102"/>
                <a:gd name="T89" fmla="*/ 19 h 137"/>
                <a:gd name="T90" fmla="*/ 49 w 102"/>
                <a:gd name="T91" fmla="*/ 2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137">
                  <a:moveTo>
                    <a:pt x="78" y="137"/>
                  </a:moveTo>
                  <a:cubicBezTo>
                    <a:pt x="77" y="137"/>
                    <a:pt x="77" y="137"/>
                    <a:pt x="77" y="137"/>
                  </a:cubicBezTo>
                  <a:cubicBezTo>
                    <a:pt x="70" y="136"/>
                    <a:pt x="62" y="135"/>
                    <a:pt x="53" y="135"/>
                  </a:cubicBezTo>
                  <a:cubicBezTo>
                    <a:pt x="46" y="135"/>
                    <a:pt x="39" y="135"/>
                    <a:pt x="33" y="136"/>
                  </a:cubicBezTo>
                  <a:cubicBezTo>
                    <a:pt x="28" y="136"/>
                    <a:pt x="24" y="136"/>
                    <a:pt x="19" y="136"/>
                  </a:cubicBezTo>
                  <a:cubicBezTo>
                    <a:pt x="18" y="136"/>
                    <a:pt x="15" y="136"/>
                    <a:pt x="14" y="136"/>
                  </a:cubicBezTo>
                  <a:cubicBezTo>
                    <a:pt x="10" y="136"/>
                    <a:pt x="7" y="133"/>
                    <a:pt x="5" y="130"/>
                  </a:cubicBezTo>
                  <a:cubicBezTo>
                    <a:pt x="2" y="125"/>
                    <a:pt x="2" y="119"/>
                    <a:pt x="2" y="114"/>
                  </a:cubicBezTo>
                  <a:cubicBezTo>
                    <a:pt x="0" y="103"/>
                    <a:pt x="1" y="90"/>
                    <a:pt x="2" y="79"/>
                  </a:cubicBezTo>
                  <a:cubicBezTo>
                    <a:pt x="2" y="77"/>
                    <a:pt x="2" y="76"/>
                    <a:pt x="2" y="74"/>
                  </a:cubicBezTo>
                  <a:cubicBezTo>
                    <a:pt x="3" y="64"/>
                    <a:pt x="4" y="55"/>
                    <a:pt x="4" y="45"/>
                  </a:cubicBezTo>
                  <a:cubicBezTo>
                    <a:pt x="6" y="33"/>
                    <a:pt x="7" y="20"/>
                    <a:pt x="7" y="8"/>
                  </a:cubicBezTo>
                  <a:cubicBezTo>
                    <a:pt x="7" y="5"/>
                    <a:pt x="9" y="4"/>
                    <a:pt x="11" y="3"/>
                  </a:cubicBezTo>
                  <a:cubicBezTo>
                    <a:pt x="12" y="2"/>
                    <a:pt x="13" y="2"/>
                    <a:pt x="14" y="2"/>
                  </a:cubicBezTo>
                  <a:cubicBezTo>
                    <a:pt x="22" y="1"/>
                    <a:pt x="30" y="0"/>
                    <a:pt x="40" y="0"/>
                  </a:cubicBezTo>
                  <a:cubicBezTo>
                    <a:pt x="52" y="0"/>
                    <a:pt x="65" y="1"/>
                    <a:pt x="77" y="2"/>
                  </a:cubicBezTo>
                  <a:cubicBezTo>
                    <a:pt x="82" y="2"/>
                    <a:pt x="87" y="2"/>
                    <a:pt x="92" y="3"/>
                  </a:cubicBezTo>
                  <a:cubicBezTo>
                    <a:pt x="94" y="3"/>
                    <a:pt x="96" y="4"/>
                    <a:pt x="97" y="6"/>
                  </a:cubicBezTo>
                  <a:cubicBezTo>
                    <a:pt x="98" y="6"/>
                    <a:pt x="100" y="7"/>
                    <a:pt x="100" y="9"/>
                  </a:cubicBezTo>
                  <a:cubicBezTo>
                    <a:pt x="102" y="34"/>
                    <a:pt x="101" y="59"/>
                    <a:pt x="100" y="83"/>
                  </a:cubicBezTo>
                  <a:cubicBezTo>
                    <a:pt x="100" y="92"/>
                    <a:pt x="100" y="100"/>
                    <a:pt x="100" y="108"/>
                  </a:cubicBezTo>
                  <a:cubicBezTo>
                    <a:pt x="100" y="111"/>
                    <a:pt x="98" y="112"/>
                    <a:pt x="95" y="113"/>
                  </a:cubicBezTo>
                  <a:cubicBezTo>
                    <a:pt x="94" y="114"/>
                    <a:pt x="92" y="115"/>
                    <a:pt x="91" y="114"/>
                  </a:cubicBezTo>
                  <a:cubicBezTo>
                    <a:pt x="84" y="113"/>
                    <a:pt x="77" y="112"/>
                    <a:pt x="70" y="112"/>
                  </a:cubicBezTo>
                  <a:cubicBezTo>
                    <a:pt x="71" y="115"/>
                    <a:pt x="73" y="118"/>
                    <a:pt x="75" y="121"/>
                  </a:cubicBezTo>
                  <a:cubicBezTo>
                    <a:pt x="75" y="122"/>
                    <a:pt x="76" y="123"/>
                    <a:pt x="77" y="124"/>
                  </a:cubicBezTo>
                  <a:cubicBezTo>
                    <a:pt x="78" y="125"/>
                    <a:pt x="79" y="126"/>
                    <a:pt x="80" y="127"/>
                  </a:cubicBezTo>
                  <a:cubicBezTo>
                    <a:pt x="82" y="129"/>
                    <a:pt x="83" y="131"/>
                    <a:pt x="82" y="133"/>
                  </a:cubicBezTo>
                  <a:cubicBezTo>
                    <a:pt x="81" y="135"/>
                    <a:pt x="80" y="137"/>
                    <a:pt x="78" y="137"/>
                  </a:cubicBezTo>
                  <a:close/>
                  <a:moveTo>
                    <a:pt x="53" y="132"/>
                  </a:moveTo>
                  <a:cubicBezTo>
                    <a:pt x="62" y="132"/>
                    <a:pt x="70" y="132"/>
                    <a:pt x="77" y="133"/>
                  </a:cubicBezTo>
                  <a:cubicBezTo>
                    <a:pt x="78" y="134"/>
                    <a:pt x="79" y="134"/>
                    <a:pt x="79" y="132"/>
                  </a:cubicBezTo>
                  <a:cubicBezTo>
                    <a:pt x="79" y="132"/>
                    <a:pt x="79" y="130"/>
                    <a:pt x="78" y="130"/>
                  </a:cubicBezTo>
                  <a:cubicBezTo>
                    <a:pt x="77" y="129"/>
                    <a:pt x="77" y="129"/>
                    <a:pt x="77" y="129"/>
                  </a:cubicBezTo>
                  <a:cubicBezTo>
                    <a:pt x="77" y="129"/>
                    <a:pt x="77" y="129"/>
                    <a:pt x="77" y="129"/>
                  </a:cubicBezTo>
                  <a:cubicBezTo>
                    <a:pt x="77" y="128"/>
                    <a:pt x="76" y="127"/>
                    <a:pt x="74" y="126"/>
                  </a:cubicBezTo>
                  <a:cubicBezTo>
                    <a:pt x="74" y="125"/>
                    <a:pt x="73" y="124"/>
                    <a:pt x="72" y="123"/>
                  </a:cubicBezTo>
                  <a:cubicBezTo>
                    <a:pt x="70" y="119"/>
                    <a:pt x="68" y="115"/>
                    <a:pt x="67" y="111"/>
                  </a:cubicBezTo>
                  <a:cubicBezTo>
                    <a:pt x="66" y="109"/>
                    <a:pt x="66" y="109"/>
                    <a:pt x="66" y="109"/>
                  </a:cubicBezTo>
                  <a:cubicBezTo>
                    <a:pt x="68" y="109"/>
                    <a:pt x="68" y="109"/>
                    <a:pt x="68" y="109"/>
                  </a:cubicBezTo>
                  <a:cubicBezTo>
                    <a:pt x="76" y="109"/>
                    <a:pt x="83" y="110"/>
                    <a:pt x="91" y="111"/>
                  </a:cubicBezTo>
                  <a:cubicBezTo>
                    <a:pt x="92" y="111"/>
                    <a:pt x="93" y="111"/>
                    <a:pt x="93" y="110"/>
                  </a:cubicBezTo>
                  <a:cubicBezTo>
                    <a:pt x="94" y="109"/>
                    <a:pt x="94" y="109"/>
                    <a:pt x="94" y="109"/>
                  </a:cubicBezTo>
                  <a:cubicBezTo>
                    <a:pt x="95" y="109"/>
                    <a:pt x="95" y="109"/>
                    <a:pt x="95" y="109"/>
                  </a:cubicBezTo>
                  <a:cubicBezTo>
                    <a:pt x="95" y="110"/>
                    <a:pt x="96" y="109"/>
                    <a:pt x="96" y="108"/>
                  </a:cubicBezTo>
                  <a:cubicBezTo>
                    <a:pt x="97" y="100"/>
                    <a:pt x="97" y="91"/>
                    <a:pt x="97" y="83"/>
                  </a:cubicBezTo>
                  <a:cubicBezTo>
                    <a:pt x="98" y="59"/>
                    <a:pt x="99" y="34"/>
                    <a:pt x="97" y="9"/>
                  </a:cubicBezTo>
                  <a:cubicBezTo>
                    <a:pt x="97" y="9"/>
                    <a:pt x="96" y="9"/>
                    <a:pt x="96" y="9"/>
                  </a:cubicBezTo>
                  <a:cubicBezTo>
                    <a:pt x="94" y="10"/>
                    <a:pt x="94" y="10"/>
                    <a:pt x="94" y="10"/>
                  </a:cubicBezTo>
                  <a:cubicBezTo>
                    <a:pt x="94" y="8"/>
                    <a:pt x="94" y="8"/>
                    <a:pt x="94" y="8"/>
                  </a:cubicBezTo>
                  <a:cubicBezTo>
                    <a:pt x="94" y="7"/>
                    <a:pt x="93" y="6"/>
                    <a:pt x="92" y="6"/>
                  </a:cubicBezTo>
                  <a:cubicBezTo>
                    <a:pt x="87" y="5"/>
                    <a:pt x="82" y="5"/>
                    <a:pt x="76" y="5"/>
                  </a:cubicBezTo>
                  <a:cubicBezTo>
                    <a:pt x="64" y="4"/>
                    <a:pt x="52" y="3"/>
                    <a:pt x="40" y="3"/>
                  </a:cubicBezTo>
                  <a:cubicBezTo>
                    <a:pt x="30" y="3"/>
                    <a:pt x="22" y="4"/>
                    <a:pt x="14" y="5"/>
                  </a:cubicBezTo>
                  <a:cubicBezTo>
                    <a:pt x="13" y="5"/>
                    <a:pt x="13" y="5"/>
                    <a:pt x="13" y="5"/>
                  </a:cubicBezTo>
                  <a:cubicBezTo>
                    <a:pt x="12" y="6"/>
                    <a:pt x="12" y="6"/>
                    <a:pt x="12" y="6"/>
                  </a:cubicBezTo>
                  <a:cubicBezTo>
                    <a:pt x="12" y="6"/>
                    <a:pt x="12" y="6"/>
                    <a:pt x="12" y="6"/>
                  </a:cubicBezTo>
                  <a:cubicBezTo>
                    <a:pt x="11" y="6"/>
                    <a:pt x="10" y="6"/>
                    <a:pt x="10" y="8"/>
                  </a:cubicBezTo>
                  <a:cubicBezTo>
                    <a:pt x="10" y="20"/>
                    <a:pt x="9" y="33"/>
                    <a:pt x="8" y="45"/>
                  </a:cubicBezTo>
                  <a:cubicBezTo>
                    <a:pt x="7" y="55"/>
                    <a:pt x="6" y="65"/>
                    <a:pt x="5" y="74"/>
                  </a:cubicBezTo>
                  <a:cubicBezTo>
                    <a:pt x="5" y="76"/>
                    <a:pt x="5" y="78"/>
                    <a:pt x="5" y="80"/>
                  </a:cubicBezTo>
                  <a:cubicBezTo>
                    <a:pt x="4" y="90"/>
                    <a:pt x="3" y="102"/>
                    <a:pt x="6" y="113"/>
                  </a:cubicBezTo>
                  <a:cubicBezTo>
                    <a:pt x="6" y="114"/>
                    <a:pt x="6" y="114"/>
                    <a:pt x="6" y="114"/>
                  </a:cubicBezTo>
                  <a:cubicBezTo>
                    <a:pt x="6" y="114"/>
                    <a:pt x="6" y="114"/>
                    <a:pt x="6" y="114"/>
                  </a:cubicBezTo>
                  <a:cubicBezTo>
                    <a:pt x="5" y="119"/>
                    <a:pt x="5" y="124"/>
                    <a:pt x="8" y="129"/>
                  </a:cubicBezTo>
                  <a:cubicBezTo>
                    <a:pt x="9" y="131"/>
                    <a:pt x="11" y="133"/>
                    <a:pt x="14" y="133"/>
                  </a:cubicBezTo>
                  <a:cubicBezTo>
                    <a:pt x="16" y="133"/>
                    <a:pt x="17" y="133"/>
                    <a:pt x="19" y="133"/>
                  </a:cubicBezTo>
                  <a:cubicBezTo>
                    <a:pt x="24" y="133"/>
                    <a:pt x="28" y="133"/>
                    <a:pt x="33" y="133"/>
                  </a:cubicBezTo>
                  <a:cubicBezTo>
                    <a:pt x="39" y="132"/>
                    <a:pt x="46" y="132"/>
                    <a:pt x="53" y="132"/>
                  </a:cubicBezTo>
                  <a:close/>
                  <a:moveTo>
                    <a:pt x="56" y="122"/>
                  </a:moveTo>
                  <a:cubicBezTo>
                    <a:pt x="48" y="113"/>
                    <a:pt x="48" y="113"/>
                    <a:pt x="48" y="113"/>
                  </a:cubicBezTo>
                  <a:cubicBezTo>
                    <a:pt x="48" y="112"/>
                    <a:pt x="47" y="112"/>
                    <a:pt x="46" y="111"/>
                  </a:cubicBezTo>
                  <a:cubicBezTo>
                    <a:pt x="46" y="110"/>
                    <a:pt x="46" y="110"/>
                    <a:pt x="46" y="110"/>
                  </a:cubicBezTo>
                  <a:cubicBezTo>
                    <a:pt x="46" y="109"/>
                    <a:pt x="46" y="109"/>
                    <a:pt x="46" y="109"/>
                  </a:cubicBezTo>
                  <a:cubicBezTo>
                    <a:pt x="47" y="108"/>
                    <a:pt x="47" y="107"/>
                    <a:pt x="48" y="106"/>
                  </a:cubicBezTo>
                  <a:cubicBezTo>
                    <a:pt x="48" y="106"/>
                    <a:pt x="48" y="106"/>
                    <a:pt x="48" y="106"/>
                  </a:cubicBezTo>
                  <a:cubicBezTo>
                    <a:pt x="49" y="106"/>
                    <a:pt x="49" y="106"/>
                    <a:pt x="49" y="106"/>
                  </a:cubicBezTo>
                  <a:cubicBezTo>
                    <a:pt x="51" y="105"/>
                    <a:pt x="51" y="105"/>
                    <a:pt x="51" y="105"/>
                  </a:cubicBezTo>
                  <a:cubicBezTo>
                    <a:pt x="51" y="108"/>
                    <a:pt x="51" y="108"/>
                    <a:pt x="51" y="108"/>
                  </a:cubicBezTo>
                  <a:cubicBezTo>
                    <a:pt x="51" y="108"/>
                    <a:pt x="51" y="108"/>
                    <a:pt x="51" y="108"/>
                  </a:cubicBezTo>
                  <a:cubicBezTo>
                    <a:pt x="50" y="109"/>
                    <a:pt x="50" y="109"/>
                    <a:pt x="50" y="110"/>
                  </a:cubicBezTo>
                  <a:lnTo>
                    <a:pt x="56" y="122"/>
                  </a:lnTo>
                  <a:close/>
                  <a:moveTo>
                    <a:pt x="49" y="22"/>
                  </a:moveTo>
                  <a:cubicBezTo>
                    <a:pt x="47" y="20"/>
                    <a:pt x="47" y="20"/>
                    <a:pt x="47" y="20"/>
                  </a:cubicBezTo>
                  <a:cubicBezTo>
                    <a:pt x="47" y="20"/>
                    <a:pt x="46" y="19"/>
                    <a:pt x="46" y="19"/>
                  </a:cubicBezTo>
                  <a:cubicBezTo>
                    <a:pt x="40" y="14"/>
                    <a:pt x="40" y="14"/>
                    <a:pt x="40" y="14"/>
                  </a:cubicBezTo>
                  <a:cubicBezTo>
                    <a:pt x="47" y="16"/>
                    <a:pt x="47" y="16"/>
                    <a:pt x="47" y="16"/>
                  </a:cubicBezTo>
                  <a:cubicBezTo>
                    <a:pt x="48" y="16"/>
                    <a:pt x="48" y="16"/>
                    <a:pt x="49" y="17"/>
                  </a:cubicBezTo>
                  <a:cubicBezTo>
                    <a:pt x="52" y="17"/>
                    <a:pt x="52" y="17"/>
                    <a:pt x="52" y="17"/>
                  </a:cubicBezTo>
                  <a:cubicBezTo>
                    <a:pt x="50" y="19"/>
                    <a:pt x="50" y="19"/>
                    <a:pt x="50" y="19"/>
                  </a:cubicBezTo>
                  <a:cubicBezTo>
                    <a:pt x="50" y="19"/>
                    <a:pt x="50" y="20"/>
                    <a:pt x="50" y="20"/>
                  </a:cubicBezTo>
                  <a:lnTo>
                    <a:pt x="49"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65"/>
            <p:cNvSpPr>
              <a:spLocks noEditPoints="1"/>
            </p:cNvSpPr>
            <p:nvPr/>
          </p:nvSpPr>
          <p:spPr bwMode="auto">
            <a:xfrm>
              <a:off x="2017713" y="2695576"/>
              <a:ext cx="304800" cy="252413"/>
            </a:xfrm>
            <a:custGeom>
              <a:avLst/>
              <a:gdLst>
                <a:gd name="T0" fmla="*/ 9 w 18"/>
                <a:gd name="T1" fmla="*/ 15 h 15"/>
                <a:gd name="T2" fmla="*/ 5 w 18"/>
                <a:gd name="T3" fmla="*/ 14 h 15"/>
                <a:gd name="T4" fmla="*/ 4 w 18"/>
                <a:gd name="T5" fmla="*/ 11 h 15"/>
                <a:gd name="T6" fmla="*/ 1 w 18"/>
                <a:gd name="T7" fmla="*/ 7 h 15"/>
                <a:gd name="T8" fmla="*/ 1 w 18"/>
                <a:gd name="T9" fmla="*/ 3 h 15"/>
                <a:gd name="T10" fmla="*/ 4 w 18"/>
                <a:gd name="T11" fmla="*/ 0 h 15"/>
                <a:gd name="T12" fmla="*/ 8 w 18"/>
                <a:gd name="T13" fmla="*/ 0 h 15"/>
                <a:gd name="T14" fmla="*/ 12 w 18"/>
                <a:gd name="T15" fmla="*/ 0 h 15"/>
                <a:gd name="T16" fmla="*/ 18 w 18"/>
                <a:gd name="T17" fmla="*/ 3 h 15"/>
                <a:gd name="T18" fmla="*/ 17 w 18"/>
                <a:gd name="T19" fmla="*/ 8 h 15"/>
                <a:gd name="T20" fmla="*/ 14 w 18"/>
                <a:gd name="T21" fmla="*/ 10 h 15"/>
                <a:gd name="T22" fmla="*/ 14 w 18"/>
                <a:gd name="T23" fmla="*/ 11 h 15"/>
                <a:gd name="T24" fmla="*/ 13 w 18"/>
                <a:gd name="T25" fmla="*/ 11 h 15"/>
                <a:gd name="T26" fmla="*/ 13 w 18"/>
                <a:gd name="T27" fmla="*/ 14 h 15"/>
                <a:gd name="T28" fmla="*/ 10 w 18"/>
                <a:gd name="T29" fmla="*/ 15 h 15"/>
                <a:gd name="T30" fmla="*/ 9 w 18"/>
                <a:gd name="T31" fmla="*/ 15 h 15"/>
                <a:gd name="T32" fmla="*/ 6 w 18"/>
                <a:gd name="T33" fmla="*/ 3 h 15"/>
                <a:gd name="T34" fmla="*/ 5 w 18"/>
                <a:gd name="T35" fmla="*/ 4 h 15"/>
                <a:gd name="T36" fmla="*/ 3 w 18"/>
                <a:gd name="T37" fmla="*/ 4 h 15"/>
                <a:gd name="T38" fmla="*/ 4 w 18"/>
                <a:gd name="T39" fmla="*/ 5 h 15"/>
                <a:gd name="T40" fmla="*/ 7 w 18"/>
                <a:gd name="T41" fmla="*/ 8 h 15"/>
                <a:gd name="T42" fmla="*/ 8 w 18"/>
                <a:gd name="T43" fmla="*/ 9 h 15"/>
                <a:gd name="T44" fmla="*/ 8 w 18"/>
                <a:gd name="T45" fmla="*/ 10 h 15"/>
                <a:gd name="T46" fmla="*/ 6 w 18"/>
                <a:gd name="T47" fmla="*/ 11 h 15"/>
                <a:gd name="T48" fmla="*/ 7 w 18"/>
                <a:gd name="T49" fmla="*/ 11 h 15"/>
                <a:gd name="T50" fmla="*/ 8 w 18"/>
                <a:gd name="T51" fmla="*/ 11 h 15"/>
                <a:gd name="T52" fmla="*/ 9 w 18"/>
                <a:gd name="T53" fmla="*/ 12 h 15"/>
                <a:gd name="T54" fmla="*/ 10 w 18"/>
                <a:gd name="T55" fmla="*/ 12 h 15"/>
                <a:gd name="T56" fmla="*/ 10 w 18"/>
                <a:gd name="T57" fmla="*/ 12 h 15"/>
                <a:gd name="T58" fmla="*/ 10 w 18"/>
                <a:gd name="T59" fmla="*/ 12 h 15"/>
                <a:gd name="T60" fmla="*/ 10 w 18"/>
                <a:gd name="T61" fmla="*/ 11 h 15"/>
                <a:gd name="T62" fmla="*/ 10 w 18"/>
                <a:gd name="T63" fmla="*/ 10 h 15"/>
                <a:gd name="T64" fmla="*/ 11 w 18"/>
                <a:gd name="T65" fmla="*/ 11 h 15"/>
                <a:gd name="T66" fmla="*/ 11 w 18"/>
                <a:gd name="T67" fmla="*/ 10 h 15"/>
                <a:gd name="T68" fmla="*/ 12 w 18"/>
                <a:gd name="T69" fmla="*/ 8 h 15"/>
                <a:gd name="T70" fmla="*/ 14 w 18"/>
                <a:gd name="T71" fmla="*/ 6 h 15"/>
                <a:gd name="T72" fmla="*/ 15 w 18"/>
                <a:gd name="T73" fmla="*/ 4 h 15"/>
                <a:gd name="T74" fmla="*/ 13 w 18"/>
                <a:gd name="T75" fmla="*/ 3 h 15"/>
                <a:gd name="T76" fmla="*/ 8 w 18"/>
                <a:gd name="T77" fmla="*/ 4 h 15"/>
                <a:gd name="T78" fmla="*/ 6 w 18"/>
                <a:gd name="T7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5">
                  <a:moveTo>
                    <a:pt x="9" y="15"/>
                  </a:moveTo>
                  <a:cubicBezTo>
                    <a:pt x="8" y="15"/>
                    <a:pt x="6" y="15"/>
                    <a:pt x="5" y="14"/>
                  </a:cubicBezTo>
                  <a:cubicBezTo>
                    <a:pt x="5" y="13"/>
                    <a:pt x="4" y="12"/>
                    <a:pt x="4" y="11"/>
                  </a:cubicBezTo>
                  <a:cubicBezTo>
                    <a:pt x="3" y="10"/>
                    <a:pt x="2" y="8"/>
                    <a:pt x="1" y="7"/>
                  </a:cubicBezTo>
                  <a:cubicBezTo>
                    <a:pt x="0" y="6"/>
                    <a:pt x="0" y="4"/>
                    <a:pt x="1" y="3"/>
                  </a:cubicBezTo>
                  <a:cubicBezTo>
                    <a:pt x="1" y="2"/>
                    <a:pt x="3" y="1"/>
                    <a:pt x="4" y="0"/>
                  </a:cubicBezTo>
                  <a:cubicBezTo>
                    <a:pt x="6" y="0"/>
                    <a:pt x="7" y="0"/>
                    <a:pt x="8" y="0"/>
                  </a:cubicBezTo>
                  <a:cubicBezTo>
                    <a:pt x="10" y="0"/>
                    <a:pt x="11" y="0"/>
                    <a:pt x="12" y="0"/>
                  </a:cubicBezTo>
                  <a:cubicBezTo>
                    <a:pt x="15" y="0"/>
                    <a:pt x="17" y="1"/>
                    <a:pt x="18" y="3"/>
                  </a:cubicBezTo>
                  <a:cubicBezTo>
                    <a:pt x="18" y="5"/>
                    <a:pt x="18" y="7"/>
                    <a:pt x="17" y="8"/>
                  </a:cubicBezTo>
                  <a:cubicBezTo>
                    <a:pt x="16" y="9"/>
                    <a:pt x="15" y="10"/>
                    <a:pt x="14" y="10"/>
                  </a:cubicBezTo>
                  <a:cubicBezTo>
                    <a:pt x="14" y="11"/>
                    <a:pt x="14" y="11"/>
                    <a:pt x="14" y="11"/>
                  </a:cubicBezTo>
                  <a:cubicBezTo>
                    <a:pt x="13" y="11"/>
                    <a:pt x="13" y="11"/>
                    <a:pt x="13" y="11"/>
                  </a:cubicBezTo>
                  <a:cubicBezTo>
                    <a:pt x="14" y="12"/>
                    <a:pt x="14" y="13"/>
                    <a:pt x="13" y="14"/>
                  </a:cubicBezTo>
                  <a:cubicBezTo>
                    <a:pt x="12" y="15"/>
                    <a:pt x="11" y="15"/>
                    <a:pt x="10" y="15"/>
                  </a:cubicBezTo>
                  <a:cubicBezTo>
                    <a:pt x="10" y="15"/>
                    <a:pt x="9" y="15"/>
                    <a:pt x="9" y="15"/>
                  </a:cubicBezTo>
                  <a:close/>
                  <a:moveTo>
                    <a:pt x="6" y="3"/>
                  </a:moveTo>
                  <a:cubicBezTo>
                    <a:pt x="6" y="3"/>
                    <a:pt x="5" y="3"/>
                    <a:pt x="5" y="4"/>
                  </a:cubicBezTo>
                  <a:cubicBezTo>
                    <a:pt x="4" y="4"/>
                    <a:pt x="4" y="4"/>
                    <a:pt x="3" y="4"/>
                  </a:cubicBezTo>
                  <a:cubicBezTo>
                    <a:pt x="3" y="5"/>
                    <a:pt x="3" y="5"/>
                    <a:pt x="4" y="5"/>
                  </a:cubicBezTo>
                  <a:cubicBezTo>
                    <a:pt x="4" y="6"/>
                    <a:pt x="5" y="7"/>
                    <a:pt x="7" y="8"/>
                  </a:cubicBezTo>
                  <a:cubicBezTo>
                    <a:pt x="8" y="9"/>
                    <a:pt x="8" y="9"/>
                    <a:pt x="8" y="9"/>
                  </a:cubicBezTo>
                  <a:cubicBezTo>
                    <a:pt x="8" y="10"/>
                    <a:pt x="8" y="10"/>
                    <a:pt x="8" y="10"/>
                  </a:cubicBezTo>
                  <a:cubicBezTo>
                    <a:pt x="6" y="11"/>
                    <a:pt x="6" y="11"/>
                    <a:pt x="6" y="11"/>
                  </a:cubicBezTo>
                  <a:cubicBezTo>
                    <a:pt x="7" y="11"/>
                    <a:pt x="7" y="11"/>
                    <a:pt x="7" y="11"/>
                  </a:cubicBezTo>
                  <a:cubicBezTo>
                    <a:pt x="7" y="11"/>
                    <a:pt x="8" y="11"/>
                    <a:pt x="8" y="11"/>
                  </a:cubicBezTo>
                  <a:cubicBezTo>
                    <a:pt x="8" y="12"/>
                    <a:pt x="9" y="12"/>
                    <a:pt x="9"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0"/>
                  </a:cubicBezTo>
                  <a:cubicBezTo>
                    <a:pt x="11" y="11"/>
                    <a:pt x="11" y="11"/>
                    <a:pt x="11" y="11"/>
                  </a:cubicBezTo>
                  <a:cubicBezTo>
                    <a:pt x="11" y="10"/>
                    <a:pt x="11" y="10"/>
                    <a:pt x="11" y="10"/>
                  </a:cubicBezTo>
                  <a:cubicBezTo>
                    <a:pt x="11" y="9"/>
                    <a:pt x="11" y="9"/>
                    <a:pt x="12" y="8"/>
                  </a:cubicBezTo>
                  <a:cubicBezTo>
                    <a:pt x="13" y="7"/>
                    <a:pt x="13" y="7"/>
                    <a:pt x="14" y="6"/>
                  </a:cubicBezTo>
                  <a:cubicBezTo>
                    <a:pt x="15" y="5"/>
                    <a:pt x="15" y="5"/>
                    <a:pt x="15" y="4"/>
                  </a:cubicBezTo>
                  <a:cubicBezTo>
                    <a:pt x="14" y="4"/>
                    <a:pt x="14" y="3"/>
                    <a:pt x="13" y="3"/>
                  </a:cubicBezTo>
                  <a:cubicBezTo>
                    <a:pt x="12" y="4"/>
                    <a:pt x="10" y="4"/>
                    <a:pt x="8" y="4"/>
                  </a:cubicBezTo>
                  <a:cubicBezTo>
                    <a:pt x="8" y="3"/>
                    <a:pt x="7" y="3"/>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87" name="组合 86"/>
          <p:cNvGrpSpPr/>
          <p:nvPr/>
        </p:nvGrpSpPr>
        <p:grpSpPr>
          <a:xfrm>
            <a:off x="7608168" y="1628800"/>
            <a:ext cx="2016224" cy="2686443"/>
            <a:chOff x="766763" y="817563"/>
            <a:chExt cx="1724025" cy="2297113"/>
          </a:xfrm>
          <a:solidFill>
            <a:schemeClr val="accent1">
              <a:lumMod val="50000"/>
            </a:schemeClr>
          </a:solidFill>
        </p:grpSpPr>
        <p:sp>
          <p:nvSpPr>
            <p:cNvPr id="88" name="Freeform 64"/>
            <p:cNvSpPr>
              <a:spLocks noEditPoints="1"/>
            </p:cNvSpPr>
            <p:nvPr/>
          </p:nvSpPr>
          <p:spPr bwMode="auto">
            <a:xfrm>
              <a:off x="766763" y="817563"/>
              <a:ext cx="1724025" cy="2297113"/>
            </a:xfrm>
            <a:custGeom>
              <a:avLst/>
              <a:gdLst>
                <a:gd name="T0" fmla="*/ 77 w 102"/>
                <a:gd name="T1" fmla="*/ 137 h 137"/>
                <a:gd name="T2" fmla="*/ 33 w 102"/>
                <a:gd name="T3" fmla="*/ 136 h 137"/>
                <a:gd name="T4" fmla="*/ 14 w 102"/>
                <a:gd name="T5" fmla="*/ 136 h 137"/>
                <a:gd name="T6" fmla="*/ 2 w 102"/>
                <a:gd name="T7" fmla="*/ 114 h 137"/>
                <a:gd name="T8" fmla="*/ 2 w 102"/>
                <a:gd name="T9" fmla="*/ 74 h 137"/>
                <a:gd name="T10" fmla="*/ 7 w 102"/>
                <a:gd name="T11" fmla="*/ 8 h 137"/>
                <a:gd name="T12" fmla="*/ 14 w 102"/>
                <a:gd name="T13" fmla="*/ 2 h 137"/>
                <a:gd name="T14" fmla="*/ 77 w 102"/>
                <a:gd name="T15" fmla="*/ 2 h 137"/>
                <a:gd name="T16" fmla="*/ 97 w 102"/>
                <a:gd name="T17" fmla="*/ 6 h 137"/>
                <a:gd name="T18" fmla="*/ 100 w 102"/>
                <a:gd name="T19" fmla="*/ 83 h 137"/>
                <a:gd name="T20" fmla="*/ 95 w 102"/>
                <a:gd name="T21" fmla="*/ 113 h 137"/>
                <a:gd name="T22" fmla="*/ 70 w 102"/>
                <a:gd name="T23" fmla="*/ 112 h 137"/>
                <a:gd name="T24" fmla="*/ 77 w 102"/>
                <a:gd name="T25" fmla="*/ 124 h 137"/>
                <a:gd name="T26" fmla="*/ 82 w 102"/>
                <a:gd name="T27" fmla="*/ 133 h 137"/>
                <a:gd name="T28" fmla="*/ 53 w 102"/>
                <a:gd name="T29" fmla="*/ 132 h 137"/>
                <a:gd name="T30" fmla="*/ 79 w 102"/>
                <a:gd name="T31" fmla="*/ 132 h 137"/>
                <a:gd name="T32" fmla="*/ 77 w 102"/>
                <a:gd name="T33" fmla="*/ 129 h 137"/>
                <a:gd name="T34" fmla="*/ 74 w 102"/>
                <a:gd name="T35" fmla="*/ 126 h 137"/>
                <a:gd name="T36" fmla="*/ 67 w 102"/>
                <a:gd name="T37" fmla="*/ 111 h 137"/>
                <a:gd name="T38" fmla="*/ 68 w 102"/>
                <a:gd name="T39" fmla="*/ 109 h 137"/>
                <a:gd name="T40" fmla="*/ 93 w 102"/>
                <a:gd name="T41" fmla="*/ 110 h 137"/>
                <a:gd name="T42" fmla="*/ 95 w 102"/>
                <a:gd name="T43" fmla="*/ 109 h 137"/>
                <a:gd name="T44" fmla="*/ 97 w 102"/>
                <a:gd name="T45" fmla="*/ 83 h 137"/>
                <a:gd name="T46" fmla="*/ 96 w 102"/>
                <a:gd name="T47" fmla="*/ 9 h 137"/>
                <a:gd name="T48" fmla="*/ 94 w 102"/>
                <a:gd name="T49" fmla="*/ 8 h 137"/>
                <a:gd name="T50" fmla="*/ 76 w 102"/>
                <a:gd name="T51" fmla="*/ 5 h 137"/>
                <a:gd name="T52" fmla="*/ 14 w 102"/>
                <a:gd name="T53" fmla="*/ 5 h 137"/>
                <a:gd name="T54" fmla="*/ 12 w 102"/>
                <a:gd name="T55" fmla="*/ 6 h 137"/>
                <a:gd name="T56" fmla="*/ 10 w 102"/>
                <a:gd name="T57" fmla="*/ 8 h 137"/>
                <a:gd name="T58" fmla="*/ 5 w 102"/>
                <a:gd name="T59" fmla="*/ 74 h 137"/>
                <a:gd name="T60" fmla="*/ 6 w 102"/>
                <a:gd name="T61" fmla="*/ 113 h 137"/>
                <a:gd name="T62" fmla="*/ 6 w 102"/>
                <a:gd name="T63" fmla="*/ 114 h 137"/>
                <a:gd name="T64" fmla="*/ 14 w 102"/>
                <a:gd name="T65" fmla="*/ 133 h 137"/>
                <a:gd name="T66" fmla="*/ 33 w 102"/>
                <a:gd name="T67" fmla="*/ 133 h 137"/>
                <a:gd name="T68" fmla="*/ 56 w 102"/>
                <a:gd name="T69" fmla="*/ 122 h 137"/>
                <a:gd name="T70" fmla="*/ 46 w 102"/>
                <a:gd name="T71" fmla="*/ 111 h 137"/>
                <a:gd name="T72" fmla="*/ 46 w 102"/>
                <a:gd name="T73" fmla="*/ 109 h 137"/>
                <a:gd name="T74" fmla="*/ 48 w 102"/>
                <a:gd name="T75" fmla="*/ 106 h 137"/>
                <a:gd name="T76" fmla="*/ 51 w 102"/>
                <a:gd name="T77" fmla="*/ 105 h 137"/>
                <a:gd name="T78" fmla="*/ 51 w 102"/>
                <a:gd name="T79" fmla="*/ 108 h 137"/>
                <a:gd name="T80" fmla="*/ 56 w 102"/>
                <a:gd name="T81" fmla="*/ 122 h 137"/>
                <a:gd name="T82" fmla="*/ 47 w 102"/>
                <a:gd name="T83" fmla="*/ 20 h 137"/>
                <a:gd name="T84" fmla="*/ 40 w 102"/>
                <a:gd name="T85" fmla="*/ 14 h 137"/>
                <a:gd name="T86" fmla="*/ 49 w 102"/>
                <a:gd name="T87" fmla="*/ 17 h 137"/>
                <a:gd name="T88" fmla="*/ 50 w 102"/>
                <a:gd name="T89" fmla="*/ 19 h 137"/>
                <a:gd name="T90" fmla="*/ 49 w 102"/>
                <a:gd name="T91" fmla="*/ 2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2" h="137">
                  <a:moveTo>
                    <a:pt x="78" y="137"/>
                  </a:moveTo>
                  <a:cubicBezTo>
                    <a:pt x="77" y="137"/>
                    <a:pt x="77" y="137"/>
                    <a:pt x="77" y="137"/>
                  </a:cubicBezTo>
                  <a:cubicBezTo>
                    <a:pt x="70" y="136"/>
                    <a:pt x="62" y="135"/>
                    <a:pt x="53" y="135"/>
                  </a:cubicBezTo>
                  <a:cubicBezTo>
                    <a:pt x="46" y="135"/>
                    <a:pt x="39" y="135"/>
                    <a:pt x="33" y="136"/>
                  </a:cubicBezTo>
                  <a:cubicBezTo>
                    <a:pt x="28" y="136"/>
                    <a:pt x="24" y="136"/>
                    <a:pt x="19" y="136"/>
                  </a:cubicBezTo>
                  <a:cubicBezTo>
                    <a:pt x="18" y="136"/>
                    <a:pt x="15" y="136"/>
                    <a:pt x="14" y="136"/>
                  </a:cubicBezTo>
                  <a:cubicBezTo>
                    <a:pt x="10" y="136"/>
                    <a:pt x="7" y="133"/>
                    <a:pt x="5" y="130"/>
                  </a:cubicBezTo>
                  <a:cubicBezTo>
                    <a:pt x="2" y="125"/>
                    <a:pt x="2" y="119"/>
                    <a:pt x="2" y="114"/>
                  </a:cubicBezTo>
                  <a:cubicBezTo>
                    <a:pt x="0" y="103"/>
                    <a:pt x="1" y="90"/>
                    <a:pt x="2" y="79"/>
                  </a:cubicBezTo>
                  <a:cubicBezTo>
                    <a:pt x="2" y="77"/>
                    <a:pt x="2" y="76"/>
                    <a:pt x="2" y="74"/>
                  </a:cubicBezTo>
                  <a:cubicBezTo>
                    <a:pt x="3" y="64"/>
                    <a:pt x="4" y="55"/>
                    <a:pt x="4" y="45"/>
                  </a:cubicBezTo>
                  <a:cubicBezTo>
                    <a:pt x="6" y="33"/>
                    <a:pt x="7" y="20"/>
                    <a:pt x="7" y="8"/>
                  </a:cubicBezTo>
                  <a:cubicBezTo>
                    <a:pt x="7" y="5"/>
                    <a:pt x="9" y="4"/>
                    <a:pt x="11" y="3"/>
                  </a:cubicBezTo>
                  <a:cubicBezTo>
                    <a:pt x="12" y="2"/>
                    <a:pt x="13" y="2"/>
                    <a:pt x="14" y="2"/>
                  </a:cubicBezTo>
                  <a:cubicBezTo>
                    <a:pt x="22" y="1"/>
                    <a:pt x="30" y="0"/>
                    <a:pt x="40" y="0"/>
                  </a:cubicBezTo>
                  <a:cubicBezTo>
                    <a:pt x="52" y="0"/>
                    <a:pt x="65" y="1"/>
                    <a:pt x="77" y="2"/>
                  </a:cubicBezTo>
                  <a:cubicBezTo>
                    <a:pt x="82" y="2"/>
                    <a:pt x="87" y="2"/>
                    <a:pt x="92" y="3"/>
                  </a:cubicBezTo>
                  <a:cubicBezTo>
                    <a:pt x="94" y="3"/>
                    <a:pt x="96" y="4"/>
                    <a:pt x="97" y="6"/>
                  </a:cubicBezTo>
                  <a:cubicBezTo>
                    <a:pt x="98" y="6"/>
                    <a:pt x="100" y="7"/>
                    <a:pt x="100" y="9"/>
                  </a:cubicBezTo>
                  <a:cubicBezTo>
                    <a:pt x="102" y="34"/>
                    <a:pt x="101" y="59"/>
                    <a:pt x="100" y="83"/>
                  </a:cubicBezTo>
                  <a:cubicBezTo>
                    <a:pt x="100" y="92"/>
                    <a:pt x="100" y="100"/>
                    <a:pt x="100" y="108"/>
                  </a:cubicBezTo>
                  <a:cubicBezTo>
                    <a:pt x="100" y="111"/>
                    <a:pt x="98" y="112"/>
                    <a:pt x="95" y="113"/>
                  </a:cubicBezTo>
                  <a:cubicBezTo>
                    <a:pt x="94" y="114"/>
                    <a:pt x="92" y="115"/>
                    <a:pt x="91" y="114"/>
                  </a:cubicBezTo>
                  <a:cubicBezTo>
                    <a:pt x="84" y="113"/>
                    <a:pt x="77" y="112"/>
                    <a:pt x="70" y="112"/>
                  </a:cubicBezTo>
                  <a:cubicBezTo>
                    <a:pt x="71" y="115"/>
                    <a:pt x="73" y="118"/>
                    <a:pt x="75" y="121"/>
                  </a:cubicBezTo>
                  <a:cubicBezTo>
                    <a:pt x="75" y="122"/>
                    <a:pt x="76" y="123"/>
                    <a:pt x="77" y="124"/>
                  </a:cubicBezTo>
                  <a:cubicBezTo>
                    <a:pt x="78" y="125"/>
                    <a:pt x="79" y="126"/>
                    <a:pt x="80" y="127"/>
                  </a:cubicBezTo>
                  <a:cubicBezTo>
                    <a:pt x="82" y="129"/>
                    <a:pt x="83" y="131"/>
                    <a:pt x="82" y="133"/>
                  </a:cubicBezTo>
                  <a:cubicBezTo>
                    <a:pt x="81" y="135"/>
                    <a:pt x="80" y="137"/>
                    <a:pt x="78" y="137"/>
                  </a:cubicBezTo>
                  <a:close/>
                  <a:moveTo>
                    <a:pt x="53" y="132"/>
                  </a:moveTo>
                  <a:cubicBezTo>
                    <a:pt x="62" y="132"/>
                    <a:pt x="70" y="132"/>
                    <a:pt x="77" y="133"/>
                  </a:cubicBezTo>
                  <a:cubicBezTo>
                    <a:pt x="78" y="134"/>
                    <a:pt x="79" y="134"/>
                    <a:pt x="79" y="132"/>
                  </a:cubicBezTo>
                  <a:cubicBezTo>
                    <a:pt x="79" y="132"/>
                    <a:pt x="79" y="130"/>
                    <a:pt x="78" y="130"/>
                  </a:cubicBezTo>
                  <a:cubicBezTo>
                    <a:pt x="77" y="129"/>
                    <a:pt x="77" y="129"/>
                    <a:pt x="77" y="129"/>
                  </a:cubicBezTo>
                  <a:cubicBezTo>
                    <a:pt x="77" y="129"/>
                    <a:pt x="77" y="129"/>
                    <a:pt x="77" y="129"/>
                  </a:cubicBezTo>
                  <a:cubicBezTo>
                    <a:pt x="77" y="128"/>
                    <a:pt x="76" y="127"/>
                    <a:pt x="74" y="126"/>
                  </a:cubicBezTo>
                  <a:cubicBezTo>
                    <a:pt x="74" y="125"/>
                    <a:pt x="73" y="124"/>
                    <a:pt x="72" y="123"/>
                  </a:cubicBezTo>
                  <a:cubicBezTo>
                    <a:pt x="70" y="119"/>
                    <a:pt x="68" y="115"/>
                    <a:pt x="67" y="111"/>
                  </a:cubicBezTo>
                  <a:cubicBezTo>
                    <a:pt x="66" y="109"/>
                    <a:pt x="66" y="109"/>
                    <a:pt x="66" y="109"/>
                  </a:cubicBezTo>
                  <a:cubicBezTo>
                    <a:pt x="68" y="109"/>
                    <a:pt x="68" y="109"/>
                    <a:pt x="68" y="109"/>
                  </a:cubicBezTo>
                  <a:cubicBezTo>
                    <a:pt x="76" y="109"/>
                    <a:pt x="83" y="110"/>
                    <a:pt x="91" y="111"/>
                  </a:cubicBezTo>
                  <a:cubicBezTo>
                    <a:pt x="92" y="111"/>
                    <a:pt x="93" y="111"/>
                    <a:pt x="93" y="110"/>
                  </a:cubicBezTo>
                  <a:cubicBezTo>
                    <a:pt x="94" y="109"/>
                    <a:pt x="94" y="109"/>
                    <a:pt x="94" y="109"/>
                  </a:cubicBezTo>
                  <a:cubicBezTo>
                    <a:pt x="95" y="109"/>
                    <a:pt x="95" y="109"/>
                    <a:pt x="95" y="109"/>
                  </a:cubicBezTo>
                  <a:cubicBezTo>
                    <a:pt x="95" y="110"/>
                    <a:pt x="96" y="109"/>
                    <a:pt x="96" y="108"/>
                  </a:cubicBezTo>
                  <a:cubicBezTo>
                    <a:pt x="97" y="100"/>
                    <a:pt x="97" y="91"/>
                    <a:pt x="97" y="83"/>
                  </a:cubicBezTo>
                  <a:cubicBezTo>
                    <a:pt x="98" y="59"/>
                    <a:pt x="99" y="34"/>
                    <a:pt x="97" y="9"/>
                  </a:cubicBezTo>
                  <a:cubicBezTo>
                    <a:pt x="97" y="9"/>
                    <a:pt x="96" y="9"/>
                    <a:pt x="96" y="9"/>
                  </a:cubicBezTo>
                  <a:cubicBezTo>
                    <a:pt x="94" y="10"/>
                    <a:pt x="94" y="10"/>
                    <a:pt x="94" y="10"/>
                  </a:cubicBezTo>
                  <a:cubicBezTo>
                    <a:pt x="94" y="8"/>
                    <a:pt x="94" y="8"/>
                    <a:pt x="94" y="8"/>
                  </a:cubicBezTo>
                  <a:cubicBezTo>
                    <a:pt x="94" y="7"/>
                    <a:pt x="93" y="6"/>
                    <a:pt x="92" y="6"/>
                  </a:cubicBezTo>
                  <a:cubicBezTo>
                    <a:pt x="87" y="5"/>
                    <a:pt x="82" y="5"/>
                    <a:pt x="76" y="5"/>
                  </a:cubicBezTo>
                  <a:cubicBezTo>
                    <a:pt x="64" y="4"/>
                    <a:pt x="52" y="3"/>
                    <a:pt x="40" y="3"/>
                  </a:cubicBezTo>
                  <a:cubicBezTo>
                    <a:pt x="30" y="3"/>
                    <a:pt x="22" y="4"/>
                    <a:pt x="14" y="5"/>
                  </a:cubicBezTo>
                  <a:cubicBezTo>
                    <a:pt x="13" y="5"/>
                    <a:pt x="13" y="5"/>
                    <a:pt x="13" y="5"/>
                  </a:cubicBezTo>
                  <a:cubicBezTo>
                    <a:pt x="12" y="6"/>
                    <a:pt x="12" y="6"/>
                    <a:pt x="12" y="6"/>
                  </a:cubicBezTo>
                  <a:cubicBezTo>
                    <a:pt x="12" y="6"/>
                    <a:pt x="12" y="6"/>
                    <a:pt x="12" y="6"/>
                  </a:cubicBezTo>
                  <a:cubicBezTo>
                    <a:pt x="11" y="6"/>
                    <a:pt x="10" y="6"/>
                    <a:pt x="10" y="8"/>
                  </a:cubicBezTo>
                  <a:cubicBezTo>
                    <a:pt x="10" y="20"/>
                    <a:pt x="9" y="33"/>
                    <a:pt x="8" y="45"/>
                  </a:cubicBezTo>
                  <a:cubicBezTo>
                    <a:pt x="7" y="55"/>
                    <a:pt x="6" y="65"/>
                    <a:pt x="5" y="74"/>
                  </a:cubicBezTo>
                  <a:cubicBezTo>
                    <a:pt x="5" y="76"/>
                    <a:pt x="5" y="78"/>
                    <a:pt x="5" y="80"/>
                  </a:cubicBezTo>
                  <a:cubicBezTo>
                    <a:pt x="4" y="90"/>
                    <a:pt x="3" y="102"/>
                    <a:pt x="6" y="113"/>
                  </a:cubicBezTo>
                  <a:cubicBezTo>
                    <a:pt x="6" y="114"/>
                    <a:pt x="6" y="114"/>
                    <a:pt x="6" y="114"/>
                  </a:cubicBezTo>
                  <a:cubicBezTo>
                    <a:pt x="6" y="114"/>
                    <a:pt x="6" y="114"/>
                    <a:pt x="6" y="114"/>
                  </a:cubicBezTo>
                  <a:cubicBezTo>
                    <a:pt x="5" y="119"/>
                    <a:pt x="5" y="124"/>
                    <a:pt x="8" y="129"/>
                  </a:cubicBezTo>
                  <a:cubicBezTo>
                    <a:pt x="9" y="131"/>
                    <a:pt x="11" y="133"/>
                    <a:pt x="14" y="133"/>
                  </a:cubicBezTo>
                  <a:cubicBezTo>
                    <a:pt x="16" y="133"/>
                    <a:pt x="17" y="133"/>
                    <a:pt x="19" y="133"/>
                  </a:cubicBezTo>
                  <a:cubicBezTo>
                    <a:pt x="24" y="133"/>
                    <a:pt x="28" y="133"/>
                    <a:pt x="33" y="133"/>
                  </a:cubicBezTo>
                  <a:cubicBezTo>
                    <a:pt x="39" y="132"/>
                    <a:pt x="46" y="132"/>
                    <a:pt x="53" y="132"/>
                  </a:cubicBezTo>
                  <a:close/>
                  <a:moveTo>
                    <a:pt x="56" y="122"/>
                  </a:moveTo>
                  <a:cubicBezTo>
                    <a:pt x="48" y="113"/>
                    <a:pt x="48" y="113"/>
                    <a:pt x="48" y="113"/>
                  </a:cubicBezTo>
                  <a:cubicBezTo>
                    <a:pt x="48" y="112"/>
                    <a:pt x="47" y="112"/>
                    <a:pt x="46" y="111"/>
                  </a:cubicBezTo>
                  <a:cubicBezTo>
                    <a:pt x="46" y="110"/>
                    <a:pt x="46" y="110"/>
                    <a:pt x="46" y="110"/>
                  </a:cubicBezTo>
                  <a:cubicBezTo>
                    <a:pt x="46" y="109"/>
                    <a:pt x="46" y="109"/>
                    <a:pt x="46" y="109"/>
                  </a:cubicBezTo>
                  <a:cubicBezTo>
                    <a:pt x="47" y="108"/>
                    <a:pt x="47" y="107"/>
                    <a:pt x="48" y="106"/>
                  </a:cubicBezTo>
                  <a:cubicBezTo>
                    <a:pt x="48" y="106"/>
                    <a:pt x="48" y="106"/>
                    <a:pt x="48" y="106"/>
                  </a:cubicBezTo>
                  <a:cubicBezTo>
                    <a:pt x="49" y="106"/>
                    <a:pt x="49" y="106"/>
                    <a:pt x="49" y="106"/>
                  </a:cubicBezTo>
                  <a:cubicBezTo>
                    <a:pt x="51" y="105"/>
                    <a:pt x="51" y="105"/>
                    <a:pt x="51" y="105"/>
                  </a:cubicBezTo>
                  <a:cubicBezTo>
                    <a:pt x="51" y="108"/>
                    <a:pt x="51" y="108"/>
                    <a:pt x="51" y="108"/>
                  </a:cubicBezTo>
                  <a:cubicBezTo>
                    <a:pt x="51" y="108"/>
                    <a:pt x="51" y="108"/>
                    <a:pt x="51" y="108"/>
                  </a:cubicBezTo>
                  <a:cubicBezTo>
                    <a:pt x="50" y="109"/>
                    <a:pt x="50" y="109"/>
                    <a:pt x="50" y="110"/>
                  </a:cubicBezTo>
                  <a:lnTo>
                    <a:pt x="56" y="122"/>
                  </a:lnTo>
                  <a:close/>
                  <a:moveTo>
                    <a:pt x="49" y="22"/>
                  </a:moveTo>
                  <a:cubicBezTo>
                    <a:pt x="47" y="20"/>
                    <a:pt x="47" y="20"/>
                    <a:pt x="47" y="20"/>
                  </a:cubicBezTo>
                  <a:cubicBezTo>
                    <a:pt x="47" y="20"/>
                    <a:pt x="46" y="19"/>
                    <a:pt x="46" y="19"/>
                  </a:cubicBezTo>
                  <a:cubicBezTo>
                    <a:pt x="40" y="14"/>
                    <a:pt x="40" y="14"/>
                    <a:pt x="40" y="14"/>
                  </a:cubicBezTo>
                  <a:cubicBezTo>
                    <a:pt x="47" y="16"/>
                    <a:pt x="47" y="16"/>
                    <a:pt x="47" y="16"/>
                  </a:cubicBezTo>
                  <a:cubicBezTo>
                    <a:pt x="48" y="16"/>
                    <a:pt x="48" y="16"/>
                    <a:pt x="49" y="17"/>
                  </a:cubicBezTo>
                  <a:cubicBezTo>
                    <a:pt x="52" y="17"/>
                    <a:pt x="52" y="17"/>
                    <a:pt x="52" y="17"/>
                  </a:cubicBezTo>
                  <a:cubicBezTo>
                    <a:pt x="50" y="19"/>
                    <a:pt x="50" y="19"/>
                    <a:pt x="50" y="19"/>
                  </a:cubicBezTo>
                  <a:cubicBezTo>
                    <a:pt x="50" y="19"/>
                    <a:pt x="50" y="20"/>
                    <a:pt x="50" y="20"/>
                  </a:cubicBezTo>
                  <a:lnTo>
                    <a:pt x="49" y="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Freeform 65"/>
            <p:cNvSpPr>
              <a:spLocks noEditPoints="1"/>
            </p:cNvSpPr>
            <p:nvPr/>
          </p:nvSpPr>
          <p:spPr bwMode="auto">
            <a:xfrm>
              <a:off x="2017713" y="2695576"/>
              <a:ext cx="304800" cy="252413"/>
            </a:xfrm>
            <a:custGeom>
              <a:avLst/>
              <a:gdLst>
                <a:gd name="T0" fmla="*/ 9 w 18"/>
                <a:gd name="T1" fmla="*/ 15 h 15"/>
                <a:gd name="T2" fmla="*/ 5 w 18"/>
                <a:gd name="T3" fmla="*/ 14 h 15"/>
                <a:gd name="T4" fmla="*/ 4 w 18"/>
                <a:gd name="T5" fmla="*/ 11 h 15"/>
                <a:gd name="T6" fmla="*/ 1 w 18"/>
                <a:gd name="T7" fmla="*/ 7 h 15"/>
                <a:gd name="T8" fmla="*/ 1 w 18"/>
                <a:gd name="T9" fmla="*/ 3 h 15"/>
                <a:gd name="T10" fmla="*/ 4 w 18"/>
                <a:gd name="T11" fmla="*/ 0 h 15"/>
                <a:gd name="T12" fmla="*/ 8 w 18"/>
                <a:gd name="T13" fmla="*/ 0 h 15"/>
                <a:gd name="T14" fmla="*/ 12 w 18"/>
                <a:gd name="T15" fmla="*/ 0 h 15"/>
                <a:gd name="T16" fmla="*/ 18 w 18"/>
                <a:gd name="T17" fmla="*/ 3 h 15"/>
                <a:gd name="T18" fmla="*/ 17 w 18"/>
                <a:gd name="T19" fmla="*/ 8 h 15"/>
                <a:gd name="T20" fmla="*/ 14 w 18"/>
                <a:gd name="T21" fmla="*/ 10 h 15"/>
                <a:gd name="T22" fmla="*/ 14 w 18"/>
                <a:gd name="T23" fmla="*/ 11 h 15"/>
                <a:gd name="T24" fmla="*/ 13 w 18"/>
                <a:gd name="T25" fmla="*/ 11 h 15"/>
                <a:gd name="T26" fmla="*/ 13 w 18"/>
                <a:gd name="T27" fmla="*/ 14 h 15"/>
                <a:gd name="T28" fmla="*/ 10 w 18"/>
                <a:gd name="T29" fmla="*/ 15 h 15"/>
                <a:gd name="T30" fmla="*/ 9 w 18"/>
                <a:gd name="T31" fmla="*/ 15 h 15"/>
                <a:gd name="T32" fmla="*/ 6 w 18"/>
                <a:gd name="T33" fmla="*/ 3 h 15"/>
                <a:gd name="T34" fmla="*/ 5 w 18"/>
                <a:gd name="T35" fmla="*/ 4 h 15"/>
                <a:gd name="T36" fmla="*/ 3 w 18"/>
                <a:gd name="T37" fmla="*/ 4 h 15"/>
                <a:gd name="T38" fmla="*/ 4 w 18"/>
                <a:gd name="T39" fmla="*/ 5 h 15"/>
                <a:gd name="T40" fmla="*/ 7 w 18"/>
                <a:gd name="T41" fmla="*/ 8 h 15"/>
                <a:gd name="T42" fmla="*/ 8 w 18"/>
                <a:gd name="T43" fmla="*/ 9 h 15"/>
                <a:gd name="T44" fmla="*/ 8 w 18"/>
                <a:gd name="T45" fmla="*/ 10 h 15"/>
                <a:gd name="T46" fmla="*/ 6 w 18"/>
                <a:gd name="T47" fmla="*/ 11 h 15"/>
                <a:gd name="T48" fmla="*/ 7 w 18"/>
                <a:gd name="T49" fmla="*/ 11 h 15"/>
                <a:gd name="T50" fmla="*/ 8 w 18"/>
                <a:gd name="T51" fmla="*/ 11 h 15"/>
                <a:gd name="T52" fmla="*/ 9 w 18"/>
                <a:gd name="T53" fmla="*/ 12 h 15"/>
                <a:gd name="T54" fmla="*/ 10 w 18"/>
                <a:gd name="T55" fmla="*/ 12 h 15"/>
                <a:gd name="T56" fmla="*/ 10 w 18"/>
                <a:gd name="T57" fmla="*/ 12 h 15"/>
                <a:gd name="T58" fmla="*/ 10 w 18"/>
                <a:gd name="T59" fmla="*/ 12 h 15"/>
                <a:gd name="T60" fmla="*/ 10 w 18"/>
                <a:gd name="T61" fmla="*/ 11 h 15"/>
                <a:gd name="T62" fmla="*/ 10 w 18"/>
                <a:gd name="T63" fmla="*/ 10 h 15"/>
                <a:gd name="T64" fmla="*/ 11 w 18"/>
                <a:gd name="T65" fmla="*/ 11 h 15"/>
                <a:gd name="T66" fmla="*/ 11 w 18"/>
                <a:gd name="T67" fmla="*/ 10 h 15"/>
                <a:gd name="T68" fmla="*/ 12 w 18"/>
                <a:gd name="T69" fmla="*/ 8 h 15"/>
                <a:gd name="T70" fmla="*/ 14 w 18"/>
                <a:gd name="T71" fmla="*/ 6 h 15"/>
                <a:gd name="T72" fmla="*/ 15 w 18"/>
                <a:gd name="T73" fmla="*/ 4 h 15"/>
                <a:gd name="T74" fmla="*/ 13 w 18"/>
                <a:gd name="T75" fmla="*/ 3 h 15"/>
                <a:gd name="T76" fmla="*/ 8 w 18"/>
                <a:gd name="T77" fmla="*/ 4 h 15"/>
                <a:gd name="T78" fmla="*/ 6 w 18"/>
                <a:gd name="T7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 h="15">
                  <a:moveTo>
                    <a:pt x="9" y="15"/>
                  </a:moveTo>
                  <a:cubicBezTo>
                    <a:pt x="8" y="15"/>
                    <a:pt x="6" y="15"/>
                    <a:pt x="5" y="14"/>
                  </a:cubicBezTo>
                  <a:cubicBezTo>
                    <a:pt x="5" y="13"/>
                    <a:pt x="4" y="12"/>
                    <a:pt x="4" y="11"/>
                  </a:cubicBezTo>
                  <a:cubicBezTo>
                    <a:pt x="3" y="10"/>
                    <a:pt x="2" y="8"/>
                    <a:pt x="1" y="7"/>
                  </a:cubicBezTo>
                  <a:cubicBezTo>
                    <a:pt x="0" y="6"/>
                    <a:pt x="0" y="4"/>
                    <a:pt x="1" y="3"/>
                  </a:cubicBezTo>
                  <a:cubicBezTo>
                    <a:pt x="1" y="2"/>
                    <a:pt x="3" y="1"/>
                    <a:pt x="4" y="0"/>
                  </a:cubicBezTo>
                  <a:cubicBezTo>
                    <a:pt x="6" y="0"/>
                    <a:pt x="7" y="0"/>
                    <a:pt x="8" y="0"/>
                  </a:cubicBezTo>
                  <a:cubicBezTo>
                    <a:pt x="10" y="0"/>
                    <a:pt x="11" y="0"/>
                    <a:pt x="12" y="0"/>
                  </a:cubicBezTo>
                  <a:cubicBezTo>
                    <a:pt x="15" y="0"/>
                    <a:pt x="17" y="1"/>
                    <a:pt x="18" y="3"/>
                  </a:cubicBezTo>
                  <a:cubicBezTo>
                    <a:pt x="18" y="5"/>
                    <a:pt x="18" y="7"/>
                    <a:pt x="17" y="8"/>
                  </a:cubicBezTo>
                  <a:cubicBezTo>
                    <a:pt x="16" y="9"/>
                    <a:pt x="15" y="10"/>
                    <a:pt x="14" y="10"/>
                  </a:cubicBezTo>
                  <a:cubicBezTo>
                    <a:pt x="14" y="11"/>
                    <a:pt x="14" y="11"/>
                    <a:pt x="14" y="11"/>
                  </a:cubicBezTo>
                  <a:cubicBezTo>
                    <a:pt x="13" y="11"/>
                    <a:pt x="13" y="11"/>
                    <a:pt x="13" y="11"/>
                  </a:cubicBezTo>
                  <a:cubicBezTo>
                    <a:pt x="14" y="12"/>
                    <a:pt x="14" y="13"/>
                    <a:pt x="13" y="14"/>
                  </a:cubicBezTo>
                  <a:cubicBezTo>
                    <a:pt x="12" y="15"/>
                    <a:pt x="11" y="15"/>
                    <a:pt x="10" y="15"/>
                  </a:cubicBezTo>
                  <a:cubicBezTo>
                    <a:pt x="10" y="15"/>
                    <a:pt x="9" y="15"/>
                    <a:pt x="9" y="15"/>
                  </a:cubicBezTo>
                  <a:close/>
                  <a:moveTo>
                    <a:pt x="6" y="3"/>
                  </a:moveTo>
                  <a:cubicBezTo>
                    <a:pt x="6" y="3"/>
                    <a:pt x="5" y="3"/>
                    <a:pt x="5" y="4"/>
                  </a:cubicBezTo>
                  <a:cubicBezTo>
                    <a:pt x="4" y="4"/>
                    <a:pt x="4" y="4"/>
                    <a:pt x="3" y="4"/>
                  </a:cubicBezTo>
                  <a:cubicBezTo>
                    <a:pt x="3" y="5"/>
                    <a:pt x="3" y="5"/>
                    <a:pt x="4" y="5"/>
                  </a:cubicBezTo>
                  <a:cubicBezTo>
                    <a:pt x="4" y="6"/>
                    <a:pt x="5" y="7"/>
                    <a:pt x="7" y="8"/>
                  </a:cubicBezTo>
                  <a:cubicBezTo>
                    <a:pt x="8" y="9"/>
                    <a:pt x="8" y="9"/>
                    <a:pt x="8" y="9"/>
                  </a:cubicBezTo>
                  <a:cubicBezTo>
                    <a:pt x="8" y="10"/>
                    <a:pt x="8" y="10"/>
                    <a:pt x="8" y="10"/>
                  </a:cubicBezTo>
                  <a:cubicBezTo>
                    <a:pt x="6" y="11"/>
                    <a:pt x="6" y="11"/>
                    <a:pt x="6" y="11"/>
                  </a:cubicBezTo>
                  <a:cubicBezTo>
                    <a:pt x="7" y="11"/>
                    <a:pt x="7" y="11"/>
                    <a:pt x="7" y="11"/>
                  </a:cubicBezTo>
                  <a:cubicBezTo>
                    <a:pt x="7" y="11"/>
                    <a:pt x="8" y="11"/>
                    <a:pt x="8" y="11"/>
                  </a:cubicBezTo>
                  <a:cubicBezTo>
                    <a:pt x="8" y="12"/>
                    <a:pt x="9" y="12"/>
                    <a:pt x="9" y="12"/>
                  </a:cubicBezTo>
                  <a:cubicBezTo>
                    <a:pt x="10" y="12"/>
                    <a:pt x="10" y="12"/>
                    <a:pt x="10" y="12"/>
                  </a:cubicBezTo>
                  <a:cubicBezTo>
                    <a:pt x="10" y="12"/>
                    <a:pt x="10" y="12"/>
                    <a:pt x="10" y="12"/>
                  </a:cubicBezTo>
                  <a:cubicBezTo>
                    <a:pt x="10" y="12"/>
                    <a:pt x="10" y="12"/>
                    <a:pt x="10" y="12"/>
                  </a:cubicBezTo>
                  <a:cubicBezTo>
                    <a:pt x="10" y="11"/>
                    <a:pt x="10" y="11"/>
                    <a:pt x="10" y="11"/>
                  </a:cubicBezTo>
                  <a:cubicBezTo>
                    <a:pt x="10" y="11"/>
                    <a:pt x="10" y="11"/>
                    <a:pt x="10" y="10"/>
                  </a:cubicBezTo>
                  <a:cubicBezTo>
                    <a:pt x="11" y="11"/>
                    <a:pt x="11" y="11"/>
                    <a:pt x="11" y="11"/>
                  </a:cubicBezTo>
                  <a:cubicBezTo>
                    <a:pt x="11" y="10"/>
                    <a:pt x="11" y="10"/>
                    <a:pt x="11" y="10"/>
                  </a:cubicBezTo>
                  <a:cubicBezTo>
                    <a:pt x="11" y="9"/>
                    <a:pt x="11" y="9"/>
                    <a:pt x="12" y="8"/>
                  </a:cubicBezTo>
                  <a:cubicBezTo>
                    <a:pt x="13" y="7"/>
                    <a:pt x="13" y="7"/>
                    <a:pt x="14" y="6"/>
                  </a:cubicBezTo>
                  <a:cubicBezTo>
                    <a:pt x="15" y="5"/>
                    <a:pt x="15" y="5"/>
                    <a:pt x="15" y="4"/>
                  </a:cubicBezTo>
                  <a:cubicBezTo>
                    <a:pt x="14" y="4"/>
                    <a:pt x="14" y="3"/>
                    <a:pt x="13" y="3"/>
                  </a:cubicBezTo>
                  <a:cubicBezTo>
                    <a:pt x="12" y="4"/>
                    <a:pt x="10" y="4"/>
                    <a:pt x="8" y="4"/>
                  </a:cubicBezTo>
                  <a:cubicBezTo>
                    <a:pt x="8" y="3"/>
                    <a:pt x="7" y="3"/>
                    <a:pt x="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90" name="TextBox 35"/>
          <p:cNvSpPr txBox="1"/>
          <p:nvPr/>
        </p:nvSpPr>
        <p:spPr>
          <a:xfrm>
            <a:off x="2579217" y="2366441"/>
            <a:ext cx="1324848"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p>
        </p:txBody>
      </p:sp>
      <p:sp>
        <p:nvSpPr>
          <p:cNvPr id="91" name="TextBox 35"/>
          <p:cNvSpPr txBox="1"/>
          <p:nvPr/>
        </p:nvSpPr>
        <p:spPr>
          <a:xfrm>
            <a:off x="5260222" y="2366441"/>
            <a:ext cx="1324848"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p>
        </p:txBody>
      </p:sp>
      <p:sp>
        <p:nvSpPr>
          <p:cNvPr id="92" name="TextBox 35"/>
          <p:cNvSpPr txBox="1"/>
          <p:nvPr/>
        </p:nvSpPr>
        <p:spPr>
          <a:xfrm>
            <a:off x="7953856" y="2366441"/>
            <a:ext cx="1324848"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p>
        </p:txBody>
      </p:sp>
      <p:sp>
        <p:nvSpPr>
          <p:cNvPr id="93" name="文本框 92"/>
          <p:cNvSpPr txBox="1"/>
          <p:nvPr/>
        </p:nvSpPr>
        <p:spPr>
          <a:xfrm>
            <a:off x="2423592" y="4661718"/>
            <a:ext cx="2016223"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94" name="矩形 93"/>
          <p:cNvSpPr/>
          <p:nvPr/>
        </p:nvSpPr>
        <p:spPr>
          <a:xfrm>
            <a:off x="2423593" y="5050873"/>
            <a:ext cx="7200800" cy="704232"/>
          </a:xfrm>
          <a:prstGeom prst="rect">
            <a:avLst/>
          </a:prstGeom>
          <a:ln>
            <a:solidFill>
              <a:schemeClr val="accent1">
                <a:lumMod val="50000"/>
              </a:schemeClr>
            </a:solidFill>
          </a:ln>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text content, such as keywords, some brief introductions, etc.</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 presetClass="entr" presetSubtype="9" dur="500"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 calcmode="lin" valueType="num">
                                      <p:cBhvr additive="base">
                                        <p:cTn id="18" dur="500" fill="hold"/>
                                        <p:tgtEl>
                                          <p:spTgt spid="81"/>
                                        </p:tgtEl>
                                        <p:attrNameLst>
                                          <p:attrName>ppt_x</p:attrName>
                                        </p:attrNameLst>
                                      </p:cBhvr>
                                      <p:tavLst>
                                        <p:tav tm="0">
                                          <p:val>
                                            <p:strVal val="0-#ppt_w/2"/>
                                          </p:val>
                                        </p:tav>
                                        <p:tav tm="100000">
                                          <p:val>
                                            <p:strVal val="#ppt_x"/>
                                          </p:val>
                                        </p:tav>
                                      </p:tavLst>
                                    </p:anim>
                                    <p:anim calcmode="lin" valueType="num">
                                      <p:cBhvr additive="base">
                                        <p:cTn id="19" dur="500" fill="hold"/>
                                        <p:tgtEl>
                                          <p:spTgt spid="81"/>
                                        </p:tgtEl>
                                        <p:attrNameLst>
                                          <p:attrName>ppt_y</p:attrName>
                                        </p:attrNameLst>
                                      </p:cBhvr>
                                      <p:tavLst>
                                        <p:tav tm="0">
                                          <p:val>
                                            <p:strVal val="0-#ppt_h/2"/>
                                          </p:val>
                                        </p:tav>
                                        <p:tav tm="100000">
                                          <p:val>
                                            <p:strVal val="#ppt_y"/>
                                          </p:val>
                                        </p:tav>
                                      </p:tavLst>
                                    </p:anim>
                                  </p:childTnLst>
                                </p:cTn>
                              </p:par>
                              <p:par>
                                <p:cTn id="20" presetID="2" presetClass="entr" presetSubtype="9" dur="500" fill="hold" nodeType="withEffect">
                                  <p:stCondLst>
                                    <p:cond delay="0"/>
                                  </p:stCondLst>
                                  <p:childTnLst>
                                    <p:set>
                                      <p:cBhvr>
                                        <p:cTn id="21" dur="1" fill="hold">
                                          <p:stCondLst>
                                            <p:cond delay="0"/>
                                          </p:stCondLst>
                                        </p:cTn>
                                        <p:tgtEl>
                                          <p:spTgt spid="84"/>
                                        </p:tgtEl>
                                        <p:attrNameLst>
                                          <p:attrName>style.visibility</p:attrName>
                                        </p:attrNameLst>
                                      </p:cBhvr>
                                      <p:to>
                                        <p:strVal val="visible"/>
                                      </p:to>
                                    </p:set>
                                    <p:anim calcmode="lin" valueType="num">
                                      <p:cBhvr additive="base">
                                        <p:cTn id="22" dur="500" fill="hold"/>
                                        <p:tgtEl>
                                          <p:spTgt spid="84"/>
                                        </p:tgtEl>
                                        <p:attrNameLst>
                                          <p:attrName>ppt_x</p:attrName>
                                        </p:attrNameLst>
                                      </p:cBhvr>
                                      <p:tavLst>
                                        <p:tav tm="0">
                                          <p:val>
                                            <p:strVal val="0-#ppt_w/2"/>
                                          </p:val>
                                        </p:tav>
                                        <p:tav tm="100000">
                                          <p:val>
                                            <p:strVal val="#ppt_x"/>
                                          </p:val>
                                        </p:tav>
                                      </p:tavLst>
                                    </p:anim>
                                    <p:anim calcmode="lin" valueType="num">
                                      <p:cBhvr additive="base">
                                        <p:cTn id="23" dur="500" fill="hold"/>
                                        <p:tgtEl>
                                          <p:spTgt spid="84"/>
                                        </p:tgtEl>
                                        <p:attrNameLst>
                                          <p:attrName>ppt_y</p:attrName>
                                        </p:attrNameLst>
                                      </p:cBhvr>
                                      <p:tavLst>
                                        <p:tav tm="0">
                                          <p:val>
                                            <p:strVal val="0-#ppt_h/2"/>
                                          </p:val>
                                        </p:tav>
                                        <p:tav tm="100000">
                                          <p:val>
                                            <p:strVal val="#ppt_y"/>
                                          </p:val>
                                        </p:tav>
                                      </p:tavLst>
                                    </p:anim>
                                  </p:childTnLst>
                                </p:cTn>
                              </p:par>
                              <p:par>
                                <p:cTn id="24" presetID="2" presetClass="entr" presetSubtype="9" dur="500" fill="hold" nodeType="withEffect">
                                  <p:stCondLst>
                                    <p:cond delay="0"/>
                                  </p:stCondLst>
                                  <p:childTnLst>
                                    <p:set>
                                      <p:cBhvr>
                                        <p:cTn id="25" dur="1" fill="hold">
                                          <p:stCondLst>
                                            <p:cond delay="0"/>
                                          </p:stCondLst>
                                        </p:cTn>
                                        <p:tgtEl>
                                          <p:spTgt spid="87"/>
                                        </p:tgtEl>
                                        <p:attrNameLst>
                                          <p:attrName>style.visibility</p:attrName>
                                        </p:attrNameLst>
                                      </p:cBhvr>
                                      <p:to>
                                        <p:strVal val="visible"/>
                                      </p:to>
                                    </p:set>
                                    <p:anim calcmode="lin" valueType="num">
                                      <p:cBhvr additive="base">
                                        <p:cTn id="26" dur="500" fill="hold"/>
                                        <p:tgtEl>
                                          <p:spTgt spid="87"/>
                                        </p:tgtEl>
                                        <p:attrNameLst>
                                          <p:attrName>ppt_x</p:attrName>
                                        </p:attrNameLst>
                                      </p:cBhvr>
                                      <p:tavLst>
                                        <p:tav tm="0">
                                          <p:val>
                                            <p:strVal val="0-#ppt_w/2"/>
                                          </p:val>
                                        </p:tav>
                                        <p:tav tm="100000">
                                          <p:val>
                                            <p:strVal val="#ppt_x"/>
                                          </p:val>
                                        </p:tav>
                                      </p:tavLst>
                                    </p:anim>
                                    <p:anim calcmode="lin" valueType="num">
                                      <p:cBhvr additive="base">
                                        <p:cTn id="27" dur="500" fill="hold"/>
                                        <p:tgtEl>
                                          <p:spTgt spid="87"/>
                                        </p:tgtEl>
                                        <p:attrNameLst>
                                          <p:attrName>ppt_y</p:attrName>
                                        </p:attrNameLst>
                                      </p:cBhvr>
                                      <p:tavLst>
                                        <p:tav tm="0">
                                          <p:val>
                                            <p:strVal val="0-#ppt_h/2"/>
                                          </p:val>
                                        </p:tav>
                                        <p:tav tm="100000">
                                          <p:val>
                                            <p:strVal val="#ppt_y"/>
                                          </p:val>
                                        </p:tav>
                                      </p:tavLst>
                                    </p:anim>
                                  </p:childTnLst>
                                </p:cTn>
                              </p:par>
                            </p:childTnLst>
                          </p:cTn>
                        </p:par>
                        <p:par>
                          <p:cTn id="28" fill="hold" nodeType="afterGroup">
                            <p:stCondLst>
                              <p:cond delay="1500"/>
                            </p:stCondLst>
                            <p:childTnLst>
                              <p:par>
                                <p:cTn id="29" presetID="22" presetClass="entr" presetSubtype="1" dur="250" fill="hold" grpId="0" nodeType="afterEffect">
                                  <p:stCondLst>
                                    <p:cond delay="0"/>
                                  </p:stCondLst>
                                  <p:childTnLst>
                                    <p:set>
                                      <p:cBhvr>
                                        <p:cTn id="30" dur="1" fill="hold">
                                          <p:stCondLst>
                                            <p:cond delay="0"/>
                                          </p:stCondLst>
                                        </p:cTn>
                                        <p:tgtEl>
                                          <p:spTgt spid="90"/>
                                        </p:tgtEl>
                                        <p:attrNameLst>
                                          <p:attrName>style.visibility</p:attrName>
                                        </p:attrNameLst>
                                      </p:cBhvr>
                                      <p:to>
                                        <p:strVal val="visible"/>
                                      </p:to>
                                    </p:set>
                                    <p:animEffect transition="in" filter="wipe(up)">
                                      <p:cBhvr>
                                        <p:cTn id="31" dur="250"/>
                                        <p:tgtEl>
                                          <p:spTgt spid="90"/>
                                        </p:tgtEl>
                                      </p:cBhvr>
                                    </p:animEffect>
                                  </p:childTnLst>
                                </p:cTn>
                              </p:par>
                            </p:childTnLst>
                          </p:cTn>
                        </p:par>
                        <p:par>
                          <p:cTn id="32" fill="hold" nodeType="afterGroup">
                            <p:stCondLst>
                              <p:cond delay="1750"/>
                            </p:stCondLst>
                            <p:childTnLst>
                              <p:par>
                                <p:cTn id="33" presetID="22" presetClass="entr" presetSubtype="1" dur="250" fill="hold" grpId="0" nodeType="afterEffect">
                                  <p:stCondLst>
                                    <p:cond delay="0"/>
                                  </p:stCondLst>
                                  <p:childTnLst>
                                    <p:set>
                                      <p:cBhvr>
                                        <p:cTn id="34" dur="1" fill="hold">
                                          <p:stCondLst>
                                            <p:cond delay="0"/>
                                          </p:stCondLst>
                                        </p:cTn>
                                        <p:tgtEl>
                                          <p:spTgt spid="91"/>
                                        </p:tgtEl>
                                        <p:attrNameLst>
                                          <p:attrName>style.visibility</p:attrName>
                                        </p:attrNameLst>
                                      </p:cBhvr>
                                      <p:to>
                                        <p:strVal val="visible"/>
                                      </p:to>
                                    </p:set>
                                    <p:animEffect transition="in" filter="wipe(up)">
                                      <p:cBhvr>
                                        <p:cTn id="35" dur="250"/>
                                        <p:tgtEl>
                                          <p:spTgt spid="91"/>
                                        </p:tgtEl>
                                      </p:cBhvr>
                                    </p:animEffect>
                                  </p:childTnLst>
                                </p:cTn>
                              </p:par>
                            </p:childTnLst>
                          </p:cTn>
                        </p:par>
                        <p:par>
                          <p:cTn id="36" fill="hold" nodeType="afterGroup">
                            <p:stCondLst>
                              <p:cond delay="2000"/>
                            </p:stCondLst>
                            <p:childTnLst>
                              <p:par>
                                <p:cTn id="37" presetID="22" presetClass="entr" presetSubtype="1" dur="250" fill="hold" grpId="0" nodeType="afterEffect">
                                  <p:stCondLst>
                                    <p:cond delay="0"/>
                                  </p:stCondLst>
                                  <p:childTnLst>
                                    <p:set>
                                      <p:cBhvr>
                                        <p:cTn id="38" dur="1" fill="hold">
                                          <p:stCondLst>
                                            <p:cond delay="0"/>
                                          </p:stCondLst>
                                        </p:cTn>
                                        <p:tgtEl>
                                          <p:spTgt spid="92"/>
                                        </p:tgtEl>
                                        <p:attrNameLst>
                                          <p:attrName>style.visibility</p:attrName>
                                        </p:attrNameLst>
                                      </p:cBhvr>
                                      <p:to>
                                        <p:strVal val="visible"/>
                                      </p:to>
                                    </p:set>
                                    <p:animEffect transition="in" filter="wipe(up)">
                                      <p:cBhvr>
                                        <p:cTn id="39" dur="250"/>
                                        <p:tgtEl>
                                          <p:spTgt spid="92"/>
                                        </p:tgtEl>
                                      </p:cBhvr>
                                    </p:animEffect>
                                  </p:childTnLst>
                                </p:cTn>
                              </p:par>
                            </p:childTnLst>
                          </p:cTn>
                        </p:par>
                        <p:par>
                          <p:cTn id="40" fill="hold" nodeType="afterGroup">
                            <p:stCondLst>
                              <p:cond delay="2250"/>
                            </p:stCondLst>
                            <p:childTnLst>
                              <p:par>
                                <p:cTn id="41" presetID="53" presetClass="entr" presetSubtype="16" dur="500" fill="hold" grpId="0" nodeType="afterEffect">
                                  <p:stCondLst>
                                    <p:cond delay="0"/>
                                  </p:stCondLst>
                                  <p:childTnLst>
                                    <p:set>
                                      <p:cBhvr>
                                        <p:cTn id="42" dur="1" fill="hold">
                                          <p:stCondLst>
                                            <p:cond delay="0"/>
                                          </p:stCondLst>
                                        </p:cTn>
                                        <p:tgtEl>
                                          <p:spTgt spid="93"/>
                                        </p:tgtEl>
                                        <p:attrNameLst>
                                          <p:attrName>style.visibility</p:attrName>
                                        </p:attrNameLst>
                                      </p:cBhvr>
                                      <p:to>
                                        <p:strVal val="visible"/>
                                      </p:to>
                                    </p:set>
                                    <p:anim calcmode="lin" valueType="num">
                                      <p:cBhvr>
                                        <p:cTn id="43" dur="500" fill="hold"/>
                                        <p:tgtEl>
                                          <p:spTgt spid="93"/>
                                        </p:tgtEl>
                                        <p:attrNameLst>
                                          <p:attrName>ppt_w</p:attrName>
                                        </p:attrNameLst>
                                      </p:cBhvr>
                                      <p:tavLst>
                                        <p:tav tm="0">
                                          <p:val>
                                            <p:fltVal val="0"/>
                                          </p:val>
                                        </p:tav>
                                        <p:tav tm="100000">
                                          <p:val>
                                            <p:strVal val="#ppt_w"/>
                                          </p:val>
                                        </p:tav>
                                      </p:tavLst>
                                    </p:anim>
                                    <p:anim calcmode="lin" valueType="num">
                                      <p:cBhvr>
                                        <p:cTn id="44" dur="500" fill="hold"/>
                                        <p:tgtEl>
                                          <p:spTgt spid="93"/>
                                        </p:tgtEl>
                                        <p:attrNameLst>
                                          <p:attrName>ppt_h</p:attrName>
                                        </p:attrNameLst>
                                      </p:cBhvr>
                                      <p:tavLst>
                                        <p:tav tm="0">
                                          <p:val>
                                            <p:fltVal val="0"/>
                                          </p:val>
                                        </p:tav>
                                        <p:tav tm="100000">
                                          <p:val>
                                            <p:strVal val="#ppt_h"/>
                                          </p:val>
                                        </p:tav>
                                      </p:tavLst>
                                    </p:anim>
                                    <p:animEffect transition="in" filter="fade">
                                      <p:cBhvr>
                                        <p:cTn id="45" dur="500"/>
                                        <p:tgtEl>
                                          <p:spTgt spid="93"/>
                                        </p:tgtEl>
                                      </p:cBhvr>
                                    </p:animEffect>
                                  </p:childTnLst>
                                </p:cTn>
                              </p:par>
                            </p:childTnLst>
                          </p:cTn>
                        </p:par>
                        <p:par>
                          <p:cTn id="46" fill="hold" nodeType="afterGroup">
                            <p:stCondLst>
                              <p:cond delay="2750"/>
                            </p:stCondLst>
                            <p:childTnLst>
                              <p:par>
                                <p:cTn id="47" presetID="53" presetClass="entr" presetSubtype="16" dur="500" fill="hold" grpId="0" nodeType="afterEffect">
                                  <p:stCondLst>
                                    <p:cond delay="0"/>
                                  </p:stCondLst>
                                  <p:childTnLst>
                                    <p:set>
                                      <p:cBhvr>
                                        <p:cTn id="48" dur="1" fill="hold">
                                          <p:stCondLst>
                                            <p:cond delay="0"/>
                                          </p:stCondLst>
                                        </p:cTn>
                                        <p:tgtEl>
                                          <p:spTgt spid="94"/>
                                        </p:tgtEl>
                                        <p:attrNameLst>
                                          <p:attrName>style.visibility</p:attrName>
                                        </p:attrNameLst>
                                      </p:cBhvr>
                                      <p:to>
                                        <p:strVal val="visible"/>
                                      </p:to>
                                    </p:set>
                                    <p:anim calcmode="lin" valueType="num">
                                      <p:cBhvr>
                                        <p:cTn id="49" dur="500" fill="hold"/>
                                        <p:tgtEl>
                                          <p:spTgt spid="94"/>
                                        </p:tgtEl>
                                        <p:attrNameLst>
                                          <p:attrName>ppt_w</p:attrName>
                                        </p:attrNameLst>
                                      </p:cBhvr>
                                      <p:tavLst>
                                        <p:tav tm="0">
                                          <p:val>
                                            <p:fltVal val="0"/>
                                          </p:val>
                                        </p:tav>
                                        <p:tav tm="100000">
                                          <p:val>
                                            <p:strVal val="#ppt_w"/>
                                          </p:val>
                                        </p:tav>
                                      </p:tavLst>
                                    </p:anim>
                                    <p:anim calcmode="lin" valueType="num">
                                      <p:cBhvr>
                                        <p:cTn id="50" dur="500" fill="hold"/>
                                        <p:tgtEl>
                                          <p:spTgt spid="94"/>
                                        </p:tgtEl>
                                        <p:attrNameLst>
                                          <p:attrName>ppt_h</p:attrName>
                                        </p:attrNameLst>
                                      </p:cBhvr>
                                      <p:tavLst>
                                        <p:tav tm="0">
                                          <p:val>
                                            <p:fltVal val="0"/>
                                          </p:val>
                                        </p:tav>
                                        <p:tav tm="100000">
                                          <p:val>
                                            <p:strVal val="#ppt_h"/>
                                          </p:val>
                                        </p:tav>
                                      </p:tavLst>
                                    </p:anim>
                                    <p:animEffect transition="in" filter="fade">
                                      <p:cBhvr>
                                        <p:cTn id="51"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0" grpId="0"/>
      <p:bldP spid="91" grpId="0"/>
      <p:bldP spid="92" grpId="0"/>
      <p:bldP spid="93" grpId="0"/>
      <p:bldP spid="94"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1" name="文本框 80"/>
          <p:cNvSpPr txBox="1"/>
          <p:nvPr/>
        </p:nvSpPr>
        <p:spPr>
          <a:xfrm>
            <a:off x="4871864" y="3305673"/>
            <a:ext cx="2654530"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2" name="矩形 81"/>
          <p:cNvSpPr/>
          <p:nvPr/>
        </p:nvSpPr>
        <p:spPr>
          <a:xfrm>
            <a:off x="4871864" y="3642390"/>
            <a:ext cx="5528695" cy="791627"/>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6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endParaRPr kumimoji="0" lang="zh-CN" altLang="en-US" sz="16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83" name="文本框 82"/>
          <p:cNvSpPr txBox="1"/>
          <p:nvPr/>
        </p:nvSpPr>
        <p:spPr>
          <a:xfrm>
            <a:off x="4871864" y="4698349"/>
            <a:ext cx="2654530"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4" name="矩形 83"/>
          <p:cNvSpPr/>
          <p:nvPr/>
        </p:nvSpPr>
        <p:spPr>
          <a:xfrm>
            <a:off x="4871864" y="5035066"/>
            <a:ext cx="5528695" cy="791627"/>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6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endParaRPr kumimoji="0" lang="zh-CN" altLang="en-US" sz="16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grpSp>
        <p:nvGrpSpPr>
          <p:cNvPr id="85" name="组合 84"/>
          <p:cNvGrpSpPr/>
          <p:nvPr/>
        </p:nvGrpSpPr>
        <p:grpSpPr>
          <a:xfrm>
            <a:off x="2063552" y="1556792"/>
            <a:ext cx="2195637" cy="4236426"/>
            <a:chOff x="7820025" y="741363"/>
            <a:chExt cx="2633663" cy="5081587"/>
          </a:xfrm>
          <a:solidFill>
            <a:schemeClr val="accent1">
              <a:lumMod val="50000"/>
            </a:schemeClr>
          </a:solidFill>
        </p:grpSpPr>
        <p:sp>
          <p:nvSpPr>
            <p:cNvPr id="86" name="Freeform 24"/>
            <p:cNvSpPr>
              <a:spLocks noEditPoints="1"/>
            </p:cNvSpPr>
            <p:nvPr/>
          </p:nvSpPr>
          <p:spPr bwMode="auto">
            <a:xfrm>
              <a:off x="7926388" y="2898775"/>
              <a:ext cx="498475" cy="649288"/>
            </a:xfrm>
            <a:custGeom>
              <a:avLst/>
              <a:gdLst>
                <a:gd name="T0" fmla="*/ 33 w 42"/>
                <a:gd name="T1" fmla="*/ 50 h 55"/>
                <a:gd name="T2" fmla="*/ 6 w 42"/>
                <a:gd name="T3" fmla="*/ 10 h 55"/>
                <a:gd name="T4" fmla="*/ 23 w 42"/>
                <a:gd name="T5" fmla="*/ 3 h 55"/>
                <a:gd name="T6" fmla="*/ 16 w 42"/>
                <a:gd name="T7" fmla="*/ 8 h 55"/>
                <a:gd name="T8" fmla="*/ 24 w 42"/>
                <a:gd name="T9" fmla="*/ 6 h 55"/>
                <a:gd name="T10" fmla="*/ 27 w 42"/>
                <a:gd name="T11" fmla="*/ 6 h 55"/>
                <a:gd name="T12" fmla="*/ 31 w 42"/>
                <a:gd name="T13" fmla="*/ 11 h 55"/>
                <a:gd name="T14" fmla="*/ 26 w 42"/>
                <a:gd name="T15" fmla="*/ 10 h 55"/>
                <a:gd name="T16" fmla="*/ 15 w 42"/>
                <a:gd name="T17" fmla="*/ 16 h 55"/>
                <a:gd name="T18" fmla="*/ 21 w 42"/>
                <a:gd name="T19" fmla="*/ 13 h 55"/>
                <a:gd name="T20" fmla="*/ 2 w 42"/>
                <a:gd name="T21" fmla="*/ 25 h 55"/>
                <a:gd name="T22" fmla="*/ 30 w 42"/>
                <a:gd name="T23" fmla="*/ 15 h 55"/>
                <a:gd name="T24" fmla="*/ 17 w 42"/>
                <a:gd name="T25" fmla="*/ 15 h 55"/>
                <a:gd name="T26" fmla="*/ 31 w 42"/>
                <a:gd name="T27" fmla="*/ 14 h 55"/>
                <a:gd name="T28" fmla="*/ 6 w 42"/>
                <a:gd name="T29" fmla="*/ 22 h 55"/>
                <a:gd name="T30" fmla="*/ 27 w 42"/>
                <a:gd name="T31" fmla="*/ 15 h 55"/>
                <a:gd name="T32" fmla="*/ 17 w 42"/>
                <a:gd name="T33" fmla="*/ 17 h 55"/>
                <a:gd name="T34" fmla="*/ 20 w 42"/>
                <a:gd name="T35" fmla="*/ 17 h 55"/>
                <a:gd name="T36" fmla="*/ 26 w 42"/>
                <a:gd name="T37" fmla="*/ 17 h 55"/>
                <a:gd name="T38" fmla="*/ 23 w 42"/>
                <a:gd name="T39" fmla="*/ 18 h 55"/>
                <a:gd name="T40" fmla="*/ 11 w 42"/>
                <a:gd name="T41" fmla="*/ 20 h 55"/>
                <a:gd name="T42" fmla="*/ 33 w 42"/>
                <a:gd name="T43" fmla="*/ 18 h 55"/>
                <a:gd name="T44" fmla="*/ 22 w 42"/>
                <a:gd name="T45" fmla="*/ 20 h 55"/>
                <a:gd name="T46" fmla="*/ 33 w 42"/>
                <a:gd name="T47" fmla="*/ 22 h 55"/>
                <a:gd name="T48" fmla="*/ 21 w 42"/>
                <a:gd name="T49" fmla="*/ 23 h 55"/>
                <a:gd name="T50" fmla="*/ 31 w 42"/>
                <a:gd name="T51" fmla="*/ 23 h 55"/>
                <a:gd name="T52" fmla="*/ 16 w 42"/>
                <a:gd name="T53" fmla="*/ 25 h 55"/>
                <a:gd name="T54" fmla="*/ 15 w 42"/>
                <a:gd name="T55" fmla="*/ 24 h 55"/>
                <a:gd name="T56" fmla="*/ 29 w 42"/>
                <a:gd name="T57" fmla="*/ 26 h 55"/>
                <a:gd name="T58" fmla="*/ 38 w 42"/>
                <a:gd name="T59" fmla="*/ 25 h 55"/>
                <a:gd name="T60" fmla="*/ 32 w 42"/>
                <a:gd name="T61" fmla="*/ 26 h 55"/>
                <a:gd name="T62" fmla="*/ 24 w 42"/>
                <a:gd name="T63" fmla="*/ 28 h 55"/>
                <a:gd name="T64" fmla="*/ 19 w 42"/>
                <a:gd name="T65" fmla="*/ 29 h 55"/>
                <a:gd name="T66" fmla="*/ 33 w 42"/>
                <a:gd name="T67" fmla="*/ 28 h 55"/>
                <a:gd name="T68" fmla="*/ 27 w 42"/>
                <a:gd name="T69" fmla="*/ 29 h 55"/>
                <a:gd name="T70" fmla="*/ 32 w 42"/>
                <a:gd name="T71" fmla="*/ 30 h 55"/>
                <a:gd name="T72" fmla="*/ 11 w 42"/>
                <a:gd name="T73" fmla="*/ 29 h 55"/>
                <a:gd name="T74" fmla="*/ 18 w 42"/>
                <a:gd name="T75" fmla="*/ 31 h 55"/>
                <a:gd name="T76" fmla="*/ 32 w 42"/>
                <a:gd name="T77" fmla="*/ 31 h 55"/>
                <a:gd name="T78" fmla="*/ 36 w 42"/>
                <a:gd name="T79" fmla="*/ 31 h 55"/>
                <a:gd name="T80" fmla="*/ 17 w 42"/>
                <a:gd name="T81" fmla="*/ 32 h 55"/>
                <a:gd name="T82" fmla="*/ 31 w 42"/>
                <a:gd name="T83" fmla="*/ 35 h 55"/>
                <a:gd name="T84" fmla="*/ 15 w 42"/>
                <a:gd name="T85" fmla="*/ 35 h 55"/>
                <a:gd name="T86" fmla="*/ 20 w 42"/>
                <a:gd name="T87" fmla="*/ 35 h 55"/>
                <a:gd name="T88" fmla="*/ 35 w 42"/>
                <a:gd name="T89" fmla="*/ 35 h 55"/>
                <a:gd name="T90" fmla="*/ 19 w 42"/>
                <a:gd name="T91" fmla="*/ 37 h 55"/>
                <a:gd name="T92" fmla="*/ 14 w 42"/>
                <a:gd name="T93" fmla="*/ 37 h 55"/>
                <a:gd name="T94" fmla="*/ 36 w 42"/>
                <a:gd name="T95" fmla="*/ 36 h 55"/>
                <a:gd name="T96" fmla="*/ 14 w 42"/>
                <a:gd name="T97" fmla="*/ 39 h 55"/>
                <a:gd name="T98" fmla="*/ 20 w 42"/>
                <a:gd name="T99" fmla="*/ 41 h 55"/>
                <a:gd name="T100" fmla="*/ 12 w 42"/>
                <a:gd name="T101" fmla="*/ 42 h 55"/>
                <a:gd name="T102" fmla="*/ 23 w 42"/>
                <a:gd name="T103" fmla="*/ 41 h 55"/>
                <a:gd name="T104" fmla="*/ 18 w 42"/>
                <a:gd name="T105" fmla="*/ 41 h 55"/>
                <a:gd name="T106" fmla="*/ 29 w 42"/>
                <a:gd name="T107" fmla="*/ 43 h 55"/>
                <a:gd name="T108" fmla="*/ 26 w 42"/>
                <a:gd name="T109" fmla="*/ 44 h 55"/>
                <a:gd name="T110" fmla="*/ 14 w 42"/>
                <a:gd name="T111" fmla="*/ 45 h 55"/>
                <a:gd name="T112" fmla="*/ 21 w 42"/>
                <a:gd name="T113" fmla="*/ 43 h 55"/>
                <a:gd name="T114" fmla="*/ 30 w 42"/>
                <a:gd name="T115" fmla="*/ 48 h 55"/>
                <a:gd name="T116" fmla="*/ 18 w 42"/>
                <a:gd name="T117" fmla="*/ 48 h 55"/>
                <a:gd name="T118" fmla="*/ 11 w 42"/>
                <a:gd name="T119" fmla="*/ 50 h 55"/>
                <a:gd name="T120" fmla="*/ 25 w 42"/>
                <a:gd name="T121" fmla="*/ 50 h 55"/>
                <a:gd name="T122" fmla="*/ 22 w 42"/>
                <a:gd name="T123" fmla="*/ 5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 h="55">
                  <a:moveTo>
                    <a:pt x="38" y="15"/>
                  </a:moveTo>
                  <a:cubicBezTo>
                    <a:pt x="38" y="15"/>
                    <a:pt x="38" y="15"/>
                    <a:pt x="38" y="15"/>
                  </a:cubicBezTo>
                  <a:cubicBezTo>
                    <a:pt x="38" y="16"/>
                    <a:pt x="39" y="16"/>
                    <a:pt x="39" y="16"/>
                  </a:cubicBezTo>
                  <a:cubicBezTo>
                    <a:pt x="40" y="19"/>
                    <a:pt x="40" y="21"/>
                    <a:pt x="40" y="24"/>
                  </a:cubicBezTo>
                  <a:cubicBezTo>
                    <a:pt x="40" y="25"/>
                    <a:pt x="40" y="26"/>
                    <a:pt x="40" y="27"/>
                  </a:cubicBezTo>
                  <a:cubicBezTo>
                    <a:pt x="40" y="29"/>
                    <a:pt x="42" y="31"/>
                    <a:pt x="41" y="33"/>
                  </a:cubicBezTo>
                  <a:cubicBezTo>
                    <a:pt x="41" y="32"/>
                    <a:pt x="40" y="31"/>
                    <a:pt x="40" y="29"/>
                  </a:cubicBezTo>
                  <a:cubicBezTo>
                    <a:pt x="39" y="32"/>
                    <a:pt x="40" y="36"/>
                    <a:pt x="38" y="40"/>
                  </a:cubicBezTo>
                  <a:cubicBezTo>
                    <a:pt x="38" y="42"/>
                    <a:pt x="37" y="44"/>
                    <a:pt x="36" y="47"/>
                  </a:cubicBezTo>
                  <a:cubicBezTo>
                    <a:pt x="35" y="48"/>
                    <a:pt x="34" y="49"/>
                    <a:pt x="34" y="50"/>
                  </a:cubicBezTo>
                  <a:cubicBezTo>
                    <a:pt x="34" y="51"/>
                    <a:pt x="34" y="52"/>
                    <a:pt x="33" y="53"/>
                  </a:cubicBezTo>
                  <a:cubicBezTo>
                    <a:pt x="32" y="52"/>
                    <a:pt x="33" y="51"/>
                    <a:pt x="33" y="50"/>
                  </a:cubicBezTo>
                  <a:cubicBezTo>
                    <a:pt x="29" y="52"/>
                    <a:pt x="28" y="55"/>
                    <a:pt x="23" y="54"/>
                  </a:cubicBezTo>
                  <a:cubicBezTo>
                    <a:pt x="21" y="54"/>
                    <a:pt x="20" y="54"/>
                    <a:pt x="19" y="53"/>
                  </a:cubicBezTo>
                  <a:cubicBezTo>
                    <a:pt x="18" y="53"/>
                    <a:pt x="16" y="52"/>
                    <a:pt x="15" y="52"/>
                  </a:cubicBezTo>
                  <a:cubicBezTo>
                    <a:pt x="14" y="52"/>
                    <a:pt x="13" y="52"/>
                    <a:pt x="12" y="52"/>
                  </a:cubicBezTo>
                  <a:cubicBezTo>
                    <a:pt x="11" y="51"/>
                    <a:pt x="9" y="50"/>
                    <a:pt x="8" y="49"/>
                  </a:cubicBezTo>
                  <a:cubicBezTo>
                    <a:pt x="7" y="48"/>
                    <a:pt x="7" y="47"/>
                    <a:pt x="6" y="45"/>
                  </a:cubicBezTo>
                  <a:cubicBezTo>
                    <a:pt x="6" y="44"/>
                    <a:pt x="4" y="43"/>
                    <a:pt x="4" y="42"/>
                  </a:cubicBezTo>
                  <a:cubicBezTo>
                    <a:pt x="3" y="41"/>
                    <a:pt x="3" y="39"/>
                    <a:pt x="3" y="37"/>
                  </a:cubicBezTo>
                  <a:cubicBezTo>
                    <a:pt x="2" y="34"/>
                    <a:pt x="1" y="31"/>
                    <a:pt x="0" y="29"/>
                  </a:cubicBezTo>
                  <a:cubicBezTo>
                    <a:pt x="0" y="27"/>
                    <a:pt x="1" y="25"/>
                    <a:pt x="1" y="24"/>
                  </a:cubicBezTo>
                  <a:cubicBezTo>
                    <a:pt x="1" y="22"/>
                    <a:pt x="1" y="19"/>
                    <a:pt x="2" y="18"/>
                  </a:cubicBezTo>
                  <a:cubicBezTo>
                    <a:pt x="2" y="15"/>
                    <a:pt x="4" y="13"/>
                    <a:pt x="6" y="10"/>
                  </a:cubicBezTo>
                  <a:cubicBezTo>
                    <a:pt x="8" y="8"/>
                    <a:pt x="10" y="6"/>
                    <a:pt x="12" y="5"/>
                  </a:cubicBezTo>
                  <a:cubicBezTo>
                    <a:pt x="13" y="4"/>
                    <a:pt x="14" y="4"/>
                    <a:pt x="15" y="4"/>
                  </a:cubicBezTo>
                  <a:cubicBezTo>
                    <a:pt x="18" y="3"/>
                    <a:pt x="20" y="0"/>
                    <a:pt x="23" y="0"/>
                  </a:cubicBezTo>
                  <a:cubicBezTo>
                    <a:pt x="27" y="0"/>
                    <a:pt x="30" y="2"/>
                    <a:pt x="32" y="4"/>
                  </a:cubicBezTo>
                  <a:cubicBezTo>
                    <a:pt x="32" y="4"/>
                    <a:pt x="31" y="4"/>
                    <a:pt x="31" y="4"/>
                  </a:cubicBezTo>
                  <a:cubicBezTo>
                    <a:pt x="32" y="5"/>
                    <a:pt x="33" y="6"/>
                    <a:pt x="33" y="7"/>
                  </a:cubicBezTo>
                  <a:cubicBezTo>
                    <a:pt x="33" y="7"/>
                    <a:pt x="33" y="6"/>
                    <a:pt x="33" y="6"/>
                  </a:cubicBezTo>
                  <a:cubicBezTo>
                    <a:pt x="34" y="9"/>
                    <a:pt x="36" y="10"/>
                    <a:pt x="36" y="12"/>
                  </a:cubicBezTo>
                  <a:cubicBezTo>
                    <a:pt x="36" y="12"/>
                    <a:pt x="36" y="12"/>
                    <a:pt x="36" y="12"/>
                  </a:cubicBezTo>
                  <a:cubicBezTo>
                    <a:pt x="37" y="12"/>
                    <a:pt x="38" y="13"/>
                    <a:pt x="38" y="15"/>
                  </a:cubicBezTo>
                  <a:close/>
                  <a:moveTo>
                    <a:pt x="21" y="2"/>
                  </a:moveTo>
                  <a:cubicBezTo>
                    <a:pt x="22" y="2"/>
                    <a:pt x="22" y="2"/>
                    <a:pt x="23" y="3"/>
                  </a:cubicBezTo>
                  <a:cubicBezTo>
                    <a:pt x="26" y="2"/>
                    <a:pt x="29" y="4"/>
                    <a:pt x="31" y="5"/>
                  </a:cubicBezTo>
                  <a:cubicBezTo>
                    <a:pt x="30" y="2"/>
                    <a:pt x="24" y="1"/>
                    <a:pt x="21" y="2"/>
                  </a:cubicBezTo>
                  <a:close/>
                  <a:moveTo>
                    <a:pt x="25" y="4"/>
                  </a:moveTo>
                  <a:cubicBezTo>
                    <a:pt x="25" y="5"/>
                    <a:pt x="26" y="5"/>
                    <a:pt x="26" y="5"/>
                  </a:cubicBezTo>
                  <a:cubicBezTo>
                    <a:pt x="26" y="4"/>
                    <a:pt x="26" y="4"/>
                    <a:pt x="25" y="4"/>
                  </a:cubicBezTo>
                  <a:close/>
                  <a:moveTo>
                    <a:pt x="16" y="7"/>
                  </a:moveTo>
                  <a:cubicBezTo>
                    <a:pt x="16" y="8"/>
                    <a:pt x="15" y="9"/>
                    <a:pt x="15" y="10"/>
                  </a:cubicBezTo>
                  <a:cubicBezTo>
                    <a:pt x="15" y="11"/>
                    <a:pt x="16" y="12"/>
                    <a:pt x="16" y="13"/>
                  </a:cubicBezTo>
                  <a:cubicBezTo>
                    <a:pt x="16" y="13"/>
                    <a:pt x="17" y="13"/>
                    <a:pt x="17" y="12"/>
                  </a:cubicBezTo>
                  <a:cubicBezTo>
                    <a:pt x="16" y="12"/>
                    <a:pt x="16" y="12"/>
                    <a:pt x="16" y="12"/>
                  </a:cubicBezTo>
                  <a:cubicBezTo>
                    <a:pt x="17" y="11"/>
                    <a:pt x="15" y="10"/>
                    <a:pt x="16" y="9"/>
                  </a:cubicBezTo>
                  <a:cubicBezTo>
                    <a:pt x="16" y="9"/>
                    <a:pt x="16" y="8"/>
                    <a:pt x="16" y="8"/>
                  </a:cubicBezTo>
                  <a:cubicBezTo>
                    <a:pt x="17" y="9"/>
                    <a:pt x="17" y="10"/>
                    <a:pt x="17" y="11"/>
                  </a:cubicBezTo>
                  <a:cubicBezTo>
                    <a:pt x="18" y="10"/>
                    <a:pt x="17" y="10"/>
                    <a:pt x="18" y="10"/>
                  </a:cubicBezTo>
                  <a:cubicBezTo>
                    <a:pt x="19" y="10"/>
                    <a:pt x="18" y="8"/>
                    <a:pt x="19" y="7"/>
                  </a:cubicBezTo>
                  <a:cubicBezTo>
                    <a:pt x="19" y="6"/>
                    <a:pt x="21" y="6"/>
                    <a:pt x="20" y="5"/>
                  </a:cubicBezTo>
                  <a:cubicBezTo>
                    <a:pt x="19" y="6"/>
                    <a:pt x="18" y="6"/>
                    <a:pt x="16" y="7"/>
                  </a:cubicBezTo>
                  <a:close/>
                  <a:moveTo>
                    <a:pt x="22" y="6"/>
                  </a:moveTo>
                  <a:cubicBezTo>
                    <a:pt x="22" y="6"/>
                    <a:pt x="23" y="6"/>
                    <a:pt x="23" y="5"/>
                  </a:cubicBezTo>
                  <a:cubicBezTo>
                    <a:pt x="21" y="5"/>
                    <a:pt x="20" y="7"/>
                    <a:pt x="20" y="9"/>
                  </a:cubicBezTo>
                  <a:cubicBezTo>
                    <a:pt x="20" y="9"/>
                    <a:pt x="20" y="9"/>
                    <a:pt x="20" y="10"/>
                  </a:cubicBezTo>
                  <a:cubicBezTo>
                    <a:pt x="21" y="9"/>
                    <a:pt x="22" y="7"/>
                    <a:pt x="22" y="6"/>
                  </a:cubicBezTo>
                  <a:cubicBezTo>
                    <a:pt x="23" y="7"/>
                    <a:pt x="22" y="7"/>
                    <a:pt x="22" y="6"/>
                  </a:cubicBezTo>
                  <a:close/>
                  <a:moveTo>
                    <a:pt x="24" y="6"/>
                  </a:moveTo>
                  <a:cubicBezTo>
                    <a:pt x="23" y="8"/>
                    <a:pt x="20" y="10"/>
                    <a:pt x="22" y="12"/>
                  </a:cubicBezTo>
                  <a:cubicBezTo>
                    <a:pt x="22" y="11"/>
                    <a:pt x="23" y="10"/>
                    <a:pt x="24" y="8"/>
                  </a:cubicBezTo>
                  <a:cubicBezTo>
                    <a:pt x="24" y="8"/>
                    <a:pt x="23" y="8"/>
                    <a:pt x="23" y="8"/>
                  </a:cubicBezTo>
                  <a:cubicBezTo>
                    <a:pt x="24" y="8"/>
                    <a:pt x="24" y="6"/>
                    <a:pt x="25" y="6"/>
                  </a:cubicBezTo>
                  <a:cubicBezTo>
                    <a:pt x="25" y="6"/>
                    <a:pt x="25" y="6"/>
                    <a:pt x="24" y="6"/>
                  </a:cubicBezTo>
                  <a:close/>
                  <a:moveTo>
                    <a:pt x="33" y="9"/>
                  </a:moveTo>
                  <a:cubicBezTo>
                    <a:pt x="33" y="9"/>
                    <a:pt x="33" y="9"/>
                    <a:pt x="33" y="9"/>
                  </a:cubicBezTo>
                  <a:cubicBezTo>
                    <a:pt x="33" y="7"/>
                    <a:pt x="30" y="7"/>
                    <a:pt x="32" y="6"/>
                  </a:cubicBezTo>
                  <a:cubicBezTo>
                    <a:pt x="31" y="6"/>
                    <a:pt x="30" y="6"/>
                    <a:pt x="29" y="6"/>
                  </a:cubicBezTo>
                  <a:cubicBezTo>
                    <a:pt x="30" y="7"/>
                    <a:pt x="31" y="9"/>
                    <a:pt x="33" y="9"/>
                  </a:cubicBezTo>
                  <a:close/>
                  <a:moveTo>
                    <a:pt x="26" y="8"/>
                  </a:moveTo>
                  <a:cubicBezTo>
                    <a:pt x="27" y="8"/>
                    <a:pt x="27" y="7"/>
                    <a:pt x="27" y="6"/>
                  </a:cubicBezTo>
                  <a:cubicBezTo>
                    <a:pt x="26" y="6"/>
                    <a:pt x="26" y="7"/>
                    <a:pt x="26" y="8"/>
                  </a:cubicBezTo>
                  <a:close/>
                  <a:moveTo>
                    <a:pt x="27" y="11"/>
                  </a:moveTo>
                  <a:cubicBezTo>
                    <a:pt x="29" y="11"/>
                    <a:pt x="29" y="9"/>
                    <a:pt x="30" y="9"/>
                  </a:cubicBezTo>
                  <a:cubicBezTo>
                    <a:pt x="30" y="8"/>
                    <a:pt x="29" y="8"/>
                    <a:pt x="29" y="7"/>
                  </a:cubicBezTo>
                  <a:cubicBezTo>
                    <a:pt x="28" y="8"/>
                    <a:pt x="27" y="10"/>
                    <a:pt x="27" y="11"/>
                  </a:cubicBezTo>
                  <a:close/>
                  <a:moveTo>
                    <a:pt x="24" y="10"/>
                  </a:moveTo>
                  <a:cubicBezTo>
                    <a:pt x="25" y="10"/>
                    <a:pt x="25" y="9"/>
                    <a:pt x="25" y="9"/>
                  </a:cubicBezTo>
                  <a:cubicBezTo>
                    <a:pt x="25" y="9"/>
                    <a:pt x="24" y="10"/>
                    <a:pt x="24" y="10"/>
                  </a:cubicBezTo>
                  <a:close/>
                  <a:moveTo>
                    <a:pt x="13" y="11"/>
                  </a:moveTo>
                  <a:cubicBezTo>
                    <a:pt x="13" y="11"/>
                    <a:pt x="14" y="9"/>
                    <a:pt x="13" y="9"/>
                  </a:cubicBezTo>
                  <a:cubicBezTo>
                    <a:pt x="13" y="10"/>
                    <a:pt x="12" y="10"/>
                    <a:pt x="13" y="11"/>
                  </a:cubicBezTo>
                  <a:close/>
                  <a:moveTo>
                    <a:pt x="31" y="11"/>
                  </a:moveTo>
                  <a:cubicBezTo>
                    <a:pt x="31" y="10"/>
                    <a:pt x="31" y="10"/>
                    <a:pt x="31" y="10"/>
                  </a:cubicBezTo>
                  <a:cubicBezTo>
                    <a:pt x="31" y="10"/>
                    <a:pt x="31" y="9"/>
                    <a:pt x="30" y="10"/>
                  </a:cubicBezTo>
                  <a:cubicBezTo>
                    <a:pt x="30" y="10"/>
                    <a:pt x="30" y="11"/>
                    <a:pt x="31" y="11"/>
                  </a:cubicBezTo>
                  <a:close/>
                  <a:moveTo>
                    <a:pt x="6" y="13"/>
                  </a:moveTo>
                  <a:cubicBezTo>
                    <a:pt x="7" y="12"/>
                    <a:pt x="8" y="11"/>
                    <a:pt x="8" y="10"/>
                  </a:cubicBezTo>
                  <a:cubicBezTo>
                    <a:pt x="8" y="10"/>
                    <a:pt x="8" y="10"/>
                    <a:pt x="8" y="10"/>
                  </a:cubicBezTo>
                  <a:cubicBezTo>
                    <a:pt x="7" y="11"/>
                    <a:pt x="6" y="12"/>
                    <a:pt x="6" y="13"/>
                  </a:cubicBezTo>
                  <a:close/>
                  <a:moveTo>
                    <a:pt x="35" y="12"/>
                  </a:moveTo>
                  <a:cubicBezTo>
                    <a:pt x="35" y="11"/>
                    <a:pt x="34" y="10"/>
                    <a:pt x="34" y="10"/>
                  </a:cubicBezTo>
                  <a:cubicBezTo>
                    <a:pt x="33" y="11"/>
                    <a:pt x="35" y="11"/>
                    <a:pt x="35" y="12"/>
                  </a:cubicBezTo>
                  <a:close/>
                  <a:moveTo>
                    <a:pt x="25" y="12"/>
                  </a:moveTo>
                  <a:cubicBezTo>
                    <a:pt x="25" y="11"/>
                    <a:pt x="26" y="11"/>
                    <a:pt x="26" y="10"/>
                  </a:cubicBezTo>
                  <a:cubicBezTo>
                    <a:pt x="25" y="10"/>
                    <a:pt x="25" y="10"/>
                    <a:pt x="25" y="10"/>
                  </a:cubicBezTo>
                  <a:cubicBezTo>
                    <a:pt x="25" y="11"/>
                    <a:pt x="24" y="11"/>
                    <a:pt x="25" y="12"/>
                  </a:cubicBezTo>
                  <a:close/>
                  <a:moveTo>
                    <a:pt x="18" y="12"/>
                  </a:moveTo>
                  <a:cubicBezTo>
                    <a:pt x="18" y="12"/>
                    <a:pt x="18" y="13"/>
                    <a:pt x="18" y="13"/>
                  </a:cubicBezTo>
                  <a:cubicBezTo>
                    <a:pt x="19" y="13"/>
                    <a:pt x="20" y="11"/>
                    <a:pt x="19" y="10"/>
                  </a:cubicBezTo>
                  <a:cubicBezTo>
                    <a:pt x="19" y="11"/>
                    <a:pt x="18" y="11"/>
                    <a:pt x="18" y="12"/>
                  </a:cubicBezTo>
                  <a:close/>
                  <a:moveTo>
                    <a:pt x="31" y="12"/>
                  </a:moveTo>
                  <a:cubicBezTo>
                    <a:pt x="31" y="11"/>
                    <a:pt x="32" y="11"/>
                    <a:pt x="32" y="11"/>
                  </a:cubicBezTo>
                  <a:cubicBezTo>
                    <a:pt x="31" y="11"/>
                    <a:pt x="31" y="11"/>
                    <a:pt x="31" y="12"/>
                  </a:cubicBezTo>
                  <a:close/>
                  <a:moveTo>
                    <a:pt x="15" y="16"/>
                  </a:moveTo>
                  <a:cubicBezTo>
                    <a:pt x="15" y="14"/>
                    <a:pt x="14" y="12"/>
                    <a:pt x="14" y="12"/>
                  </a:cubicBezTo>
                  <a:cubicBezTo>
                    <a:pt x="13" y="13"/>
                    <a:pt x="14" y="15"/>
                    <a:pt x="15" y="16"/>
                  </a:cubicBezTo>
                  <a:close/>
                  <a:moveTo>
                    <a:pt x="29" y="13"/>
                  </a:moveTo>
                  <a:cubicBezTo>
                    <a:pt x="29" y="13"/>
                    <a:pt x="30" y="12"/>
                    <a:pt x="29" y="12"/>
                  </a:cubicBezTo>
                  <a:cubicBezTo>
                    <a:pt x="29" y="12"/>
                    <a:pt x="28" y="13"/>
                    <a:pt x="29" y="13"/>
                  </a:cubicBezTo>
                  <a:close/>
                  <a:moveTo>
                    <a:pt x="26" y="14"/>
                  </a:moveTo>
                  <a:cubicBezTo>
                    <a:pt x="27" y="14"/>
                    <a:pt x="27" y="13"/>
                    <a:pt x="27" y="13"/>
                  </a:cubicBezTo>
                  <a:cubicBezTo>
                    <a:pt x="26" y="13"/>
                    <a:pt x="26" y="13"/>
                    <a:pt x="26" y="13"/>
                  </a:cubicBezTo>
                  <a:cubicBezTo>
                    <a:pt x="26" y="13"/>
                    <a:pt x="27" y="13"/>
                    <a:pt x="27" y="12"/>
                  </a:cubicBezTo>
                  <a:cubicBezTo>
                    <a:pt x="26" y="12"/>
                    <a:pt x="26" y="12"/>
                    <a:pt x="26" y="12"/>
                  </a:cubicBezTo>
                  <a:cubicBezTo>
                    <a:pt x="26" y="13"/>
                    <a:pt x="26" y="13"/>
                    <a:pt x="26" y="14"/>
                  </a:cubicBezTo>
                  <a:close/>
                  <a:moveTo>
                    <a:pt x="21" y="13"/>
                  </a:moveTo>
                  <a:cubicBezTo>
                    <a:pt x="21" y="13"/>
                    <a:pt x="21" y="12"/>
                    <a:pt x="20" y="12"/>
                  </a:cubicBezTo>
                  <a:cubicBezTo>
                    <a:pt x="21" y="13"/>
                    <a:pt x="21" y="13"/>
                    <a:pt x="21" y="13"/>
                  </a:cubicBezTo>
                  <a:close/>
                  <a:moveTo>
                    <a:pt x="33" y="14"/>
                  </a:moveTo>
                  <a:cubicBezTo>
                    <a:pt x="33" y="14"/>
                    <a:pt x="33" y="13"/>
                    <a:pt x="32" y="12"/>
                  </a:cubicBezTo>
                  <a:cubicBezTo>
                    <a:pt x="31" y="13"/>
                    <a:pt x="32" y="14"/>
                    <a:pt x="33" y="14"/>
                  </a:cubicBezTo>
                  <a:close/>
                  <a:moveTo>
                    <a:pt x="22" y="13"/>
                  </a:moveTo>
                  <a:cubicBezTo>
                    <a:pt x="22" y="14"/>
                    <a:pt x="23" y="14"/>
                    <a:pt x="23" y="15"/>
                  </a:cubicBezTo>
                  <a:cubicBezTo>
                    <a:pt x="24" y="15"/>
                    <a:pt x="24" y="13"/>
                    <a:pt x="23" y="12"/>
                  </a:cubicBezTo>
                  <a:cubicBezTo>
                    <a:pt x="23" y="13"/>
                    <a:pt x="23" y="13"/>
                    <a:pt x="22" y="13"/>
                  </a:cubicBezTo>
                  <a:close/>
                  <a:moveTo>
                    <a:pt x="34" y="14"/>
                  </a:moveTo>
                  <a:cubicBezTo>
                    <a:pt x="34" y="13"/>
                    <a:pt x="34" y="13"/>
                    <a:pt x="33" y="13"/>
                  </a:cubicBezTo>
                  <a:cubicBezTo>
                    <a:pt x="33" y="13"/>
                    <a:pt x="33" y="14"/>
                    <a:pt x="34" y="14"/>
                  </a:cubicBezTo>
                  <a:close/>
                  <a:moveTo>
                    <a:pt x="3" y="16"/>
                  </a:moveTo>
                  <a:cubicBezTo>
                    <a:pt x="2" y="19"/>
                    <a:pt x="2" y="22"/>
                    <a:pt x="2" y="25"/>
                  </a:cubicBezTo>
                  <a:cubicBezTo>
                    <a:pt x="1" y="28"/>
                    <a:pt x="2" y="32"/>
                    <a:pt x="3" y="35"/>
                  </a:cubicBezTo>
                  <a:cubicBezTo>
                    <a:pt x="4" y="39"/>
                    <a:pt x="5" y="42"/>
                    <a:pt x="7" y="44"/>
                  </a:cubicBezTo>
                  <a:cubicBezTo>
                    <a:pt x="7" y="43"/>
                    <a:pt x="5" y="40"/>
                    <a:pt x="5" y="38"/>
                  </a:cubicBezTo>
                  <a:cubicBezTo>
                    <a:pt x="3" y="35"/>
                    <a:pt x="2" y="30"/>
                    <a:pt x="2" y="25"/>
                  </a:cubicBezTo>
                  <a:cubicBezTo>
                    <a:pt x="2" y="23"/>
                    <a:pt x="3" y="19"/>
                    <a:pt x="4" y="18"/>
                  </a:cubicBezTo>
                  <a:cubicBezTo>
                    <a:pt x="3" y="16"/>
                    <a:pt x="6" y="15"/>
                    <a:pt x="5" y="13"/>
                  </a:cubicBezTo>
                  <a:cubicBezTo>
                    <a:pt x="4" y="14"/>
                    <a:pt x="4" y="15"/>
                    <a:pt x="3" y="16"/>
                  </a:cubicBezTo>
                  <a:close/>
                  <a:moveTo>
                    <a:pt x="10" y="16"/>
                  </a:moveTo>
                  <a:cubicBezTo>
                    <a:pt x="11" y="15"/>
                    <a:pt x="11" y="14"/>
                    <a:pt x="12" y="13"/>
                  </a:cubicBezTo>
                  <a:cubicBezTo>
                    <a:pt x="11" y="14"/>
                    <a:pt x="11" y="13"/>
                    <a:pt x="11" y="13"/>
                  </a:cubicBezTo>
                  <a:cubicBezTo>
                    <a:pt x="10" y="14"/>
                    <a:pt x="10" y="15"/>
                    <a:pt x="10" y="16"/>
                  </a:cubicBezTo>
                  <a:close/>
                  <a:moveTo>
                    <a:pt x="30" y="15"/>
                  </a:moveTo>
                  <a:cubicBezTo>
                    <a:pt x="30" y="14"/>
                    <a:pt x="30" y="13"/>
                    <a:pt x="29" y="13"/>
                  </a:cubicBezTo>
                  <a:cubicBezTo>
                    <a:pt x="29" y="13"/>
                    <a:pt x="29" y="15"/>
                    <a:pt x="30" y="15"/>
                  </a:cubicBezTo>
                  <a:close/>
                  <a:moveTo>
                    <a:pt x="8" y="14"/>
                  </a:moveTo>
                  <a:cubicBezTo>
                    <a:pt x="9" y="14"/>
                    <a:pt x="9" y="13"/>
                    <a:pt x="9" y="13"/>
                  </a:cubicBezTo>
                  <a:cubicBezTo>
                    <a:pt x="9" y="14"/>
                    <a:pt x="8" y="14"/>
                    <a:pt x="8" y="14"/>
                  </a:cubicBezTo>
                  <a:close/>
                  <a:moveTo>
                    <a:pt x="19" y="15"/>
                  </a:moveTo>
                  <a:cubicBezTo>
                    <a:pt x="19" y="15"/>
                    <a:pt x="19" y="15"/>
                    <a:pt x="20" y="15"/>
                  </a:cubicBezTo>
                  <a:cubicBezTo>
                    <a:pt x="21" y="15"/>
                    <a:pt x="20" y="14"/>
                    <a:pt x="20" y="13"/>
                  </a:cubicBezTo>
                  <a:cubicBezTo>
                    <a:pt x="20" y="14"/>
                    <a:pt x="19" y="14"/>
                    <a:pt x="19" y="15"/>
                  </a:cubicBezTo>
                  <a:close/>
                  <a:moveTo>
                    <a:pt x="17" y="15"/>
                  </a:moveTo>
                  <a:cubicBezTo>
                    <a:pt x="18" y="15"/>
                    <a:pt x="17" y="14"/>
                    <a:pt x="17" y="14"/>
                  </a:cubicBezTo>
                  <a:cubicBezTo>
                    <a:pt x="17" y="14"/>
                    <a:pt x="17" y="15"/>
                    <a:pt x="17" y="15"/>
                  </a:cubicBezTo>
                  <a:close/>
                  <a:moveTo>
                    <a:pt x="12" y="14"/>
                  </a:moveTo>
                  <a:cubicBezTo>
                    <a:pt x="13" y="15"/>
                    <a:pt x="13" y="15"/>
                    <a:pt x="12" y="15"/>
                  </a:cubicBezTo>
                  <a:cubicBezTo>
                    <a:pt x="13" y="15"/>
                    <a:pt x="13" y="16"/>
                    <a:pt x="13" y="16"/>
                  </a:cubicBezTo>
                  <a:cubicBezTo>
                    <a:pt x="12" y="16"/>
                    <a:pt x="13" y="15"/>
                    <a:pt x="12" y="15"/>
                  </a:cubicBezTo>
                  <a:cubicBezTo>
                    <a:pt x="11" y="16"/>
                    <a:pt x="11" y="17"/>
                    <a:pt x="12" y="18"/>
                  </a:cubicBezTo>
                  <a:cubicBezTo>
                    <a:pt x="12" y="19"/>
                    <a:pt x="13" y="19"/>
                    <a:pt x="13" y="20"/>
                  </a:cubicBezTo>
                  <a:cubicBezTo>
                    <a:pt x="14" y="19"/>
                    <a:pt x="13" y="18"/>
                    <a:pt x="13" y="17"/>
                  </a:cubicBezTo>
                  <a:cubicBezTo>
                    <a:pt x="14" y="17"/>
                    <a:pt x="13" y="18"/>
                    <a:pt x="14" y="18"/>
                  </a:cubicBezTo>
                  <a:cubicBezTo>
                    <a:pt x="14" y="16"/>
                    <a:pt x="13" y="15"/>
                    <a:pt x="12" y="14"/>
                  </a:cubicBezTo>
                  <a:cubicBezTo>
                    <a:pt x="12" y="14"/>
                    <a:pt x="12" y="14"/>
                    <a:pt x="12" y="14"/>
                  </a:cubicBezTo>
                  <a:close/>
                  <a:moveTo>
                    <a:pt x="32" y="15"/>
                  </a:moveTo>
                  <a:cubicBezTo>
                    <a:pt x="32" y="15"/>
                    <a:pt x="31" y="14"/>
                    <a:pt x="31" y="14"/>
                  </a:cubicBezTo>
                  <a:cubicBezTo>
                    <a:pt x="31" y="15"/>
                    <a:pt x="31" y="15"/>
                    <a:pt x="32" y="15"/>
                  </a:cubicBezTo>
                  <a:close/>
                  <a:moveTo>
                    <a:pt x="26" y="16"/>
                  </a:moveTo>
                  <a:cubicBezTo>
                    <a:pt x="26" y="16"/>
                    <a:pt x="25" y="15"/>
                    <a:pt x="25" y="14"/>
                  </a:cubicBezTo>
                  <a:cubicBezTo>
                    <a:pt x="25" y="15"/>
                    <a:pt x="25" y="16"/>
                    <a:pt x="26" y="16"/>
                  </a:cubicBezTo>
                  <a:close/>
                  <a:moveTo>
                    <a:pt x="5" y="24"/>
                  </a:moveTo>
                  <a:cubicBezTo>
                    <a:pt x="5" y="27"/>
                    <a:pt x="5" y="29"/>
                    <a:pt x="5" y="32"/>
                  </a:cubicBezTo>
                  <a:cubicBezTo>
                    <a:pt x="6" y="32"/>
                    <a:pt x="6" y="32"/>
                    <a:pt x="6" y="31"/>
                  </a:cubicBezTo>
                  <a:cubicBezTo>
                    <a:pt x="7" y="31"/>
                    <a:pt x="7" y="32"/>
                    <a:pt x="7" y="32"/>
                  </a:cubicBezTo>
                  <a:cubicBezTo>
                    <a:pt x="8" y="31"/>
                    <a:pt x="7" y="29"/>
                    <a:pt x="7" y="28"/>
                  </a:cubicBezTo>
                  <a:cubicBezTo>
                    <a:pt x="6" y="28"/>
                    <a:pt x="6" y="28"/>
                    <a:pt x="6" y="28"/>
                  </a:cubicBezTo>
                  <a:cubicBezTo>
                    <a:pt x="6" y="28"/>
                    <a:pt x="5" y="28"/>
                    <a:pt x="5" y="28"/>
                  </a:cubicBezTo>
                  <a:cubicBezTo>
                    <a:pt x="6" y="26"/>
                    <a:pt x="7" y="24"/>
                    <a:pt x="6" y="22"/>
                  </a:cubicBezTo>
                  <a:cubicBezTo>
                    <a:pt x="6" y="22"/>
                    <a:pt x="6" y="22"/>
                    <a:pt x="6" y="22"/>
                  </a:cubicBezTo>
                  <a:cubicBezTo>
                    <a:pt x="7" y="22"/>
                    <a:pt x="6" y="22"/>
                    <a:pt x="7" y="22"/>
                  </a:cubicBezTo>
                  <a:cubicBezTo>
                    <a:pt x="7" y="19"/>
                    <a:pt x="7" y="17"/>
                    <a:pt x="8" y="15"/>
                  </a:cubicBezTo>
                  <a:cubicBezTo>
                    <a:pt x="8" y="15"/>
                    <a:pt x="8" y="14"/>
                    <a:pt x="8" y="14"/>
                  </a:cubicBezTo>
                  <a:cubicBezTo>
                    <a:pt x="7" y="18"/>
                    <a:pt x="5" y="21"/>
                    <a:pt x="5" y="24"/>
                  </a:cubicBezTo>
                  <a:close/>
                  <a:moveTo>
                    <a:pt x="21" y="15"/>
                  </a:moveTo>
                  <a:cubicBezTo>
                    <a:pt x="22" y="16"/>
                    <a:pt x="22" y="16"/>
                    <a:pt x="22" y="17"/>
                  </a:cubicBezTo>
                  <a:cubicBezTo>
                    <a:pt x="23" y="16"/>
                    <a:pt x="22" y="15"/>
                    <a:pt x="22" y="15"/>
                  </a:cubicBezTo>
                  <a:cubicBezTo>
                    <a:pt x="22" y="15"/>
                    <a:pt x="22" y="15"/>
                    <a:pt x="21" y="15"/>
                  </a:cubicBezTo>
                  <a:close/>
                  <a:moveTo>
                    <a:pt x="27" y="16"/>
                  </a:moveTo>
                  <a:cubicBezTo>
                    <a:pt x="28" y="17"/>
                    <a:pt x="28" y="17"/>
                    <a:pt x="28" y="17"/>
                  </a:cubicBezTo>
                  <a:cubicBezTo>
                    <a:pt x="29" y="17"/>
                    <a:pt x="28" y="15"/>
                    <a:pt x="27" y="15"/>
                  </a:cubicBezTo>
                  <a:cubicBezTo>
                    <a:pt x="27" y="15"/>
                    <a:pt x="27" y="16"/>
                    <a:pt x="27" y="16"/>
                  </a:cubicBezTo>
                  <a:cubicBezTo>
                    <a:pt x="27" y="16"/>
                    <a:pt x="27" y="16"/>
                    <a:pt x="28" y="15"/>
                  </a:cubicBezTo>
                  <a:cubicBezTo>
                    <a:pt x="28" y="16"/>
                    <a:pt x="27" y="16"/>
                    <a:pt x="27" y="16"/>
                  </a:cubicBezTo>
                  <a:close/>
                  <a:moveTo>
                    <a:pt x="33" y="16"/>
                  </a:moveTo>
                  <a:cubicBezTo>
                    <a:pt x="33" y="16"/>
                    <a:pt x="33" y="15"/>
                    <a:pt x="33" y="15"/>
                  </a:cubicBezTo>
                  <a:cubicBezTo>
                    <a:pt x="33" y="15"/>
                    <a:pt x="33" y="16"/>
                    <a:pt x="33" y="16"/>
                  </a:cubicBezTo>
                  <a:close/>
                  <a:moveTo>
                    <a:pt x="36" y="19"/>
                  </a:moveTo>
                  <a:cubicBezTo>
                    <a:pt x="35" y="20"/>
                    <a:pt x="36" y="22"/>
                    <a:pt x="37" y="23"/>
                  </a:cubicBezTo>
                  <a:cubicBezTo>
                    <a:pt x="37" y="20"/>
                    <a:pt x="36" y="17"/>
                    <a:pt x="35" y="15"/>
                  </a:cubicBezTo>
                  <a:cubicBezTo>
                    <a:pt x="34" y="16"/>
                    <a:pt x="35" y="17"/>
                    <a:pt x="35" y="18"/>
                  </a:cubicBezTo>
                  <a:cubicBezTo>
                    <a:pt x="36" y="18"/>
                    <a:pt x="36" y="18"/>
                    <a:pt x="36" y="19"/>
                  </a:cubicBezTo>
                  <a:close/>
                  <a:moveTo>
                    <a:pt x="17" y="17"/>
                  </a:moveTo>
                  <a:cubicBezTo>
                    <a:pt x="16" y="15"/>
                    <a:pt x="16" y="16"/>
                    <a:pt x="17" y="17"/>
                  </a:cubicBezTo>
                  <a:close/>
                  <a:moveTo>
                    <a:pt x="30" y="17"/>
                  </a:moveTo>
                  <a:cubicBezTo>
                    <a:pt x="31" y="17"/>
                    <a:pt x="31" y="16"/>
                    <a:pt x="30" y="15"/>
                  </a:cubicBezTo>
                  <a:cubicBezTo>
                    <a:pt x="30" y="16"/>
                    <a:pt x="30" y="16"/>
                    <a:pt x="30" y="17"/>
                  </a:cubicBezTo>
                  <a:close/>
                  <a:moveTo>
                    <a:pt x="25" y="18"/>
                  </a:moveTo>
                  <a:cubicBezTo>
                    <a:pt x="25" y="17"/>
                    <a:pt x="25" y="16"/>
                    <a:pt x="24" y="16"/>
                  </a:cubicBezTo>
                  <a:cubicBezTo>
                    <a:pt x="24" y="17"/>
                    <a:pt x="24" y="17"/>
                    <a:pt x="25" y="18"/>
                  </a:cubicBezTo>
                  <a:close/>
                  <a:moveTo>
                    <a:pt x="20" y="17"/>
                  </a:moveTo>
                  <a:cubicBezTo>
                    <a:pt x="21" y="17"/>
                    <a:pt x="21" y="18"/>
                    <a:pt x="22" y="18"/>
                  </a:cubicBezTo>
                  <a:cubicBezTo>
                    <a:pt x="22" y="18"/>
                    <a:pt x="22" y="18"/>
                    <a:pt x="22" y="17"/>
                  </a:cubicBezTo>
                  <a:cubicBezTo>
                    <a:pt x="22" y="17"/>
                    <a:pt x="22" y="16"/>
                    <a:pt x="21" y="16"/>
                  </a:cubicBezTo>
                  <a:cubicBezTo>
                    <a:pt x="21" y="16"/>
                    <a:pt x="20" y="17"/>
                    <a:pt x="20" y="17"/>
                  </a:cubicBezTo>
                  <a:close/>
                  <a:moveTo>
                    <a:pt x="32" y="18"/>
                  </a:moveTo>
                  <a:cubicBezTo>
                    <a:pt x="33" y="17"/>
                    <a:pt x="32" y="16"/>
                    <a:pt x="32" y="16"/>
                  </a:cubicBezTo>
                  <a:cubicBezTo>
                    <a:pt x="32" y="17"/>
                    <a:pt x="32" y="17"/>
                    <a:pt x="32" y="18"/>
                  </a:cubicBezTo>
                  <a:close/>
                  <a:moveTo>
                    <a:pt x="18" y="18"/>
                  </a:moveTo>
                  <a:cubicBezTo>
                    <a:pt x="18" y="18"/>
                    <a:pt x="18" y="18"/>
                    <a:pt x="19" y="18"/>
                  </a:cubicBezTo>
                  <a:cubicBezTo>
                    <a:pt x="19" y="18"/>
                    <a:pt x="19" y="18"/>
                    <a:pt x="19" y="18"/>
                  </a:cubicBezTo>
                  <a:cubicBezTo>
                    <a:pt x="19" y="17"/>
                    <a:pt x="18" y="17"/>
                    <a:pt x="18" y="16"/>
                  </a:cubicBezTo>
                  <a:cubicBezTo>
                    <a:pt x="18" y="17"/>
                    <a:pt x="19" y="17"/>
                    <a:pt x="18" y="18"/>
                  </a:cubicBezTo>
                  <a:close/>
                  <a:moveTo>
                    <a:pt x="26" y="18"/>
                  </a:moveTo>
                  <a:cubicBezTo>
                    <a:pt x="26" y="18"/>
                    <a:pt x="26" y="19"/>
                    <a:pt x="27" y="20"/>
                  </a:cubicBezTo>
                  <a:cubicBezTo>
                    <a:pt x="27" y="19"/>
                    <a:pt x="27" y="19"/>
                    <a:pt x="27" y="18"/>
                  </a:cubicBezTo>
                  <a:cubicBezTo>
                    <a:pt x="27" y="18"/>
                    <a:pt x="27" y="17"/>
                    <a:pt x="26" y="17"/>
                  </a:cubicBezTo>
                  <a:cubicBezTo>
                    <a:pt x="26" y="17"/>
                    <a:pt x="26" y="17"/>
                    <a:pt x="26" y="18"/>
                  </a:cubicBezTo>
                  <a:close/>
                  <a:moveTo>
                    <a:pt x="31" y="19"/>
                  </a:moveTo>
                  <a:cubicBezTo>
                    <a:pt x="32" y="18"/>
                    <a:pt x="31" y="17"/>
                    <a:pt x="31" y="17"/>
                  </a:cubicBezTo>
                  <a:cubicBezTo>
                    <a:pt x="30" y="18"/>
                    <a:pt x="31" y="18"/>
                    <a:pt x="31" y="19"/>
                  </a:cubicBezTo>
                  <a:close/>
                  <a:moveTo>
                    <a:pt x="35" y="19"/>
                  </a:moveTo>
                  <a:cubicBezTo>
                    <a:pt x="34" y="18"/>
                    <a:pt x="34" y="17"/>
                    <a:pt x="34" y="17"/>
                  </a:cubicBezTo>
                  <a:cubicBezTo>
                    <a:pt x="34" y="18"/>
                    <a:pt x="34" y="19"/>
                    <a:pt x="35" y="19"/>
                  </a:cubicBezTo>
                  <a:close/>
                  <a:moveTo>
                    <a:pt x="16" y="18"/>
                  </a:moveTo>
                  <a:cubicBezTo>
                    <a:pt x="16" y="18"/>
                    <a:pt x="16" y="17"/>
                    <a:pt x="16" y="17"/>
                  </a:cubicBezTo>
                  <a:cubicBezTo>
                    <a:pt x="16" y="17"/>
                    <a:pt x="15" y="18"/>
                    <a:pt x="16" y="18"/>
                  </a:cubicBezTo>
                  <a:close/>
                  <a:moveTo>
                    <a:pt x="24" y="19"/>
                  </a:moveTo>
                  <a:cubicBezTo>
                    <a:pt x="24" y="19"/>
                    <a:pt x="24" y="18"/>
                    <a:pt x="23" y="18"/>
                  </a:cubicBezTo>
                  <a:cubicBezTo>
                    <a:pt x="23" y="18"/>
                    <a:pt x="23" y="19"/>
                    <a:pt x="24" y="19"/>
                  </a:cubicBezTo>
                  <a:close/>
                  <a:moveTo>
                    <a:pt x="21" y="20"/>
                  </a:moveTo>
                  <a:cubicBezTo>
                    <a:pt x="21" y="19"/>
                    <a:pt x="21" y="18"/>
                    <a:pt x="20" y="18"/>
                  </a:cubicBezTo>
                  <a:cubicBezTo>
                    <a:pt x="20" y="19"/>
                    <a:pt x="20" y="20"/>
                    <a:pt x="21" y="20"/>
                  </a:cubicBezTo>
                  <a:close/>
                  <a:moveTo>
                    <a:pt x="29" y="18"/>
                  </a:moveTo>
                  <a:cubicBezTo>
                    <a:pt x="29" y="19"/>
                    <a:pt x="29" y="19"/>
                    <a:pt x="29" y="19"/>
                  </a:cubicBezTo>
                  <a:cubicBezTo>
                    <a:pt x="29" y="20"/>
                    <a:pt x="29" y="20"/>
                    <a:pt x="30" y="21"/>
                  </a:cubicBezTo>
                  <a:cubicBezTo>
                    <a:pt x="31" y="20"/>
                    <a:pt x="29" y="19"/>
                    <a:pt x="29" y="18"/>
                  </a:cubicBezTo>
                  <a:cubicBezTo>
                    <a:pt x="29" y="18"/>
                    <a:pt x="29" y="18"/>
                    <a:pt x="29" y="18"/>
                  </a:cubicBezTo>
                  <a:close/>
                  <a:moveTo>
                    <a:pt x="10" y="22"/>
                  </a:moveTo>
                  <a:cubicBezTo>
                    <a:pt x="10" y="22"/>
                    <a:pt x="10" y="23"/>
                    <a:pt x="11" y="23"/>
                  </a:cubicBezTo>
                  <a:cubicBezTo>
                    <a:pt x="12" y="22"/>
                    <a:pt x="12" y="20"/>
                    <a:pt x="11" y="20"/>
                  </a:cubicBezTo>
                  <a:cubicBezTo>
                    <a:pt x="11" y="19"/>
                    <a:pt x="11" y="19"/>
                    <a:pt x="10" y="18"/>
                  </a:cubicBezTo>
                  <a:cubicBezTo>
                    <a:pt x="9" y="19"/>
                    <a:pt x="8" y="21"/>
                    <a:pt x="10" y="22"/>
                  </a:cubicBezTo>
                  <a:close/>
                  <a:moveTo>
                    <a:pt x="17" y="19"/>
                  </a:moveTo>
                  <a:cubicBezTo>
                    <a:pt x="17" y="19"/>
                    <a:pt x="17" y="19"/>
                    <a:pt x="18" y="19"/>
                  </a:cubicBezTo>
                  <a:cubicBezTo>
                    <a:pt x="18" y="19"/>
                    <a:pt x="18" y="18"/>
                    <a:pt x="17" y="18"/>
                  </a:cubicBezTo>
                  <a:cubicBezTo>
                    <a:pt x="17" y="18"/>
                    <a:pt x="17" y="19"/>
                    <a:pt x="17" y="19"/>
                  </a:cubicBezTo>
                  <a:close/>
                  <a:moveTo>
                    <a:pt x="26" y="21"/>
                  </a:moveTo>
                  <a:cubicBezTo>
                    <a:pt x="26" y="20"/>
                    <a:pt x="26" y="19"/>
                    <a:pt x="25" y="18"/>
                  </a:cubicBezTo>
                  <a:cubicBezTo>
                    <a:pt x="25" y="19"/>
                    <a:pt x="26" y="20"/>
                    <a:pt x="26" y="21"/>
                  </a:cubicBezTo>
                  <a:close/>
                  <a:moveTo>
                    <a:pt x="32" y="19"/>
                  </a:moveTo>
                  <a:cubicBezTo>
                    <a:pt x="33" y="20"/>
                    <a:pt x="33" y="21"/>
                    <a:pt x="33" y="21"/>
                  </a:cubicBezTo>
                  <a:cubicBezTo>
                    <a:pt x="34" y="20"/>
                    <a:pt x="33" y="19"/>
                    <a:pt x="33" y="18"/>
                  </a:cubicBezTo>
                  <a:cubicBezTo>
                    <a:pt x="33" y="19"/>
                    <a:pt x="33" y="19"/>
                    <a:pt x="32" y="19"/>
                  </a:cubicBezTo>
                  <a:close/>
                  <a:moveTo>
                    <a:pt x="20" y="21"/>
                  </a:moveTo>
                  <a:cubicBezTo>
                    <a:pt x="20" y="20"/>
                    <a:pt x="20" y="19"/>
                    <a:pt x="19" y="19"/>
                  </a:cubicBezTo>
                  <a:cubicBezTo>
                    <a:pt x="19" y="19"/>
                    <a:pt x="20" y="21"/>
                    <a:pt x="20" y="21"/>
                  </a:cubicBezTo>
                  <a:close/>
                  <a:moveTo>
                    <a:pt x="15" y="20"/>
                  </a:moveTo>
                  <a:cubicBezTo>
                    <a:pt x="15" y="20"/>
                    <a:pt x="15" y="20"/>
                    <a:pt x="15" y="19"/>
                  </a:cubicBezTo>
                  <a:cubicBezTo>
                    <a:pt x="15" y="19"/>
                    <a:pt x="15" y="19"/>
                    <a:pt x="15" y="19"/>
                  </a:cubicBezTo>
                  <a:cubicBezTo>
                    <a:pt x="15" y="19"/>
                    <a:pt x="14" y="20"/>
                    <a:pt x="15" y="20"/>
                  </a:cubicBezTo>
                  <a:close/>
                  <a:moveTo>
                    <a:pt x="22" y="20"/>
                  </a:moveTo>
                  <a:cubicBezTo>
                    <a:pt x="23" y="21"/>
                    <a:pt x="23" y="20"/>
                    <a:pt x="23" y="20"/>
                  </a:cubicBezTo>
                  <a:cubicBezTo>
                    <a:pt x="23" y="20"/>
                    <a:pt x="23" y="19"/>
                    <a:pt x="23" y="19"/>
                  </a:cubicBezTo>
                  <a:cubicBezTo>
                    <a:pt x="22" y="19"/>
                    <a:pt x="22" y="20"/>
                    <a:pt x="22" y="20"/>
                  </a:cubicBezTo>
                  <a:close/>
                  <a:moveTo>
                    <a:pt x="17" y="20"/>
                  </a:moveTo>
                  <a:cubicBezTo>
                    <a:pt x="17" y="20"/>
                    <a:pt x="17" y="19"/>
                    <a:pt x="17" y="19"/>
                  </a:cubicBezTo>
                  <a:cubicBezTo>
                    <a:pt x="17" y="20"/>
                    <a:pt x="17" y="20"/>
                    <a:pt x="17" y="20"/>
                  </a:cubicBezTo>
                  <a:close/>
                  <a:moveTo>
                    <a:pt x="27" y="21"/>
                  </a:moveTo>
                  <a:cubicBezTo>
                    <a:pt x="28" y="22"/>
                    <a:pt x="28" y="23"/>
                    <a:pt x="29" y="24"/>
                  </a:cubicBezTo>
                  <a:cubicBezTo>
                    <a:pt x="29" y="23"/>
                    <a:pt x="29" y="23"/>
                    <a:pt x="29" y="22"/>
                  </a:cubicBezTo>
                  <a:cubicBezTo>
                    <a:pt x="29" y="21"/>
                    <a:pt x="29" y="20"/>
                    <a:pt x="28" y="20"/>
                  </a:cubicBezTo>
                  <a:cubicBezTo>
                    <a:pt x="28" y="20"/>
                    <a:pt x="27" y="21"/>
                    <a:pt x="27" y="21"/>
                  </a:cubicBezTo>
                  <a:close/>
                  <a:moveTo>
                    <a:pt x="25" y="22"/>
                  </a:moveTo>
                  <a:cubicBezTo>
                    <a:pt x="26" y="21"/>
                    <a:pt x="25" y="21"/>
                    <a:pt x="25" y="20"/>
                  </a:cubicBezTo>
                  <a:cubicBezTo>
                    <a:pt x="24" y="20"/>
                    <a:pt x="25" y="22"/>
                    <a:pt x="25" y="22"/>
                  </a:cubicBezTo>
                  <a:close/>
                  <a:moveTo>
                    <a:pt x="33" y="22"/>
                  </a:moveTo>
                  <a:cubicBezTo>
                    <a:pt x="33" y="21"/>
                    <a:pt x="32" y="20"/>
                    <a:pt x="32" y="20"/>
                  </a:cubicBezTo>
                  <a:cubicBezTo>
                    <a:pt x="32" y="21"/>
                    <a:pt x="32" y="21"/>
                    <a:pt x="33" y="22"/>
                  </a:cubicBezTo>
                  <a:close/>
                  <a:moveTo>
                    <a:pt x="18" y="21"/>
                  </a:moveTo>
                  <a:cubicBezTo>
                    <a:pt x="19" y="21"/>
                    <a:pt x="19" y="23"/>
                    <a:pt x="19" y="23"/>
                  </a:cubicBezTo>
                  <a:cubicBezTo>
                    <a:pt x="20" y="22"/>
                    <a:pt x="19" y="21"/>
                    <a:pt x="19" y="20"/>
                  </a:cubicBezTo>
                  <a:cubicBezTo>
                    <a:pt x="19" y="21"/>
                    <a:pt x="18" y="21"/>
                    <a:pt x="18" y="21"/>
                  </a:cubicBezTo>
                  <a:close/>
                  <a:moveTo>
                    <a:pt x="14" y="22"/>
                  </a:moveTo>
                  <a:cubicBezTo>
                    <a:pt x="14" y="21"/>
                    <a:pt x="15" y="21"/>
                    <a:pt x="14" y="21"/>
                  </a:cubicBezTo>
                  <a:cubicBezTo>
                    <a:pt x="14" y="21"/>
                    <a:pt x="14" y="21"/>
                    <a:pt x="14" y="22"/>
                  </a:cubicBezTo>
                  <a:close/>
                  <a:moveTo>
                    <a:pt x="22" y="23"/>
                  </a:moveTo>
                  <a:cubicBezTo>
                    <a:pt x="23" y="23"/>
                    <a:pt x="23" y="21"/>
                    <a:pt x="22" y="21"/>
                  </a:cubicBezTo>
                  <a:cubicBezTo>
                    <a:pt x="22" y="22"/>
                    <a:pt x="21" y="22"/>
                    <a:pt x="21" y="23"/>
                  </a:cubicBezTo>
                  <a:cubicBezTo>
                    <a:pt x="21" y="22"/>
                    <a:pt x="21" y="22"/>
                    <a:pt x="22" y="22"/>
                  </a:cubicBezTo>
                  <a:cubicBezTo>
                    <a:pt x="22" y="23"/>
                    <a:pt x="21" y="22"/>
                    <a:pt x="22" y="23"/>
                  </a:cubicBezTo>
                  <a:close/>
                  <a:moveTo>
                    <a:pt x="16" y="23"/>
                  </a:moveTo>
                  <a:cubicBezTo>
                    <a:pt x="16" y="22"/>
                    <a:pt x="17" y="22"/>
                    <a:pt x="17" y="21"/>
                  </a:cubicBezTo>
                  <a:cubicBezTo>
                    <a:pt x="16" y="21"/>
                    <a:pt x="16" y="21"/>
                    <a:pt x="16" y="21"/>
                  </a:cubicBezTo>
                  <a:cubicBezTo>
                    <a:pt x="16" y="22"/>
                    <a:pt x="15" y="22"/>
                    <a:pt x="16" y="23"/>
                  </a:cubicBezTo>
                  <a:close/>
                  <a:moveTo>
                    <a:pt x="25" y="23"/>
                  </a:moveTo>
                  <a:cubicBezTo>
                    <a:pt x="25" y="22"/>
                    <a:pt x="24" y="22"/>
                    <a:pt x="24" y="21"/>
                  </a:cubicBezTo>
                  <a:cubicBezTo>
                    <a:pt x="23" y="22"/>
                    <a:pt x="24" y="23"/>
                    <a:pt x="25" y="23"/>
                  </a:cubicBezTo>
                  <a:close/>
                  <a:moveTo>
                    <a:pt x="31" y="23"/>
                  </a:moveTo>
                  <a:cubicBezTo>
                    <a:pt x="32" y="24"/>
                    <a:pt x="31" y="22"/>
                    <a:pt x="31" y="21"/>
                  </a:cubicBezTo>
                  <a:cubicBezTo>
                    <a:pt x="30" y="22"/>
                    <a:pt x="31" y="23"/>
                    <a:pt x="31" y="23"/>
                  </a:cubicBezTo>
                  <a:close/>
                  <a:moveTo>
                    <a:pt x="27" y="22"/>
                  </a:moveTo>
                  <a:cubicBezTo>
                    <a:pt x="27" y="22"/>
                    <a:pt x="27" y="22"/>
                    <a:pt x="27" y="22"/>
                  </a:cubicBezTo>
                  <a:cubicBezTo>
                    <a:pt x="27" y="22"/>
                    <a:pt x="27" y="23"/>
                    <a:pt x="27" y="22"/>
                  </a:cubicBezTo>
                  <a:close/>
                  <a:moveTo>
                    <a:pt x="35" y="23"/>
                  </a:moveTo>
                  <a:cubicBezTo>
                    <a:pt x="35" y="23"/>
                    <a:pt x="35" y="22"/>
                    <a:pt x="34" y="22"/>
                  </a:cubicBezTo>
                  <a:cubicBezTo>
                    <a:pt x="33" y="22"/>
                    <a:pt x="34" y="24"/>
                    <a:pt x="35" y="23"/>
                  </a:cubicBezTo>
                  <a:close/>
                  <a:moveTo>
                    <a:pt x="9" y="24"/>
                  </a:moveTo>
                  <a:cubicBezTo>
                    <a:pt x="9" y="23"/>
                    <a:pt x="9" y="22"/>
                    <a:pt x="9" y="22"/>
                  </a:cubicBezTo>
                  <a:cubicBezTo>
                    <a:pt x="9" y="23"/>
                    <a:pt x="8" y="23"/>
                    <a:pt x="9" y="24"/>
                  </a:cubicBezTo>
                  <a:close/>
                  <a:moveTo>
                    <a:pt x="18" y="25"/>
                  </a:moveTo>
                  <a:cubicBezTo>
                    <a:pt x="18" y="24"/>
                    <a:pt x="17" y="24"/>
                    <a:pt x="18" y="23"/>
                  </a:cubicBezTo>
                  <a:cubicBezTo>
                    <a:pt x="17" y="23"/>
                    <a:pt x="17" y="25"/>
                    <a:pt x="16" y="25"/>
                  </a:cubicBezTo>
                  <a:cubicBezTo>
                    <a:pt x="16" y="26"/>
                    <a:pt x="16" y="27"/>
                    <a:pt x="17" y="27"/>
                  </a:cubicBezTo>
                  <a:cubicBezTo>
                    <a:pt x="17" y="27"/>
                    <a:pt x="16" y="26"/>
                    <a:pt x="17" y="25"/>
                  </a:cubicBezTo>
                  <a:cubicBezTo>
                    <a:pt x="17" y="27"/>
                    <a:pt x="18" y="26"/>
                    <a:pt x="18" y="25"/>
                  </a:cubicBezTo>
                  <a:close/>
                  <a:moveTo>
                    <a:pt x="27" y="26"/>
                  </a:moveTo>
                  <a:cubicBezTo>
                    <a:pt x="27" y="25"/>
                    <a:pt x="27" y="24"/>
                    <a:pt x="26" y="23"/>
                  </a:cubicBezTo>
                  <a:cubicBezTo>
                    <a:pt x="26" y="24"/>
                    <a:pt x="27" y="26"/>
                    <a:pt x="27" y="26"/>
                  </a:cubicBezTo>
                  <a:close/>
                  <a:moveTo>
                    <a:pt x="12" y="25"/>
                  </a:moveTo>
                  <a:cubicBezTo>
                    <a:pt x="12" y="24"/>
                    <a:pt x="13" y="23"/>
                    <a:pt x="12" y="23"/>
                  </a:cubicBezTo>
                  <a:cubicBezTo>
                    <a:pt x="12" y="23"/>
                    <a:pt x="11" y="24"/>
                    <a:pt x="12" y="25"/>
                  </a:cubicBezTo>
                  <a:close/>
                  <a:moveTo>
                    <a:pt x="15" y="24"/>
                  </a:moveTo>
                  <a:cubicBezTo>
                    <a:pt x="16" y="24"/>
                    <a:pt x="16" y="23"/>
                    <a:pt x="15" y="23"/>
                  </a:cubicBezTo>
                  <a:cubicBezTo>
                    <a:pt x="15" y="23"/>
                    <a:pt x="15" y="24"/>
                    <a:pt x="15" y="24"/>
                  </a:cubicBezTo>
                  <a:close/>
                  <a:moveTo>
                    <a:pt x="22" y="25"/>
                  </a:moveTo>
                  <a:cubicBezTo>
                    <a:pt x="23" y="24"/>
                    <a:pt x="23" y="25"/>
                    <a:pt x="23" y="25"/>
                  </a:cubicBezTo>
                  <a:cubicBezTo>
                    <a:pt x="24" y="25"/>
                    <a:pt x="24" y="23"/>
                    <a:pt x="23" y="23"/>
                  </a:cubicBezTo>
                  <a:cubicBezTo>
                    <a:pt x="23" y="24"/>
                    <a:pt x="22" y="24"/>
                    <a:pt x="22" y="25"/>
                  </a:cubicBezTo>
                  <a:close/>
                  <a:moveTo>
                    <a:pt x="20" y="24"/>
                  </a:moveTo>
                  <a:cubicBezTo>
                    <a:pt x="20" y="25"/>
                    <a:pt x="20" y="25"/>
                    <a:pt x="21" y="25"/>
                  </a:cubicBezTo>
                  <a:cubicBezTo>
                    <a:pt x="21" y="25"/>
                    <a:pt x="21" y="24"/>
                    <a:pt x="20" y="23"/>
                  </a:cubicBezTo>
                  <a:cubicBezTo>
                    <a:pt x="20" y="24"/>
                    <a:pt x="20" y="24"/>
                    <a:pt x="20" y="24"/>
                  </a:cubicBezTo>
                  <a:close/>
                  <a:moveTo>
                    <a:pt x="34" y="25"/>
                  </a:moveTo>
                  <a:cubicBezTo>
                    <a:pt x="34" y="24"/>
                    <a:pt x="34" y="24"/>
                    <a:pt x="33" y="23"/>
                  </a:cubicBezTo>
                  <a:cubicBezTo>
                    <a:pt x="33" y="24"/>
                    <a:pt x="33" y="24"/>
                    <a:pt x="34" y="25"/>
                  </a:cubicBezTo>
                  <a:close/>
                  <a:moveTo>
                    <a:pt x="29" y="26"/>
                  </a:moveTo>
                  <a:cubicBezTo>
                    <a:pt x="30" y="26"/>
                    <a:pt x="31" y="24"/>
                    <a:pt x="30" y="24"/>
                  </a:cubicBezTo>
                  <a:cubicBezTo>
                    <a:pt x="30" y="24"/>
                    <a:pt x="29" y="25"/>
                    <a:pt x="29" y="26"/>
                  </a:cubicBezTo>
                  <a:close/>
                  <a:moveTo>
                    <a:pt x="10" y="25"/>
                  </a:moveTo>
                  <a:cubicBezTo>
                    <a:pt x="10" y="23"/>
                    <a:pt x="7" y="24"/>
                    <a:pt x="9" y="26"/>
                  </a:cubicBezTo>
                  <a:cubicBezTo>
                    <a:pt x="9" y="27"/>
                    <a:pt x="8" y="27"/>
                    <a:pt x="8" y="27"/>
                  </a:cubicBezTo>
                  <a:cubicBezTo>
                    <a:pt x="9" y="27"/>
                    <a:pt x="9" y="27"/>
                    <a:pt x="9" y="27"/>
                  </a:cubicBezTo>
                  <a:cubicBezTo>
                    <a:pt x="9" y="26"/>
                    <a:pt x="10" y="26"/>
                    <a:pt x="10" y="25"/>
                  </a:cubicBezTo>
                  <a:close/>
                  <a:moveTo>
                    <a:pt x="27" y="28"/>
                  </a:moveTo>
                  <a:cubicBezTo>
                    <a:pt x="27" y="26"/>
                    <a:pt x="26" y="25"/>
                    <a:pt x="25" y="24"/>
                  </a:cubicBezTo>
                  <a:cubicBezTo>
                    <a:pt x="25" y="25"/>
                    <a:pt x="26" y="27"/>
                    <a:pt x="27" y="28"/>
                  </a:cubicBezTo>
                  <a:close/>
                  <a:moveTo>
                    <a:pt x="38" y="26"/>
                  </a:moveTo>
                  <a:cubicBezTo>
                    <a:pt x="39" y="25"/>
                    <a:pt x="39" y="25"/>
                    <a:pt x="38" y="25"/>
                  </a:cubicBezTo>
                  <a:cubicBezTo>
                    <a:pt x="38" y="25"/>
                    <a:pt x="38" y="26"/>
                    <a:pt x="38" y="26"/>
                  </a:cubicBezTo>
                  <a:close/>
                  <a:moveTo>
                    <a:pt x="19" y="25"/>
                  </a:moveTo>
                  <a:cubicBezTo>
                    <a:pt x="20" y="25"/>
                    <a:pt x="20" y="26"/>
                    <a:pt x="20" y="25"/>
                  </a:cubicBezTo>
                  <a:cubicBezTo>
                    <a:pt x="20" y="25"/>
                    <a:pt x="20" y="25"/>
                    <a:pt x="20" y="25"/>
                  </a:cubicBezTo>
                  <a:cubicBezTo>
                    <a:pt x="20" y="25"/>
                    <a:pt x="19" y="25"/>
                    <a:pt x="19" y="25"/>
                  </a:cubicBezTo>
                  <a:close/>
                  <a:moveTo>
                    <a:pt x="13" y="27"/>
                  </a:moveTo>
                  <a:cubicBezTo>
                    <a:pt x="13" y="26"/>
                    <a:pt x="14" y="25"/>
                    <a:pt x="13" y="25"/>
                  </a:cubicBezTo>
                  <a:cubicBezTo>
                    <a:pt x="13" y="26"/>
                    <a:pt x="12" y="26"/>
                    <a:pt x="13" y="27"/>
                  </a:cubicBezTo>
                  <a:close/>
                  <a:moveTo>
                    <a:pt x="32" y="26"/>
                  </a:moveTo>
                  <a:cubicBezTo>
                    <a:pt x="33" y="26"/>
                    <a:pt x="33" y="26"/>
                    <a:pt x="33" y="26"/>
                  </a:cubicBezTo>
                  <a:cubicBezTo>
                    <a:pt x="33" y="25"/>
                    <a:pt x="33" y="25"/>
                    <a:pt x="32" y="25"/>
                  </a:cubicBezTo>
                  <a:cubicBezTo>
                    <a:pt x="32" y="26"/>
                    <a:pt x="32" y="26"/>
                    <a:pt x="32" y="26"/>
                  </a:cubicBezTo>
                  <a:close/>
                  <a:moveTo>
                    <a:pt x="30" y="27"/>
                  </a:moveTo>
                  <a:cubicBezTo>
                    <a:pt x="31" y="27"/>
                    <a:pt x="31" y="26"/>
                    <a:pt x="31" y="25"/>
                  </a:cubicBezTo>
                  <a:cubicBezTo>
                    <a:pt x="30" y="26"/>
                    <a:pt x="30" y="26"/>
                    <a:pt x="30" y="27"/>
                  </a:cubicBezTo>
                  <a:close/>
                  <a:moveTo>
                    <a:pt x="36" y="27"/>
                  </a:moveTo>
                  <a:cubicBezTo>
                    <a:pt x="35" y="27"/>
                    <a:pt x="35" y="27"/>
                    <a:pt x="35" y="27"/>
                  </a:cubicBezTo>
                  <a:cubicBezTo>
                    <a:pt x="35" y="27"/>
                    <a:pt x="35" y="27"/>
                    <a:pt x="35" y="27"/>
                  </a:cubicBezTo>
                  <a:cubicBezTo>
                    <a:pt x="36" y="28"/>
                    <a:pt x="35" y="27"/>
                    <a:pt x="36" y="27"/>
                  </a:cubicBezTo>
                  <a:cubicBezTo>
                    <a:pt x="36" y="28"/>
                    <a:pt x="37" y="29"/>
                    <a:pt x="37" y="30"/>
                  </a:cubicBezTo>
                  <a:cubicBezTo>
                    <a:pt x="37" y="29"/>
                    <a:pt x="37" y="29"/>
                    <a:pt x="37" y="28"/>
                  </a:cubicBezTo>
                  <a:cubicBezTo>
                    <a:pt x="36" y="28"/>
                    <a:pt x="36" y="26"/>
                    <a:pt x="35" y="25"/>
                  </a:cubicBezTo>
                  <a:cubicBezTo>
                    <a:pt x="35" y="26"/>
                    <a:pt x="36" y="26"/>
                    <a:pt x="36" y="27"/>
                  </a:cubicBezTo>
                  <a:close/>
                  <a:moveTo>
                    <a:pt x="24" y="28"/>
                  </a:moveTo>
                  <a:cubicBezTo>
                    <a:pt x="24" y="28"/>
                    <a:pt x="24" y="27"/>
                    <a:pt x="24" y="27"/>
                  </a:cubicBezTo>
                  <a:cubicBezTo>
                    <a:pt x="25" y="28"/>
                    <a:pt x="25" y="29"/>
                    <a:pt x="26" y="30"/>
                  </a:cubicBezTo>
                  <a:cubicBezTo>
                    <a:pt x="27" y="28"/>
                    <a:pt x="25" y="27"/>
                    <a:pt x="24" y="26"/>
                  </a:cubicBezTo>
                  <a:cubicBezTo>
                    <a:pt x="24" y="26"/>
                    <a:pt x="23" y="27"/>
                    <a:pt x="24" y="28"/>
                  </a:cubicBezTo>
                  <a:close/>
                  <a:moveTo>
                    <a:pt x="21" y="27"/>
                  </a:moveTo>
                  <a:cubicBezTo>
                    <a:pt x="21" y="28"/>
                    <a:pt x="21" y="28"/>
                    <a:pt x="22" y="28"/>
                  </a:cubicBezTo>
                  <a:cubicBezTo>
                    <a:pt x="22" y="28"/>
                    <a:pt x="23" y="26"/>
                    <a:pt x="21" y="26"/>
                  </a:cubicBezTo>
                  <a:cubicBezTo>
                    <a:pt x="21" y="26"/>
                    <a:pt x="21" y="27"/>
                    <a:pt x="21" y="27"/>
                  </a:cubicBezTo>
                  <a:close/>
                  <a:moveTo>
                    <a:pt x="18" y="28"/>
                  </a:moveTo>
                  <a:cubicBezTo>
                    <a:pt x="18" y="29"/>
                    <a:pt x="18" y="30"/>
                    <a:pt x="18" y="30"/>
                  </a:cubicBezTo>
                  <a:cubicBezTo>
                    <a:pt x="18" y="29"/>
                    <a:pt x="18" y="29"/>
                    <a:pt x="18" y="28"/>
                  </a:cubicBezTo>
                  <a:cubicBezTo>
                    <a:pt x="18" y="28"/>
                    <a:pt x="18" y="29"/>
                    <a:pt x="19" y="29"/>
                  </a:cubicBezTo>
                  <a:cubicBezTo>
                    <a:pt x="19" y="28"/>
                    <a:pt x="20" y="27"/>
                    <a:pt x="19" y="26"/>
                  </a:cubicBezTo>
                  <a:cubicBezTo>
                    <a:pt x="18" y="26"/>
                    <a:pt x="18" y="28"/>
                    <a:pt x="18" y="28"/>
                  </a:cubicBezTo>
                  <a:close/>
                  <a:moveTo>
                    <a:pt x="13" y="27"/>
                  </a:moveTo>
                  <a:cubicBezTo>
                    <a:pt x="14" y="27"/>
                    <a:pt x="14" y="27"/>
                    <a:pt x="14" y="26"/>
                  </a:cubicBezTo>
                  <a:cubicBezTo>
                    <a:pt x="13" y="26"/>
                    <a:pt x="14" y="27"/>
                    <a:pt x="13" y="27"/>
                  </a:cubicBezTo>
                  <a:close/>
                  <a:moveTo>
                    <a:pt x="16" y="29"/>
                  </a:moveTo>
                  <a:cubicBezTo>
                    <a:pt x="17" y="28"/>
                    <a:pt x="16" y="27"/>
                    <a:pt x="15" y="27"/>
                  </a:cubicBezTo>
                  <a:cubicBezTo>
                    <a:pt x="15" y="27"/>
                    <a:pt x="16" y="29"/>
                    <a:pt x="16" y="29"/>
                  </a:cubicBezTo>
                  <a:close/>
                  <a:moveTo>
                    <a:pt x="10" y="29"/>
                  </a:moveTo>
                  <a:cubicBezTo>
                    <a:pt x="10" y="28"/>
                    <a:pt x="11" y="27"/>
                    <a:pt x="10" y="27"/>
                  </a:cubicBezTo>
                  <a:cubicBezTo>
                    <a:pt x="10" y="27"/>
                    <a:pt x="9" y="28"/>
                    <a:pt x="10" y="29"/>
                  </a:cubicBezTo>
                  <a:close/>
                  <a:moveTo>
                    <a:pt x="33" y="28"/>
                  </a:moveTo>
                  <a:cubicBezTo>
                    <a:pt x="33" y="27"/>
                    <a:pt x="33" y="27"/>
                    <a:pt x="33" y="27"/>
                  </a:cubicBezTo>
                  <a:cubicBezTo>
                    <a:pt x="32" y="26"/>
                    <a:pt x="32" y="28"/>
                    <a:pt x="33" y="28"/>
                  </a:cubicBezTo>
                  <a:close/>
                  <a:moveTo>
                    <a:pt x="31" y="29"/>
                  </a:moveTo>
                  <a:cubicBezTo>
                    <a:pt x="31" y="28"/>
                    <a:pt x="32" y="28"/>
                    <a:pt x="32" y="27"/>
                  </a:cubicBezTo>
                  <a:cubicBezTo>
                    <a:pt x="32" y="27"/>
                    <a:pt x="32" y="27"/>
                    <a:pt x="31" y="27"/>
                  </a:cubicBezTo>
                  <a:cubicBezTo>
                    <a:pt x="31" y="27"/>
                    <a:pt x="30" y="28"/>
                    <a:pt x="31" y="29"/>
                  </a:cubicBezTo>
                  <a:close/>
                  <a:moveTo>
                    <a:pt x="12" y="28"/>
                  </a:moveTo>
                  <a:cubicBezTo>
                    <a:pt x="12" y="28"/>
                    <a:pt x="13" y="27"/>
                    <a:pt x="12" y="27"/>
                  </a:cubicBezTo>
                  <a:cubicBezTo>
                    <a:pt x="12" y="28"/>
                    <a:pt x="12" y="28"/>
                    <a:pt x="12" y="28"/>
                  </a:cubicBezTo>
                  <a:close/>
                  <a:moveTo>
                    <a:pt x="27" y="29"/>
                  </a:moveTo>
                  <a:cubicBezTo>
                    <a:pt x="28" y="29"/>
                    <a:pt x="28" y="28"/>
                    <a:pt x="28" y="27"/>
                  </a:cubicBezTo>
                  <a:cubicBezTo>
                    <a:pt x="28" y="28"/>
                    <a:pt x="28" y="29"/>
                    <a:pt x="27" y="29"/>
                  </a:cubicBezTo>
                  <a:close/>
                  <a:moveTo>
                    <a:pt x="14" y="29"/>
                  </a:moveTo>
                  <a:cubicBezTo>
                    <a:pt x="15" y="30"/>
                    <a:pt x="15" y="30"/>
                    <a:pt x="15" y="31"/>
                  </a:cubicBezTo>
                  <a:cubicBezTo>
                    <a:pt x="16" y="30"/>
                    <a:pt x="15" y="28"/>
                    <a:pt x="15" y="28"/>
                  </a:cubicBezTo>
                  <a:cubicBezTo>
                    <a:pt x="15" y="28"/>
                    <a:pt x="14" y="29"/>
                    <a:pt x="14" y="29"/>
                  </a:cubicBezTo>
                  <a:close/>
                  <a:moveTo>
                    <a:pt x="23" y="28"/>
                  </a:moveTo>
                  <a:cubicBezTo>
                    <a:pt x="22" y="28"/>
                    <a:pt x="23" y="30"/>
                    <a:pt x="22" y="30"/>
                  </a:cubicBezTo>
                  <a:cubicBezTo>
                    <a:pt x="23" y="31"/>
                    <a:pt x="23" y="33"/>
                    <a:pt x="24" y="33"/>
                  </a:cubicBezTo>
                  <a:cubicBezTo>
                    <a:pt x="25" y="31"/>
                    <a:pt x="23" y="30"/>
                    <a:pt x="23" y="28"/>
                  </a:cubicBezTo>
                  <a:close/>
                  <a:moveTo>
                    <a:pt x="4" y="33"/>
                  </a:moveTo>
                  <a:cubicBezTo>
                    <a:pt x="4" y="31"/>
                    <a:pt x="4" y="30"/>
                    <a:pt x="4" y="28"/>
                  </a:cubicBezTo>
                  <a:cubicBezTo>
                    <a:pt x="3" y="30"/>
                    <a:pt x="4" y="32"/>
                    <a:pt x="4" y="33"/>
                  </a:cubicBezTo>
                  <a:close/>
                  <a:moveTo>
                    <a:pt x="32" y="30"/>
                  </a:moveTo>
                  <a:cubicBezTo>
                    <a:pt x="32" y="30"/>
                    <a:pt x="32" y="29"/>
                    <a:pt x="32" y="29"/>
                  </a:cubicBezTo>
                  <a:cubicBezTo>
                    <a:pt x="32" y="29"/>
                    <a:pt x="32" y="28"/>
                    <a:pt x="32" y="28"/>
                  </a:cubicBezTo>
                  <a:cubicBezTo>
                    <a:pt x="32" y="29"/>
                    <a:pt x="31" y="30"/>
                    <a:pt x="32" y="30"/>
                  </a:cubicBezTo>
                  <a:close/>
                  <a:moveTo>
                    <a:pt x="20" y="30"/>
                  </a:moveTo>
                  <a:cubicBezTo>
                    <a:pt x="20" y="30"/>
                    <a:pt x="20" y="29"/>
                    <a:pt x="20" y="28"/>
                  </a:cubicBezTo>
                  <a:cubicBezTo>
                    <a:pt x="20" y="29"/>
                    <a:pt x="20" y="29"/>
                    <a:pt x="20" y="30"/>
                  </a:cubicBezTo>
                  <a:close/>
                  <a:moveTo>
                    <a:pt x="29" y="29"/>
                  </a:moveTo>
                  <a:cubicBezTo>
                    <a:pt x="29" y="29"/>
                    <a:pt x="29" y="28"/>
                    <a:pt x="29" y="28"/>
                  </a:cubicBezTo>
                  <a:cubicBezTo>
                    <a:pt x="29" y="29"/>
                    <a:pt x="29" y="29"/>
                    <a:pt x="29" y="29"/>
                  </a:cubicBezTo>
                  <a:close/>
                  <a:moveTo>
                    <a:pt x="11" y="30"/>
                  </a:moveTo>
                  <a:cubicBezTo>
                    <a:pt x="11" y="30"/>
                    <a:pt x="12" y="30"/>
                    <a:pt x="12" y="29"/>
                  </a:cubicBezTo>
                  <a:cubicBezTo>
                    <a:pt x="11" y="29"/>
                    <a:pt x="12" y="29"/>
                    <a:pt x="11" y="29"/>
                  </a:cubicBezTo>
                  <a:cubicBezTo>
                    <a:pt x="11" y="29"/>
                    <a:pt x="11" y="30"/>
                    <a:pt x="11" y="30"/>
                  </a:cubicBezTo>
                  <a:close/>
                  <a:moveTo>
                    <a:pt x="20" y="31"/>
                  </a:moveTo>
                  <a:cubicBezTo>
                    <a:pt x="20" y="31"/>
                    <a:pt x="21" y="30"/>
                    <a:pt x="20" y="29"/>
                  </a:cubicBezTo>
                  <a:cubicBezTo>
                    <a:pt x="20" y="30"/>
                    <a:pt x="19" y="31"/>
                    <a:pt x="20" y="31"/>
                  </a:cubicBezTo>
                  <a:close/>
                  <a:moveTo>
                    <a:pt x="34" y="31"/>
                  </a:moveTo>
                  <a:cubicBezTo>
                    <a:pt x="34" y="31"/>
                    <a:pt x="35" y="30"/>
                    <a:pt x="35" y="30"/>
                  </a:cubicBezTo>
                  <a:cubicBezTo>
                    <a:pt x="34" y="30"/>
                    <a:pt x="34" y="29"/>
                    <a:pt x="34" y="29"/>
                  </a:cubicBezTo>
                  <a:cubicBezTo>
                    <a:pt x="33" y="30"/>
                    <a:pt x="34" y="31"/>
                    <a:pt x="34" y="31"/>
                  </a:cubicBezTo>
                  <a:close/>
                  <a:moveTo>
                    <a:pt x="28" y="30"/>
                  </a:moveTo>
                  <a:cubicBezTo>
                    <a:pt x="28" y="30"/>
                    <a:pt x="28" y="30"/>
                    <a:pt x="28" y="29"/>
                  </a:cubicBezTo>
                  <a:cubicBezTo>
                    <a:pt x="28" y="29"/>
                    <a:pt x="28" y="30"/>
                    <a:pt x="28" y="30"/>
                  </a:cubicBezTo>
                  <a:close/>
                  <a:moveTo>
                    <a:pt x="18" y="31"/>
                  </a:moveTo>
                  <a:cubicBezTo>
                    <a:pt x="18" y="31"/>
                    <a:pt x="17" y="30"/>
                    <a:pt x="17" y="30"/>
                  </a:cubicBezTo>
                  <a:cubicBezTo>
                    <a:pt x="17" y="31"/>
                    <a:pt x="17" y="31"/>
                    <a:pt x="18" y="31"/>
                  </a:cubicBezTo>
                  <a:close/>
                  <a:moveTo>
                    <a:pt x="30" y="31"/>
                  </a:moveTo>
                  <a:cubicBezTo>
                    <a:pt x="30" y="31"/>
                    <a:pt x="30" y="30"/>
                    <a:pt x="30" y="30"/>
                  </a:cubicBezTo>
                  <a:cubicBezTo>
                    <a:pt x="29" y="30"/>
                    <a:pt x="29" y="31"/>
                    <a:pt x="30" y="31"/>
                  </a:cubicBezTo>
                  <a:close/>
                  <a:moveTo>
                    <a:pt x="14" y="33"/>
                  </a:moveTo>
                  <a:cubicBezTo>
                    <a:pt x="14" y="33"/>
                    <a:pt x="15" y="32"/>
                    <a:pt x="15" y="32"/>
                  </a:cubicBezTo>
                  <a:cubicBezTo>
                    <a:pt x="14" y="31"/>
                    <a:pt x="14" y="30"/>
                    <a:pt x="14" y="30"/>
                  </a:cubicBezTo>
                  <a:cubicBezTo>
                    <a:pt x="13" y="31"/>
                    <a:pt x="13" y="32"/>
                    <a:pt x="14" y="33"/>
                  </a:cubicBezTo>
                  <a:close/>
                  <a:moveTo>
                    <a:pt x="32" y="31"/>
                  </a:moveTo>
                  <a:cubicBezTo>
                    <a:pt x="32" y="32"/>
                    <a:pt x="33" y="32"/>
                    <a:pt x="32" y="33"/>
                  </a:cubicBezTo>
                  <a:cubicBezTo>
                    <a:pt x="34" y="34"/>
                    <a:pt x="33" y="29"/>
                    <a:pt x="32" y="31"/>
                  </a:cubicBezTo>
                  <a:close/>
                  <a:moveTo>
                    <a:pt x="20" y="33"/>
                  </a:moveTo>
                  <a:cubicBezTo>
                    <a:pt x="21" y="33"/>
                    <a:pt x="21" y="31"/>
                    <a:pt x="21" y="31"/>
                  </a:cubicBezTo>
                  <a:cubicBezTo>
                    <a:pt x="21" y="32"/>
                    <a:pt x="21" y="32"/>
                    <a:pt x="20" y="33"/>
                  </a:cubicBezTo>
                  <a:close/>
                  <a:moveTo>
                    <a:pt x="27" y="33"/>
                  </a:moveTo>
                  <a:cubicBezTo>
                    <a:pt x="28" y="32"/>
                    <a:pt x="28" y="31"/>
                    <a:pt x="27" y="31"/>
                  </a:cubicBezTo>
                  <a:cubicBezTo>
                    <a:pt x="27" y="31"/>
                    <a:pt x="26" y="33"/>
                    <a:pt x="27" y="33"/>
                  </a:cubicBezTo>
                  <a:close/>
                  <a:moveTo>
                    <a:pt x="10" y="32"/>
                  </a:moveTo>
                  <a:cubicBezTo>
                    <a:pt x="11" y="32"/>
                    <a:pt x="11" y="31"/>
                    <a:pt x="10" y="31"/>
                  </a:cubicBezTo>
                  <a:cubicBezTo>
                    <a:pt x="10" y="31"/>
                    <a:pt x="10" y="32"/>
                    <a:pt x="10" y="32"/>
                  </a:cubicBezTo>
                  <a:close/>
                  <a:moveTo>
                    <a:pt x="37" y="34"/>
                  </a:moveTo>
                  <a:cubicBezTo>
                    <a:pt x="37" y="34"/>
                    <a:pt x="37" y="33"/>
                    <a:pt x="37" y="32"/>
                  </a:cubicBezTo>
                  <a:cubicBezTo>
                    <a:pt x="37" y="32"/>
                    <a:pt x="36" y="32"/>
                    <a:pt x="36" y="31"/>
                  </a:cubicBezTo>
                  <a:cubicBezTo>
                    <a:pt x="36" y="32"/>
                    <a:pt x="36" y="34"/>
                    <a:pt x="37" y="34"/>
                  </a:cubicBezTo>
                  <a:close/>
                  <a:moveTo>
                    <a:pt x="22" y="36"/>
                  </a:moveTo>
                  <a:cubicBezTo>
                    <a:pt x="21" y="36"/>
                    <a:pt x="21" y="35"/>
                    <a:pt x="21" y="36"/>
                  </a:cubicBezTo>
                  <a:cubicBezTo>
                    <a:pt x="22" y="36"/>
                    <a:pt x="22" y="37"/>
                    <a:pt x="22" y="37"/>
                  </a:cubicBezTo>
                  <a:cubicBezTo>
                    <a:pt x="24" y="35"/>
                    <a:pt x="23" y="33"/>
                    <a:pt x="22" y="32"/>
                  </a:cubicBezTo>
                  <a:cubicBezTo>
                    <a:pt x="21" y="33"/>
                    <a:pt x="21" y="34"/>
                    <a:pt x="22" y="36"/>
                  </a:cubicBezTo>
                  <a:close/>
                  <a:moveTo>
                    <a:pt x="29" y="32"/>
                  </a:moveTo>
                  <a:cubicBezTo>
                    <a:pt x="30" y="32"/>
                    <a:pt x="30" y="32"/>
                    <a:pt x="29" y="32"/>
                  </a:cubicBezTo>
                  <a:cubicBezTo>
                    <a:pt x="29" y="32"/>
                    <a:pt x="29" y="32"/>
                    <a:pt x="29" y="32"/>
                  </a:cubicBezTo>
                  <a:close/>
                  <a:moveTo>
                    <a:pt x="17" y="33"/>
                  </a:moveTo>
                  <a:cubicBezTo>
                    <a:pt x="17" y="33"/>
                    <a:pt x="17" y="33"/>
                    <a:pt x="17" y="33"/>
                  </a:cubicBezTo>
                  <a:cubicBezTo>
                    <a:pt x="17" y="32"/>
                    <a:pt x="17" y="32"/>
                    <a:pt x="17" y="32"/>
                  </a:cubicBezTo>
                  <a:cubicBezTo>
                    <a:pt x="16" y="32"/>
                    <a:pt x="16" y="33"/>
                    <a:pt x="17" y="33"/>
                  </a:cubicBezTo>
                  <a:close/>
                  <a:moveTo>
                    <a:pt x="13" y="33"/>
                  </a:moveTo>
                  <a:cubicBezTo>
                    <a:pt x="13" y="33"/>
                    <a:pt x="13" y="34"/>
                    <a:pt x="13" y="34"/>
                  </a:cubicBezTo>
                  <a:cubicBezTo>
                    <a:pt x="14" y="34"/>
                    <a:pt x="13" y="32"/>
                    <a:pt x="13" y="32"/>
                  </a:cubicBezTo>
                  <a:cubicBezTo>
                    <a:pt x="13" y="33"/>
                    <a:pt x="13" y="33"/>
                    <a:pt x="13" y="33"/>
                  </a:cubicBezTo>
                  <a:close/>
                  <a:moveTo>
                    <a:pt x="9" y="34"/>
                  </a:moveTo>
                  <a:cubicBezTo>
                    <a:pt x="10" y="34"/>
                    <a:pt x="10" y="33"/>
                    <a:pt x="10" y="33"/>
                  </a:cubicBezTo>
                  <a:cubicBezTo>
                    <a:pt x="10" y="33"/>
                    <a:pt x="9" y="33"/>
                    <a:pt x="9" y="34"/>
                  </a:cubicBezTo>
                  <a:close/>
                  <a:moveTo>
                    <a:pt x="28" y="33"/>
                  </a:moveTo>
                  <a:cubicBezTo>
                    <a:pt x="28" y="34"/>
                    <a:pt x="28" y="34"/>
                    <a:pt x="28" y="34"/>
                  </a:cubicBezTo>
                  <a:cubicBezTo>
                    <a:pt x="29" y="34"/>
                    <a:pt x="29" y="33"/>
                    <a:pt x="28" y="33"/>
                  </a:cubicBezTo>
                  <a:close/>
                  <a:moveTo>
                    <a:pt x="31" y="35"/>
                  </a:moveTo>
                  <a:cubicBezTo>
                    <a:pt x="32" y="35"/>
                    <a:pt x="32" y="35"/>
                    <a:pt x="32" y="35"/>
                  </a:cubicBezTo>
                  <a:cubicBezTo>
                    <a:pt x="32" y="34"/>
                    <a:pt x="31" y="34"/>
                    <a:pt x="31" y="33"/>
                  </a:cubicBezTo>
                  <a:cubicBezTo>
                    <a:pt x="31" y="34"/>
                    <a:pt x="32" y="34"/>
                    <a:pt x="31" y="35"/>
                  </a:cubicBezTo>
                  <a:close/>
                  <a:moveTo>
                    <a:pt x="11" y="34"/>
                  </a:moveTo>
                  <a:cubicBezTo>
                    <a:pt x="11" y="34"/>
                    <a:pt x="12" y="34"/>
                    <a:pt x="12" y="34"/>
                  </a:cubicBezTo>
                  <a:cubicBezTo>
                    <a:pt x="12" y="34"/>
                    <a:pt x="12" y="33"/>
                    <a:pt x="11" y="33"/>
                  </a:cubicBezTo>
                  <a:cubicBezTo>
                    <a:pt x="11" y="34"/>
                    <a:pt x="11" y="34"/>
                    <a:pt x="11" y="34"/>
                  </a:cubicBezTo>
                  <a:close/>
                  <a:moveTo>
                    <a:pt x="15" y="35"/>
                  </a:moveTo>
                  <a:cubicBezTo>
                    <a:pt x="15" y="35"/>
                    <a:pt x="15" y="35"/>
                    <a:pt x="15" y="35"/>
                  </a:cubicBezTo>
                  <a:cubicBezTo>
                    <a:pt x="16" y="35"/>
                    <a:pt x="16" y="35"/>
                    <a:pt x="16" y="34"/>
                  </a:cubicBezTo>
                  <a:cubicBezTo>
                    <a:pt x="16" y="34"/>
                    <a:pt x="16" y="34"/>
                    <a:pt x="16" y="34"/>
                  </a:cubicBezTo>
                  <a:cubicBezTo>
                    <a:pt x="16" y="34"/>
                    <a:pt x="15" y="35"/>
                    <a:pt x="15" y="35"/>
                  </a:cubicBezTo>
                  <a:close/>
                  <a:moveTo>
                    <a:pt x="25" y="35"/>
                  </a:moveTo>
                  <a:cubicBezTo>
                    <a:pt x="25" y="36"/>
                    <a:pt x="25" y="36"/>
                    <a:pt x="25" y="36"/>
                  </a:cubicBezTo>
                  <a:cubicBezTo>
                    <a:pt x="26" y="36"/>
                    <a:pt x="27" y="34"/>
                    <a:pt x="26" y="34"/>
                  </a:cubicBezTo>
                  <a:cubicBezTo>
                    <a:pt x="25" y="34"/>
                    <a:pt x="26" y="35"/>
                    <a:pt x="25" y="35"/>
                  </a:cubicBezTo>
                  <a:close/>
                  <a:moveTo>
                    <a:pt x="7" y="34"/>
                  </a:moveTo>
                  <a:cubicBezTo>
                    <a:pt x="7" y="34"/>
                    <a:pt x="7" y="35"/>
                    <a:pt x="8" y="35"/>
                  </a:cubicBezTo>
                  <a:cubicBezTo>
                    <a:pt x="8" y="35"/>
                    <a:pt x="8" y="35"/>
                    <a:pt x="8" y="34"/>
                  </a:cubicBezTo>
                  <a:cubicBezTo>
                    <a:pt x="8" y="34"/>
                    <a:pt x="8" y="34"/>
                    <a:pt x="7" y="34"/>
                  </a:cubicBezTo>
                  <a:close/>
                  <a:moveTo>
                    <a:pt x="12" y="36"/>
                  </a:moveTo>
                  <a:cubicBezTo>
                    <a:pt x="13" y="35"/>
                    <a:pt x="12" y="35"/>
                    <a:pt x="12" y="34"/>
                  </a:cubicBezTo>
                  <a:cubicBezTo>
                    <a:pt x="12" y="35"/>
                    <a:pt x="12" y="36"/>
                    <a:pt x="12" y="36"/>
                  </a:cubicBezTo>
                  <a:close/>
                  <a:moveTo>
                    <a:pt x="20" y="35"/>
                  </a:moveTo>
                  <a:cubicBezTo>
                    <a:pt x="20" y="35"/>
                    <a:pt x="20" y="35"/>
                    <a:pt x="19" y="34"/>
                  </a:cubicBezTo>
                  <a:cubicBezTo>
                    <a:pt x="19" y="35"/>
                    <a:pt x="19" y="35"/>
                    <a:pt x="20" y="35"/>
                  </a:cubicBezTo>
                  <a:close/>
                  <a:moveTo>
                    <a:pt x="8" y="39"/>
                  </a:moveTo>
                  <a:cubicBezTo>
                    <a:pt x="9" y="38"/>
                    <a:pt x="7" y="36"/>
                    <a:pt x="6" y="35"/>
                  </a:cubicBezTo>
                  <a:cubicBezTo>
                    <a:pt x="6" y="36"/>
                    <a:pt x="7" y="39"/>
                    <a:pt x="8" y="39"/>
                  </a:cubicBezTo>
                  <a:close/>
                  <a:moveTo>
                    <a:pt x="32" y="35"/>
                  </a:moveTo>
                  <a:cubicBezTo>
                    <a:pt x="31" y="35"/>
                    <a:pt x="31" y="35"/>
                    <a:pt x="30" y="35"/>
                  </a:cubicBezTo>
                  <a:cubicBezTo>
                    <a:pt x="31" y="35"/>
                    <a:pt x="31" y="36"/>
                    <a:pt x="32" y="36"/>
                  </a:cubicBezTo>
                  <a:cubicBezTo>
                    <a:pt x="31" y="36"/>
                    <a:pt x="31" y="35"/>
                    <a:pt x="31" y="35"/>
                  </a:cubicBezTo>
                  <a:cubicBezTo>
                    <a:pt x="31" y="36"/>
                    <a:pt x="31" y="36"/>
                    <a:pt x="32" y="35"/>
                  </a:cubicBezTo>
                  <a:close/>
                  <a:moveTo>
                    <a:pt x="35" y="36"/>
                  </a:moveTo>
                  <a:cubicBezTo>
                    <a:pt x="35" y="36"/>
                    <a:pt x="35" y="36"/>
                    <a:pt x="35" y="35"/>
                  </a:cubicBezTo>
                  <a:cubicBezTo>
                    <a:pt x="35" y="35"/>
                    <a:pt x="34" y="36"/>
                    <a:pt x="35" y="36"/>
                  </a:cubicBezTo>
                  <a:close/>
                  <a:moveTo>
                    <a:pt x="16" y="37"/>
                  </a:moveTo>
                  <a:cubicBezTo>
                    <a:pt x="16" y="37"/>
                    <a:pt x="17" y="36"/>
                    <a:pt x="17" y="35"/>
                  </a:cubicBezTo>
                  <a:cubicBezTo>
                    <a:pt x="17" y="36"/>
                    <a:pt x="16" y="37"/>
                    <a:pt x="16" y="37"/>
                  </a:cubicBezTo>
                  <a:close/>
                  <a:moveTo>
                    <a:pt x="29" y="37"/>
                  </a:moveTo>
                  <a:cubicBezTo>
                    <a:pt x="30" y="37"/>
                    <a:pt x="29" y="38"/>
                    <a:pt x="30" y="38"/>
                  </a:cubicBezTo>
                  <a:cubicBezTo>
                    <a:pt x="30" y="38"/>
                    <a:pt x="31" y="38"/>
                    <a:pt x="31" y="37"/>
                  </a:cubicBezTo>
                  <a:cubicBezTo>
                    <a:pt x="30" y="37"/>
                    <a:pt x="30" y="36"/>
                    <a:pt x="30" y="35"/>
                  </a:cubicBezTo>
                  <a:cubicBezTo>
                    <a:pt x="30" y="36"/>
                    <a:pt x="29" y="36"/>
                    <a:pt x="29" y="37"/>
                  </a:cubicBezTo>
                  <a:close/>
                  <a:moveTo>
                    <a:pt x="20" y="37"/>
                  </a:moveTo>
                  <a:cubicBezTo>
                    <a:pt x="20" y="37"/>
                    <a:pt x="20" y="37"/>
                    <a:pt x="19" y="37"/>
                  </a:cubicBezTo>
                  <a:cubicBezTo>
                    <a:pt x="19" y="37"/>
                    <a:pt x="19" y="37"/>
                    <a:pt x="19" y="37"/>
                  </a:cubicBezTo>
                  <a:cubicBezTo>
                    <a:pt x="20" y="38"/>
                    <a:pt x="20" y="39"/>
                    <a:pt x="21" y="40"/>
                  </a:cubicBezTo>
                  <a:cubicBezTo>
                    <a:pt x="21" y="39"/>
                    <a:pt x="20" y="38"/>
                    <a:pt x="21" y="37"/>
                  </a:cubicBezTo>
                  <a:cubicBezTo>
                    <a:pt x="21" y="38"/>
                    <a:pt x="21" y="38"/>
                    <a:pt x="21" y="39"/>
                  </a:cubicBezTo>
                  <a:cubicBezTo>
                    <a:pt x="21" y="37"/>
                    <a:pt x="21" y="36"/>
                    <a:pt x="20" y="36"/>
                  </a:cubicBezTo>
                  <a:cubicBezTo>
                    <a:pt x="20" y="36"/>
                    <a:pt x="20" y="37"/>
                    <a:pt x="20" y="37"/>
                  </a:cubicBezTo>
                  <a:close/>
                  <a:moveTo>
                    <a:pt x="11" y="39"/>
                  </a:moveTo>
                  <a:cubicBezTo>
                    <a:pt x="11" y="38"/>
                    <a:pt x="12" y="37"/>
                    <a:pt x="11" y="36"/>
                  </a:cubicBezTo>
                  <a:cubicBezTo>
                    <a:pt x="11" y="37"/>
                    <a:pt x="10" y="39"/>
                    <a:pt x="11" y="39"/>
                  </a:cubicBezTo>
                  <a:close/>
                  <a:moveTo>
                    <a:pt x="14" y="37"/>
                  </a:moveTo>
                  <a:cubicBezTo>
                    <a:pt x="15" y="37"/>
                    <a:pt x="15" y="37"/>
                    <a:pt x="15" y="37"/>
                  </a:cubicBezTo>
                  <a:cubicBezTo>
                    <a:pt x="15" y="37"/>
                    <a:pt x="15" y="36"/>
                    <a:pt x="15" y="36"/>
                  </a:cubicBezTo>
                  <a:cubicBezTo>
                    <a:pt x="15" y="36"/>
                    <a:pt x="14" y="36"/>
                    <a:pt x="14" y="37"/>
                  </a:cubicBezTo>
                  <a:close/>
                  <a:moveTo>
                    <a:pt x="23" y="37"/>
                  </a:moveTo>
                  <a:cubicBezTo>
                    <a:pt x="24" y="37"/>
                    <a:pt x="24" y="36"/>
                    <a:pt x="24" y="36"/>
                  </a:cubicBezTo>
                  <a:cubicBezTo>
                    <a:pt x="24" y="36"/>
                    <a:pt x="23" y="37"/>
                    <a:pt x="23" y="37"/>
                  </a:cubicBezTo>
                  <a:close/>
                  <a:moveTo>
                    <a:pt x="26" y="38"/>
                  </a:moveTo>
                  <a:cubicBezTo>
                    <a:pt x="27" y="38"/>
                    <a:pt x="28" y="36"/>
                    <a:pt x="27" y="36"/>
                  </a:cubicBezTo>
                  <a:cubicBezTo>
                    <a:pt x="27" y="37"/>
                    <a:pt x="26" y="37"/>
                    <a:pt x="26" y="38"/>
                  </a:cubicBezTo>
                  <a:close/>
                  <a:moveTo>
                    <a:pt x="35" y="38"/>
                  </a:moveTo>
                  <a:cubicBezTo>
                    <a:pt x="35" y="38"/>
                    <a:pt x="35" y="38"/>
                    <a:pt x="34" y="38"/>
                  </a:cubicBezTo>
                  <a:cubicBezTo>
                    <a:pt x="34" y="39"/>
                    <a:pt x="34" y="39"/>
                    <a:pt x="34" y="40"/>
                  </a:cubicBezTo>
                  <a:cubicBezTo>
                    <a:pt x="34" y="40"/>
                    <a:pt x="34" y="41"/>
                    <a:pt x="34" y="41"/>
                  </a:cubicBezTo>
                  <a:cubicBezTo>
                    <a:pt x="35" y="40"/>
                    <a:pt x="35" y="39"/>
                    <a:pt x="36" y="38"/>
                  </a:cubicBezTo>
                  <a:cubicBezTo>
                    <a:pt x="35" y="38"/>
                    <a:pt x="36" y="37"/>
                    <a:pt x="36" y="36"/>
                  </a:cubicBezTo>
                  <a:cubicBezTo>
                    <a:pt x="36" y="36"/>
                    <a:pt x="36" y="36"/>
                    <a:pt x="35" y="36"/>
                  </a:cubicBezTo>
                  <a:cubicBezTo>
                    <a:pt x="35" y="37"/>
                    <a:pt x="35" y="37"/>
                    <a:pt x="35" y="38"/>
                  </a:cubicBezTo>
                  <a:close/>
                  <a:moveTo>
                    <a:pt x="13" y="37"/>
                  </a:moveTo>
                  <a:cubicBezTo>
                    <a:pt x="13" y="37"/>
                    <a:pt x="13" y="37"/>
                    <a:pt x="14" y="36"/>
                  </a:cubicBezTo>
                  <a:cubicBezTo>
                    <a:pt x="13" y="36"/>
                    <a:pt x="13" y="36"/>
                    <a:pt x="13" y="36"/>
                  </a:cubicBezTo>
                  <a:cubicBezTo>
                    <a:pt x="13" y="37"/>
                    <a:pt x="13" y="37"/>
                    <a:pt x="13" y="37"/>
                  </a:cubicBezTo>
                  <a:close/>
                  <a:moveTo>
                    <a:pt x="24" y="39"/>
                  </a:moveTo>
                  <a:cubicBezTo>
                    <a:pt x="24" y="39"/>
                    <a:pt x="25" y="37"/>
                    <a:pt x="24" y="37"/>
                  </a:cubicBezTo>
                  <a:cubicBezTo>
                    <a:pt x="24" y="37"/>
                    <a:pt x="23" y="38"/>
                    <a:pt x="24" y="39"/>
                  </a:cubicBezTo>
                  <a:close/>
                  <a:moveTo>
                    <a:pt x="14" y="39"/>
                  </a:moveTo>
                  <a:cubicBezTo>
                    <a:pt x="14" y="39"/>
                    <a:pt x="15" y="38"/>
                    <a:pt x="14" y="38"/>
                  </a:cubicBezTo>
                  <a:cubicBezTo>
                    <a:pt x="14" y="38"/>
                    <a:pt x="14" y="38"/>
                    <a:pt x="14" y="39"/>
                  </a:cubicBezTo>
                  <a:close/>
                  <a:moveTo>
                    <a:pt x="17" y="39"/>
                  </a:moveTo>
                  <a:cubicBezTo>
                    <a:pt x="18" y="40"/>
                    <a:pt x="19" y="38"/>
                    <a:pt x="18" y="38"/>
                  </a:cubicBezTo>
                  <a:cubicBezTo>
                    <a:pt x="18" y="38"/>
                    <a:pt x="18" y="39"/>
                    <a:pt x="17" y="39"/>
                  </a:cubicBezTo>
                  <a:close/>
                  <a:moveTo>
                    <a:pt x="33" y="39"/>
                  </a:moveTo>
                  <a:cubicBezTo>
                    <a:pt x="33" y="38"/>
                    <a:pt x="34" y="38"/>
                    <a:pt x="34" y="38"/>
                  </a:cubicBezTo>
                  <a:cubicBezTo>
                    <a:pt x="33" y="38"/>
                    <a:pt x="33" y="38"/>
                    <a:pt x="33" y="39"/>
                  </a:cubicBezTo>
                  <a:close/>
                  <a:moveTo>
                    <a:pt x="28" y="42"/>
                  </a:moveTo>
                  <a:cubicBezTo>
                    <a:pt x="30" y="41"/>
                    <a:pt x="29" y="39"/>
                    <a:pt x="28" y="39"/>
                  </a:cubicBezTo>
                  <a:cubicBezTo>
                    <a:pt x="28" y="40"/>
                    <a:pt x="27" y="40"/>
                    <a:pt x="28" y="42"/>
                  </a:cubicBezTo>
                  <a:close/>
                  <a:moveTo>
                    <a:pt x="18" y="41"/>
                  </a:moveTo>
                  <a:cubicBezTo>
                    <a:pt x="19" y="41"/>
                    <a:pt x="19" y="42"/>
                    <a:pt x="19" y="42"/>
                  </a:cubicBezTo>
                  <a:cubicBezTo>
                    <a:pt x="20" y="42"/>
                    <a:pt x="20" y="41"/>
                    <a:pt x="20" y="41"/>
                  </a:cubicBezTo>
                  <a:cubicBezTo>
                    <a:pt x="20" y="40"/>
                    <a:pt x="19" y="39"/>
                    <a:pt x="19" y="39"/>
                  </a:cubicBezTo>
                  <a:cubicBezTo>
                    <a:pt x="19" y="40"/>
                    <a:pt x="18" y="40"/>
                    <a:pt x="18" y="41"/>
                  </a:cubicBezTo>
                  <a:close/>
                  <a:moveTo>
                    <a:pt x="25" y="41"/>
                  </a:moveTo>
                  <a:cubicBezTo>
                    <a:pt x="25" y="41"/>
                    <a:pt x="26" y="39"/>
                    <a:pt x="25" y="39"/>
                  </a:cubicBezTo>
                  <a:cubicBezTo>
                    <a:pt x="25" y="40"/>
                    <a:pt x="24" y="40"/>
                    <a:pt x="25" y="41"/>
                  </a:cubicBezTo>
                  <a:close/>
                  <a:moveTo>
                    <a:pt x="31" y="40"/>
                  </a:moveTo>
                  <a:cubicBezTo>
                    <a:pt x="32" y="40"/>
                    <a:pt x="32" y="39"/>
                    <a:pt x="32" y="39"/>
                  </a:cubicBezTo>
                  <a:cubicBezTo>
                    <a:pt x="31" y="39"/>
                    <a:pt x="31" y="39"/>
                    <a:pt x="31" y="40"/>
                  </a:cubicBezTo>
                  <a:close/>
                  <a:moveTo>
                    <a:pt x="14" y="41"/>
                  </a:moveTo>
                  <a:cubicBezTo>
                    <a:pt x="15" y="41"/>
                    <a:pt x="16" y="39"/>
                    <a:pt x="15" y="39"/>
                  </a:cubicBezTo>
                  <a:cubicBezTo>
                    <a:pt x="15" y="40"/>
                    <a:pt x="14" y="40"/>
                    <a:pt x="14" y="41"/>
                  </a:cubicBezTo>
                  <a:close/>
                  <a:moveTo>
                    <a:pt x="12" y="42"/>
                  </a:moveTo>
                  <a:cubicBezTo>
                    <a:pt x="13" y="42"/>
                    <a:pt x="14" y="40"/>
                    <a:pt x="13" y="40"/>
                  </a:cubicBezTo>
                  <a:cubicBezTo>
                    <a:pt x="13" y="40"/>
                    <a:pt x="12" y="41"/>
                    <a:pt x="12" y="42"/>
                  </a:cubicBezTo>
                  <a:close/>
                  <a:moveTo>
                    <a:pt x="8" y="41"/>
                  </a:moveTo>
                  <a:cubicBezTo>
                    <a:pt x="9" y="43"/>
                    <a:pt x="10" y="45"/>
                    <a:pt x="12" y="46"/>
                  </a:cubicBezTo>
                  <a:cubicBezTo>
                    <a:pt x="11" y="44"/>
                    <a:pt x="10" y="42"/>
                    <a:pt x="9" y="40"/>
                  </a:cubicBezTo>
                  <a:cubicBezTo>
                    <a:pt x="9" y="40"/>
                    <a:pt x="9" y="41"/>
                    <a:pt x="8" y="41"/>
                  </a:cubicBezTo>
                  <a:close/>
                  <a:moveTo>
                    <a:pt x="32" y="42"/>
                  </a:moveTo>
                  <a:cubicBezTo>
                    <a:pt x="32" y="42"/>
                    <a:pt x="33" y="41"/>
                    <a:pt x="32" y="40"/>
                  </a:cubicBezTo>
                  <a:cubicBezTo>
                    <a:pt x="32" y="41"/>
                    <a:pt x="31" y="41"/>
                    <a:pt x="32" y="42"/>
                  </a:cubicBezTo>
                  <a:cubicBezTo>
                    <a:pt x="31" y="41"/>
                    <a:pt x="31" y="42"/>
                    <a:pt x="32" y="42"/>
                  </a:cubicBezTo>
                  <a:close/>
                  <a:moveTo>
                    <a:pt x="23" y="41"/>
                  </a:moveTo>
                  <a:cubicBezTo>
                    <a:pt x="23" y="41"/>
                    <a:pt x="23" y="41"/>
                    <a:pt x="23" y="41"/>
                  </a:cubicBezTo>
                  <a:cubicBezTo>
                    <a:pt x="23" y="41"/>
                    <a:pt x="23" y="41"/>
                    <a:pt x="23" y="40"/>
                  </a:cubicBezTo>
                  <a:cubicBezTo>
                    <a:pt x="23" y="40"/>
                    <a:pt x="23" y="40"/>
                    <a:pt x="23" y="40"/>
                  </a:cubicBezTo>
                  <a:cubicBezTo>
                    <a:pt x="22" y="41"/>
                    <a:pt x="22" y="41"/>
                    <a:pt x="23" y="41"/>
                  </a:cubicBezTo>
                  <a:close/>
                  <a:moveTo>
                    <a:pt x="33" y="45"/>
                  </a:moveTo>
                  <a:cubicBezTo>
                    <a:pt x="35" y="45"/>
                    <a:pt x="35" y="43"/>
                    <a:pt x="35" y="42"/>
                  </a:cubicBezTo>
                  <a:cubicBezTo>
                    <a:pt x="36" y="41"/>
                    <a:pt x="36" y="41"/>
                    <a:pt x="36" y="40"/>
                  </a:cubicBezTo>
                  <a:cubicBezTo>
                    <a:pt x="35" y="42"/>
                    <a:pt x="34" y="43"/>
                    <a:pt x="33" y="45"/>
                  </a:cubicBezTo>
                  <a:close/>
                  <a:moveTo>
                    <a:pt x="26" y="43"/>
                  </a:moveTo>
                  <a:cubicBezTo>
                    <a:pt x="26" y="42"/>
                    <a:pt x="27" y="41"/>
                    <a:pt x="26" y="41"/>
                  </a:cubicBezTo>
                  <a:cubicBezTo>
                    <a:pt x="26" y="42"/>
                    <a:pt x="25" y="42"/>
                    <a:pt x="26" y="43"/>
                  </a:cubicBezTo>
                  <a:close/>
                  <a:moveTo>
                    <a:pt x="19" y="43"/>
                  </a:moveTo>
                  <a:cubicBezTo>
                    <a:pt x="18" y="42"/>
                    <a:pt x="18" y="41"/>
                    <a:pt x="18" y="41"/>
                  </a:cubicBezTo>
                  <a:cubicBezTo>
                    <a:pt x="18" y="42"/>
                    <a:pt x="18" y="43"/>
                    <a:pt x="19" y="43"/>
                  </a:cubicBezTo>
                  <a:close/>
                  <a:moveTo>
                    <a:pt x="33" y="41"/>
                  </a:moveTo>
                  <a:cubicBezTo>
                    <a:pt x="33" y="42"/>
                    <a:pt x="32" y="43"/>
                    <a:pt x="33" y="43"/>
                  </a:cubicBezTo>
                  <a:cubicBezTo>
                    <a:pt x="33" y="43"/>
                    <a:pt x="33" y="42"/>
                    <a:pt x="34" y="42"/>
                  </a:cubicBezTo>
                  <a:cubicBezTo>
                    <a:pt x="33" y="42"/>
                    <a:pt x="33" y="41"/>
                    <a:pt x="33" y="41"/>
                  </a:cubicBezTo>
                  <a:close/>
                  <a:moveTo>
                    <a:pt x="22" y="42"/>
                  </a:moveTo>
                  <a:cubicBezTo>
                    <a:pt x="22" y="42"/>
                    <a:pt x="22" y="41"/>
                    <a:pt x="22" y="41"/>
                  </a:cubicBezTo>
                  <a:cubicBezTo>
                    <a:pt x="22" y="42"/>
                    <a:pt x="22" y="42"/>
                    <a:pt x="22" y="42"/>
                  </a:cubicBezTo>
                  <a:close/>
                  <a:moveTo>
                    <a:pt x="14" y="43"/>
                  </a:moveTo>
                  <a:cubicBezTo>
                    <a:pt x="14" y="43"/>
                    <a:pt x="14" y="42"/>
                    <a:pt x="14" y="42"/>
                  </a:cubicBezTo>
                  <a:cubicBezTo>
                    <a:pt x="14" y="42"/>
                    <a:pt x="14" y="42"/>
                    <a:pt x="14" y="43"/>
                  </a:cubicBezTo>
                  <a:close/>
                  <a:moveTo>
                    <a:pt x="29" y="43"/>
                  </a:moveTo>
                  <a:cubicBezTo>
                    <a:pt x="30" y="43"/>
                    <a:pt x="30" y="43"/>
                    <a:pt x="30" y="42"/>
                  </a:cubicBezTo>
                  <a:cubicBezTo>
                    <a:pt x="30" y="42"/>
                    <a:pt x="30" y="42"/>
                    <a:pt x="30" y="42"/>
                  </a:cubicBezTo>
                  <a:cubicBezTo>
                    <a:pt x="30" y="42"/>
                    <a:pt x="29" y="43"/>
                    <a:pt x="29" y="43"/>
                  </a:cubicBezTo>
                  <a:close/>
                  <a:moveTo>
                    <a:pt x="16" y="43"/>
                  </a:moveTo>
                  <a:cubicBezTo>
                    <a:pt x="16" y="43"/>
                    <a:pt x="16" y="43"/>
                    <a:pt x="17" y="42"/>
                  </a:cubicBezTo>
                  <a:cubicBezTo>
                    <a:pt x="17" y="42"/>
                    <a:pt x="17" y="42"/>
                    <a:pt x="17" y="42"/>
                  </a:cubicBezTo>
                  <a:cubicBezTo>
                    <a:pt x="16" y="42"/>
                    <a:pt x="16" y="43"/>
                    <a:pt x="16" y="43"/>
                  </a:cubicBezTo>
                  <a:close/>
                  <a:moveTo>
                    <a:pt x="26" y="44"/>
                  </a:moveTo>
                  <a:cubicBezTo>
                    <a:pt x="27" y="44"/>
                    <a:pt x="27" y="44"/>
                    <a:pt x="27" y="44"/>
                  </a:cubicBezTo>
                  <a:cubicBezTo>
                    <a:pt x="27" y="44"/>
                    <a:pt x="28" y="44"/>
                    <a:pt x="28" y="43"/>
                  </a:cubicBezTo>
                  <a:cubicBezTo>
                    <a:pt x="27" y="43"/>
                    <a:pt x="27" y="42"/>
                    <a:pt x="27" y="42"/>
                  </a:cubicBezTo>
                  <a:cubicBezTo>
                    <a:pt x="26" y="42"/>
                    <a:pt x="27" y="43"/>
                    <a:pt x="26" y="44"/>
                  </a:cubicBezTo>
                  <a:close/>
                  <a:moveTo>
                    <a:pt x="24" y="43"/>
                  </a:moveTo>
                  <a:cubicBezTo>
                    <a:pt x="24" y="43"/>
                    <a:pt x="24" y="42"/>
                    <a:pt x="24" y="42"/>
                  </a:cubicBezTo>
                  <a:cubicBezTo>
                    <a:pt x="24" y="42"/>
                    <a:pt x="24" y="42"/>
                    <a:pt x="24" y="42"/>
                  </a:cubicBezTo>
                  <a:cubicBezTo>
                    <a:pt x="23" y="42"/>
                    <a:pt x="23" y="43"/>
                    <a:pt x="24" y="43"/>
                  </a:cubicBezTo>
                  <a:close/>
                  <a:moveTo>
                    <a:pt x="20" y="44"/>
                  </a:moveTo>
                  <a:cubicBezTo>
                    <a:pt x="20" y="44"/>
                    <a:pt x="21" y="42"/>
                    <a:pt x="20" y="42"/>
                  </a:cubicBezTo>
                  <a:cubicBezTo>
                    <a:pt x="20" y="43"/>
                    <a:pt x="20" y="43"/>
                    <a:pt x="20" y="44"/>
                  </a:cubicBezTo>
                  <a:close/>
                  <a:moveTo>
                    <a:pt x="17" y="46"/>
                  </a:moveTo>
                  <a:cubicBezTo>
                    <a:pt x="17" y="45"/>
                    <a:pt x="18" y="45"/>
                    <a:pt x="18" y="44"/>
                  </a:cubicBezTo>
                  <a:cubicBezTo>
                    <a:pt x="18" y="44"/>
                    <a:pt x="17" y="43"/>
                    <a:pt x="17" y="43"/>
                  </a:cubicBezTo>
                  <a:cubicBezTo>
                    <a:pt x="17" y="44"/>
                    <a:pt x="16" y="46"/>
                    <a:pt x="17" y="46"/>
                  </a:cubicBezTo>
                  <a:close/>
                  <a:moveTo>
                    <a:pt x="14" y="45"/>
                  </a:moveTo>
                  <a:cubicBezTo>
                    <a:pt x="14" y="45"/>
                    <a:pt x="15" y="43"/>
                    <a:pt x="14" y="43"/>
                  </a:cubicBezTo>
                  <a:cubicBezTo>
                    <a:pt x="14" y="44"/>
                    <a:pt x="14" y="44"/>
                    <a:pt x="14" y="45"/>
                  </a:cubicBezTo>
                  <a:close/>
                  <a:moveTo>
                    <a:pt x="30" y="45"/>
                  </a:moveTo>
                  <a:cubicBezTo>
                    <a:pt x="31" y="45"/>
                    <a:pt x="31" y="44"/>
                    <a:pt x="31" y="44"/>
                  </a:cubicBezTo>
                  <a:cubicBezTo>
                    <a:pt x="31" y="44"/>
                    <a:pt x="31" y="43"/>
                    <a:pt x="30" y="43"/>
                  </a:cubicBezTo>
                  <a:cubicBezTo>
                    <a:pt x="30" y="44"/>
                    <a:pt x="30" y="44"/>
                    <a:pt x="30" y="45"/>
                  </a:cubicBezTo>
                  <a:close/>
                  <a:moveTo>
                    <a:pt x="23" y="44"/>
                  </a:moveTo>
                  <a:cubicBezTo>
                    <a:pt x="23" y="44"/>
                    <a:pt x="23" y="44"/>
                    <a:pt x="23" y="43"/>
                  </a:cubicBezTo>
                  <a:cubicBezTo>
                    <a:pt x="23" y="43"/>
                    <a:pt x="23" y="43"/>
                    <a:pt x="23" y="43"/>
                  </a:cubicBezTo>
                  <a:cubicBezTo>
                    <a:pt x="23" y="44"/>
                    <a:pt x="23" y="44"/>
                    <a:pt x="23" y="44"/>
                  </a:cubicBezTo>
                  <a:close/>
                  <a:moveTo>
                    <a:pt x="21" y="45"/>
                  </a:moveTo>
                  <a:cubicBezTo>
                    <a:pt x="21" y="45"/>
                    <a:pt x="22" y="44"/>
                    <a:pt x="21" y="43"/>
                  </a:cubicBezTo>
                  <a:cubicBezTo>
                    <a:pt x="21" y="44"/>
                    <a:pt x="20" y="45"/>
                    <a:pt x="21" y="45"/>
                  </a:cubicBezTo>
                  <a:close/>
                  <a:moveTo>
                    <a:pt x="24" y="45"/>
                  </a:moveTo>
                  <a:cubicBezTo>
                    <a:pt x="25" y="45"/>
                    <a:pt x="25" y="44"/>
                    <a:pt x="25" y="44"/>
                  </a:cubicBezTo>
                  <a:cubicBezTo>
                    <a:pt x="25" y="44"/>
                    <a:pt x="25" y="44"/>
                    <a:pt x="25" y="44"/>
                  </a:cubicBezTo>
                  <a:cubicBezTo>
                    <a:pt x="25" y="44"/>
                    <a:pt x="24" y="44"/>
                    <a:pt x="24" y="45"/>
                  </a:cubicBezTo>
                  <a:close/>
                  <a:moveTo>
                    <a:pt x="28" y="45"/>
                  </a:moveTo>
                  <a:cubicBezTo>
                    <a:pt x="28" y="45"/>
                    <a:pt x="29" y="45"/>
                    <a:pt x="29" y="44"/>
                  </a:cubicBezTo>
                  <a:cubicBezTo>
                    <a:pt x="29" y="44"/>
                    <a:pt x="28" y="44"/>
                    <a:pt x="28" y="44"/>
                  </a:cubicBezTo>
                  <a:cubicBezTo>
                    <a:pt x="28" y="44"/>
                    <a:pt x="28" y="45"/>
                    <a:pt x="28" y="45"/>
                  </a:cubicBezTo>
                  <a:close/>
                  <a:moveTo>
                    <a:pt x="29" y="49"/>
                  </a:moveTo>
                  <a:cubicBezTo>
                    <a:pt x="30" y="49"/>
                    <a:pt x="30" y="49"/>
                    <a:pt x="31" y="48"/>
                  </a:cubicBezTo>
                  <a:cubicBezTo>
                    <a:pt x="30" y="48"/>
                    <a:pt x="30" y="48"/>
                    <a:pt x="30" y="48"/>
                  </a:cubicBezTo>
                  <a:cubicBezTo>
                    <a:pt x="31" y="47"/>
                    <a:pt x="31" y="46"/>
                    <a:pt x="32" y="45"/>
                  </a:cubicBezTo>
                  <a:cubicBezTo>
                    <a:pt x="32" y="45"/>
                    <a:pt x="32" y="45"/>
                    <a:pt x="32" y="45"/>
                  </a:cubicBezTo>
                  <a:cubicBezTo>
                    <a:pt x="31" y="47"/>
                    <a:pt x="29" y="48"/>
                    <a:pt x="29" y="49"/>
                  </a:cubicBezTo>
                  <a:close/>
                  <a:moveTo>
                    <a:pt x="21" y="47"/>
                  </a:moveTo>
                  <a:cubicBezTo>
                    <a:pt x="22" y="47"/>
                    <a:pt x="22" y="46"/>
                    <a:pt x="22" y="45"/>
                  </a:cubicBezTo>
                  <a:cubicBezTo>
                    <a:pt x="22" y="45"/>
                    <a:pt x="22" y="45"/>
                    <a:pt x="22" y="45"/>
                  </a:cubicBezTo>
                  <a:cubicBezTo>
                    <a:pt x="22" y="46"/>
                    <a:pt x="22" y="46"/>
                    <a:pt x="21" y="47"/>
                  </a:cubicBezTo>
                  <a:close/>
                  <a:moveTo>
                    <a:pt x="26" y="47"/>
                  </a:moveTo>
                  <a:cubicBezTo>
                    <a:pt x="26" y="46"/>
                    <a:pt x="26" y="46"/>
                    <a:pt x="26" y="46"/>
                  </a:cubicBezTo>
                  <a:cubicBezTo>
                    <a:pt x="26" y="46"/>
                    <a:pt x="26" y="45"/>
                    <a:pt x="26" y="45"/>
                  </a:cubicBezTo>
                  <a:cubicBezTo>
                    <a:pt x="25" y="46"/>
                    <a:pt x="25" y="47"/>
                    <a:pt x="26" y="47"/>
                  </a:cubicBezTo>
                  <a:close/>
                  <a:moveTo>
                    <a:pt x="18" y="48"/>
                  </a:moveTo>
                  <a:cubicBezTo>
                    <a:pt x="18" y="47"/>
                    <a:pt x="19" y="46"/>
                    <a:pt x="19" y="45"/>
                  </a:cubicBezTo>
                  <a:cubicBezTo>
                    <a:pt x="19" y="46"/>
                    <a:pt x="18" y="47"/>
                    <a:pt x="18" y="48"/>
                  </a:cubicBezTo>
                  <a:close/>
                  <a:moveTo>
                    <a:pt x="29" y="48"/>
                  </a:moveTo>
                  <a:cubicBezTo>
                    <a:pt x="29" y="47"/>
                    <a:pt x="29" y="47"/>
                    <a:pt x="30" y="46"/>
                  </a:cubicBezTo>
                  <a:cubicBezTo>
                    <a:pt x="30" y="46"/>
                    <a:pt x="29" y="46"/>
                    <a:pt x="29" y="45"/>
                  </a:cubicBezTo>
                  <a:cubicBezTo>
                    <a:pt x="29" y="46"/>
                    <a:pt x="28" y="47"/>
                    <a:pt x="29" y="48"/>
                  </a:cubicBezTo>
                  <a:close/>
                  <a:moveTo>
                    <a:pt x="15" y="47"/>
                  </a:moveTo>
                  <a:cubicBezTo>
                    <a:pt x="16" y="47"/>
                    <a:pt x="16" y="48"/>
                    <a:pt x="17" y="48"/>
                  </a:cubicBezTo>
                  <a:cubicBezTo>
                    <a:pt x="17" y="47"/>
                    <a:pt x="16" y="46"/>
                    <a:pt x="16" y="46"/>
                  </a:cubicBezTo>
                  <a:cubicBezTo>
                    <a:pt x="16" y="46"/>
                    <a:pt x="15" y="46"/>
                    <a:pt x="15" y="47"/>
                  </a:cubicBezTo>
                  <a:close/>
                  <a:moveTo>
                    <a:pt x="9" y="49"/>
                  </a:moveTo>
                  <a:cubicBezTo>
                    <a:pt x="10" y="49"/>
                    <a:pt x="11" y="49"/>
                    <a:pt x="11" y="50"/>
                  </a:cubicBezTo>
                  <a:cubicBezTo>
                    <a:pt x="12" y="50"/>
                    <a:pt x="11" y="50"/>
                    <a:pt x="11" y="49"/>
                  </a:cubicBezTo>
                  <a:cubicBezTo>
                    <a:pt x="10" y="49"/>
                    <a:pt x="9" y="47"/>
                    <a:pt x="8" y="46"/>
                  </a:cubicBezTo>
                  <a:cubicBezTo>
                    <a:pt x="8" y="47"/>
                    <a:pt x="9" y="48"/>
                    <a:pt x="9" y="49"/>
                  </a:cubicBezTo>
                  <a:close/>
                  <a:moveTo>
                    <a:pt x="18" y="48"/>
                  </a:moveTo>
                  <a:cubicBezTo>
                    <a:pt x="19" y="48"/>
                    <a:pt x="19" y="49"/>
                    <a:pt x="20" y="49"/>
                  </a:cubicBezTo>
                  <a:cubicBezTo>
                    <a:pt x="20" y="48"/>
                    <a:pt x="20" y="47"/>
                    <a:pt x="19" y="47"/>
                  </a:cubicBezTo>
                  <a:cubicBezTo>
                    <a:pt x="19" y="47"/>
                    <a:pt x="19" y="48"/>
                    <a:pt x="18" y="48"/>
                  </a:cubicBezTo>
                  <a:close/>
                  <a:moveTo>
                    <a:pt x="23" y="48"/>
                  </a:moveTo>
                  <a:cubicBezTo>
                    <a:pt x="23" y="47"/>
                    <a:pt x="24" y="47"/>
                    <a:pt x="23" y="47"/>
                  </a:cubicBezTo>
                  <a:cubicBezTo>
                    <a:pt x="23" y="47"/>
                    <a:pt x="23" y="47"/>
                    <a:pt x="23" y="48"/>
                  </a:cubicBezTo>
                  <a:close/>
                  <a:moveTo>
                    <a:pt x="23" y="49"/>
                  </a:moveTo>
                  <a:cubicBezTo>
                    <a:pt x="24" y="50"/>
                    <a:pt x="24" y="50"/>
                    <a:pt x="25" y="50"/>
                  </a:cubicBezTo>
                  <a:cubicBezTo>
                    <a:pt x="24" y="49"/>
                    <a:pt x="24" y="47"/>
                    <a:pt x="23" y="49"/>
                  </a:cubicBezTo>
                  <a:close/>
                  <a:moveTo>
                    <a:pt x="26" y="50"/>
                  </a:moveTo>
                  <a:cubicBezTo>
                    <a:pt x="26" y="50"/>
                    <a:pt x="27" y="50"/>
                    <a:pt x="27" y="50"/>
                  </a:cubicBezTo>
                  <a:cubicBezTo>
                    <a:pt x="27" y="49"/>
                    <a:pt x="27" y="49"/>
                    <a:pt x="27" y="49"/>
                  </a:cubicBezTo>
                  <a:cubicBezTo>
                    <a:pt x="26" y="49"/>
                    <a:pt x="26" y="49"/>
                    <a:pt x="26" y="50"/>
                  </a:cubicBezTo>
                  <a:close/>
                  <a:moveTo>
                    <a:pt x="14" y="50"/>
                  </a:moveTo>
                  <a:cubicBezTo>
                    <a:pt x="15" y="50"/>
                    <a:pt x="16" y="50"/>
                    <a:pt x="16" y="50"/>
                  </a:cubicBezTo>
                  <a:cubicBezTo>
                    <a:pt x="16" y="50"/>
                    <a:pt x="16" y="49"/>
                    <a:pt x="15" y="49"/>
                  </a:cubicBezTo>
                  <a:cubicBezTo>
                    <a:pt x="15" y="49"/>
                    <a:pt x="14" y="49"/>
                    <a:pt x="14" y="50"/>
                  </a:cubicBezTo>
                  <a:close/>
                  <a:moveTo>
                    <a:pt x="22" y="51"/>
                  </a:moveTo>
                  <a:cubicBezTo>
                    <a:pt x="22" y="51"/>
                    <a:pt x="21" y="50"/>
                    <a:pt x="20" y="50"/>
                  </a:cubicBezTo>
                  <a:cubicBezTo>
                    <a:pt x="21" y="50"/>
                    <a:pt x="22" y="51"/>
                    <a:pt x="22" y="51"/>
                  </a:cubicBezTo>
                  <a:close/>
                  <a:moveTo>
                    <a:pt x="28" y="51"/>
                  </a:moveTo>
                  <a:cubicBezTo>
                    <a:pt x="28" y="51"/>
                    <a:pt x="28" y="51"/>
                    <a:pt x="28" y="51"/>
                  </a:cubicBezTo>
                  <a:cubicBezTo>
                    <a:pt x="27" y="51"/>
                    <a:pt x="25" y="51"/>
                    <a:pt x="24" y="51"/>
                  </a:cubicBezTo>
                  <a:cubicBezTo>
                    <a:pt x="26" y="52"/>
                    <a:pt x="27" y="52"/>
                    <a:pt x="28" y="51"/>
                  </a:cubicBezTo>
                  <a:close/>
                  <a:moveTo>
                    <a:pt x="19" y="52"/>
                  </a:moveTo>
                  <a:cubicBezTo>
                    <a:pt x="20" y="52"/>
                    <a:pt x="21" y="52"/>
                    <a:pt x="21" y="52"/>
                  </a:cubicBezTo>
                  <a:cubicBezTo>
                    <a:pt x="20" y="52"/>
                    <a:pt x="19" y="51"/>
                    <a:pt x="19"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25"/>
            <p:cNvSpPr>
              <a:spLocks noEditPoints="1"/>
            </p:cNvSpPr>
            <p:nvPr/>
          </p:nvSpPr>
          <p:spPr bwMode="auto">
            <a:xfrm>
              <a:off x="7820025" y="3511550"/>
              <a:ext cx="1162050" cy="2311400"/>
            </a:xfrm>
            <a:custGeom>
              <a:avLst/>
              <a:gdLst>
                <a:gd name="T0" fmla="*/ 44 w 98"/>
                <a:gd name="T1" fmla="*/ 158 h 196"/>
                <a:gd name="T2" fmla="*/ 27 w 98"/>
                <a:gd name="T3" fmla="*/ 124 h 196"/>
                <a:gd name="T4" fmla="*/ 11 w 98"/>
                <a:gd name="T5" fmla="*/ 168 h 196"/>
                <a:gd name="T6" fmla="*/ 34 w 98"/>
                <a:gd name="T7" fmla="*/ 9 h 196"/>
                <a:gd name="T8" fmla="*/ 69 w 98"/>
                <a:gd name="T9" fmla="*/ 13 h 196"/>
                <a:gd name="T10" fmla="*/ 81 w 98"/>
                <a:gd name="T11" fmla="*/ 15 h 196"/>
                <a:gd name="T12" fmla="*/ 86 w 98"/>
                <a:gd name="T13" fmla="*/ 31 h 196"/>
                <a:gd name="T14" fmla="*/ 21 w 98"/>
                <a:gd name="T15" fmla="*/ 12 h 196"/>
                <a:gd name="T16" fmla="*/ 45 w 98"/>
                <a:gd name="T17" fmla="*/ 12 h 196"/>
                <a:gd name="T18" fmla="*/ 39 w 98"/>
                <a:gd name="T19" fmla="*/ 13 h 196"/>
                <a:gd name="T20" fmla="*/ 19 w 98"/>
                <a:gd name="T21" fmla="*/ 17 h 196"/>
                <a:gd name="T22" fmla="*/ 41 w 98"/>
                <a:gd name="T23" fmla="*/ 20 h 196"/>
                <a:gd name="T24" fmla="*/ 19 w 98"/>
                <a:gd name="T25" fmla="*/ 24 h 196"/>
                <a:gd name="T26" fmla="*/ 24 w 98"/>
                <a:gd name="T27" fmla="*/ 22 h 196"/>
                <a:gd name="T28" fmla="*/ 48 w 98"/>
                <a:gd name="T29" fmla="*/ 26 h 196"/>
                <a:gd name="T30" fmla="*/ 45 w 98"/>
                <a:gd name="T31" fmla="*/ 28 h 196"/>
                <a:gd name="T32" fmla="*/ 48 w 98"/>
                <a:gd name="T33" fmla="*/ 27 h 196"/>
                <a:gd name="T34" fmla="*/ 47 w 98"/>
                <a:gd name="T35" fmla="*/ 30 h 196"/>
                <a:gd name="T36" fmla="*/ 30 w 98"/>
                <a:gd name="T37" fmla="*/ 32 h 196"/>
                <a:gd name="T38" fmla="*/ 69 w 98"/>
                <a:gd name="T39" fmla="*/ 32 h 196"/>
                <a:gd name="T40" fmla="*/ 49 w 98"/>
                <a:gd name="T41" fmla="*/ 34 h 196"/>
                <a:gd name="T42" fmla="*/ 23 w 98"/>
                <a:gd name="T43" fmla="*/ 36 h 196"/>
                <a:gd name="T44" fmla="*/ 21 w 98"/>
                <a:gd name="T45" fmla="*/ 38 h 196"/>
                <a:gd name="T46" fmla="*/ 32 w 98"/>
                <a:gd name="T47" fmla="*/ 44 h 196"/>
                <a:gd name="T48" fmla="*/ 40 w 98"/>
                <a:gd name="T49" fmla="*/ 43 h 196"/>
                <a:gd name="T50" fmla="*/ 35 w 98"/>
                <a:gd name="T51" fmla="*/ 49 h 196"/>
                <a:gd name="T52" fmla="*/ 30 w 98"/>
                <a:gd name="T53" fmla="*/ 51 h 196"/>
                <a:gd name="T54" fmla="*/ 32 w 98"/>
                <a:gd name="T55" fmla="*/ 54 h 196"/>
                <a:gd name="T56" fmla="*/ 38 w 98"/>
                <a:gd name="T57" fmla="*/ 52 h 196"/>
                <a:gd name="T58" fmla="*/ 39 w 98"/>
                <a:gd name="T59" fmla="*/ 55 h 196"/>
                <a:gd name="T60" fmla="*/ 35 w 98"/>
                <a:gd name="T61" fmla="*/ 58 h 196"/>
                <a:gd name="T62" fmla="*/ 31 w 98"/>
                <a:gd name="T63" fmla="*/ 59 h 196"/>
                <a:gd name="T64" fmla="*/ 21 w 98"/>
                <a:gd name="T65" fmla="*/ 63 h 196"/>
                <a:gd name="T66" fmla="*/ 36 w 98"/>
                <a:gd name="T67" fmla="*/ 66 h 196"/>
                <a:gd name="T68" fmla="*/ 31 w 98"/>
                <a:gd name="T69" fmla="*/ 67 h 196"/>
                <a:gd name="T70" fmla="*/ 35 w 98"/>
                <a:gd name="T71" fmla="*/ 66 h 196"/>
                <a:gd name="T72" fmla="*/ 30 w 98"/>
                <a:gd name="T73" fmla="*/ 71 h 196"/>
                <a:gd name="T74" fmla="*/ 29 w 98"/>
                <a:gd name="T75" fmla="*/ 74 h 196"/>
                <a:gd name="T76" fmla="*/ 41 w 98"/>
                <a:gd name="T77" fmla="*/ 81 h 196"/>
                <a:gd name="T78" fmla="*/ 38 w 98"/>
                <a:gd name="T79" fmla="*/ 78 h 196"/>
                <a:gd name="T80" fmla="*/ 22 w 98"/>
                <a:gd name="T81" fmla="*/ 81 h 196"/>
                <a:gd name="T82" fmla="*/ 29 w 98"/>
                <a:gd name="T83" fmla="*/ 86 h 196"/>
                <a:gd name="T84" fmla="*/ 24 w 98"/>
                <a:gd name="T85" fmla="*/ 95 h 196"/>
                <a:gd name="T86" fmla="*/ 37 w 98"/>
                <a:gd name="T87" fmla="*/ 95 h 196"/>
                <a:gd name="T88" fmla="*/ 36 w 98"/>
                <a:gd name="T89" fmla="*/ 101 h 196"/>
                <a:gd name="T90" fmla="*/ 41 w 98"/>
                <a:gd name="T91" fmla="*/ 102 h 196"/>
                <a:gd name="T92" fmla="*/ 24 w 98"/>
                <a:gd name="T93" fmla="*/ 109 h 196"/>
                <a:gd name="T94" fmla="*/ 41 w 98"/>
                <a:gd name="T95" fmla="*/ 113 h 196"/>
                <a:gd name="T96" fmla="*/ 21 w 98"/>
                <a:gd name="T97" fmla="*/ 114 h 196"/>
                <a:gd name="T98" fmla="*/ 23 w 98"/>
                <a:gd name="T99" fmla="*/ 122 h 196"/>
                <a:gd name="T100" fmla="*/ 39 w 98"/>
                <a:gd name="T101" fmla="*/ 129 h 196"/>
                <a:gd name="T102" fmla="*/ 22 w 98"/>
                <a:gd name="T103" fmla="*/ 134 h 196"/>
                <a:gd name="T104" fmla="*/ 21 w 98"/>
                <a:gd name="T105" fmla="*/ 142 h 196"/>
                <a:gd name="T106" fmla="*/ 21 w 98"/>
                <a:gd name="T107" fmla="*/ 148 h 196"/>
                <a:gd name="T108" fmla="*/ 19 w 98"/>
                <a:gd name="T109" fmla="*/ 160 h 196"/>
                <a:gd name="T110" fmla="*/ 18 w 98"/>
                <a:gd name="T111" fmla="*/ 171 h 196"/>
                <a:gd name="T112" fmla="*/ 11 w 98"/>
                <a:gd name="T113" fmla="*/ 174 h 196"/>
                <a:gd name="T114" fmla="*/ 42 w 98"/>
                <a:gd name="T115" fmla="*/ 178 h 196"/>
                <a:gd name="T116" fmla="*/ 41 w 98"/>
                <a:gd name="T117" fmla="*/ 181 h 196"/>
                <a:gd name="T118" fmla="*/ 6 w 98"/>
                <a:gd name="T119" fmla="*/ 184 h 196"/>
                <a:gd name="T120" fmla="*/ 14 w 98"/>
                <a:gd name="T121" fmla="*/ 187 h 196"/>
                <a:gd name="T122" fmla="*/ 46 w 98"/>
                <a:gd name="T123" fmla="*/ 190 h 196"/>
                <a:gd name="T124" fmla="*/ 39 w 98"/>
                <a:gd name="T125" fmla="*/ 19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8" h="196">
                  <a:moveTo>
                    <a:pt x="62" y="48"/>
                  </a:moveTo>
                  <a:cubicBezTo>
                    <a:pt x="63" y="48"/>
                    <a:pt x="62" y="48"/>
                    <a:pt x="62" y="48"/>
                  </a:cubicBezTo>
                  <a:cubicBezTo>
                    <a:pt x="61" y="52"/>
                    <a:pt x="58" y="56"/>
                    <a:pt x="56" y="59"/>
                  </a:cubicBezTo>
                  <a:cubicBezTo>
                    <a:pt x="55" y="60"/>
                    <a:pt x="55" y="62"/>
                    <a:pt x="53" y="63"/>
                  </a:cubicBezTo>
                  <a:cubicBezTo>
                    <a:pt x="53" y="62"/>
                    <a:pt x="53" y="62"/>
                    <a:pt x="53" y="61"/>
                  </a:cubicBezTo>
                  <a:cubicBezTo>
                    <a:pt x="52" y="61"/>
                    <a:pt x="52" y="62"/>
                    <a:pt x="52" y="62"/>
                  </a:cubicBezTo>
                  <a:cubicBezTo>
                    <a:pt x="52" y="63"/>
                    <a:pt x="53" y="64"/>
                    <a:pt x="52" y="65"/>
                  </a:cubicBezTo>
                  <a:cubicBezTo>
                    <a:pt x="51" y="65"/>
                    <a:pt x="51" y="64"/>
                    <a:pt x="51" y="64"/>
                  </a:cubicBezTo>
                  <a:cubicBezTo>
                    <a:pt x="50" y="64"/>
                    <a:pt x="49" y="64"/>
                    <a:pt x="49" y="65"/>
                  </a:cubicBezTo>
                  <a:cubicBezTo>
                    <a:pt x="49" y="67"/>
                    <a:pt x="51" y="69"/>
                    <a:pt x="50" y="71"/>
                  </a:cubicBezTo>
                  <a:cubicBezTo>
                    <a:pt x="49" y="71"/>
                    <a:pt x="49" y="68"/>
                    <a:pt x="48" y="66"/>
                  </a:cubicBezTo>
                  <a:cubicBezTo>
                    <a:pt x="47" y="70"/>
                    <a:pt x="47" y="74"/>
                    <a:pt x="47" y="77"/>
                  </a:cubicBezTo>
                  <a:cubicBezTo>
                    <a:pt x="47" y="77"/>
                    <a:pt x="46" y="77"/>
                    <a:pt x="46" y="78"/>
                  </a:cubicBezTo>
                  <a:cubicBezTo>
                    <a:pt x="46" y="80"/>
                    <a:pt x="45" y="82"/>
                    <a:pt x="46" y="84"/>
                  </a:cubicBezTo>
                  <a:cubicBezTo>
                    <a:pt x="46" y="88"/>
                    <a:pt x="45" y="90"/>
                    <a:pt x="45" y="94"/>
                  </a:cubicBezTo>
                  <a:cubicBezTo>
                    <a:pt x="45" y="94"/>
                    <a:pt x="45" y="95"/>
                    <a:pt x="45" y="95"/>
                  </a:cubicBezTo>
                  <a:cubicBezTo>
                    <a:pt x="45" y="98"/>
                    <a:pt x="45" y="102"/>
                    <a:pt x="46" y="105"/>
                  </a:cubicBezTo>
                  <a:cubicBezTo>
                    <a:pt x="46" y="107"/>
                    <a:pt x="46" y="110"/>
                    <a:pt x="45" y="111"/>
                  </a:cubicBezTo>
                  <a:cubicBezTo>
                    <a:pt x="45" y="111"/>
                    <a:pt x="45" y="111"/>
                    <a:pt x="44" y="111"/>
                  </a:cubicBezTo>
                  <a:cubicBezTo>
                    <a:pt x="45" y="117"/>
                    <a:pt x="44" y="125"/>
                    <a:pt x="44" y="132"/>
                  </a:cubicBezTo>
                  <a:cubicBezTo>
                    <a:pt x="45" y="132"/>
                    <a:pt x="44" y="131"/>
                    <a:pt x="45" y="131"/>
                  </a:cubicBezTo>
                  <a:cubicBezTo>
                    <a:pt x="46" y="131"/>
                    <a:pt x="44" y="134"/>
                    <a:pt x="44" y="135"/>
                  </a:cubicBezTo>
                  <a:cubicBezTo>
                    <a:pt x="44" y="136"/>
                    <a:pt x="44" y="136"/>
                    <a:pt x="44" y="136"/>
                  </a:cubicBezTo>
                  <a:cubicBezTo>
                    <a:pt x="44" y="136"/>
                    <a:pt x="44" y="137"/>
                    <a:pt x="44" y="137"/>
                  </a:cubicBezTo>
                  <a:cubicBezTo>
                    <a:pt x="44" y="138"/>
                    <a:pt x="43" y="139"/>
                    <a:pt x="44" y="141"/>
                  </a:cubicBezTo>
                  <a:cubicBezTo>
                    <a:pt x="44" y="141"/>
                    <a:pt x="43" y="141"/>
                    <a:pt x="43" y="141"/>
                  </a:cubicBezTo>
                  <a:cubicBezTo>
                    <a:pt x="44" y="146"/>
                    <a:pt x="43" y="150"/>
                    <a:pt x="44" y="155"/>
                  </a:cubicBezTo>
                  <a:cubicBezTo>
                    <a:pt x="44" y="155"/>
                    <a:pt x="44" y="155"/>
                    <a:pt x="44" y="155"/>
                  </a:cubicBezTo>
                  <a:cubicBezTo>
                    <a:pt x="44" y="156"/>
                    <a:pt x="44" y="157"/>
                    <a:pt x="44" y="158"/>
                  </a:cubicBezTo>
                  <a:cubicBezTo>
                    <a:pt x="44" y="159"/>
                    <a:pt x="44" y="160"/>
                    <a:pt x="44" y="162"/>
                  </a:cubicBezTo>
                  <a:cubicBezTo>
                    <a:pt x="45" y="163"/>
                    <a:pt x="45" y="165"/>
                    <a:pt x="45" y="167"/>
                  </a:cubicBezTo>
                  <a:cubicBezTo>
                    <a:pt x="46" y="169"/>
                    <a:pt x="47" y="174"/>
                    <a:pt x="47" y="178"/>
                  </a:cubicBezTo>
                  <a:cubicBezTo>
                    <a:pt x="48" y="178"/>
                    <a:pt x="50" y="179"/>
                    <a:pt x="51" y="179"/>
                  </a:cubicBezTo>
                  <a:cubicBezTo>
                    <a:pt x="52" y="179"/>
                    <a:pt x="53" y="178"/>
                    <a:pt x="54" y="178"/>
                  </a:cubicBezTo>
                  <a:cubicBezTo>
                    <a:pt x="57" y="179"/>
                    <a:pt x="55" y="182"/>
                    <a:pt x="55" y="185"/>
                  </a:cubicBezTo>
                  <a:cubicBezTo>
                    <a:pt x="55" y="185"/>
                    <a:pt x="56" y="185"/>
                    <a:pt x="56" y="185"/>
                  </a:cubicBezTo>
                  <a:cubicBezTo>
                    <a:pt x="56" y="186"/>
                    <a:pt x="56" y="186"/>
                    <a:pt x="56" y="187"/>
                  </a:cubicBezTo>
                  <a:cubicBezTo>
                    <a:pt x="56" y="188"/>
                    <a:pt x="57" y="188"/>
                    <a:pt x="57" y="188"/>
                  </a:cubicBezTo>
                  <a:cubicBezTo>
                    <a:pt x="57" y="188"/>
                    <a:pt x="57" y="189"/>
                    <a:pt x="57" y="189"/>
                  </a:cubicBezTo>
                  <a:cubicBezTo>
                    <a:pt x="56" y="189"/>
                    <a:pt x="56" y="189"/>
                    <a:pt x="56" y="189"/>
                  </a:cubicBezTo>
                  <a:cubicBezTo>
                    <a:pt x="55" y="190"/>
                    <a:pt x="54" y="192"/>
                    <a:pt x="53" y="193"/>
                  </a:cubicBezTo>
                  <a:cubicBezTo>
                    <a:pt x="53" y="193"/>
                    <a:pt x="52" y="193"/>
                    <a:pt x="52" y="193"/>
                  </a:cubicBezTo>
                  <a:cubicBezTo>
                    <a:pt x="48" y="193"/>
                    <a:pt x="45" y="192"/>
                    <a:pt x="42" y="194"/>
                  </a:cubicBezTo>
                  <a:cubicBezTo>
                    <a:pt x="39" y="194"/>
                    <a:pt x="36" y="192"/>
                    <a:pt x="34" y="191"/>
                  </a:cubicBezTo>
                  <a:cubicBezTo>
                    <a:pt x="34" y="190"/>
                    <a:pt x="35" y="190"/>
                    <a:pt x="35" y="190"/>
                  </a:cubicBezTo>
                  <a:cubicBezTo>
                    <a:pt x="34" y="190"/>
                    <a:pt x="32" y="190"/>
                    <a:pt x="32" y="189"/>
                  </a:cubicBezTo>
                  <a:cubicBezTo>
                    <a:pt x="33" y="188"/>
                    <a:pt x="34" y="188"/>
                    <a:pt x="35" y="188"/>
                  </a:cubicBezTo>
                  <a:cubicBezTo>
                    <a:pt x="35" y="186"/>
                    <a:pt x="35" y="184"/>
                    <a:pt x="36" y="182"/>
                  </a:cubicBezTo>
                  <a:cubicBezTo>
                    <a:pt x="35" y="182"/>
                    <a:pt x="35" y="182"/>
                    <a:pt x="35" y="181"/>
                  </a:cubicBezTo>
                  <a:cubicBezTo>
                    <a:pt x="35" y="180"/>
                    <a:pt x="36" y="179"/>
                    <a:pt x="37" y="178"/>
                  </a:cubicBezTo>
                  <a:cubicBezTo>
                    <a:pt x="36" y="176"/>
                    <a:pt x="37" y="174"/>
                    <a:pt x="36" y="173"/>
                  </a:cubicBezTo>
                  <a:cubicBezTo>
                    <a:pt x="36" y="159"/>
                    <a:pt x="34" y="147"/>
                    <a:pt x="36" y="136"/>
                  </a:cubicBezTo>
                  <a:cubicBezTo>
                    <a:pt x="36" y="132"/>
                    <a:pt x="35" y="127"/>
                    <a:pt x="35" y="123"/>
                  </a:cubicBezTo>
                  <a:cubicBezTo>
                    <a:pt x="34" y="117"/>
                    <a:pt x="34" y="111"/>
                    <a:pt x="33" y="105"/>
                  </a:cubicBezTo>
                  <a:cubicBezTo>
                    <a:pt x="32" y="106"/>
                    <a:pt x="32" y="107"/>
                    <a:pt x="31" y="108"/>
                  </a:cubicBezTo>
                  <a:cubicBezTo>
                    <a:pt x="31" y="113"/>
                    <a:pt x="29" y="115"/>
                    <a:pt x="29" y="119"/>
                  </a:cubicBezTo>
                  <a:cubicBezTo>
                    <a:pt x="29" y="119"/>
                    <a:pt x="28" y="119"/>
                    <a:pt x="28" y="119"/>
                  </a:cubicBezTo>
                  <a:cubicBezTo>
                    <a:pt x="28" y="121"/>
                    <a:pt x="27" y="122"/>
                    <a:pt x="27" y="124"/>
                  </a:cubicBezTo>
                  <a:cubicBezTo>
                    <a:pt x="26" y="125"/>
                    <a:pt x="27" y="127"/>
                    <a:pt x="26" y="129"/>
                  </a:cubicBezTo>
                  <a:cubicBezTo>
                    <a:pt x="26" y="130"/>
                    <a:pt x="26" y="132"/>
                    <a:pt x="26" y="133"/>
                  </a:cubicBezTo>
                  <a:cubicBezTo>
                    <a:pt x="25" y="143"/>
                    <a:pt x="23" y="151"/>
                    <a:pt x="21" y="160"/>
                  </a:cubicBezTo>
                  <a:cubicBezTo>
                    <a:pt x="21" y="160"/>
                    <a:pt x="21" y="161"/>
                    <a:pt x="21" y="160"/>
                  </a:cubicBezTo>
                  <a:cubicBezTo>
                    <a:pt x="21" y="161"/>
                    <a:pt x="21" y="163"/>
                    <a:pt x="21" y="164"/>
                  </a:cubicBezTo>
                  <a:cubicBezTo>
                    <a:pt x="21" y="165"/>
                    <a:pt x="21" y="164"/>
                    <a:pt x="20" y="165"/>
                  </a:cubicBezTo>
                  <a:cubicBezTo>
                    <a:pt x="20" y="168"/>
                    <a:pt x="19" y="171"/>
                    <a:pt x="19" y="176"/>
                  </a:cubicBezTo>
                  <a:cubicBezTo>
                    <a:pt x="18" y="176"/>
                    <a:pt x="18" y="177"/>
                    <a:pt x="18" y="178"/>
                  </a:cubicBezTo>
                  <a:cubicBezTo>
                    <a:pt x="18" y="179"/>
                    <a:pt x="20" y="180"/>
                    <a:pt x="20" y="180"/>
                  </a:cubicBezTo>
                  <a:cubicBezTo>
                    <a:pt x="21" y="180"/>
                    <a:pt x="21" y="179"/>
                    <a:pt x="22" y="179"/>
                  </a:cubicBezTo>
                  <a:cubicBezTo>
                    <a:pt x="23" y="183"/>
                    <a:pt x="23" y="186"/>
                    <a:pt x="26" y="188"/>
                  </a:cubicBezTo>
                  <a:cubicBezTo>
                    <a:pt x="25" y="189"/>
                    <a:pt x="26" y="190"/>
                    <a:pt x="26" y="190"/>
                  </a:cubicBezTo>
                  <a:cubicBezTo>
                    <a:pt x="26" y="190"/>
                    <a:pt x="26" y="191"/>
                    <a:pt x="26" y="191"/>
                  </a:cubicBezTo>
                  <a:cubicBezTo>
                    <a:pt x="26" y="192"/>
                    <a:pt x="25" y="193"/>
                    <a:pt x="24" y="193"/>
                  </a:cubicBezTo>
                  <a:cubicBezTo>
                    <a:pt x="24" y="193"/>
                    <a:pt x="24" y="193"/>
                    <a:pt x="23" y="194"/>
                  </a:cubicBezTo>
                  <a:cubicBezTo>
                    <a:pt x="23" y="194"/>
                    <a:pt x="23" y="193"/>
                    <a:pt x="22" y="193"/>
                  </a:cubicBezTo>
                  <a:cubicBezTo>
                    <a:pt x="18" y="191"/>
                    <a:pt x="14" y="195"/>
                    <a:pt x="10" y="195"/>
                  </a:cubicBezTo>
                  <a:cubicBezTo>
                    <a:pt x="10" y="196"/>
                    <a:pt x="9" y="196"/>
                    <a:pt x="8" y="195"/>
                  </a:cubicBezTo>
                  <a:cubicBezTo>
                    <a:pt x="8" y="194"/>
                    <a:pt x="10" y="194"/>
                    <a:pt x="11" y="194"/>
                  </a:cubicBezTo>
                  <a:cubicBezTo>
                    <a:pt x="12" y="194"/>
                    <a:pt x="13" y="193"/>
                    <a:pt x="14" y="193"/>
                  </a:cubicBezTo>
                  <a:cubicBezTo>
                    <a:pt x="13" y="192"/>
                    <a:pt x="11" y="191"/>
                    <a:pt x="10" y="192"/>
                  </a:cubicBezTo>
                  <a:cubicBezTo>
                    <a:pt x="10" y="192"/>
                    <a:pt x="9" y="192"/>
                    <a:pt x="9" y="192"/>
                  </a:cubicBezTo>
                  <a:cubicBezTo>
                    <a:pt x="7" y="193"/>
                    <a:pt x="4" y="191"/>
                    <a:pt x="2" y="191"/>
                  </a:cubicBezTo>
                  <a:cubicBezTo>
                    <a:pt x="0" y="190"/>
                    <a:pt x="0" y="188"/>
                    <a:pt x="1" y="186"/>
                  </a:cubicBezTo>
                  <a:cubicBezTo>
                    <a:pt x="5" y="186"/>
                    <a:pt x="5" y="182"/>
                    <a:pt x="8" y="181"/>
                  </a:cubicBezTo>
                  <a:cubicBezTo>
                    <a:pt x="9" y="181"/>
                    <a:pt x="9" y="181"/>
                    <a:pt x="9" y="181"/>
                  </a:cubicBezTo>
                  <a:cubicBezTo>
                    <a:pt x="10" y="179"/>
                    <a:pt x="11" y="175"/>
                    <a:pt x="11" y="172"/>
                  </a:cubicBezTo>
                  <a:cubicBezTo>
                    <a:pt x="11" y="172"/>
                    <a:pt x="10" y="171"/>
                    <a:pt x="10" y="171"/>
                  </a:cubicBezTo>
                  <a:cubicBezTo>
                    <a:pt x="10" y="170"/>
                    <a:pt x="11" y="169"/>
                    <a:pt x="11" y="168"/>
                  </a:cubicBezTo>
                  <a:cubicBezTo>
                    <a:pt x="12" y="166"/>
                    <a:pt x="12" y="163"/>
                    <a:pt x="12" y="161"/>
                  </a:cubicBezTo>
                  <a:cubicBezTo>
                    <a:pt x="12" y="160"/>
                    <a:pt x="13" y="159"/>
                    <a:pt x="13" y="158"/>
                  </a:cubicBezTo>
                  <a:cubicBezTo>
                    <a:pt x="13" y="158"/>
                    <a:pt x="13" y="157"/>
                    <a:pt x="13" y="157"/>
                  </a:cubicBezTo>
                  <a:cubicBezTo>
                    <a:pt x="13" y="155"/>
                    <a:pt x="14" y="153"/>
                    <a:pt x="14" y="152"/>
                  </a:cubicBezTo>
                  <a:cubicBezTo>
                    <a:pt x="16" y="140"/>
                    <a:pt x="18" y="129"/>
                    <a:pt x="20" y="117"/>
                  </a:cubicBezTo>
                  <a:cubicBezTo>
                    <a:pt x="20" y="112"/>
                    <a:pt x="21" y="108"/>
                    <a:pt x="21" y="104"/>
                  </a:cubicBezTo>
                  <a:cubicBezTo>
                    <a:pt x="22" y="102"/>
                    <a:pt x="21" y="99"/>
                    <a:pt x="24" y="98"/>
                  </a:cubicBezTo>
                  <a:cubicBezTo>
                    <a:pt x="24" y="100"/>
                    <a:pt x="25" y="103"/>
                    <a:pt x="26" y="105"/>
                  </a:cubicBezTo>
                  <a:cubicBezTo>
                    <a:pt x="27" y="103"/>
                    <a:pt x="25" y="101"/>
                    <a:pt x="24" y="98"/>
                  </a:cubicBezTo>
                  <a:cubicBezTo>
                    <a:pt x="24" y="97"/>
                    <a:pt x="23" y="95"/>
                    <a:pt x="23" y="94"/>
                  </a:cubicBezTo>
                  <a:cubicBezTo>
                    <a:pt x="23" y="95"/>
                    <a:pt x="24" y="97"/>
                    <a:pt x="23" y="98"/>
                  </a:cubicBezTo>
                  <a:cubicBezTo>
                    <a:pt x="22" y="98"/>
                    <a:pt x="22" y="98"/>
                    <a:pt x="22" y="98"/>
                  </a:cubicBezTo>
                  <a:cubicBezTo>
                    <a:pt x="21" y="96"/>
                    <a:pt x="22" y="93"/>
                    <a:pt x="21" y="90"/>
                  </a:cubicBezTo>
                  <a:cubicBezTo>
                    <a:pt x="21" y="89"/>
                    <a:pt x="22" y="89"/>
                    <a:pt x="22" y="89"/>
                  </a:cubicBezTo>
                  <a:cubicBezTo>
                    <a:pt x="21" y="74"/>
                    <a:pt x="19" y="58"/>
                    <a:pt x="18" y="43"/>
                  </a:cubicBezTo>
                  <a:cubicBezTo>
                    <a:pt x="18" y="43"/>
                    <a:pt x="18" y="43"/>
                    <a:pt x="18" y="43"/>
                  </a:cubicBezTo>
                  <a:cubicBezTo>
                    <a:pt x="18" y="42"/>
                    <a:pt x="18" y="41"/>
                    <a:pt x="18" y="41"/>
                  </a:cubicBezTo>
                  <a:cubicBezTo>
                    <a:pt x="17" y="37"/>
                    <a:pt x="16" y="33"/>
                    <a:pt x="16" y="29"/>
                  </a:cubicBezTo>
                  <a:cubicBezTo>
                    <a:pt x="16" y="28"/>
                    <a:pt x="16" y="26"/>
                    <a:pt x="17" y="26"/>
                  </a:cubicBezTo>
                  <a:cubicBezTo>
                    <a:pt x="17" y="28"/>
                    <a:pt x="17" y="32"/>
                    <a:pt x="18" y="34"/>
                  </a:cubicBezTo>
                  <a:cubicBezTo>
                    <a:pt x="18" y="31"/>
                    <a:pt x="17" y="27"/>
                    <a:pt x="17" y="24"/>
                  </a:cubicBezTo>
                  <a:cubicBezTo>
                    <a:pt x="15" y="23"/>
                    <a:pt x="17" y="22"/>
                    <a:pt x="17" y="20"/>
                  </a:cubicBezTo>
                  <a:cubicBezTo>
                    <a:pt x="18" y="18"/>
                    <a:pt x="17" y="17"/>
                    <a:pt x="17" y="16"/>
                  </a:cubicBezTo>
                  <a:cubicBezTo>
                    <a:pt x="18" y="15"/>
                    <a:pt x="19" y="15"/>
                    <a:pt x="19" y="14"/>
                  </a:cubicBezTo>
                  <a:cubicBezTo>
                    <a:pt x="18" y="13"/>
                    <a:pt x="18" y="12"/>
                    <a:pt x="19" y="10"/>
                  </a:cubicBezTo>
                  <a:cubicBezTo>
                    <a:pt x="22" y="9"/>
                    <a:pt x="25" y="6"/>
                    <a:pt x="29" y="6"/>
                  </a:cubicBezTo>
                  <a:cubicBezTo>
                    <a:pt x="29" y="6"/>
                    <a:pt x="30" y="7"/>
                    <a:pt x="29" y="7"/>
                  </a:cubicBezTo>
                  <a:cubicBezTo>
                    <a:pt x="30" y="8"/>
                    <a:pt x="33" y="8"/>
                    <a:pt x="35" y="8"/>
                  </a:cubicBezTo>
                  <a:cubicBezTo>
                    <a:pt x="35" y="9"/>
                    <a:pt x="34" y="9"/>
                    <a:pt x="34" y="9"/>
                  </a:cubicBezTo>
                  <a:cubicBezTo>
                    <a:pt x="36" y="10"/>
                    <a:pt x="39" y="7"/>
                    <a:pt x="42" y="8"/>
                  </a:cubicBezTo>
                  <a:cubicBezTo>
                    <a:pt x="42" y="9"/>
                    <a:pt x="41" y="9"/>
                    <a:pt x="41" y="9"/>
                  </a:cubicBezTo>
                  <a:cubicBezTo>
                    <a:pt x="44" y="8"/>
                    <a:pt x="45" y="11"/>
                    <a:pt x="47" y="12"/>
                  </a:cubicBezTo>
                  <a:cubicBezTo>
                    <a:pt x="48" y="12"/>
                    <a:pt x="47" y="11"/>
                    <a:pt x="48" y="11"/>
                  </a:cubicBezTo>
                  <a:cubicBezTo>
                    <a:pt x="48" y="11"/>
                    <a:pt x="48" y="11"/>
                    <a:pt x="49" y="11"/>
                  </a:cubicBezTo>
                  <a:cubicBezTo>
                    <a:pt x="49" y="13"/>
                    <a:pt x="49" y="13"/>
                    <a:pt x="49" y="15"/>
                  </a:cubicBezTo>
                  <a:cubicBezTo>
                    <a:pt x="51" y="20"/>
                    <a:pt x="51" y="26"/>
                    <a:pt x="50" y="32"/>
                  </a:cubicBezTo>
                  <a:cubicBezTo>
                    <a:pt x="51" y="33"/>
                    <a:pt x="51" y="34"/>
                    <a:pt x="52" y="34"/>
                  </a:cubicBezTo>
                  <a:cubicBezTo>
                    <a:pt x="52" y="34"/>
                    <a:pt x="52" y="33"/>
                    <a:pt x="52" y="32"/>
                  </a:cubicBezTo>
                  <a:cubicBezTo>
                    <a:pt x="53" y="32"/>
                    <a:pt x="53" y="32"/>
                    <a:pt x="53" y="32"/>
                  </a:cubicBezTo>
                  <a:cubicBezTo>
                    <a:pt x="54" y="33"/>
                    <a:pt x="53" y="33"/>
                    <a:pt x="53" y="34"/>
                  </a:cubicBezTo>
                  <a:cubicBezTo>
                    <a:pt x="54" y="34"/>
                    <a:pt x="54" y="33"/>
                    <a:pt x="54" y="34"/>
                  </a:cubicBezTo>
                  <a:cubicBezTo>
                    <a:pt x="54" y="35"/>
                    <a:pt x="53" y="35"/>
                    <a:pt x="53" y="35"/>
                  </a:cubicBezTo>
                  <a:cubicBezTo>
                    <a:pt x="57" y="34"/>
                    <a:pt x="60" y="30"/>
                    <a:pt x="63" y="28"/>
                  </a:cubicBezTo>
                  <a:cubicBezTo>
                    <a:pt x="64" y="28"/>
                    <a:pt x="64" y="28"/>
                    <a:pt x="64" y="28"/>
                  </a:cubicBezTo>
                  <a:cubicBezTo>
                    <a:pt x="65" y="28"/>
                    <a:pt x="65" y="27"/>
                    <a:pt x="66" y="27"/>
                  </a:cubicBezTo>
                  <a:cubicBezTo>
                    <a:pt x="66" y="25"/>
                    <a:pt x="63" y="24"/>
                    <a:pt x="62" y="23"/>
                  </a:cubicBezTo>
                  <a:cubicBezTo>
                    <a:pt x="62" y="23"/>
                    <a:pt x="61" y="23"/>
                    <a:pt x="61" y="24"/>
                  </a:cubicBezTo>
                  <a:cubicBezTo>
                    <a:pt x="60" y="24"/>
                    <a:pt x="60" y="23"/>
                    <a:pt x="60" y="23"/>
                  </a:cubicBezTo>
                  <a:cubicBezTo>
                    <a:pt x="59" y="25"/>
                    <a:pt x="60" y="25"/>
                    <a:pt x="60" y="27"/>
                  </a:cubicBezTo>
                  <a:cubicBezTo>
                    <a:pt x="62" y="27"/>
                    <a:pt x="63" y="26"/>
                    <a:pt x="65" y="26"/>
                  </a:cubicBezTo>
                  <a:cubicBezTo>
                    <a:pt x="64" y="27"/>
                    <a:pt x="63" y="27"/>
                    <a:pt x="62" y="27"/>
                  </a:cubicBezTo>
                  <a:cubicBezTo>
                    <a:pt x="61" y="27"/>
                    <a:pt x="60" y="28"/>
                    <a:pt x="59" y="28"/>
                  </a:cubicBezTo>
                  <a:cubicBezTo>
                    <a:pt x="58" y="27"/>
                    <a:pt x="59" y="25"/>
                    <a:pt x="58" y="24"/>
                  </a:cubicBezTo>
                  <a:cubicBezTo>
                    <a:pt x="60" y="20"/>
                    <a:pt x="63" y="18"/>
                    <a:pt x="66" y="15"/>
                  </a:cubicBezTo>
                  <a:cubicBezTo>
                    <a:pt x="66" y="15"/>
                    <a:pt x="66" y="15"/>
                    <a:pt x="67" y="15"/>
                  </a:cubicBezTo>
                  <a:cubicBezTo>
                    <a:pt x="67" y="13"/>
                    <a:pt x="66" y="12"/>
                    <a:pt x="66" y="11"/>
                  </a:cubicBezTo>
                  <a:cubicBezTo>
                    <a:pt x="67" y="10"/>
                    <a:pt x="66" y="9"/>
                    <a:pt x="66" y="8"/>
                  </a:cubicBezTo>
                  <a:cubicBezTo>
                    <a:pt x="68" y="8"/>
                    <a:pt x="68" y="12"/>
                    <a:pt x="69" y="13"/>
                  </a:cubicBezTo>
                  <a:cubicBezTo>
                    <a:pt x="71" y="11"/>
                    <a:pt x="74" y="8"/>
                    <a:pt x="76" y="6"/>
                  </a:cubicBezTo>
                  <a:cubicBezTo>
                    <a:pt x="77" y="5"/>
                    <a:pt x="79" y="4"/>
                    <a:pt x="79" y="2"/>
                  </a:cubicBezTo>
                  <a:cubicBezTo>
                    <a:pt x="81" y="1"/>
                    <a:pt x="84" y="5"/>
                    <a:pt x="86" y="6"/>
                  </a:cubicBezTo>
                  <a:cubicBezTo>
                    <a:pt x="87" y="4"/>
                    <a:pt x="87" y="2"/>
                    <a:pt x="87" y="0"/>
                  </a:cubicBezTo>
                  <a:cubicBezTo>
                    <a:pt x="89" y="0"/>
                    <a:pt x="90" y="2"/>
                    <a:pt x="91" y="3"/>
                  </a:cubicBezTo>
                  <a:cubicBezTo>
                    <a:pt x="92" y="2"/>
                    <a:pt x="93" y="2"/>
                    <a:pt x="94" y="2"/>
                  </a:cubicBezTo>
                  <a:cubicBezTo>
                    <a:pt x="94" y="2"/>
                    <a:pt x="93" y="3"/>
                    <a:pt x="92" y="4"/>
                  </a:cubicBezTo>
                  <a:cubicBezTo>
                    <a:pt x="93" y="4"/>
                    <a:pt x="95" y="4"/>
                    <a:pt x="95" y="5"/>
                  </a:cubicBezTo>
                  <a:cubicBezTo>
                    <a:pt x="96" y="5"/>
                    <a:pt x="96" y="5"/>
                    <a:pt x="97" y="5"/>
                  </a:cubicBezTo>
                  <a:cubicBezTo>
                    <a:pt x="96" y="8"/>
                    <a:pt x="92" y="7"/>
                    <a:pt x="91" y="10"/>
                  </a:cubicBezTo>
                  <a:cubicBezTo>
                    <a:pt x="88" y="11"/>
                    <a:pt x="85" y="14"/>
                    <a:pt x="82" y="15"/>
                  </a:cubicBezTo>
                  <a:cubicBezTo>
                    <a:pt x="81" y="14"/>
                    <a:pt x="83" y="13"/>
                    <a:pt x="83" y="12"/>
                  </a:cubicBezTo>
                  <a:cubicBezTo>
                    <a:pt x="84" y="9"/>
                    <a:pt x="85" y="8"/>
                    <a:pt x="85" y="7"/>
                  </a:cubicBezTo>
                  <a:cubicBezTo>
                    <a:pt x="83" y="5"/>
                    <a:pt x="81" y="5"/>
                    <a:pt x="80" y="4"/>
                  </a:cubicBezTo>
                  <a:cubicBezTo>
                    <a:pt x="79" y="4"/>
                    <a:pt x="79" y="5"/>
                    <a:pt x="78" y="5"/>
                  </a:cubicBezTo>
                  <a:cubicBezTo>
                    <a:pt x="76" y="8"/>
                    <a:pt x="72" y="11"/>
                    <a:pt x="69" y="14"/>
                  </a:cubicBezTo>
                  <a:cubicBezTo>
                    <a:pt x="69" y="17"/>
                    <a:pt x="71" y="19"/>
                    <a:pt x="71" y="21"/>
                  </a:cubicBezTo>
                  <a:cubicBezTo>
                    <a:pt x="70" y="21"/>
                    <a:pt x="70" y="21"/>
                    <a:pt x="69" y="21"/>
                  </a:cubicBezTo>
                  <a:cubicBezTo>
                    <a:pt x="69" y="21"/>
                    <a:pt x="69" y="21"/>
                    <a:pt x="69" y="20"/>
                  </a:cubicBezTo>
                  <a:cubicBezTo>
                    <a:pt x="68" y="19"/>
                    <a:pt x="68" y="18"/>
                    <a:pt x="67" y="16"/>
                  </a:cubicBezTo>
                  <a:cubicBezTo>
                    <a:pt x="66" y="17"/>
                    <a:pt x="66" y="18"/>
                    <a:pt x="65" y="19"/>
                  </a:cubicBezTo>
                  <a:cubicBezTo>
                    <a:pt x="65" y="20"/>
                    <a:pt x="64" y="21"/>
                    <a:pt x="63" y="21"/>
                  </a:cubicBezTo>
                  <a:cubicBezTo>
                    <a:pt x="64" y="22"/>
                    <a:pt x="66" y="21"/>
                    <a:pt x="66" y="23"/>
                  </a:cubicBezTo>
                  <a:cubicBezTo>
                    <a:pt x="66" y="23"/>
                    <a:pt x="65" y="22"/>
                    <a:pt x="64" y="22"/>
                  </a:cubicBezTo>
                  <a:cubicBezTo>
                    <a:pt x="65" y="24"/>
                    <a:pt x="67" y="24"/>
                    <a:pt x="68" y="26"/>
                  </a:cubicBezTo>
                  <a:cubicBezTo>
                    <a:pt x="70" y="24"/>
                    <a:pt x="72" y="22"/>
                    <a:pt x="74" y="19"/>
                  </a:cubicBezTo>
                  <a:cubicBezTo>
                    <a:pt x="73" y="19"/>
                    <a:pt x="73" y="18"/>
                    <a:pt x="74" y="18"/>
                  </a:cubicBezTo>
                  <a:cubicBezTo>
                    <a:pt x="74" y="18"/>
                    <a:pt x="75" y="17"/>
                    <a:pt x="76" y="17"/>
                  </a:cubicBezTo>
                  <a:cubicBezTo>
                    <a:pt x="77" y="16"/>
                    <a:pt x="79" y="15"/>
                    <a:pt x="81" y="15"/>
                  </a:cubicBezTo>
                  <a:cubicBezTo>
                    <a:pt x="80" y="17"/>
                    <a:pt x="80" y="18"/>
                    <a:pt x="79" y="19"/>
                  </a:cubicBezTo>
                  <a:cubicBezTo>
                    <a:pt x="79" y="20"/>
                    <a:pt x="80" y="20"/>
                    <a:pt x="80" y="21"/>
                  </a:cubicBezTo>
                  <a:cubicBezTo>
                    <a:pt x="79" y="22"/>
                    <a:pt x="79" y="22"/>
                    <a:pt x="77" y="23"/>
                  </a:cubicBezTo>
                  <a:cubicBezTo>
                    <a:pt x="76" y="25"/>
                    <a:pt x="75" y="28"/>
                    <a:pt x="74" y="30"/>
                  </a:cubicBezTo>
                  <a:cubicBezTo>
                    <a:pt x="74" y="31"/>
                    <a:pt x="75" y="31"/>
                    <a:pt x="75" y="32"/>
                  </a:cubicBezTo>
                  <a:cubicBezTo>
                    <a:pt x="75" y="32"/>
                    <a:pt x="74" y="32"/>
                    <a:pt x="75" y="33"/>
                  </a:cubicBezTo>
                  <a:cubicBezTo>
                    <a:pt x="73" y="33"/>
                    <a:pt x="73" y="34"/>
                    <a:pt x="72" y="34"/>
                  </a:cubicBezTo>
                  <a:cubicBezTo>
                    <a:pt x="73" y="36"/>
                    <a:pt x="74" y="37"/>
                    <a:pt x="75" y="38"/>
                  </a:cubicBezTo>
                  <a:cubicBezTo>
                    <a:pt x="75" y="39"/>
                    <a:pt x="76" y="40"/>
                    <a:pt x="77" y="40"/>
                  </a:cubicBezTo>
                  <a:cubicBezTo>
                    <a:pt x="83" y="35"/>
                    <a:pt x="87" y="28"/>
                    <a:pt x="92" y="21"/>
                  </a:cubicBezTo>
                  <a:cubicBezTo>
                    <a:pt x="87" y="26"/>
                    <a:pt x="81" y="32"/>
                    <a:pt x="76" y="38"/>
                  </a:cubicBezTo>
                  <a:cubicBezTo>
                    <a:pt x="75" y="36"/>
                    <a:pt x="77" y="34"/>
                    <a:pt x="78" y="33"/>
                  </a:cubicBezTo>
                  <a:cubicBezTo>
                    <a:pt x="79" y="32"/>
                    <a:pt x="80" y="31"/>
                    <a:pt x="80" y="30"/>
                  </a:cubicBezTo>
                  <a:cubicBezTo>
                    <a:pt x="81" y="29"/>
                    <a:pt x="82" y="29"/>
                    <a:pt x="83" y="28"/>
                  </a:cubicBezTo>
                  <a:cubicBezTo>
                    <a:pt x="85" y="25"/>
                    <a:pt x="89" y="22"/>
                    <a:pt x="90" y="18"/>
                  </a:cubicBezTo>
                  <a:cubicBezTo>
                    <a:pt x="91" y="17"/>
                    <a:pt x="92" y="16"/>
                    <a:pt x="93" y="15"/>
                  </a:cubicBezTo>
                  <a:cubicBezTo>
                    <a:pt x="92" y="14"/>
                    <a:pt x="92" y="12"/>
                    <a:pt x="91" y="11"/>
                  </a:cubicBezTo>
                  <a:cubicBezTo>
                    <a:pt x="92" y="9"/>
                    <a:pt x="93" y="11"/>
                    <a:pt x="94" y="12"/>
                  </a:cubicBezTo>
                  <a:cubicBezTo>
                    <a:pt x="95" y="11"/>
                    <a:pt x="96" y="10"/>
                    <a:pt x="97" y="8"/>
                  </a:cubicBezTo>
                  <a:cubicBezTo>
                    <a:pt x="97" y="9"/>
                    <a:pt x="97" y="9"/>
                    <a:pt x="98" y="8"/>
                  </a:cubicBezTo>
                  <a:cubicBezTo>
                    <a:pt x="98" y="9"/>
                    <a:pt x="98" y="9"/>
                    <a:pt x="97" y="10"/>
                  </a:cubicBezTo>
                  <a:cubicBezTo>
                    <a:pt x="97" y="10"/>
                    <a:pt x="96" y="11"/>
                    <a:pt x="96" y="11"/>
                  </a:cubicBezTo>
                  <a:cubicBezTo>
                    <a:pt x="96" y="11"/>
                    <a:pt x="96" y="12"/>
                    <a:pt x="96" y="12"/>
                  </a:cubicBezTo>
                  <a:cubicBezTo>
                    <a:pt x="95" y="12"/>
                    <a:pt x="95" y="12"/>
                    <a:pt x="95" y="12"/>
                  </a:cubicBezTo>
                  <a:cubicBezTo>
                    <a:pt x="95" y="13"/>
                    <a:pt x="96" y="13"/>
                    <a:pt x="97" y="13"/>
                  </a:cubicBezTo>
                  <a:cubicBezTo>
                    <a:pt x="98" y="13"/>
                    <a:pt x="97" y="14"/>
                    <a:pt x="98" y="15"/>
                  </a:cubicBezTo>
                  <a:cubicBezTo>
                    <a:pt x="97" y="17"/>
                    <a:pt x="95" y="18"/>
                    <a:pt x="94" y="19"/>
                  </a:cubicBezTo>
                  <a:cubicBezTo>
                    <a:pt x="94" y="19"/>
                    <a:pt x="94" y="20"/>
                    <a:pt x="94" y="20"/>
                  </a:cubicBezTo>
                  <a:cubicBezTo>
                    <a:pt x="91" y="24"/>
                    <a:pt x="89" y="27"/>
                    <a:pt x="86" y="31"/>
                  </a:cubicBezTo>
                  <a:cubicBezTo>
                    <a:pt x="85" y="32"/>
                    <a:pt x="84" y="34"/>
                    <a:pt x="83" y="35"/>
                  </a:cubicBezTo>
                  <a:cubicBezTo>
                    <a:pt x="82" y="37"/>
                    <a:pt x="80" y="39"/>
                    <a:pt x="78" y="41"/>
                  </a:cubicBezTo>
                  <a:cubicBezTo>
                    <a:pt x="78" y="41"/>
                    <a:pt x="78" y="42"/>
                    <a:pt x="78" y="42"/>
                  </a:cubicBezTo>
                  <a:cubicBezTo>
                    <a:pt x="77" y="42"/>
                    <a:pt x="77" y="43"/>
                    <a:pt x="76" y="43"/>
                  </a:cubicBezTo>
                  <a:cubicBezTo>
                    <a:pt x="75" y="43"/>
                    <a:pt x="75" y="42"/>
                    <a:pt x="75" y="41"/>
                  </a:cubicBezTo>
                  <a:cubicBezTo>
                    <a:pt x="75" y="41"/>
                    <a:pt x="76" y="41"/>
                    <a:pt x="76" y="41"/>
                  </a:cubicBezTo>
                  <a:cubicBezTo>
                    <a:pt x="75" y="40"/>
                    <a:pt x="72" y="38"/>
                    <a:pt x="71" y="36"/>
                  </a:cubicBezTo>
                  <a:cubicBezTo>
                    <a:pt x="71" y="36"/>
                    <a:pt x="71" y="35"/>
                    <a:pt x="71" y="35"/>
                  </a:cubicBezTo>
                  <a:cubicBezTo>
                    <a:pt x="70" y="35"/>
                    <a:pt x="70" y="36"/>
                    <a:pt x="69" y="37"/>
                  </a:cubicBezTo>
                  <a:cubicBezTo>
                    <a:pt x="70" y="37"/>
                    <a:pt x="70" y="37"/>
                    <a:pt x="71" y="37"/>
                  </a:cubicBezTo>
                  <a:cubicBezTo>
                    <a:pt x="71" y="38"/>
                    <a:pt x="69" y="38"/>
                    <a:pt x="68" y="38"/>
                  </a:cubicBezTo>
                  <a:cubicBezTo>
                    <a:pt x="66" y="40"/>
                    <a:pt x="65" y="43"/>
                    <a:pt x="63" y="45"/>
                  </a:cubicBezTo>
                  <a:cubicBezTo>
                    <a:pt x="63" y="45"/>
                    <a:pt x="64" y="45"/>
                    <a:pt x="64" y="44"/>
                  </a:cubicBezTo>
                  <a:cubicBezTo>
                    <a:pt x="63" y="45"/>
                    <a:pt x="63" y="47"/>
                    <a:pt x="62" y="48"/>
                  </a:cubicBezTo>
                  <a:cubicBezTo>
                    <a:pt x="62" y="48"/>
                    <a:pt x="62" y="48"/>
                    <a:pt x="62" y="48"/>
                  </a:cubicBezTo>
                  <a:close/>
                  <a:moveTo>
                    <a:pt x="89" y="4"/>
                  </a:moveTo>
                  <a:cubicBezTo>
                    <a:pt x="89" y="4"/>
                    <a:pt x="90" y="4"/>
                    <a:pt x="90" y="3"/>
                  </a:cubicBezTo>
                  <a:cubicBezTo>
                    <a:pt x="89" y="3"/>
                    <a:pt x="89" y="3"/>
                    <a:pt x="89" y="3"/>
                  </a:cubicBezTo>
                  <a:cubicBezTo>
                    <a:pt x="89" y="3"/>
                    <a:pt x="89" y="4"/>
                    <a:pt x="89" y="4"/>
                  </a:cubicBezTo>
                  <a:close/>
                  <a:moveTo>
                    <a:pt x="86" y="10"/>
                  </a:moveTo>
                  <a:cubicBezTo>
                    <a:pt x="87" y="9"/>
                    <a:pt x="89" y="8"/>
                    <a:pt x="90" y="6"/>
                  </a:cubicBezTo>
                  <a:cubicBezTo>
                    <a:pt x="89" y="8"/>
                    <a:pt x="87" y="8"/>
                    <a:pt x="86" y="10"/>
                  </a:cubicBezTo>
                  <a:close/>
                  <a:moveTo>
                    <a:pt x="21" y="12"/>
                  </a:moveTo>
                  <a:cubicBezTo>
                    <a:pt x="21" y="13"/>
                    <a:pt x="21" y="13"/>
                    <a:pt x="22" y="13"/>
                  </a:cubicBezTo>
                  <a:cubicBezTo>
                    <a:pt x="22" y="13"/>
                    <a:pt x="21" y="13"/>
                    <a:pt x="21" y="12"/>
                  </a:cubicBezTo>
                  <a:cubicBezTo>
                    <a:pt x="22" y="12"/>
                    <a:pt x="22" y="12"/>
                    <a:pt x="22" y="12"/>
                  </a:cubicBezTo>
                  <a:cubicBezTo>
                    <a:pt x="22" y="12"/>
                    <a:pt x="22" y="13"/>
                    <a:pt x="23" y="13"/>
                  </a:cubicBezTo>
                  <a:cubicBezTo>
                    <a:pt x="24" y="12"/>
                    <a:pt x="24" y="10"/>
                    <a:pt x="25" y="9"/>
                  </a:cubicBezTo>
                  <a:cubicBezTo>
                    <a:pt x="23" y="9"/>
                    <a:pt x="21" y="11"/>
                    <a:pt x="21" y="12"/>
                  </a:cubicBezTo>
                  <a:close/>
                  <a:moveTo>
                    <a:pt x="27" y="9"/>
                  </a:moveTo>
                  <a:cubicBezTo>
                    <a:pt x="28" y="10"/>
                    <a:pt x="28" y="10"/>
                    <a:pt x="28" y="10"/>
                  </a:cubicBezTo>
                  <a:cubicBezTo>
                    <a:pt x="28" y="10"/>
                    <a:pt x="29" y="10"/>
                    <a:pt x="29" y="9"/>
                  </a:cubicBezTo>
                  <a:cubicBezTo>
                    <a:pt x="28" y="9"/>
                    <a:pt x="27" y="9"/>
                    <a:pt x="27" y="9"/>
                  </a:cubicBezTo>
                  <a:close/>
                  <a:moveTo>
                    <a:pt x="30" y="9"/>
                  </a:moveTo>
                  <a:cubicBezTo>
                    <a:pt x="30" y="10"/>
                    <a:pt x="29" y="11"/>
                    <a:pt x="29" y="11"/>
                  </a:cubicBezTo>
                  <a:cubicBezTo>
                    <a:pt x="30" y="12"/>
                    <a:pt x="31" y="10"/>
                    <a:pt x="32" y="10"/>
                  </a:cubicBezTo>
                  <a:cubicBezTo>
                    <a:pt x="31" y="9"/>
                    <a:pt x="30" y="9"/>
                    <a:pt x="30" y="9"/>
                  </a:cubicBezTo>
                  <a:close/>
                  <a:moveTo>
                    <a:pt x="35" y="10"/>
                  </a:moveTo>
                  <a:cubicBezTo>
                    <a:pt x="35" y="11"/>
                    <a:pt x="34" y="12"/>
                    <a:pt x="34" y="13"/>
                  </a:cubicBezTo>
                  <a:cubicBezTo>
                    <a:pt x="36" y="13"/>
                    <a:pt x="38" y="11"/>
                    <a:pt x="38" y="10"/>
                  </a:cubicBezTo>
                  <a:cubicBezTo>
                    <a:pt x="37" y="10"/>
                    <a:pt x="36" y="10"/>
                    <a:pt x="35" y="10"/>
                  </a:cubicBezTo>
                  <a:close/>
                  <a:moveTo>
                    <a:pt x="33" y="10"/>
                  </a:moveTo>
                  <a:cubicBezTo>
                    <a:pt x="32" y="12"/>
                    <a:pt x="30" y="15"/>
                    <a:pt x="29" y="17"/>
                  </a:cubicBezTo>
                  <a:cubicBezTo>
                    <a:pt x="31" y="15"/>
                    <a:pt x="32" y="12"/>
                    <a:pt x="34" y="10"/>
                  </a:cubicBezTo>
                  <a:cubicBezTo>
                    <a:pt x="34" y="10"/>
                    <a:pt x="33" y="10"/>
                    <a:pt x="33" y="10"/>
                  </a:cubicBezTo>
                  <a:close/>
                  <a:moveTo>
                    <a:pt x="36" y="15"/>
                  </a:moveTo>
                  <a:cubicBezTo>
                    <a:pt x="36" y="14"/>
                    <a:pt x="36" y="15"/>
                    <a:pt x="37" y="15"/>
                  </a:cubicBezTo>
                  <a:cubicBezTo>
                    <a:pt x="37" y="14"/>
                    <a:pt x="37" y="14"/>
                    <a:pt x="38" y="14"/>
                  </a:cubicBezTo>
                  <a:cubicBezTo>
                    <a:pt x="38" y="12"/>
                    <a:pt x="39" y="12"/>
                    <a:pt x="41" y="12"/>
                  </a:cubicBezTo>
                  <a:cubicBezTo>
                    <a:pt x="40" y="11"/>
                    <a:pt x="40" y="10"/>
                    <a:pt x="40" y="10"/>
                  </a:cubicBezTo>
                  <a:cubicBezTo>
                    <a:pt x="38" y="11"/>
                    <a:pt x="37" y="13"/>
                    <a:pt x="36" y="15"/>
                  </a:cubicBezTo>
                  <a:close/>
                  <a:moveTo>
                    <a:pt x="42" y="11"/>
                  </a:moveTo>
                  <a:cubicBezTo>
                    <a:pt x="42" y="11"/>
                    <a:pt x="42" y="11"/>
                    <a:pt x="42" y="11"/>
                  </a:cubicBezTo>
                  <a:cubicBezTo>
                    <a:pt x="43" y="11"/>
                    <a:pt x="42" y="11"/>
                    <a:pt x="42" y="10"/>
                  </a:cubicBezTo>
                  <a:cubicBezTo>
                    <a:pt x="42" y="10"/>
                    <a:pt x="42" y="10"/>
                    <a:pt x="42" y="11"/>
                  </a:cubicBezTo>
                  <a:close/>
                  <a:moveTo>
                    <a:pt x="45" y="14"/>
                  </a:moveTo>
                  <a:cubicBezTo>
                    <a:pt x="45" y="13"/>
                    <a:pt x="44" y="13"/>
                    <a:pt x="44" y="13"/>
                  </a:cubicBezTo>
                  <a:cubicBezTo>
                    <a:pt x="45" y="13"/>
                    <a:pt x="45" y="13"/>
                    <a:pt x="45" y="12"/>
                  </a:cubicBezTo>
                  <a:cubicBezTo>
                    <a:pt x="45" y="12"/>
                    <a:pt x="44" y="10"/>
                    <a:pt x="43" y="11"/>
                  </a:cubicBezTo>
                  <a:cubicBezTo>
                    <a:pt x="43" y="11"/>
                    <a:pt x="43" y="11"/>
                    <a:pt x="43" y="11"/>
                  </a:cubicBezTo>
                  <a:cubicBezTo>
                    <a:pt x="43" y="11"/>
                    <a:pt x="43" y="11"/>
                    <a:pt x="43" y="12"/>
                  </a:cubicBezTo>
                  <a:cubicBezTo>
                    <a:pt x="43" y="12"/>
                    <a:pt x="44" y="11"/>
                    <a:pt x="44" y="12"/>
                  </a:cubicBezTo>
                  <a:cubicBezTo>
                    <a:pt x="44" y="12"/>
                    <a:pt x="44" y="13"/>
                    <a:pt x="43" y="13"/>
                  </a:cubicBezTo>
                  <a:cubicBezTo>
                    <a:pt x="43" y="14"/>
                    <a:pt x="43" y="15"/>
                    <a:pt x="44" y="15"/>
                  </a:cubicBezTo>
                  <a:cubicBezTo>
                    <a:pt x="44" y="15"/>
                    <a:pt x="44" y="14"/>
                    <a:pt x="45" y="14"/>
                  </a:cubicBezTo>
                  <a:cubicBezTo>
                    <a:pt x="44" y="14"/>
                    <a:pt x="44" y="14"/>
                    <a:pt x="44" y="14"/>
                  </a:cubicBezTo>
                  <a:cubicBezTo>
                    <a:pt x="44" y="14"/>
                    <a:pt x="44" y="14"/>
                    <a:pt x="44" y="13"/>
                  </a:cubicBezTo>
                  <a:cubicBezTo>
                    <a:pt x="44" y="13"/>
                    <a:pt x="44" y="13"/>
                    <a:pt x="44" y="13"/>
                  </a:cubicBezTo>
                  <a:cubicBezTo>
                    <a:pt x="44" y="14"/>
                    <a:pt x="44" y="14"/>
                    <a:pt x="45" y="14"/>
                  </a:cubicBezTo>
                  <a:close/>
                  <a:moveTo>
                    <a:pt x="24" y="14"/>
                  </a:moveTo>
                  <a:cubicBezTo>
                    <a:pt x="25" y="14"/>
                    <a:pt x="25" y="13"/>
                    <a:pt x="26" y="13"/>
                  </a:cubicBezTo>
                  <a:cubicBezTo>
                    <a:pt x="26" y="14"/>
                    <a:pt x="25" y="14"/>
                    <a:pt x="25" y="15"/>
                  </a:cubicBezTo>
                  <a:cubicBezTo>
                    <a:pt x="26" y="14"/>
                    <a:pt x="27" y="11"/>
                    <a:pt x="26" y="11"/>
                  </a:cubicBezTo>
                  <a:cubicBezTo>
                    <a:pt x="25" y="12"/>
                    <a:pt x="24" y="13"/>
                    <a:pt x="24" y="14"/>
                  </a:cubicBezTo>
                  <a:close/>
                  <a:moveTo>
                    <a:pt x="42" y="14"/>
                  </a:moveTo>
                  <a:cubicBezTo>
                    <a:pt x="42" y="13"/>
                    <a:pt x="41" y="12"/>
                    <a:pt x="41" y="12"/>
                  </a:cubicBezTo>
                  <a:cubicBezTo>
                    <a:pt x="41" y="12"/>
                    <a:pt x="41" y="13"/>
                    <a:pt x="42" y="14"/>
                  </a:cubicBezTo>
                  <a:close/>
                  <a:moveTo>
                    <a:pt x="28" y="14"/>
                  </a:moveTo>
                  <a:cubicBezTo>
                    <a:pt x="28" y="14"/>
                    <a:pt x="29" y="13"/>
                    <a:pt x="29" y="13"/>
                  </a:cubicBezTo>
                  <a:cubicBezTo>
                    <a:pt x="29" y="13"/>
                    <a:pt x="29" y="12"/>
                    <a:pt x="28" y="12"/>
                  </a:cubicBezTo>
                  <a:cubicBezTo>
                    <a:pt x="28" y="13"/>
                    <a:pt x="28" y="13"/>
                    <a:pt x="28" y="14"/>
                  </a:cubicBezTo>
                  <a:close/>
                  <a:moveTo>
                    <a:pt x="45" y="14"/>
                  </a:moveTo>
                  <a:cubicBezTo>
                    <a:pt x="46" y="15"/>
                    <a:pt x="47" y="15"/>
                    <a:pt x="47" y="16"/>
                  </a:cubicBezTo>
                  <a:cubicBezTo>
                    <a:pt x="48" y="16"/>
                    <a:pt x="47" y="14"/>
                    <a:pt x="46" y="13"/>
                  </a:cubicBezTo>
                  <a:cubicBezTo>
                    <a:pt x="46" y="14"/>
                    <a:pt x="46" y="14"/>
                    <a:pt x="45" y="14"/>
                  </a:cubicBezTo>
                  <a:close/>
                  <a:moveTo>
                    <a:pt x="40" y="16"/>
                  </a:moveTo>
                  <a:cubicBezTo>
                    <a:pt x="40" y="15"/>
                    <a:pt x="40" y="14"/>
                    <a:pt x="39" y="13"/>
                  </a:cubicBezTo>
                  <a:cubicBezTo>
                    <a:pt x="39" y="14"/>
                    <a:pt x="39" y="15"/>
                    <a:pt x="40" y="16"/>
                  </a:cubicBezTo>
                  <a:close/>
                  <a:moveTo>
                    <a:pt x="19" y="14"/>
                  </a:moveTo>
                  <a:cubicBezTo>
                    <a:pt x="20" y="14"/>
                    <a:pt x="20" y="14"/>
                    <a:pt x="21" y="14"/>
                  </a:cubicBezTo>
                  <a:cubicBezTo>
                    <a:pt x="20" y="14"/>
                    <a:pt x="19" y="14"/>
                    <a:pt x="19" y="14"/>
                  </a:cubicBezTo>
                  <a:close/>
                  <a:moveTo>
                    <a:pt x="32" y="19"/>
                  </a:moveTo>
                  <a:cubicBezTo>
                    <a:pt x="32" y="19"/>
                    <a:pt x="32" y="19"/>
                    <a:pt x="31" y="19"/>
                  </a:cubicBezTo>
                  <a:cubicBezTo>
                    <a:pt x="32" y="17"/>
                    <a:pt x="34" y="16"/>
                    <a:pt x="34" y="14"/>
                  </a:cubicBezTo>
                  <a:cubicBezTo>
                    <a:pt x="32" y="14"/>
                    <a:pt x="32" y="16"/>
                    <a:pt x="31" y="17"/>
                  </a:cubicBezTo>
                  <a:cubicBezTo>
                    <a:pt x="31" y="17"/>
                    <a:pt x="31" y="18"/>
                    <a:pt x="31" y="19"/>
                  </a:cubicBezTo>
                  <a:cubicBezTo>
                    <a:pt x="31" y="18"/>
                    <a:pt x="32" y="19"/>
                    <a:pt x="32" y="19"/>
                  </a:cubicBezTo>
                  <a:close/>
                  <a:moveTo>
                    <a:pt x="43" y="17"/>
                  </a:moveTo>
                  <a:cubicBezTo>
                    <a:pt x="43" y="16"/>
                    <a:pt x="43" y="15"/>
                    <a:pt x="42" y="15"/>
                  </a:cubicBezTo>
                  <a:cubicBezTo>
                    <a:pt x="42" y="15"/>
                    <a:pt x="42" y="16"/>
                    <a:pt x="43" y="17"/>
                  </a:cubicBezTo>
                  <a:close/>
                  <a:moveTo>
                    <a:pt x="26" y="15"/>
                  </a:moveTo>
                  <a:cubicBezTo>
                    <a:pt x="27" y="16"/>
                    <a:pt x="27" y="16"/>
                    <a:pt x="27" y="15"/>
                  </a:cubicBezTo>
                  <a:cubicBezTo>
                    <a:pt x="27" y="15"/>
                    <a:pt x="26" y="15"/>
                    <a:pt x="26" y="15"/>
                  </a:cubicBezTo>
                  <a:close/>
                  <a:moveTo>
                    <a:pt x="90" y="21"/>
                  </a:moveTo>
                  <a:cubicBezTo>
                    <a:pt x="91" y="19"/>
                    <a:pt x="95" y="18"/>
                    <a:pt x="94" y="15"/>
                  </a:cubicBezTo>
                  <a:cubicBezTo>
                    <a:pt x="94" y="18"/>
                    <a:pt x="91" y="19"/>
                    <a:pt x="90" y="21"/>
                  </a:cubicBezTo>
                  <a:close/>
                  <a:moveTo>
                    <a:pt x="34" y="17"/>
                  </a:moveTo>
                  <a:cubicBezTo>
                    <a:pt x="35" y="17"/>
                    <a:pt x="34" y="18"/>
                    <a:pt x="35" y="18"/>
                  </a:cubicBezTo>
                  <a:cubicBezTo>
                    <a:pt x="36" y="18"/>
                    <a:pt x="36" y="16"/>
                    <a:pt x="35" y="15"/>
                  </a:cubicBezTo>
                  <a:cubicBezTo>
                    <a:pt x="35" y="16"/>
                    <a:pt x="34" y="16"/>
                    <a:pt x="34" y="17"/>
                  </a:cubicBezTo>
                  <a:close/>
                  <a:moveTo>
                    <a:pt x="19" y="17"/>
                  </a:moveTo>
                  <a:cubicBezTo>
                    <a:pt x="18" y="17"/>
                    <a:pt x="19" y="16"/>
                    <a:pt x="19" y="16"/>
                  </a:cubicBezTo>
                  <a:cubicBezTo>
                    <a:pt x="18" y="17"/>
                    <a:pt x="18" y="18"/>
                    <a:pt x="19" y="18"/>
                  </a:cubicBezTo>
                  <a:cubicBezTo>
                    <a:pt x="19" y="18"/>
                    <a:pt x="19" y="17"/>
                    <a:pt x="20" y="17"/>
                  </a:cubicBezTo>
                  <a:cubicBezTo>
                    <a:pt x="19" y="16"/>
                    <a:pt x="20" y="16"/>
                    <a:pt x="20" y="15"/>
                  </a:cubicBezTo>
                  <a:cubicBezTo>
                    <a:pt x="19" y="16"/>
                    <a:pt x="19" y="16"/>
                    <a:pt x="19" y="17"/>
                  </a:cubicBezTo>
                  <a:close/>
                  <a:moveTo>
                    <a:pt x="20" y="21"/>
                  </a:moveTo>
                  <a:cubicBezTo>
                    <a:pt x="20" y="20"/>
                    <a:pt x="20" y="20"/>
                    <a:pt x="21" y="19"/>
                  </a:cubicBezTo>
                  <a:cubicBezTo>
                    <a:pt x="21" y="18"/>
                    <a:pt x="22" y="16"/>
                    <a:pt x="22" y="15"/>
                  </a:cubicBezTo>
                  <a:cubicBezTo>
                    <a:pt x="21" y="17"/>
                    <a:pt x="18" y="19"/>
                    <a:pt x="20" y="21"/>
                  </a:cubicBezTo>
                  <a:close/>
                  <a:moveTo>
                    <a:pt x="37" y="19"/>
                  </a:moveTo>
                  <a:cubicBezTo>
                    <a:pt x="39" y="18"/>
                    <a:pt x="38" y="16"/>
                    <a:pt x="38" y="15"/>
                  </a:cubicBezTo>
                  <a:cubicBezTo>
                    <a:pt x="37" y="17"/>
                    <a:pt x="37" y="18"/>
                    <a:pt x="37" y="19"/>
                  </a:cubicBezTo>
                  <a:close/>
                  <a:moveTo>
                    <a:pt x="24" y="16"/>
                  </a:moveTo>
                  <a:cubicBezTo>
                    <a:pt x="24" y="17"/>
                    <a:pt x="24" y="17"/>
                    <a:pt x="24" y="17"/>
                  </a:cubicBezTo>
                  <a:cubicBezTo>
                    <a:pt x="24" y="16"/>
                    <a:pt x="25" y="16"/>
                    <a:pt x="24" y="16"/>
                  </a:cubicBezTo>
                  <a:cubicBezTo>
                    <a:pt x="24" y="16"/>
                    <a:pt x="24" y="16"/>
                    <a:pt x="24" y="16"/>
                  </a:cubicBezTo>
                  <a:close/>
                  <a:moveTo>
                    <a:pt x="45" y="19"/>
                  </a:moveTo>
                  <a:cubicBezTo>
                    <a:pt x="46" y="19"/>
                    <a:pt x="45" y="17"/>
                    <a:pt x="44" y="16"/>
                  </a:cubicBezTo>
                  <a:cubicBezTo>
                    <a:pt x="44" y="17"/>
                    <a:pt x="44" y="18"/>
                    <a:pt x="45" y="19"/>
                  </a:cubicBezTo>
                  <a:close/>
                  <a:moveTo>
                    <a:pt x="27" y="18"/>
                  </a:moveTo>
                  <a:cubicBezTo>
                    <a:pt x="27" y="17"/>
                    <a:pt x="27" y="17"/>
                    <a:pt x="27" y="16"/>
                  </a:cubicBezTo>
                  <a:cubicBezTo>
                    <a:pt x="27" y="16"/>
                    <a:pt x="27" y="17"/>
                    <a:pt x="27" y="18"/>
                  </a:cubicBezTo>
                  <a:close/>
                  <a:moveTo>
                    <a:pt x="41" y="19"/>
                  </a:moveTo>
                  <a:cubicBezTo>
                    <a:pt x="41" y="18"/>
                    <a:pt x="41" y="18"/>
                    <a:pt x="41" y="17"/>
                  </a:cubicBezTo>
                  <a:cubicBezTo>
                    <a:pt x="40" y="17"/>
                    <a:pt x="41" y="18"/>
                    <a:pt x="41" y="19"/>
                  </a:cubicBezTo>
                  <a:close/>
                  <a:moveTo>
                    <a:pt x="24" y="19"/>
                  </a:moveTo>
                  <a:cubicBezTo>
                    <a:pt x="25" y="19"/>
                    <a:pt x="26" y="18"/>
                    <a:pt x="25" y="17"/>
                  </a:cubicBezTo>
                  <a:cubicBezTo>
                    <a:pt x="25" y="18"/>
                    <a:pt x="24" y="18"/>
                    <a:pt x="24" y="19"/>
                  </a:cubicBezTo>
                  <a:close/>
                  <a:moveTo>
                    <a:pt x="23" y="18"/>
                  </a:moveTo>
                  <a:cubicBezTo>
                    <a:pt x="23" y="18"/>
                    <a:pt x="23" y="18"/>
                    <a:pt x="23" y="18"/>
                  </a:cubicBezTo>
                  <a:cubicBezTo>
                    <a:pt x="23" y="18"/>
                    <a:pt x="22" y="19"/>
                    <a:pt x="23" y="18"/>
                  </a:cubicBezTo>
                  <a:close/>
                  <a:moveTo>
                    <a:pt x="41" y="20"/>
                  </a:moveTo>
                  <a:cubicBezTo>
                    <a:pt x="41" y="19"/>
                    <a:pt x="40" y="18"/>
                    <a:pt x="40" y="18"/>
                  </a:cubicBezTo>
                  <a:cubicBezTo>
                    <a:pt x="40" y="18"/>
                    <a:pt x="40" y="20"/>
                    <a:pt x="41" y="20"/>
                  </a:cubicBezTo>
                  <a:close/>
                  <a:moveTo>
                    <a:pt x="27" y="20"/>
                  </a:moveTo>
                  <a:cubicBezTo>
                    <a:pt x="28" y="19"/>
                    <a:pt x="28" y="19"/>
                    <a:pt x="28" y="19"/>
                  </a:cubicBezTo>
                  <a:cubicBezTo>
                    <a:pt x="28" y="19"/>
                    <a:pt x="28" y="19"/>
                    <a:pt x="28" y="18"/>
                  </a:cubicBezTo>
                  <a:cubicBezTo>
                    <a:pt x="28" y="18"/>
                    <a:pt x="28" y="18"/>
                    <a:pt x="28" y="18"/>
                  </a:cubicBezTo>
                  <a:cubicBezTo>
                    <a:pt x="27" y="19"/>
                    <a:pt x="28" y="19"/>
                    <a:pt x="27" y="20"/>
                  </a:cubicBezTo>
                  <a:close/>
                  <a:moveTo>
                    <a:pt x="30" y="20"/>
                  </a:moveTo>
                  <a:cubicBezTo>
                    <a:pt x="30" y="19"/>
                    <a:pt x="30" y="18"/>
                    <a:pt x="30" y="18"/>
                  </a:cubicBezTo>
                  <a:cubicBezTo>
                    <a:pt x="29" y="19"/>
                    <a:pt x="30" y="20"/>
                    <a:pt x="30" y="20"/>
                  </a:cubicBezTo>
                  <a:close/>
                  <a:moveTo>
                    <a:pt x="43" y="21"/>
                  </a:moveTo>
                  <a:cubicBezTo>
                    <a:pt x="43" y="21"/>
                    <a:pt x="43" y="21"/>
                    <a:pt x="44" y="21"/>
                  </a:cubicBezTo>
                  <a:cubicBezTo>
                    <a:pt x="43" y="20"/>
                    <a:pt x="43" y="19"/>
                    <a:pt x="43" y="19"/>
                  </a:cubicBezTo>
                  <a:cubicBezTo>
                    <a:pt x="42" y="20"/>
                    <a:pt x="43" y="20"/>
                    <a:pt x="43" y="21"/>
                  </a:cubicBezTo>
                  <a:close/>
                  <a:moveTo>
                    <a:pt x="38" y="20"/>
                  </a:moveTo>
                  <a:cubicBezTo>
                    <a:pt x="38" y="21"/>
                    <a:pt x="38" y="22"/>
                    <a:pt x="39" y="22"/>
                  </a:cubicBezTo>
                  <a:cubicBezTo>
                    <a:pt x="40" y="22"/>
                    <a:pt x="39" y="20"/>
                    <a:pt x="39" y="19"/>
                  </a:cubicBezTo>
                  <a:cubicBezTo>
                    <a:pt x="39" y="19"/>
                    <a:pt x="38" y="20"/>
                    <a:pt x="38" y="20"/>
                  </a:cubicBezTo>
                  <a:close/>
                  <a:moveTo>
                    <a:pt x="31" y="21"/>
                  </a:moveTo>
                  <a:cubicBezTo>
                    <a:pt x="32" y="21"/>
                    <a:pt x="32" y="20"/>
                    <a:pt x="33" y="20"/>
                  </a:cubicBezTo>
                  <a:cubicBezTo>
                    <a:pt x="33" y="20"/>
                    <a:pt x="33" y="20"/>
                    <a:pt x="33" y="19"/>
                  </a:cubicBezTo>
                  <a:cubicBezTo>
                    <a:pt x="32" y="19"/>
                    <a:pt x="32" y="20"/>
                    <a:pt x="31" y="21"/>
                  </a:cubicBezTo>
                  <a:close/>
                  <a:moveTo>
                    <a:pt x="23" y="20"/>
                  </a:moveTo>
                  <a:cubicBezTo>
                    <a:pt x="24" y="20"/>
                    <a:pt x="24" y="19"/>
                    <a:pt x="24" y="19"/>
                  </a:cubicBezTo>
                  <a:cubicBezTo>
                    <a:pt x="24" y="20"/>
                    <a:pt x="23" y="20"/>
                    <a:pt x="23" y="20"/>
                  </a:cubicBezTo>
                  <a:close/>
                  <a:moveTo>
                    <a:pt x="37" y="20"/>
                  </a:moveTo>
                  <a:cubicBezTo>
                    <a:pt x="37" y="20"/>
                    <a:pt x="36" y="19"/>
                    <a:pt x="36" y="19"/>
                  </a:cubicBezTo>
                  <a:cubicBezTo>
                    <a:pt x="36" y="20"/>
                    <a:pt x="36" y="20"/>
                    <a:pt x="37" y="20"/>
                  </a:cubicBezTo>
                  <a:close/>
                  <a:moveTo>
                    <a:pt x="20" y="21"/>
                  </a:moveTo>
                  <a:cubicBezTo>
                    <a:pt x="20" y="22"/>
                    <a:pt x="19" y="24"/>
                    <a:pt x="19" y="23"/>
                  </a:cubicBezTo>
                  <a:cubicBezTo>
                    <a:pt x="19" y="23"/>
                    <a:pt x="19" y="24"/>
                    <a:pt x="19" y="24"/>
                  </a:cubicBezTo>
                  <a:cubicBezTo>
                    <a:pt x="20" y="23"/>
                    <a:pt x="22" y="21"/>
                    <a:pt x="21" y="19"/>
                  </a:cubicBezTo>
                  <a:cubicBezTo>
                    <a:pt x="21" y="20"/>
                    <a:pt x="20" y="21"/>
                    <a:pt x="20" y="21"/>
                  </a:cubicBezTo>
                  <a:close/>
                  <a:moveTo>
                    <a:pt x="46" y="23"/>
                  </a:moveTo>
                  <a:cubicBezTo>
                    <a:pt x="47" y="22"/>
                    <a:pt x="46" y="21"/>
                    <a:pt x="46" y="19"/>
                  </a:cubicBezTo>
                  <a:cubicBezTo>
                    <a:pt x="45" y="20"/>
                    <a:pt x="45" y="22"/>
                    <a:pt x="46" y="23"/>
                  </a:cubicBezTo>
                  <a:close/>
                  <a:moveTo>
                    <a:pt x="70" y="28"/>
                  </a:moveTo>
                  <a:cubicBezTo>
                    <a:pt x="71" y="25"/>
                    <a:pt x="73" y="22"/>
                    <a:pt x="75" y="20"/>
                  </a:cubicBezTo>
                  <a:cubicBezTo>
                    <a:pt x="75" y="20"/>
                    <a:pt x="75" y="19"/>
                    <a:pt x="74" y="20"/>
                  </a:cubicBezTo>
                  <a:cubicBezTo>
                    <a:pt x="73" y="23"/>
                    <a:pt x="70" y="24"/>
                    <a:pt x="70" y="28"/>
                  </a:cubicBezTo>
                  <a:close/>
                  <a:moveTo>
                    <a:pt x="28" y="20"/>
                  </a:moveTo>
                  <a:cubicBezTo>
                    <a:pt x="28" y="21"/>
                    <a:pt x="29" y="22"/>
                    <a:pt x="28" y="22"/>
                  </a:cubicBezTo>
                  <a:cubicBezTo>
                    <a:pt x="29" y="22"/>
                    <a:pt x="29" y="20"/>
                    <a:pt x="29" y="20"/>
                  </a:cubicBezTo>
                  <a:cubicBezTo>
                    <a:pt x="28" y="20"/>
                    <a:pt x="29" y="20"/>
                    <a:pt x="28" y="20"/>
                  </a:cubicBezTo>
                  <a:close/>
                  <a:moveTo>
                    <a:pt x="50" y="26"/>
                  </a:moveTo>
                  <a:cubicBezTo>
                    <a:pt x="50" y="24"/>
                    <a:pt x="50" y="22"/>
                    <a:pt x="49" y="20"/>
                  </a:cubicBezTo>
                  <a:cubicBezTo>
                    <a:pt x="49" y="22"/>
                    <a:pt x="49" y="24"/>
                    <a:pt x="50" y="26"/>
                  </a:cubicBezTo>
                  <a:close/>
                  <a:moveTo>
                    <a:pt x="26" y="22"/>
                  </a:moveTo>
                  <a:cubicBezTo>
                    <a:pt x="26" y="22"/>
                    <a:pt x="27" y="21"/>
                    <a:pt x="27" y="20"/>
                  </a:cubicBezTo>
                  <a:cubicBezTo>
                    <a:pt x="27" y="20"/>
                    <a:pt x="27" y="20"/>
                    <a:pt x="26" y="20"/>
                  </a:cubicBezTo>
                  <a:cubicBezTo>
                    <a:pt x="26" y="21"/>
                    <a:pt x="25" y="21"/>
                    <a:pt x="26" y="22"/>
                  </a:cubicBezTo>
                  <a:close/>
                  <a:moveTo>
                    <a:pt x="42" y="22"/>
                  </a:moveTo>
                  <a:cubicBezTo>
                    <a:pt x="42" y="21"/>
                    <a:pt x="42" y="21"/>
                    <a:pt x="42" y="21"/>
                  </a:cubicBezTo>
                  <a:cubicBezTo>
                    <a:pt x="41" y="21"/>
                    <a:pt x="42" y="22"/>
                    <a:pt x="42" y="22"/>
                  </a:cubicBezTo>
                  <a:close/>
                  <a:moveTo>
                    <a:pt x="42" y="23"/>
                  </a:moveTo>
                  <a:cubicBezTo>
                    <a:pt x="42" y="22"/>
                    <a:pt x="41" y="21"/>
                    <a:pt x="41" y="21"/>
                  </a:cubicBezTo>
                  <a:cubicBezTo>
                    <a:pt x="41" y="21"/>
                    <a:pt x="41" y="23"/>
                    <a:pt x="42" y="23"/>
                  </a:cubicBezTo>
                  <a:close/>
                  <a:moveTo>
                    <a:pt x="24" y="22"/>
                  </a:moveTo>
                  <a:cubicBezTo>
                    <a:pt x="24" y="22"/>
                    <a:pt x="25" y="21"/>
                    <a:pt x="24" y="21"/>
                  </a:cubicBezTo>
                  <a:cubicBezTo>
                    <a:pt x="24" y="21"/>
                    <a:pt x="23" y="22"/>
                    <a:pt x="24" y="22"/>
                  </a:cubicBezTo>
                  <a:close/>
                  <a:moveTo>
                    <a:pt x="44" y="25"/>
                  </a:moveTo>
                  <a:cubicBezTo>
                    <a:pt x="45" y="24"/>
                    <a:pt x="45" y="22"/>
                    <a:pt x="44" y="21"/>
                  </a:cubicBezTo>
                  <a:cubicBezTo>
                    <a:pt x="43" y="22"/>
                    <a:pt x="44" y="24"/>
                    <a:pt x="44" y="25"/>
                  </a:cubicBezTo>
                  <a:close/>
                  <a:moveTo>
                    <a:pt x="27" y="25"/>
                  </a:moveTo>
                  <a:cubicBezTo>
                    <a:pt x="28" y="24"/>
                    <a:pt x="29" y="23"/>
                    <a:pt x="27" y="22"/>
                  </a:cubicBezTo>
                  <a:cubicBezTo>
                    <a:pt x="27" y="23"/>
                    <a:pt x="26" y="24"/>
                    <a:pt x="27" y="25"/>
                  </a:cubicBezTo>
                  <a:close/>
                  <a:moveTo>
                    <a:pt x="37" y="24"/>
                  </a:moveTo>
                  <a:cubicBezTo>
                    <a:pt x="38" y="24"/>
                    <a:pt x="38" y="22"/>
                    <a:pt x="37" y="22"/>
                  </a:cubicBezTo>
                  <a:cubicBezTo>
                    <a:pt x="37" y="23"/>
                    <a:pt x="37" y="24"/>
                    <a:pt x="37" y="24"/>
                  </a:cubicBezTo>
                  <a:close/>
                  <a:moveTo>
                    <a:pt x="39" y="24"/>
                  </a:moveTo>
                  <a:cubicBezTo>
                    <a:pt x="40" y="24"/>
                    <a:pt x="40" y="25"/>
                    <a:pt x="40" y="26"/>
                  </a:cubicBezTo>
                  <a:cubicBezTo>
                    <a:pt x="41" y="25"/>
                    <a:pt x="41" y="23"/>
                    <a:pt x="40" y="22"/>
                  </a:cubicBezTo>
                  <a:cubicBezTo>
                    <a:pt x="40" y="23"/>
                    <a:pt x="39" y="23"/>
                    <a:pt x="39" y="24"/>
                  </a:cubicBezTo>
                  <a:close/>
                  <a:moveTo>
                    <a:pt x="29" y="24"/>
                  </a:moveTo>
                  <a:cubicBezTo>
                    <a:pt x="30" y="24"/>
                    <a:pt x="30" y="23"/>
                    <a:pt x="30" y="24"/>
                  </a:cubicBezTo>
                  <a:cubicBezTo>
                    <a:pt x="30" y="24"/>
                    <a:pt x="30" y="25"/>
                    <a:pt x="30" y="25"/>
                  </a:cubicBezTo>
                  <a:cubicBezTo>
                    <a:pt x="31" y="24"/>
                    <a:pt x="31" y="24"/>
                    <a:pt x="31" y="23"/>
                  </a:cubicBezTo>
                  <a:cubicBezTo>
                    <a:pt x="30" y="23"/>
                    <a:pt x="31" y="24"/>
                    <a:pt x="30" y="23"/>
                  </a:cubicBezTo>
                  <a:cubicBezTo>
                    <a:pt x="30" y="23"/>
                    <a:pt x="30" y="22"/>
                    <a:pt x="30" y="22"/>
                  </a:cubicBezTo>
                  <a:cubicBezTo>
                    <a:pt x="30" y="23"/>
                    <a:pt x="29" y="23"/>
                    <a:pt x="29" y="24"/>
                  </a:cubicBezTo>
                  <a:close/>
                  <a:moveTo>
                    <a:pt x="23" y="24"/>
                  </a:moveTo>
                  <a:cubicBezTo>
                    <a:pt x="23" y="24"/>
                    <a:pt x="23" y="24"/>
                    <a:pt x="23" y="24"/>
                  </a:cubicBezTo>
                  <a:cubicBezTo>
                    <a:pt x="23" y="23"/>
                    <a:pt x="23" y="23"/>
                    <a:pt x="23" y="23"/>
                  </a:cubicBezTo>
                  <a:cubicBezTo>
                    <a:pt x="22" y="23"/>
                    <a:pt x="22" y="24"/>
                    <a:pt x="23" y="24"/>
                  </a:cubicBezTo>
                  <a:close/>
                  <a:moveTo>
                    <a:pt x="34" y="24"/>
                  </a:moveTo>
                  <a:cubicBezTo>
                    <a:pt x="34" y="24"/>
                    <a:pt x="34" y="23"/>
                    <a:pt x="34" y="23"/>
                  </a:cubicBezTo>
                  <a:cubicBezTo>
                    <a:pt x="34" y="23"/>
                    <a:pt x="34" y="24"/>
                    <a:pt x="34" y="24"/>
                  </a:cubicBezTo>
                  <a:close/>
                  <a:moveTo>
                    <a:pt x="47" y="26"/>
                  </a:moveTo>
                  <a:cubicBezTo>
                    <a:pt x="48" y="26"/>
                    <a:pt x="48" y="26"/>
                    <a:pt x="48" y="26"/>
                  </a:cubicBezTo>
                  <a:cubicBezTo>
                    <a:pt x="48" y="25"/>
                    <a:pt x="48" y="23"/>
                    <a:pt x="47" y="23"/>
                  </a:cubicBezTo>
                  <a:cubicBezTo>
                    <a:pt x="47" y="24"/>
                    <a:pt x="46" y="25"/>
                    <a:pt x="47" y="26"/>
                  </a:cubicBezTo>
                  <a:close/>
                  <a:moveTo>
                    <a:pt x="20" y="26"/>
                  </a:moveTo>
                  <a:cubicBezTo>
                    <a:pt x="20" y="25"/>
                    <a:pt x="21" y="25"/>
                    <a:pt x="21" y="24"/>
                  </a:cubicBezTo>
                  <a:cubicBezTo>
                    <a:pt x="20" y="25"/>
                    <a:pt x="19" y="25"/>
                    <a:pt x="20" y="26"/>
                  </a:cubicBezTo>
                  <a:close/>
                  <a:moveTo>
                    <a:pt x="43" y="27"/>
                  </a:moveTo>
                  <a:cubicBezTo>
                    <a:pt x="43" y="27"/>
                    <a:pt x="44" y="26"/>
                    <a:pt x="43" y="26"/>
                  </a:cubicBezTo>
                  <a:cubicBezTo>
                    <a:pt x="43" y="26"/>
                    <a:pt x="43" y="24"/>
                    <a:pt x="42" y="24"/>
                  </a:cubicBezTo>
                  <a:cubicBezTo>
                    <a:pt x="42" y="25"/>
                    <a:pt x="42" y="26"/>
                    <a:pt x="43" y="27"/>
                  </a:cubicBezTo>
                  <a:close/>
                  <a:moveTo>
                    <a:pt x="23" y="26"/>
                  </a:moveTo>
                  <a:cubicBezTo>
                    <a:pt x="24" y="26"/>
                    <a:pt x="24" y="25"/>
                    <a:pt x="24" y="25"/>
                  </a:cubicBezTo>
                  <a:cubicBezTo>
                    <a:pt x="24" y="25"/>
                    <a:pt x="24" y="25"/>
                    <a:pt x="24" y="25"/>
                  </a:cubicBezTo>
                  <a:cubicBezTo>
                    <a:pt x="24" y="25"/>
                    <a:pt x="23" y="25"/>
                    <a:pt x="23" y="26"/>
                  </a:cubicBezTo>
                  <a:close/>
                  <a:moveTo>
                    <a:pt x="28" y="25"/>
                  </a:moveTo>
                  <a:cubicBezTo>
                    <a:pt x="28" y="25"/>
                    <a:pt x="28" y="26"/>
                    <a:pt x="29" y="26"/>
                  </a:cubicBezTo>
                  <a:cubicBezTo>
                    <a:pt x="29" y="25"/>
                    <a:pt x="29" y="25"/>
                    <a:pt x="29" y="25"/>
                  </a:cubicBezTo>
                  <a:cubicBezTo>
                    <a:pt x="29" y="25"/>
                    <a:pt x="28" y="25"/>
                    <a:pt x="28" y="25"/>
                  </a:cubicBezTo>
                  <a:close/>
                  <a:moveTo>
                    <a:pt x="39" y="27"/>
                  </a:moveTo>
                  <a:cubicBezTo>
                    <a:pt x="40" y="27"/>
                    <a:pt x="38" y="26"/>
                    <a:pt x="39" y="25"/>
                  </a:cubicBezTo>
                  <a:cubicBezTo>
                    <a:pt x="38" y="25"/>
                    <a:pt x="38" y="25"/>
                    <a:pt x="38" y="25"/>
                  </a:cubicBezTo>
                  <a:cubicBezTo>
                    <a:pt x="38" y="26"/>
                    <a:pt x="39" y="27"/>
                    <a:pt x="39" y="27"/>
                  </a:cubicBezTo>
                  <a:close/>
                  <a:moveTo>
                    <a:pt x="26" y="26"/>
                  </a:moveTo>
                  <a:cubicBezTo>
                    <a:pt x="26" y="26"/>
                    <a:pt x="26" y="25"/>
                    <a:pt x="26" y="25"/>
                  </a:cubicBezTo>
                  <a:cubicBezTo>
                    <a:pt x="25" y="25"/>
                    <a:pt x="26" y="26"/>
                    <a:pt x="26" y="26"/>
                  </a:cubicBezTo>
                  <a:close/>
                  <a:moveTo>
                    <a:pt x="20" y="29"/>
                  </a:moveTo>
                  <a:cubicBezTo>
                    <a:pt x="21" y="28"/>
                    <a:pt x="22" y="26"/>
                    <a:pt x="21" y="25"/>
                  </a:cubicBezTo>
                  <a:cubicBezTo>
                    <a:pt x="20" y="26"/>
                    <a:pt x="19" y="27"/>
                    <a:pt x="20" y="29"/>
                  </a:cubicBezTo>
                  <a:close/>
                  <a:moveTo>
                    <a:pt x="45" y="26"/>
                  </a:moveTo>
                  <a:cubicBezTo>
                    <a:pt x="45" y="26"/>
                    <a:pt x="45" y="27"/>
                    <a:pt x="45" y="28"/>
                  </a:cubicBezTo>
                  <a:cubicBezTo>
                    <a:pt x="46" y="27"/>
                    <a:pt x="46" y="26"/>
                    <a:pt x="45" y="25"/>
                  </a:cubicBezTo>
                  <a:cubicBezTo>
                    <a:pt x="45" y="25"/>
                    <a:pt x="45" y="26"/>
                    <a:pt x="45" y="26"/>
                  </a:cubicBezTo>
                  <a:close/>
                  <a:moveTo>
                    <a:pt x="32" y="28"/>
                  </a:moveTo>
                  <a:cubicBezTo>
                    <a:pt x="33" y="27"/>
                    <a:pt x="31" y="26"/>
                    <a:pt x="32" y="25"/>
                  </a:cubicBezTo>
                  <a:cubicBezTo>
                    <a:pt x="31" y="25"/>
                    <a:pt x="30" y="28"/>
                    <a:pt x="32" y="28"/>
                  </a:cubicBezTo>
                  <a:close/>
                  <a:moveTo>
                    <a:pt x="74" y="27"/>
                  </a:moveTo>
                  <a:cubicBezTo>
                    <a:pt x="74" y="26"/>
                    <a:pt x="75" y="26"/>
                    <a:pt x="74" y="25"/>
                  </a:cubicBezTo>
                  <a:cubicBezTo>
                    <a:pt x="74" y="26"/>
                    <a:pt x="74" y="26"/>
                    <a:pt x="74" y="27"/>
                  </a:cubicBezTo>
                  <a:close/>
                  <a:moveTo>
                    <a:pt x="35" y="27"/>
                  </a:moveTo>
                  <a:cubicBezTo>
                    <a:pt x="35" y="27"/>
                    <a:pt x="35" y="26"/>
                    <a:pt x="34" y="26"/>
                  </a:cubicBezTo>
                  <a:cubicBezTo>
                    <a:pt x="34" y="26"/>
                    <a:pt x="34" y="26"/>
                    <a:pt x="35" y="27"/>
                  </a:cubicBezTo>
                  <a:close/>
                  <a:moveTo>
                    <a:pt x="29" y="28"/>
                  </a:moveTo>
                  <a:cubicBezTo>
                    <a:pt x="29" y="27"/>
                    <a:pt x="29" y="27"/>
                    <a:pt x="30" y="26"/>
                  </a:cubicBezTo>
                  <a:cubicBezTo>
                    <a:pt x="29" y="26"/>
                    <a:pt x="29" y="26"/>
                    <a:pt x="29" y="26"/>
                  </a:cubicBezTo>
                  <a:cubicBezTo>
                    <a:pt x="29" y="26"/>
                    <a:pt x="28" y="27"/>
                    <a:pt x="29" y="28"/>
                  </a:cubicBezTo>
                  <a:close/>
                  <a:moveTo>
                    <a:pt x="41" y="29"/>
                  </a:moveTo>
                  <a:cubicBezTo>
                    <a:pt x="43" y="28"/>
                    <a:pt x="42" y="26"/>
                    <a:pt x="41" y="26"/>
                  </a:cubicBezTo>
                  <a:cubicBezTo>
                    <a:pt x="40" y="26"/>
                    <a:pt x="41" y="28"/>
                    <a:pt x="41" y="29"/>
                  </a:cubicBezTo>
                  <a:close/>
                  <a:moveTo>
                    <a:pt x="24" y="29"/>
                  </a:moveTo>
                  <a:cubicBezTo>
                    <a:pt x="25" y="29"/>
                    <a:pt x="25" y="28"/>
                    <a:pt x="25" y="27"/>
                  </a:cubicBezTo>
                  <a:cubicBezTo>
                    <a:pt x="25" y="27"/>
                    <a:pt x="25" y="26"/>
                    <a:pt x="24" y="26"/>
                  </a:cubicBezTo>
                  <a:cubicBezTo>
                    <a:pt x="24" y="27"/>
                    <a:pt x="23" y="28"/>
                    <a:pt x="24" y="29"/>
                  </a:cubicBezTo>
                  <a:close/>
                  <a:moveTo>
                    <a:pt x="73" y="30"/>
                  </a:moveTo>
                  <a:cubicBezTo>
                    <a:pt x="73" y="29"/>
                    <a:pt x="74" y="28"/>
                    <a:pt x="74" y="27"/>
                  </a:cubicBezTo>
                  <a:cubicBezTo>
                    <a:pt x="74" y="27"/>
                    <a:pt x="74" y="27"/>
                    <a:pt x="74" y="27"/>
                  </a:cubicBezTo>
                  <a:cubicBezTo>
                    <a:pt x="74" y="28"/>
                    <a:pt x="73" y="29"/>
                    <a:pt x="73" y="30"/>
                  </a:cubicBezTo>
                  <a:close/>
                  <a:moveTo>
                    <a:pt x="47" y="27"/>
                  </a:moveTo>
                  <a:cubicBezTo>
                    <a:pt x="48" y="28"/>
                    <a:pt x="48" y="28"/>
                    <a:pt x="48" y="29"/>
                  </a:cubicBezTo>
                  <a:cubicBezTo>
                    <a:pt x="48" y="28"/>
                    <a:pt x="49" y="27"/>
                    <a:pt x="48" y="27"/>
                  </a:cubicBezTo>
                  <a:cubicBezTo>
                    <a:pt x="48" y="27"/>
                    <a:pt x="48" y="27"/>
                    <a:pt x="47" y="27"/>
                  </a:cubicBezTo>
                  <a:close/>
                  <a:moveTo>
                    <a:pt x="27" y="28"/>
                  </a:moveTo>
                  <a:cubicBezTo>
                    <a:pt x="27" y="28"/>
                    <a:pt x="27" y="28"/>
                    <a:pt x="27" y="28"/>
                  </a:cubicBezTo>
                  <a:cubicBezTo>
                    <a:pt x="27" y="28"/>
                    <a:pt x="27" y="27"/>
                    <a:pt x="27" y="27"/>
                  </a:cubicBezTo>
                  <a:cubicBezTo>
                    <a:pt x="26" y="27"/>
                    <a:pt x="27" y="28"/>
                    <a:pt x="27" y="28"/>
                  </a:cubicBezTo>
                  <a:close/>
                  <a:moveTo>
                    <a:pt x="43" y="29"/>
                  </a:moveTo>
                  <a:cubicBezTo>
                    <a:pt x="44" y="29"/>
                    <a:pt x="44" y="28"/>
                    <a:pt x="44" y="28"/>
                  </a:cubicBezTo>
                  <a:cubicBezTo>
                    <a:pt x="44" y="28"/>
                    <a:pt x="43" y="28"/>
                    <a:pt x="43" y="29"/>
                  </a:cubicBezTo>
                  <a:close/>
                  <a:moveTo>
                    <a:pt x="30" y="30"/>
                  </a:moveTo>
                  <a:cubicBezTo>
                    <a:pt x="30" y="30"/>
                    <a:pt x="30" y="30"/>
                    <a:pt x="30" y="30"/>
                  </a:cubicBezTo>
                  <a:cubicBezTo>
                    <a:pt x="31" y="29"/>
                    <a:pt x="31" y="28"/>
                    <a:pt x="30" y="28"/>
                  </a:cubicBezTo>
                  <a:cubicBezTo>
                    <a:pt x="30" y="28"/>
                    <a:pt x="30" y="29"/>
                    <a:pt x="29" y="29"/>
                  </a:cubicBezTo>
                  <a:cubicBezTo>
                    <a:pt x="29" y="30"/>
                    <a:pt x="30" y="31"/>
                    <a:pt x="30" y="30"/>
                  </a:cubicBezTo>
                  <a:cubicBezTo>
                    <a:pt x="30" y="30"/>
                    <a:pt x="30" y="30"/>
                    <a:pt x="30" y="30"/>
                  </a:cubicBezTo>
                  <a:close/>
                  <a:moveTo>
                    <a:pt x="55" y="53"/>
                  </a:moveTo>
                  <a:cubicBezTo>
                    <a:pt x="56" y="51"/>
                    <a:pt x="57" y="49"/>
                    <a:pt x="59" y="48"/>
                  </a:cubicBezTo>
                  <a:cubicBezTo>
                    <a:pt x="60" y="45"/>
                    <a:pt x="63" y="43"/>
                    <a:pt x="65" y="40"/>
                  </a:cubicBezTo>
                  <a:cubicBezTo>
                    <a:pt x="65" y="39"/>
                    <a:pt x="67" y="36"/>
                    <a:pt x="67" y="35"/>
                  </a:cubicBezTo>
                  <a:cubicBezTo>
                    <a:pt x="67" y="33"/>
                    <a:pt x="67" y="31"/>
                    <a:pt x="67" y="30"/>
                  </a:cubicBezTo>
                  <a:cubicBezTo>
                    <a:pt x="66" y="30"/>
                    <a:pt x="66" y="28"/>
                    <a:pt x="66" y="28"/>
                  </a:cubicBezTo>
                  <a:cubicBezTo>
                    <a:pt x="60" y="33"/>
                    <a:pt x="55" y="40"/>
                    <a:pt x="49" y="45"/>
                  </a:cubicBezTo>
                  <a:cubicBezTo>
                    <a:pt x="49" y="50"/>
                    <a:pt x="47" y="54"/>
                    <a:pt x="50" y="59"/>
                  </a:cubicBezTo>
                  <a:cubicBezTo>
                    <a:pt x="52" y="58"/>
                    <a:pt x="53" y="55"/>
                    <a:pt x="55" y="53"/>
                  </a:cubicBezTo>
                  <a:close/>
                  <a:moveTo>
                    <a:pt x="32" y="30"/>
                  </a:moveTo>
                  <a:cubicBezTo>
                    <a:pt x="33" y="30"/>
                    <a:pt x="33" y="30"/>
                    <a:pt x="34" y="30"/>
                  </a:cubicBezTo>
                  <a:cubicBezTo>
                    <a:pt x="34" y="30"/>
                    <a:pt x="33" y="29"/>
                    <a:pt x="33" y="28"/>
                  </a:cubicBezTo>
                  <a:cubicBezTo>
                    <a:pt x="33" y="29"/>
                    <a:pt x="32" y="29"/>
                    <a:pt x="32" y="30"/>
                  </a:cubicBezTo>
                  <a:close/>
                  <a:moveTo>
                    <a:pt x="46" y="31"/>
                  </a:moveTo>
                  <a:cubicBezTo>
                    <a:pt x="47" y="31"/>
                    <a:pt x="47" y="30"/>
                    <a:pt x="47" y="30"/>
                  </a:cubicBezTo>
                  <a:cubicBezTo>
                    <a:pt x="47" y="30"/>
                    <a:pt x="47" y="29"/>
                    <a:pt x="46" y="28"/>
                  </a:cubicBezTo>
                  <a:cubicBezTo>
                    <a:pt x="46" y="29"/>
                    <a:pt x="46" y="30"/>
                    <a:pt x="46" y="31"/>
                  </a:cubicBezTo>
                  <a:close/>
                  <a:moveTo>
                    <a:pt x="26" y="30"/>
                  </a:moveTo>
                  <a:cubicBezTo>
                    <a:pt x="27" y="30"/>
                    <a:pt x="26" y="29"/>
                    <a:pt x="26" y="29"/>
                  </a:cubicBezTo>
                  <a:cubicBezTo>
                    <a:pt x="26" y="29"/>
                    <a:pt x="26" y="29"/>
                    <a:pt x="26" y="30"/>
                  </a:cubicBezTo>
                  <a:close/>
                  <a:moveTo>
                    <a:pt x="50" y="33"/>
                  </a:moveTo>
                  <a:cubicBezTo>
                    <a:pt x="50" y="31"/>
                    <a:pt x="50" y="29"/>
                    <a:pt x="49" y="29"/>
                  </a:cubicBezTo>
                  <a:cubicBezTo>
                    <a:pt x="49" y="30"/>
                    <a:pt x="49" y="32"/>
                    <a:pt x="50" y="33"/>
                  </a:cubicBezTo>
                  <a:close/>
                  <a:moveTo>
                    <a:pt x="22" y="29"/>
                  </a:moveTo>
                  <a:cubicBezTo>
                    <a:pt x="23" y="30"/>
                    <a:pt x="22" y="31"/>
                    <a:pt x="22" y="32"/>
                  </a:cubicBezTo>
                  <a:cubicBezTo>
                    <a:pt x="23" y="31"/>
                    <a:pt x="24" y="30"/>
                    <a:pt x="23" y="29"/>
                  </a:cubicBezTo>
                  <a:cubicBezTo>
                    <a:pt x="23" y="29"/>
                    <a:pt x="22" y="29"/>
                    <a:pt x="22" y="29"/>
                  </a:cubicBezTo>
                  <a:close/>
                  <a:moveTo>
                    <a:pt x="68" y="29"/>
                  </a:moveTo>
                  <a:cubicBezTo>
                    <a:pt x="69" y="30"/>
                    <a:pt x="68" y="30"/>
                    <a:pt x="68" y="30"/>
                  </a:cubicBezTo>
                  <a:cubicBezTo>
                    <a:pt x="68" y="30"/>
                    <a:pt x="69" y="29"/>
                    <a:pt x="69" y="29"/>
                  </a:cubicBezTo>
                  <a:cubicBezTo>
                    <a:pt x="69" y="29"/>
                    <a:pt x="69" y="29"/>
                    <a:pt x="68" y="29"/>
                  </a:cubicBezTo>
                  <a:close/>
                  <a:moveTo>
                    <a:pt x="42" y="30"/>
                  </a:moveTo>
                  <a:cubicBezTo>
                    <a:pt x="43" y="30"/>
                    <a:pt x="42" y="31"/>
                    <a:pt x="43" y="31"/>
                  </a:cubicBezTo>
                  <a:cubicBezTo>
                    <a:pt x="43" y="30"/>
                    <a:pt x="43" y="29"/>
                    <a:pt x="42" y="29"/>
                  </a:cubicBezTo>
                  <a:cubicBezTo>
                    <a:pt x="42" y="30"/>
                    <a:pt x="42" y="30"/>
                    <a:pt x="42" y="30"/>
                  </a:cubicBezTo>
                  <a:close/>
                  <a:moveTo>
                    <a:pt x="25" y="31"/>
                  </a:moveTo>
                  <a:cubicBezTo>
                    <a:pt x="25" y="31"/>
                    <a:pt x="26" y="30"/>
                    <a:pt x="25" y="30"/>
                  </a:cubicBezTo>
                  <a:cubicBezTo>
                    <a:pt x="25" y="30"/>
                    <a:pt x="25" y="31"/>
                    <a:pt x="25" y="31"/>
                  </a:cubicBezTo>
                  <a:close/>
                  <a:moveTo>
                    <a:pt x="26" y="32"/>
                  </a:moveTo>
                  <a:cubicBezTo>
                    <a:pt x="27" y="32"/>
                    <a:pt x="27" y="30"/>
                    <a:pt x="26" y="30"/>
                  </a:cubicBezTo>
                  <a:cubicBezTo>
                    <a:pt x="26" y="30"/>
                    <a:pt x="26" y="31"/>
                    <a:pt x="26" y="32"/>
                  </a:cubicBezTo>
                  <a:close/>
                  <a:moveTo>
                    <a:pt x="31" y="33"/>
                  </a:moveTo>
                  <a:cubicBezTo>
                    <a:pt x="32" y="33"/>
                    <a:pt x="32" y="31"/>
                    <a:pt x="31" y="30"/>
                  </a:cubicBezTo>
                  <a:cubicBezTo>
                    <a:pt x="31" y="31"/>
                    <a:pt x="31" y="31"/>
                    <a:pt x="30" y="32"/>
                  </a:cubicBezTo>
                  <a:cubicBezTo>
                    <a:pt x="31" y="32"/>
                    <a:pt x="31" y="32"/>
                    <a:pt x="31" y="32"/>
                  </a:cubicBezTo>
                  <a:cubicBezTo>
                    <a:pt x="31" y="32"/>
                    <a:pt x="31" y="33"/>
                    <a:pt x="31" y="33"/>
                  </a:cubicBezTo>
                  <a:close/>
                  <a:moveTo>
                    <a:pt x="29" y="32"/>
                  </a:moveTo>
                  <a:cubicBezTo>
                    <a:pt x="29" y="32"/>
                    <a:pt x="29" y="32"/>
                    <a:pt x="29" y="32"/>
                  </a:cubicBezTo>
                  <a:cubicBezTo>
                    <a:pt x="29" y="31"/>
                    <a:pt x="29" y="30"/>
                    <a:pt x="28" y="30"/>
                  </a:cubicBezTo>
                  <a:cubicBezTo>
                    <a:pt x="28" y="31"/>
                    <a:pt x="28" y="31"/>
                    <a:pt x="29" y="32"/>
                  </a:cubicBezTo>
                  <a:close/>
                  <a:moveTo>
                    <a:pt x="45" y="32"/>
                  </a:moveTo>
                  <a:cubicBezTo>
                    <a:pt x="45" y="31"/>
                    <a:pt x="46" y="31"/>
                    <a:pt x="45" y="30"/>
                  </a:cubicBezTo>
                  <a:cubicBezTo>
                    <a:pt x="45" y="31"/>
                    <a:pt x="44" y="31"/>
                    <a:pt x="45" y="32"/>
                  </a:cubicBezTo>
                  <a:close/>
                  <a:moveTo>
                    <a:pt x="34" y="32"/>
                  </a:moveTo>
                  <a:cubicBezTo>
                    <a:pt x="34" y="33"/>
                    <a:pt x="34" y="33"/>
                    <a:pt x="34" y="34"/>
                  </a:cubicBezTo>
                  <a:cubicBezTo>
                    <a:pt x="36" y="34"/>
                    <a:pt x="35" y="31"/>
                    <a:pt x="34" y="31"/>
                  </a:cubicBezTo>
                  <a:cubicBezTo>
                    <a:pt x="34" y="31"/>
                    <a:pt x="34" y="31"/>
                    <a:pt x="34" y="32"/>
                  </a:cubicBezTo>
                  <a:close/>
                  <a:moveTo>
                    <a:pt x="48" y="35"/>
                  </a:moveTo>
                  <a:cubicBezTo>
                    <a:pt x="48" y="33"/>
                    <a:pt x="48" y="32"/>
                    <a:pt x="47" y="31"/>
                  </a:cubicBezTo>
                  <a:cubicBezTo>
                    <a:pt x="47" y="32"/>
                    <a:pt x="48" y="34"/>
                    <a:pt x="48" y="35"/>
                  </a:cubicBezTo>
                  <a:close/>
                  <a:moveTo>
                    <a:pt x="24" y="34"/>
                  </a:moveTo>
                  <a:cubicBezTo>
                    <a:pt x="24" y="33"/>
                    <a:pt x="24" y="33"/>
                    <a:pt x="25" y="32"/>
                  </a:cubicBezTo>
                  <a:cubicBezTo>
                    <a:pt x="24" y="32"/>
                    <a:pt x="24" y="31"/>
                    <a:pt x="24" y="31"/>
                  </a:cubicBezTo>
                  <a:cubicBezTo>
                    <a:pt x="24" y="32"/>
                    <a:pt x="22" y="33"/>
                    <a:pt x="24" y="34"/>
                  </a:cubicBezTo>
                  <a:close/>
                  <a:moveTo>
                    <a:pt x="21" y="34"/>
                  </a:moveTo>
                  <a:cubicBezTo>
                    <a:pt x="21" y="34"/>
                    <a:pt x="22" y="33"/>
                    <a:pt x="21" y="32"/>
                  </a:cubicBezTo>
                  <a:cubicBezTo>
                    <a:pt x="21" y="32"/>
                    <a:pt x="20" y="34"/>
                    <a:pt x="21" y="34"/>
                  </a:cubicBezTo>
                  <a:close/>
                  <a:moveTo>
                    <a:pt x="26" y="34"/>
                  </a:moveTo>
                  <a:cubicBezTo>
                    <a:pt x="27" y="34"/>
                    <a:pt x="27" y="35"/>
                    <a:pt x="27" y="35"/>
                  </a:cubicBezTo>
                  <a:cubicBezTo>
                    <a:pt x="27" y="34"/>
                    <a:pt x="28" y="32"/>
                    <a:pt x="27" y="32"/>
                  </a:cubicBezTo>
                  <a:cubicBezTo>
                    <a:pt x="27" y="33"/>
                    <a:pt x="27" y="33"/>
                    <a:pt x="26" y="34"/>
                  </a:cubicBezTo>
                  <a:close/>
                  <a:moveTo>
                    <a:pt x="69" y="33"/>
                  </a:moveTo>
                  <a:cubicBezTo>
                    <a:pt x="69" y="33"/>
                    <a:pt x="70" y="32"/>
                    <a:pt x="69" y="32"/>
                  </a:cubicBezTo>
                  <a:cubicBezTo>
                    <a:pt x="69" y="32"/>
                    <a:pt x="68" y="33"/>
                    <a:pt x="69" y="33"/>
                  </a:cubicBezTo>
                  <a:close/>
                  <a:moveTo>
                    <a:pt x="44" y="34"/>
                  </a:moveTo>
                  <a:cubicBezTo>
                    <a:pt x="44" y="33"/>
                    <a:pt x="44" y="33"/>
                    <a:pt x="44" y="32"/>
                  </a:cubicBezTo>
                  <a:cubicBezTo>
                    <a:pt x="43" y="33"/>
                    <a:pt x="44" y="34"/>
                    <a:pt x="44" y="34"/>
                  </a:cubicBezTo>
                  <a:close/>
                  <a:moveTo>
                    <a:pt x="37" y="34"/>
                  </a:moveTo>
                  <a:cubicBezTo>
                    <a:pt x="37" y="34"/>
                    <a:pt x="37" y="33"/>
                    <a:pt x="37" y="33"/>
                  </a:cubicBezTo>
                  <a:cubicBezTo>
                    <a:pt x="37" y="33"/>
                    <a:pt x="37" y="34"/>
                    <a:pt x="37" y="34"/>
                  </a:cubicBezTo>
                  <a:close/>
                  <a:moveTo>
                    <a:pt x="30" y="35"/>
                  </a:moveTo>
                  <a:cubicBezTo>
                    <a:pt x="31" y="34"/>
                    <a:pt x="30" y="33"/>
                    <a:pt x="30" y="33"/>
                  </a:cubicBezTo>
                  <a:cubicBezTo>
                    <a:pt x="30" y="33"/>
                    <a:pt x="30" y="33"/>
                    <a:pt x="30" y="33"/>
                  </a:cubicBezTo>
                  <a:cubicBezTo>
                    <a:pt x="30" y="34"/>
                    <a:pt x="30" y="34"/>
                    <a:pt x="30" y="35"/>
                  </a:cubicBezTo>
                  <a:close/>
                  <a:moveTo>
                    <a:pt x="24" y="35"/>
                  </a:moveTo>
                  <a:cubicBezTo>
                    <a:pt x="25" y="35"/>
                    <a:pt x="25" y="33"/>
                    <a:pt x="25" y="33"/>
                  </a:cubicBezTo>
                  <a:cubicBezTo>
                    <a:pt x="25" y="34"/>
                    <a:pt x="24" y="34"/>
                    <a:pt x="24" y="35"/>
                  </a:cubicBezTo>
                  <a:close/>
                  <a:moveTo>
                    <a:pt x="41" y="34"/>
                  </a:moveTo>
                  <a:cubicBezTo>
                    <a:pt x="41" y="33"/>
                    <a:pt x="41" y="33"/>
                    <a:pt x="41" y="33"/>
                  </a:cubicBezTo>
                  <a:cubicBezTo>
                    <a:pt x="40" y="33"/>
                    <a:pt x="41" y="34"/>
                    <a:pt x="41" y="34"/>
                  </a:cubicBezTo>
                  <a:close/>
                  <a:moveTo>
                    <a:pt x="48" y="40"/>
                  </a:moveTo>
                  <a:cubicBezTo>
                    <a:pt x="48" y="39"/>
                    <a:pt x="48" y="38"/>
                    <a:pt x="48" y="36"/>
                  </a:cubicBezTo>
                  <a:cubicBezTo>
                    <a:pt x="46" y="36"/>
                    <a:pt x="47" y="34"/>
                    <a:pt x="46" y="33"/>
                  </a:cubicBezTo>
                  <a:cubicBezTo>
                    <a:pt x="45" y="36"/>
                    <a:pt x="47" y="38"/>
                    <a:pt x="48" y="40"/>
                  </a:cubicBezTo>
                  <a:close/>
                  <a:moveTo>
                    <a:pt x="32" y="35"/>
                  </a:moveTo>
                  <a:cubicBezTo>
                    <a:pt x="32" y="35"/>
                    <a:pt x="33" y="34"/>
                    <a:pt x="32" y="34"/>
                  </a:cubicBezTo>
                  <a:cubicBezTo>
                    <a:pt x="32" y="34"/>
                    <a:pt x="32" y="35"/>
                    <a:pt x="32" y="35"/>
                  </a:cubicBezTo>
                  <a:close/>
                  <a:moveTo>
                    <a:pt x="33" y="36"/>
                  </a:moveTo>
                  <a:cubicBezTo>
                    <a:pt x="34" y="36"/>
                    <a:pt x="34" y="35"/>
                    <a:pt x="34" y="35"/>
                  </a:cubicBezTo>
                  <a:cubicBezTo>
                    <a:pt x="34" y="35"/>
                    <a:pt x="34" y="34"/>
                    <a:pt x="33" y="34"/>
                  </a:cubicBezTo>
                  <a:cubicBezTo>
                    <a:pt x="33" y="35"/>
                    <a:pt x="33" y="35"/>
                    <a:pt x="33" y="36"/>
                  </a:cubicBezTo>
                  <a:close/>
                  <a:moveTo>
                    <a:pt x="49" y="34"/>
                  </a:moveTo>
                  <a:cubicBezTo>
                    <a:pt x="49" y="34"/>
                    <a:pt x="49" y="37"/>
                    <a:pt x="49" y="36"/>
                  </a:cubicBezTo>
                  <a:cubicBezTo>
                    <a:pt x="50" y="36"/>
                    <a:pt x="49" y="35"/>
                    <a:pt x="50" y="34"/>
                  </a:cubicBezTo>
                  <a:cubicBezTo>
                    <a:pt x="50" y="34"/>
                    <a:pt x="49" y="34"/>
                    <a:pt x="49" y="34"/>
                  </a:cubicBezTo>
                  <a:close/>
                  <a:moveTo>
                    <a:pt x="36" y="37"/>
                  </a:moveTo>
                  <a:cubicBezTo>
                    <a:pt x="36" y="36"/>
                    <a:pt x="36" y="35"/>
                    <a:pt x="35" y="34"/>
                  </a:cubicBezTo>
                  <a:cubicBezTo>
                    <a:pt x="35" y="35"/>
                    <a:pt x="36" y="37"/>
                    <a:pt x="36" y="37"/>
                  </a:cubicBezTo>
                  <a:close/>
                  <a:moveTo>
                    <a:pt x="22" y="36"/>
                  </a:moveTo>
                  <a:cubicBezTo>
                    <a:pt x="22" y="35"/>
                    <a:pt x="23" y="35"/>
                    <a:pt x="23" y="35"/>
                  </a:cubicBezTo>
                  <a:cubicBezTo>
                    <a:pt x="23" y="35"/>
                    <a:pt x="23" y="34"/>
                    <a:pt x="22" y="35"/>
                  </a:cubicBezTo>
                  <a:cubicBezTo>
                    <a:pt x="22" y="35"/>
                    <a:pt x="22" y="35"/>
                    <a:pt x="22" y="36"/>
                  </a:cubicBezTo>
                  <a:close/>
                  <a:moveTo>
                    <a:pt x="28" y="37"/>
                  </a:moveTo>
                  <a:cubicBezTo>
                    <a:pt x="29" y="37"/>
                    <a:pt x="29" y="36"/>
                    <a:pt x="30" y="36"/>
                  </a:cubicBezTo>
                  <a:cubicBezTo>
                    <a:pt x="30" y="35"/>
                    <a:pt x="29" y="35"/>
                    <a:pt x="29" y="35"/>
                  </a:cubicBezTo>
                  <a:cubicBezTo>
                    <a:pt x="28" y="36"/>
                    <a:pt x="28" y="36"/>
                    <a:pt x="28" y="37"/>
                  </a:cubicBezTo>
                  <a:close/>
                  <a:moveTo>
                    <a:pt x="42" y="37"/>
                  </a:moveTo>
                  <a:cubicBezTo>
                    <a:pt x="42" y="37"/>
                    <a:pt x="42" y="35"/>
                    <a:pt x="42" y="35"/>
                  </a:cubicBezTo>
                  <a:cubicBezTo>
                    <a:pt x="41" y="36"/>
                    <a:pt x="42" y="37"/>
                    <a:pt x="42" y="37"/>
                  </a:cubicBezTo>
                  <a:close/>
                  <a:moveTo>
                    <a:pt x="26" y="37"/>
                  </a:moveTo>
                  <a:cubicBezTo>
                    <a:pt x="26" y="37"/>
                    <a:pt x="26" y="35"/>
                    <a:pt x="25" y="35"/>
                  </a:cubicBezTo>
                  <a:cubicBezTo>
                    <a:pt x="25" y="36"/>
                    <a:pt x="25" y="37"/>
                    <a:pt x="26" y="37"/>
                  </a:cubicBezTo>
                  <a:close/>
                  <a:moveTo>
                    <a:pt x="50" y="37"/>
                  </a:moveTo>
                  <a:cubicBezTo>
                    <a:pt x="51" y="37"/>
                    <a:pt x="51" y="36"/>
                    <a:pt x="51" y="36"/>
                  </a:cubicBezTo>
                  <a:cubicBezTo>
                    <a:pt x="50" y="36"/>
                    <a:pt x="51" y="35"/>
                    <a:pt x="50" y="35"/>
                  </a:cubicBezTo>
                  <a:cubicBezTo>
                    <a:pt x="50" y="36"/>
                    <a:pt x="50" y="36"/>
                    <a:pt x="50" y="37"/>
                  </a:cubicBezTo>
                  <a:close/>
                  <a:moveTo>
                    <a:pt x="32" y="38"/>
                  </a:moveTo>
                  <a:cubicBezTo>
                    <a:pt x="32" y="37"/>
                    <a:pt x="32" y="36"/>
                    <a:pt x="31" y="35"/>
                  </a:cubicBezTo>
                  <a:cubicBezTo>
                    <a:pt x="31" y="36"/>
                    <a:pt x="31" y="37"/>
                    <a:pt x="32" y="38"/>
                  </a:cubicBezTo>
                  <a:close/>
                  <a:moveTo>
                    <a:pt x="23" y="37"/>
                  </a:moveTo>
                  <a:cubicBezTo>
                    <a:pt x="23" y="37"/>
                    <a:pt x="24" y="36"/>
                    <a:pt x="23" y="36"/>
                  </a:cubicBezTo>
                  <a:cubicBezTo>
                    <a:pt x="23" y="36"/>
                    <a:pt x="23" y="36"/>
                    <a:pt x="23" y="36"/>
                  </a:cubicBezTo>
                  <a:cubicBezTo>
                    <a:pt x="23" y="36"/>
                    <a:pt x="23" y="37"/>
                    <a:pt x="23" y="37"/>
                  </a:cubicBezTo>
                  <a:close/>
                  <a:moveTo>
                    <a:pt x="34" y="37"/>
                  </a:moveTo>
                  <a:cubicBezTo>
                    <a:pt x="34" y="38"/>
                    <a:pt x="34" y="39"/>
                    <a:pt x="35" y="39"/>
                  </a:cubicBezTo>
                  <a:cubicBezTo>
                    <a:pt x="36" y="38"/>
                    <a:pt x="35" y="37"/>
                    <a:pt x="34" y="36"/>
                  </a:cubicBezTo>
                  <a:cubicBezTo>
                    <a:pt x="34" y="36"/>
                    <a:pt x="34" y="37"/>
                    <a:pt x="34" y="37"/>
                  </a:cubicBezTo>
                  <a:close/>
                  <a:moveTo>
                    <a:pt x="21" y="38"/>
                  </a:moveTo>
                  <a:cubicBezTo>
                    <a:pt x="21" y="37"/>
                    <a:pt x="22" y="37"/>
                    <a:pt x="21" y="36"/>
                  </a:cubicBezTo>
                  <a:cubicBezTo>
                    <a:pt x="21" y="37"/>
                    <a:pt x="21" y="38"/>
                    <a:pt x="21" y="38"/>
                  </a:cubicBezTo>
                  <a:close/>
                  <a:moveTo>
                    <a:pt x="30" y="41"/>
                  </a:moveTo>
                  <a:cubicBezTo>
                    <a:pt x="31" y="40"/>
                    <a:pt x="31" y="39"/>
                    <a:pt x="31" y="39"/>
                  </a:cubicBezTo>
                  <a:cubicBezTo>
                    <a:pt x="31" y="38"/>
                    <a:pt x="31" y="37"/>
                    <a:pt x="30" y="37"/>
                  </a:cubicBezTo>
                  <a:cubicBezTo>
                    <a:pt x="29" y="38"/>
                    <a:pt x="29" y="40"/>
                    <a:pt x="30" y="41"/>
                  </a:cubicBezTo>
                  <a:close/>
                  <a:moveTo>
                    <a:pt x="24" y="40"/>
                  </a:moveTo>
                  <a:cubicBezTo>
                    <a:pt x="24" y="39"/>
                    <a:pt x="25" y="39"/>
                    <a:pt x="25" y="38"/>
                  </a:cubicBezTo>
                  <a:cubicBezTo>
                    <a:pt x="24" y="38"/>
                    <a:pt x="25" y="38"/>
                    <a:pt x="24" y="37"/>
                  </a:cubicBezTo>
                  <a:cubicBezTo>
                    <a:pt x="23" y="38"/>
                    <a:pt x="23" y="39"/>
                    <a:pt x="24" y="40"/>
                  </a:cubicBezTo>
                  <a:close/>
                  <a:moveTo>
                    <a:pt x="27" y="38"/>
                  </a:moveTo>
                  <a:cubicBezTo>
                    <a:pt x="27" y="38"/>
                    <a:pt x="26" y="38"/>
                    <a:pt x="27" y="39"/>
                  </a:cubicBezTo>
                  <a:cubicBezTo>
                    <a:pt x="27" y="38"/>
                    <a:pt x="27" y="38"/>
                    <a:pt x="27" y="38"/>
                  </a:cubicBezTo>
                  <a:cubicBezTo>
                    <a:pt x="27" y="38"/>
                    <a:pt x="28" y="37"/>
                    <a:pt x="27" y="38"/>
                  </a:cubicBezTo>
                  <a:cubicBezTo>
                    <a:pt x="27" y="38"/>
                    <a:pt x="27" y="38"/>
                    <a:pt x="27" y="38"/>
                  </a:cubicBezTo>
                  <a:close/>
                  <a:moveTo>
                    <a:pt x="48" y="46"/>
                  </a:moveTo>
                  <a:cubicBezTo>
                    <a:pt x="48" y="45"/>
                    <a:pt x="48" y="45"/>
                    <a:pt x="47" y="43"/>
                  </a:cubicBezTo>
                  <a:cubicBezTo>
                    <a:pt x="48" y="43"/>
                    <a:pt x="48" y="43"/>
                    <a:pt x="48" y="42"/>
                  </a:cubicBezTo>
                  <a:cubicBezTo>
                    <a:pt x="46" y="41"/>
                    <a:pt x="46" y="39"/>
                    <a:pt x="45" y="37"/>
                  </a:cubicBezTo>
                  <a:cubicBezTo>
                    <a:pt x="46" y="41"/>
                    <a:pt x="47" y="44"/>
                    <a:pt x="48" y="46"/>
                  </a:cubicBezTo>
                  <a:close/>
                  <a:moveTo>
                    <a:pt x="21" y="40"/>
                  </a:moveTo>
                  <a:cubicBezTo>
                    <a:pt x="22" y="40"/>
                    <a:pt x="22" y="39"/>
                    <a:pt x="21" y="38"/>
                  </a:cubicBezTo>
                  <a:cubicBezTo>
                    <a:pt x="21" y="39"/>
                    <a:pt x="21" y="39"/>
                    <a:pt x="21" y="40"/>
                  </a:cubicBezTo>
                  <a:close/>
                  <a:moveTo>
                    <a:pt x="43" y="40"/>
                  </a:moveTo>
                  <a:cubicBezTo>
                    <a:pt x="43" y="39"/>
                    <a:pt x="44" y="38"/>
                    <a:pt x="43" y="38"/>
                  </a:cubicBezTo>
                  <a:cubicBezTo>
                    <a:pt x="43" y="39"/>
                    <a:pt x="43" y="39"/>
                    <a:pt x="43" y="40"/>
                  </a:cubicBezTo>
                  <a:close/>
                  <a:moveTo>
                    <a:pt x="19" y="40"/>
                  </a:moveTo>
                  <a:cubicBezTo>
                    <a:pt x="20" y="40"/>
                    <a:pt x="20" y="39"/>
                    <a:pt x="20" y="39"/>
                  </a:cubicBezTo>
                  <a:cubicBezTo>
                    <a:pt x="20" y="39"/>
                    <a:pt x="19" y="40"/>
                    <a:pt x="19" y="40"/>
                  </a:cubicBezTo>
                  <a:close/>
                  <a:moveTo>
                    <a:pt x="27" y="40"/>
                  </a:moveTo>
                  <a:cubicBezTo>
                    <a:pt x="27" y="40"/>
                    <a:pt x="28" y="39"/>
                    <a:pt x="28" y="39"/>
                  </a:cubicBezTo>
                  <a:cubicBezTo>
                    <a:pt x="27" y="39"/>
                    <a:pt x="27" y="40"/>
                    <a:pt x="27" y="40"/>
                  </a:cubicBezTo>
                  <a:close/>
                  <a:moveTo>
                    <a:pt x="34" y="41"/>
                  </a:moveTo>
                  <a:cubicBezTo>
                    <a:pt x="34" y="40"/>
                    <a:pt x="34" y="40"/>
                    <a:pt x="33" y="39"/>
                  </a:cubicBezTo>
                  <a:cubicBezTo>
                    <a:pt x="33" y="40"/>
                    <a:pt x="33" y="41"/>
                    <a:pt x="34" y="41"/>
                  </a:cubicBezTo>
                  <a:close/>
                  <a:moveTo>
                    <a:pt x="36" y="42"/>
                  </a:moveTo>
                  <a:cubicBezTo>
                    <a:pt x="36" y="41"/>
                    <a:pt x="37" y="40"/>
                    <a:pt x="36" y="39"/>
                  </a:cubicBezTo>
                  <a:cubicBezTo>
                    <a:pt x="35" y="40"/>
                    <a:pt x="35" y="41"/>
                    <a:pt x="36" y="42"/>
                  </a:cubicBezTo>
                  <a:close/>
                  <a:moveTo>
                    <a:pt x="29" y="43"/>
                  </a:moveTo>
                  <a:cubicBezTo>
                    <a:pt x="30" y="42"/>
                    <a:pt x="29" y="40"/>
                    <a:pt x="28" y="40"/>
                  </a:cubicBezTo>
                  <a:cubicBezTo>
                    <a:pt x="28" y="40"/>
                    <a:pt x="29" y="40"/>
                    <a:pt x="28" y="41"/>
                  </a:cubicBezTo>
                  <a:cubicBezTo>
                    <a:pt x="29" y="41"/>
                    <a:pt x="29" y="41"/>
                    <a:pt x="29" y="41"/>
                  </a:cubicBezTo>
                  <a:cubicBezTo>
                    <a:pt x="28" y="41"/>
                    <a:pt x="28" y="42"/>
                    <a:pt x="29" y="43"/>
                  </a:cubicBezTo>
                  <a:close/>
                  <a:moveTo>
                    <a:pt x="23" y="41"/>
                  </a:moveTo>
                  <a:cubicBezTo>
                    <a:pt x="23" y="40"/>
                    <a:pt x="23" y="40"/>
                    <a:pt x="23" y="40"/>
                  </a:cubicBezTo>
                  <a:cubicBezTo>
                    <a:pt x="22" y="40"/>
                    <a:pt x="22" y="41"/>
                    <a:pt x="23" y="41"/>
                  </a:cubicBezTo>
                  <a:close/>
                  <a:moveTo>
                    <a:pt x="25" y="42"/>
                  </a:moveTo>
                  <a:cubicBezTo>
                    <a:pt x="25" y="42"/>
                    <a:pt x="26" y="40"/>
                    <a:pt x="26" y="40"/>
                  </a:cubicBezTo>
                  <a:cubicBezTo>
                    <a:pt x="25" y="41"/>
                    <a:pt x="25" y="41"/>
                    <a:pt x="25" y="42"/>
                  </a:cubicBezTo>
                  <a:close/>
                  <a:moveTo>
                    <a:pt x="31" y="42"/>
                  </a:moveTo>
                  <a:cubicBezTo>
                    <a:pt x="32" y="42"/>
                    <a:pt x="31" y="44"/>
                    <a:pt x="32" y="44"/>
                  </a:cubicBezTo>
                  <a:cubicBezTo>
                    <a:pt x="32" y="43"/>
                    <a:pt x="33" y="41"/>
                    <a:pt x="32" y="40"/>
                  </a:cubicBezTo>
                  <a:cubicBezTo>
                    <a:pt x="32" y="41"/>
                    <a:pt x="31" y="41"/>
                    <a:pt x="31" y="42"/>
                  </a:cubicBezTo>
                  <a:close/>
                  <a:moveTo>
                    <a:pt x="19" y="43"/>
                  </a:moveTo>
                  <a:cubicBezTo>
                    <a:pt x="20" y="42"/>
                    <a:pt x="19" y="43"/>
                    <a:pt x="20" y="43"/>
                  </a:cubicBezTo>
                  <a:cubicBezTo>
                    <a:pt x="20" y="42"/>
                    <a:pt x="20" y="41"/>
                    <a:pt x="20" y="41"/>
                  </a:cubicBezTo>
                  <a:cubicBezTo>
                    <a:pt x="20" y="42"/>
                    <a:pt x="19" y="42"/>
                    <a:pt x="19" y="43"/>
                  </a:cubicBezTo>
                  <a:close/>
                  <a:moveTo>
                    <a:pt x="37" y="43"/>
                  </a:moveTo>
                  <a:cubicBezTo>
                    <a:pt x="37" y="43"/>
                    <a:pt x="37" y="44"/>
                    <a:pt x="38" y="45"/>
                  </a:cubicBezTo>
                  <a:cubicBezTo>
                    <a:pt x="38" y="44"/>
                    <a:pt x="38" y="44"/>
                    <a:pt x="39" y="44"/>
                  </a:cubicBezTo>
                  <a:cubicBezTo>
                    <a:pt x="38" y="43"/>
                    <a:pt x="38" y="42"/>
                    <a:pt x="38" y="42"/>
                  </a:cubicBezTo>
                  <a:cubicBezTo>
                    <a:pt x="37" y="42"/>
                    <a:pt x="38" y="41"/>
                    <a:pt x="37" y="41"/>
                  </a:cubicBezTo>
                  <a:cubicBezTo>
                    <a:pt x="37" y="42"/>
                    <a:pt x="37" y="42"/>
                    <a:pt x="37" y="43"/>
                  </a:cubicBezTo>
                  <a:close/>
                  <a:moveTo>
                    <a:pt x="21" y="43"/>
                  </a:moveTo>
                  <a:cubicBezTo>
                    <a:pt x="22" y="43"/>
                    <a:pt x="22" y="42"/>
                    <a:pt x="22" y="42"/>
                  </a:cubicBezTo>
                  <a:cubicBezTo>
                    <a:pt x="22" y="42"/>
                    <a:pt x="21" y="42"/>
                    <a:pt x="21" y="43"/>
                  </a:cubicBezTo>
                  <a:close/>
                  <a:moveTo>
                    <a:pt x="35" y="43"/>
                  </a:moveTo>
                  <a:cubicBezTo>
                    <a:pt x="35" y="43"/>
                    <a:pt x="35" y="43"/>
                    <a:pt x="35" y="43"/>
                  </a:cubicBezTo>
                  <a:cubicBezTo>
                    <a:pt x="35" y="42"/>
                    <a:pt x="35" y="42"/>
                    <a:pt x="35" y="42"/>
                  </a:cubicBezTo>
                  <a:cubicBezTo>
                    <a:pt x="34" y="42"/>
                    <a:pt x="34" y="43"/>
                    <a:pt x="35" y="43"/>
                  </a:cubicBezTo>
                  <a:close/>
                  <a:moveTo>
                    <a:pt x="27" y="44"/>
                  </a:moveTo>
                  <a:cubicBezTo>
                    <a:pt x="27" y="43"/>
                    <a:pt x="27" y="43"/>
                    <a:pt x="28" y="43"/>
                  </a:cubicBezTo>
                  <a:cubicBezTo>
                    <a:pt x="27" y="43"/>
                    <a:pt x="27" y="42"/>
                    <a:pt x="27" y="42"/>
                  </a:cubicBezTo>
                  <a:cubicBezTo>
                    <a:pt x="27" y="43"/>
                    <a:pt x="26" y="43"/>
                    <a:pt x="27" y="44"/>
                  </a:cubicBezTo>
                  <a:close/>
                  <a:moveTo>
                    <a:pt x="30" y="44"/>
                  </a:moveTo>
                  <a:cubicBezTo>
                    <a:pt x="30" y="44"/>
                    <a:pt x="30" y="43"/>
                    <a:pt x="30" y="43"/>
                  </a:cubicBezTo>
                  <a:cubicBezTo>
                    <a:pt x="30" y="43"/>
                    <a:pt x="30" y="43"/>
                    <a:pt x="30" y="43"/>
                  </a:cubicBezTo>
                  <a:cubicBezTo>
                    <a:pt x="30" y="43"/>
                    <a:pt x="29" y="44"/>
                    <a:pt x="30" y="44"/>
                  </a:cubicBezTo>
                  <a:close/>
                  <a:moveTo>
                    <a:pt x="41" y="44"/>
                  </a:moveTo>
                  <a:cubicBezTo>
                    <a:pt x="41" y="43"/>
                    <a:pt x="41" y="43"/>
                    <a:pt x="40" y="43"/>
                  </a:cubicBezTo>
                  <a:cubicBezTo>
                    <a:pt x="40" y="44"/>
                    <a:pt x="40" y="44"/>
                    <a:pt x="41" y="44"/>
                  </a:cubicBezTo>
                  <a:close/>
                  <a:moveTo>
                    <a:pt x="27" y="45"/>
                  </a:moveTo>
                  <a:cubicBezTo>
                    <a:pt x="27" y="45"/>
                    <a:pt x="28" y="44"/>
                    <a:pt x="28" y="43"/>
                  </a:cubicBezTo>
                  <a:cubicBezTo>
                    <a:pt x="27" y="44"/>
                    <a:pt x="26" y="45"/>
                    <a:pt x="27" y="45"/>
                  </a:cubicBezTo>
                  <a:close/>
                  <a:moveTo>
                    <a:pt x="31" y="46"/>
                  </a:moveTo>
                  <a:cubicBezTo>
                    <a:pt x="32" y="45"/>
                    <a:pt x="31" y="44"/>
                    <a:pt x="30" y="44"/>
                  </a:cubicBezTo>
                  <a:cubicBezTo>
                    <a:pt x="30" y="45"/>
                    <a:pt x="30" y="46"/>
                    <a:pt x="31" y="46"/>
                  </a:cubicBezTo>
                  <a:close/>
                  <a:moveTo>
                    <a:pt x="33" y="46"/>
                  </a:moveTo>
                  <a:cubicBezTo>
                    <a:pt x="34" y="46"/>
                    <a:pt x="34" y="45"/>
                    <a:pt x="34" y="45"/>
                  </a:cubicBezTo>
                  <a:cubicBezTo>
                    <a:pt x="34" y="44"/>
                    <a:pt x="34" y="44"/>
                    <a:pt x="34" y="44"/>
                  </a:cubicBezTo>
                  <a:cubicBezTo>
                    <a:pt x="33" y="44"/>
                    <a:pt x="34" y="45"/>
                    <a:pt x="33" y="46"/>
                  </a:cubicBezTo>
                  <a:close/>
                  <a:moveTo>
                    <a:pt x="37" y="47"/>
                  </a:moveTo>
                  <a:cubicBezTo>
                    <a:pt x="37" y="46"/>
                    <a:pt x="37" y="46"/>
                    <a:pt x="37" y="46"/>
                  </a:cubicBezTo>
                  <a:cubicBezTo>
                    <a:pt x="37" y="45"/>
                    <a:pt x="37" y="44"/>
                    <a:pt x="36" y="44"/>
                  </a:cubicBezTo>
                  <a:cubicBezTo>
                    <a:pt x="35" y="45"/>
                    <a:pt x="36" y="46"/>
                    <a:pt x="37" y="47"/>
                  </a:cubicBezTo>
                  <a:close/>
                  <a:moveTo>
                    <a:pt x="25" y="46"/>
                  </a:moveTo>
                  <a:cubicBezTo>
                    <a:pt x="26" y="46"/>
                    <a:pt x="25" y="45"/>
                    <a:pt x="25" y="45"/>
                  </a:cubicBezTo>
                  <a:cubicBezTo>
                    <a:pt x="25" y="45"/>
                    <a:pt x="25" y="45"/>
                    <a:pt x="25" y="46"/>
                  </a:cubicBezTo>
                  <a:close/>
                  <a:moveTo>
                    <a:pt x="39" y="47"/>
                  </a:moveTo>
                  <a:cubicBezTo>
                    <a:pt x="39" y="46"/>
                    <a:pt x="40" y="45"/>
                    <a:pt x="39" y="45"/>
                  </a:cubicBezTo>
                  <a:cubicBezTo>
                    <a:pt x="39" y="45"/>
                    <a:pt x="38" y="46"/>
                    <a:pt x="39" y="47"/>
                  </a:cubicBezTo>
                  <a:close/>
                  <a:moveTo>
                    <a:pt x="29" y="46"/>
                  </a:moveTo>
                  <a:cubicBezTo>
                    <a:pt x="29" y="45"/>
                    <a:pt x="29" y="45"/>
                    <a:pt x="29" y="45"/>
                  </a:cubicBezTo>
                  <a:cubicBezTo>
                    <a:pt x="29" y="45"/>
                    <a:pt x="29" y="46"/>
                    <a:pt x="29" y="46"/>
                  </a:cubicBezTo>
                  <a:close/>
                  <a:moveTo>
                    <a:pt x="20" y="48"/>
                  </a:moveTo>
                  <a:cubicBezTo>
                    <a:pt x="21" y="47"/>
                    <a:pt x="20" y="47"/>
                    <a:pt x="21" y="46"/>
                  </a:cubicBezTo>
                  <a:cubicBezTo>
                    <a:pt x="20" y="46"/>
                    <a:pt x="20" y="47"/>
                    <a:pt x="20" y="48"/>
                  </a:cubicBezTo>
                  <a:close/>
                  <a:moveTo>
                    <a:pt x="34" y="47"/>
                  </a:moveTo>
                  <a:cubicBezTo>
                    <a:pt x="35" y="48"/>
                    <a:pt x="35" y="48"/>
                    <a:pt x="35" y="49"/>
                  </a:cubicBezTo>
                  <a:cubicBezTo>
                    <a:pt x="36" y="48"/>
                    <a:pt x="35" y="46"/>
                    <a:pt x="35" y="46"/>
                  </a:cubicBezTo>
                  <a:cubicBezTo>
                    <a:pt x="34" y="46"/>
                    <a:pt x="34" y="47"/>
                    <a:pt x="34" y="47"/>
                  </a:cubicBezTo>
                  <a:close/>
                  <a:moveTo>
                    <a:pt x="29" y="49"/>
                  </a:moveTo>
                  <a:cubicBezTo>
                    <a:pt x="30" y="48"/>
                    <a:pt x="31" y="47"/>
                    <a:pt x="29" y="46"/>
                  </a:cubicBezTo>
                  <a:cubicBezTo>
                    <a:pt x="29" y="47"/>
                    <a:pt x="29" y="49"/>
                    <a:pt x="29" y="49"/>
                  </a:cubicBezTo>
                  <a:close/>
                  <a:moveTo>
                    <a:pt x="23" y="48"/>
                  </a:moveTo>
                  <a:cubicBezTo>
                    <a:pt x="23" y="48"/>
                    <a:pt x="23" y="49"/>
                    <a:pt x="24" y="49"/>
                  </a:cubicBezTo>
                  <a:cubicBezTo>
                    <a:pt x="24" y="48"/>
                    <a:pt x="25" y="47"/>
                    <a:pt x="24" y="46"/>
                  </a:cubicBezTo>
                  <a:cubicBezTo>
                    <a:pt x="24" y="47"/>
                    <a:pt x="23" y="47"/>
                    <a:pt x="23" y="48"/>
                  </a:cubicBezTo>
                  <a:close/>
                  <a:moveTo>
                    <a:pt x="28" y="47"/>
                  </a:moveTo>
                  <a:cubicBezTo>
                    <a:pt x="28" y="47"/>
                    <a:pt x="28" y="46"/>
                    <a:pt x="28" y="46"/>
                  </a:cubicBezTo>
                  <a:cubicBezTo>
                    <a:pt x="27" y="47"/>
                    <a:pt x="28" y="47"/>
                    <a:pt x="28" y="47"/>
                  </a:cubicBezTo>
                  <a:close/>
                  <a:moveTo>
                    <a:pt x="32" y="48"/>
                  </a:moveTo>
                  <a:cubicBezTo>
                    <a:pt x="33" y="48"/>
                    <a:pt x="32" y="47"/>
                    <a:pt x="32" y="46"/>
                  </a:cubicBezTo>
                  <a:cubicBezTo>
                    <a:pt x="32" y="46"/>
                    <a:pt x="32" y="46"/>
                    <a:pt x="32" y="46"/>
                  </a:cubicBezTo>
                  <a:cubicBezTo>
                    <a:pt x="32" y="47"/>
                    <a:pt x="31" y="47"/>
                    <a:pt x="32" y="48"/>
                  </a:cubicBezTo>
                  <a:close/>
                  <a:moveTo>
                    <a:pt x="39" y="48"/>
                  </a:moveTo>
                  <a:cubicBezTo>
                    <a:pt x="40" y="48"/>
                    <a:pt x="40" y="47"/>
                    <a:pt x="40" y="47"/>
                  </a:cubicBezTo>
                  <a:cubicBezTo>
                    <a:pt x="40" y="47"/>
                    <a:pt x="40" y="47"/>
                    <a:pt x="39" y="48"/>
                  </a:cubicBezTo>
                  <a:close/>
                  <a:moveTo>
                    <a:pt x="37" y="48"/>
                  </a:moveTo>
                  <a:cubicBezTo>
                    <a:pt x="37" y="48"/>
                    <a:pt x="37" y="48"/>
                    <a:pt x="37" y="49"/>
                  </a:cubicBezTo>
                  <a:cubicBezTo>
                    <a:pt x="37" y="49"/>
                    <a:pt x="37" y="49"/>
                    <a:pt x="38" y="49"/>
                  </a:cubicBezTo>
                  <a:cubicBezTo>
                    <a:pt x="38" y="48"/>
                    <a:pt x="38" y="48"/>
                    <a:pt x="38" y="47"/>
                  </a:cubicBezTo>
                  <a:cubicBezTo>
                    <a:pt x="38" y="47"/>
                    <a:pt x="38" y="47"/>
                    <a:pt x="38" y="47"/>
                  </a:cubicBezTo>
                  <a:cubicBezTo>
                    <a:pt x="38" y="47"/>
                    <a:pt x="37" y="48"/>
                    <a:pt x="37" y="48"/>
                  </a:cubicBezTo>
                  <a:close/>
                  <a:moveTo>
                    <a:pt x="30" y="51"/>
                  </a:moveTo>
                  <a:cubicBezTo>
                    <a:pt x="30" y="50"/>
                    <a:pt x="31" y="50"/>
                    <a:pt x="31" y="49"/>
                  </a:cubicBezTo>
                  <a:cubicBezTo>
                    <a:pt x="31" y="49"/>
                    <a:pt x="31" y="48"/>
                    <a:pt x="31" y="48"/>
                  </a:cubicBezTo>
                  <a:cubicBezTo>
                    <a:pt x="31" y="49"/>
                    <a:pt x="29" y="50"/>
                    <a:pt x="30" y="51"/>
                  </a:cubicBezTo>
                  <a:close/>
                  <a:moveTo>
                    <a:pt x="34" y="51"/>
                  </a:moveTo>
                  <a:cubicBezTo>
                    <a:pt x="34" y="50"/>
                    <a:pt x="35" y="50"/>
                    <a:pt x="35" y="50"/>
                  </a:cubicBezTo>
                  <a:cubicBezTo>
                    <a:pt x="34" y="50"/>
                    <a:pt x="34" y="48"/>
                    <a:pt x="33" y="48"/>
                  </a:cubicBezTo>
                  <a:cubicBezTo>
                    <a:pt x="33" y="49"/>
                    <a:pt x="33" y="51"/>
                    <a:pt x="34" y="51"/>
                  </a:cubicBezTo>
                  <a:close/>
                  <a:moveTo>
                    <a:pt x="47" y="51"/>
                  </a:moveTo>
                  <a:cubicBezTo>
                    <a:pt x="47" y="51"/>
                    <a:pt x="47" y="52"/>
                    <a:pt x="48" y="53"/>
                  </a:cubicBezTo>
                  <a:cubicBezTo>
                    <a:pt x="48" y="51"/>
                    <a:pt x="48" y="50"/>
                    <a:pt x="48" y="48"/>
                  </a:cubicBezTo>
                  <a:cubicBezTo>
                    <a:pt x="48" y="48"/>
                    <a:pt x="47" y="48"/>
                    <a:pt x="47" y="48"/>
                  </a:cubicBezTo>
                  <a:cubicBezTo>
                    <a:pt x="47" y="49"/>
                    <a:pt x="48" y="51"/>
                    <a:pt x="47" y="51"/>
                  </a:cubicBezTo>
                  <a:close/>
                  <a:moveTo>
                    <a:pt x="41" y="50"/>
                  </a:moveTo>
                  <a:cubicBezTo>
                    <a:pt x="41" y="49"/>
                    <a:pt x="41" y="49"/>
                    <a:pt x="41" y="48"/>
                  </a:cubicBezTo>
                  <a:cubicBezTo>
                    <a:pt x="40" y="49"/>
                    <a:pt x="40" y="49"/>
                    <a:pt x="41" y="50"/>
                  </a:cubicBezTo>
                  <a:close/>
                  <a:moveTo>
                    <a:pt x="38" y="50"/>
                  </a:moveTo>
                  <a:cubicBezTo>
                    <a:pt x="38" y="50"/>
                    <a:pt x="39" y="49"/>
                    <a:pt x="39" y="49"/>
                  </a:cubicBezTo>
                  <a:cubicBezTo>
                    <a:pt x="39" y="49"/>
                    <a:pt x="39" y="49"/>
                    <a:pt x="38" y="49"/>
                  </a:cubicBezTo>
                  <a:cubicBezTo>
                    <a:pt x="38" y="49"/>
                    <a:pt x="38" y="50"/>
                    <a:pt x="38" y="50"/>
                  </a:cubicBezTo>
                  <a:close/>
                  <a:moveTo>
                    <a:pt x="27" y="50"/>
                  </a:moveTo>
                  <a:cubicBezTo>
                    <a:pt x="27" y="50"/>
                    <a:pt x="27" y="51"/>
                    <a:pt x="28" y="51"/>
                  </a:cubicBezTo>
                  <a:cubicBezTo>
                    <a:pt x="28" y="50"/>
                    <a:pt x="28" y="49"/>
                    <a:pt x="27" y="49"/>
                  </a:cubicBezTo>
                  <a:cubicBezTo>
                    <a:pt x="27" y="49"/>
                    <a:pt x="27" y="49"/>
                    <a:pt x="27" y="50"/>
                  </a:cubicBezTo>
                  <a:close/>
                  <a:moveTo>
                    <a:pt x="36" y="50"/>
                  </a:moveTo>
                  <a:cubicBezTo>
                    <a:pt x="37" y="50"/>
                    <a:pt x="37" y="50"/>
                    <a:pt x="37" y="50"/>
                  </a:cubicBezTo>
                  <a:cubicBezTo>
                    <a:pt x="36" y="50"/>
                    <a:pt x="37" y="49"/>
                    <a:pt x="36" y="49"/>
                  </a:cubicBezTo>
                  <a:cubicBezTo>
                    <a:pt x="36" y="50"/>
                    <a:pt x="36" y="50"/>
                    <a:pt x="36" y="50"/>
                  </a:cubicBezTo>
                  <a:close/>
                  <a:moveTo>
                    <a:pt x="25" y="52"/>
                  </a:moveTo>
                  <a:cubicBezTo>
                    <a:pt x="25" y="51"/>
                    <a:pt x="26" y="50"/>
                    <a:pt x="26" y="49"/>
                  </a:cubicBezTo>
                  <a:cubicBezTo>
                    <a:pt x="25" y="50"/>
                    <a:pt x="25" y="51"/>
                    <a:pt x="25" y="52"/>
                  </a:cubicBezTo>
                  <a:close/>
                  <a:moveTo>
                    <a:pt x="31" y="52"/>
                  </a:moveTo>
                  <a:cubicBezTo>
                    <a:pt x="31" y="53"/>
                    <a:pt x="31" y="54"/>
                    <a:pt x="32" y="54"/>
                  </a:cubicBezTo>
                  <a:cubicBezTo>
                    <a:pt x="33" y="53"/>
                    <a:pt x="32" y="53"/>
                    <a:pt x="32" y="52"/>
                  </a:cubicBezTo>
                  <a:cubicBezTo>
                    <a:pt x="32" y="52"/>
                    <a:pt x="32" y="53"/>
                    <a:pt x="32" y="53"/>
                  </a:cubicBezTo>
                  <a:cubicBezTo>
                    <a:pt x="32" y="52"/>
                    <a:pt x="33" y="51"/>
                    <a:pt x="32" y="50"/>
                  </a:cubicBezTo>
                  <a:cubicBezTo>
                    <a:pt x="32" y="51"/>
                    <a:pt x="31" y="51"/>
                    <a:pt x="31" y="52"/>
                  </a:cubicBezTo>
                  <a:close/>
                  <a:moveTo>
                    <a:pt x="39" y="52"/>
                  </a:moveTo>
                  <a:cubicBezTo>
                    <a:pt x="40" y="51"/>
                    <a:pt x="40" y="51"/>
                    <a:pt x="39" y="50"/>
                  </a:cubicBezTo>
                  <a:cubicBezTo>
                    <a:pt x="39" y="51"/>
                    <a:pt x="39" y="51"/>
                    <a:pt x="39" y="51"/>
                  </a:cubicBezTo>
                  <a:cubicBezTo>
                    <a:pt x="40" y="51"/>
                    <a:pt x="39" y="52"/>
                    <a:pt x="39" y="52"/>
                  </a:cubicBezTo>
                  <a:close/>
                  <a:moveTo>
                    <a:pt x="42" y="52"/>
                  </a:moveTo>
                  <a:cubicBezTo>
                    <a:pt x="42" y="52"/>
                    <a:pt x="42" y="51"/>
                    <a:pt x="41" y="51"/>
                  </a:cubicBezTo>
                  <a:cubicBezTo>
                    <a:pt x="41" y="51"/>
                    <a:pt x="41" y="52"/>
                    <a:pt x="42" y="52"/>
                  </a:cubicBezTo>
                  <a:close/>
                  <a:moveTo>
                    <a:pt x="37" y="52"/>
                  </a:moveTo>
                  <a:cubicBezTo>
                    <a:pt x="37" y="51"/>
                    <a:pt x="38" y="51"/>
                    <a:pt x="37" y="51"/>
                  </a:cubicBezTo>
                  <a:cubicBezTo>
                    <a:pt x="37" y="51"/>
                    <a:pt x="37" y="52"/>
                    <a:pt x="37" y="52"/>
                  </a:cubicBezTo>
                  <a:close/>
                  <a:moveTo>
                    <a:pt x="25" y="52"/>
                  </a:moveTo>
                  <a:cubicBezTo>
                    <a:pt x="25" y="53"/>
                    <a:pt x="26" y="53"/>
                    <a:pt x="26" y="54"/>
                  </a:cubicBezTo>
                  <a:cubicBezTo>
                    <a:pt x="26" y="53"/>
                    <a:pt x="26" y="52"/>
                    <a:pt x="26" y="51"/>
                  </a:cubicBezTo>
                  <a:cubicBezTo>
                    <a:pt x="26" y="52"/>
                    <a:pt x="26" y="52"/>
                    <a:pt x="25" y="52"/>
                  </a:cubicBezTo>
                  <a:close/>
                  <a:moveTo>
                    <a:pt x="35" y="53"/>
                  </a:moveTo>
                  <a:cubicBezTo>
                    <a:pt x="35" y="53"/>
                    <a:pt x="36" y="51"/>
                    <a:pt x="35" y="51"/>
                  </a:cubicBezTo>
                  <a:cubicBezTo>
                    <a:pt x="35" y="52"/>
                    <a:pt x="34" y="52"/>
                    <a:pt x="35" y="53"/>
                  </a:cubicBezTo>
                  <a:close/>
                  <a:moveTo>
                    <a:pt x="40" y="54"/>
                  </a:moveTo>
                  <a:cubicBezTo>
                    <a:pt x="41" y="54"/>
                    <a:pt x="41" y="53"/>
                    <a:pt x="40" y="52"/>
                  </a:cubicBezTo>
                  <a:cubicBezTo>
                    <a:pt x="40" y="53"/>
                    <a:pt x="40" y="54"/>
                    <a:pt x="40" y="54"/>
                  </a:cubicBezTo>
                  <a:close/>
                  <a:moveTo>
                    <a:pt x="23" y="54"/>
                  </a:moveTo>
                  <a:cubicBezTo>
                    <a:pt x="24" y="53"/>
                    <a:pt x="24" y="53"/>
                    <a:pt x="24" y="52"/>
                  </a:cubicBezTo>
                  <a:cubicBezTo>
                    <a:pt x="24" y="53"/>
                    <a:pt x="23" y="54"/>
                    <a:pt x="23" y="54"/>
                  </a:cubicBezTo>
                  <a:close/>
                  <a:moveTo>
                    <a:pt x="38" y="54"/>
                  </a:moveTo>
                  <a:cubicBezTo>
                    <a:pt x="38" y="53"/>
                    <a:pt x="38" y="53"/>
                    <a:pt x="38" y="52"/>
                  </a:cubicBezTo>
                  <a:cubicBezTo>
                    <a:pt x="38" y="53"/>
                    <a:pt x="38" y="54"/>
                    <a:pt x="38" y="54"/>
                  </a:cubicBezTo>
                  <a:close/>
                  <a:moveTo>
                    <a:pt x="36" y="54"/>
                  </a:moveTo>
                  <a:cubicBezTo>
                    <a:pt x="36" y="54"/>
                    <a:pt x="37" y="53"/>
                    <a:pt x="36" y="53"/>
                  </a:cubicBezTo>
                  <a:cubicBezTo>
                    <a:pt x="36" y="53"/>
                    <a:pt x="36" y="53"/>
                    <a:pt x="35" y="54"/>
                  </a:cubicBezTo>
                  <a:cubicBezTo>
                    <a:pt x="36" y="54"/>
                    <a:pt x="36" y="54"/>
                    <a:pt x="36" y="54"/>
                  </a:cubicBezTo>
                  <a:close/>
                  <a:moveTo>
                    <a:pt x="33" y="55"/>
                  </a:moveTo>
                  <a:cubicBezTo>
                    <a:pt x="34" y="55"/>
                    <a:pt x="35" y="54"/>
                    <a:pt x="34" y="53"/>
                  </a:cubicBezTo>
                  <a:cubicBezTo>
                    <a:pt x="33" y="54"/>
                    <a:pt x="33" y="54"/>
                    <a:pt x="33" y="55"/>
                  </a:cubicBezTo>
                  <a:close/>
                  <a:moveTo>
                    <a:pt x="23" y="55"/>
                  </a:moveTo>
                  <a:cubicBezTo>
                    <a:pt x="24" y="56"/>
                    <a:pt x="24" y="57"/>
                    <a:pt x="25" y="57"/>
                  </a:cubicBezTo>
                  <a:cubicBezTo>
                    <a:pt x="26" y="56"/>
                    <a:pt x="26" y="55"/>
                    <a:pt x="25" y="53"/>
                  </a:cubicBezTo>
                  <a:cubicBezTo>
                    <a:pt x="24" y="54"/>
                    <a:pt x="24" y="55"/>
                    <a:pt x="23" y="55"/>
                  </a:cubicBezTo>
                  <a:close/>
                  <a:moveTo>
                    <a:pt x="31" y="56"/>
                  </a:moveTo>
                  <a:cubicBezTo>
                    <a:pt x="32" y="56"/>
                    <a:pt x="30" y="54"/>
                    <a:pt x="30" y="53"/>
                  </a:cubicBezTo>
                  <a:cubicBezTo>
                    <a:pt x="29" y="54"/>
                    <a:pt x="30" y="55"/>
                    <a:pt x="31" y="56"/>
                  </a:cubicBezTo>
                  <a:close/>
                  <a:moveTo>
                    <a:pt x="27" y="56"/>
                  </a:moveTo>
                  <a:cubicBezTo>
                    <a:pt x="28" y="55"/>
                    <a:pt x="28" y="55"/>
                    <a:pt x="28" y="54"/>
                  </a:cubicBezTo>
                  <a:cubicBezTo>
                    <a:pt x="28" y="54"/>
                    <a:pt x="28" y="54"/>
                    <a:pt x="28" y="54"/>
                  </a:cubicBezTo>
                  <a:cubicBezTo>
                    <a:pt x="28" y="54"/>
                    <a:pt x="27" y="55"/>
                    <a:pt x="27" y="56"/>
                  </a:cubicBezTo>
                  <a:close/>
                  <a:moveTo>
                    <a:pt x="43" y="55"/>
                  </a:moveTo>
                  <a:cubicBezTo>
                    <a:pt x="43" y="54"/>
                    <a:pt x="43" y="54"/>
                    <a:pt x="43" y="54"/>
                  </a:cubicBezTo>
                  <a:cubicBezTo>
                    <a:pt x="43" y="54"/>
                    <a:pt x="43" y="55"/>
                    <a:pt x="43" y="55"/>
                  </a:cubicBezTo>
                  <a:close/>
                  <a:moveTo>
                    <a:pt x="36" y="56"/>
                  </a:moveTo>
                  <a:cubicBezTo>
                    <a:pt x="37" y="56"/>
                    <a:pt x="37" y="56"/>
                    <a:pt x="37" y="56"/>
                  </a:cubicBezTo>
                  <a:cubicBezTo>
                    <a:pt x="38" y="56"/>
                    <a:pt x="38" y="55"/>
                    <a:pt x="37" y="54"/>
                  </a:cubicBezTo>
                  <a:cubicBezTo>
                    <a:pt x="36" y="55"/>
                    <a:pt x="36" y="55"/>
                    <a:pt x="36" y="56"/>
                  </a:cubicBezTo>
                  <a:close/>
                  <a:moveTo>
                    <a:pt x="39" y="56"/>
                  </a:moveTo>
                  <a:cubicBezTo>
                    <a:pt x="40" y="55"/>
                    <a:pt x="39" y="55"/>
                    <a:pt x="39" y="55"/>
                  </a:cubicBezTo>
                  <a:cubicBezTo>
                    <a:pt x="39" y="55"/>
                    <a:pt x="39" y="55"/>
                    <a:pt x="39" y="55"/>
                  </a:cubicBezTo>
                  <a:cubicBezTo>
                    <a:pt x="39" y="55"/>
                    <a:pt x="39" y="56"/>
                    <a:pt x="39" y="56"/>
                  </a:cubicBezTo>
                  <a:close/>
                  <a:moveTo>
                    <a:pt x="34" y="57"/>
                  </a:moveTo>
                  <a:cubicBezTo>
                    <a:pt x="35" y="56"/>
                    <a:pt x="35" y="56"/>
                    <a:pt x="35" y="55"/>
                  </a:cubicBezTo>
                  <a:cubicBezTo>
                    <a:pt x="35" y="55"/>
                    <a:pt x="35" y="55"/>
                    <a:pt x="35" y="55"/>
                  </a:cubicBezTo>
                  <a:cubicBezTo>
                    <a:pt x="34" y="55"/>
                    <a:pt x="34" y="56"/>
                    <a:pt x="34" y="57"/>
                  </a:cubicBezTo>
                  <a:close/>
                  <a:moveTo>
                    <a:pt x="41" y="56"/>
                  </a:moveTo>
                  <a:cubicBezTo>
                    <a:pt x="41" y="56"/>
                    <a:pt x="41" y="56"/>
                    <a:pt x="42" y="57"/>
                  </a:cubicBezTo>
                  <a:cubicBezTo>
                    <a:pt x="41" y="56"/>
                    <a:pt x="42" y="56"/>
                    <a:pt x="42" y="56"/>
                  </a:cubicBezTo>
                  <a:cubicBezTo>
                    <a:pt x="41" y="56"/>
                    <a:pt x="41" y="56"/>
                    <a:pt x="41" y="56"/>
                  </a:cubicBezTo>
                  <a:cubicBezTo>
                    <a:pt x="41" y="56"/>
                    <a:pt x="41" y="56"/>
                    <a:pt x="41" y="56"/>
                  </a:cubicBezTo>
                  <a:close/>
                  <a:moveTo>
                    <a:pt x="28" y="58"/>
                  </a:moveTo>
                  <a:cubicBezTo>
                    <a:pt x="29" y="58"/>
                    <a:pt x="29" y="56"/>
                    <a:pt x="28" y="56"/>
                  </a:cubicBezTo>
                  <a:cubicBezTo>
                    <a:pt x="28" y="57"/>
                    <a:pt x="28" y="58"/>
                    <a:pt x="28" y="58"/>
                  </a:cubicBezTo>
                  <a:close/>
                  <a:moveTo>
                    <a:pt x="29" y="59"/>
                  </a:moveTo>
                  <a:cubicBezTo>
                    <a:pt x="30" y="58"/>
                    <a:pt x="30" y="58"/>
                    <a:pt x="30" y="57"/>
                  </a:cubicBezTo>
                  <a:cubicBezTo>
                    <a:pt x="30" y="57"/>
                    <a:pt x="30" y="57"/>
                    <a:pt x="29" y="56"/>
                  </a:cubicBezTo>
                  <a:cubicBezTo>
                    <a:pt x="29" y="57"/>
                    <a:pt x="30" y="58"/>
                    <a:pt x="29" y="59"/>
                  </a:cubicBezTo>
                  <a:close/>
                  <a:moveTo>
                    <a:pt x="22" y="57"/>
                  </a:moveTo>
                  <a:cubicBezTo>
                    <a:pt x="22" y="57"/>
                    <a:pt x="22" y="58"/>
                    <a:pt x="22" y="58"/>
                  </a:cubicBezTo>
                  <a:cubicBezTo>
                    <a:pt x="22" y="57"/>
                    <a:pt x="23" y="57"/>
                    <a:pt x="22" y="56"/>
                  </a:cubicBezTo>
                  <a:cubicBezTo>
                    <a:pt x="22" y="57"/>
                    <a:pt x="22" y="57"/>
                    <a:pt x="22" y="57"/>
                  </a:cubicBezTo>
                  <a:close/>
                  <a:moveTo>
                    <a:pt x="38" y="58"/>
                  </a:moveTo>
                  <a:cubicBezTo>
                    <a:pt x="39" y="58"/>
                    <a:pt x="39" y="57"/>
                    <a:pt x="38" y="56"/>
                  </a:cubicBezTo>
                  <a:cubicBezTo>
                    <a:pt x="38" y="57"/>
                    <a:pt x="38" y="57"/>
                    <a:pt x="38" y="58"/>
                  </a:cubicBezTo>
                  <a:close/>
                  <a:moveTo>
                    <a:pt x="32" y="58"/>
                  </a:moveTo>
                  <a:cubicBezTo>
                    <a:pt x="32" y="57"/>
                    <a:pt x="32" y="58"/>
                    <a:pt x="32" y="57"/>
                  </a:cubicBezTo>
                  <a:cubicBezTo>
                    <a:pt x="32" y="57"/>
                    <a:pt x="32" y="57"/>
                    <a:pt x="32" y="57"/>
                  </a:cubicBezTo>
                  <a:cubicBezTo>
                    <a:pt x="32" y="57"/>
                    <a:pt x="31" y="58"/>
                    <a:pt x="32" y="58"/>
                  </a:cubicBezTo>
                  <a:close/>
                  <a:moveTo>
                    <a:pt x="35" y="58"/>
                  </a:moveTo>
                  <a:cubicBezTo>
                    <a:pt x="35" y="58"/>
                    <a:pt x="35" y="59"/>
                    <a:pt x="36" y="59"/>
                  </a:cubicBezTo>
                  <a:cubicBezTo>
                    <a:pt x="36" y="58"/>
                    <a:pt x="36" y="57"/>
                    <a:pt x="35" y="57"/>
                  </a:cubicBezTo>
                  <a:cubicBezTo>
                    <a:pt x="35" y="57"/>
                    <a:pt x="35" y="57"/>
                    <a:pt x="35" y="58"/>
                  </a:cubicBezTo>
                  <a:close/>
                  <a:moveTo>
                    <a:pt x="26" y="58"/>
                  </a:moveTo>
                  <a:cubicBezTo>
                    <a:pt x="26" y="58"/>
                    <a:pt x="27" y="57"/>
                    <a:pt x="26" y="57"/>
                  </a:cubicBezTo>
                  <a:cubicBezTo>
                    <a:pt x="26" y="58"/>
                    <a:pt x="25" y="58"/>
                    <a:pt x="26" y="58"/>
                  </a:cubicBezTo>
                  <a:close/>
                  <a:moveTo>
                    <a:pt x="55" y="58"/>
                  </a:moveTo>
                  <a:cubicBezTo>
                    <a:pt x="56" y="58"/>
                    <a:pt x="56" y="57"/>
                    <a:pt x="56" y="57"/>
                  </a:cubicBezTo>
                  <a:cubicBezTo>
                    <a:pt x="56" y="57"/>
                    <a:pt x="55" y="58"/>
                    <a:pt x="55" y="58"/>
                  </a:cubicBezTo>
                  <a:close/>
                  <a:moveTo>
                    <a:pt x="41" y="58"/>
                  </a:moveTo>
                  <a:cubicBezTo>
                    <a:pt x="41" y="58"/>
                    <a:pt x="41" y="57"/>
                    <a:pt x="40" y="57"/>
                  </a:cubicBezTo>
                  <a:cubicBezTo>
                    <a:pt x="40" y="58"/>
                    <a:pt x="40" y="58"/>
                    <a:pt x="41" y="58"/>
                  </a:cubicBezTo>
                  <a:close/>
                  <a:moveTo>
                    <a:pt x="24" y="59"/>
                  </a:moveTo>
                  <a:cubicBezTo>
                    <a:pt x="24" y="59"/>
                    <a:pt x="24" y="58"/>
                    <a:pt x="24" y="57"/>
                  </a:cubicBezTo>
                  <a:cubicBezTo>
                    <a:pt x="24" y="58"/>
                    <a:pt x="24" y="59"/>
                    <a:pt x="24" y="59"/>
                  </a:cubicBezTo>
                  <a:close/>
                  <a:moveTo>
                    <a:pt x="43" y="59"/>
                  </a:moveTo>
                  <a:cubicBezTo>
                    <a:pt x="43" y="59"/>
                    <a:pt x="43" y="58"/>
                    <a:pt x="43" y="57"/>
                  </a:cubicBezTo>
                  <a:cubicBezTo>
                    <a:pt x="43" y="58"/>
                    <a:pt x="42" y="59"/>
                    <a:pt x="43" y="59"/>
                  </a:cubicBezTo>
                  <a:close/>
                  <a:moveTo>
                    <a:pt x="27" y="62"/>
                  </a:moveTo>
                  <a:cubicBezTo>
                    <a:pt x="28" y="62"/>
                    <a:pt x="28" y="61"/>
                    <a:pt x="29" y="60"/>
                  </a:cubicBezTo>
                  <a:cubicBezTo>
                    <a:pt x="28" y="60"/>
                    <a:pt x="28" y="59"/>
                    <a:pt x="27" y="58"/>
                  </a:cubicBezTo>
                  <a:cubicBezTo>
                    <a:pt x="27" y="59"/>
                    <a:pt x="27" y="59"/>
                    <a:pt x="27" y="60"/>
                  </a:cubicBezTo>
                  <a:cubicBezTo>
                    <a:pt x="27" y="60"/>
                    <a:pt x="27" y="60"/>
                    <a:pt x="28" y="60"/>
                  </a:cubicBezTo>
                  <a:cubicBezTo>
                    <a:pt x="27" y="60"/>
                    <a:pt x="27" y="62"/>
                    <a:pt x="27" y="62"/>
                  </a:cubicBezTo>
                  <a:close/>
                  <a:moveTo>
                    <a:pt x="33" y="59"/>
                  </a:moveTo>
                  <a:cubicBezTo>
                    <a:pt x="33" y="59"/>
                    <a:pt x="33" y="59"/>
                    <a:pt x="32" y="58"/>
                  </a:cubicBezTo>
                  <a:cubicBezTo>
                    <a:pt x="32" y="59"/>
                    <a:pt x="32" y="59"/>
                    <a:pt x="33" y="59"/>
                  </a:cubicBezTo>
                  <a:close/>
                  <a:moveTo>
                    <a:pt x="30" y="61"/>
                  </a:moveTo>
                  <a:cubicBezTo>
                    <a:pt x="30" y="60"/>
                    <a:pt x="31" y="60"/>
                    <a:pt x="31" y="59"/>
                  </a:cubicBezTo>
                  <a:cubicBezTo>
                    <a:pt x="31" y="59"/>
                    <a:pt x="31" y="59"/>
                    <a:pt x="31" y="59"/>
                  </a:cubicBezTo>
                  <a:cubicBezTo>
                    <a:pt x="30" y="59"/>
                    <a:pt x="29" y="60"/>
                    <a:pt x="30" y="61"/>
                  </a:cubicBezTo>
                  <a:close/>
                  <a:moveTo>
                    <a:pt x="39" y="61"/>
                  </a:moveTo>
                  <a:cubicBezTo>
                    <a:pt x="40" y="61"/>
                    <a:pt x="40" y="60"/>
                    <a:pt x="40" y="60"/>
                  </a:cubicBezTo>
                  <a:cubicBezTo>
                    <a:pt x="40" y="60"/>
                    <a:pt x="40" y="59"/>
                    <a:pt x="39" y="59"/>
                  </a:cubicBezTo>
                  <a:cubicBezTo>
                    <a:pt x="39" y="59"/>
                    <a:pt x="39" y="60"/>
                    <a:pt x="39" y="61"/>
                  </a:cubicBezTo>
                  <a:close/>
                  <a:moveTo>
                    <a:pt x="43" y="60"/>
                  </a:moveTo>
                  <a:cubicBezTo>
                    <a:pt x="43" y="60"/>
                    <a:pt x="44" y="59"/>
                    <a:pt x="43" y="59"/>
                  </a:cubicBezTo>
                  <a:cubicBezTo>
                    <a:pt x="43" y="59"/>
                    <a:pt x="43" y="59"/>
                    <a:pt x="43" y="60"/>
                  </a:cubicBezTo>
                  <a:close/>
                  <a:moveTo>
                    <a:pt x="36" y="61"/>
                  </a:moveTo>
                  <a:cubicBezTo>
                    <a:pt x="37" y="61"/>
                    <a:pt x="38" y="59"/>
                    <a:pt x="37" y="59"/>
                  </a:cubicBezTo>
                  <a:cubicBezTo>
                    <a:pt x="36" y="59"/>
                    <a:pt x="36" y="60"/>
                    <a:pt x="36" y="61"/>
                  </a:cubicBezTo>
                  <a:close/>
                  <a:moveTo>
                    <a:pt x="34" y="62"/>
                  </a:moveTo>
                  <a:cubicBezTo>
                    <a:pt x="35" y="61"/>
                    <a:pt x="35" y="60"/>
                    <a:pt x="34" y="60"/>
                  </a:cubicBezTo>
                  <a:cubicBezTo>
                    <a:pt x="33" y="60"/>
                    <a:pt x="33" y="62"/>
                    <a:pt x="34" y="62"/>
                  </a:cubicBezTo>
                  <a:close/>
                  <a:moveTo>
                    <a:pt x="31" y="62"/>
                  </a:moveTo>
                  <a:cubicBezTo>
                    <a:pt x="31" y="62"/>
                    <a:pt x="32" y="61"/>
                    <a:pt x="31" y="60"/>
                  </a:cubicBezTo>
                  <a:cubicBezTo>
                    <a:pt x="31" y="61"/>
                    <a:pt x="30" y="62"/>
                    <a:pt x="31" y="62"/>
                  </a:cubicBezTo>
                  <a:close/>
                  <a:moveTo>
                    <a:pt x="37" y="63"/>
                  </a:moveTo>
                  <a:cubicBezTo>
                    <a:pt x="38" y="63"/>
                    <a:pt x="38" y="62"/>
                    <a:pt x="38" y="63"/>
                  </a:cubicBezTo>
                  <a:cubicBezTo>
                    <a:pt x="39" y="62"/>
                    <a:pt x="38" y="61"/>
                    <a:pt x="38" y="61"/>
                  </a:cubicBezTo>
                  <a:cubicBezTo>
                    <a:pt x="38" y="62"/>
                    <a:pt x="37" y="62"/>
                    <a:pt x="37" y="63"/>
                  </a:cubicBezTo>
                  <a:close/>
                  <a:moveTo>
                    <a:pt x="40" y="62"/>
                  </a:moveTo>
                  <a:cubicBezTo>
                    <a:pt x="41" y="62"/>
                    <a:pt x="41" y="62"/>
                    <a:pt x="41" y="61"/>
                  </a:cubicBezTo>
                  <a:cubicBezTo>
                    <a:pt x="41" y="61"/>
                    <a:pt x="40" y="62"/>
                    <a:pt x="40" y="62"/>
                  </a:cubicBezTo>
                  <a:close/>
                  <a:moveTo>
                    <a:pt x="26" y="63"/>
                  </a:moveTo>
                  <a:cubicBezTo>
                    <a:pt x="26" y="62"/>
                    <a:pt x="27" y="62"/>
                    <a:pt x="26" y="61"/>
                  </a:cubicBezTo>
                  <a:cubicBezTo>
                    <a:pt x="26" y="62"/>
                    <a:pt x="25" y="62"/>
                    <a:pt x="26" y="63"/>
                  </a:cubicBezTo>
                  <a:close/>
                  <a:moveTo>
                    <a:pt x="21" y="63"/>
                  </a:moveTo>
                  <a:cubicBezTo>
                    <a:pt x="21" y="63"/>
                    <a:pt x="21" y="62"/>
                    <a:pt x="21" y="62"/>
                  </a:cubicBezTo>
                  <a:cubicBezTo>
                    <a:pt x="21" y="62"/>
                    <a:pt x="20" y="63"/>
                    <a:pt x="21" y="63"/>
                  </a:cubicBezTo>
                  <a:close/>
                  <a:moveTo>
                    <a:pt x="35" y="64"/>
                  </a:moveTo>
                  <a:cubicBezTo>
                    <a:pt x="35" y="64"/>
                    <a:pt x="35" y="63"/>
                    <a:pt x="36" y="62"/>
                  </a:cubicBezTo>
                  <a:cubicBezTo>
                    <a:pt x="35" y="62"/>
                    <a:pt x="35" y="62"/>
                    <a:pt x="35" y="62"/>
                  </a:cubicBezTo>
                  <a:cubicBezTo>
                    <a:pt x="35" y="63"/>
                    <a:pt x="34" y="63"/>
                    <a:pt x="35" y="64"/>
                  </a:cubicBezTo>
                  <a:close/>
                  <a:moveTo>
                    <a:pt x="41" y="64"/>
                  </a:moveTo>
                  <a:cubicBezTo>
                    <a:pt x="42" y="63"/>
                    <a:pt x="42" y="62"/>
                    <a:pt x="41" y="62"/>
                  </a:cubicBezTo>
                  <a:cubicBezTo>
                    <a:pt x="40" y="63"/>
                    <a:pt x="40" y="64"/>
                    <a:pt x="41" y="64"/>
                  </a:cubicBezTo>
                  <a:close/>
                  <a:moveTo>
                    <a:pt x="32" y="65"/>
                  </a:moveTo>
                  <a:cubicBezTo>
                    <a:pt x="33" y="64"/>
                    <a:pt x="33" y="62"/>
                    <a:pt x="32" y="62"/>
                  </a:cubicBezTo>
                  <a:cubicBezTo>
                    <a:pt x="31" y="63"/>
                    <a:pt x="32" y="64"/>
                    <a:pt x="32" y="65"/>
                  </a:cubicBezTo>
                  <a:close/>
                  <a:moveTo>
                    <a:pt x="45" y="63"/>
                  </a:moveTo>
                  <a:cubicBezTo>
                    <a:pt x="45" y="64"/>
                    <a:pt x="46" y="64"/>
                    <a:pt x="46" y="64"/>
                  </a:cubicBezTo>
                  <a:cubicBezTo>
                    <a:pt x="46" y="63"/>
                    <a:pt x="46" y="63"/>
                    <a:pt x="46" y="63"/>
                  </a:cubicBezTo>
                  <a:cubicBezTo>
                    <a:pt x="45" y="63"/>
                    <a:pt x="46" y="62"/>
                    <a:pt x="45" y="62"/>
                  </a:cubicBezTo>
                  <a:cubicBezTo>
                    <a:pt x="45" y="63"/>
                    <a:pt x="45" y="63"/>
                    <a:pt x="45" y="63"/>
                  </a:cubicBezTo>
                  <a:close/>
                  <a:moveTo>
                    <a:pt x="29" y="63"/>
                  </a:moveTo>
                  <a:cubicBezTo>
                    <a:pt x="29" y="63"/>
                    <a:pt x="29" y="63"/>
                    <a:pt x="29" y="63"/>
                  </a:cubicBezTo>
                  <a:cubicBezTo>
                    <a:pt x="28" y="63"/>
                    <a:pt x="28" y="63"/>
                    <a:pt x="29" y="63"/>
                  </a:cubicBezTo>
                  <a:close/>
                  <a:moveTo>
                    <a:pt x="26" y="64"/>
                  </a:moveTo>
                  <a:cubicBezTo>
                    <a:pt x="26" y="64"/>
                    <a:pt x="26" y="64"/>
                    <a:pt x="26" y="65"/>
                  </a:cubicBezTo>
                  <a:cubicBezTo>
                    <a:pt x="27" y="65"/>
                    <a:pt x="26" y="63"/>
                    <a:pt x="26" y="63"/>
                  </a:cubicBezTo>
                  <a:cubicBezTo>
                    <a:pt x="26" y="63"/>
                    <a:pt x="26" y="63"/>
                    <a:pt x="26" y="64"/>
                  </a:cubicBezTo>
                  <a:close/>
                  <a:moveTo>
                    <a:pt x="30" y="64"/>
                  </a:moveTo>
                  <a:cubicBezTo>
                    <a:pt x="30" y="64"/>
                    <a:pt x="30" y="64"/>
                    <a:pt x="30" y="63"/>
                  </a:cubicBezTo>
                  <a:cubicBezTo>
                    <a:pt x="30" y="63"/>
                    <a:pt x="29" y="64"/>
                    <a:pt x="30" y="64"/>
                  </a:cubicBezTo>
                  <a:close/>
                  <a:moveTo>
                    <a:pt x="36" y="65"/>
                  </a:moveTo>
                  <a:cubicBezTo>
                    <a:pt x="36" y="66"/>
                    <a:pt x="36" y="66"/>
                    <a:pt x="36" y="66"/>
                  </a:cubicBezTo>
                  <a:cubicBezTo>
                    <a:pt x="37" y="66"/>
                    <a:pt x="36" y="65"/>
                    <a:pt x="37" y="66"/>
                  </a:cubicBezTo>
                  <a:cubicBezTo>
                    <a:pt x="37" y="66"/>
                    <a:pt x="36" y="66"/>
                    <a:pt x="37" y="66"/>
                  </a:cubicBezTo>
                  <a:cubicBezTo>
                    <a:pt x="37" y="65"/>
                    <a:pt x="37" y="64"/>
                    <a:pt x="36" y="64"/>
                  </a:cubicBezTo>
                  <a:cubicBezTo>
                    <a:pt x="36" y="64"/>
                    <a:pt x="36" y="65"/>
                    <a:pt x="36" y="65"/>
                  </a:cubicBezTo>
                  <a:close/>
                  <a:moveTo>
                    <a:pt x="40" y="67"/>
                  </a:moveTo>
                  <a:cubicBezTo>
                    <a:pt x="40" y="66"/>
                    <a:pt x="40" y="66"/>
                    <a:pt x="40" y="65"/>
                  </a:cubicBezTo>
                  <a:cubicBezTo>
                    <a:pt x="40" y="65"/>
                    <a:pt x="40" y="64"/>
                    <a:pt x="39" y="64"/>
                  </a:cubicBezTo>
                  <a:cubicBezTo>
                    <a:pt x="38" y="65"/>
                    <a:pt x="39" y="66"/>
                    <a:pt x="40" y="67"/>
                  </a:cubicBezTo>
                  <a:close/>
                  <a:moveTo>
                    <a:pt x="23" y="66"/>
                  </a:moveTo>
                  <a:cubicBezTo>
                    <a:pt x="23" y="65"/>
                    <a:pt x="23" y="64"/>
                    <a:pt x="22" y="64"/>
                  </a:cubicBezTo>
                  <a:cubicBezTo>
                    <a:pt x="22" y="65"/>
                    <a:pt x="22" y="66"/>
                    <a:pt x="23" y="66"/>
                  </a:cubicBezTo>
                  <a:close/>
                  <a:moveTo>
                    <a:pt x="21" y="66"/>
                  </a:moveTo>
                  <a:cubicBezTo>
                    <a:pt x="21" y="65"/>
                    <a:pt x="21" y="64"/>
                    <a:pt x="21" y="64"/>
                  </a:cubicBezTo>
                  <a:cubicBezTo>
                    <a:pt x="21" y="65"/>
                    <a:pt x="21" y="66"/>
                    <a:pt x="21" y="66"/>
                  </a:cubicBezTo>
                  <a:close/>
                  <a:moveTo>
                    <a:pt x="42" y="66"/>
                  </a:moveTo>
                  <a:cubicBezTo>
                    <a:pt x="43" y="66"/>
                    <a:pt x="43" y="66"/>
                    <a:pt x="43" y="65"/>
                  </a:cubicBezTo>
                  <a:cubicBezTo>
                    <a:pt x="43" y="65"/>
                    <a:pt x="43" y="64"/>
                    <a:pt x="42" y="64"/>
                  </a:cubicBezTo>
                  <a:cubicBezTo>
                    <a:pt x="42" y="65"/>
                    <a:pt x="42" y="65"/>
                    <a:pt x="42" y="66"/>
                  </a:cubicBezTo>
                  <a:close/>
                  <a:moveTo>
                    <a:pt x="27" y="65"/>
                  </a:moveTo>
                  <a:cubicBezTo>
                    <a:pt x="28" y="65"/>
                    <a:pt x="28" y="65"/>
                    <a:pt x="28" y="64"/>
                  </a:cubicBezTo>
                  <a:cubicBezTo>
                    <a:pt x="27" y="64"/>
                    <a:pt x="27" y="65"/>
                    <a:pt x="27" y="65"/>
                  </a:cubicBezTo>
                  <a:close/>
                  <a:moveTo>
                    <a:pt x="25" y="66"/>
                  </a:moveTo>
                  <a:cubicBezTo>
                    <a:pt x="26" y="66"/>
                    <a:pt x="26" y="65"/>
                    <a:pt x="25" y="65"/>
                  </a:cubicBezTo>
                  <a:cubicBezTo>
                    <a:pt x="24" y="65"/>
                    <a:pt x="25" y="66"/>
                    <a:pt x="25" y="66"/>
                  </a:cubicBezTo>
                  <a:close/>
                  <a:moveTo>
                    <a:pt x="34" y="66"/>
                  </a:moveTo>
                  <a:cubicBezTo>
                    <a:pt x="34" y="66"/>
                    <a:pt x="34" y="65"/>
                    <a:pt x="34" y="65"/>
                  </a:cubicBezTo>
                  <a:cubicBezTo>
                    <a:pt x="34" y="65"/>
                    <a:pt x="33" y="66"/>
                    <a:pt x="34" y="66"/>
                  </a:cubicBezTo>
                  <a:close/>
                  <a:moveTo>
                    <a:pt x="30" y="66"/>
                  </a:moveTo>
                  <a:cubicBezTo>
                    <a:pt x="31" y="67"/>
                    <a:pt x="31" y="67"/>
                    <a:pt x="31" y="67"/>
                  </a:cubicBezTo>
                  <a:cubicBezTo>
                    <a:pt x="31" y="67"/>
                    <a:pt x="32" y="67"/>
                    <a:pt x="32" y="66"/>
                  </a:cubicBezTo>
                  <a:cubicBezTo>
                    <a:pt x="31" y="66"/>
                    <a:pt x="31" y="65"/>
                    <a:pt x="31" y="65"/>
                  </a:cubicBezTo>
                  <a:cubicBezTo>
                    <a:pt x="31" y="65"/>
                    <a:pt x="30" y="66"/>
                    <a:pt x="30" y="66"/>
                  </a:cubicBezTo>
                  <a:close/>
                  <a:moveTo>
                    <a:pt x="28" y="67"/>
                  </a:moveTo>
                  <a:cubicBezTo>
                    <a:pt x="28" y="67"/>
                    <a:pt x="29" y="66"/>
                    <a:pt x="28" y="66"/>
                  </a:cubicBezTo>
                  <a:cubicBezTo>
                    <a:pt x="28" y="66"/>
                    <a:pt x="27" y="67"/>
                    <a:pt x="28" y="67"/>
                  </a:cubicBezTo>
                  <a:close/>
                  <a:moveTo>
                    <a:pt x="45" y="69"/>
                  </a:moveTo>
                  <a:cubicBezTo>
                    <a:pt x="45" y="68"/>
                    <a:pt x="45" y="67"/>
                    <a:pt x="45" y="66"/>
                  </a:cubicBezTo>
                  <a:cubicBezTo>
                    <a:pt x="45" y="66"/>
                    <a:pt x="45" y="66"/>
                    <a:pt x="45" y="66"/>
                  </a:cubicBezTo>
                  <a:cubicBezTo>
                    <a:pt x="45" y="66"/>
                    <a:pt x="45" y="68"/>
                    <a:pt x="45" y="69"/>
                  </a:cubicBezTo>
                  <a:close/>
                  <a:moveTo>
                    <a:pt x="21" y="70"/>
                  </a:moveTo>
                  <a:cubicBezTo>
                    <a:pt x="22" y="70"/>
                    <a:pt x="21" y="70"/>
                    <a:pt x="22" y="70"/>
                  </a:cubicBezTo>
                  <a:cubicBezTo>
                    <a:pt x="21" y="71"/>
                    <a:pt x="22" y="72"/>
                    <a:pt x="22" y="72"/>
                  </a:cubicBezTo>
                  <a:cubicBezTo>
                    <a:pt x="22" y="72"/>
                    <a:pt x="22" y="71"/>
                    <a:pt x="22" y="70"/>
                  </a:cubicBezTo>
                  <a:cubicBezTo>
                    <a:pt x="21" y="69"/>
                    <a:pt x="22" y="67"/>
                    <a:pt x="21" y="66"/>
                  </a:cubicBezTo>
                  <a:cubicBezTo>
                    <a:pt x="21" y="67"/>
                    <a:pt x="22" y="68"/>
                    <a:pt x="21" y="70"/>
                  </a:cubicBezTo>
                  <a:close/>
                  <a:moveTo>
                    <a:pt x="26" y="68"/>
                  </a:moveTo>
                  <a:cubicBezTo>
                    <a:pt x="26" y="68"/>
                    <a:pt x="26" y="67"/>
                    <a:pt x="27" y="67"/>
                  </a:cubicBezTo>
                  <a:cubicBezTo>
                    <a:pt x="26" y="67"/>
                    <a:pt x="26" y="66"/>
                    <a:pt x="26" y="66"/>
                  </a:cubicBezTo>
                  <a:cubicBezTo>
                    <a:pt x="26" y="67"/>
                    <a:pt x="25" y="67"/>
                    <a:pt x="26" y="68"/>
                  </a:cubicBezTo>
                  <a:close/>
                  <a:moveTo>
                    <a:pt x="37" y="68"/>
                  </a:moveTo>
                  <a:cubicBezTo>
                    <a:pt x="37" y="68"/>
                    <a:pt x="37" y="69"/>
                    <a:pt x="38" y="70"/>
                  </a:cubicBezTo>
                  <a:cubicBezTo>
                    <a:pt x="38" y="69"/>
                    <a:pt x="39" y="69"/>
                    <a:pt x="39" y="68"/>
                  </a:cubicBezTo>
                  <a:cubicBezTo>
                    <a:pt x="39" y="67"/>
                    <a:pt x="38" y="67"/>
                    <a:pt x="38" y="66"/>
                  </a:cubicBezTo>
                  <a:cubicBezTo>
                    <a:pt x="37" y="67"/>
                    <a:pt x="37" y="67"/>
                    <a:pt x="37" y="68"/>
                  </a:cubicBezTo>
                  <a:close/>
                  <a:moveTo>
                    <a:pt x="34" y="68"/>
                  </a:moveTo>
                  <a:cubicBezTo>
                    <a:pt x="34" y="68"/>
                    <a:pt x="34" y="69"/>
                    <a:pt x="35" y="69"/>
                  </a:cubicBezTo>
                  <a:cubicBezTo>
                    <a:pt x="35" y="68"/>
                    <a:pt x="36" y="68"/>
                    <a:pt x="36" y="68"/>
                  </a:cubicBezTo>
                  <a:cubicBezTo>
                    <a:pt x="35" y="67"/>
                    <a:pt x="35" y="67"/>
                    <a:pt x="35" y="66"/>
                  </a:cubicBezTo>
                  <a:cubicBezTo>
                    <a:pt x="35" y="67"/>
                    <a:pt x="34" y="67"/>
                    <a:pt x="34" y="68"/>
                  </a:cubicBezTo>
                  <a:close/>
                  <a:moveTo>
                    <a:pt x="41" y="68"/>
                  </a:moveTo>
                  <a:cubicBezTo>
                    <a:pt x="41" y="68"/>
                    <a:pt x="41" y="68"/>
                    <a:pt x="41" y="67"/>
                  </a:cubicBezTo>
                  <a:cubicBezTo>
                    <a:pt x="40" y="67"/>
                    <a:pt x="40" y="68"/>
                    <a:pt x="41" y="68"/>
                  </a:cubicBezTo>
                  <a:close/>
                  <a:moveTo>
                    <a:pt x="32" y="69"/>
                  </a:moveTo>
                  <a:cubicBezTo>
                    <a:pt x="32" y="69"/>
                    <a:pt x="33" y="68"/>
                    <a:pt x="32" y="67"/>
                  </a:cubicBezTo>
                  <a:cubicBezTo>
                    <a:pt x="32" y="68"/>
                    <a:pt x="31" y="68"/>
                    <a:pt x="32" y="69"/>
                  </a:cubicBezTo>
                  <a:close/>
                  <a:moveTo>
                    <a:pt x="43" y="68"/>
                  </a:moveTo>
                  <a:cubicBezTo>
                    <a:pt x="43" y="69"/>
                    <a:pt x="44" y="69"/>
                    <a:pt x="44" y="69"/>
                  </a:cubicBezTo>
                  <a:cubicBezTo>
                    <a:pt x="44" y="69"/>
                    <a:pt x="44" y="68"/>
                    <a:pt x="44" y="67"/>
                  </a:cubicBezTo>
                  <a:cubicBezTo>
                    <a:pt x="44" y="68"/>
                    <a:pt x="44" y="68"/>
                    <a:pt x="43" y="68"/>
                  </a:cubicBezTo>
                  <a:close/>
                  <a:moveTo>
                    <a:pt x="42" y="70"/>
                  </a:moveTo>
                  <a:cubicBezTo>
                    <a:pt x="42" y="69"/>
                    <a:pt x="42" y="69"/>
                    <a:pt x="42" y="68"/>
                  </a:cubicBezTo>
                  <a:cubicBezTo>
                    <a:pt x="41" y="68"/>
                    <a:pt x="41" y="69"/>
                    <a:pt x="42" y="70"/>
                  </a:cubicBezTo>
                  <a:close/>
                  <a:moveTo>
                    <a:pt x="35" y="71"/>
                  </a:moveTo>
                  <a:cubicBezTo>
                    <a:pt x="36" y="71"/>
                    <a:pt x="36" y="72"/>
                    <a:pt x="37" y="72"/>
                  </a:cubicBezTo>
                  <a:cubicBezTo>
                    <a:pt x="37" y="71"/>
                    <a:pt x="37" y="70"/>
                    <a:pt x="36" y="69"/>
                  </a:cubicBezTo>
                  <a:cubicBezTo>
                    <a:pt x="36" y="70"/>
                    <a:pt x="36" y="70"/>
                    <a:pt x="35" y="71"/>
                  </a:cubicBezTo>
                  <a:close/>
                  <a:moveTo>
                    <a:pt x="39" y="71"/>
                  </a:moveTo>
                  <a:cubicBezTo>
                    <a:pt x="39" y="71"/>
                    <a:pt x="40" y="70"/>
                    <a:pt x="39" y="69"/>
                  </a:cubicBezTo>
                  <a:cubicBezTo>
                    <a:pt x="39" y="70"/>
                    <a:pt x="39" y="71"/>
                    <a:pt x="39" y="71"/>
                  </a:cubicBezTo>
                  <a:close/>
                  <a:moveTo>
                    <a:pt x="42" y="71"/>
                  </a:moveTo>
                  <a:cubicBezTo>
                    <a:pt x="42" y="70"/>
                    <a:pt x="43" y="70"/>
                    <a:pt x="43" y="70"/>
                  </a:cubicBezTo>
                  <a:cubicBezTo>
                    <a:pt x="43" y="70"/>
                    <a:pt x="42" y="70"/>
                    <a:pt x="42" y="71"/>
                  </a:cubicBezTo>
                  <a:close/>
                  <a:moveTo>
                    <a:pt x="30" y="71"/>
                  </a:moveTo>
                  <a:cubicBezTo>
                    <a:pt x="31" y="71"/>
                    <a:pt x="30" y="71"/>
                    <a:pt x="31" y="71"/>
                  </a:cubicBezTo>
                  <a:cubicBezTo>
                    <a:pt x="31" y="71"/>
                    <a:pt x="31" y="70"/>
                    <a:pt x="31" y="70"/>
                  </a:cubicBezTo>
                  <a:cubicBezTo>
                    <a:pt x="31" y="70"/>
                    <a:pt x="31" y="70"/>
                    <a:pt x="31" y="70"/>
                  </a:cubicBezTo>
                  <a:cubicBezTo>
                    <a:pt x="31" y="70"/>
                    <a:pt x="30" y="71"/>
                    <a:pt x="30" y="71"/>
                  </a:cubicBezTo>
                  <a:close/>
                  <a:moveTo>
                    <a:pt x="28" y="71"/>
                  </a:moveTo>
                  <a:cubicBezTo>
                    <a:pt x="28" y="71"/>
                    <a:pt x="28" y="71"/>
                    <a:pt x="28" y="71"/>
                  </a:cubicBezTo>
                  <a:cubicBezTo>
                    <a:pt x="28" y="71"/>
                    <a:pt x="28" y="72"/>
                    <a:pt x="28" y="72"/>
                  </a:cubicBezTo>
                  <a:cubicBezTo>
                    <a:pt x="29" y="72"/>
                    <a:pt x="29" y="71"/>
                    <a:pt x="29" y="71"/>
                  </a:cubicBezTo>
                  <a:cubicBezTo>
                    <a:pt x="29" y="71"/>
                    <a:pt x="29" y="70"/>
                    <a:pt x="29" y="70"/>
                  </a:cubicBezTo>
                  <a:cubicBezTo>
                    <a:pt x="28" y="71"/>
                    <a:pt x="28" y="71"/>
                    <a:pt x="28" y="71"/>
                  </a:cubicBezTo>
                  <a:close/>
                  <a:moveTo>
                    <a:pt x="40" y="73"/>
                  </a:moveTo>
                  <a:cubicBezTo>
                    <a:pt x="40" y="72"/>
                    <a:pt x="41" y="71"/>
                    <a:pt x="40" y="71"/>
                  </a:cubicBezTo>
                  <a:cubicBezTo>
                    <a:pt x="40" y="71"/>
                    <a:pt x="39" y="72"/>
                    <a:pt x="40" y="73"/>
                  </a:cubicBezTo>
                  <a:close/>
                  <a:moveTo>
                    <a:pt x="32" y="74"/>
                  </a:moveTo>
                  <a:cubicBezTo>
                    <a:pt x="33" y="73"/>
                    <a:pt x="33" y="72"/>
                    <a:pt x="32" y="72"/>
                  </a:cubicBezTo>
                  <a:cubicBezTo>
                    <a:pt x="31" y="72"/>
                    <a:pt x="32" y="73"/>
                    <a:pt x="32" y="74"/>
                  </a:cubicBezTo>
                  <a:close/>
                  <a:moveTo>
                    <a:pt x="34" y="73"/>
                  </a:moveTo>
                  <a:cubicBezTo>
                    <a:pt x="35" y="74"/>
                    <a:pt x="35" y="74"/>
                    <a:pt x="35" y="75"/>
                  </a:cubicBezTo>
                  <a:cubicBezTo>
                    <a:pt x="36" y="74"/>
                    <a:pt x="36" y="74"/>
                    <a:pt x="36" y="74"/>
                  </a:cubicBezTo>
                  <a:cubicBezTo>
                    <a:pt x="35" y="73"/>
                    <a:pt x="35" y="72"/>
                    <a:pt x="35" y="72"/>
                  </a:cubicBezTo>
                  <a:cubicBezTo>
                    <a:pt x="35" y="72"/>
                    <a:pt x="34" y="72"/>
                    <a:pt x="34" y="73"/>
                  </a:cubicBezTo>
                  <a:close/>
                  <a:moveTo>
                    <a:pt x="41" y="76"/>
                  </a:moveTo>
                  <a:cubicBezTo>
                    <a:pt x="42" y="76"/>
                    <a:pt x="42" y="77"/>
                    <a:pt x="42" y="77"/>
                  </a:cubicBezTo>
                  <a:cubicBezTo>
                    <a:pt x="43" y="76"/>
                    <a:pt x="44" y="75"/>
                    <a:pt x="44" y="73"/>
                  </a:cubicBezTo>
                  <a:cubicBezTo>
                    <a:pt x="44" y="73"/>
                    <a:pt x="44" y="72"/>
                    <a:pt x="44" y="72"/>
                  </a:cubicBezTo>
                  <a:cubicBezTo>
                    <a:pt x="43" y="73"/>
                    <a:pt x="42" y="75"/>
                    <a:pt x="41" y="76"/>
                  </a:cubicBezTo>
                  <a:close/>
                  <a:moveTo>
                    <a:pt x="41" y="75"/>
                  </a:moveTo>
                  <a:cubicBezTo>
                    <a:pt x="41" y="74"/>
                    <a:pt x="42" y="74"/>
                    <a:pt x="42" y="73"/>
                  </a:cubicBezTo>
                  <a:cubicBezTo>
                    <a:pt x="41" y="73"/>
                    <a:pt x="41" y="73"/>
                    <a:pt x="41" y="73"/>
                  </a:cubicBezTo>
                  <a:cubicBezTo>
                    <a:pt x="41" y="73"/>
                    <a:pt x="40" y="74"/>
                    <a:pt x="41" y="74"/>
                  </a:cubicBezTo>
                  <a:cubicBezTo>
                    <a:pt x="41" y="74"/>
                    <a:pt x="41" y="73"/>
                    <a:pt x="41" y="74"/>
                  </a:cubicBezTo>
                  <a:cubicBezTo>
                    <a:pt x="41" y="74"/>
                    <a:pt x="40" y="74"/>
                    <a:pt x="41" y="75"/>
                  </a:cubicBezTo>
                  <a:close/>
                  <a:moveTo>
                    <a:pt x="29" y="74"/>
                  </a:moveTo>
                  <a:cubicBezTo>
                    <a:pt x="29" y="74"/>
                    <a:pt x="29" y="73"/>
                    <a:pt x="29" y="73"/>
                  </a:cubicBezTo>
                  <a:cubicBezTo>
                    <a:pt x="29" y="73"/>
                    <a:pt x="29" y="74"/>
                    <a:pt x="29" y="74"/>
                  </a:cubicBezTo>
                  <a:close/>
                  <a:moveTo>
                    <a:pt x="38" y="74"/>
                  </a:moveTo>
                  <a:cubicBezTo>
                    <a:pt x="38" y="75"/>
                    <a:pt x="38" y="75"/>
                    <a:pt x="38" y="75"/>
                  </a:cubicBezTo>
                  <a:cubicBezTo>
                    <a:pt x="39" y="75"/>
                    <a:pt x="39" y="73"/>
                    <a:pt x="38" y="73"/>
                  </a:cubicBezTo>
                  <a:cubicBezTo>
                    <a:pt x="38" y="74"/>
                    <a:pt x="38" y="74"/>
                    <a:pt x="38" y="74"/>
                  </a:cubicBezTo>
                  <a:close/>
                  <a:moveTo>
                    <a:pt x="30" y="77"/>
                  </a:moveTo>
                  <a:cubicBezTo>
                    <a:pt x="31" y="76"/>
                    <a:pt x="31" y="76"/>
                    <a:pt x="31" y="75"/>
                  </a:cubicBezTo>
                  <a:cubicBezTo>
                    <a:pt x="31" y="74"/>
                    <a:pt x="31" y="74"/>
                    <a:pt x="31" y="74"/>
                  </a:cubicBezTo>
                  <a:cubicBezTo>
                    <a:pt x="30" y="75"/>
                    <a:pt x="30" y="76"/>
                    <a:pt x="30" y="77"/>
                  </a:cubicBezTo>
                  <a:close/>
                  <a:moveTo>
                    <a:pt x="34" y="77"/>
                  </a:moveTo>
                  <a:cubicBezTo>
                    <a:pt x="34" y="77"/>
                    <a:pt x="35" y="76"/>
                    <a:pt x="35" y="76"/>
                  </a:cubicBezTo>
                  <a:cubicBezTo>
                    <a:pt x="34" y="75"/>
                    <a:pt x="34" y="75"/>
                    <a:pt x="34" y="74"/>
                  </a:cubicBezTo>
                  <a:cubicBezTo>
                    <a:pt x="34" y="75"/>
                    <a:pt x="33" y="75"/>
                    <a:pt x="34" y="75"/>
                  </a:cubicBezTo>
                  <a:cubicBezTo>
                    <a:pt x="34" y="75"/>
                    <a:pt x="33" y="77"/>
                    <a:pt x="34" y="77"/>
                  </a:cubicBezTo>
                  <a:close/>
                  <a:moveTo>
                    <a:pt x="22" y="76"/>
                  </a:moveTo>
                  <a:cubicBezTo>
                    <a:pt x="23" y="76"/>
                    <a:pt x="22" y="75"/>
                    <a:pt x="22" y="75"/>
                  </a:cubicBezTo>
                  <a:cubicBezTo>
                    <a:pt x="22" y="75"/>
                    <a:pt x="22" y="76"/>
                    <a:pt x="22" y="76"/>
                  </a:cubicBezTo>
                  <a:close/>
                  <a:moveTo>
                    <a:pt x="40" y="77"/>
                  </a:moveTo>
                  <a:cubicBezTo>
                    <a:pt x="40" y="77"/>
                    <a:pt x="40" y="76"/>
                    <a:pt x="40" y="76"/>
                  </a:cubicBezTo>
                  <a:cubicBezTo>
                    <a:pt x="39" y="76"/>
                    <a:pt x="40" y="76"/>
                    <a:pt x="39" y="75"/>
                  </a:cubicBezTo>
                  <a:cubicBezTo>
                    <a:pt x="39" y="76"/>
                    <a:pt x="38" y="77"/>
                    <a:pt x="39" y="77"/>
                  </a:cubicBezTo>
                  <a:cubicBezTo>
                    <a:pt x="39" y="77"/>
                    <a:pt x="39" y="77"/>
                    <a:pt x="40" y="77"/>
                  </a:cubicBezTo>
                  <a:close/>
                  <a:moveTo>
                    <a:pt x="43" y="76"/>
                  </a:moveTo>
                  <a:cubicBezTo>
                    <a:pt x="43" y="77"/>
                    <a:pt x="42" y="76"/>
                    <a:pt x="42" y="77"/>
                  </a:cubicBezTo>
                  <a:cubicBezTo>
                    <a:pt x="42" y="77"/>
                    <a:pt x="42" y="78"/>
                    <a:pt x="42" y="78"/>
                  </a:cubicBezTo>
                  <a:cubicBezTo>
                    <a:pt x="41" y="78"/>
                    <a:pt x="41" y="78"/>
                    <a:pt x="41" y="77"/>
                  </a:cubicBezTo>
                  <a:cubicBezTo>
                    <a:pt x="40" y="78"/>
                    <a:pt x="40" y="78"/>
                    <a:pt x="40" y="79"/>
                  </a:cubicBezTo>
                  <a:cubicBezTo>
                    <a:pt x="40" y="79"/>
                    <a:pt x="40" y="80"/>
                    <a:pt x="41" y="81"/>
                  </a:cubicBezTo>
                  <a:cubicBezTo>
                    <a:pt x="41" y="80"/>
                    <a:pt x="42" y="79"/>
                    <a:pt x="43" y="78"/>
                  </a:cubicBezTo>
                  <a:cubicBezTo>
                    <a:pt x="43" y="77"/>
                    <a:pt x="44" y="76"/>
                    <a:pt x="44" y="75"/>
                  </a:cubicBezTo>
                  <a:cubicBezTo>
                    <a:pt x="44" y="76"/>
                    <a:pt x="43" y="76"/>
                    <a:pt x="43" y="76"/>
                  </a:cubicBezTo>
                  <a:close/>
                  <a:moveTo>
                    <a:pt x="37" y="77"/>
                  </a:moveTo>
                  <a:cubicBezTo>
                    <a:pt x="37" y="77"/>
                    <a:pt x="37" y="76"/>
                    <a:pt x="37" y="76"/>
                  </a:cubicBezTo>
                  <a:cubicBezTo>
                    <a:pt x="36" y="76"/>
                    <a:pt x="36" y="77"/>
                    <a:pt x="37" y="77"/>
                  </a:cubicBezTo>
                  <a:close/>
                  <a:moveTo>
                    <a:pt x="29" y="78"/>
                  </a:moveTo>
                  <a:cubicBezTo>
                    <a:pt x="29" y="77"/>
                    <a:pt x="30" y="77"/>
                    <a:pt x="29" y="77"/>
                  </a:cubicBezTo>
                  <a:cubicBezTo>
                    <a:pt x="29" y="77"/>
                    <a:pt x="29" y="78"/>
                    <a:pt x="29" y="78"/>
                  </a:cubicBezTo>
                  <a:close/>
                  <a:moveTo>
                    <a:pt x="22" y="78"/>
                  </a:moveTo>
                  <a:cubicBezTo>
                    <a:pt x="23" y="78"/>
                    <a:pt x="22" y="77"/>
                    <a:pt x="22" y="77"/>
                  </a:cubicBezTo>
                  <a:cubicBezTo>
                    <a:pt x="22" y="78"/>
                    <a:pt x="22" y="78"/>
                    <a:pt x="22" y="78"/>
                  </a:cubicBezTo>
                  <a:close/>
                  <a:moveTo>
                    <a:pt x="25" y="79"/>
                  </a:moveTo>
                  <a:cubicBezTo>
                    <a:pt x="25" y="78"/>
                    <a:pt x="25" y="77"/>
                    <a:pt x="24" y="77"/>
                  </a:cubicBezTo>
                  <a:cubicBezTo>
                    <a:pt x="25" y="78"/>
                    <a:pt x="24" y="79"/>
                    <a:pt x="25" y="79"/>
                  </a:cubicBezTo>
                  <a:close/>
                  <a:moveTo>
                    <a:pt x="35" y="79"/>
                  </a:moveTo>
                  <a:cubicBezTo>
                    <a:pt x="35" y="79"/>
                    <a:pt x="35" y="80"/>
                    <a:pt x="36" y="80"/>
                  </a:cubicBezTo>
                  <a:cubicBezTo>
                    <a:pt x="36" y="79"/>
                    <a:pt x="36" y="79"/>
                    <a:pt x="36" y="78"/>
                  </a:cubicBezTo>
                  <a:cubicBezTo>
                    <a:pt x="36" y="78"/>
                    <a:pt x="36" y="78"/>
                    <a:pt x="35" y="78"/>
                  </a:cubicBezTo>
                  <a:cubicBezTo>
                    <a:pt x="35" y="78"/>
                    <a:pt x="36" y="78"/>
                    <a:pt x="36" y="78"/>
                  </a:cubicBezTo>
                  <a:cubicBezTo>
                    <a:pt x="36" y="78"/>
                    <a:pt x="36" y="77"/>
                    <a:pt x="35" y="77"/>
                  </a:cubicBezTo>
                  <a:cubicBezTo>
                    <a:pt x="35" y="78"/>
                    <a:pt x="35" y="78"/>
                    <a:pt x="35" y="79"/>
                  </a:cubicBezTo>
                  <a:close/>
                  <a:moveTo>
                    <a:pt x="32" y="81"/>
                  </a:moveTo>
                  <a:cubicBezTo>
                    <a:pt x="33" y="80"/>
                    <a:pt x="33" y="79"/>
                    <a:pt x="32" y="78"/>
                  </a:cubicBezTo>
                  <a:cubicBezTo>
                    <a:pt x="32" y="79"/>
                    <a:pt x="31" y="80"/>
                    <a:pt x="32" y="81"/>
                  </a:cubicBezTo>
                  <a:close/>
                  <a:moveTo>
                    <a:pt x="38" y="79"/>
                  </a:moveTo>
                  <a:cubicBezTo>
                    <a:pt x="38" y="79"/>
                    <a:pt x="38" y="79"/>
                    <a:pt x="38" y="79"/>
                  </a:cubicBezTo>
                  <a:cubicBezTo>
                    <a:pt x="38" y="79"/>
                    <a:pt x="39" y="79"/>
                    <a:pt x="39" y="79"/>
                  </a:cubicBezTo>
                  <a:cubicBezTo>
                    <a:pt x="38" y="78"/>
                    <a:pt x="38" y="78"/>
                    <a:pt x="38" y="78"/>
                  </a:cubicBezTo>
                  <a:cubicBezTo>
                    <a:pt x="38" y="78"/>
                    <a:pt x="38" y="78"/>
                    <a:pt x="38" y="79"/>
                  </a:cubicBezTo>
                  <a:close/>
                  <a:moveTo>
                    <a:pt x="42" y="82"/>
                  </a:moveTo>
                  <a:cubicBezTo>
                    <a:pt x="43" y="83"/>
                    <a:pt x="43" y="85"/>
                    <a:pt x="44" y="86"/>
                  </a:cubicBezTo>
                  <a:cubicBezTo>
                    <a:pt x="44" y="84"/>
                    <a:pt x="45" y="81"/>
                    <a:pt x="44" y="81"/>
                  </a:cubicBezTo>
                  <a:cubicBezTo>
                    <a:pt x="44" y="81"/>
                    <a:pt x="44" y="82"/>
                    <a:pt x="43" y="83"/>
                  </a:cubicBezTo>
                  <a:cubicBezTo>
                    <a:pt x="44" y="82"/>
                    <a:pt x="44" y="79"/>
                    <a:pt x="44" y="78"/>
                  </a:cubicBezTo>
                  <a:cubicBezTo>
                    <a:pt x="44" y="78"/>
                    <a:pt x="44" y="78"/>
                    <a:pt x="44" y="78"/>
                  </a:cubicBezTo>
                  <a:cubicBezTo>
                    <a:pt x="43" y="79"/>
                    <a:pt x="42" y="81"/>
                    <a:pt x="42" y="82"/>
                  </a:cubicBezTo>
                  <a:close/>
                  <a:moveTo>
                    <a:pt x="29" y="80"/>
                  </a:moveTo>
                  <a:cubicBezTo>
                    <a:pt x="29" y="79"/>
                    <a:pt x="29" y="79"/>
                    <a:pt x="28" y="79"/>
                  </a:cubicBezTo>
                  <a:cubicBezTo>
                    <a:pt x="29" y="79"/>
                    <a:pt x="28" y="80"/>
                    <a:pt x="29" y="80"/>
                  </a:cubicBezTo>
                  <a:close/>
                  <a:moveTo>
                    <a:pt x="25" y="81"/>
                  </a:moveTo>
                  <a:cubicBezTo>
                    <a:pt x="26" y="81"/>
                    <a:pt x="26" y="80"/>
                    <a:pt x="26" y="80"/>
                  </a:cubicBezTo>
                  <a:cubicBezTo>
                    <a:pt x="26" y="80"/>
                    <a:pt x="26" y="80"/>
                    <a:pt x="25" y="80"/>
                  </a:cubicBezTo>
                  <a:cubicBezTo>
                    <a:pt x="25" y="80"/>
                    <a:pt x="25" y="80"/>
                    <a:pt x="25" y="81"/>
                  </a:cubicBezTo>
                  <a:close/>
                  <a:moveTo>
                    <a:pt x="34" y="82"/>
                  </a:moveTo>
                  <a:cubicBezTo>
                    <a:pt x="34" y="82"/>
                    <a:pt x="36" y="80"/>
                    <a:pt x="34" y="80"/>
                  </a:cubicBezTo>
                  <a:cubicBezTo>
                    <a:pt x="34" y="81"/>
                    <a:pt x="33" y="81"/>
                    <a:pt x="34" y="82"/>
                  </a:cubicBezTo>
                  <a:close/>
                  <a:moveTo>
                    <a:pt x="37" y="82"/>
                  </a:moveTo>
                  <a:cubicBezTo>
                    <a:pt x="37" y="82"/>
                    <a:pt x="37" y="81"/>
                    <a:pt x="37" y="80"/>
                  </a:cubicBezTo>
                  <a:cubicBezTo>
                    <a:pt x="37" y="80"/>
                    <a:pt x="37" y="80"/>
                    <a:pt x="37" y="80"/>
                  </a:cubicBezTo>
                  <a:cubicBezTo>
                    <a:pt x="36" y="81"/>
                    <a:pt x="36" y="81"/>
                    <a:pt x="37" y="82"/>
                  </a:cubicBezTo>
                  <a:close/>
                  <a:moveTo>
                    <a:pt x="39" y="81"/>
                  </a:moveTo>
                  <a:cubicBezTo>
                    <a:pt x="39" y="81"/>
                    <a:pt x="39" y="82"/>
                    <a:pt x="40" y="82"/>
                  </a:cubicBezTo>
                  <a:cubicBezTo>
                    <a:pt x="40" y="82"/>
                    <a:pt x="40" y="82"/>
                    <a:pt x="40" y="82"/>
                  </a:cubicBezTo>
                  <a:cubicBezTo>
                    <a:pt x="40" y="81"/>
                    <a:pt x="40" y="81"/>
                    <a:pt x="39" y="80"/>
                  </a:cubicBezTo>
                  <a:cubicBezTo>
                    <a:pt x="39" y="80"/>
                    <a:pt x="39" y="80"/>
                    <a:pt x="39" y="81"/>
                  </a:cubicBezTo>
                  <a:close/>
                  <a:moveTo>
                    <a:pt x="22" y="83"/>
                  </a:moveTo>
                  <a:cubicBezTo>
                    <a:pt x="23" y="83"/>
                    <a:pt x="23" y="82"/>
                    <a:pt x="22" y="81"/>
                  </a:cubicBezTo>
                  <a:cubicBezTo>
                    <a:pt x="22" y="82"/>
                    <a:pt x="22" y="82"/>
                    <a:pt x="22" y="83"/>
                  </a:cubicBezTo>
                  <a:close/>
                  <a:moveTo>
                    <a:pt x="32" y="82"/>
                  </a:moveTo>
                  <a:cubicBezTo>
                    <a:pt x="31" y="82"/>
                    <a:pt x="31" y="81"/>
                    <a:pt x="31" y="81"/>
                  </a:cubicBezTo>
                  <a:cubicBezTo>
                    <a:pt x="31" y="81"/>
                    <a:pt x="31" y="82"/>
                    <a:pt x="32" y="82"/>
                  </a:cubicBezTo>
                  <a:close/>
                  <a:moveTo>
                    <a:pt x="27" y="83"/>
                  </a:moveTo>
                  <a:cubicBezTo>
                    <a:pt x="27" y="83"/>
                    <a:pt x="27" y="82"/>
                    <a:pt x="27" y="82"/>
                  </a:cubicBezTo>
                  <a:cubicBezTo>
                    <a:pt x="27" y="82"/>
                    <a:pt x="26" y="83"/>
                    <a:pt x="27" y="83"/>
                  </a:cubicBezTo>
                  <a:close/>
                  <a:moveTo>
                    <a:pt x="36" y="82"/>
                  </a:moveTo>
                  <a:cubicBezTo>
                    <a:pt x="35" y="83"/>
                    <a:pt x="33" y="85"/>
                    <a:pt x="35" y="86"/>
                  </a:cubicBezTo>
                  <a:cubicBezTo>
                    <a:pt x="35" y="84"/>
                    <a:pt x="36" y="83"/>
                    <a:pt x="36" y="82"/>
                  </a:cubicBezTo>
                  <a:close/>
                  <a:moveTo>
                    <a:pt x="37" y="83"/>
                  </a:moveTo>
                  <a:cubicBezTo>
                    <a:pt x="38" y="83"/>
                    <a:pt x="38" y="84"/>
                    <a:pt x="38" y="85"/>
                  </a:cubicBezTo>
                  <a:cubicBezTo>
                    <a:pt x="39" y="85"/>
                    <a:pt x="39" y="82"/>
                    <a:pt x="38" y="82"/>
                  </a:cubicBezTo>
                  <a:cubicBezTo>
                    <a:pt x="38" y="82"/>
                    <a:pt x="38" y="83"/>
                    <a:pt x="37" y="83"/>
                  </a:cubicBezTo>
                  <a:close/>
                  <a:moveTo>
                    <a:pt x="43" y="87"/>
                  </a:moveTo>
                  <a:cubicBezTo>
                    <a:pt x="42" y="86"/>
                    <a:pt x="42" y="84"/>
                    <a:pt x="41" y="83"/>
                  </a:cubicBezTo>
                  <a:cubicBezTo>
                    <a:pt x="40" y="85"/>
                    <a:pt x="42" y="86"/>
                    <a:pt x="43" y="87"/>
                  </a:cubicBezTo>
                  <a:close/>
                  <a:moveTo>
                    <a:pt x="35" y="86"/>
                  </a:moveTo>
                  <a:cubicBezTo>
                    <a:pt x="36" y="87"/>
                    <a:pt x="36" y="88"/>
                    <a:pt x="36" y="88"/>
                  </a:cubicBezTo>
                  <a:cubicBezTo>
                    <a:pt x="37" y="87"/>
                    <a:pt x="38" y="85"/>
                    <a:pt x="37" y="84"/>
                  </a:cubicBezTo>
                  <a:cubicBezTo>
                    <a:pt x="36" y="85"/>
                    <a:pt x="36" y="86"/>
                    <a:pt x="35" y="86"/>
                  </a:cubicBezTo>
                  <a:close/>
                  <a:moveTo>
                    <a:pt x="24" y="86"/>
                  </a:moveTo>
                  <a:cubicBezTo>
                    <a:pt x="24" y="86"/>
                    <a:pt x="24" y="85"/>
                    <a:pt x="24" y="85"/>
                  </a:cubicBezTo>
                  <a:cubicBezTo>
                    <a:pt x="24" y="85"/>
                    <a:pt x="24" y="84"/>
                    <a:pt x="24" y="85"/>
                  </a:cubicBezTo>
                  <a:cubicBezTo>
                    <a:pt x="24" y="85"/>
                    <a:pt x="23" y="86"/>
                    <a:pt x="24" y="86"/>
                  </a:cubicBezTo>
                  <a:close/>
                  <a:moveTo>
                    <a:pt x="29" y="86"/>
                  </a:moveTo>
                  <a:cubicBezTo>
                    <a:pt x="30" y="86"/>
                    <a:pt x="29" y="85"/>
                    <a:pt x="29" y="85"/>
                  </a:cubicBezTo>
                  <a:cubicBezTo>
                    <a:pt x="29" y="85"/>
                    <a:pt x="29" y="85"/>
                    <a:pt x="29" y="85"/>
                  </a:cubicBezTo>
                  <a:cubicBezTo>
                    <a:pt x="29" y="85"/>
                    <a:pt x="29" y="86"/>
                    <a:pt x="29" y="86"/>
                  </a:cubicBezTo>
                  <a:close/>
                  <a:moveTo>
                    <a:pt x="32" y="86"/>
                  </a:moveTo>
                  <a:cubicBezTo>
                    <a:pt x="32" y="86"/>
                    <a:pt x="32" y="85"/>
                    <a:pt x="32" y="85"/>
                  </a:cubicBezTo>
                  <a:cubicBezTo>
                    <a:pt x="32" y="85"/>
                    <a:pt x="32" y="85"/>
                    <a:pt x="32" y="86"/>
                  </a:cubicBezTo>
                  <a:close/>
                  <a:moveTo>
                    <a:pt x="39" y="86"/>
                  </a:moveTo>
                  <a:cubicBezTo>
                    <a:pt x="40" y="87"/>
                    <a:pt x="41" y="89"/>
                    <a:pt x="42" y="90"/>
                  </a:cubicBezTo>
                  <a:cubicBezTo>
                    <a:pt x="42" y="90"/>
                    <a:pt x="42" y="89"/>
                    <a:pt x="42" y="89"/>
                  </a:cubicBezTo>
                  <a:cubicBezTo>
                    <a:pt x="41" y="88"/>
                    <a:pt x="41" y="86"/>
                    <a:pt x="39" y="85"/>
                  </a:cubicBezTo>
                  <a:cubicBezTo>
                    <a:pt x="39" y="85"/>
                    <a:pt x="39" y="86"/>
                    <a:pt x="39" y="86"/>
                  </a:cubicBezTo>
                  <a:close/>
                  <a:moveTo>
                    <a:pt x="29" y="88"/>
                  </a:moveTo>
                  <a:cubicBezTo>
                    <a:pt x="29" y="87"/>
                    <a:pt x="29" y="87"/>
                    <a:pt x="28" y="86"/>
                  </a:cubicBezTo>
                  <a:cubicBezTo>
                    <a:pt x="28" y="87"/>
                    <a:pt x="28" y="88"/>
                    <a:pt x="29" y="88"/>
                  </a:cubicBezTo>
                  <a:close/>
                  <a:moveTo>
                    <a:pt x="33" y="87"/>
                  </a:moveTo>
                  <a:cubicBezTo>
                    <a:pt x="33" y="87"/>
                    <a:pt x="33" y="87"/>
                    <a:pt x="32" y="87"/>
                  </a:cubicBezTo>
                  <a:cubicBezTo>
                    <a:pt x="32" y="87"/>
                    <a:pt x="33" y="88"/>
                    <a:pt x="33" y="87"/>
                  </a:cubicBezTo>
                  <a:close/>
                  <a:moveTo>
                    <a:pt x="25" y="89"/>
                  </a:moveTo>
                  <a:cubicBezTo>
                    <a:pt x="25" y="88"/>
                    <a:pt x="26" y="87"/>
                    <a:pt x="25" y="87"/>
                  </a:cubicBezTo>
                  <a:cubicBezTo>
                    <a:pt x="25" y="88"/>
                    <a:pt x="25" y="89"/>
                    <a:pt x="25" y="89"/>
                  </a:cubicBezTo>
                  <a:close/>
                  <a:moveTo>
                    <a:pt x="37" y="89"/>
                  </a:moveTo>
                  <a:cubicBezTo>
                    <a:pt x="38" y="90"/>
                    <a:pt x="37" y="91"/>
                    <a:pt x="38" y="91"/>
                  </a:cubicBezTo>
                  <a:cubicBezTo>
                    <a:pt x="39" y="91"/>
                    <a:pt x="39" y="90"/>
                    <a:pt x="40" y="90"/>
                  </a:cubicBezTo>
                  <a:cubicBezTo>
                    <a:pt x="39" y="89"/>
                    <a:pt x="39" y="88"/>
                    <a:pt x="38" y="87"/>
                  </a:cubicBezTo>
                  <a:cubicBezTo>
                    <a:pt x="38" y="88"/>
                    <a:pt x="37" y="88"/>
                    <a:pt x="37" y="89"/>
                  </a:cubicBezTo>
                  <a:close/>
                  <a:moveTo>
                    <a:pt x="33" y="88"/>
                  </a:moveTo>
                  <a:cubicBezTo>
                    <a:pt x="33" y="88"/>
                    <a:pt x="33" y="87"/>
                    <a:pt x="33" y="87"/>
                  </a:cubicBezTo>
                  <a:cubicBezTo>
                    <a:pt x="33" y="88"/>
                    <a:pt x="33" y="88"/>
                    <a:pt x="33" y="88"/>
                  </a:cubicBezTo>
                  <a:close/>
                  <a:moveTo>
                    <a:pt x="24" y="95"/>
                  </a:moveTo>
                  <a:cubicBezTo>
                    <a:pt x="26" y="95"/>
                    <a:pt x="25" y="93"/>
                    <a:pt x="24" y="93"/>
                  </a:cubicBezTo>
                  <a:cubicBezTo>
                    <a:pt x="24" y="91"/>
                    <a:pt x="23" y="89"/>
                    <a:pt x="22" y="88"/>
                  </a:cubicBezTo>
                  <a:cubicBezTo>
                    <a:pt x="22" y="90"/>
                    <a:pt x="24" y="93"/>
                    <a:pt x="24" y="95"/>
                  </a:cubicBezTo>
                  <a:close/>
                  <a:moveTo>
                    <a:pt x="31" y="90"/>
                  </a:moveTo>
                  <a:cubicBezTo>
                    <a:pt x="31" y="90"/>
                    <a:pt x="32" y="89"/>
                    <a:pt x="32" y="89"/>
                  </a:cubicBezTo>
                  <a:cubicBezTo>
                    <a:pt x="31" y="89"/>
                    <a:pt x="31" y="89"/>
                    <a:pt x="31" y="89"/>
                  </a:cubicBezTo>
                  <a:cubicBezTo>
                    <a:pt x="31" y="89"/>
                    <a:pt x="30" y="90"/>
                    <a:pt x="31" y="90"/>
                  </a:cubicBezTo>
                  <a:close/>
                  <a:moveTo>
                    <a:pt x="31" y="91"/>
                  </a:moveTo>
                  <a:cubicBezTo>
                    <a:pt x="31" y="91"/>
                    <a:pt x="31" y="92"/>
                    <a:pt x="32" y="92"/>
                  </a:cubicBezTo>
                  <a:cubicBezTo>
                    <a:pt x="32" y="91"/>
                    <a:pt x="33" y="90"/>
                    <a:pt x="32" y="90"/>
                  </a:cubicBezTo>
                  <a:cubicBezTo>
                    <a:pt x="32" y="90"/>
                    <a:pt x="31" y="90"/>
                    <a:pt x="31" y="91"/>
                  </a:cubicBezTo>
                  <a:close/>
                  <a:moveTo>
                    <a:pt x="27" y="91"/>
                  </a:moveTo>
                  <a:cubicBezTo>
                    <a:pt x="27" y="91"/>
                    <a:pt x="27" y="90"/>
                    <a:pt x="26" y="90"/>
                  </a:cubicBezTo>
                  <a:cubicBezTo>
                    <a:pt x="26" y="90"/>
                    <a:pt x="26" y="91"/>
                    <a:pt x="27" y="91"/>
                  </a:cubicBezTo>
                  <a:close/>
                  <a:moveTo>
                    <a:pt x="35" y="91"/>
                  </a:moveTo>
                  <a:cubicBezTo>
                    <a:pt x="35" y="91"/>
                    <a:pt x="35" y="90"/>
                    <a:pt x="34" y="90"/>
                  </a:cubicBezTo>
                  <a:cubicBezTo>
                    <a:pt x="34" y="90"/>
                    <a:pt x="34" y="91"/>
                    <a:pt x="35" y="91"/>
                  </a:cubicBezTo>
                  <a:close/>
                  <a:moveTo>
                    <a:pt x="40" y="95"/>
                  </a:moveTo>
                  <a:cubicBezTo>
                    <a:pt x="41" y="95"/>
                    <a:pt x="41" y="96"/>
                    <a:pt x="41" y="96"/>
                  </a:cubicBezTo>
                  <a:cubicBezTo>
                    <a:pt x="42" y="95"/>
                    <a:pt x="43" y="93"/>
                    <a:pt x="42" y="91"/>
                  </a:cubicBezTo>
                  <a:cubicBezTo>
                    <a:pt x="42" y="92"/>
                    <a:pt x="41" y="93"/>
                    <a:pt x="40" y="95"/>
                  </a:cubicBezTo>
                  <a:close/>
                  <a:moveTo>
                    <a:pt x="32" y="93"/>
                  </a:moveTo>
                  <a:cubicBezTo>
                    <a:pt x="33" y="93"/>
                    <a:pt x="32" y="94"/>
                    <a:pt x="32" y="94"/>
                  </a:cubicBezTo>
                  <a:cubicBezTo>
                    <a:pt x="33" y="94"/>
                    <a:pt x="34" y="93"/>
                    <a:pt x="34" y="92"/>
                  </a:cubicBezTo>
                  <a:cubicBezTo>
                    <a:pt x="33" y="92"/>
                    <a:pt x="33" y="93"/>
                    <a:pt x="33" y="93"/>
                  </a:cubicBezTo>
                  <a:cubicBezTo>
                    <a:pt x="33" y="92"/>
                    <a:pt x="34" y="92"/>
                    <a:pt x="33" y="91"/>
                  </a:cubicBezTo>
                  <a:cubicBezTo>
                    <a:pt x="33" y="92"/>
                    <a:pt x="32" y="92"/>
                    <a:pt x="32" y="93"/>
                  </a:cubicBezTo>
                  <a:close/>
                  <a:moveTo>
                    <a:pt x="26" y="93"/>
                  </a:moveTo>
                  <a:cubicBezTo>
                    <a:pt x="26" y="93"/>
                    <a:pt x="26" y="92"/>
                    <a:pt x="26" y="92"/>
                  </a:cubicBezTo>
                  <a:cubicBezTo>
                    <a:pt x="26" y="92"/>
                    <a:pt x="25" y="92"/>
                    <a:pt x="26" y="93"/>
                  </a:cubicBezTo>
                  <a:close/>
                  <a:moveTo>
                    <a:pt x="35" y="96"/>
                  </a:moveTo>
                  <a:cubicBezTo>
                    <a:pt x="35" y="95"/>
                    <a:pt x="36" y="95"/>
                    <a:pt x="37" y="95"/>
                  </a:cubicBezTo>
                  <a:cubicBezTo>
                    <a:pt x="37" y="94"/>
                    <a:pt x="36" y="92"/>
                    <a:pt x="35" y="92"/>
                  </a:cubicBezTo>
                  <a:cubicBezTo>
                    <a:pt x="34" y="93"/>
                    <a:pt x="35" y="94"/>
                    <a:pt x="35" y="96"/>
                  </a:cubicBezTo>
                  <a:close/>
                  <a:moveTo>
                    <a:pt x="30" y="95"/>
                  </a:moveTo>
                  <a:cubicBezTo>
                    <a:pt x="30" y="95"/>
                    <a:pt x="30" y="94"/>
                    <a:pt x="29" y="94"/>
                  </a:cubicBezTo>
                  <a:cubicBezTo>
                    <a:pt x="29" y="95"/>
                    <a:pt x="29" y="95"/>
                    <a:pt x="30" y="95"/>
                  </a:cubicBezTo>
                  <a:close/>
                  <a:moveTo>
                    <a:pt x="34" y="97"/>
                  </a:moveTo>
                  <a:cubicBezTo>
                    <a:pt x="34" y="97"/>
                    <a:pt x="34" y="97"/>
                    <a:pt x="35" y="96"/>
                  </a:cubicBezTo>
                  <a:cubicBezTo>
                    <a:pt x="34" y="95"/>
                    <a:pt x="35" y="94"/>
                    <a:pt x="34" y="94"/>
                  </a:cubicBezTo>
                  <a:cubicBezTo>
                    <a:pt x="33" y="95"/>
                    <a:pt x="33" y="96"/>
                    <a:pt x="34" y="97"/>
                  </a:cubicBezTo>
                  <a:close/>
                  <a:moveTo>
                    <a:pt x="39" y="100"/>
                  </a:moveTo>
                  <a:cubicBezTo>
                    <a:pt x="39" y="100"/>
                    <a:pt x="39" y="100"/>
                    <a:pt x="39" y="99"/>
                  </a:cubicBezTo>
                  <a:cubicBezTo>
                    <a:pt x="36" y="99"/>
                    <a:pt x="39" y="96"/>
                    <a:pt x="38" y="96"/>
                  </a:cubicBezTo>
                  <a:cubicBezTo>
                    <a:pt x="37" y="97"/>
                    <a:pt x="37" y="100"/>
                    <a:pt x="39" y="100"/>
                  </a:cubicBezTo>
                  <a:close/>
                  <a:moveTo>
                    <a:pt x="34" y="97"/>
                  </a:moveTo>
                  <a:cubicBezTo>
                    <a:pt x="33" y="97"/>
                    <a:pt x="33" y="96"/>
                    <a:pt x="33" y="96"/>
                  </a:cubicBezTo>
                  <a:cubicBezTo>
                    <a:pt x="33" y="97"/>
                    <a:pt x="33" y="98"/>
                    <a:pt x="34" y="97"/>
                  </a:cubicBezTo>
                  <a:close/>
                  <a:moveTo>
                    <a:pt x="25" y="97"/>
                  </a:moveTo>
                  <a:cubicBezTo>
                    <a:pt x="25" y="97"/>
                    <a:pt x="26" y="96"/>
                    <a:pt x="26" y="96"/>
                  </a:cubicBezTo>
                  <a:cubicBezTo>
                    <a:pt x="25" y="97"/>
                    <a:pt x="25" y="97"/>
                    <a:pt x="25" y="97"/>
                  </a:cubicBezTo>
                  <a:close/>
                  <a:moveTo>
                    <a:pt x="28" y="98"/>
                  </a:moveTo>
                  <a:cubicBezTo>
                    <a:pt x="28" y="98"/>
                    <a:pt x="29" y="98"/>
                    <a:pt x="29" y="97"/>
                  </a:cubicBezTo>
                  <a:cubicBezTo>
                    <a:pt x="28" y="97"/>
                    <a:pt x="28" y="96"/>
                    <a:pt x="28" y="96"/>
                  </a:cubicBezTo>
                  <a:cubicBezTo>
                    <a:pt x="28" y="97"/>
                    <a:pt x="27" y="98"/>
                    <a:pt x="28" y="98"/>
                  </a:cubicBezTo>
                  <a:close/>
                  <a:moveTo>
                    <a:pt x="42" y="97"/>
                  </a:moveTo>
                  <a:cubicBezTo>
                    <a:pt x="42" y="97"/>
                    <a:pt x="41" y="98"/>
                    <a:pt x="42" y="99"/>
                  </a:cubicBezTo>
                  <a:cubicBezTo>
                    <a:pt x="42" y="99"/>
                    <a:pt x="43" y="97"/>
                    <a:pt x="42" y="96"/>
                  </a:cubicBezTo>
                  <a:cubicBezTo>
                    <a:pt x="43" y="97"/>
                    <a:pt x="42" y="96"/>
                    <a:pt x="42" y="97"/>
                  </a:cubicBezTo>
                  <a:close/>
                  <a:moveTo>
                    <a:pt x="35" y="100"/>
                  </a:moveTo>
                  <a:cubicBezTo>
                    <a:pt x="35" y="100"/>
                    <a:pt x="36" y="101"/>
                    <a:pt x="36" y="101"/>
                  </a:cubicBezTo>
                  <a:cubicBezTo>
                    <a:pt x="36" y="100"/>
                    <a:pt x="37" y="99"/>
                    <a:pt x="36" y="98"/>
                  </a:cubicBezTo>
                  <a:cubicBezTo>
                    <a:pt x="36" y="99"/>
                    <a:pt x="35" y="99"/>
                    <a:pt x="35" y="100"/>
                  </a:cubicBezTo>
                  <a:close/>
                  <a:moveTo>
                    <a:pt x="26" y="99"/>
                  </a:moveTo>
                  <a:cubicBezTo>
                    <a:pt x="26" y="100"/>
                    <a:pt x="26" y="101"/>
                    <a:pt x="27" y="101"/>
                  </a:cubicBezTo>
                  <a:cubicBezTo>
                    <a:pt x="27" y="101"/>
                    <a:pt x="28" y="99"/>
                    <a:pt x="27" y="98"/>
                  </a:cubicBezTo>
                  <a:cubicBezTo>
                    <a:pt x="26" y="99"/>
                    <a:pt x="26" y="99"/>
                    <a:pt x="26" y="99"/>
                  </a:cubicBezTo>
                  <a:close/>
                  <a:moveTo>
                    <a:pt x="33" y="102"/>
                  </a:moveTo>
                  <a:cubicBezTo>
                    <a:pt x="33" y="100"/>
                    <a:pt x="32" y="99"/>
                    <a:pt x="31" y="98"/>
                  </a:cubicBezTo>
                  <a:cubicBezTo>
                    <a:pt x="31" y="99"/>
                    <a:pt x="32" y="101"/>
                    <a:pt x="33" y="102"/>
                  </a:cubicBezTo>
                  <a:close/>
                  <a:moveTo>
                    <a:pt x="40" y="102"/>
                  </a:moveTo>
                  <a:cubicBezTo>
                    <a:pt x="40" y="101"/>
                    <a:pt x="41" y="101"/>
                    <a:pt x="41" y="100"/>
                  </a:cubicBezTo>
                  <a:cubicBezTo>
                    <a:pt x="41" y="101"/>
                    <a:pt x="40" y="101"/>
                    <a:pt x="40" y="102"/>
                  </a:cubicBezTo>
                  <a:close/>
                  <a:moveTo>
                    <a:pt x="38" y="103"/>
                  </a:moveTo>
                  <a:cubicBezTo>
                    <a:pt x="38" y="103"/>
                    <a:pt x="39" y="102"/>
                    <a:pt x="39" y="102"/>
                  </a:cubicBezTo>
                  <a:cubicBezTo>
                    <a:pt x="39" y="102"/>
                    <a:pt x="39" y="101"/>
                    <a:pt x="38" y="101"/>
                  </a:cubicBezTo>
                  <a:cubicBezTo>
                    <a:pt x="38" y="102"/>
                    <a:pt x="37" y="103"/>
                    <a:pt x="38" y="103"/>
                  </a:cubicBezTo>
                  <a:close/>
                  <a:moveTo>
                    <a:pt x="34" y="102"/>
                  </a:moveTo>
                  <a:cubicBezTo>
                    <a:pt x="34" y="103"/>
                    <a:pt x="34" y="103"/>
                    <a:pt x="34" y="104"/>
                  </a:cubicBezTo>
                  <a:cubicBezTo>
                    <a:pt x="35" y="104"/>
                    <a:pt x="35" y="102"/>
                    <a:pt x="34" y="102"/>
                  </a:cubicBezTo>
                  <a:cubicBezTo>
                    <a:pt x="34" y="102"/>
                    <a:pt x="34" y="102"/>
                    <a:pt x="34" y="102"/>
                  </a:cubicBezTo>
                  <a:close/>
                  <a:moveTo>
                    <a:pt x="24" y="108"/>
                  </a:moveTo>
                  <a:cubicBezTo>
                    <a:pt x="26" y="106"/>
                    <a:pt x="23" y="103"/>
                    <a:pt x="23" y="102"/>
                  </a:cubicBezTo>
                  <a:cubicBezTo>
                    <a:pt x="22" y="104"/>
                    <a:pt x="24" y="106"/>
                    <a:pt x="24" y="108"/>
                  </a:cubicBezTo>
                  <a:close/>
                  <a:moveTo>
                    <a:pt x="36" y="108"/>
                  </a:moveTo>
                  <a:cubicBezTo>
                    <a:pt x="36" y="106"/>
                    <a:pt x="36" y="105"/>
                    <a:pt x="36" y="102"/>
                  </a:cubicBezTo>
                  <a:cubicBezTo>
                    <a:pt x="36" y="102"/>
                    <a:pt x="36" y="102"/>
                    <a:pt x="35" y="102"/>
                  </a:cubicBezTo>
                  <a:cubicBezTo>
                    <a:pt x="36" y="104"/>
                    <a:pt x="36" y="106"/>
                    <a:pt x="36" y="108"/>
                  </a:cubicBezTo>
                  <a:close/>
                  <a:moveTo>
                    <a:pt x="41" y="104"/>
                  </a:moveTo>
                  <a:cubicBezTo>
                    <a:pt x="41" y="103"/>
                    <a:pt x="42" y="103"/>
                    <a:pt x="41" y="102"/>
                  </a:cubicBezTo>
                  <a:cubicBezTo>
                    <a:pt x="41" y="103"/>
                    <a:pt x="40" y="103"/>
                    <a:pt x="41" y="104"/>
                  </a:cubicBezTo>
                  <a:close/>
                  <a:moveTo>
                    <a:pt x="41" y="105"/>
                  </a:moveTo>
                  <a:cubicBezTo>
                    <a:pt x="42" y="105"/>
                    <a:pt x="42" y="103"/>
                    <a:pt x="43" y="102"/>
                  </a:cubicBezTo>
                  <a:cubicBezTo>
                    <a:pt x="43" y="102"/>
                    <a:pt x="43" y="102"/>
                    <a:pt x="42" y="102"/>
                  </a:cubicBezTo>
                  <a:cubicBezTo>
                    <a:pt x="42" y="103"/>
                    <a:pt x="41" y="104"/>
                    <a:pt x="41" y="105"/>
                  </a:cubicBezTo>
                  <a:close/>
                  <a:moveTo>
                    <a:pt x="31" y="104"/>
                  </a:moveTo>
                  <a:cubicBezTo>
                    <a:pt x="31" y="104"/>
                    <a:pt x="32" y="103"/>
                    <a:pt x="31" y="103"/>
                  </a:cubicBezTo>
                  <a:cubicBezTo>
                    <a:pt x="31" y="103"/>
                    <a:pt x="31" y="104"/>
                    <a:pt x="31" y="104"/>
                  </a:cubicBezTo>
                  <a:close/>
                  <a:moveTo>
                    <a:pt x="30" y="105"/>
                  </a:moveTo>
                  <a:cubicBezTo>
                    <a:pt x="30" y="104"/>
                    <a:pt x="30" y="104"/>
                    <a:pt x="30" y="104"/>
                  </a:cubicBezTo>
                  <a:cubicBezTo>
                    <a:pt x="30" y="104"/>
                    <a:pt x="30" y="103"/>
                    <a:pt x="30" y="103"/>
                  </a:cubicBezTo>
                  <a:cubicBezTo>
                    <a:pt x="30" y="103"/>
                    <a:pt x="29" y="105"/>
                    <a:pt x="30" y="105"/>
                  </a:cubicBezTo>
                  <a:close/>
                  <a:moveTo>
                    <a:pt x="28" y="104"/>
                  </a:moveTo>
                  <a:cubicBezTo>
                    <a:pt x="28" y="104"/>
                    <a:pt x="28" y="104"/>
                    <a:pt x="28" y="103"/>
                  </a:cubicBezTo>
                  <a:cubicBezTo>
                    <a:pt x="28" y="103"/>
                    <a:pt x="28" y="104"/>
                    <a:pt x="28" y="104"/>
                  </a:cubicBezTo>
                  <a:close/>
                  <a:moveTo>
                    <a:pt x="39" y="104"/>
                  </a:moveTo>
                  <a:cubicBezTo>
                    <a:pt x="39" y="104"/>
                    <a:pt x="40" y="104"/>
                    <a:pt x="39" y="103"/>
                  </a:cubicBezTo>
                  <a:cubicBezTo>
                    <a:pt x="39" y="104"/>
                    <a:pt x="39" y="104"/>
                    <a:pt x="39" y="104"/>
                  </a:cubicBezTo>
                  <a:close/>
                  <a:moveTo>
                    <a:pt x="45" y="109"/>
                  </a:moveTo>
                  <a:cubicBezTo>
                    <a:pt x="45" y="108"/>
                    <a:pt x="45" y="106"/>
                    <a:pt x="45" y="104"/>
                  </a:cubicBezTo>
                  <a:cubicBezTo>
                    <a:pt x="44" y="107"/>
                    <a:pt x="44" y="108"/>
                    <a:pt x="45" y="109"/>
                  </a:cubicBezTo>
                  <a:close/>
                  <a:moveTo>
                    <a:pt x="35" y="108"/>
                  </a:moveTo>
                  <a:cubicBezTo>
                    <a:pt x="35" y="107"/>
                    <a:pt x="34" y="106"/>
                    <a:pt x="34" y="105"/>
                  </a:cubicBezTo>
                  <a:cubicBezTo>
                    <a:pt x="34" y="106"/>
                    <a:pt x="34" y="107"/>
                    <a:pt x="35" y="108"/>
                  </a:cubicBezTo>
                  <a:close/>
                  <a:moveTo>
                    <a:pt x="39" y="107"/>
                  </a:moveTo>
                  <a:cubicBezTo>
                    <a:pt x="39" y="106"/>
                    <a:pt x="40" y="106"/>
                    <a:pt x="40" y="105"/>
                  </a:cubicBezTo>
                  <a:cubicBezTo>
                    <a:pt x="39" y="105"/>
                    <a:pt x="38" y="107"/>
                    <a:pt x="39" y="107"/>
                  </a:cubicBezTo>
                  <a:close/>
                  <a:moveTo>
                    <a:pt x="22" y="111"/>
                  </a:moveTo>
                  <a:cubicBezTo>
                    <a:pt x="23" y="111"/>
                    <a:pt x="23" y="109"/>
                    <a:pt x="24" y="109"/>
                  </a:cubicBezTo>
                  <a:cubicBezTo>
                    <a:pt x="23" y="108"/>
                    <a:pt x="23" y="107"/>
                    <a:pt x="22" y="105"/>
                  </a:cubicBezTo>
                  <a:cubicBezTo>
                    <a:pt x="22" y="107"/>
                    <a:pt x="21" y="109"/>
                    <a:pt x="22" y="111"/>
                  </a:cubicBezTo>
                  <a:close/>
                  <a:moveTo>
                    <a:pt x="27" y="109"/>
                  </a:moveTo>
                  <a:cubicBezTo>
                    <a:pt x="27" y="107"/>
                    <a:pt x="27" y="106"/>
                    <a:pt x="27" y="106"/>
                  </a:cubicBezTo>
                  <a:cubicBezTo>
                    <a:pt x="26" y="106"/>
                    <a:pt x="26" y="108"/>
                    <a:pt x="27" y="109"/>
                  </a:cubicBezTo>
                  <a:close/>
                  <a:moveTo>
                    <a:pt x="43" y="109"/>
                  </a:moveTo>
                  <a:cubicBezTo>
                    <a:pt x="43" y="108"/>
                    <a:pt x="43" y="107"/>
                    <a:pt x="43" y="107"/>
                  </a:cubicBezTo>
                  <a:cubicBezTo>
                    <a:pt x="42" y="107"/>
                    <a:pt x="42" y="109"/>
                    <a:pt x="43" y="109"/>
                  </a:cubicBezTo>
                  <a:close/>
                  <a:moveTo>
                    <a:pt x="40" y="109"/>
                  </a:moveTo>
                  <a:cubicBezTo>
                    <a:pt x="40" y="108"/>
                    <a:pt x="41" y="108"/>
                    <a:pt x="40" y="107"/>
                  </a:cubicBezTo>
                  <a:cubicBezTo>
                    <a:pt x="40" y="108"/>
                    <a:pt x="39" y="108"/>
                    <a:pt x="40" y="109"/>
                  </a:cubicBezTo>
                  <a:close/>
                  <a:moveTo>
                    <a:pt x="28" y="108"/>
                  </a:moveTo>
                  <a:cubicBezTo>
                    <a:pt x="29" y="108"/>
                    <a:pt x="29" y="107"/>
                    <a:pt x="29" y="107"/>
                  </a:cubicBezTo>
                  <a:cubicBezTo>
                    <a:pt x="28" y="107"/>
                    <a:pt x="28" y="108"/>
                    <a:pt x="28" y="108"/>
                  </a:cubicBezTo>
                  <a:close/>
                  <a:moveTo>
                    <a:pt x="37" y="110"/>
                  </a:moveTo>
                  <a:cubicBezTo>
                    <a:pt x="38" y="110"/>
                    <a:pt x="39" y="108"/>
                    <a:pt x="38" y="107"/>
                  </a:cubicBezTo>
                  <a:cubicBezTo>
                    <a:pt x="37" y="108"/>
                    <a:pt x="37" y="110"/>
                    <a:pt x="37" y="110"/>
                  </a:cubicBezTo>
                  <a:close/>
                  <a:moveTo>
                    <a:pt x="25" y="109"/>
                  </a:moveTo>
                  <a:cubicBezTo>
                    <a:pt x="25" y="110"/>
                    <a:pt x="25" y="111"/>
                    <a:pt x="26" y="112"/>
                  </a:cubicBezTo>
                  <a:cubicBezTo>
                    <a:pt x="27" y="111"/>
                    <a:pt x="26" y="109"/>
                    <a:pt x="25" y="108"/>
                  </a:cubicBezTo>
                  <a:cubicBezTo>
                    <a:pt x="25" y="108"/>
                    <a:pt x="25" y="109"/>
                    <a:pt x="25" y="109"/>
                  </a:cubicBezTo>
                  <a:close/>
                  <a:moveTo>
                    <a:pt x="35" y="113"/>
                  </a:moveTo>
                  <a:cubicBezTo>
                    <a:pt x="35" y="113"/>
                    <a:pt x="35" y="113"/>
                    <a:pt x="35" y="113"/>
                  </a:cubicBezTo>
                  <a:cubicBezTo>
                    <a:pt x="35" y="117"/>
                    <a:pt x="35" y="121"/>
                    <a:pt x="36" y="125"/>
                  </a:cubicBezTo>
                  <a:cubicBezTo>
                    <a:pt x="36" y="119"/>
                    <a:pt x="36" y="113"/>
                    <a:pt x="35" y="108"/>
                  </a:cubicBezTo>
                  <a:cubicBezTo>
                    <a:pt x="34" y="110"/>
                    <a:pt x="34" y="111"/>
                    <a:pt x="35" y="113"/>
                  </a:cubicBezTo>
                  <a:close/>
                  <a:moveTo>
                    <a:pt x="41" y="114"/>
                  </a:moveTo>
                  <a:cubicBezTo>
                    <a:pt x="41" y="114"/>
                    <a:pt x="42" y="114"/>
                    <a:pt x="42" y="113"/>
                  </a:cubicBezTo>
                  <a:cubicBezTo>
                    <a:pt x="42" y="113"/>
                    <a:pt x="41" y="114"/>
                    <a:pt x="41" y="113"/>
                  </a:cubicBezTo>
                  <a:cubicBezTo>
                    <a:pt x="42" y="112"/>
                    <a:pt x="43" y="111"/>
                    <a:pt x="42" y="110"/>
                  </a:cubicBezTo>
                  <a:cubicBezTo>
                    <a:pt x="40" y="110"/>
                    <a:pt x="40" y="112"/>
                    <a:pt x="41" y="114"/>
                  </a:cubicBezTo>
                  <a:close/>
                  <a:moveTo>
                    <a:pt x="24" y="111"/>
                  </a:moveTo>
                  <a:cubicBezTo>
                    <a:pt x="24" y="111"/>
                    <a:pt x="24" y="111"/>
                    <a:pt x="24" y="111"/>
                  </a:cubicBezTo>
                  <a:cubicBezTo>
                    <a:pt x="24" y="111"/>
                    <a:pt x="23" y="111"/>
                    <a:pt x="23" y="111"/>
                  </a:cubicBezTo>
                  <a:cubicBezTo>
                    <a:pt x="23" y="112"/>
                    <a:pt x="24" y="111"/>
                    <a:pt x="24" y="111"/>
                  </a:cubicBezTo>
                  <a:cubicBezTo>
                    <a:pt x="23" y="112"/>
                    <a:pt x="23" y="114"/>
                    <a:pt x="23" y="116"/>
                  </a:cubicBezTo>
                  <a:cubicBezTo>
                    <a:pt x="25" y="115"/>
                    <a:pt x="24" y="113"/>
                    <a:pt x="24" y="112"/>
                  </a:cubicBezTo>
                  <a:cubicBezTo>
                    <a:pt x="24" y="113"/>
                    <a:pt x="25" y="113"/>
                    <a:pt x="25" y="114"/>
                  </a:cubicBezTo>
                  <a:cubicBezTo>
                    <a:pt x="26" y="113"/>
                    <a:pt x="24" y="111"/>
                    <a:pt x="24" y="110"/>
                  </a:cubicBezTo>
                  <a:cubicBezTo>
                    <a:pt x="24" y="110"/>
                    <a:pt x="24" y="110"/>
                    <a:pt x="24" y="111"/>
                  </a:cubicBezTo>
                  <a:close/>
                  <a:moveTo>
                    <a:pt x="29" y="113"/>
                  </a:moveTo>
                  <a:cubicBezTo>
                    <a:pt x="29" y="113"/>
                    <a:pt x="30" y="111"/>
                    <a:pt x="30" y="111"/>
                  </a:cubicBezTo>
                  <a:cubicBezTo>
                    <a:pt x="29" y="111"/>
                    <a:pt x="29" y="113"/>
                    <a:pt x="29" y="113"/>
                  </a:cubicBezTo>
                  <a:close/>
                  <a:moveTo>
                    <a:pt x="21" y="114"/>
                  </a:moveTo>
                  <a:cubicBezTo>
                    <a:pt x="21" y="113"/>
                    <a:pt x="22" y="112"/>
                    <a:pt x="21" y="111"/>
                  </a:cubicBezTo>
                  <a:cubicBezTo>
                    <a:pt x="21" y="112"/>
                    <a:pt x="21" y="113"/>
                    <a:pt x="21" y="114"/>
                  </a:cubicBezTo>
                  <a:close/>
                  <a:moveTo>
                    <a:pt x="37" y="112"/>
                  </a:moveTo>
                  <a:cubicBezTo>
                    <a:pt x="38" y="113"/>
                    <a:pt x="38" y="114"/>
                    <a:pt x="38" y="114"/>
                  </a:cubicBezTo>
                  <a:cubicBezTo>
                    <a:pt x="38" y="113"/>
                    <a:pt x="39" y="112"/>
                    <a:pt x="39" y="112"/>
                  </a:cubicBezTo>
                  <a:cubicBezTo>
                    <a:pt x="39" y="112"/>
                    <a:pt x="38" y="112"/>
                    <a:pt x="37" y="112"/>
                  </a:cubicBezTo>
                  <a:close/>
                  <a:moveTo>
                    <a:pt x="39" y="117"/>
                  </a:moveTo>
                  <a:cubicBezTo>
                    <a:pt x="39" y="118"/>
                    <a:pt x="39" y="117"/>
                    <a:pt x="39" y="117"/>
                  </a:cubicBezTo>
                  <a:cubicBezTo>
                    <a:pt x="40" y="118"/>
                    <a:pt x="39" y="118"/>
                    <a:pt x="39" y="119"/>
                  </a:cubicBezTo>
                  <a:cubicBezTo>
                    <a:pt x="41" y="117"/>
                    <a:pt x="42" y="115"/>
                    <a:pt x="39" y="113"/>
                  </a:cubicBezTo>
                  <a:cubicBezTo>
                    <a:pt x="39" y="115"/>
                    <a:pt x="38" y="116"/>
                    <a:pt x="39" y="117"/>
                  </a:cubicBezTo>
                  <a:close/>
                  <a:moveTo>
                    <a:pt x="22" y="119"/>
                  </a:moveTo>
                  <a:cubicBezTo>
                    <a:pt x="23" y="118"/>
                    <a:pt x="22" y="116"/>
                    <a:pt x="22" y="115"/>
                  </a:cubicBezTo>
                  <a:cubicBezTo>
                    <a:pt x="21" y="115"/>
                    <a:pt x="21" y="115"/>
                    <a:pt x="21" y="114"/>
                  </a:cubicBezTo>
                  <a:cubicBezTo>
                    <a:pt x="21" y="115"/>
                    <a:pt x="21" y="117"/>
                    <a:pt x="22" y="119"/>
                  </a:cubicBezTo>
                  <a:close/>
                  <a:moveTo>
                    <a:pt x="26" y="118"/>
                  </a:moveTo>
                  <a:cubicBezTo>
                    <a:pt x="26" y="118"/>
                    <a:pt x="27" y="116"/>
                    <a:pt x="26" y="116"/>
                  </a:cubicBezTo>
                  <a:cubicBezTo>
                    <a:pt x="26" y="116"/>
                    <a:pt x="26" y="117"/>
                    <a:pt x="26" y="118"/>
                  </a:cubicBezTo>
                  <a:close/>
                  <a:moveTo>
                    <a:pt x="38" y="119"/>
                  </a:moveTo>
                  <a:cubicBezTo>
                    <a:pt x="38" y="118"/>
                    <a:pt x="38" y="118"/>
                    <a:pt x="38" y="117"/>
                  </a:cubicBezTo>
                  <a:cubicBezTo>
                    <a:pt x="37" y="118"/>
                    <a:pt x="37" y="118"/>
                    <a:pt x="38" y="119"/>
                  </a:cubicBezTo>
                  <a:close/>
                  <a:moveTo>
                    <a:pt x="41" y="121"/>
                  </a:moveTo>
                  <a:cubicBezTo>
                    <a:pt x="41" y="120"/>
                    <a:pt x="42" y="119"/>
                    <a:pt x="41" y="118"/>
                  </a:cubicBezTo>
                  <a:cubicBezTo>
                    <a:pt x="41" y="119"/>
                    <a:pt x="39" y="120"/>
                    <a:pt x="41" y="121"/>
                  </a:cubicBezTo>
                  <a:close/>
                  <a:moveTo>
                    <a:pt x="19" y="122"/>
                  </a:moveTo>
                  <a:cubicBezTo>
                    <a:pt x="20" y="123"/>
                    <a:pt x="20" y="122"/>
                    <a:pt x="20" y="122"/>
                  </a:cubicBezTo>
                  <a:cubicBezTo>
                    <a:pt x="20" y="122"/>
                    <a:pt x="20" y="123"/>
                    <a:pt x="21" y="123"/>
                  </a:cubicBezTo>
                  <a:cubicBezTo>
                    <a:pt x="21" y="122"/>
                    <a:pt x="22" y="122"/>
                    <a:pt x="21" y="121"/>
                  </a:cubicBezTo>
                  <a:cubicBezTo>
                    <a:pt x="21" y="122"/>
                    <a:pt x="21" y="122"/>
                    <a:pt x="21" y="122"/>
                  </a:cubicBezTo>
                  <a:cubicBezTo>
                    <a:pt x="21" y="121"/>
                    <a:pt x="20" y="121"/>
                    <a:pt x="20" y="121"/>
                  </a:cubicBezTo>
                  <a:cubicBezTo>
                    <a:pt x="22" y="120"/>
                    <a:pt x="20" y="119"/>
                    <a:pt x="20" y="118"/>
                  </a:cubicBezTo>
                  <a:cubicBezTo>
                    <a:pt x="20" y="118"/>
                    <a:pt x="20" y="118"/>
                    <a:pt x="20" y="118"/>
                  </a:cubicBezTo>
                  <a:cubicBezTo>
                    <a:pt x="20" y="119"/>
                    <a:pt x="20" y="121"/>
                    <a:pt x="19" y="122"/>
                  </a:cubicBezTo>
                  <a:close/>
                  <a:moveTo>
                    <a:pt x="26" y="121"/>
                  </a:moveTo>
                  <a:cubicBezTo>
                    <a:pt x="26" y="120"/>
                    <a:pt x="26" y="119"/>
                    <a:pt x="25" y="119"/>
                  </a:cubicBezTo>
                  <a:cubicBezTo>
                    <a:pt x="26" y="120"/>
                    <a:pt x="25" y="120"/>
                    <a:pt x="26" y="121"/>
                  </a:cubicBezTo>
                  <a:close/>
                  <a:moveTo>
                    <a:pt x="37" y="120"/>
                  </a:moveTo>
                  <a:cubicBezTo>
                    <a:pt x="37" y="121"/>
                    <a:pt x="37" y="123"/>
                    <a:pt x="38" y="123"/>
                  </a:cubicBezTo>
                  <a:cubicBezTo>
                    <a:pt x="39" y="121"/>
                    <a:pt x="39" y="118"/>
                    <a:pt x="37" y="120"/>
                  </a:cubicBezTo>
                  <a:close/>
                  <a:moveTo>
                    <a:pt x="23" y="122"/>
                  </a:moveTo>
                  <a:cubicBezTo>
                    <a:pt x="23" y="123"/>
                    <a:pt x="23" y="123"/>
                    <a:pt x="23" y="124"/>
                  </a:cubicBezTo>
                  <a:cubicBezTo>
                    <a:pt x="24" y="123"/>
                    <a:pt x="24" y="121"/>
                    <a:pt x="23" y="121"/>
                  </a:cubicBezTo>
                  <a:cubicBezTo>
                    <a:pt x="23" y="121"/>
                    <a:pt x="23" y="122"/>
                    <a:pt x="23" y="122"/>
                  </a:cubicBezTo>
                  <a:close/>
                  <a:moveTo>
                    <a:pt x="39" y="123"/>
                  </a:moveTo>
                  <a:cubicBezTo>
                    <a:pt x="40" y="123"/>
                    <a:pt x="40" y="123"/>
                    <a:pt x="40" y="122"/>
                  </a:cubicBezTo>
                  <a:cubicBezTo>
                    <a:pt x="40" y="122"/>
                    <a:pt x="40" y="122"/>
                    <a:pt x="39" y="122"/>
                  </a:cubicBezTo>
                  <a:cubicBezTo>
                    <a:pt x="39" y="122"/>
                    <a:pt x="39" y="123"/>
                    <a:pt x="39" y="123"/>
                  </a:cubicBezTo>
                  <a:close/>
                  <a:moveTo>
                    <a:pt x="22" y="127"/>
                  </a:moveTo>
                  <a:cubicBezTo>
                    <a:pt x="22" y="127"/>
                    <a:pt x="22" y="126"/>
                    <a:pt x="23" y="125"/>
                  </a:cubicBezTo>
                  <a:cubicBezTo>
                    <a:pt x="22" y="125"/>
                    <a:pt x="23" y="124"/>
                    <a:pt x="22" y="123"/>
                  </a:cubicBezTo>
                  <a:cubicBezTo>
                    <a:pt x="21" y="124"/>
                    <a:pt x="21" y="126"/>
                    <a:pt x="22" y="127"/>
                  </a:cubicBezTo>
                  <a:close/>
                  <a:moveTo>
                    <a:pt x="40" y="127"/>
                  </a:moveTo>
                  <a:cubicBezTo>
                    <a:pt x="40" y="126"/>
                    <a:pt x="41" y="124"/>
                    <a:pt x="40" y="123"/>
                  </a:cubicBezTo>
                  <a:cubicBezTo>
                    <a:pt x="40" y="125"/>
                    <a:pt x="39" y="126"/>
                    <a:pt x="40" y="127"/>
                  </a:cubicBezTo>
                  <a:close/>
                  <a:moveTo>
                    <a:pt x="19" y="126"/>
                  </a:moveTo>
                  <a:cubicBezTo>
                    <a:pt x="20" y="126"/>
                    <a:pt x="20" y="124"/>
                    <a:pt x="19" y="124"/>
                  </a:cubicBezTo>
                  <a:cubicBezTo>
                    <a:pt x="19" y="124"/>
                    <a:pt x="19" y="125"/>
                    <a:pt x="19" y="126"/>
                  </a:cubicBezTo>
                  <a:close/>
                  <a:moveTo>
                    <a:pt x="39" y="125"/>
                  </a:moveTo>
                  <a:cubicBezTo>
                    <a:pt x="39" y="124"/>
                    <a:pt x="39" y="124"/>
                    <a:pt x="39" y="124"/>
                  </a:cubicBezTo>
                  <a:cubicBezTo>
                    <a:pt x="39" y="124"/>
                    <a:pt x="38" y="124"/>
                    <a:pt x="39" y="125"/>
                  </a:cubicBezTo>
                  <a:close/>
                  <a:moveTo>
                    <a:pt x="26" y="125"/>
                  </a:moveTo>
                  <a:cubicBezTo>
                    <a:pt x="26" y="125"/>
                    <a:pt x="26" y="125"/>
                    <a:pt x="26" y="124"/>
                  </a:cubicBezTo>
                  <a:cubicBezTo>
                    <a:pt x="26" y="124"/>
                    <a:pt x="26" y="124"/>
                    <a:pt x="26" y="124"/>
                  </a:cubicBezTo>
                  <a:cubicBezTo>
                    <a:pt x="26" y="125"/>
                    <a:pt x="25" y="125"/>
                    <a:pt x="26" y="125"/>
                  </a:cubicBezTo>
                  <a:cubicBezTo>
                    <a:pt x="25" y="125"/>
                    <a:pt x="25" y="125"/>
                    <a:pt x="26" y="125"/>
                  </a:cubicBezTo>
                  <a:close/>
                  <a:moveTo>
                    <a:pt x="41" y="129"/>
                  </a:moveTo>
                  <a:cubicBezTo>
                    <a:pt x="41" y="128"/>
                    <a:pt x="42" y="127"/>
                    <a:pt x="42" y="125"/>
                  </a:cubicBezTo>
                  <a:cubicBezTo>
                    <a:pt x="41" y="127"/>
                    <a:pt x="41" y="127"/>
                    <a:pt x="41" y="129"/>
                  </a:cubicBezTo>
                  <a:close/>
                  <a:moveTo>
                    <a:pt x="20" y="129"/>
                  </a:moveTo>
                  <a:cubicBezTo>
                    <a:pt x="21" y="129"/>
                    <a:pt x="21" y="127"/>
                    <a:pt x="20" y="127"/>
                  </a:cubicBezTo>
                  <a:cubicBezTo>
                    <a:pt x="20" y="127"/>
                    <a:pt x="19" y="129"/>
                    <a:pt x="20" y="129"/>
                  </a:cubicBezTo>
                  <a:close/>
                  <a:moveTo>
                    <a:pt x="39" y="129"/>
                  </a:moveTo>
                  <a:cubicBezTo>
                    <a:pt x="39" y="128"/>
                    <a:pt x="38" y="126"/>
                    <a:pt x="37" y="127"/>
                  </a:cubicBezTo>
                  <a:cubicBezTo>
                    <a:pt x="38" y="130"/>
                    <a:pt x="37" y="134"/>
                    <a:pt x="39" y="136"/>
                  </a:cubicBezTo>
                  <a:cubicBezTo>
                    <a:pt x="39" y="135"/>
                    <a:pt x="41" y="133"/>
                    <a:pt x="40" y="132"/>
                  </a:cubicBezTo>
                  <a:cubicBezTo>
                    <a:pt x="40" y="132"/>
                    <a:pt x="40" y="133"/>
                    <a:pt x="39" y="133"/>
                  </a:cubicBezTo>
                  <a:cubicBezTo>
                    <a:pt x="38" y="132"/>
                    <a:pt x="39" y="130"/>
                    <a:pt x="39" y="129"/>
                  </a:cubicBezTo>
                  <a:close/>
                  <a:moveTo>
                    <a:pt x="24" y="135"/>
                  </a:moveTo>
                  <a:cubicBezTo>
                    <a:pt x="24" y="135"/>
                    <a:pt x="24" y="137"/>
                    <a:pt x="23" y="138"/>
                  </a:cubicBezTo>
                  <a:cubicBezTo>
                    <a:pt x="23" y="140"/>
                    <a:pt x="23" y="142"/>
                    <a:pt x="22" y="144"/>
                  </a:cubicBezTo>
                  <a:cubicBezTo>
                    <a:pt x="22" y="145"/>
                    <a:pt x="22" y="146"/>
                    <a:pt x="22" y="147"/>
                  </a:cubicBezTo>
                  <a:cubicBezTo>
                    <a:pt x="22" y="148"/>
                    <a:pt x="21" y="148"/>
                    <a:pt x="22" y="148"/>
                  </a:cubicBezTo>
                  <a:cubicBezTo>
                    <a:pt x="21" y="150"/>
                    <a:pt x="21" y="151"/>
                    <a:pt x="21" y="153"/>
                  </a:cubicBezTo>
                  <a:cubicBezTo>
                    <a:pt x="21" y="153"/>
                    <a:pt x="21" y="153"/>
                    <a:pt x="21" y="153"/>
                  </a:cubicBezTo>
                  <a:cubicBezTo>
                    <a:pt x="21" y="155"/>
                    <a:pt x="20" y="158"/>
                    <a:pt x="21" y="159"/>
                  </a:cubicBezTo>
                  <a:cubicBezTo>
                    <a:pt x="21" y="155"/>
                    <a:pt x="23" y="150"/>
                    <a:pt x="23" y="146"/>
                  </a:cubicBezTo>
                  <a:cubicBezTo>
                    <a:pt x="24" y="145"/>
                    <a:pt x="23" y="144"/>
                    <a:pt x="24" y="144"/>
                  </a:cubicBezTo>
                  <a:cubicBezTo>
                    <a:pt x="24" y="139"/>
                    <a:pt x="25" y="134"/>
                    <a:pt x="25" y="130"/>
                  </a:cubicBezTo>
                  <a:cubicBezTo>
                    <a:pt x="25" y="132"/>
                    <a:pt x="24" y="133"/>
                    <a:pt x="24" y="135"/>
                  </a:cubicBezTo>
                  <a:close/>
                  <a:moveTo>
                    <a:pt x="19" y="133"/>
                  </a:moveTo>
                  <a:cubicBezTo>
                    <a:pt x="19" y="132"/>
                    <a:pt x="20" y="132"/>
                    <a:pt x="20" y="131"/>
                  </a:cubicBezTo>
                  <a:cubicBezTo>
                    <a:pt x="19" y="131"/>
                    <a:pt x="19" y="133"/>
                    <a:pt x="19" y="133"/>
                  </a:cubicBezTo>
                  <a:close/>
                  <a:moveTo>
                    <a:pt x="17" y="137"/>
                  </a:moveTo>
                  <a:cubicBezTo>
                    <a:pt x="18" y="136"/>
                    <a:pt x="19" y="134"/>
                    <a:pt x="18" y="133"/>
                  </a:cubicBezTo>
                  <a:cubicBezTo>
                    <a:pt x="18" y="134"/>
                    <a:pt x="17" y="136"/>
                    <a:pt x="17" y="137"/>
                  </a:cubicBezTo>
                  <a:close/>
                  <a:moveTo>
                    <a:pt x="40" y="137"/>
                  </a:moveTo>
                  <a:cubicBezTo>
                    <a:pt x="41" y="137"/>
                    <a:pt x="43" y="134"/>
                    <a:pt x="41" y="133"/>
                  </a:cubicBezTo>
                  <a:cubicBezTo>
                    <a:pt x="41" y="135"/>
                    <a:pt x="40" y="135"/>
                    <a:pt x="40" y="137"/>
                  </a:cubicBezTo>
                  <a:close/>
                  <a:moveTo>
                    <a:pt x="23" y="136"/>
                  </a:moveTo>
                  <a:cubicBezTo>
                    <a:pt x="23" y="135"/>
                    <a:pt x="23" y="135"/>
                    <a:pt x="23" y="134"/>
                  </a:cubicBezTo>
                  <a:cubicBezTo>
                    <a:pt x="23" y="134"/>
                    <a:pt x="23" y="134"/>
                    <a:pt x="22" y="134"/>
                  </a:cubicBezTo>
                  <a:cubicBezTo>
                    <a:pt x="22" y="134"/>
                    <a:pt x="22" y="135"/>
                    <a:pt x="23" y="136"/>
                  </a:cubicBezTo>
                  <a:close/>
                  <a:moveTo>
                    <a:pt x="21" y="139"/>
                  </a:moveTo>
                  <a:cubicBezTo>
                    <a:pt x="21" y="138"/>
                    <a:pt x="21" y="138"/>
                    <a:pt x="21" y="137"/>
                  </a:cubicBezTo>
                  <a:cubicBezTo>
                    <a:pt x="21" y="137"/>
                    <a:pt x="21" y="137"/>
                    <a:pt x="21" y="137"/>
                  </a:cubicBezTo>
                  <a:cubicBezTo>
                    <a:pt x="20" y="137"/>
                    <a:pt x="20" y="138"/>
                    <a:pt x="21" y="139"/>
                  </a:cubicBezTo>
                  <a:close/>
                  <a:moveTo>
                    <a:pt x="40" y="142"/>
                  </a:moveTo>
                  <a:cubicBezTo>
                    <a:pt x="41" y="140"/>
                    <a:pt x="39" y="139"/>
                    <a:pt x="38" y="137"/>
                  </a:cubicBezTo>
                  <a:cubicBezTo>
                    <a:pt x="38" y="137"/>
                    <a:pt x="38" y="137"/>
                    <a:pt x="38" y="137"/>
                  </a:cubicBezTo>
                  <a:cubicBezTo>
                    <a:pt x="39" y="139"/>
                    <a:pt x="39" y="141"/>
                    <a:pt x="40" y="142"/>
                  </a:cubicBezTo>
                  <a:close/>
                  <a:moveTo>
                    <a:pt x="40" y="138"/>
                  </a:moveTo>
                  <a:cubicBezTo>
                    <a:pt x="40" y="139"/>
                    <a:pt x="41" y="139"/>
                    <a:pt x="41" y="140"/>
                  </a:cubicBezTo>
                  <a:cubicBezTo>
                    <a:pt x="41" y="140"/>
                    <a:pt x="42" y="138"/>
                    <a:pt x="41" y="138"/>
                  </a:cubicBezTo>
                  <a:cubicBezTo>
                    <a:pt x="41" y="138"/>
                    <a:pt x="41" y="138"/>
                    <a:pt x="40" y="138"/>
                  </a:cubicBezTo>
                  <a:close/>
                  <a:moveTo>
                    <a:pt x="19" y="141"/>
                  </a:moveTo>
                  <a:cubicBezTo>
                    <a:pt x="20" y="141"/>
                    <a:pt x="20" y="139"/>
                    <a:pt x="19" y="139"/>
                  </a:cubicBezTo>
                  <a:cubicBezTo>
                    <a:pt x="19" y="140"/>
                    <a:pt x="18" y="141"/>
                    <a:pt x="19" y="141"/>
                  </a:cubicBezTo>
                  <a:close/>
                  <a:moveTo>
                    <a:pt x="17" y="141"/>
                  </a:moveTo>
                  <a:cubicBezTo>
                    <a:pt x="17" y="141"/>
                    <a:pt x="17" y="141"/>
                    <a:pt x="17" y="140"/>
                  </a:cubicBezTo>
                  <a:cubicBezTo>
                    <a:pt x="17" y="140"/>
                    <a:pt x="17" y="140"/>
                    <a:pt x="17" y="140"/>
                  </a:cubicBezTo>
                  <a:cubicBezTo>
                    <a:pt x="17" y="140"/>
                    <a:pt x="16" y="141"/>
                    <a:pt x="17" y="141"/>
                  </a:cubicBezTo>
                  <a:close/>
                  <a:moveTo>
                    <a:pt x="36" y="160"/>
                  </a:moveTo>
                  <a:cubicBezTo>
                    <a:pt x="37" y="164"/>
                    <a:pt x="36" y="167"/>
                    <a:pt x="37" y="171"/>
                  </a:cubicBezTo>
                  <a:cubicBezTo>
                    <a:pt x="39" y="168"/>
                    <a:pt x="37" y="164"/>
                    <a:pt x="37" y="161"/>
                  </a:cubicBezTo>
                  <a:cubicBezTo>
                    <a:pt x="36" y="160"/>
                    <a:pt x="37" y="159"/>
                    <a:pt x="37" y="158"/>
                  </a:cubicBezTo>
                  <a:cubicBezTo>
                    <a:pt x="37" y="153"/>
                    <a:pt x="37" y="146"/>
                    <a:pt x="36" y="141"/>
                  </a:cubicBezTo>
                  <a:cubicBezTo>
                    <a:pt x="36" y="147"/>
                    <a:pt x="36" y="153"/>
                    <a:pt x="36" y="160"/>
                  </a:cubicBezTo>
                  <a:close/>
                  <a:moveTo>
                    <a:pt x="21" y="144"/>
                  </a:moveTo>
                  <a:cubicBezTo>
                    <a:pt x="21" y="143"/>
                    <a:pt x="21" y="143"/>
                    <a:pt x="22" y="143"/>
                  </a:cubicBezTo>
                  <a:cubicBezTo>
                    <a:pt x="22" y="142"/>
                    <a:pt x="21" y="142"/>
                    <a:pt x="21" y="142"/>
                  </a:cubicBezTo>
                  <a:cubicBezTo>
                    <a:pt x="21" y="143"/>
                    <a:pt x="20" y="143"/>
                    <a:pt x="21" y="144"/>
                  </a:cubicBezTo>
                  <a:close/>
                  <a:moveTo>
                    <a:pt x="39" y="148"/>
                  </a:moveTo>
                  <a:cubicBezTo>
                    <a:pt x="41" y="147"/>
                    <a:pt x="39" y="144"/>
                    <a:pt x="39" y="142"/>
                  </a:cubicBezTo>
                  <a:cubicBezTo>
                    <a:pt x="38" y="144"/>
                    <a:pt x="39" y="147"/>
                    <a:pt x="39" y="148"/>
                  </a:cubicBezTo>
                  <a:close/>
                  <a:moveTo>
                    <a:pt x="18" y="144"/>
                  </a:moveTo>
                  <a:cubicBezTo>
                    <a:pt x="18" y="143"/>
                    <a:pt x="18" y="143"/>
                    <a:pt x="17" y="142"/>
                  </a:cubicBezTo>
                  <a:cubicBezTo>
                    <a:pt x="18" y="143"/>
                    <a:pt x="18" y="143"/>
                    <a:pt x="18" y="144"/>
                  </a:cubicBezTo>
                  <a:close/>
                  <a:moveTo>
                    <a:pt x="16" y="147"/>
                  </a:moveTo>
                  <a:cubicBezTo>
                    <a:pt x="16" y="146"/>
                    <a:pt x="17" y="146"/>
                    <a:pt x="17" y="145"/>
                  </a:cubicBezTo>
                  <a:cubicBezTo>
                    <a:pt x="17" y="145"/>
                    <a:pt x="17" y="144"/>
                    <a:pt x="17" y="144"/>
                  </a:cubicBezTo>
                  <a:cubicBezTo>
                    <a:pt x="17" y="145"/>
                    <a:pt x="16" y="146"/>
                    <a:pt x="16" y="147"/>
                  </a:cubicBezTo>
                  <a:close/>
                  <a:moveTo>
                    <a:pt x="20" y="144"/>
                  </a:moveTo>
                  <a:cubicBezTo>
                    <a:pt x="20" y="145"/>
                    <a:pt x="21" y="145"/>
                    <a:pt x="21" y="145"/>
                  </a:cubicBezTo>
                  <a:cubicBezTo>
                    <a:pt x="21" y="145"/>
                    <a:pt x="21" y="145"/>
                    <a:pt x="21" y="144"/>
                  </a:cubicBezTo>
                  <a:cubicBezTo>
                    <a:pt x="21" y="144"/>
                    <a:pt x="21" y="144"/>
                    <a:pt x="20" y="144"/>
                  </a:cubicBezTo>
                  <a:close/>
                  <a:moveTo>
                    <a:pt x="19" y="146"/>
                  </a:moveTo>
                  <a:cubicBezTo>
                    <a:pt x="19" y="146"/>
                    <a:pt x="20" y="144"/>
                    <a:pt x="19" y="144"/>
                  </a:cubicBezTo>
                  <a:cubicBezTo>
                    <a:pt x="19" y="145"/>
                    <a:pt x="19" y="146"/>
                    <a:pt x="19" y="146"/>
                  </a:cubicBezTo>
                  <a:close/>
                  <a:moveTo>
                    <a:pt x="17" y="149"/>
                  </a:moveTo>
                  <a:cubicBezTo>
                    <a:pt x="17" y="149"/>
                    <a:pt x="17" y="149"/>
                    <a:pt x="18" y="149"/>
                  </a:cubicBezTo>
                  <a:cubicBezTo>
                    <a:pt x="18" y="148"/>
                    <a:pt x="19" y="147"/>
                    <a:pt x="18" y="147"/>
                  </a:cubicBezTo>
                  <a:cubicBezTo>
                    <a:pt x="18" y="147"/>
                    <a:pt x="17" y="148"/>
                    <a:pt x="17" y="149"/>
                  </a:cubicBezTo>
                  <a:close/>
                  <a:moveTo>
                    <a:pt x="40" y="151"/>
                  </a:moveTo>
                  <a:cubicBezTo>
                    <a:pt x="41" y="150"/>
                    <a:pt x="42" y="149"/>
                    <a:pt x="42" y="147"/>
                  </a:cubicBezTo>
                  <a:cubicBezTo>
                    <a:pt x="41" y="147"/>
                    <a:pt x="41" y="147"/>
                    <a:pt x="41" y="147"/>
                  </a:cubicBezTo>
                  <a:cubicBezTo>
                    <a:pt x="40" y="148"/>
                    <a:pt x="39" y="150"/>
                    <a:pt x="40" y="151"/>
                  </a:cubicBezTo>
                  <a:close/>
                  <a:moveTo>
                    <a:pt x="21" y="148"/>
                  </a:moveTo>
                  <a:cubicBezTo>
                    <a:pt x="21" y="148"/>
                    <a:pt x="21" y="147"/>
                    <a:pt x="20" y="147"/>
                  </a:cubicBezTo>
                  <a:cubicBezTo>
                    <a:pt x="20" y="147"/>
                    <a:pt x="20" y="148"/>
                    <a:pt x="21" y="148"/>
                  </a:cubicBezTo>
                  <a:close/>
                  <a:moveTo>
                    <a:pt x="14" y="156"/>
                  </a:moveTo>
                  <a:cubicBezTo>
                    <a:pt x="15" y="154"/>
                    <a:pt x="17" y="152"/>
                    <a:pt x="16" y="150"/>
                  </a:cubicBezTo>
                  <a:cubicBezTo>
                    <a:pt x="16" y="152"/>
                    <a:pt x="14" y="153"/>
                    <a:pt x="14" y="156"/>
                  </a:cubicBezTo>
                  <a:close/>
                  <a:moveTo>
                    <a:pt x="20" y="153"/>
                  </a:moveTo>
                  <a:cubicBezTo>
                    <a:pt x="20" y="153"/>
                    <a:pt x="21" y="151"/>
                    <a:pt x="19" y="151"/>
                  </a:cubicBezTo>
                  <a:cubicBezTo>
                    <a:pt x="19" y="152"/>
                    <a:pt x="19" y="153"/>
                    <a:pt x="20" y="153"/>
                  </a:cubicBezTo>
                  <a:close/>
                  <a:moveTo>
                    <a:pt x="40" y="153"/>
                  </a:moveTo>
                  <a:cubicBezTo>
                    <a:pt x="40" y="152"/>
                    <a:pt x="40" y="152"/>
                    <a:pt x="39" y="152"/>
                  </a:cubicBezTo>
                  <a:cubicBezTo>
                    <a:pt x="39" y="152"/>
                    <a:pt x="39" y="153"/>
                    <a:pt x="40" y="153"/>
                  </a:cubicBezTo>
                  <a:close/>
                  <a:moveTo>
                    <a:pt x="16" y="156"/>
                  </a:moveTo>
                  <a:cubicBezTo>
                    <a:pt x="17" y="155"/>
                    <a:pt x="18" y="154"/>
                    <a:pt x="17" y="153"/>
                  </a:cubicBezTo>
                  <a:cubicBezTo>
                    <a:pt x="17" y="154"/>
                    <a:pt x="16" y="155"/>
                    <a:pt x="16" y="156"/>
                  </a:cubicBezTo>
                  <a:close/>
                  <a:moveTo>
                    <a:pt x="41" y="156"/>
                  </a:moveTo>
                  <a:cubicBezTo>
                    <a:pt x="41" y="156"/>
                    <a:pt x="41" y="155"/>
                    <a:pt x="41" y="154"/>
                  </a:cubicBezTo>
                  <a:cubicBezTo>
                    <a:pt x="41" y="154"/>
                    <a:pt x="41" y="154"/>
                    <a:pt x="41" y="154"/>
                  </a:cubicBezTo>
                  <a:cubicBezTo>
                    <a:pt x="40" y="155"/>
                    <a:pt x="40" y="156"/>
                    <a:pt x="41" y="156"/>
                  </a:cubicBezTo>
                  <a:close/>
                  <a:moveTo>
                    <a:pt x="39" y="159"/>
                  </a:moveTo>
                  <a:cubicBezTo>
                    <a:pt x="39" y="159"/>
                    <a:pt x="40" y="158"/>
                    <a:pt x="40" y="158"/>
                  </a:cubicBezTo>
                  <a:cubicBezTo>
                    <a:pt x="40" y="158"/>
                    <a:pt x="40" y="157"/>
                    <a:pt x="39" y="157"/>
                  </a:cubicBezTo>
                  <a:cubicBezTo>
                    <a:pt x="39" y="158"/>
                    <a:pt x="40" y="159"/>
                    <a:pt x="39" y="159"/>
                  </a:cubicBezTo>
                  <a:close/>
                  <a:moveTo>
                    <a:pt x="42" y="159"/>
                  </a:moveTo>
                  <a:cubicBezTo>
                    <a:pt x="43" y="159"/>
                    <a:pt x="43" y="160"/>
                    <a:pt x="43" y="161"/>
                  </a:cubicBezTo>
                  <a:cubicBezTo>
                    <a:pt x="43" y="161"/>
                    <a:pt x="43" y="161"/>
                    <a:pt x="43" y="160"/>
                  </a:cubicBezTo>
                  <a:cubicBezTo>
                    <a:pt x="43" y="159"/>
                    <a:pt x="43" y="158"/>
                    <a:pt x="43" y="157"/>
                  </a:cubicBezTo>
                  <a:cubicBezTo>
                    <a:pt x="43" y="157"/>
                    <a:pt x="43" y="157"/>
                    <a:pt x="43" y="157"/>
                  </a:cubicBezTo>
                  <a:cubicBezTo>
                    <a:pt x="43" y="157"/>
                    <a:pt x="43" y="158"/>
                    <a:pt x="42" y="159"/>
                  </a:cubicBezTo>
                  <a:close/>
                  <a:moveTo>
                    <a:pt x="19" y="160"/>
                  </a:moveTo>
                  <a:cubicBezTo>
                    <a:pt x="19" y="159"/>
                    <a:pt x="20" y="158"/>
                    <a:pt x="19" y="157"/>
                  </a:cubicBezTo>
                  <a:cubicBezTo>
                    <a:pt x="18" y="158"/>
                    <a:pt x="17" y="159"/>
                    <a:pt x="19" y="160"/>
                  </a:cubicBezTo>
                  <a:close/>
                  <a:moveTo>
                    <a:pt x="15" y="160"/>
                  </a:moveTo>
                  <a:cubicBezTo>
                    <a:pt x="15" y="159"/>
                    <a:pt x="15" y="158"/>
                    <a:pt x="15" y="158"/>
                  </a:cubicBezTo>
                  <a:cubicBezTo>
                    <a:pt x="15" y="158"/>
                    <a:pt x="14" y="159"/>
                    <a:pt x="15" y="160"/>
                  </a:cubicBezTo>
                  <a:close/>
                  <a:moveTo>
                    <a:pt x="40" y="160"/>
                  </a:moveTo>
                  <a:cubicBezTo>
                    <a:pt x="40" y="160"/>
                    <a:pt x="40" y="161"/>
                    <a:pt x="40" y="161"/>
                  </a:cubicBezTo>
                  <a:cubicBezTo>
                    <a:pt x="40" y="160"/>
                    <a:pt x="41" y="160"/>
                    <a:pt x="40" y="159"/>
                  </a:cubicBezTo>
                  <a:cubicBezTo>
                    <a:pt x="40" y="160"/>
                    <a:pt x="40" y="160"/>
                    <a:pt x="40" y="160"/>
                  </a:cubicBezTo>
                  <a:close/>
                  <a:moveTo>
                    <a:pt x="20" y="162"/>
                  </a:moveTo>
                  <a:cubicBezTo>
                    <a:pt x="20" y="162"/>
                    <a:pt x="20" y="161"/>
                    <a:pt x="20" y="160"/>
                  </a:cubicBezTo>
                  <a:cubicBezTo>
                    <a:pt x="20" y="161"/>
                    <a:pt x="19" y="162"/>
                    <a:pt x="20" y="162"/>
                  </a:cubicBezTo>
                  <a:close/>
                  <a:moveTo>
                    <a:pt x="13" y="163"/>
                  </a:moveTo>
                  <a:cubicBezTo>
                    <a:pt x="13" y="162"/>
                    <a:pt x="14" y="162"/>
                    <a:pt x="14" y="161"/>
                  </a:cubicBezTo>
                  <a:cubicBezTo>
                    <a:pt x="13" y="161"/>
                    <a:pt x="13" y="162"/>
                    <a:pt x="13" y="163"/>
                  </a:cubicBezTo>
                  <a:close/>
                  <a:moveTo>
                    <a:pt x="17" y="163"/>
                  </a:moveTo>
                  <a:cubicBezTo>
                    <a:pt x="18" y="163"/>
                    <a:pt x="18" y="162"/>
                    <a:pt x="18" y="161"/>
                  </a:cubicBezTo>
                  <a:cubicBezTo>
                    <a:pt x="18" y="161"/>
                    <a:pt x="18" y="161"/>
                    <a:pt x="17" y="161"/>
                  </a:cubicBezTo>
                  <a:cubicBezTo>
                    <a:pt x="17" y="161"/>
                    <a:pt x="17" y="162"/>
                    <a:pt x="17" y="163"/>
                  </a:cubicBezTo>
                  <a:close/>
                  <a:moveTo>
                    <a:pt x="42" y="165"/>
                  </a:moveTo>
                  <a:cubicBezTo>
                    <a:pt x="42" y="166"/>
                    <a:pt x="44" y="169"/>
                    <a:pt x="45" y="170"/>
                  </a:cubicBezTo>
                  <a:cubicBezTo>
                    <a:pt x="44" y="167"/>
                    <a:pt x="44" y="164"/>
                    <a:pt x="43" y="161"/>
                  </a:cubicBezTo>
                  <a:cubicBezTo>
                    <a:pt x="43" y="163"/>
                    <a:pt x="42" y="163"/>
                    <a:pt x="42" y="165"/>
                  </a:cubicBezTo>
                  <a:close/>
                  <a:moveTo>
                    <a:pt x="40" y="163"/>
                  </a:moveTo>
                  <a:cubicBezTo>
                    <a:pt x="39" y="163"/>
                    <a:pt x="39" y="162"/>
                    <a:pt x="38" y="162"/>
                  </a:cubicBezTo>
                  <a:cubicBezTo>
                    <a:pt x="38" y="164"/>
                    <a:pt x="38" y="165"/>
                    <a:pt x="39" y="166"/>
                  </a:cubicBezTo>
                  <a:cubicBezTo>
                    <a:pt x="39" y="165"/>
                    <a:pt x="41" y="163"/>
                    <a:pt x="39" y="162"/>
                  </a:cubicBezTo>
                  <a:cubicBezTo>
                    <a:pt x="39" y="163"/>
                    <a:pt x="39" y="162"/>
                    <a:pt x="40" y="163"/>
                  </a:cubicBezTo>
                  <a:close/>
                  <a:moveTo>
                    <a:pt x="18" y="171"/>
                  </a:moveTo>
                  <a:cubicBezTo>
                    <a:pt x="19" y="169"/>
                    <a:pt x="20" y="166"/>
                    <a:pt x="19" y="163"/>
                  </a:cubicBezTo>
                  <a:cubicBezTo>
                    <a:pt x="19" y="166"/>
                    <a:pt x="18" y="168"/>
                    <a:pt x="18" y="171"/>
                  </a:cubicBezTo>
                  <a:close/>
                  <a:moveTo>
                    <a:pt x="14" y="165"/>
                  </a:moveTo>
                  <a:cubicBezTo>
                    <a:pt x="14" y="165"/>
                    <a:pt x="15" y="164"/>
                    <a:pt x="15" y="164"/>
                  </a:cubicBezTo>
                  <a:cubicBezTo>
                    <a:pt x="15" y="164"/>
                    <a:pt x="15" y="164"/>
                    <a:pt x="14" y="164"/>
                  </a:cubicBezTo>
                  <a:cubicBezTo>
                    <a:pt x="14" y="164"/>
                    <a:pt x="14" y="165"/>
                    <a:pt x="14" y="165"/>
                  </a:cubicBezTo>
                  <a:close/>
                  <a:moveTo>
                    <a:pt x="15" y="168"/>
                  </a:moveTo>
                  <a:cubicBezTo>
                    <a:pt x="16" y="167"/>
                    <a:pt x="15" y="166"/>
                    <a:pt x="15" y="165"/>
                  </a:cubicBezTo>
                  <a:cubicBezTo>
                    <a:pt x="14" y="166"/>
                    <a:pt x="14" y="167"/>
                    <a:pt x="15" y="168"/>
                  </a:cubicBezTo>
                  <a:close/>
                  <a:moveTo>
                    <a:pt x="41" y="168"/>
                  </a:moveTo>
                  <a:cubicBezTo>
                    <a:pt x="42" y="168"/>
                    <a:pt x="42" y="168"/>
                    <a:pt x="42" y="168"/>
                  </a:cubicBezTo>
                  <a:cubicBezTo>
                    <a:pt x="42" y="167"/>
                    <a:pt x="42" y="167"/>
                    <a:pt x="42" y="167"/>
                  </a:cubicBezTo>
                  <a:cubicBezTo>
                    <a:pt x="42" y="167"/>
                    <a:pt x="42" y="167"/>
                    <a:pt x="41" y="168"/>
                  </a:cubicBezTo>
                  <a:close/>
                  <a:moveTo>
                    <a:pt x="12" y="169"/>
                  </a:moveTo>
                  <a:cubicBezTo>
                    <a:pt x="13" y="169"/>
                    <a:pt x="13" y="168"/>
                    <a:pt x="13" y="167"/>
                  </a:cubicBezTo>
                  <a:cubicBezTo>
                    <a:pt x="13" y="168"/>
                    <a:pt x="12" y="168"/>
                    <a:pt x="12" y="169"/>
                  </a:cubicBezTo>
                  <a:close/>
                  <a:moveTo>
                    <a:pt x="14" y="170"/>
                  </a:moveTo>
                  <a:cubicBezTo>
                    <a:pt x="15" y="170"/>
                    <a:pt x="14" y="168"/>
                    <a:pt x="14" y="168"/>
                  </a:cubicBezTo>
                  <a:cubicBezTo>
                    <a:pt x="14" y="169"/>
                    <a:pt x="14" y="169"/>
                    <a:pt x="14" y="170"/>
                  </a:cubicBezTo>
                  <a:close/>
                  <a:moveTo>
                    <a:pt x="44" y="175"/>
                  </a:moveTo>
                  <a:cubicBezTo>
                    <a:pt x="45" y="172"/>
                    <a:pt x="44" y="170"/>
                    <a:pt x="43" y="169"/>
                  </a:cubicBezTo>
                  <a:cubicBezTo>
                    <a:pt x="42" y="172"/>
                    <a:pt x="42" y="173"/>
                    <a:pt x="44" y="175"/>
                  </a:cubicBezTo>
                  <a:close/>
                  <a:moveTo>
                    <a:pt x="17" y="171"/>
                  </a:moveTo>
                  <a:cubicBezTo>
                    <a:pt x="18" y="171"/>
                    <a:pt x="17" y="170"/>
                    <a:pt x="17" y="170"/>
                  </a:cubicBezTo>
                  <a:cubicBezTo>
                    <a:pt x="16" y="170"/>
                    <a:pt x="17" y="171"/>
                    <a:pt x="17" y="171"/>
                  </a:cubicBezTo>
                  <a:close/>
                  <a:moveTo>
                    <a:pt x="15" y="172"/>
                  </a:moveTo>
                  <a:cubicBezTo>
                    <a:pt x="15" y="172"/>
                    <a:pt x="15" y="171"/>
                    <a:pt x="15" y="170"/>
                  </a:cubicBezTo>
                  <a:cubicBezTo>
                    <a:pt x="15" y="171"/>
                    <a:pt x="15" y="171"/>
                    <a:pt x="15" y="172"/>
                  </a:cubicBezTo>
                  <a:close/>
                  <a:moveTo>
                    <a:pt x="11" y="174"/>
                  </a:moveTo>
                  <a:cubicBezTo>
                    <a:pt x="12" y="174"/>
                    <a:pt x="13" y="172"/>
                    <a:pt x="12" y="172"/>
                  </a:cubicBezTo>
                  <a:cubicBezTo>
                    <a:pt x="11" y="172"/>
                    <a:pt x="12" y="174"/>
                    <a:pt x="11" y="174"/>
                  </a:cubicBezTo>
                  <a:close/>
                  <a:moveTo>
                    <a:pt x="39" y="174"/>
                  </a:moveTo>
                  <a:cubicBezTo>
                    <a:pt x="40" y="174"/>
                    <a:pt x="40" y="174"/>
                    <a:pt x="40" y="173"/>
                  </a:cubicBezTo>
                  <a:cubicBezTo>
                    <a:pt x="40" y="173"/>
                    <a:pt x="40" y="172"/>
                    <a:pt x="40" y="172"/>
                  </a:cubicBezTo>
                  <a:cubicBezTo>
                    <a:pt x="40" y="173"/>
                    <a:pt x="39" y="173"/>
                    <a:pt x="39" y="174"/>
                  </a:cubicBezTo>
                  <a:close/>
                  <a:moveTo>
                    <a:pt x="42" y="175"/>
                  </a:moveTo>
                  <a:cubicBezTo>
                    <a:pt x="42" y="175"/>
                    <a:pt x="41" y="176"/>
                    <a:pt x="41" y="177"/>
                  </a:cubicBezTo>
                  <a:cubicBezTo>
                    <a:pt x="41" y="176"/>
                    <a:pt x="42" y="175"/>
                    <a:pt x="42" y="177"/>
                  </a:cubicBezTo>
                  <a:cubicBezTo>
                    <a:pt x="43" y="177"/>
                    <a:pt x="43" y="177"/>
                    <a:pt x="44" y="177"/>
                  </a:cubicBezTo>
                  <a:cubicBezTo>
                    <a:pt x="43" y="176"/>
                    <a:pt x="43" y="175"/>
                    <a:pt x="42" y="174"/>
                  </a:cubicBezTo>
                  <a:cubicBezTo>
                    <a:pt x="42" y="174"/>
                    <a:pt x="42" y="174"/>
                    <a:pt x="42" y="175"/>
                  </a:cubicBezTo>
                  <a:close/>
                  <a:moveTo>
                    <a:pt x="45" y="178"/>
                  </a:moveTo>
                  <a:cubicBezTo>
                    <a:pt x="46" y="177"/>
                    <a:pt x="46" y="175"/>
                    <a:pt x="45" y="174"/>
                  </a:cubicBezTo>
                  <a:cubicBezTo>
                    <a:pt x="45" y="175"/>
                    <a:pt x="44" y="177"/>
                    <a:pt x="45" y="178"/>
                  </a:cubicBezTo>
                  <a:close/>
                  <a:moveTo>
                    <a:pt x="16" y="174"/>
                  </a:moveTo>
                  <a:cubicBezTo>
                    <a:pt x="15" y="175"/>
                    <a:pt x="16" y="176"/>
                    <a:pt x="16" y="174"/>
                  </a:cubicBezTo>
                  <a:close/>
                  <a:moveTo>
                    <a:pt x="17" y="178"/>
                  </a:moveTo>
                  <a:cubicBezTo>
                    <a:pt x="17" y="177"/>
                    <a:pt x="18" y="176"/>
                    <a:pt x="17" y="175"/>
                  </a:cubicBezTo>
                  <a:cubicBezTo>
                    <a:pt x="17" y="175"/>
                    <a:pt x="17" y="174"/>
                    <a:pt x="17" y="174"/>
                  </a:cubicBezTo>
                  <a:cubicBezTo>
                    <a:pt x="17" y="175"/>
                    <a:pt x="16" y="177"/>
                    <a:pt x="17" y="178"/>
                  </a:cubicBezTo>
                  <a:close/>
                  <a:moveTo>
                    <a:pt x="13" y="177"/>
                  </a:moveTo>
                  <a:cubicBezTo>
                    <a:pt x="12" y="178"/>
                    <a:pt x="14" y="176"/>
                    <a:pt x="13" y="175"/>
                  </a:cubicBezTo>
                  <a:cubicBezTo>
                    <a:pt x="13" y="176"/>
                    <a:pt x="12" y="177"/>
                    <a:pt x="13" y="177"/>
                  </a:cubicBezTo>
                  <a:close/>
                  <a:moveTo>
                    <a:pt x="39" y="176"/>
                  </a:moveTo>
                  <a:cubicBezTo>
                    <a:pt x="40" y="176"/>
                    <a:pt x="40" y="175"/>
                    <a:pt x="40" y="175"/>
                  </a:cubicBezTo>
                  <a:cubicBezTo>
                    <a:pt x="39" y="175"/>
                    <a:pt x="39" y="176"/>
                    <a:pt x="39" y="176"/>
                  </a:cubicBezTo>
                  <a:close/>
                  <a:moveTo>
                    <a:pt x="41" y="179"/>
                  </a:moveTo>
                  <a:cubicBezTo>
                    <a:pt x="42" y="179"/>
                    <a:pt x="42" y="179"/>
                    <a:pt x="42" y="180"/>
                  </a:cubicBezTo>
                  <a:cubicBezTo>
                    <a:pt x="42" y="179"/>
                    <a:pt x="43" y="179"/>
                    <a:pt x="43" y="178"/>
                  </a:cubicBezTo>
                  <a:cubicBezTo>
                    <a:pt x="43" y="179"/>
                    <a:pt x="42" y="178"/>
                    <a:pt x="42" y="178"/>
                  </a:cubicBezTo>
                  <a:cubicBezTo>
                    <a:pt x="42" y="179"/>
                    <a:pt x="41" y="179"/>
                    <a:pt x="41" y="179"/>
                  </a:cubicBezTo>
                  <a:close/>
                  <a:moveTo>
                    <a:pt x="38" y="180"/>
                  </a:moveTo>
                  <a:cubicBezTo>
                    <a:pt x="39" y="180"/>
                    <a:pt x="39" y="179"/>
                    <a:pt x="38" y="179"/>
                  </a:cubicBezTo>
                  <a:cubicBezTo>
                    <a:pt x="39" y="179"/>
                    <a:pt x="38" y="179"/>
                    <a:pt x="38" y="180"/>
                  </a:cubicBezTo>
                  <a:close/>
                  <a:moveTo>
                    <a:pt x="15" y="181"/>
                  </a:moveTo>
                  <a:cubicBezTo>
                    <a:pt x="16" y="181"/>
                    <a:pt x="16" y="179"/>
                    <a:pt x="15" y="179"/>
                  </a:cubicBezTo>
                  <a:cubicBezTo>
                    <a:pt x="15" y="180"/>
                    <a:pt x="15" y="181"/>
                    <a:pt x="15" y="181"/>
                  </a:cubicBezTo>
                  <a:close/>
                  <a:moveTo>
                    <a:pt x="47" y="180"/>
                  </a:moveTo>
                  <a:cubicBezTo>
                    <a:pt x="48" y="181"/>
                    <a:pt x="48" y="182"/>
                    <a:pt x="48" y="182"/>
                  </a:cubicBezTo>
                  <a:cubicBezTo>
                    <a:pt x="48" y="182"/>
                    <a:pt x="48" y="182"/>
                    <a:pt x="48" y="183"/>
                  </a:cubicBezTo>
                  <a:cubicBezTo>
                    <a:pt x="48" y="183"/>
                    <a:pt x="49" y="184"/>
                    <a:pt x="50" y="185"/>
                  </a:cubicBezTo>
                  <a:cubicBezTo>
                    <a:pt x="50" y="184"/>
                    <a:pt x="51" y="183"/>
                    <a:pt x="51" y="183"/>
                  </a:cubicBezTo>
                  <a:cubicBezTo>
                    <a:pt x="50" y="183"/>
                    <a:pt x="50" y="182"/>
                    <a:pt x="50" y="181"/>
                  </a:cubicBezTo>
                  <a:cubicBezTo>
                    <a:pt x="50" y="181"/>
                    <a:pt x="50" y="181"/>
                    <a:pt x="51" y="181"/>
                  </a:cubicBezTo>
                  <a:cubicBezTo>
                    <a:pt x="51" y="181"/>
                    <a:pt x="52" y="182"/>
                    <a:pt x="53" y="183"/>
                  </a:cubicBezTo>
                  <a:cubicBezTo>
                    <a:pt x="53" y="183"/>
                    <a:pt x="53" y="184"/>
                    <a:pt x="54" y="184"/>
                  </a:cubicBezTo>
                  <a:cubicBezTo>
                    <a:pt x="54" y="183"/>
                    <a:pt x="54" y="182"/>
                    <a:pt x="54" y="180"/>
                  </a:cubicBezTo>
                  <a:cubicBezTo>
                    <a:pt x="52" y="180"/>
                    <a:pt x="49" y="179"/>
                    <a:pt x="47" y="180"/>
                  </a:cubicBezTo>
                  <a:close/>
                  <a:moveTo>
                    <a:pt x="16" y="184"/>
                  </a:moveTo>
                  <a:cubicBezTo>
                    <a:pt x="17" y="183"/>
                    <a:pt x="18" y="182"/>
                    <a:pt x="19" y="180"/>
                  </a:cubicBezTo>
                  <a:cubicBezTo>
                    <a:pt x="18" y="180"/>
                    <a:pt x="18" y="180"/>
                    <a:pt x="17" y="180"/>
                  </a:cubicBezTo>
                  <a:cubicBezTo>
                    <a:pt x="17" y="181"/>
                    <a:pt x="17" y="183"/>
                    <a:pt x="16" y="184"/>
                  </a:cubicBezTo>
                  <a:close/>
                  <a:moveTo>
                    <a:pt x="11" y="182"/>
                  </a:moveTo>
                  <a:cubicBezTo>
                    <a:pt x="11" y="182"/>
                    <a:pt x="11" y="181"/>
                    <a:pt x="11" y="181"/>
                  </a:cubicBezTo>
                  <a:cubicBezTo>
                    <a:pt x="11" y="181"/>
                    <a:pt x="10" y="182"/>
                    <a:pt x="11" y="182"/>
                  </a:cubicBezTo>
                  <a:close/>
                  <a:moveTo>
                    <a:pt x="40" y="183"/>
                  </a:moveTo>
                  <a:cubicBezTo>
                    <a:pt x="40" y="183"/>
                    <a:pt x="40" y="183"/>
                    <a:pt x="40" y="183"/>
                  </a:cubicBezTo>
                  <a:cubicBezTo>
                    <a:pt x="41" y="183"/>
                    <a:pt x="41" y="183"/>
                    <a:pt x="42" y="182"/>
                  </a:cubicBezTo>
                  <a:cubicBezTo>
                    <a:pt x="41" y="182"/>
                    <a:pt x="41" y="181"/>
                    <a:pt x="41" y="181"/>
                  </a:cubicBezTo>
                  <a:cubicBezTo>
                    <a:pt x="40" y="181"/>
                    <a:pt x="40" y="182"/>
                    <a:pt x="40" y="183"/>
                  </a:cubicBezTo>
                  <a:close/>
                  <a:moveTo>
                    <a:pt x="44" y="183"/>
                  </a:moveTo>
                  <a:cubicBezTo>
                    <a:pt x="45" y="183"/>
                    <a:pt x="45" y="184"/>
                    <a:pt x="45" y="184"/>
                  </a:cubicBezTo>
                  <a:cubicBezTo>
                    <a:pt x="45" y="183"/>
                    <a:pt x="45" y="183"/>
                    <a:pt x="46" y="183"/>
                  </a:cubicBezTo>
                  <a:cubicBezTo>
                    <a:pt x="45" y="182"/>
                    <a:pt x="45" y="181"/>
                    <a:pt x="45" y="181"/>
                  </a:cubicBezTo>
                  <a:cubicBezTo>
                    <a:pt x="45" y="181"/>
                    <a:pt x="45" y="182"/>
                    <a:pt x="44" y="183"/>
                  </a:cubicBezTo>
                  <a:close/>
                  <a:moveTo>
                    <a:pt x="17" y="185"/>
                  </a:moveTo>
                  <a:cubicBezTo>
                    <a:pt x="17" y="185"/>
                    <a:pt x="17" y="186"/>
                    <a:pt x="18" y="186"/>
                  </a:cubicBezTo>
                  <a:cubicBezTo>
                    <a:pt x="18" y="185"/>
                    <a:pt x="19" y="183"/>
                    <a:pt x="19" y="181"/>
                  </a:cubicBezTo>
                  <a:cubicBezTo>
                    <a:pt x="18" y="183"/>
                    <a:pt x="17" y="184"/>
                    <a:pt x="17" y="185"/>
                  </a:cubicBezTo>
                  <a:close/>
                  <a:moveTo>
                    <a:pt x="7" y="183"/>
                  </a:moveTo>
                  <a:cubicBezTo>
                    <a:pt x="8" y="183"/>
                    <a:pt x="8" y="182"/>
                    <a:pt x="9" y="182"/>
                  </a:cubicBezTo>
                  <a:cubicBezTo>
                    <a:pt x="8" y="182"/>
                    <a:pt x="8" y="182"/>
                    <a:pt x="7" y="183"/>
                  </a:cubicBezTo>
                  <a:close/>
                  <a:moveTo>
                    <a:pt x="42" y="185"/>
                  </a:moveTo>
                  <a:cubicBezTo>
                    <a:pt x="43" y="185"/>
                    <a:pt x="42" y="183"/>
                    <a:pt x="42" y="183"/>
                  </a:cubicBezTo>
                  <a:cubicBezTo>
                    <a:pt x="41" y="184"/>
                    <a:pt x="41" y="185"/>
                    <a:pt x="42" y="185"/>
                  </a:cubicBezTo>
                  <a:close/>
                  <a:moveTo>
                    <a:pt x="47" y="184"/>
                  </a:moveTo>
                  <a:cubicBezTo>
                    <a:pt x="47" y="185"/>
                    <a:pt x="48" y="185"/>
                    <a:pt x="48" y="186"/>
                  </a:cubicBezTo>
                  <a:cubicBezTo>
                    <a:pt x="47" y="186"/>
                    <a:pt x="47" y="185"/>
                    <a:pt x="47" y="185"/>
                  </a:cubicBezTo>
                  <a:cubicBezTo>
                    <a:pt x="47" y="185"/>
                    <a:pt x="47" y="185"/>
                    <a:pt x="47" y="185"/>
                  </a:cubicBezTo>
                  <a:cubicBezTo>
                    <a:pt x="47" y="186"/>
                    <a:pt x="48" y="186"/>
                    <a:pt x="49" y="186"/>
                  </a:cubicBezTo>
                  <a:cubicBezTo>
                    <a:pt x="49" y="185"/>
                    <a:pt x="48" y="184"/>
                    <a:pt x="47" y="184"/>
                  </a:cubicBezTo>
                  <a:cubicBezTo>
                    <a:pt x="48" y="184"/>
                    <a:pt x="47" y="184"/>
                    <a:pt x="47" y="184"/>
                  </a:cubicBezTo>
                  <a:close/>
                  <a:moveTo>
                    <a:pt x="13" y="186"/>
                  </a:moveTo>
                  <a:cubicBezTo>
                    <a:pt x="13" y="185"/>
                    <a:pt x="14" y="185"/>
                    <a:pt x="14" y="184"/>
                  </a:cubicBezTo>
                  <a:cubicBezTo>
                    <a:pt x="13" y="183"/>
                    <a:pt x="12" y="185"/>
                    <a:pt x="13" y="186"/>
                  </a:cubicBezTo>
                  <a:close/>
                  <a:moveTo>
                    <a:pt x="6" y="185"/>
                  </a:moveTo>
                  <a:cubicBezTo>
                    <a:pt x="7" y="185"/>
                    <a:pt x="7" y="186"/>
                    <a:pt x="7" y="186"/>
                  </a:cubicBezTo>
                  <a:cubicBezTo>
                    <a:pt x="7" y="185"/>
                    <a:pt x="7" y="184"/>
                    <a:pt x="6" y="184"/>
                  </a:cubicBezTo>
                  <a:cubicBezTo>
                    <a:pt x="6" y="184"/>
                    <a:pt x="6" y="184"/>
                    <a:pt x="6" y="185"/>
                  </a:cubicBezTo>
                  <a:close/>
                  <a:moveTo>
                    <a:pt x="19" y="188"/>
                  </a:moveTo>
                  <a:cubicBezTo>
                    <a:pt x="19" y="188"/>
                    <a:pt x="19" y="188"/>
                    <a:pt x="20" y="189"/>
                  </a:cubicBezTo>
                  <a:cubicBezTo>
                    <a:pt x="20" y="188"/>
                    <a:pt x="21" y="186"/>
                    <a:pt x="20" y="185"/>
                  </a:cubicBezTo>
                  <a:cubicBezTo>
                    <a:pt x="20" y="186"/>
                    <a:pt x="19" y="187"/>
                    <a:pt x="19" y="188"/>
                  </a:cubicBezTo>
                  <a:close/>
                  <a:moveTo>
                    <a:pt x="16" y="186"/>
                  </a:moveTo>
                  <a:cubicBezTo>
                    <a:pt x="16" y="186"/>
                    <a:pt x="16" y="184"/>
                    <a:pt x="15" y="185"/>
                  </a:cubicBezTo>
                  <a:cubicBezTo>
                    <a:pt x="15" y="185"/>
                    <a:pt x="15" y="186"/>
                    <a:pt x="16" y="186"/>
                  </a:cubicBezTo>
                  <a:close/>
                  <a:moveTo>
                    <a:pt x="41" y="187"/>
                  </a:moveTo>
                  <a:cubicBezTo>
                    <a:pt x="41" y="187"/>
                    <a:pt x="41" y="187"/>
                    <a:pt x="41" y="187"/>
                  </a:cubicBezTo>
                  <a:cubicBezTo>
                    <a:pt x="41" y="186"/>
                    <a:pt x="41" y="185"/>
                    <a:pt x="40" y="185"/>
                  </a:cubicBezTo>
                  <a:cubicBezTo>
                    <a:pt x="40" y="185"/>
                    <a:pt x="40" y="187"/>
                    <a:pt x="41" y="187"/>
                  </a:cubicBezTo>
                  <a:close/>
                  <a:moveTo>
                    <a:pt x="53" y="187"/>
                  </a:moveTo>
                  <a:cubicBezTo>
                    <a:pt x="54" y="186"/>
                    <a:pt x="53" y="185"/>
                    <a:pt x="52" y="185"/>
                  </a:cubicBezTo>
                  <a:cubicBezTo>
                    <a:pt x="53" y="186"/>
                    <a:pt x="53" y="187"/>
                    <a:pt x="53" y="187"/>
                  </a:cubicBezTo>
                  <a:close/>
                  <a:moveTo>
                    <a:pt x="43" y="187"/>
                  </a:moveTo>
                  <a:cubicBezTo>
                    <a:pt x="43" y="186"/>
                    <a:pt x="44" y="186"/>
                    <a:pt x="43" y="185"/>
                  </a:cubicBezTo>
                  <a:cubicBezTo>
                    <a:pt x="43" y="186"/>
                    <a:pt x="42" y="186"/>
                    <a:pt x="43" y="187"/>
                  </a:cubicBezTo>
                  <a:close/>
                  <a:moveTo>
                    <a:pt x="44" y="186"/>
                  </a:moveTo>
                  <a:cubicBezTo>
                    <a:pt x="45" y="186"/>
                    <a:pt x="45" y="185"/>
                    <a:pt x="44" y="185"/>
                  </a:cubicBezTo>
                  <a:cubicBezTo>
                    <a:pt x="44" y="186"/>
                    <a:pt x="44" y="186"/>
                    <a:pt x="44" y="186"/>
                  </a:cubicBezTo>
                  <a:close/>
                  <a:moveTo>
                    <a:pt x="10" y="189"/>
                  </a:moveTo>
                  <a:cubicBezTo>
                    <a:pt x="10" y="188"/>
                    <a:pt x="9" y="186"/>
                    <a:pt x="8" y="186"/>
                  </a:cubicBezTo>
                  <a:cubicBezTo>
                    <a:pt x="9" y="187"/>
                    <a:pt x="9" y="188"/>
                    <a:pt x="10" y="189"/>
                  </a:cubicBezTo>
                  <a:close/>
                  <a:moveTo>
                    <a:pt x="6" y="191"/>
                  </a:moveTo>
                  <a:cubicBezTo>
                    <a:pt x="7" y="191"/>
                    <a:pt x="8" y="191"/>
                    <a:pt x="8" y="191"/>
                  </a:cubicBezTo>
                  <a:cubicBezTo>
                    <a:pt x="7" y="189"/>
                    <a:pt x="7" y="187"/>
                    <a:pt x="5" y="186"/>
                  </a:cubicBezTo>
                  <a:cubicBezTo>
                    <a:pt x="6" y="188"/>
                    <a:pt x="8" y="189"/>
                    <a:pt x="6" y="191"/>
                  </a:cubicBezTo>
                  <a:close/>
                  <a:moveTo>
                    <a:pt x="14" y="187"/>
                  </a:moveTo>
                  <a:cubicBezTo>
                    <a:pt x="15" y="187"/>
                    <a:pt x="15" y="186"/>
                    <a:pt x="15" y="186"/>
                  </a:cubicBezTo>
                  <a:cubicBezTo>
                    <a:pt x="15" y="186"/>
                    <a:pt x="15" y="187"/>
                    <a:pt x="14" y="187"/>
                  </a:cubicBezTo>
                  <a:close/>
                  <a:moveTo>
                    <a:pt x="8" y="187"/>
                  </a:moveTo>
                  <a:cubicBezTo>
                    <a:pt x="8" y="187"/>
                    <a:pt x="8" y="186"/>
                    <a:pt x="7" y="186"/>
                  </a:cubicBezTo>
                  <a:cubicBezTo>
                    <a:pt x="8" y="187"/>
                    <a:pt x="7" y="187"/>
                    <a:pt x="8" y="187"/>
                  </a:cubicBezTo>
                  <a:close/>
                  <a:moveTo>
                    <a:pt x="16" y="188"/>
                  </a:moveTo>
                  <a:cubicBezTo>
                    <a:pt x="18" y="188"/>
                    <a:pt x="17" y="186"/>
                    <a:pt x="16" y="186"/>
                  </a:cubicBezTo>
                  <a:cubicBezTo>
                    <a:pt x="16" y="187"/>
                    <a:pt x="17" y="187"/>
                    <a:pt x="16" y="188"/>
                  </a:cubicBezTo>
                  <a:close/>
                  <a:moveTo>
                    <a:pt x="38" y="187"/>
                  </a:moveTo>
                  <a:cubicBezTo>
                    <a:pt x="39" y="188"/>
                    <a:pt x="39" y="188"/>
                    <a:pt x="39" y="187"/>
                  </a:cubicBezTo>
                  <a:cubicBezTo>
                    <a:pt x="39" y="187"/>
                    <a:pt x="39" y="186"/>
                    <a:pt x="39" y="186"/>
                  </a:cubicBezTo>
                  <a:cubicBezTo>
                    <a:pt x="38" y="187"/>
                    <a:pt x="39" y="187"/>
                    <a:pt x="38" y="187"/>
                  </a:cubicBezTo>
                  <a:close/>
                  <a:moveTo>
                    <a:pt x="12" y="187"/>
                  </a:moveTo>
                  <a:cubicBezTo>
                    <a:pt x="12" y="187"/>
                    <a:pt x="12" y="187"/>
                    <a:pt x="12" y="187"/>
                  </a:cubicBezTo>
                  <a:cubicBezTo>
                    <a:pt x="12" y="187"/>
                    <a:pt x="12" y="187"/>
                    <a:pt x="12" y="186"/>
                  </a:cubicBezTo>
                  <a:cubicBezTo>
                    <a:pt x="12" y="187"/>
                    <a:pt x="12" y="187"/>
                    <a:pt x="12" y="187"/>
                  </a:cubicBezTo>
                  <a:close/>
                  <a:moveTo>
                    <a:pt x="6" y="191"/>
                  </a:moveTo>
                  <a:cubicBezTo>
                    <a:pt x="4" y="190"/>
                    <a:pt x="4" y="188"/>
                    <a:pt x="4" y="187"/>
                  </a:cubicBezTo>
                  <a:cubicBezTo>
                    <a:pt x="3" y="187"/>
                    <a:pt x="2" y="188"/>
                    <a:pt x="2" y="189"/>
                  </a:cubicBezTo>
                  <a:cubicBezTo>
                    <a:pt x="3" y="190"/>
                    <a:pt x="5" y="191"/>
                    <a:pt x="6" y="191"/>
                  </a:cubicBezTo>
                  <a:close/>
                  <a:moveTo>
                    <a:pt x="24" y="191"/>
                  </a:moveTo>
                  <a:cubicBezTo>
                    <a:pt x="26" y="190"/>
                    <a:pt x="23" y="188"/>
                    <a:pt x="23" y="187"/>
                  </a:cubicBezTo>
                  <a:cubicBezTo>
                    <a:pt x="23" y="188"/>
                    <a:pt x="24" y="190"/>
                    <a:pt x="24" y="191"/>
                  </a:cubicBezTo>
                  <a:close/>
                  <a:moveTo>
                    <a:pt x="47" y="188"/>
                  </a:moveTo>
                  <a:cubicBezTo>
                    <a:pt x="48" y="187"/>
                    <a:pt x="48" y="187"/>
                    <a:pt x="48" y="187"/>
                  </a:cubicBezTo>
                  <a:cubicBezTo>
                    <a:pt x="48" y="187"/>
                    <a:pt x="47" y="187"/>
                    <a:pt x="47" y="187"/>
                  </a:cubicBezTo>
                  <a:cubicBezTo>
                    <a:pt x="47" y="187"/>
                    <a:pt x="47" y="188"/>
                    <a:pt x="47" y="188"/>
                  </a:cubicBezTo>
                  <a:close/>
                  <a:moveTo>
                    <a:pt x="46" y="187"/>
                  </a:moveTo>
                  <a:cubicBezTo>
                    <a:pt x="44" y="187"/>
                    <a:pt x="46" y="189"/>
                    <a:pt x="46" y="190"/>
                  </a:cubicBezTo>
                  <a:cubicBezTo>
                    <a:pt x="47" y="189"/>
                    <a:pt x="46" y="188"/>
                    <a:pt x="46" y="187"/>
                  </a:cubicBezTo>
                  <a:close/>
                  <a:moveTo>
                    <a:pt x="21" y="190"/>
                  </a:moveTo>
                  <a:cubicBezTo>
                    <a:pt x="21" y="190"/>
                    <a:pt x="21" y="190"/>
                    <a:pt x="21" y="190"/>
                  </a:cubicBezTo>
                  <a:cubicBezTo>
                    <a:pt x="21" y="190"/>
                    <a:pt x="21" y="190"/>
                    <a:pt x="21" y="191"/>
                  </a:cubicBezTo>
                  <a:cubicBezTo>
                    <a:pt x="21" y="191"/>
                    <a:pt x="20" y="191"/>
                    <a:pt x="20" y="191"/>
                  </a:cubicBezTo>
                  <a:cubicBezTo>
                    <a:pt x="21" y="191"/>
                    <a:pt x="22" y="191"/>
                    <a:pt x="22" y="191"/>
                  </a:cubicBezTo>
                  <a:cubicBezTo>
                    <a:pt x="22" y="190"/>
                    <a:pt x="22" y="189"/>
                    <a:pt x="21" y="188"/>
                  </a:cubicBezTo>
                  <a:cubicBezTo>
                    <a:pt x="21" y="188"/>
                    <a:pt x="21" y="189"/>
                    <a:pt x="21" y="190"/>
                  </a:cubicBezTo>
                  <a:close/>
                  <a:moveTo>
                    <a:pt x="48" y="188"/>
                  </a:moveTo>
                  <a:cubicBezTo>
                    <a:pt x="48" y="189"/>
                    <a:pt x="48" y="188"/>
                    <a:pt x="49" y="188"/>
                  </a:cubicBezTo>
                  <a:cubicBezTo>
                    <a:pt x="48" y="188"/>
                    <a:pt x="48" y="188"/>
                    <a:pt x="48" y="188"/>
                  </a:cubicBezTo>
                  <a:cubicBezTo>
                    <a:pt x="48" y="188"/>
                    <a:pt x="48" y="188"/>
                    <a:pt x="48" y="188"/>
                  </a:cubicBezTo>
                  <a:close/>
                  <a:moveTo>
                    <a:pt x="41" y="189"/>
                  </a:moveTo>
                  <a:cubicBezTo>
                    <a:pt x="41" y="189"/>
                    <a:pt x="42" y="189"/>
                    <a:pt x="42" y="188"/>
                  </a:cubicBezTo>
                  <a:cubicBezTo>
                    <a:pt x="41" y="188"/>
                    <a:pt x="41" y="188"/>
                    <a:pt x="41" y="188"/>
                  </a:cubicBezTo>
                  <a:cubicBezTo>
                    <a:pt x="41" y="189"/>
                    <a:pt x="40" y="189"/>
                    <a:pt x="41" y="189"/>
                  </a:cubicBezTo>
                  <a:close/>
                  <a:moveTo>
                    <a:pt x="44" y="189"/>
                  </a:moveTo>
                  <a:cubicBezTo>
                    <a:pt x="44" y="189"/>
                    <a:pt x="44" y="190"/>
                    <a:pt x="45" y="190"/>
                  </a:cubicBezTo>
                  <a:cubicBezTo>
                    <a:pt x="45" y="190"/>
                    <a:pt x="45" y="189"/>
                    <a:pt x="44" y="189"/>
                  </a:cubicBezTo>
                  <a:cubicBezTo>
                    <a:pt x="44" y="189"/>
                    <a:pt x="44" y="189"/>
                    <a:pt x="44" y="189"/>
                  </a:cubicBezTo>
                  <a:close/>
                  <a:moveTo>
                    <a:pt x="40" y="193"/>
                  </a:moveTo>
                  <a:cubicBezTo>
                    <a:pt x="40" y="193"/>
                    <a:pt x="41" y="193"/>
                    <a:pt x="41" y="193"/>
                  </a:cubicBezTo>
                  <a:cubicBezTo>
                    <a:pt x="42" y="191"/>
                    <a:pt x="43" y="190"/>
                    <a:pt x="43" y="189"/>
                  </a:cubicBezTo>
                  <a:cubicBezTo>
                    <a:pt x="42" y="189"/>
                    <a:pt x="42" y="189"/>
                    <a:pt x="42" y="189"/>
                  </a:cubicBezTo>
                  <a:cubicBezTo>
                    <a:pt x="41" y="190"/>
                    <a:pt x="41" y="191"/>
                    <a:pt x="40" y="193"/>
                  </a:cubicBezTo>
                  <a:close/>
                  <a:moveTo>
                    <a:pt x="38" y="191"/>
                  </a:moveTo>
                  <a:cubicBezTo>
                    <a:pt x="38" y="191"/>
                    <a:pt x="38" y="191"/>
                    <a:pt x="38" y="191"/>
                  </a:cubicBezTo>
                  <a:cubicBezTo>
                    <a:pt x="38" y="191"/>
                    <a:pt x="38" y="192"/>
                    <a:pt x="38" y="192"/>
                  </a:cubicBezTo>
                  <a:cubicBezTo>
                    <a:pt x="38" y="191"/>
                    <a:pt x="39" y="191"/>
                    <a:pt x="39" y="190"/>
                  </a:cubicBezTo>
                  <a:cubicBezTo>
                    <a:pt x="38" y="190"/>
                    <a:pt x="38" y="190"/>
                    <a:pt x="38" y="190"/>
                  </a:cubicBezTo>
                  <a:cubicBezTo>
                    <a:pt x="38" y="191"/>
                    <a:pt x="38" y="191"/>
                    <a:pt x="38" y="191"/>
                  </a:cubicBezTo>
                  <a:close/>
                  <a:moveTo>
                    <a:pt x="14" y="190"/>
                  </a:moveTo>
                  <a:cubicBezTo>
                    <a:pt x="14" y="191"/>
                    <a:pt x="15" y="191"/>
                    <a:pt x="15" y="191"/>
                  </a:cubicBezTo>
                  <a:cubicBezTo>
                    <a:pt x="15" y="190"/>
                    <a:pt x="15" y="190"/>
                    <a:pt x="14" y="190"/>
                  </a:cubicBezTo>
                  <a:close/>
                  <a:moveTo>
                    <a:pt x="47" y="192"/>
                  </a:moveTo>
                  <a:cubicBezTo>
                    <a:pt x="47" y="191"/>
                    <a:pt x="48" y="192"/>
                    <a:pt x="48" y="192"/>
                  </a:cubicBezTo>
                  <a:cubicBezTo>
                    <a:pt x="48" y="192"/>
                    <a:pt x="48" y="191"/>
                    <a:pt x="48" y="191"/>
                  </a:cubicBezTo>
                  <a:cubicBezTo>
                    <a:pt x="47" y="191"/>
                    <a:pt x="47" y="191"/>
                    <a:pt x="47" y="19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26"/>
            <p:cNvSpPr/>
            <p:nvPr/>
          </p:nvSpPr>
          <p:spPr bwMode="auto">
            <a:xfrm>
              <a:off x="9883775" y="4171950"/>
              <a:ext cx="12700" cy="12700"/>
            </a:xfrm>
            <a:custGeom>
              <a:avLst/>
              <a:gdLst>
                <a:gd name="T0" fmla="*/ 0 w 1"/>
                <a:gd name="T1" fmla="*/ 0 h 1"/>
                <a:gd name="T2" fmla="*/ 1 w 1"/>
                <a:gd name="T3" fmla="*/ 0 h 1"/>
                <a:gd name="T4" fmla="*/ 0 w 1"/>
                <a:gd name="T5" fmla="*/ 0 h 1"/>
              </a:gdLst>
              <a:ahLst/>
              <a:cxnLst>
                <a:cxn ang="0">
                  <a:pos x="T0" y="T1"/>
                </a:cxn>
                <a:cxn ang="0">
                  <a:pos x="T2" y="T3"/>
                </a:cxn>
                <a:cxn ang="0">
                  <a:pos x="T4" y="T5"/>
                </a:cxn>
              </a:cxnLst>
              <a:rect l="0" t="0" r="r" b="b"/>
              <a:pathLst>
                <a:path w="1" h="1">
                  <a:moveTo>
                    <a:pt x="0" y="0"/>
                  </a:moveTo>
                  <a:cubicBezTo>
                    <a:pt x="1" y="0"/>
                    <a:pt x="1" y="0"/>
                    <a:pt x="1" y="0"/>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Freeform 27"/>
            <p:cNvSpPr/>
            <p:nvPr/>
          </p:nvSpPr>
          <p:spPr bwMode="auto">
            <a:xfrm>
              <a:off x="9931400" y="5010150"/>
              <a:ext cx="12700" cy="11113"/>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0"/>
                    <a:pt x="1" y="0"/>
                    <a:pt x="1" y="1"/>
                  </a:cubicBezTo>
                  <a:cubicBezTo>
                    <a:pt x="1" y="0"/>
                    <a:pt x="0"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0" name="Freeform 28"/>
            <p:cNvSpPr>
              <a:spLocks noEditPoints="1"/>
            </p:cNvSpPr>
            <p:nvPr/>
          </p:nvSpPr>
          <p:spPr bwMode="auto">
            <a:xfrm>
              <a:off x="9599613" y="2911475"/>
              <a:ext cx="485775" cy="612775"/>
            </a:xfrm>
            <a:custGeom>
              <a:avLst/>
              <a:gdLst>
                <a:gd name="T0" fmla="*/ 38 w 41"/>
                <a:gd name="T1" fmla="*/ 13 h 52"/>
                <a:gd name="T2" fmla="*/ 19 w 41"/>
                <a:gd name="T3" fmla="*/ 10 h 52"/>
                <a:gd name="T4" fmla="*/ 34 w 41"/>
                <a:gd name="T5" fmla="*/ 9 h 52"/>
                <a:gd name="T6" fmla="*/ 18 w 41"/>
                <a:gd name="T7" fmla="*/ 4 h 52"/>
                <a:gd name="T8" fmla="*/ 24 w 41"/>
                <a:gd name="T9" fmla="*/ 5 h 52"/>
                <a:gd name="T10" fmla="*/ 24 w 41"/>
                <a:gd name="T11" fmla="*/ 8 h 52"/>
                <a:gd name="T12" fmla="*/ 26 w 41"/>
                <a:gd name="T13" fmla="*/ 7 h 52"/>
                <a:gd name="T14" fmla="*/ 17 w 41"/>
                <a:gd name="T15" fmla="*/ 9 h 52"/>
                <a:gd name="T16" fmla="*/ 32 w 41"/>
                <a:gd name="T17" fmla="*/ 11 h 52"/>
                <a:gd name="T18" fmla="*/ 5 w 41"/>
                <a:gd name="T19" fmla="*/ 17 h 52"/>
                <a:gd name="T20" fmla="*/ 15 w 41"/>
                <a:gd name="T21" fmla="*/ 14 h 52"/>
                <a:gd name="T22" fmla="*/ 21 w 41"/>
                <a:gd name="T23" fmla="*/ 14 h 52"/>
                <a:gd name="T24" fmla="*/ 29 w 41"/>
                <a:gd name="T25" fmla="*/ 14 h 52"/>
                <a:gd name="T26" fmla="*/ 26 w 41"/>
                <a:gd name="T27" fmla="*/ 15 h 52"/>
                <a:gd name="T28" fmla="*/ 30 w 41"/>
                <a:gd name="T29" fmla="*/ 16 h 52"/>
                <a:gd name="T30" fmla="*/ 14 w 41"/>
                <a:gd name="T31" fmla="*/ 16 h 52"/>
                <a:gd name="T32" fmla="*/ 14 w 41"/>
                <a:gd name="T33" fmla="*/ 19 h 52"/>
                <a:gd name="T34" fmla="*/ 18 w 41"/>
                <a:gd name="T35" fmla="*/ 17 h 52"/>
                <a:gd name="T36" fmla="*/ 25 w 41"/>
                <a:gd name="T37" fmla="*/ 19 h 52"/>
                <a:gd name="T38" fmla="*/ 21 w 41"/>
                <a:gd name="T39" fmla="*/ 18 h 52"/>
                <a:gd name="T40" fmla="*/ 10 w 41"/>
                <a:gd name="T41" fmla="*/ 21 h 52"/>
                <a:gd name="T42" fmla="*/ 21 w 41"/>
                <a:gd name="T43" fmla="*/ 21 h 52"/>
                <a:gd name="T44" fmla="*/ 26 w 41"/>
                <a:gd name="T45" fmla="*/ 21 h 52"/>
                <a:gd name="T46" fmla="*/ 6 w 41"/>
                <a:gd name="T47" fmla="*/ 21 h 52"/>
                <a:gd name="T48" fmla="*/ 30 w 41"/>
                <a:gd name="T49" fmla="*/ 21 h 52"/>
                <a:gd name="T50" fmla="*/ 20 w 41"/>
                <a:gd name="T51" fmla="*/ 22 h 52"/>
                <a:gd name="T52" fmla="*/ 11 w 41"/>
                <a:gd name="T53" fmla="*/ 22 h 52"/>
                <a:gd name="T54" fmla="*/ 32 w 41"/>
                <a:gd name="T55" fmla="*/ 24 h 52"/>
                <a:gd name="T56" fmla="*/ 3 w 41"/>
                <a:gd name="T57" fmla="*/ 23 h 52"/>
                <a:gd name="T58" fmla="*/ 22 w 41"/>
                <a:gd name="T59" fmla="*/ 24 h 52"/>
                <a:gd name="T60" fmla="*/ 17 w 41"/>
                <a:gd name="T61" fmla="*/ 23 h 52"/>
                <a:gd name="T62" fmla="*/ 29 w 41"/>
                <a:gd name="T63" fmla="*/ 25 h 52"/>
                <a:gd name="T64" fmla="*/ 19 w 41"/>
                <a:gd name="T65" fmla="*/ 26 h 52"/>
                <a:gd name="T66" fmla="*/ 6 w 41"/>
                <a:gd name="T67" fmla="*/ 27 h 52"/>
                <a:gd name="T68" fmla="*/ 23 w 41"/>
                <a:gd name="T69" fmla="*/ 27 h 52"/>
                <a:gd name="T70" fmla="*/ 15 w 41"/>
                <a:gd name="T71" fmla="*/ 27 h 52"/>
                <a:gd name="T72" fmla="*/ 29 w 41"/>
                <a:gd name="T73" fmla="*/ 28 h 52"/>
                <a:gd name="T74" fmla="*/ 25 w 41"/>
                <a:gd name="T75" fmla="*/ 28 h 52"/>
                <a:gd name="T76" fmla="*/ 35 w 41"/>
                <a:gd name="T77" fmla="*/ 28 h 52"/>
                <a:gd name="T78" fmla="*/ 22 w 41"/>
                <a:gd name="T79" fmla="*/ 29 h 52"/>
                <a:gd name="T80" fmla="*/ 26 w 41"/>
                <a:gd name="T81" fmla="*/ 31 h 52"/>
                <a:gd name="T82" fmla="*/ 15 w 41"/>
                <a:gd name="T83" fmla="*/ 29 h 52"/>
                <a:gd name="T84" fmla="*/ 17 w 41"/>
                <a:gd name="T85" fmla="*/ 29 h 52"/>
                <a:gd name="T86" fmla="*/ 24 w 41"/>
                <a:gd name="T87" fmla="*/ 32 h 52"/>
                <a:gd name="T88" fmla="*/ 33 w 41"/>
                <a:gd name="T89" fmla="*/ 31 h 52"/>
                <a:gd name="T90" fmla="*/ 13 w 41"/>
                <a:gd name="T91" fmla="*/ 32 h 52"/>
                <a:gd name="T92" fmla="*/ 25 w 41"/>
                <a:gd name="T93" fmla="*/ 32 h 52"/>
                <a:gd name="T94" fmla="*/ 28 w 41"/>
                <a:gd name="T95" fmla="*/ 32 h 52"/>
                <a:gd name="T96" fmla="*/ 31 w 41"/>
                <a:gd name="T97" fmla="*/ 34 h 52"/>
                <a:gd name="T98" fmla="*/ 23 w 41"/>
                <a:gd name="T99" fmla="*/ 34 h 52"/>
                <a:gd name="T100" fmla="*/ 14 w 41"/>
                <a:gd name="T101" fmla="*/ 35 h 52"/>
                <a:gd name="T102" fmla="*/ 24 w 41"/>
                <a:gd name="T103" fmla="*/ 34 h 52"/>
                <a:gd name="T104" fmla="*/ 25 w 41"/>
                <a:gd name="T105" fmla="*/ 36 h 52"/>
                <a:gd name="T106" fmla="*/ 29 w 41"/>
                <a:gd name="T107" fmla="*/ 36 h 52"/>
                <a:gd name="T108" fmla="*/ 21 w 41"/>
                <a:gd name="T109" fmla="*/ 37 h 52"/>
                <a:gd name="T110" fmla="*/ 31 w 41"/>
                <a:gd name="T111" fmla="*/ 39 h 52"/>
                <a:gd name="T112" fmla="*/ 18 w 41"/>
                <a:gd name="T113" fmla="*/ 39 h 52"/>
                <a:gd name="T114" fmla="*/ 20 w 41"/>
                <a:gd name="T115" fmla="*/ 39 h 52"/>
                <a:gd name="T116" fmla="*/ 29 w 41"/>
                <a:gd name="T117" fmla="*/ 41 h 52"/>
                <a:gd name="T118" fmla="*/ 34 w 41"/>
                <a:gd name="T119" fmla="*/ 41 h 52"/>
                <a:gd name="T120" fmla="*/ 35 w 41"/>
                <a:gd name="T121" fmla="*/ 44 h 52"/>
                <a:gd name="T122" fmla="*/ 32 w 41"/>
                <a:gd name="T123" fmla="*/ 46 h 52"/>
                <a:gd name="T124" fmla="*/ 23 w 41"/>
                <a:gd name="T125" fmla="*/ 4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 h="52">
                  <a:moveTo>
                    <a:pt x="31" y="49"/>
                  </a:moveTo>
                  <a:cubicBezTo>
                    <a:pt x="30" y="50"/>
                    <a:pt x="29" y="51"/>
                    <a:pt x="28" y="52"/>
                  </a:cubicBezTo>
                  <a:cubicBezTo>
                    <a:pt x="23" y="52"/>
                    <a:pt x="18" y="52"/>
                    <a:pt x="15" y="49"/>
                  </a:cubicBezTo>
                  <a:cubicBezTo>
                    <a:pt x="11" y="48"/>
                    <a:pt x="9" y="45"/>
                    <a:pt x="8" y="41"/>
                  </a:cubicBezTo>
                  <a:cubicBezTo>
                    <a:pt x="3" y="35"/>
                    <a:pt x="0" y="19"/>
                    <a:pt x="5" y="9"/>
                  </a:cubicBezTo>
                  <a:cubicBezTo>
                    <a:pt x="8" y="6"/>
                    <a:pt x="10" y="2"/>
                    <a:pt x="15" y="2"/>
                  </a:cubicBezTo>
                  <a:cubicBezTo>
                    <a:pt x="16" y="2"/>
                    <a:pt x="19" y="0"/>
                    <a:pt x="21" y="0"/>
                  </a:cubicBezTo>
                  <a:cubicBezTo>
                    <a:pt x="22" y="0"/>
                    <a:pt x="23" y="0"/>
                    <a:pt x="23" y="1"/>
                  </a:cubicBezTo>
                  <a:cubicBezTo>
                    <a:pt x="26" y="2"/>
                    <a:pt x="28" y="2"/>
                    <a:pt x="30" y="3"/>
                  </a:cubicBezTo>
                  <a:cubicBezTo>
                    <a:pt x="31" y="3"/>
                    <a:pt x="32" y="4"/>
                    <a:pt x="33" y="5"/>
                  </a:cubicBezTo>
                  <a:cubicBezTo>
                    <a:pt x="34" y="6"/>
                    <a:pt x="35" y="6"/>
                    <a:pt x="36" y="7"/>
                  </a:cubicBezTo>
                  <a:cubicBezTo>
                    <a:pt x="37" y="8"/>
                    <a:pt x="38" y="11"/>
                    <a:pt x="38" y="13"/>
                  </a:cubicBezTo>
                  <a:cubicBezTo>
                    <a:pt x="39" y="14"/>
                    <a:pt x="39" y="16"/>
                    <a:pt x="40" y="17"/>
                  </a:cubicBezTo>
                  <a:cubicBezTo>
                    <a:pt x="41" y="18"/>
                    <a:pt x="41" y="19"/>
                    <a:pt x="41" y="21"/>
                  </a:cubicBezTo>
                  <a:cubicBezTo>
                    <a:pt x="40" y="21"/>
                    <a:pt x="40" y="21"/>
                    <a:pt x="39" y="20"/>
                  </a:cubicBezTo>
                  <a:cubicBezTo>
                    <a:pt x="40" y="24"/>
                    <a:pt x="39" y="27"/>
                    <a:pt x="39" y="30"/>
                  </a:cubicBezTo>
                  <a:cubicBezTo>
                    <a:pt x="39" y="31"/>
                    <a:pt x="39" y="32"/>
                    <a:pt x="39" y="33"/>
                  </a:cubicBezTo>
                  <a:cubicBezTo>
                    <a:pt x="39" y="38"/>
                    <a:pt x="37" y="42"/>
                    <a:pt x="35" y="45"/>
                  </a:cubicBezTo>
                  <a:cubicBezTo>
                    <a:pt x="33" y="46"/>
                    <a:pt x="32" y="48"/>
                    <a:pt x="31" y="50"/>
                  </a:cubicBezTo>
                  <a:cubicBezTo>
                    <a:pt x="31" y="50"/>
                    <a:pt x="31" y="49"/>
                    <a:pt x="31" y="49"/>
                  </a:cubicBezTo>
                  <a:close/>
                  <a:moveTo>
                    <a:pt x="18" y="13"/>
                  </a:moveTo>
                  <a:cubicBezTo>
                    <a:pt x="18" y="13"/>
                    <a:pt x="18" y="13"/>
                    <a:pt x="18" y="13"/>
                  </a:cubicBezTo>
                  <a:cubicBezTo>
                    <a:pt x="18" y="12"/>
                    <a:pt x="19" y="11"/>
                    <a:pt x="19" y="11"/>
                  </a:cubicBezTo>
                  <a:cubicBezTo>
                    <a:pt x="19" y="11"/>
                    <a:pt x="19" y="10"/>
                    <a:pt x="19" y="10"/>
                  </a:cubicBezTo>
                  <a:cubicBezTo>
                    <a:pt x="18" y="12"/>
                    <a:pt x="18" y="12"/>
                    <a:pt x="18" y="13"/>
                  </a:cubicBezTo>
                  <a:close/>
                  <a:moveTo>
                    <a:pt x="18" y="14"/>
                  </a:moveTo>
                  <a:cubicBezTo>
                    <a:pt x="19" y="13"/>
                    <a:pt x="19" y="13"/>
                    <a:pt x="19" y="12"/>
                  </a:cubicBezTo>
                  <a:cubicBezTo>
                    <a:pt x="18" y="12"/>
                    <a:pt x="18" y="13"/>
                    <a:pt x="18" y="14"/>
                  </a:cubicBezTo>
                  <a:close/>
                  <a:moveTo>
                    <a:pt x="19" y="3"/>
                  </a:moveTo>
                  <a:cubicBezTo>
                    <a:pt x="19" y="3"/>
                    <a:pt x="20" y="3"/>
                    <a:pt x="20" y="3"/>
                  </a:cubicBezTo>
                  <a:cubicBezTo>
                    <a:pt x="20" y="4"/>
                    <a:pt x="20" y="4"/>
                    <a:pt x="20" y="4"/>
                  </a:cubicBezTo>
                  <a:cubicBezTo>
                    <a:pt x="21" y="3"/>
                    <a:pt x="22" y="3"/>
                    <a:pt x="24" y="3"/>
                  </a:cubicBezTo>
                  <a:cubicBezTo>
                    <a:pt x="23" y="3"/>
                    <a:pt x="24" y="3"/>
                    <a:pt x="24" y="3"/>
                  </a:cubicBezTo>
                  <a:cubicBezTo>
                    <a:pt x="22" y="2"/>
                    <a:pt x="20" y="2"/>
                    <a:pt x="19" y="3"/>
                  </a:cubicBezTo>
                  <a:close/>
                  <a:moveTo>
                    <a:pt x="28" y="3"/>
                  </a:moveTo>
                  <a:cubicBezTo>
                    <a:pt x="30" y="5"/>
                    <a:pt x="32" y="7"/>
                    <a:pt x="34" y="9"/>
                  </a:cubicBezTo>
                  <a:cubicBezTo>
                    <a:pt x="34" y="9"/>
                    <a:pt x="33" y="8"/>
                    <a:pt x="34" y="7"/>
                  </a:cubicBezTo>
                  <a:cubicBezTo>
                    <a:pt x="32" y="6"/>
                    <a:pt x="30" y="3"/>
                    <a:pt x="28" y="3"/>
                  </a:cubicBezTo>
                  <a:close/>
                  <a:moveTo>
                    <a:pt x="12" y="4"/>
                  </a:moveTo>
                  <a:cubicBezTo>
                    <a:pt x="12" y="5"/>
                    <a:pt x="12" y="5"/>
                    <a:pt x="12" y="5"/>
                  </a:cubicBezTo>
                  <a:cubicBezTo>
                    <a:pt x="12" y="5"/>
                    <a:pt x="12" y="4"/>
                    <a:pt x="13" y="4"/>
                  </a:cubicBezTo>
                  <a:cubicBezTo>
                    <a:pt x="13" y="4"/>
                    <a:pt x="13" y="5"/>
                    <a:pt x="13" y="5"/>
                  </a:cubicBezTo>
                  <a:cubicBezTo>
                    <a:pt x="13" y="4"/>
                    <a:pt x="14" y="4"/>
                    <a:pt x="14" y="4"/>
                  </a:cubicBezTo>
                  <a:cubicBezTo>
                    <a:pt x="13" y="4"/>
                    <a:pt x="13" y="4"/>
                    <a:pt x="12" y="4"/>
                  </a:cubicBezTo>
                  <a:close/>
                  <a:moveTo>
                    <a:pt x="15" y="8"/>
                  </a:moveTo>
                  <a:cubicBezTo>
                    <a:pt x="16" y="7"/>
                    <a:pt x="16" y="5"/>
                    <a:pt x="17" y="5"/>
                  </a:cubicBezTo>
                  <a:cubicBezTo>
                    <a:pt x="17" y="5"/>
                    <a:pt x="17" y="5"/>
                    <a:pt x="17" y="5"/>
                  </a:cubicBezTo>
                  <a:cubicBezTo>
                    <a:pt x="17" y="5"/>
                    <a:pt x="18" y="5"/>
                    <a:pt x="18" y="4"/>
                  </a:cubicBezTo>
                  <a:cubicBezTo>
                    <a:pt x="17" y="4"/>
                    <a:pt x="17" y="4"/>
                    <a:pt x="16" y="4"/>
                  </a:cubicBezTo>
                  <a:cubicBezTo>
                    <a:pt x="16" y="5"/>
                    <a:pt x="16" y="6"/>
                    <a:pt x="15" y="6"/>
                  </a:cubicBezTo>
                  <a:cubicBezTo>
                    <a:pt x="15" y="7"/>
                    <a:pt x="14" y="7"/>
                    <a:pt x="15" y="8"/>
                  </a:cubicBezTo>
                  <a:close/>
                  <a:moveTo>
                    <a:pt x="29" y="8"/>
                  </a:moveTo>
                  <a:cubicBezTo>
                    <a:pt x="30" y="6"/>
                    <a:pt x="28" y="5"/>
                    <a:pt x="26" y="4"/>
                  </a:cubicBezTo>
                  <a:cubicBezTo>
                    <a:pt x="27" y="6"/>
                    <a:pt x="28" y="7"/>
                    <a:pt x="29" y="8"/>
                  </a:cubicBezTo>
                  <a:close/>
                  <a:moveTo>
                    <a:pt x="21" y="6"/>
                  </a:moveTo>
                  <a:cubicBezTo>
                    <a:pt x="21" y="6"/>
                    <a:pt x="21" y="7"/>
                    <a:pt x="21" y="7"/>
                  </a:cubicBezTo>
                  <a:cubicBezTo>
                    <a:pt x="21" y="6"/>
                    <a:pt x="22" y="5"/>
                    <a:pt x="22" y="5"/>
                  </a:cubicBezTo>
                  <a:cubicBezTo>
                    <a:pt x="21" y="4"/>
                    <a:pt x="21" y="6"/>
                    <a:pt x="21" y="6"/>
                  </a:cubicBezTo>
                  <a:close/>
                  <a:moveTo>
                    <a:pt x="25" y="6"/>
                  </a:moveTo>
                  <a:cubicBezTo>
                    <a:pt x="25" y="6"/>
                    <a:pt x="25" y="5"/>
                    <a:pt x="24" y="5"/>
                  </a:cubicBezTo>
                  <a:cubicBezTo>
                    <a:pt x="24" y="6"/>
                    <a:pt x="25" y="7"/>
                    <a:pt x="25" y="6"/>
                  </a:cubicBezTo>
                  <a:close/>
                  <a:moveTo>
                    <a:pt x="12" y="9"/>
                  </a:moveTo>
                  <a:cubicBezTo>
                    <a:pt x="12" y="9"/>
                    <a:pt x="12" y="9"/>
                    <a:pt x="12" y="9"/>
                  </a:cubicBezTo>
                  <a:cubicBezTo>
                    <a:pt x="12" y="9"/>
                    <a:pt x="11" y="10"/>
                    <a:pt x="11" y="10"/>
                  </a:cubicBezTo>
                  <a:cubicBezTo>
                    <a:pt x="11" y="10"/>
                    <a:pt x="11" y="9"/>
                    <a:pt x="12" y="9"/>
                  </a:cubicBezTo>
                  <a:cubicBezTo>
                    <a:pt x="12" y="10"/>
                    <a:pt x="11" y="10"/>
                    <a:pt x="12" y="10"/>
                  </a:cubicBezTo>
                  <a:cubicBezTo>
                    <a:pt x="12" y="9"/>
                    <a:pt x="14" y="7"/>
                    <a:pt x="14" y="6"/>
                  </a:cubicBezTo>
                  <a:cubicBezTo>
                    <a:pt x="14" y="6"/>
                    <a:pt x="13" y="7"/>
                    <a:pt x="13" y="7"/>
                  </a:cubicBezTo>
                  <a:cubicBezTo>
                    <a:pt x="12" y="8"/>
                    <a:pt x="13" y="9"/>
                    <a:pt x="12" y="9"/>
                  </a:cubicBezTo>
                  <a:close/>
                  <a:moveTo>
                    <a:pt x="22" y="8"/>
                  </a:moveTo>
                  <a:cubicBezTo>
                    <a:pt x="22" y="8"/>
                    <a:pt x="23" y="9"/>
                    <a:pt x="23" y="9"/>
                  </a:cubicBezTo>
                  <a:cubicBezTo>
                    <a:pt x="23" y="8"/>
                    <a:pt x="24" y="8"/>
                    <a:pt x="24" y="8"/>
                  </a:cubicBezTo>
                  <a:cubicBezTo>
                    <a:pt x="24" y="7"/>
                    <a:pt x="23" y="6"/>
                    <a:pt x="23" y="6"/>
                  </a:cubicBezTo>
                  <a:cubicBezTo>
                    <a:pt x="23" y="7"/>
                    <a:pt x="22" y="7"/>
                    <a:pt x="22" y="8"/>
                  </a:cubicBezTo>
                  <a:close/>
                  <a:moveTo>
                    <a:pt x="9" y="10"/>
                  </a:moveTo>
                  <a:cubicBezTo>
                    <a:pt x="10" y="9"/>
                    <a:pt x="11" y="8"/>
                    <a:pt x="11" y="7"/>
                  </a:cubicBezTo>
                  <a:cubicBezTo>
                    <a:pt x="9" y="7"/>
                    <a:pt x="10" y="9"/>
                    <a:pt x="9" y="10"/>
                  </a:cubicBezTo>
                  <a:close/>
                  <a:moveTo>
                    <a:pt x="4" y="21"/>
                  </a:moveTo>
                  <a:cubicBezTo>
                    <a:pt x="5" y="16"/>
                    <a:pt x="7" y="12"/>
                    <a:pt x="9" y="7"/>
                  </a:cubicBezTo>
                  <a:cubicBezTo>
                    <a:pt x="5" y="9"/>
                    <a:pt x="3" y="15"/>
                    <a:pt x="4" y="21"/>
                  </a:cubicBezTo>
                  <a:close/>
                  <a:moveTo>
                    <a:pt x="27" y="8"/>
                  </a:moveTo>
                  <a:cubicBezTo>
                    <a:pt x="27" y="8"/>
                    <a:pt x="28" y="8"/>
                    <a:pt x="27" y="7"/>
                  </a:cubicBezTo>
                  <a:cubicBezTo>
                    <a:pt x="27" y="8"/>
                    <a:pt x="27" y="8"/>
                    <a:pt x="27" y="8"/>
                  </a:cubicBezTo>
                  <a:cubicBezTo>
                    <a:pt x="27" y="8"/>
                    <a:pt x="26" y="7"/>
                    <a:pt x="26" y="7"/>
                  </a:cubicBezTo>
                  <a:cubicBezTo>
                    <a:pt x="26" y="8"/>
                    <a:pt x="26" y="8"/>
                    <a:pt x="27" y="8"/>
                  </a:cubicBezTo>
                  <a:close/>
                  <a:moveTo>
                    <a:pt x="19" y="9"/>
                  </a:moveTo>
                  <a:cubicBezTo>
                    <a:pt x="20" y="9"/>
                    <a:pt x="19" y="10"/>
                    <a:pt x="20" y="10"/>
                  </a:cubicBezTo>
                  <a:cubicBezTo>
                    <a:pt x="20" y="9"/>
                    <a:pt x="20" y="9"/>
                    <a:pt x="20" y="8"/>
                  </a:cubicBezTo>
                  <a:cubicBezTo>
                    <a:pt x="20" y="8"/>
                    <a:pt x="20" y="8"/>
                    <a:pt x="20" y="8"/>
                  </a:cubicBezTo>
                  <a:cubicBezTo>
                    <a:pt x="20" y="8"/>
                    <a:pt x="19" y="9"/>
                    <a:pt x="19" y="9"/>
                  </a:cubicBezTo>
                  <a:close/>
                  <a:moveTo>
                    <a:pt x="37" y="14"/>
                  </a:moveTo>
                  <a:cubicBezTo>
                    <a:pt x="37" y="12"/>
                    <a:pt x="36" y="10"/>
                    <a:pt x="35" y="8"/>
                  </a:cubicBezTo>
                  <a:cubicBezTo>
                    <a:pt x="36" y="10"/>
                    <a:pt x="36" y="13"/>
                    <a:pt x="37" y="14"/>
                  </a:cubicBezTo>
                  <a:close/>
                  <a:moveTo>
                    <a:pt x="17" y="11"/>
                  </a:moveTo>
                  <a:cubicBezTo>
                    <a:pt x="17" y="10"/>
                    <a:pt x="17" y="10"/>
                    <a:pt x="17" y="9"/>
                  </a:cubicBezTo>
                  <a:cubicBezTo>
                    <a:pt x="17" y="9"/>
                    <a:pt x="17" y="8"/>
                    <a:pt x="17" y="9"/>
                  </a:cubicBezTo>
                  <a:cubicBezTo>
                    <a:pt x="17" y="10"/>
                    <a:pt x="15" y="11"/>
                    <a:pt x="17" y="11"/>
                  </a:cubicBezTo>
                  <a:close/>
                  <a:moveTo>
                    <a:pt x="24" y="10"/>
                  </a:moveTo>
                  <a:cubicBezTo>
                    <a:pt x="24" y="10"/>
                    <a:pt x="25" y="11"/>
                    <a:pt x="25" y="11"/>
                  </a:cubicBezTo>
                  <a:cubicBezTo>
                    <a:pt x="25" y="11"/>
                    <a:pt x="25" y="10"/>
                    <a:pt x="26" y="10"/>
                  </a:cubicBezTo>
                  <a:cubicBezTo>
                    <a:pt x="26" y="9"/>
                    <a:pt x="25" y="9"/>
                    <a:pt x="25" y="9"/>
                  </a:cubicBezTo>
                  <a:cubicBezTo>
                    <a:pt x="25" y="9"/>
                    <a:pt x="24" y="10"/>
                    <a:pt x="24" y="10"/>
                  </a:cubicBezTo>
                  <a:close/>
                  <a:moveTo>
                    <a:pt x="33" y="10"/>
                  </a:moveTo>
                  <a:cubicBezTo>
                    <a:pt x="32" y="10"/>
                    <a:pt x="32" y="9"/>
                    <a:pt x="32" y="9"/>
                  </a:cubicBezTo>
                  <a:cubicBezTo>
                    <a:pt x="32" y="9"/>
                    <a:pt x="32" y="11"/>
                    <a:pt x="33" y="10"/>
                  </a:cubicBezTo>
                  <a:close/>
                  <a:moveTo>
                    <a:pt x="32" y="11"/>
                  </a:moveTo>
                  <a:cubicBezTo>
                    <a:pt x="32" y="11"/>
                    <a:pt x="31" y="10"/>
                    <a:pt x="31" y="10"/>
                  </a:cubicBezTo>
                  <a:cubicBezTo>
                    <a:pt x="31" y="10"/>
                    <a:pt x="31" y="11"/>
                    <a:pt x="32" y="11"/>
                  </a:cubicBezTo>
                  <a:close/>
                  <a:moveTo>
                    <a:pt x="20" y="11"/>
                  </a:moveTo>
                  <a:cubicBezTo>
                    <a:pt x="21" y="11"/>
                    <a:pt x="21" y="12"/>
                    <a:pt x="22" y="12"/>
                  </a:cubicBezTo>
                  <a:cubicBezTo>
                    <a:pt x="22" y="11"/>
                    <a:pt x="22" y="11"/>
                    <a:pt x="22" y="10"/>
                  </a:cubicBezTo>
                  <a:cubicBezTo>
                    <a:pt x="21" y="10"/>
                    <a:pt x="21" y="10"/>
                    <a:pt x="21" y="10"/>
                  </a:cubicBezTo>
                  <a:cubicBezTo>
                    <a:pt x="21" y="10"/>
                    <a:pt x="21" y="11"/>
                    <a:pt x="20" y="11"/>
                  </a:cubicBezTo>
                  <a:close/>
                  <a:moveTo>
                    <a:pt x="13" y="12"/>
                  </a:moveTo>
                  <a:cubicBezTo>
                    <a:pt x="14" y="12"/>
                    <a:pt x="14" y="11"/>
                    <a:pt x="14" y="10"/>
                  </a:cubicBezTo>
                  <a:cubicBezTo>
                    <a:pt x="14" y="11"/>
                    <a:pt x="13" y="12"/>
                    <a:pt x="13" y="12"/>
                  </a:cubicBezTo>
                  <a:close/>
                  <a:moveTo>
                    <a:pt x="5" y="17"/>
                  </a:moveTo>
                  <a:cubicBezTo>
                    <a:pt x="6" y="18"/>
                    <a:pt x="5" y="20"/>
                    <a:pt x="5" y="21"/>
                  </a:cubicBezTo>
                  <a:cubicBezTo>
                    <a:pt x="6" y="18"/>
                    <a:pt x="8" y="14"/>
                    <a:pt x="8" y="11"/>
                  </a:cubicBezTo>
                  <a:cubicBezTo>
                    <a:pt x="7" y="13"/>
                    <a:pt x="7" y="16"/>
                    <a:pt x="5" y="17"/>
                  </a:cubicBezTo>
                  <a:close/>
                  <a:moveTo>
                    <a:pt x="35" y="13"/>
                  </a:moveTo>
                  <a:cubicBezTo>
                    <a:pt x="35" y="12"/>
                    <a:pt x="34" y="12"/>
                    <a:pt x="33" y="11"/>
                  </a:cubicBezTo>
                  <a:cubicBezTo>
                    <a:pt x="33" y="12"/>
                    <a:pt x="34" y="13"/>
                    <a:pt x="35" y="13"/>
                  </a:cubicBezTo>
                  <a:close/>
                  <a:moveTo>
                    <a:pt x="10" y="14"/>
                  </a:moveTo>
                  <a:cubicBezTo>
                    <a:pt x="10" y="13"/>
                    <a:pt x="12" y="12"/>
                    <a:pt x="11" y="11"/>
                  </a:cubicBezTo>
                  <a:cubicBezTo>
                    <a:pt x="11" y="12"/>
                    <a:pt x="10" y="14"/>
                    <a:pt x="10" y="14"/>
                  </a:cubicBezTo>
                  <a:close/>
                  <a:moveTo>
                    <a:pt x="15" y="14"/>
                  </a:moveTo>
                  <a:cubicBezTo>
                    <a:pt x="15" y="15"/>
                    <a:pt x="15" y="14"/>
                    <a:pt x="16" y="14"/>
                  </a:cubicBezTo>
                  <a:cubicBezTo>
                    <a:pt x="16" y="14"/>
                    <a:pt x="16" y="14"/>
                    <a:pt x="16" y="15"/>
                  </a:cubicBezTo>
                  <a:cubicBezTo>
                    <a:pt x="16" y="15"/>
                    <a:pt x="16" y="14"/>
                    <a:pt x="16" y="14"/>
                  </a:cubicBezTo>
                  <a:cubicBezTo>
                    <a:pt x="16" y="13"/>
                    <a:pt x="16" y="12"/>
                    <a:pt x="15" y="12"/>
                  </a:cubicBezTo>
                  <a:cubicBezTo>
                    <a:pt x="15" y="13"/>
                    <a:pt x="15" y="13"/>
                    <a:pt x="15" y="14"/>
                  </a:cubicBezTo>
                  <a:close/>
                  <a:moveTo>
                    <a:pt x="28" y="14"/>
                  </a:moveTo>
                  <a:cubicBezTo>
                    <a:pt x="28" y="14"/>
                    <a:pt x="28" y="12"/>
                    <a:pt x="27" y="12"/>
                  </a:cubicBezTo>
                  <a:cubicBezTo>
                    <a:pt x="27" y="12"/>
                    <a:pt x="27" y="13"/>
                    <a:pt x="27" y="13"/>
                  </a:cubicBezTo>
                  <a:cubicBezTo>
                    <a:pt x="27" y="13"/>
                    <a:pt x="27" y="13"/>
                    <a:pt x="27" y="13"/>
                  </a:cubicBezTo>
                  <a:cubicBezTo>
                    <a:pt x="27" y="13"/>
                    <a:pt x="27" y="14"/>
                    <a:pt x="28" y="14"/>
                  </a:cubicBezTo>
                  <a:close/>
                  <a:moveTo>
                    <a:pt x="23" y="13"/>
                  </a:moveTo>
                  <a:cubicBezTo>
                    <a:pt x="23" y="13"/>
                    <a:pt x="22" y="14"/>
                    <a:pt x="23" y="14"/>
                  </a:cubicBezTo>
                  <a:cubicBezTo>
                    <a:pt x="23" y="13"/>
                    <a:pt x="24" y="13"/>
                    <a:pt x="23" y="12"/>
                  </a:cubicBezTo>
                  <a:cubicBezTo>
                    <a:pt x="23" y="12"/>
                    <a:pt x="23" y="13"/>
                    <a:pt x="23" y="13"/>
                  </a:cubicBezTo>
                  <a:close/>
                  <a:moveTo>
                    <a:pt x="19" y="15"/>
                  </a:moveTo>
                  <a:cubicBezTo>
                    <a:pt x="19" y="15"/>
                    <a:pt x="20" y="15"/>
                    <a:pt x="20" y="15"/>
                  </a:cubicBezTo>
                  <a:cubicBezTo>
                    <a:pt x="20" y="15"/>
                    <a:pt x="21" y="14"/>
                    <a:pt x="21" y="14"/>
                  </a:cubicBezTo>
                  <a:cubicBezTo>
                    <a:pt x="20" y="13"/>
                    <a:pt x="21" y="13"/>
                    <a:pt x="20" y="13"/>
                  </a:cubicBezTo>
                  <a:cubicBezTo>
                    <a:pt x="19" y="13"/>
                    <a:pt x="20" y="14"/>
                    <a:pt x="19" y="15"/>
                  </a:cubicBezTo>
                  <a:close/>
                  <a:moveTo>
                    <a:pt x="24" y="15"/>
                  </a:moveTo>
                  <a:cubicBezTo>
                    <a:pt x="24" y="15"/>
                    <a:pt x="24" y="15"/>
                    <a:pt x="24" y="16"/>
                  </a:cubicBezTo>
                  <a:cubicBezTo>
                    <a:pt x="25" y="15"/>
                    <a:pt x="26" y="14"/>
                    <a:pt x="25" y="13"/>
                  </a:cubicBezTo>
                  <a:cubicBezTo>
                    <a:pt x="24" y="13"/>
                    <a:pt x="24" y="14"/>
                    <a:pt x="24" y="15"/>
                  </a:cubicBezTo>
                  <a:close/>
                  <a:moveTo>
                    <a:pt x="11" y="15"/>
                  </a:moveTo>
                  <a:cubicBezTo>
                    <a:pt x="12" y="15"/>
                    <a:pt x="11" y="16"/>
                    <a:pt x="12" y="16"/>
                  </a:cubicBezTo>
                  <a:cubicBezTo>
                    <a:pt x="12" y="15"/>
                    <a:pt x="13" y="14"/>
                    <a:pt x="12" y="14"/>
                  </a:cubicBezTo>
                  <a:cubicBezTo>
                    <a:pt x="12" y="14"/>
                    <a:pt x="12" y="15"/>
                    <a:pt x="11" y="15"/>
                  </a:cubicBezTo>
                  <a:close/>
                  <a:moveTo>
                    <a:pt x="29" y="15"/>
                  </a:moveTo>
                  <a:cubicBezTo>
                    <a:pt x="29" y="15"/>
                    <a:pt x="29" y="15"/>
                    <a:pt x="29" y="14"/>
                  </a:cubicBezTo>
                  <a:cubicBezTo>
                    <a:pt x="29" y="14"/>
                    <a:pt x="29" y="14"/>
                    <a:pt x="29" y="14"/>
                  </a:cubicBezTo>
                  <a:cubicBezTo>
                    <a:pt x="29" y="15"/>
                    <a:pt x="28" y="15"/>
                    <a:pt x="29" y="15"/>
                  </a:cubicBezTo>
                  <a:close/>
                  <a:moveTo>
                    <a:pt x="21" y="16"/>
                  </a:moveTo>
                  <a:cubicBezTo>
                    <a:pt x="21" y="15"/>
                    <a:pt x="21" y="15"/>
                    <a:pt x="21" y="14"/>
                  </a:cubicBezTo>
                  <a:cubicBezTo>
                    <a:pt x="21" y="14"/>
                    <a:pt x="21" y="14"/>
                    <a:pt x="21" y="15"/>
                  </a:cubicBezTo>
                  <a:cubicBezTo>
                    <a:pt x="21" y="15"/>
                    <a:pt x="20" y="16"/>
                    <a:pt x="21" y="16"/>
                  </a:cubicBezTo>
                  <a:close/>
                  <a:moveTo>
                    <a:pt x="26" y="15"/>
                  </a:moveTo>
                  <a:cubicBezTo>
                    <a:pt x="26" y="15"/>
                    <a:pt x="25" y="16"/>
                    <a:pt x="25" y="16"/>
                  </a:cubicBezTo>
                  <a:cubicBezTo>
                    <a:pt x="26" y="17"/>
                    <a:pt x="26" y="18"/>
                    <a:pt x="27" y="18"/>
                  </a:cubicBezTo>
                  <a:cubicBezTo>
                    <a:pt x="27" y="17"/>
                    <a:pt x="27" y="16"/>
                    <a:pt x="27" y="15"/>
                  </a:cubicBezTo>
                  <a:cubicBezTo>
                    <a:pt x="27" y="15"/>
                    <a:pt x="27" y="14"/>
                    <a:pt x="26" y="14"/>
                  </a:cubicBezTo>
                  <a:cubicBezTo>
                    <a:pt x="26" y="15"/>
                    <a:pt x="26" y="15"/>
                    <a:pt x="26" y="15"/>
                  </a:cubicBezTo>
                  <a:close/>
                  <a:moveTo>
                    <a:pt x="17" y="17"/>
                  </a:moveTo>
                  <a:cubicBezTo>
                    <a:pt x="18" y="16"/>
                    <a:pt x="18" y="16"/>
                    <a:pt x="18" y="16"/>
                  </a:cubicBezTo>
                  <a:cubicBezTo>
                    <a:pt x="17" y="15"/>
                    <a:pt x="17" y="16"/>
                    <a:pt x="17" y="16"/>
                  </a:cubicBezTo>
                  <a:cubicBezTo>
                    <a:pt x="17" y="15"/>
                    <a:pt x="17" y="15"/>
                    <a:pt x="17" y="15"/>
                  </a:cubicBezTo>
                  <a:cubicBezTo>
                    <a:pt x="16" y="16"/>
                    <a:pt x="16" y="16"/>
                    <a:pt x="17" y="17"/>
                  </a:cubicBezTo>
                  <a:close/>
                  <a:moveTo>
                    <a:pt x="21" y="17"/>
                  </a:moveTo>
                  <a:cubicBezTo>
                    <a:pt x="22" y="17"/>
                    <a:pt x="23" y="18"/>
                    <a:pt x="23" y="19"/>
                  </a:cubicBezTo>
                  <a:cubicBezTo>
                    <a:pt x="24" y="17"/>
                    <a:pt x="23" y="16"/>
                    <a:pt x="22" y="16"/>
                  </a:cubicBezTo>
                  <a:cubicBezTo>
                    <a:pt x="22" y="16"/>
                    <a:pt x="23" y="16"/>
                    <a:pt x="23" y="15"/>
                  </a:cubicBezTo>
                  <a:cubicBezTo>
                    <a:pt x="22" y="15"/>
                    <a:pt x="22" y="15"/>
                    <a:pt x="22" y="15"/>
                  </a:cubicBezTo>
                  <a:cubicBezTo>
                    <a:pt x="22" y="16"/>
                    <a:pt x="22" y="16"/>
                    <a:pt x="21" y="17"/>
                  </a:cubicBezTo>
                  <a:close/>
                  <a:moveTo>
                    <a:pt x="30" y="16"/>
                  </a:moveTo>
                  <a:cubicBezTo>
                    <a:pt x="30" y="16"/>
                    <a:pt x="30" y="16"/>
                    <a:pt x="30" y="15"/>
                  </a:cubicBezTo>
                  <a:cubicBezTo>
                    <a:pt x="30" y="15"/>
                    <a:pt x="30" y="15"/>
                    <a:pt x="30" y="15"/>
                  </a:cubicBezTo>
                  <a:cubicBezTo>
                    <a:pt x="29" y="16"/>
                    <a:pt x="29" y="16"/>
                    <a:pt x="30" y="16"/>
                  </a:cubicBezTo>
                  <a:close/>
                  <a:moveTo>
                    <a:pt x="19" y="16"/>
                  </a:moveTo>
                  <a:cubicBezTo>
                    <a:pt x="19" y="16"/>
                    <a:pt x="19" y="15"/>
                    <a:pt x="19" y="16"/>
                  </a:cubicBezTo>
                  <a:cubicBezTo>
                    <a:pt x="19" y="16"/>
                    <a:pt x="19" y="17"/>
                    <a:pt x="19" y="16"/>
                  </a:cubicBezTo>
                  <a:close/>
                  <a:moveTo>
                    <a:pt x="31" y="16"/>
                  </a:moveTo>
                  <a:cubicBezTo>
                    <a:pt x="31" y="16"/>
                    <a:pt x="32" y="17"/>
                    <a:pt x="32" y="17"/>
                  </a:cubicBezTo>
                  <a:cubicBezTo>
                    <a:pt x="32" y="17"/>
                    <a:pt x="31" y="16"/>
                    <a:pt x="31" y="16"/>
                  </a:cubicBezTo>
                  <a:close/>
                  <a:moveTo>
                    <a:pt x="13" y="18"/>
                  </a:moveTo>
                  <a:cubicBezTo>
                    <a:pt x="14" y="17"/>
                    <a:pt x="14" y="17"/>
                    <a:pt x="14" y="16"/>
                  </a:cubicBezTo>
                  <a:cubicBezTo>
                    <a:pt x="14" y="16"/>
                    <a:pt x="14" y="16"/>
                    <a:pt x="14" y="16"/>
                  </a:cubicBezTo>
                  <a:cubicBezTo>
                    <a:pt x="14" y="17"/>
                    <a:pt x="13" y="17"/>
                    <a:pt x="13" y="18"/>
                  </a:cubicBezTo>
                  <a:close/>
                  <a:moveTo>
                    <a:pt x="28" y="17"/>
                  </a:moveTo>
                  <a:cubicBezTo>
                    <a:pt x="28" y="17"/>
                    <a:pt x="28" y="17"/>
                    <a:pt x="28" y="16"/>
                  </a:cubicBezTo>
                  <a:cubicBezTo>
                    <a:pt x="28" y="16"/>
                    <a:pt x="28" y="16"/>
                    <a:pt x="28" y="16"/>
                  </a:cubicBezTo>
                  <a:cubicBezTo>
                    <a:pt x="28" y="17"/>
                    <a:pt x="28" y="17"/>
                    <a:pt x="28" y="17"/>
                  </a:cubicBezTo>
                  <a:close/>
                  <a:moveTo>
                    <a:pt x="10" y="18"/>
                  </a:moveTo>
                  <a:cubicBezTo>
                    <a:pt x="11" y="18"/>
                    <a:pt x="11" y="18"/>
                    <a:pt x="11" y="18"/>
                  </a:cubicBezTo>
                  <a:cubicBezTo>
                    <a:pt x="11" y="18"/>
                    <a:pt x="11" y="18"/>
                    <a:pt x="11" y="17"/>
                  </a:cubicBezTo>
                  <a:cubicBezTo>
                    <a:pt x="11" y="17"/>
                    <a:pt x="11" y="17"/>
                    <a:pt x="11" y="17"/>
                  </a:cubicBezTo>
                  <a:cubicBezTo>
                    <a:pt x="11" y="17"/>
                    <a:pt x="11" y="17"/>
                    <a:pt x="11" y="18"/>
                  </a:cubicBezTo>
                  <a:cubicBezTo>
                    <a:pt x="11" y="18"/>
                    <a:pt x="10" y="17"/>
                    <a:pt x="10" y="18"/>
                  </a:cubicBezTo>
                  <a:close/>
                  <a:moveTo>
                    <a:pt x="14" y="19"/>
                  </a:moveTo>
                  <a:cubicBezTo>
                    <a:pt x="15" y="18"/>
                    <a:pt x="15" y="17"/>
                    <a:pt x="15" y="17"/>
                  </a:cubicBezTo>
                  <a:cubicBezTo>
                    <a:pt x="15" y="17"/>
                    <a:pt x="14" y="18"/>
                    <a:pt x="14" y="19"/>
                  </a:cubicBezTo>
                  <a:close/>
                  <a:moveTo>
                    <a:pt x="32" y="18"/>
                  </a:moveTo>
                  <a:cubicBezTo>
                    <a:pt x="32" y="17"/>
                    <a:pt x="31" y="17"/>
                    <a:pt x="31" y="17"/>
                  </a:cubicBezTo>
                  <a:cubicBezTo>
                    <a:pt x="30" y="17"/>
                    <a:pt x="31" y="18"/>
                    <a:pt x="32" y="18"/>
                  </a:cubicBezTo>
                  <a:close/>
                  <a:moveTo>
                    <a:pt x="18" y="18"/>
                  </a:moveTo>
                  <a:cubicBezTo>
                    <a:pt x="19" y="18"/>
                    <a:pt x="19" y="19"/>
                    <a:pt x="20" y="19"/>
                  </a:cubicBezTo>
                  <a:cubicBezTo>
                    <a:pt x="20" y="19"/>
                    <a:pt x="20" y="18"/>
                    <a:pt x="20" y="17"/>
                  </a:cubicBezTo>
                  <a:cubicBezTo>
                    <a:pt x="20" y="17"/>
                    <a:pt x="20" y="17"/>
                    <a:pt x="20" y="17"/>
                  </a:cubicBezTo>
                  <a:cubicBezTo>
                    <a:pt x="20" y="17"/>
                    <a:pt x="20" y="18"/>
                    <a:pt x="20" y="18"/>
                  </a:cubicBezTo>
                  <a:cubicBezTo>
                    <a:pt x="20" y="18"/>
                    <a:pt x="19" y="18"/>
                    <a:pt x="19" y="18"/>
                  </a:cubicBezTo>
                  <a:cubicBezTo>
                    <a:pt x="19" y="17"/>
                    <a:pt x="19" y="17"/>
                    <a:pt x="18" y="17"/>
                  </a:cubicBezTo>
                  <a:cubicBezTo>
                    <a:pt x="18" y="17"/>
                    <a:pt x="18" y="18"/>
                    <a:pt x="18" y="18"/>
                  </a:cubicBezTo>
                  <a:close/>
                  <a:moveTo>
                    <a:pt x="27" y="19"/>
                  </a:moveTo>
                  <a:cubicBezTo>
                    <a:pt x="28" y="19"/>
                    <a:pt x="28" y="20"/>
                    <a:pt x="28" y="20"/>
                  </a:cubicBezTo>
                  <a:cubicBezTo>
                    <a:pt x="28" y="19"/>
                    <a:pt x="29" y="19"/>
                    <a:pt x="29" y="18"/>
                  </a:cubicBezTo>
                  <a:cubicBezTo>
                    <a:pt x="28" y="18"/>
                    <a:pt x="28" y="18"/>
                    <a:pt x="28" y="17"/>
                  </a:cubicBezTo>
                  <a:cubicBezTo>
                    <a:pt x="27" y="18"/>
                    <a:pt x="27" y="18"/>
                    <a:pt x="27" y="19"/>
                  </a:cubicBezTo>
                  <a:close/>
                  <a:moveTo>
                    <a:pt x="29" y="18"/>
                  </a:moveTo>
                  <a:cubicBezTo>
                    <a:pt x="29" y="18"/>
                    <a:pt x="29" y="18"/>
                    <a:pt x="29" y="17"/>
                  </a:cubicBezTo>
                  <a:cubicBezTo>
                    <a:pt x="29" y="17"/>
                    <a:pt x="29" y="17"/>
                    <a:pt x="29" y="17"/>
                  </a:cubicBezTo>
                  <a:cubicBezTo>
                    <a:pt x="29" y="18"/>
                    <a:pt x="29" y="18"/>
                    <a:pt x="29" y="18"/>
                  </a:cubicBezTo>
                  <a:close/>
                  <a:moveTo>
                    <a:pt x="25" y="19"/>
                  </a:moveTo>
                  <a:cubicBezTo>
                    <a:pt x="25" y="19"/>
                    <a:pt x="25" y="19"/>
                    <a:pt x="25" y="19"/>
                  </a:cubicBezTo>
                  <a:cubicBezTo>
                    <a:pt x="24" y="19"/>
                    <a:pt x="24" y="19"/>
                    <a:pt x="24" y="19"/>
                  </a:cubicBezTo>
                  <a:cubicBezTo>
                    <a:pt x="25" y="20"/>
                    <a:pt x="25" y="21"/>
                    <a:pt x="25" y="21"/>
                  </a:cubicBezTo>
                  <a:cubicBezTo>
                    <a:pt x="26" y="20"/>
                    <a:pt x="26" y="20"/>
                    <a:pt x="26" y="19"/>
                  </a:cubicBezTo>
                  <a:cubicBezTo>
                    <a:pt x="26" y="19"/>
                    <a:pt x="25" y="18"/>
                    <a:pt x="25" y="18"/>
                  </a:cubicBezTo>
                  <a:cubicBezTo>
                    <a:pt x="25" y="18"/>
                    <a:pt x="26" y="19"/>
                    <a:pt x="25" y="19"/>
                  </a:cubicBezTo>
                  <a:close/>
                  <a:moveTo>
                    <a:pt x="15" y="19"/>
                  </a:moveTo>
                  <a:cubicBezTo>
                    <a:pt x="16" y="19"/>
                    <a:pt x="16" y="18"/>
                    <a:pt x="16" y="18"/>
                  </a:cubicBezTo>
                  <a:cubicBezTo>
                    <a:pt x="16" y="18"/>
                    <a:pt x="15" y="19"/>
                    <a:pt x="15" y="19"/>
                  </a:cubicBezTo>
                  <a:close/>
                  <a:moveTo>
                    <a:pt x="21" y="18"/>
                  </a:moveTo>
                  <a:cubicBezTo>
                    <a:pt x="21" y="20"/>
                    <a:pt x="22" y="20"/>
                    <a:pt x="23" y="21"/>
                  </a:cubicBezTo>
                  <a:cubicBezTo>
                    <a:pt x="23" y="20"/>
                    <a:pt x="22" y="19"/>
                    <a:pt x="21" y="18"/>
                  </a:cubicBezTo>
                  <a:cubicBezTo>
                    <a:pt x="21" y="18"/>
                    <a:pt x="21" y="18"/>
                    <a:pt x="21" y="18"/>
                  </a:cubicBezTo>
                  <a:close/>
                  <a:moveTo>
                    <a:pt x="30" y="19"/>
                  </a:moveTo>
                  <a:cubicBezTo>
                    <a:pt x="30" y="19"/>
                    <a:pt x="30" y="20"/>
                    <a:pt x="31" y="20"/>
                  </a:cubicBezTo>
                  <a:cubicBezTo>
                    <a:pt x="31" y="20"/>
                    <a:pt x="31" y="20"/>
                    <a:pt x="31" y="19"/>
                  </a:cubicBezTo>
                  <a:cubicBezTo>
                    <a:pt x="31" y="19"/>
                    <a:pt x="30" y="19"/>
                    <a:pt x="30" y="18"/>
                  </a:cubicBezTo>
                  <a:cubicBezTo>
                    <a:pt x="30" y="19"/>
                    <a:pt x="29" y="19"/>
                    <a:pt x="30" y="19"/>
                  </a:cubicBezTo>
                  <a:close/>
                  <a:moveTo>
                    <a:pt x="13" y="20"/>
                  </a:moveTo>
                  <a:cubicBezTo>
                    <a:pt x="13" y="20"/>
                    <a:pt x="13" y="19"/>
                    <a:pt x="13" y="19"/>
                  </a:cubicBezTo>
                  <a:cubicBezTo>
                    <a:pt x="13" y="19"/>
                    <a:pt x="12" y="20"/>
                    <a:pt x="13" y="20"/>
                  </a:cubicBezTo>
                  <a:close/>
                  <a:moveTo>
                    <a:pt x="16" y="20"/>
                  </a:moveTo>
                  <a:cubicBezTo>
                    <a:pt x="16" y="20"/>
                    <a:pt x="17" y="19"/>
                    <a:pt x="16" y="19"/>
                  </a:cubicBezTo>
                  <a:cubicBezTo>
                    <a:pt x="16" y="19"/>
                    <a:pt x="16" y="20"/>
                    <a:pt x="16" y="20"/>
                  </a:cubicBezTo>
                  <a:close/>
                  <a:moveTo>
                    <a:pt x="10" y="21"/>
                  </a:moveTo>
                  <a:cubicBezTo>
                    <a:pt x="10" y="20"/>
                    <a:pt x="10" y="20"/>
                    <a:pt x="10" y="19"/>
                  </a:cubicBezTo>
                  <a:cubicBezTo>
                    <a:pt x="9" y="20"/>
                    <a:pt x="9" y="21"/>
                    <a:pt x="10" y="21"/>
                  </a:cubicBezTo>
                  <a:close/>
                  <a:moveTo>
                    <a:pt x="19" y="21"/>
                  </a:moveTo>
                  <a:cubicBezTo>
                    <a:pt x="19" y="20"/>
                    <a:pt x="18" y="19"/>
                    <a:pt x="17" y="19"/>
                  </a:cubicBezTo>
                  <a:cubicBezTo>
                    <a:pt x="18" y="20"/>
                    <a:pt x="18" y="21"/>
                    <a:pt x="19" y="21"/>
                  </a:cubicBezTo>
                  <a:close/>
                  <a:moveTo>
                    <a:pt x="13" y="21"/>
                  </a:moveTo>
                  <a:cubicBezTo>
                    <a:pt x="13" y="20"/>
                    <a:pt x="14" y="20"/>
                    <a:pt x="14" y="20"/>
                  </a:cubicBezTo>
                  <a:cubicBezTo>
                    <a:pt x="13" y="20"/>
                    <a:pt x="13" y="21"/>
                    <a:pt x="13" y="21"/>
                  </a:cubicBezTo>
                  <a:close/>
                  <a:moveTo>
                    <a:pt x="21" y="20"/>
                  </a:moveTo>
                  <a:cubicBezTo>
                    <a:pt x="20" y="21"/>
                    <a:pt x="21" y="22"/>
                    <a:pt x="22" y="22"/>
                  </a:cubicBezTo>
                  <a:cubicBezTo>
                    <a:pt x="23" y="21"/>
                    <a:pt x="22" y="21"/>
                    <a:pt x="21" y="20"/>
                  </a:cubicBezTo>
                  <a:cubicBezTo>
                    <a:pt x="21" y="20"/>
                    <a:pt x="21" y="21"/>
                    <a:pt x="21" y="21"/>
                  </a:cubicBezTo>
                  <a:cubicBezTo>
                    <a:pt x="21" y="20"/>
                    <a:pt x="21" y="20"/>
                    <a:pt x="21" y="20"/>
                  </a:cubicBezTo>
                  <a:close/>
                  <a:moveTo>
                    <a:pt x="29" y="21"/>
                  </a:moveTo>
                  <a:cubicBezTo>
                    <a:pt x="29" y="21"/>
                    <a:pt x="29" y="21"/>
                    <a:pt x="30" y="21"/>
                  </a:cubicBezTo>
                  <a:cubicBezTo>
                    <a:pt x="30" y="20"/>
                    <a:pt x="30" y="20"/>
                    <a:pt x="29" y="20"/>
                  </a:cubicBezTo>
                  <a:cubicBezTo>
                    <a:pt x="30" y="20"/>
                    <a:pt x="29" y="20"/>
                    <a:pt x="29" y="21"/>
                  </a:cubicBezTo>
                  <a:close/>
                  <a:moveTo>
                    <a:pt x="17" y="21"/>
                  </a:moveTo>
                  <a:cubicBezTo>
                    <a:pt x="18" y="21"/>
                    <a:pt x="18" y="21"/>
                    <a:pt x="18" y="20"/>
                  </a:cubicBezTo>
                  <a:cubicBezTo>
                    <a:pt x="18" y="20"/>
                    <a:pt x="17" y="20"/>
                    <a:pt x="17" y="20"/>
                  </a:cubicBezTo>
                  <a:cubicBezTo>
                    <a:pt x="17" y="20"/>
                    <a:pt x="17" y="21"/>
                    <a:pt x="17" y="21"/>
                  </a:cubicBezTo>
                  <a:close/>
                  <a:moveTo>
                    <a:pt x="26" y="21"/>
                  </a:moveTo>
                  <a:cubicBezTo>
                    <a:pt x="26" y="20"/>
                    <a:pt x="27" y="20"/>
                    <a:pt x="27" y="20"/>
                  </a:cubicBezTo>
                  <a:cubicBezTo>
                    <a:pt x="26" y="19"/>
                    <a:pt x="26" y="21"/>
                    <a:pt x="26" y="21"/>
                  </a:cubicBezTo>
                  <a:close/>
                  <a:moveTo>
                    <a:pt x="31" y="21"/>
                  </a:moveTo>
                  <a:cubicBezTo>
                    <a:pt x="32" y="21"/>
                    <a:pt x="32" y="20"/>
                    <a:pt x="32" y="20"/>
                  </a:cubicBezTo>
                  <a:cubicBezTo>
                    <a:pt x="31" y="20"/>
                    <a:pt x="31" y="20"/>
                    <a:pt x="31" y="21"/>
                  </a:cubicBezTo>
                  <a:close/>
                  <a:moveTo>
                    <a:pt x="36" y="21"/>
                  </a:moveTo>
                  <a:cubicBezTo>
                    <a:pt x="36" y="21"/>
                    <a:pt x="35" y="20"/>
                    <a:pt x="35" y="20"/>
                  </a:cubicBezTo>
                  <a:cubicBezTo>
                    <a:pt x="35" y="21"/>
                    <a:pt x="35" y="21"/>
                    <a:pt x="36" y="21"/>
                  </a:cubicBezTo>
                  <a:close/>
                  <a:moveTo>
                    <a:pt x="28" y="21"/>
                  </a:moveTo>
                  <a:cubicBezTo>
                    <a:pt x="28" y="21"/>
                    <a:pt x="27" y="21"/>
                    <a:pt x="27" y="20"/>
                  </a:cubicBezTo>
                  <a:cubicBezTo>
                    <a:pt x="27" y="21"/>
                    <a:pt x="27" y="21"/>
                    <a:pt x="28" y="21"/>
                  </a:cubicBezTo>
                  <a:close/>
                  <a:moveTo>
                    <a:pt x="6" y="22"/>
                  </a:moveTo>
                  <a:cubicBezTo>
                    <a:pt x="7" y="22"/>
                    <a:pt x="6" y="21"/>
                    <a:pt x="7" y="21"/>
                  </a:cubicBezTo>
                  <a:cubicBezTo>
                    <a:pt x="7" y="21"/>
                    <a:pt x="7" y="20"/>
                    <a:pt x="6" y="21"/>
                  </a:cubicBezTo>
                  <a:cubicBezTo>
                    <a:pt x="6" y="21"/>
                    <a:pt x="6" y="22"/>
                    <a:pt x="6" y="22"/>
                  </a:cubicBezTo>
                  <a:close/>
                  <a:moveTo>
                    <a:pt x="19" y="23"/>
                  </a:moveTo>
                  <a:cubicBezTo>
                    <a:pt x="19" y="22"/>
                    <a:pt x="19" y="22"/>
                    <a:pt x="19" y="22"/>
                  </a:cubicBezTo>
                  <a:cubicBezTo>
                    <a:pt x="18" y="21"/>
                    <a:pt x="19" y="21"/>
                    <a:pt x="18" y="21"/>
                  </a:cubicBezTo>
                  <a:cubicBezTo>
                    <a:pt x="17" y="21"/>
                    <a:pt x="18" y="22"/>
                    <a:pt x="19" y="23"/>
                  </a:cubicBezTo>
                  <a:close/>
                  <a:moveTo>
                    <a:pt x="15" y="22"/>
                  </a:moveTo>
                  <a:cubicBezTo>
                    <a:pt x="15" y="22"/>
                    <a:pt x="15" y="21"/>
                    <a:pt x="15" y="21"/>
                  </a:cubicBezTo>
                  <a:cubicBezTo>
                    <a:pt x="14" y="21"/>
                    <a:pt x="14" y="22"/>
                    <a:pt x="15" y="22"/>
                  </a:cubicBezTo>
                  <a:close/>
                  <a:moveTo>
                    <a:pt x="24" y="23"/>
                  </a:moveTo>
                  <a:cubicBezTo>
                    <a:pt x="25" y="22"/>
                    <a:pt x="24" y="21"/>
                    <a:pt x="24" y="21"/>
                  </a:cubicBezTo>
                  <a:cubicBezTo>
                    <a:pt x="23" y="22"/>
                    <a:pt x="24" y="23"/>
                    <a:pt x="24" y="23"/>
                  </a:cubicBezTo>
                  <a:close/>
                  <a:moveTo>
                    <a:pt x="30" y="21"/>
                  </a:moveTo>
                  <a:cubicBezTo>
                    <a:pt x="30" y="22"/>
                    <a:pt x="30" y="22"/>
                    <a:pt x="31" y="22"/>
                  </a:cubicBezTo>
                  <a:cubicBezTo>
                    <a:pt x="31" y="22"/>
                    <a:pt x="31" y="21"/>
                    <a:pt x="31" y="21"/>
                  </a:cubicBezTo>
                  <a:cubicBezTo>
                    <a:pt x="31" y="21"/>
                    <a:pt x="30" y="21"/>
                    <a:pt x="30" y="21"/>
                  </a:cubicBezTo>
                  <a:close/>
                  <a:moveTo>
                    <a:pt x="33" y="23"/>
                  </a:moveTo>
                  <a:cubicBezTo>
                    <a:pt x="33" y="22"/>
                    <a:pt x="33" y="21"/>
                    <a:pt x="32" y="21"/>
                  </a:cubicBezTo>
                  <a:cubicBezTo>
                    <a:pt x="32" y="22"/>
                    <a:pt x="32" y="22"/>
                    <a:pt x="33" y="23"/>
                  </a:cubicBezTo>
                  <a:close/>
                  <a:moveTo>
                    <a:pt x="26" y="22"/>
                  </a:moveTo>
                  <a:cubicBezTo>
                    <a:pt x="27" y="22"/>
                    <a:pt x="27" y="23"/>
                    <a:pt x="27" y="23"/>
                  </a:cubicBezTo>
                  <a:cubicBezTo>
                    <a:pt x="28" y="22"/>
                    <a:pt x="28" y="22"/>
                    <a:pt x="27" y="21"/>
                  </a:cubicBezTo>
                  <a:cubicBezTo>
                    <a:pt x="27" y="22"/>
                    <a:pt x="26" y="22"/>
                    <a:pt x="26" y="22"/>
                  </a:cubicBezTo>
                  <a:close/>
                  <a:moveTo>
                    <a:pt x="21" y="23"/>
                  </a:moveTo>
                  <a:cubicBezTo>
                    <a:pt x="20" y="22"/>
                    <a:pt x="20" y="22"/>
                    <a:pt x="20" y="22"/>
                  </a:cubicBezTo>
                  <a:cubicBezTo>
                    <a:pt x="20" y="22"/>
                    <a:pt x="21" y="23"/>
                    <a:pt x="21" y="23"/>
                  </a:cubicBezTo>
                  <a:close/>
                  <a:moveTo>
                    <a:pt x="28" y="23"/>
                  </a:moveTo>
                  <a:cubicBezTo>
                    <a:pt x="29" y="23"/>
                    <a:pt x="29" y="24"/>
                    <a:pt x="30" y="24"/>
                  </a:cubicBezTo>
                  <a:cubicBezTo>
                    <a:pt x="30" y="23"/>
                    <a:pt x="30" y="23"/>
                    <a:pt x="29" y="23"/>
                  </a:cubicBezTo>
                  <a:cubicBezTo>
                    <a:pt x="29" y="22"/>
                    <a:pt x="29" y="22"/>
                    <a:pt x="29" y="22"/>
                  </a:cubicBezTo>
                  <a:cubicBezTo>
                    <a:pt x="28" y="22"/>
                    <a:pt x="29" y="23"/>
                    <a:pt x="28" y="23"/>
                  </a:cubicBezTo>
                  <a:close/>
                  <a:moveTo>
                    <a:pt x="7" y="24"/>
                  </a:moveTo>
                  <a:cubicBezTo>
                    <a:pt x="8" y="24"/>
                    <a:pt x="8" y="24"/>
                    <a:pt x="8" y="25"/>
                  </a:cubicBezTo>
                  <a:cubicBezTo>
                    <a:pt x="8" y="24"/>
                    <a:pt x="8" y="23"/>
                    <a:pt x="8" y="22"/>
                  </a:cubicBezTo>
                  <a:cubicBezTo>
                    <a:pt x="8" y="23"/>
                    <a:pt x="7" y="23"/>
                    <a:pt x="7" y="24"/>
                  </a:cubicBezTo>
                  <a:close/>
                  <a:moveTo>
                    <a:pt x="11" y="23"/>
                  </a:moveTo>
                  <a:cubicBezTo>
                    <a:pt x="11" y="23"/>
                    <a:pt x="12" y="22"/>
                    <a:pt x="11" y="22"/>
                  </a:cubicBezTo>
                  <a:cubicBezTo>
                    <a:pt x="12" y="23"/>
                    <a:pt x="11" y="23"/>
                    <a:pt x="11" y="23"/>
                  </a:cubicBezTo>
                  <a:close/>
                  <a:moveTo>
                    <a:pt x="35" y="26"/>
                  </a:moveTo>
                  <a:cubicBezTo>
                    <a:pt x="36" y="25"/>
                    <a:pt x="37" y="23"/>
                    <a:pt x="36" y="22"/>
                  </a:cubicBezTo>
                  <a:cubicBezTo>
                    <a:pt x="36" y="23"/>
                    <a:pt x="35" y="25"/>
                    <a:pt x="35" y="26"/>
                  </a:cubicBezTo>
                  <a:close/>
                  <a:moveTo>
                    <a:pt x="34" y="24"/>
                  </a:moveTo>
                  <a:cubicBezTo>
                    <a:pt x="34" y="23"/>
                    <a:pt x="35" y="23"/>
                    <a:pt x="34" y="22"/>
                  </a:cubicBezTo>
                  <a:cubicBezTo>
                    <a:pt x="34" y="23"/>
                    <a:pt x="33" y="23"/>
                    <a:pt x="34" y="24"/>
                  </a:cubicBezTo>
                  <a:close/>
                  <a:moveTo>
                    <a:pt x="16" y="24"/>
                  </a:moveTo>
                  <a:cubicBezTo>
                    <a:pt x="16" y="23"/>
                    <a:pt x="17" y="23"/>
                    <a:pt x="17" y="22"/>
                  </a:cubicBezTo>
                  <a:cubicBezTo>
                    <a:pt x="16" y="22"/>
                    <a:pt x="16" y="22"/>
                    <a:pt x="16" y="22"/>
                  </a:cubicBezTo>
                  <a:cubicBezTo>
                    <a:pt x="16" y="23"/>
                    <a:pt x="16" y="23"/>
                    <a:pt x="16" y="24"/>
                  </a:cubicBezTo>
                  <a:close/>
                  <a:moveTo>
                    <a:pt x="32" y="24"/>
                  </a:moveTo>
                  <a:cubicBezTo>
                    <a:pt x="33" y="23"/>
                    <a:pt x="32" y="23"/>
                    <a:pt x="32" y="23"/>
                  </a:cubicBezTo>
                  <a:cubicBezTo>
                    <a:pt x="32" y="23"/>
                    <a:pt x="32" y="24"/>
                    <a:pt x="32" y="24"/>
                  </a:cubicBezTo>
                  <a:close/>
                  <a:moveTo>
                    <a:pt x="19" y="24"/>
                  </a:moveTo>
                  <a:cubicBezTo>
                    <a:pt x="20" y="24"/>
                    <a:pt x="20" y="25"/>
                    <a:pt x="21" y="25"/>
                  </a:cubicBezTo>
                  <a:cubicBezTo>
                    <a:pt x="22" y="24"/>
                    <a:pt x="20" y="23"/>
                    <a:pt x="20" y="23"/>
                  </a:cubicBezTo>
                  <a:cubicBezTo>
                    <a:pt x="20" y="23"/>
                    <a:pt x="19" y="23"/>
                    <a:pt x="19" y="24"/>
                  </a:cubicBezTo>
                  <a:close/>
                  <a:moveTo>
                    <a:pt x="3" y="23"/>
                  </a:moveTo>
                  <a:cubicBezTo>
                    <a:pt x="4" y="25"/>
                    <a:pt x="4" y="26"/>
                    <a:pt x="4" y="28"/>
                  </a:cubicBezTo>
                  <a:cubicBezTo>
                    <a:pt x="4" y="28"/>
                    <a:pt x="4" y="27"/>
                    <a:pt x="5" y="27"/>
                  </a:cubicBezTo>
                  <a:cubicBezTo>
                    <a:pt x="4" y="27"/>
                    <a:pt x="4" y="27"/>
                    <a:pt x="4" y="27"/>
                  </a:cubicBezTo>
                  <a:cubicBezTo>
                    <a:pt x="4" y="25"/>
                    <a:pt x="5" y="24"/>
                    <a:pt x="5" y="23"/>
                  </a:cubicBezTo>
                  <a:cubicBezTo>
                    <a:pt x="4" y="23"/>
                    <a:pt x="4" y="23"/>
                    <a:pt x="3" y="23"/>
                  </a:cubicBezTo>
                  <a:close/>
                  <a:moveTo>
                    <a:pt x="12" y="24"/>
                  </a:moveTo>
                  <a:cubicBezTo>
                    <a:pt x="12" y="24"/>
                    <a:pt x="12" y="24"/>
                    <a:pt x="12" y="24"/>
                  </a:cubicBezTo>
                  <a:cubicBezTo>
                    <a:pt x="12" y="24"/>
                    <a:pt x="13" y="24"/>
                    <a:pt x="13" y="23"/>
                  </a:cubicBezTo>
                  <a:cubicBezTo>
                    <a:pt x="12" y="23"/>
                    <a:pt x="12" y="23"/>
                    <a:pt x="12" y="23"/>
                  </a:cubicBezTo>
                  <a:cubicBezTo>
                    <a:pt x="12" y="23"/>
                    <a:pt x="12" y="24"/>
                    <a:pt x="12" y="24"/>
                  </a:cubicBezTo>
                  <a:close/>
                  <a:moveTo>
                    <a:pt x="23" y="23"/>
                  </a:moveTo>
                  <a:cubicBezTo>
                    <a:pt x="23" y="23"/>
                    <a:pt x="23" y="24"/>
                    <a:pt x="24" y="24"/>
                  </a:cubicBezTo>
                  <a:cubicBezTo>
                    <a:pt x="24" y="24"/>
                    <a:pt x="24" y="23"/>
                    <a:pt x="23" y="23"/>
                  </a:cubicBezTo>
                  <a:cubicBezTo>
                    <a:pt x="23" y="23"/>
                    <a:pt x="23" y="23"/>
                    <a:pt x="23" y="23"/>
                  </a:cubicBezTo>
                  <a:close/>
                  <a:moveTo>
                    <a:pt x="22" y="24"/>
                  </a:moveTo>
                  <a:cubicBezTo>
                    <a:pt x="22" y="23"/>
                    <a:pt x="21" y="23"/>
                    <a:pt x="21" y="23"/>
                  </a:cubicBezTo>
                  <a:cubicBezTo>
                    <a:pt x="21" y="23"/>
                    <a:pt x="21" y="24"/>
                    <a:pt x="22" y="24"/>
                  </a:cubicBezTo>
                  <a:close/>
                  <a:moveTo>
                    <a:pt x="13" y="26"/>
                  </a:moveTo>
                  <a:cubicBezTo>
                    <a:pt x="13" y="26"/>
                    <a:pt x="13" y="26"/>
                    <a:pt x="13" y="26"/>
                  </a:cubicBezTo>
                  <a:cubicBezTo>
                    <a:pt x="13" y="25"/>
                    <a:pt x="14" y="26"/>
                    <a:pt x="14" y="26"/>
                  </a:cubicBezTo>
                  <a:cubicBezTo>
                    <a:pt x="14" y="26"/>
                    <a:pt x="14" y="25"/>
                    <a:pt x="14" y="25"/>
                  </a:cubicBezTo>
                  <a:cubicBezTo>
                    <a:pt x="13" y="25"/>
                    <a:pt x="15" y="24"/>
                    <a:pt x="14" y="23"/>
                  </a:cubicBezTo>
                  <a:cubicBezTo>
                    <a:pt x="13" y="24"/>
                    <a:pt x="13" y="25"/>
                    <a:pt x="13" y="26"/>
                  </a:cubicBezTo>
                  <a:close/>
                  <a:moveTo>
                    <a:pt x="29" y="24"/>
                  </a:moveTo>
                  <a:cubicBezTo>
                    <a:pt x="29" y="24"/>
                    <a:pt x="29" y="23"/>
                    <a:pt x="28" y="23"/>
                  </a:cubicBezTo>
                  <a:cubicBezTo>
                    <a:pt x="28" y="23"/>
                    <a:pt x="28" y="24"/>
                    <a:pt x="29" y="24"/>
                  </a:cubicBezTo>
                  <a:close/>
                  <a:moveTo>
                    <a:pt x="18" y="25"/>
                  </a:moveTo>
                  <a:cubicBezTo>
                    <a:pt x="18" y="24"/>
                    <a:pt x="18" y="24"/>
                    <a:pt x="17" y="23"/>
                  </a:cubicBezTo>
                  <a:cubicBezTo>
                    <a:pt x="17" y="23"/>
                    <a:pt x="17" y="23"/>
                    <a:pt x="17" y="23"/>
                  </a:cubicBezTo>
                  <a:cubicBezTo>
                    <a:pt x="16" y="24"/>
                    <a:pt x="17" y="25"/>
                    <a:pt x="18" y="25"/>
                  </a:cubicBezTo>
                  <a:close/>
                  <a:moveTo>
                    <a:pt x="26" y="25"/>
                  </a:moveTo>
                  <a:cubicBezTo>
                    <a:pt x="27" y="25"/>
                    <a:pt x="27" y="24"/>
                    <a:pt x="26" y="23"/>
                  </a:cubicBezTo>
                  <a:cubicBezTo>
                    <a:pt x="25" y="24"/>
                    <a:pt x="26" y="25"/>
                    <a:pt x="26" y="25"/>
                  </a:cubicBezTo>
                  <a:close/>
                  <a:moveTo>
                    <a:pt x="5" y="26"/>
                  </a:moveTo>
                  <a:cubicBezTo>
                    <a:pt x="5" y="25"/>
                    <a:pt x="6" y="25"/>
                    <a:pt x="6" y="24"/>
                  </a:cubicBezTo>
                  <a:cubicBezTo>
                    <a:pt x="6" y="24"/>
                    <a:pt x="6" y="24"/>
                    <a:pt x="5" y="24"/>
                  </a:cubicBezTo>
                  <a:cubicBezTo>
                    <a:pt x="5" y="24"/>
                    <a:pt x="5" y="25"/>
                    <a:pt x="5" y="26"/>
                  </a:cubicBezTo>
                  <a:close/>
                  <a:moveTo>
                    <a:pt x="29" y="25"/>
                  </a:moveTo>
                  <a:cubicBezTo>
                    <a:pt x="29" y="25"/>
                    <a:pt x="29" y="25"/>
                    <a:pt x="30" y="25"/>
                  </a:cubicBezTo>
                  <a:cubicBezTo>
                    <a:pt x="30" y="25"/>
                    <a:pt x="29" y="24"/>
                    <a:pt x="29" y="24"/>
                  </a:cubicBezTo>
                  <a:cubicBezTo>
                    <a:pt x="29" y="24"/>
                    <a:pt x="29" y="24"/>
                    <a:pt x="29" y="25"/>
                  </a:cubicBezTo>
                  <a:close/>
                  <a:moveTo>
                    <a:pt x="32" y="26"/>
                  </a:moveTo>
                  <a:cubicBezTo>
                    <a:pt x="32" y="26"/>
                    <a:pt x="32" y="26"/>
                    <a:pt x="32" y="25"/>
                  </a:cubicBezTo>
                  <a:cubicBezTo>
                    <a:pt x="32" y="25"/>
                    <a:pt x="31" y="24"/>
                    <a:pt x="31" y="24"/>
                  </a:cubicBezTo>
                  <a:cubicBezTo>
                    <a:pt x="31" y="25"/>
                    <a:pt x="31" y="26"/>
                    <a:pt x="32" y="26"/>
                  </a:cubicBezTo>
                  <a:close/>
                  <a:moveTo>
                    <a:pt x="10" y="26"/>
                  </a:moveTo>
                  <a:cubicBezTo>
                    <a:pt x="10" y="26"/>
                    <a:pt x="11" y="25"/>
                    <a:pt x="10" y="24"/>
                  </a:cubicBezTo>
                  <a:cubicBezTo>
                    <a:pt x="10" y="25"/>
                    <a:pt x="10" y="26"/>
                    <a:pt x="10" y="26"/>
                  </a:cubicBezTo>
                  <a:close/>
                  <a:moveTo>
                    <a:pt x="23" y="26"/>
                  </a:moveTo>
                  <a:cubicBezTo>
                    <a:pt x="23" y="25"/>
                    <a:pt x="23" y="24"/>
                    <a:pt x="22" y="25"/>
                  </a:cubicBezTo>
                  <a:cubicBezTo>
                    <a:pt x="23" y="25"/>
                    <a:pt x="23" y="26"/>
                    <a:pt x="23" y="26"/>
                  </a:cubicBezTo>
                  <a:close/>
                  <a:moveTo>
                    <a:pt x="19" y="25"/>
                  </a:moveTo>
                  <a:cubicBezTo>
                    <a:pt x="19" y="25"/>
                    <a:pt x="19" y="26"/>
                    <a:pt x="19" y="26"/>
                  </a:cubicBezTo>
                  <a:cubicBezTo>
                    <a:pt x="19" y="27"/>
                    <a:pt x="19" y="28"/>
                    <a:pt x="20" y="28"/>
                  </a:cubicBezTo>
                  <a:cubicBezTo>
                    <a:pt x="20" y="28"/>
                    <a:pt x="20" y="27"/>
                    <a:pt x="20" y="27"/>
                  </a:cubicBezTo>
                  <a:cubicBezTo>
                    <a:pt x="20" y="26"/>
                    <a:pt x="20" y="25"/>
                    <a:pt x="19" y="26"/>
                  </a:cubicBezTo>
                  <a:cubicBezTo>
                    <a:pt x="19" y="25"/>
                    <a:pt x="19" y="25"/>
                    <a:pt x="19" y="25"/>
                  </a:cubicBezTo>
                  <a:close/>
                  <a:moveTo>
                    <a:pt x="37" y="26"/>
                  </a:moveTo>
                  <a:cubicBezTo>
                    <a:pt x="37" y="26"/>
                    <a:pt x="38" y="25"/>
                    <a:pt x="37" y="25"/>
                  </a:cubicBezTo>
                  <a:cubicBezTo>
                    <a:pt x="37" y="25"/>
                    <a:pt x="36" y="26"/>
                    <a:pt x="37" y="26"/>
                  </a:cubicBezTo>
                  <a:close/>
                  <a:moveTo>
                    <a:pt x="6" y="27"/>
                  </a:moveTo>
                  <a:cubicBezTo>
                    <a:pt x="7" y="27"/>
                    <a:pt x="7" y="27"/>
                    <a:pt x="7" y="27"/>
                  </a:cubicBezTo>
                  <a:cubicBezTo>
                    <a:pt x="7" y="26"/>
                    <a:pt x="8" y="26"/>
                    <a:pt x="8" y="26"/>
                  </a:cubicBezTo>
                  <a:cubicBezTo>
                    <a:pt x="7" y="26"/>
                    <a:pt x="7" y="25"/>
                    <a:pt x="7" y="25"/>
                  </a:cubicBezTo>
                  <a:cubicBezTo>
                    <a:pt x="6" y="25"/>
                    <a:pt x="6" y="26"/>
                    <a:pt x="6" y="27"/>
                  </a:cubicBezTo>
                  <a:close/>
                  <a:moveTo>
                    <a:pt x="15" y="26"/>
                  </a:moveTo>
                  <a:cubicBezTo>
                    <a:pt x="15" y="25"/>
                    <a:pt x="16" y="26"/>
                    <a:pt x="16" y="25"/>
                  </a:cubicBezTo>
                  <a:cubicBezTo>
                    <a:pt x="16" y="25"/>
                    <a:pt x="16" y="25"/>
                    <a:pt x="15" y="25"/>
                  </a:cubicBezTo>
                  <a:cubicBezTo>
                    <a:pt x="15" y="25"/>
                    <a:pt x="15" y="26"/>
                    <a:pt x="15" y="26"/>
                  </a:cubicBezTo>
                  <a:close/>
                  <a:moveTo>
                    <a:pt x="27" y="27"/>
                  </a:moveTo>
                  <a:cubicBezTo>
                    <a:pt x="28" y="27"/>
                    <a:pt x="28" y="26"/>
                    <a:pt x="28" y="26"/>
                  </a:cubicBezTo>
                  <a:cubicBezTo>
                    <a:pt x="28" y="25"/>
                    <a:pt x="28" y="25"/>
                    <a:pt x="27" y="25"/>
                  </a:cubicBezTo>
                  <a:cubicBezTo>
                    <a:pt x="28" y="26"/>
                    <a:pt x="27" y="26"/>
                    <a:pt x="27" y="27"/>
                  </a:cubicBezTo>
                  <a:close/>
                  <a:moveTo>
                    <a:pt x="26" y="26"/>
                  </a:moveTo>
                  <a:cubicBezTo>
                    <a:pt x="26" y="26"/>
                    <a:pt x="26" y="25"/>
                    <a:pt x="25" y="25"/>
                  </a:cubicBezTo>
                  <a:cubicBezTo>
                    <a:pt x="25" y="26"/>
                    <a:pt x="26" y="27"/>
                    <a:pt x="26" y="26"/>
                  </a:cubicBezTo>
                  <a:close/>
                  <a:moveTo>
                    <a:pt x="23" y="27"/>
                  </a:moveTo>
                  <a:cubicBezTo>
                    <a:pt x="23" y="27"/>
                    <a:pt x="23" y="26"/>
                    <a:pt x="22" y="25"/>
                  </a:cubicBezTo>
                  <a:cubicBezTo>
                    <a:pt x="22" y="27"/>
                    <a:pt x="22" y="27"/>
                    <a:pt x="23" y="27"/>
                  </a:cubicBezTo>
                  <a:close/>
                  <a:moveTo>
                    <a:pt x="16" y="26"/>
                  </a:moveTo>
                  <a:cubicBezTo>
                    <a:pt x="16" y="27"/>
                    <a:pt x="16" y="27"/>
                    <a:pt x="17" y="28"/>
                  </a:cubicBezTo>
                  <a:cubicBezTo>
                    <a:pt x="18" y="27"/>
                    <a:pt x="17" y="26"/>
                    <a:pt x="16" y="26"/>
                  </a:cubicBezTo>
                  <a:cubicBezTo>
                    <a:pt x="16" y="26"/>
                    <a:pt x="16" y="26"/>
                    <a:pt x="16" y="26"/>
                  </a:cubicBezTo>
                  <a:close/>
                  <a:moveTo>
                    <a:pt x="31" y="27"/>
                  </a:moveTo>
                  <a:cubicBezTo>
                    <a:pt x="31" y="26"/>
                    <a:pt x="31" y="26"/>
                    <a:pt x="30" y="26"/>
                  </a:cubicBezTo>
                  <a:cubicBezTo>
                    <a:pt x="30" y="27"/>
                    <a:pt x="31" y="27"/>
                    <a:pt x="31" y="27"/>
                  </a:cubicBezTo>
                  <a:close/>
                  <a:moveTo>
                    <a:pt x="15" y="27"/>
                  </a:moveTo>
                  <a:cubicBezTo>
                    <a:pt x="15" y="27"/>
                    <a:pt x="15" y="26"/>
                    <a:pt x="15" y="26"/>
                  </a:cubicBezTo>
                  <a:cubicBezTo>
                    <a:pt x="15" y="27"/>
                    <a:pt x="14" y="27"/>
                    <a:pt x="15" y="27"/>
                  </a:cubicBezTo>
                  <a:close/>
                  <a:moveTo>
                    <a:pt x="32" y="26"/>
                  </a:moveTo>
                  <a:cubicBezTo>
                    <a:pt x="32" y="27"/>
                    <a:pt x="32" y="27"/>
                    <a:pt x="33" y="28"/>
                  </a:cubicBezTo>
                  <a:cubicBezTo>
                    <a:pt x="33" y="27"/>
                    <a:pt x="33" y="27"/>
                    <a:pt x="33" y="27"/>
                  </a:cubicBezTo>
                  <a:cubicBezTo>
                    <a:pt x="33" y="26"/>
                    <a:pt x="33" y="27"/>
                    <a:pt x="33" y="26"/>
                  </a:cubicBezTo>
                  <a:cubicBezTo>
                    <a:pt x="33" y="26"/>
                    <a:pt x="33" y="26"/>
                    <a:pt x="32" y="26"/>
                  </a:cubicBezTo>
                  <a:cubicBezTo>
                    <a:pt x="32" y="26"/>
                    <a:pt x="32" y="26"/>
                    <a:pt x="32" y="26"/>
                  </a:cubicBezTo>
                  <a:close/>
                  <a:moveTo>
                    <a:pt x="11" y="27"/>
                  </a:moveTo>
                  <a:cubicBezTo>
                    <a:pt x="11" y="27"/>
                    <a:pt x="11" y="27"/>
                    <a:pt x="11" y="26"/>
                  </a:cubicBezTo>
                  <a:cubicBezTo>
                    <a:pt x="11" y="26"/>
                    <a:pt x="11" y="26"/>
                    <a:pt x="11" y="26"/>
                  </a:cubicBezTo>
                  <a:cubicBezTo>
                    <a:pt x="11" y="27"/>
                    <a:pt x="10" y="27"/>
                    <a:pt x="11" y="27"/>
                  </a:cubicBezTo>
                  <a:close/>
                  <a:moveTo>
                    <a:pt x="28" y="27"/>
                  </a:moveTo>
                  <a:cubicBezTo>
                    <a:pt x="28" y="27"/>
                    <a:pt x="28" y="28"/>
                    <a:pt x="29" y="28"/>
                  </a:cubicBezTo>
                  <a:cubicBezTo>
                    <a:pt x="29" y="27"/>
                    <a:pt x="29" y="27"/>
                    <a:pt x="29" y="26"/>
                  </a:cubicBezTo>
                  <a:cubicBezTo>
                    <a:pt x="29" y="26"/>
                    <a:pt x="29" y="26"/>
                    <a:pt x="28" y="26"/>
                  </a:cubicBezTo>
                  <a:cubicBezTo>
                    <a:pt x="28" y="27"/>
                    <a:pt x="28" y="27"/>
                    <a:pt x="28" y="27"/>
                  </a:cubicBezTo>
                  <a:close/>
                  <a:moveTo>
                    <a:pt x="12" y="27"/>
                  </a:moveTo>
                  <a:cubicBezTo>
                    <a:pt x="12" y="27"/>
                    <a:pt x="13" y="27"/>
                    <a:pt x="13" y="27"/>
                  </a:cubicBezTo>
                  <a:cubicBezTo>
                    <a:pt x="13" y="27"/>
                    <a:pt x="13" y="26"/>
                    <a:pt x="12" y="27"/>
                  </a:cubicBezTo>
                  <a:close/>
                  <a:moveTo>
                    <a:pt x="8" y="28"/>
                  </a:moveTo>
                  <a:cubicBezTo>
                    <a:pt x="8" y="28"/>
                    <a:pt x="9" y="27"/>
                    <a:pt x="8" y="27"/>
                  </a:cubicBezTo>
                  <a:cubicBezTo>
                    <a:pt x="8" y="27"/>
                    <a:pt x="7" y="27"/>
                    <a:pt x="8" y="28"/>
                  </a:cubicBezTo>
                  <a:close/>
                  <a:moveTo>
                    <a:pt x="25" y="28"/>
                  </a:moveTo>
                  <a:cubicBezTo>
                    <a:pt x="25" y="27"/>
                    <a:pt x="25" y="27"/>
                    <a:pt x="24" y="27"/>
                  </a:cubicBezTo>
                  <a:cubicBezTo>
                    <a:pt x="25" y="27"/>
                    <a:pt x="25" y="28"/>
                    <a:pt x="25" y="28"/>
                  </a:cubicBezTo>
                  <a:close/>
                  <a:moveTo>
                    <a:pt x="15" y="28"/>
                  </a:moveTo>
                  <a:cubicBezTo>
                    <a:pt x="16" y="28"/>
                    <a:pt x="16" y="29"/>
                    <a:pt x="17" y="29"/>
                  </a:cubicBezTo>
                  <a:cubicBezTo>
                    <a:pt x="17" y="28"/>
                    <a:pt x="16" y="27"/>
                    <a:pt x="15" y="27"/>
                  </a:cubicBezTo>
                  <a:cubicBezTo>
                    <a:pt x="15" y="27"/>
                    <a:pt x="16" y="28"/>
                    <a:pt x="15" y="28"/>
                  </a:cubicBezTo>
                  <a:close/>
                  <a:moveTo>
                    <a:pt x="12" y="27"/>
                  </a:moveTo>
                  <a:cubicBezTo>
                    <a:pt x="12" y="28"/>
                    <a:pt x="12" y="28"/>
                    <a:pt x="12" y="28"/>
                  </a:cubicBezTo>
                  <a:cubicBezTo>
                    <a:pt x="12" y="28"/>
                    <a:pt x="12" y="28"/>
                    <a:pt x="12" y="28"/>
                  </a:cubicBezTo>
                  <a:cubicBezTo>
                    <a:pt x="12" y="28"/>
                    <a:pt x="13" y="28"/>
                    <a:pt x="13" y="27"/>
                  </a:cubicBezTo>
                  <a:cubicBezTo>
                    <a:pt x="12" y="28"/>
                    <a:pt x="12" y="27"/>
                    <a:pt x="12" y="27"/>
                  </a:cubicBezTo>
                  <a:close/>
                  <a:moveTo>
                    <a:pt x="34" y="29"/>
                  </a:moveTo>
                  <a:cubicBezTo>
                    <a:pt x="34" y="29"/>
                    <a:pt x="34" y="29"/>
                    <a:pt x="34" y="29"/>
                  </a:cubicBezTo>
                  <a:cubicBezTo>
                    <a:pt x="34" y="29"/>
                    <a:pt x="35" y="29"/>
                    <a:pt x="35" y="28"/>
                  </a:cubicBezTo>
                  <a:cubicBezTo>
                    <a:pt x="35" y="28"/>
                    <a:pt x="34" y="27"/>
                    <a:pt x="34" y="27"/>
                  </a:cubicBezTo>
                  <a:cubicBezTo>
                    <a:pt x="34" y="28"/>
                    <a:pt x="34" y="28"/>
                    <a:pt x="34" y="29"/>
                  </a:cubicBezTo>
                  <a:close/>
                  <a:moveTo>
                    <a:pt x="29" y="29"/>
                  </a:moveTo>
                  <a:cubicBezTo>
                    <a:pt x="29" y="29"/>
                    <a:pt x="30" y="29"/>
                    <a:pt x="30" y="30"/>
                  </a:cubicBezTo>
                  <a:cubicBezTo>
                    <a:pt x="31" y="30"/>
                    <a:pt x="31" y="28"/>
                    <a:pt x="30" y="28"/>
                  </a:cubicBezTo>
                  <a:cubicBezTo>
                    <a:pt x="29" y="28"/>
                    <a:pt x="29" y="28"/>
                    <a:pt x="29" y="29"/>
                  </a:cubicBezTo>
                  <a:close/>
                  <a:moveTo>
                    <a:pt x="6" y="29"/>
                  </a:moveTo>
                  <a:cubicBezTo>
                    <a:pt x="6" y="29"/>
                    <a:pt x="6" y="28"/>
                    <a:pt x="6" y="28"/>
                  </a:cubicBezTo>
                  <a:cubicBezTo>
                    <a:pt x="6" y="28"/>
                    <a:pt x="6" y="29"/>
                    <a:pt x="6" y="29"/>
                  </a:cubicBezTo>
                  <a:close/>
                  <a:moveTo>
                    <a:pt x="21" y="29"/>
                  </a:moveTo>
                  <a:cubicBezTo>
                    <a:pt x="21" y="29"/>
                    <a:pt x="21" y="30"/>
                    <a:pt x="22" y="30"/>
                  </a:cubicBezTo>
                  <a:cubicBezTo>
                    <a:pt x="22" y="30"/>
                    <a:pt x="22" y="29"/>
                    <a:pt x="22" y="29"/>
                  </a:cubicBezTo>
                  <a:cubicBezTo>
                    <a:pt x="22" y="28"/>
                    <a:pt x="22" y="28"/>
                    <a:pt x="21" y="28"/>
                  </a:cubicBezTo>
                  <a:cubicBezTo>
                    <a:pt x="21" y="28"/>
                    <a:pt x="21" y="28"/>
                    <a:pt x="21" y="29"/>
                  </a:cubicBezTo>
                  <a:close/>
                  <a:moveTo>
                    <a:pt x="18" y="28"/>
                  </a:moveTo>
                  <a:cubicBezTo>
                    <a:pt x="18" y="29"/>
                    <a:pt x="18" y="30"/>
                    <a:pt x="19" y="30"/>
                  </a:cubicBezTo>
                  <a:cubicBezTo>
                    <a:pt x="20" y="29"/>
                    <a:pt x="19" y="28"/>
                    <a:pt x="18" y="28"/>
                  </a:cubicBezTo>
                  <a:cubicBezTo>
                    <a:pt x="18" y="28"/>
                    <a:pt x="18" y="28"/>
                    <a:pt x="18" y="28"/>
                  </a:cubicBezTo>
                  <a:close/>
                  <a:moveTo>
                    <a:pt x="24" y="29"/>
                  </a:moveTo>
                  <a:cubicBezTo>
                    <a:pt x="24" y="29"/>
                    <a:pt x="24" y="29"/>
                    <a:pt x="25" y="30"/>
                  </a:cubicBezTo>
                  <a:cubicBezTo>
                    <a:pt x="25" y="29"/>
                    <a:pt x="25" y="29"/>
                    <a:pt x="25" y="28"/>
                  </a:cubicBezTo>
                  <a:cubicBezTo>
                    <a:pt x="25" y="28"/>
                    <a:pt x="24" y="28"/>
                    <a:pt x="24" y="28"/>
                  </a:cubicBezTo>
                  <a:cubicBezTo>
                    <a:pt x="24" y="28"/>
                    <a:pt x="24" y="28"/>
                    <a:pt x="24" y="29"/>
                  </a:cubicBezTo>
                  <a:close/>
                  <a:moveTo>
                    <a:pt x="26" y="31"/>
                  </a:moveTo>
                  <a:cubicBezTo>
                    <a:pt x="26" y="30"/>
                    <a:pt x="27" y="29"/>
                    <a:pt x="26" y="29"/>
                  </a:cubicBezTo>
                  <a:cubicBezTo>
                    <a:pt x="26" y="29"/>
                    <a:pt x="25" y="30"/>
                    <a:pt x="26" y="31"/>
                  </a:cubicBezTo>
                  <a:close/>
                  <a:moveTo>
                    <a:pt x="7" y="30"/>
                  </a:moveTo>
                  <a:cubicBezTo>
                    <a:pt x="7" y="30"/>
                    <a:pt x="7" y="29"/>
                    <a:pt x="7" y="29"/>
                  </a:cubicBezTo>
                  <a:cubicBezTo>
                    <a:pt x="7" y="29"/>
                    <a:pt x="7" y="29"/>
                    <a:pt x="7" y="29"/>
                  </a:cubicBezTo>
                  <a:cubicBezTo>
                    <a:pt x="7" y="29"/>
                    <a:pt x="7" y="29"/>
                    <a:pt x="7" y="30"/>
                  </a:cubicBezTo>
                  <a:close/>
                  <a:moveTo>
                    <a:pt x="16" y="31"/>
                  </a:moveTo>
                  <a:cubicBezTo>
                    <a:pt x="15" y="31"/>
                    <a:pt x="15" y="31"/>
                    <a:pt x="15" y="31"/>
                  </a:cubicBezTo>
                  <a:cubicBezTo>
                    <a:pt x="15" y="31"/>
                    <a:pt x="15" y="30"/>
                    <a:pt x="14" y="30"/>
                  </a:cubicBezTo>
                  <a:cubicBezTo>
                    <a:pt x="14" y="31"/>
                    <a:pt x="15" y="31"/>
                    <a:pt x="16" y="32"/>
                  </a:cubicBezTo>
                  <a:cubicBezTo>
                    <a:pt x="16" y="31"/>
                    <a:pt x="16" y="31"/>
                    <a:pt x="16" y="30"/>
                  </a:cubicBezTo>
                  <a:cubicBezTo>
                    <a:pt x="16" y="30"/>
                    <a:pt x="15" y="29"/>
                    <a:pt x="15" y="29"/>
                  </a:cubicBezTo>
                  <a:cubicBezTo>
                    <a:pt x="14" y="30"/>
                    <a:pt x="16" y="30"/>
                    <a:pt x="16" y="31"/>
                  </a:cubicBezTo>
                  <a:close/>
                  <a:moveTo>
                    <a:pt x="31" y="31"/>
                  </a:moveTo>
                  <a:cubicBezTo>
                    <a:pt x="31" y="31"/>
                    <a:pt x="31" y="31"/>
                    <a:pt x="32" y="32"/>
                  </a:cubicBezTo>
                  <a:cubicBezTo>
                    <a:pt x="32" y="31"/>
                    <a:pt x="32" y="30"/>
                    <a:pt x="32" y="30"/>
                  </a:cubicBezTo>
                  <a:cubicBezTo>
                    <a:pt x="32" y="29"/>
                    <a:pt x="32" y="29"/>
                    <a:pt x="31" y="29"/>
                  </a:cubicBezTo>
                  <a:cubicBezTo>
                    <a:pt x="31" y="30"/>
                    <a:pt x="31" y="30"/>
                    <a:pt x="31" y="31"/>
                  </a:cubicBezTo>
                  <a:close/>
                  <a:moveTo>
                    <a:pt x="11" y="30"/>
                  </a:moveTo>
                  <a:cubicBezTo>
                    <a:pt x="11" y="31"/>
                    <a:pt x="12" y="30"/>
                    <a:pt x="12" y="30"/>
                  </a:cubicBezTo>
                  <a:cubicBezTo>
                    <a:pt x="12" y="30"/>
                    <a:pt x="12" y="29"/>
                    <a:pt x="11" y="29"/>
                  </a:cubicBezTo>
                  <a:cubicBezTo>
                    <a:pt x="12" y="30"/>
                    <a:pt x="12" y="30"/>
                    <a:pt x="11" y="30"/>
                  </a:cubicBezTo>
                  <a:close/>
                  <a:moveTo>
                    <a:pt x="19" y="31"/>
                  </a:moveTo>
                  <a:cubicBezTo>
                    <a:pt x="18" y="31"/>
                    <a:pt x="18" y="30"/>
                    <a:pt x="17" y="29"/>
                  </a:cubicBezTo>
                  <a:cubicBezTo>
                    <a:pt x="18" y="30"/>
                    <a:pt x="18" y="32"/>
                    <a:pt x="19" y="31"/>
                  </a:cubicBezTo>
                  <a:close/>
                  <a:moveTo>
                    <a:pt x="27" y="30"/>
                  </a:moveTo>
                  <a:cubicBezTo>
                    <a:pt x="28" y="30"/>
                    <a:pt x="27" y="29"/>
                    <a:pt x="27" y="30"/>
                  </a:cubicBezTo>
                  <a:cubicBezTo>
                    <a:pt x="27" y="30"/>
                    <a:pt x="27" y="30"/>
                    <a:pt x="27" y="30"/>
                  </a:cubicBezTo>
                  <a:close/>
                  <a:moveTo>
                    <a:pt x="8" y="31"/>
                  </a:moveTo>
                  <a:cubicBezTo>
                    <a:pt x="8" y="31"/>
                    <a:pt x="9" y="30"/>
                    <a:pt x="8" y="30"/>
                  </a:cubicBezTo>
                  <a:cubicBezTo>
                    <a:pt x="8" y="31"/>
                    <a:pt x="8" y="31"/>
                    <a:pt x="8" y="31"/>
                  </a:cubicBezTo>
                  <a:close/>
                  <a:moveTo>
                    <a:pt x="21" y="32"/>
                  </a:moveTo>
                  <a:cubicBezTo>
                    <a:pt x="22" y="32"/>
                    <a:pt x="21" y="31"/>
                    <a:pt x="20" y="30"/>
                  </a:cubicBezTo>
                  <a:cubicBezTo>
                    <a:pt x="20" y="31"/>
                    <a:pt x="20" y="32"/>
                    <a:pt x="21" y="32"/>
                  </a:cubicBezTo>
                  <a:close/>
                  <a:moveTo>
                    <a:pt x="23" y="31"/>
                  </a:moveTo>
                  <a:cubicBezTo>
                    <a:pt x="23" y="31"/>
                    <a:pt x="23" y="32"/>
                    <a:pt x="24" y="32"/>
                  </a:cubicBezTo>
                  <a:cubicBezTo>
                    <a:pt x="24" y="31"/>
                    <a:pt x="24" y="31"/>
                    <a:pt x="24" y="30"/>
                  </a:cubicBezTo>
                  <a:cubicBezTo>
                    <a:pt x="23" y="31"/>
                    <a:pt x="23" y="31"/>
                    <a:pt x="23" y="31"/>
                  </a:cubicBezTo>
                  <a:close/>
                  <a:moveTo>
                    <a:pt x="27" y="32"/>
                  </a:moveTo>
                  <a:cubicBezTo>
                    <a:pt x="27" y="31"/>
                    <a:pt x="27" y="31"/>
                    <a:pt x="26" y="30"/>
                  </a:cubicBezTo>
                  <a:cubicBezTo>
                    <a:pt x="26" y="31"/>
                    <a:pt x="26" y="32"/>
                    <a:pt x="27" y="32"/>
                  </a:cubicBezTo>
                  <a:close/>
                  <a:moveTo>
                    <a:pt x="36" y="31"/>
                  </a:moveTo>
                  <a:cubicBezTo>
                    <a:pt x="36" y="31"/>
                    <a:pt x="36" y="31"/>
                    <a:pt x="36" y="31"/>
                  </a:cubicBezTo>
                  <a:cubicBezTo>
                    <a:pt x="36" y="31"/>
                    <a:pt x="36" y="31"/>
                    <a:pt x="35" y="30"/>
                  </a:cubicBezTo>
                  <a:cubicBezTo>
                    <a:pt x="35" y="31"/>
                    <a:pt x="36" y="31"/>
                    <a:pt x="36" y="31"/>
                  </a:cubicBezTo>
                  <a:close/>
                  <a:moveTo>
                    <a:pt x="33" y="33"/>
                  </a:moveTo>
                  <a:cubicBezTo>
                    <a:pt x="33" y="32"/>
                    <a:pt x="33" y="32"/>
                    <a:pt x="34" y="31"/>
                  </a:cubicBezTo>
                  <a:cubicBezTo>
                    <a:pt x="33" y="31"/>
                    <a:pt x="33" y="30"/>
                    <a:pt x="33" y="31"/>
                  </a:cubicBezTo>
                  <a:cubicBezTo>
                    <a:pt x="33" y="31"/>
                    <a:pt x="32" y="32"/>
                    <a:pt x="33" y="33"/>
                  </a:cubicBezTo>
                  <a:close/>
                  <a:moveTo>
                    <a:pt x="6" y="32"/>
                  </a:moveTo>
                  <a:cubicBezTo>
                    <a:pt x="6" y="32"/>
                    <a:pt x="6" y="32"/>
                    <a:pt x="7" y="32"/>
                  </a:cubicBezTo>
                  <a:cubicBezTo>
                    <a:pt x="7" y="31"/>
                    <a:pt x="6" y="31"/>
                    <a:pt x="6" y="31"/>
                  </a:cubicBezTo>
                  <a:cubicBezTo>
                    <a:pt x="6" y="31"/>
                    <a:pt x="6" y="31"/>
                    <a:pt x="6" y="32"/>
                  </a:cubicBezTo>
                  <a:close/>
                  <a:moveTo>
                    <a:pt x="29" y="32"/>
                  </a:moveTo>
                  <a:cubicBezTo>
                    <a:pt x="29" y="32"/>
                    <a:pt x="29" y="31"/>
                    <a:pt x="28" y="31"/>
                  </a:cubicBezTo>
                  <a:cubicBezTo>
                    <a:pt x="28" y="32"/>
                    <a:pt x="29" y="32"/>
                    <a:pt x="29" y="32"/>
                  </a:cubicBezTo>
                  <a:close/>
                  <a:moveTo>
                    <a:pt x="9" y="32"/>
                  </a:moveTo>
                  <a:cubicBezTo>
                    <a:pt x="9" y="32"/>
                    <a:pt x="9" y="31"/>
                    <a:pt x="9" y="31"/>
                  </a:cubicBezTo>
                  <a:cubicBezTo>
                    <a:pt x="9" y="32"/>
                    <a:pt x="9" y="32"/>
                    <a:pt x="9" y="32"/>
                  </a:cubicBezTo>
                  <a:close/>
                  <a:moveTo>
                    <a:pt x="13" y="32"/>
                  </a:moveTo>
                  <a:cubicBezTo>
                    <a:pt x="13" y="32"/>
                    <a:pt x="13" y="31"/>
                    <a:pt x="13" y="31"/>
                  </a:cubicBezTo>
                  <a:cubicBezTo>
                    <a:pt x="13" y="32"/>
                    <a:pt x="13" y="32"/>
                    <a:pt x="13" y="32"/>
                  </a:cubicBezTo>
                  <a:close/>
                  <a:moveTo>
                    <a:pt x="17" y="33"/>
                  </a:moveTo>
                  <a:cubicBezTo>
                    <a:pt x="17" y="32"/>
                    <a:pt x="17" y="32"/>
                    <a:pt x="17" y="32"/>
                  </a:cubicBezTo>
                  <a:cubicBezTo>
                    <a:pt x="17" y="33"/>
                    <a:pt x="17" y="33"/>
                    <a:pt x="17" y="33"/>
                  </a:cubicBezTo>
                  <a:cubicBezTo>
                    <a:pt x="16" y="33"/>
                    <a:pt x="17" y="34"/>
                    <a:pt x="18" y="34"/>
                  </a:cubicBezTo>
                  <a:cubicBezTo>
                    <a:pt x="18" y="33"/>
                    <a:pt x="18" y="33"/>
                    <a:pt x="18" y="33"/>
                  </a:cubicBezTo>
                  <a:cubicBezTo>
                    <a:pt x="18" y="32"/>
                    <a:pt x="17" y="32"/>
                    <a:pt x="17" y="31"/>
                  </a:cubicBezTo>
                  <a:cubicBezTo>
                    <a:pt x="17" y="31"/>
                    <a:pt x="17" y="31"/>
                    <a:pt x="17" y="31"/>
                  </a:cubicBezTo>
                  <a:cubicBezTo>
                    <a:pt x="17" y="32"/>
                    <a:pt x="16" y="32"/>
                    <a:pt x="17" y="33"/>
                  </a:cubicBezTo>
                  <a:close/>
                  <a:moveTo>
                    <a:pt x="24" y="33"/>
                  </a:moveTo>
                  <a:cubicBezTo>
                    <a:pt x="25" y="33"/>
                    <a:pt x="25" y="32"/>
                    <a:pt x="25" y="32"/>
                  </a:cubicBezTo>
                  <a:cubicBezTo>
                    <a:pt x="24" y="32"/>
                    <a:pt x="25" y="32"/>
                    <a:pt x="24" y="33"/>
                  </a:cubicBezTo>
                  <a:close/>
                  <a:moveTo>
                    <a:pt x="5" y="34"/>
                  </a:moveTo>
                  <a:cubicBezTo>
                    <a:pt x="5" y="33"/>
                    <a:pt x="5" y="32"/>
                    <a:pt x="5" y="32"/>
                  </a:cubicBezTo>
                  <a:cubicBezTo>
                    <a:pt x="5" y="33"/>
                    <a:pt x="5" y="33"/>
                    <a:pt x="5" y="34"/>
                  </a:cubicBezTo>
                  <a:close/>
                  <a:moveTo>
                    <a:pt x="20" y="33"/>
                  </a:moveTo>
                  <a:cubicBezTo>
                    <a:pt x="20" y="33"/>
                    <a:pt x="20" y="32"/>
                    <a:pt x="19" y="32"/>
                  </a:cubicBezTo>
                  <a:cubicBezTo>
                    <a:pt x="20" y="33"/>
                    <a:pt x="20" y="33"/>
                    <a:pt x="20" y="33"/>
                  </a:cubicBezTo>
                  <a:close/>
                  <a:moveTo>
                    <a:pt x="22" y="33"/>
                  </a:moveTo>
                  <a:cubicBezTo>
                    <a:pt x="22" y="33"/>
                    <a:pt x="22" y="32"/>
                    <a:pt x="22" y="32"/>
                  </a:cubicBezTo>
                  <a:cubicBezTo>
                    <a:pt x="22" y="32"/>
                    <a:pt x="21" y="33"/>
                    <a:pt x="22" y="33"/>
                  </a:cubicBezTo>
                  <a:close/>
                  <a:moveTo>
                    <a:pt x="29" y="33"/>
                  </a:moveTo>
                  <a:cubicBezTo>
                    <a:pt x="29" y="33"/>
                    <a:pt x="28" y="32"/>
                    <a:pt x="28" y="32"/>
                  </a:cubicBezTo>
                  <a:cubicBezTo>
                    <a:pt x="27" y="33"/>
                    <a:pt x="28" y="34"/>
                    <a:pt x="29" y="33"/>
                  </a:cubicBezTo>
                  <a:close/>
                  <a:moveTo>
                    <a:pt x="34" y="34"/>
                  </a:moveTo>
                  <a:cubicBezTo>
                    <a:pt x="34" y="34"/>
                    <a:pt x="34" y="34"/>
                    <a:pt x="34" y="34"/>
                  </a:cubicBezTo>
                  <a:cubicBezTo>
                    <a:pt x="35" y="34"/>
                    <a:pt x="35" y="33"/>
                    <a:pt x="35" y="33"/>
                  </a:cubicBezTo>
                  <a:cubicBezTo>
                    <a:pt x="35" y="33"/>
                    <a:pt x="35" y="32"/>
                    <a:pt x="35" y="32"/>
                  </a:cubicBezTo>
                  <a:cubicBezTo>
                    <a:pt x="34" y="33"/>
                    <a:pt x="34" y="33"/>
                    <a:pt x="34" y="34"/>
                  </a:cubicBezTo>
                  <a:close/>
                  <a:moveTo>
                    <a:pt x="10" y="33"/>
                  </a:moveTo>
                  <a:cubicBezTo>
                    <a:pt x="10" y="33"/>
                    <a:pt x="11" y="33"/>
                    <a:pt x="11" y="32"/>
                  </a:cubicBezTo>
                  <a:cubicBezTo>
                    <a:pt x="10" y="32"/>
                    <a:pt x="10" y="32"/>
                    <a:pt x="10" y="32"/>
                  </a:cubicBezTo>
                  <a:cubicBezTo>
                    <a:pt x="10" y="33"/>
                    <a:pt x="10" y="33"/>
                    <a:pt x="10" y="33"/>
                  </a:cubicBezTo>
                  <a:close/>
                  <a:moveTo>
                    <a:pt x="30" y="33"/>
                  </a:moveTo>
                  <a:cubicBezTo>
                    <a:pt x="30" y="33"/>
                    <a:pt x="30" y="34"/>
                    <a:pt x="31" y="34"/>
                  </a:cubicBezTo>
                  <a:cubicBezTo>
                    <a:pt x="31" y="34"/>
                    <a:pt x="31" y="34"/>
                    <a:pt x="31" y="33"/>
                  </a:cubicBezTo>
                  <a:cubicBezTo>
                    <a:pt x="30" y="33"/>
                    <a:pt x="30" y="32"/>
                    <a:pt x="30" y="32"/>
                  </a:cubicBezTo>
                  <a:cubicBezTo>
                    <a:pt x="30" y="32"/>
                    <a:pt x="30" y="33"/>
                    <a:pt x="30" y="33"/>
                  </a:cubicBezTo>
                  <a:close/>
                  <a:moveTo>
                    <a:pt x="15" y="34"/>
                  </a:moveTo>
                  <a:cubicBezTo>
                    <a:pt x="15" y="33"/>
                    <a:pt x="14" y="33"/>
                    <a:pt x="13" y="33"/>
                  </a:cubicBezTo>
                  <a:cubicBezTo>
                    <a:pt x="14" y="33"/>
                    <a:pt x="14" y="34"/>
                    <a:pt x="15" y="34"/>
                  </a:cubicBezTo>
                  <a:close/>
                  <a:moveTo>
                    <a:pt x="25" y="33"/>
                  </a:moveTo>
                  <a:cubicBezTo>
                    <a:pt x="25" y="34"/>
                    <a:pt x="25" y="34"/>
                    <a:pt x="26" y="34"/>
                  </a:cubicBezTo>
                  <a:cubicBezTo>
                    <a:pt x="26" y="34"/>
                    <a:pt x="26" y="33"/>
                    <a:pt x="26" y="33"/>
                  </a:cubicBezTo>
                  <a:cubicBezTo>
                    <a:pt x="26" y="33"/>
                    <a:pt x="26" y="32"/>
                    <a:pt x="25" y="33"/>
                  </a:cubicBezTo>
                  <a:cubicBezTo>
                    <a:pt x="26" y="33"/>
                    <a:pt x="25" y="33"/>
                    <a:pt x="25" y="33"/>
                  </a:cubicBezTo>
                  <a:close/>
                  <a:moveTo>
                    <a:pt x="23" y="34"/>
                  </a:moveTo>
                  <a:cubicBezTo>
                    <a:pt x="23" y="34"/>
                    <a:pt x="23" y="33"/>
                    <a:pt x="23" y="33"/>
                  </a:cubicBezTo>
                  <a:cubicBezTo>
                    <a:pt x="22" y="33"/>
                    <a:pt x="22" y="34"/>
                    <a:pt x="23" y="34"/>
                  </a:cubicBezTo>
                  <a:close/>
                  <a:moveTo>
                    <a:pt x="19" y="34"/>
                  </a:moveTo>
                  <a:cubicBezTo>
                    <a:pt x="19" y="34"/>
                    <a:pt x="19" y="35"/>
                    <a:pt x="20" y="35"/>
                  </a:cubicBezTo>
                  <a:cubicBezTo>
                    <a:pt x="20" y="34"/>
                    <a:pt x="19" y="34"/>
                    <a:pt x="19" y="33"/>
                  </a:cubicBezTo>
                  <a:cubicBezTo>
                    <a:pt x="19" y="34"/>
                    <a:pt x="19" y="34"/>
                    <a:pt x="19" y="34"/>
                  </a:cubicBezTo>
                  <a:close/>
                  <a:moveTo>
                    <a:pt x="35" y="39"/>
                  </a:moveTo>
                  <a:cubicBezTo>
                    <a:pt x="35" y="39"/>
                    <a:pt x="35" y="39"/>
                    <a:pt x="36" y="39"/>
                  </a:cubicBezTo>
                  <a:cubicBezTo>
                    <a:pt x="36" y="38"/>
                    <a:pt x="38" y="36"/>
                    <a:pt x="37" y="34"/>
                  </a:cubicBezTo>
                  <a:cubicBezTo>
                    <a:pt x="36" y="35"/>
                    <a:pt x="35" y="37"/>
                    <a:pt x="35" y="39"/>
                  </a:cubicBezTo>
                  <a:close/>
                  <a:moveTo>
                    <a:pt x="13" y="36"/>
                  </a:moveTo>
                  <a:cubicBezTo>
                    <a:pt x="14" y="37"/>
                    <a:pt x="14" y="36"/>
                    <a:pt x="14" y="35"/>
                  </a:cubicBezTo>
                  <a:cubicBezTo>
                    <a:pt x="14" y="35"/>
                    <a:pt x="14" y="34"/>
                    <a:pt x="13" y="34"/>
                  </a:cubicBezTo>
                  <a:cubicBezTo>
                    <a:pt x="12" y="35"/>
                    <a:pt x="15" y="35"/>
                    <a:pt x="13" y="36"/>
                  </a:cubicBezTo>
                  <a:close/>
                  <a:moveTo>
                    <a:pt x="27" y="35"/>
                  </a:moveTo>
                  <a:cubicBezTo>
                    <a:pt x="27" y="35"/>
                    <a:pt x="27" y="36"/>
                    <a:pt x="28" y="36"/>
                  </a:cubicBezTo>
                  <a:cubicBezTo>
                    <a:pt x="28" y="35"/>
                    <a:pt x="28" y="34"/>
                    <a:pt x="27" y="34"/>
                  </a:cubicBezTo>
                  <a:cubicBezTo>
                    <a:pt x="27" y="34"/>
                    <a:pt x="27" y="35"/>
                    <a:pt x="27" y="35"/>
                  </a:cubicBezTo>
                  <a:close/>
                  <a:moveTo>
                    <a:pt x="30" y="35"/>
                  </a:moveTo>
                  <a:cubicBezTo>
                    <a:pt x="30" y="35"/>
                    <a:pt x="30" y="34"/>
                    <a:pt x="29" y="34"/>
                  </a:cubicBezTo>
                  <a:cubicBezTo>
                    <a:pt x="29" y="35"/>
                    <a:pt x="30" y="35"/>
                    <a:pt x="30" y="35"/>
                  </a:cubicBezTo>
                  <a:close/>
                  <a:moveTo>
                    <a:pt x="23" y="36"/>
                  </a:moveTo>
                  <a:cubicBezTo>
                    <a:pt x="24" y="35"/>
                    <a:pt x="24" y="35"/>
                    <a:pt x="24" y="34"/>
                  </a:cubicBezTo>
                  <a:cubicBezTo>
                    <a:pt x="24" y="34"/>
                    <a:pt x="24" y="34"/>
                    <a:pt x="24" y="34"/>
                  </a:cubicBezTo>
                  <a:cubicBezTo>
                    <a:pt x="24" y="35"/>
                    <a:pt x="23" y="35"/>
                    <a:pt x="23" y="36"/>
                  </a:cubicBezTo>
                  <a:close/>
                  <a:moveTo>
                    <a:pt x="31" y="35"/>
                  </a:moveTo>
                  <a:cubicBezTo>
                    <a:pt x="31" y="35"/>
                    <a:pt x="32" y="35"/>
                    <a:pt x="32" y="36"/>
                  </a:cubicBezTo>
                  <a:cubicBezTo>
                    <a:pt x="32" y="35"/>
                    <a:pt x="32" y="35"/>
                    <a:pt x="32" y="34"/>
                  </a:cubicBezTo>
                  <a:cubicBezTo>
                    <a:pt x="32" y="34"/>
                    <a:pt x="32" y="34"/>
                    <a:pt x="32" y="34"/>
                  </a:cubicBezTo>
                  <a:cubicBezTo>
                    <a:pt x="32" y="35"/>
                    <a:pt x="31" y="35"/>
                    <a:pt x="31" y="35"/>
                  </a:cubicBezTo>
                  <a:close/>
                  <a:moveTo>
                    <a:pt x="16" y="35"/>
                  </a:moveTo>
                  <a:cubicBezTo>
                    <a:pt x="17" y="35"/>
                    <a:pt x="17" y="35"/>
                    <a:pt x="17" y="35"/>
                  </a:cubicBezTo>
                  <a:cubicBezTo>
                    <a:pt x="17" y="35"/>
                    <a:pt x="17" y="35"/>
                    <a:pt x="16" y="34"/>
                  </a:cubicBezTo>
                  <a:cubicBezTo>
                    <a:pt x="16" y="35"/>
                    <a:pt x="16" y="35"/>
                    <a:pt x="16" y="35"/>
                  </a:cubicBezTo>
                  <a:close/>
                  <a:moveTo>
                    <a:pt x="24" y="36"/>
                  </a:moveTo>
                  <a:cubicBezTo>
                    <a:pt x="24" y="36"/>
                    <a:pt x="25" y="37"/>
                    <a:pt x="25" y="36"/>
                  </a:cubicBezTo>
                  <a:cubicBezTo>
                    <a:pt x="25" y="36"/>
                    <a:pt x="25" y="36"/>
                    <a:pt x="25" y="36"/>
                  </a:cubicBezTo>
                  <a:cubicBezTo>
                    <a:pt x="25" y="35"/>
                    <a:pt x="25" y="35"/>
                    <a:pt x="24" y="35"/>
                  </a:cubicBezTo>
                  <a:cubicBezTo>
                    <a:pt x="25" y="36"/>
                    <a:pt x="24" y="36"/>
                    <a:pt x="24" y="36"/>
                  </a:cubicBezTo>
                  <a:close/>
                  <a:moveTo>
                    <a:pt x="20" y="36"/>
                  </a:moveTo>
                  <a:cubicBezTo>
                    <a:pt x="21" y="36"/>
                    <a:pt x="21" y="36"/>
                    <a:pt x="21" y="35"/>
                  </a:cubicBezTo>
                  <a:cubicBezTo>
                    <a:pt x="20" y="35"/>
                    <a:pt x="20" y="36"/>
                    <a:pt x="20" y="36"/>
                  </a:cubicBezTo>
                  <a:close/>
                  <a:moveTo>
                    <a:pt x="29" y="38"/>
                  </a:moveTo>
                  <a:cubicBezTo>
                    <a:pt x="30" y="37"/>
                    <a:pt x="30" y="37"/>
                    <a:pt x="30" y="36"/>
                  </a:cubicBezTo>
                  <a:cubicBezTo>
                    <a:pt x="29" y="35"/>
                    <a:pt x="28" y="38"/>
                    <a:pt x="29" y="38"/>
                  </a:cubicBezTo>
                  <a:close/>
                  <a:moveTo>
                    <a:pt x="28" y="36"/>
                  </a:moveTo>
                  <a:cubicBezTo>
                    <a:pt x="28" y="36"/>
                    <a:pt x="29" y="36"/>
                    <a:pt x="28" y="36"/>
                  </a:cubicBezTo>
                  <a:cubicBezTo>
                    <a:pt x="29" y="36"/>
                    <a:pt x="28" y="36"/>
                    <a:pt x="29" y="36"/>
                  </a:cubicBezTo>
                  <a:cubicBezTo>
                    <a:pt x="29" y="36"/>
                    <a:pt x="29" y="35"/>
                    <a:pt x="28" y="36"/>
                  </a:cubicBezTo>
                  <a:close/>
                  <a:moveTo>
                    <a:pt x="33" y="36"/>
                  </a:moveTo>
                  <a:cubicBezTo>
                    <a:pt x="33" y="37"/>
                    <a:pt x="33" y="37"/>
                    <a:pt x="33" y="37"/>
                  </a:cubicBezTo>
                  <a:cubicBezTo>
                    <a:pt x="34" y="37"/>
                    <a:pt x="34" y="36"/>
                    <a:pt x="34" y="36"/>
                  </a:cubicBezTo>
                  <a:cubicBezTo>
                    <a:pt x="33" y="36"/>
                    <a:pt x="33" y="36"/>
                    <a:pt x="33" y="36"/>
                  </a:cubicBezTo>
                  <a:close/>
                  <a:moveTo>
                    <a:pt x="19" y="37"/>
                  </a:moveTo>
                  <a:cubicBezTo>
                    <a:pt x="19" y="37"/>
                    <a:pt x="18" y="36"/>
                    <a:pt x="18" y="36"/>
                  </a:cubicBezTo>
                  <a:cubicBezTo>
                    <a:pt x="18" y="36"/>
                    <a:pt x="19" y="37"/>
                    <a:pt x="19" y="37"/>
                  </a:cubicBezTo>
                  <a:close/>
                  <a:moveTo>
                    <a:pt x="21" y="37"/>
                  </a:moveTo>
                  <a:cubicBezTo>
                    <a:pt x="22" y="37"/>
                    <a:pt x="22" y="37"/>
                    <a:pt x="22" y="37"/>
                  </a:cubicBezTo>
                  <a:cubicBezTo>
                    <a:pt x="22" y="37"/>
                    <a:pt x="22" y="37"/>
                    <a:pt x="21" y="36"/>
                  </a:cubicBezTo>
                  <a:cubicBezTo>
                    <a:pt x="21" y="37"/>
                    <a:pt x="21" y="37"/>
                    <a:pt x="21" y="37"/>
                  </a:cubicBezTo>
                  <a:close/>
                  <a:moveTo>
                    <a:pt x="26" y="39"/>
                  </a:moveTo>
                  <a:cubicBezTo>
                    <a:pt x="26" y="38"/>
                    <a:pt x="27" y="38"/>
                    <a:pt x="27" y="37"/>
                  </a:cubicBezTo>
                  <a:cubicBezTo>
                    <a:pt x="26" y="37"/>
                    <a:pt x="26" y="36"/>
                    <a:pt x="26" y="36"/>
                  </a:cubicBezTo>
                  <a:cubicBezTo>
                    <a:pt x="25" y="37"/>
                    <a:pt x="25" y="38"/>
                    <a:pt x="26" y="39"/>
                  </a:cubicBezTo>
                  <a:close/>
                  <a:moveTo>
                    <a:pt x="16" y="38"/>
                  </a:moveTo>
                  <a:cubicBezTo>
                    <a:pt x="16" y="38"/>
                    <a:pt x="16" y="37"/>
                    <a:pt x="16" y="37"/>
                  </a:cubicBezTo>
                  <a:cubicBezTo>
                    <a:pt x="16" y="37"/>
                    <a:pt x="16" y="37"/>
                    <a:pt x="16" y="37"/>
                  </a:cubicBezTo>
                  <a:cubicBezTo>
                    <a:pt x="15" y="37"/>
                    <a:pt x="16" y="38"/>
                    <a:pt x="16" y="38"/>
                  </a:cubicBezTo>
                  <a:close/>
                  <a:moveTo>
                    <a:pt x="12" y="38"/>
                  </a:moveTo>
                  <a:cubicBezTo>
                    <a:pt x="12" y="38"/>
                    <a:pt x="12" y="37"/>
                    <a:pt x="12" y="37"/>
                  </a:cubicBezTo>
                  <a:cubicBezTo>
                    <a:pt x="12" y="37"/>
                    <a:pt x="12" y="38"/>
                    <a:pt x="12" y="38"/>
                  </a:cubicBezTo>
                  <a:close/>
                  <a:moveTo>
                    <a:pt x="31" y="39"/>
                  </a:moveTo>
                  <a:cubicBezTo>
                    <a:pt x="31" y="38"/>
                    <a:pt x="31" y="38"/>
                    <a:pt x="31" y="37"/>
                  </a:cubicBezTo>
                  <a:cubicBezTo>
                    <a:pt x="31" y="38"/>
                    <a:pt x="30" y="39"/>
                    <a:pt x="31" y="39"/>
                  </a:cubicBezTo>
                  <a:close/>
                  <a:moveTo>
                    <a:pt x="15" y="38"/>
                  </a:moveTo>
                  <a:cubicBezTo>
                    <a:pt x="15" y="38"/>
                    <a:pt x="15" y="37"/>
                    <a:pt x="15" y="37"/>
                  </a:cubicBezTo>
                  <a:cubicBezTo>
                    <a:pt x="14" y="38"/>
                    <a:pt x="14" y="38"/>
                    <a:pt x="15" y="38"/>
                  </a:cubicBezTo>
                  <a:close/>
                  <a:moveTo>
                    <a:pt x="11" y="38"/>
                  </a:moveTo>
                  <a:cubicBezTo>
                    <a:pt x="11" y="40"/>
                    <a:pt x="12" y="40"/>
                    <a:pt x="12" y="41"/>
                  </a:cubicBezTo>
                  <a:cubicBezTo>
                    <a:pt x="13" y="40"/>
                    <a:pt x="11" y="39"/>
                    <a:pt x="11" y="38"/>
                  </a:cubicBezTo>
                  <a:cubicBezTo>
                    <a:pt x="11" y="38"/>
                    <a:pt x="11" y="38"/>
                    <a:pt x="11" y="38"/>
                  </a:cubicBezTo>
                  <a:close/>
                  <a:moveTo>
                    <a:pt x="17" y="39"/>
                  </a:moveTo>
                  <a:cubicBezTo>
                    <a:pt x="17" y="39"/>
                    <a:pt x="17" y="40"/>
                    <a:pt x="18" y="40"/>
                  </a:cubicBezTo>
                  <a:cubicBezTo>
                    <a:pt x="18" y="39"/>
                    <a:pt x="18" y="40"/>
                    <a:pt x="18" y="39"/>
                  </a:cubicBezTo>
                  <a:cubicBezTo>
                    <a:pt x="18" y="39"/>
                    <a:pt x="18" y="39"/>
                    <a:pt x="17" y="38"/>
                  </a:cubicBezTo>
                  <a:cubicBezTo>
                    <a:pt x="17" y="39"/>
                    <a:pt x="17" y="39"/>
                    <a:pt x="17" y="39"/>
                  </a:cubicBezTo>
                  <a:close/>
                  <a:moveTo>
                    <a:pt x="24" y="39"/>
                  </a:moveTo>
                  <a:cubicBezTo>
                    <a:pt x="24" y="39"/>
                    <a:pt x="23" y="38"/>
                    <a:pt x="23" y="38"/>
                  </a:cubicBezTo>
                  <a:cubicBezTo>
                    <a:pt x="23" y="39"/>
                    <a:pt x="23" y="40"/>
                    <a:pt x="24" y="39"/>
                  </a:cubicBezTo>
                  <a:close/>
                  <a:moveTo>
                    <a:pt x="16" y="39"/>
                  </a:moveTo>
                  <a:cubicBezTo>
                    <a:pt x="16" y="39"/>
                    <a:pt x="16" y="38"/>
                    <a:pt x="15" y="39"/>
                  </a:cubicBezTo>
                  <a:cubicBezTo>
                    <a:pt x="15" y="39"/>
                    <a:pt x="15" y="39"/>
                    <a:pt x="15" y="39"/>
                  </a:cubicBezTo>
                  <a:cubicBezTo>
                    <a:pt x="15" y="39"/>
                    <a:pt x="15" y="39"/>
                    <a:pt x="16" y="39"/>
                  </a:cubicBezTo>
                  <a:cubicBezTo>
                    <a:pt x="16" y="39"/>
                    <a:pt x="15" y="39"/>
                    <a:pt x="16" y="39"/>
                  </a:cubicBezTo>
                  <a:close/>
                  <a:moveTo>
                    <a:pt x="20" y="40"/>
                  </a:moveTo>
                  <a:cubicBezTo>
                    <a:pt x="21" y="39"/>
                    <a:pt x="21" y="39"/>
                    <a:pt x="20" y="39"/>
                  </a:cubicBezTo>
                  <a:cubicBezTo>
                    <a:pt x="21" y="39"/>
                    <a:pt x="20" y="39"/>
                    <a:pt x="20" y="40"/>
                  </a:cubicBezTo>
                  <a:close/>
                  <a:moveTo>
                    <a:pt x="32" y="40"/>
                  </a:moveTo>
                  <a:cubicBezTo>
                    <a:pt x="32" y="40"/>
                    <a:pt x="33" y="40"/>
                    <a:pt x="32" y="39"/>
                  </a:cubicBezTo>
                  <a:cubicBezTo>
                    <a:pt x="32" y="39"/>
                    <a:pt x="32" y="39"/>
                    <a:pt x="32" y="39"/>
                  </a:cubicBezTo>
                  <a:cubicBezTo>
                    <a:pt x="32" y="39"/>
                    <a:pt x="31" y="40"/>
                    <a:pt x="32" y="40"/>
                  </a:cubicBezTo>
                  <a:close/>
                  <a:moveTo>
                    <a:pt x="28" y="40"/>
                  </a:moveTo>
                  <a:cubicBezTo>
                    <a:pt x="29" y="40"/>
                    <a:pt x="29" y="39"/>
                    <a:pt x="28" y="39"/>
                  </a:cubicBezTo>
                  <a:cubicBezTo>
                    <a:pt x="28" y="39"/>
                    <a:pt x="27" y="40"/>
                    <a:pt x="28" y="40"/>
                  </a:cubicBezTo>
                  <a:close/>
                  <a:moveTo>
                    <a:pt x="25" y="41"/>
                  </a:moveTo>
                  <a:cubicBezTo>
                    <a:pt x="25" y="40"/>
                    <a:pt x="25" y="40"/>
                    <a:pt x="24" y="40"/>
                  </a:cubicBezTo>
                  <a:cubicBezTo>
                    <a:pt x="24" y="41"/>
                    <a:pt x="25" y="41"/>
                    <a:pt x="25" y="41"/>
                  </a:cubicBezTo>
                  <a:close/>
                  <a:moveTo>
                    <a:pt x="29" y="41"/>
                  </a:moveTo>
                  <a:cubicBezTo>
                    <a:pt x="30" y="41"/>
                    <a:pt x="30" y="40"/>
                    <a:pt x="30" y="40"/>
                  </a:cubicBezTo>
                  <a:cubicBezTo>
                    <a:pt x="29" y="40"/>
                    <a:pt x="29" y="41"/>
                    <a:pt x="29" y="41"/>
                  </a:cubicBezTo>
                  <a:close/>
                  <a:moveTo>
                    <a:pt x="23" y="42"/>
                  </a:moveTo>
                  <a:cubicBezTo>
                    <a:pt x="23" y="42"/>
                    <a:pt x="22" y="41"/>
                    <a:pt x="23" y="41"/>
                  </a:cubicBezTo>
                  <a:cubicBezTo>
                    <a:pt x="23" y="41"/>
                    <a:pt x="23" y="40"/>
                    <a:pt x="22" y="40"/>
                  </a:cubicBezTo>
                  <a:cubicBezTo>
                    <a:pt x="22" y="41"/>
                    <a:pt x="22" y="42"/>
                    <a:pt x="23" y="42"/>
                  </a:cubicBezTo>
                  <a:close/>
                  <a:moveTo>
                    <a:pt x="31" y="44"/>
                  </a:moveTo>
                  <a:cubicBezTo>
                    <a:pt x="32" y="44"/>
                    <a:pt x="33" y="41"/>
                    <a:pt x="33" y="40"/>
                  </a:cubicBezTo>
                  <a:cubicBezTo>
                    <a:pt x="33" y="42"/>
                    <a:pt x="31" y="42"/>
                    <a:pt x="31" y="44"/>
                  </a:cubicBezTo>
                  <a:close/>
                  <a:moveTo>
                    <a:pt x="34" y="42"/>
                  </a:moveTo>
                  <a:cubicBezTo>
                    <a:pt x="34" y="42"/>
                    <a:pt x="35" y="41"/>
                    <a:pt x="35" y="41"/>
                  </a:cubicBezTo>
                  <a:cubicBezTo>
                    <a:pt x="35" y="41"/>
                    <a:pt x="35" y="41"/>
                    <a:pt x="34" y="41"/>
                  </a:cubicBezTo>
                  <a:cubicBezTo>
                    <a:pt x="35" y="41"/>
                    <a:pt x="34" y="42"/>
                    <a:pt x="34" y="42"/>
                  </a:cubicBezTo>
                  <a:close/>
                  <a:moveTo>
                    <a:pt x="13" y="42"/>
                  </a:moveTo>
                  <a:cubicBezTo>
                    <a:pt x="15" y="44"/>
                    <a:pt x="16" y="45"/>
                    <a:pt x="18" y="46"/>
                  </a:cubicBezTo>
                  <a:cubicBezTo>
                    <a:pt x="18" y="44"/>
                    <a:pt x="15" y="43"/>
                    <a:pt x="14" y="42"/>
                  </a:cubicBezTo>
                  <a:cubicBezTo>
                    <a:pt x="14" y="42"/>
                    <a:pt x="14" y="42"/>
                    <a:pt x="14" y="42"/>
                  </a:cubicBezTo>
                  <a:cubicBezTo>
                    <a:pt x="14" y="42"/>
                    <a:pt x="13" y="42"/>
                    <a:pt x="13" y="42"/>
                  </a:cubicBezTo>
                  <a:close/>
                  <a:moveTo>
                    <a:pt x="19" y="43"/>
                  </a:moveTo>
                  <a:cubicBezTo>
                    <a:pt x="19" y="42"/>
                    <a:pt x="19" y="42"/>
                    <a:pt x="19" y="42"/>
                  </a:cubicBezTo>
                  <a:cubicBezTo>
                    <a:pt x="19" y="42"/>
                    <a:pt x="19" y="43"/>
                    <a:pt x="19" y="43"/>
                  </a:cubicBezTo>
                  <a:close/>
                  <a:moveTo>
                    <a:pt x="35" y="44"/>
                  </a:moveTo>
                  <a:cubicBezTo>
                    <a:pt x="35" y="43"/>
                    <a:pt x="36" y="42"/>
                    <a:pt x="36" y="42"/>
                  </a:cubicBezTo>
                  <a:cubicBezTo>
                    <a:pt x="35" y="43"/>
                    <a:pt x="35" y="43"/>
                    <a:pt x="35" y="44"/>
                  </a:cubicBezTo>
                  <a:close/>
                  <a:moveTo>
                    <a:pt x="21" y="43"/>
                  </a:moveTo>
                  <a:cubicBezTo>
                    <a:pt x="21" y="44"/>
                    <a:pt x="21" y="44"/>
                    <a:pt x="21" y="44"/>
                  </a:cubicBezTo>
                  <a:cubicBezTo>
                    <a:pt x="22" y="44"/>
                    <a:pt x="22" y="44"/>
                    <a:pt x="22" y="44"/>
                  </a:cubicBezTo>
                  <a:cubicBezTo>
                    <a:pt x="22" y="44"/>
                    <a:pt x="22" y="43"/>
                    <a:pt x="22" y="43"/>
                  </a:cubicBezTo>
                  <a:cubicBezTo>
                    <a:pt x="22" y="43"/>
                    <a:pt x="21" y="43"/>
                    <a:pt x="21" y="43"/>
                  </a:cubicBezTo>
                  <a:cubicBezTo>
                    <a:pt x="21" y="43"/>
                    <a:pt x="21" y="43"/>
                    <a:pt x="21" y="43"/>
                  </a:cubicBezTo>
                  <a:close/>
                  <a:moveTo>
                    <a:pt x="16" y="47"/>
                  </a:moveTo>
                  <a:cubicBezTo>
                    <a:pt x="16" y="46"/>
                    <a:pt x="14" y="46"/>
                    <a:pt x="15" y="44"/>
                  </a:cubicBezTo>
                  <a:cubicBezTo>
                    <a:pt x="14" y="44"/>
                    <a:pt x="14" y="44"/>
                    <a:pt x="13" y="43"/>
                  </a:cubicBezTo>
                  <a:cubicBezTo>
                    <a:pt x="13" y="45"/>
                    <a:pt x="15" y="46"/>
                    <a:pt x="16" y="47"/>
                  </a:cubicBezTo>
                  <a:close/>
                  <a:moveTo>
                    <a:pt x="30" y="46"/>
                  </a:moveTo>
                  <a:cubicBezTo>
                    <a:pt x="30" y="47"/>
                    <a:pt x="31" y="46"/>
                    <a:pt x="32" y="46"/>
                  </a:cubicBezTo>
                  <a:cubicBezTo>
                    <a:pt x="32" y="46"/>
                    <a:pt x="32" y="45"/>
                    <a:pt x="32" y="45"/>
                  </a:cubicBezTo>
                  <a:cubicBezTo>
                    <a:pt x="31" y="45"/>
                    <a:pt x="30" y="46"/>
                    <a:pt x="30" y="46"/>
                  </a:cubicBezTo>
                  <a:close/>
                  <a:moveTo>
                    <a:pt x="28" y="49"/>
                  </a:moveTo>
                  <a:cubicBezTo>
                    <a:pt x="28" y="49"/>
                    <a:pt x="28" y="49"/>
                    <a:pt x="27" y="49"/>
                  </a:cubicBezTo>
                  <a:cubicBezTo>
                    <a:pt x="27" y="49"/>
                    <a:pt x="27" y="50"/>
                    <a:pt x="27" y="50"/>
                  </a:cubicBezTo>
                  <a:cubicBezTo>
                    <a:pt x="29" y="50"/>
                    <a:pt x="29" y="49"/>
                    <a:pt x="31" y="48"/>
                  </a:cubicBezTo>
                  <a:cubicBezTo>
                    <a:pt x="30" y="48"/>
                    <a:pt x="29" y="48"/>
                    <a:pt x="28" y="48"/>
                  </a:cubicBezTo>
                  <a:cubicBezTo>
                    <a:pt x="28" y="48"/>
                    <a:pt x="29" y="49"/>
                    <a:pt x="28" y="49"/>
                  </a:cubicBezTo>
                  <a:close/>
                  <a:moveTo>
                    <a:pt x="21" y="48"/>
                  </a:moveTo>
                  <a:cubicBezTo>
                    <a:pt x="21" y="48"/>
                    <a:pt x="20" y="48"/>
                    <a:pt x="20" y="48"/>
                  </a:cubicBezTo>
                  <a:cubicBezTo>
                    <a:pt x="20" y="48"/>
                    <a:pt x="21" y="48"/>
                    <a:pt x="21" y="48"/>
                  </a:cubicBezTo>
                  <a:close/>
                  <a:moveTo>
                    <a:pt x="23" y="49"/>
                  </a:moveTo>
                  <a:cubicBezTo>
                    <a:pt x="23" y="49"/>
                    <a:pt x="24" y="49"/>
                    <a:pt x="24" y="49"/>
                  </a:cubicBezTo>
                  <a:cubicBezTo>
                    <a:pt x="23" y="49"/>
                    <a:pt x="23" y="48"/>
                    <a:pt x="23" y="48"/>
                  </a:cubicBezTo>
                  <a:cubicBezTo>
                    <a:pt x="23" y="49"/>
                    <a:pt x="23" y="49"/>
                    <a:pt x="23" y="49"/>
                  </a:cubicBezTo>
                  <a:close/>
                  <a:moveTo>
                    <a:pt x="19" y="50"/>
                  </a:moveTo>
                  <a:cubicBezTo>
                    <a:pt x="19" y="50"/>
                    <a:pt x="20" y="50"/>
                    <a:pt x="21" y="50"/>
                  </a:cubicBezTo>
                  <a:cubicBezTo>
                    <a:pt x="20" y="49"/>
                    <a:pt x="20" y="49"/>
                    <a:pt x="19" y="48"/>
                  </a:cubicBezTo>
                  <a:cubicBezTo>
                    <a:pt x="18" y="49"/>
                    <a:pt x="19" y="49"/>
                    <a:pt x="19" y="50"/>
                  </a:cubicBezTo>
                  <a:close/>
                  <a:moveTo>
                    <a:pt x="25" y="51"/>
                  </a:moveTo>
                  <a:cubicBezTo>
                    <a:pt x="25" y="51"/>
                    <a:pt x="25" y="51"/>
                    <a:pt x="25" y="51"/>
                  </a:cubicBezTo>
                  <a:cubicBezTo>
                    <a:pt x="25" y="50"/>
                    <a:pt x="25" y="50"/>
                    <a:pt x="2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29"/>
            <p:cNvSpPr>
              <a:spLocks noEditPoints="1"/>
            </p:cNvSpPr>
            <p:nvPr/>
          </p:nvSpPr>
          <p:spPr bwMode="auto">
            <a:xfrm>
              <a:off x="8816975" y="3535363"/>
              <a:ext cx="1636713" cy="2276475"/>
            </a:xfrm>
            <a:custGeom>
              <a:avLst/>
              <a:gdLst>
                <a:gd name="T0" fmla="*/ 113 w 138"/>
                <a:gd name="T1" fmla="*/ 182 h 193"/>
                <a:gd name="T2" fmla="*/ 77 w 138"/>
                <a:gd name="T3" fmla="*/ 174 h 193"/>
                <a:gd name="T4" fmla="*/ 63 w 138"/>
                <a:gd name="T5" fmla="*/ 47 h 193"/>
                <a:gd name="T6" fmla="*/ 54 w 138"/>
                <a:gd name="T7" fmla="*/ 54 h 193"/>
                <a:gd name="T8" fmla="*/ 80 w 138"/>
                <a:gd name="T9" fmla="*/ 3 h 193"/>
                <a:gd name="T10" fmla="*/ 107 w 138"/>
                <a:gd name="T11" fmla="*/ 8 h 193"/>
                <a:gd name="T12" fmla="*/ 104 w 138"/>
                <a:gd name="T13" fmla="*/ 9 h 193"/>
                <a:gd name="T14" fmla="*/ 77 w 138"/>
                <a:gd name="T15" fmla="*/ 11 h 193"/>
                <a:gd name="T16" fmla="*/ 103 w 138"/>
                <a:gd name="T17" fmla="*/ 14 h 193"/>
                <a:gd name="T18" fmla="*/ 86 w 138"/>
                <a:gd name="T19" fmla="*/ 16 h 193"/>
                <a:gd name="T20" fmla="*/ 69 w 138"/>
                <a:gd name="T21" fmla="*/ 18 h 193"/>
                <a:gd name="T22" fmla="*/ 101 w 138"/>
                <a:gd name="T23" fmla="*/ 21 h 193"/>
                <a:gd name="T24" fmla="*/ 107 w 138"/>
                <a:gd name="T25" fmla="*/ 23 h 193"/>
                <a:gd name="T26" fmla="*/ 97 w 138"/>
                <a:gd name="T27" fmla="*/ 27 h 193"/>
                <a:gd name="T28" fmla="*/ 105 w 138"/>
                <a:gd name="T29" fmla="*/ 25 h 193"/>
                <a:gd name="T30" fmla="*/ 107 w 138"/>
                <a:gd name="T31" fmla="*/ 29 h 193"/>
                <a:gd name="T32" fmla="*/ 90 w 138"/>
                <a:gd name="T33" fmla="*/ 30 h 193"/>
                <a:gd name="T34" fmla="*/ 78 w 138"/>
                <a:gd name="T35" fmla="*/ 32 h 193"/>
                <a:gd name="T36" fmla="*/ 94 w 138"/>
                <a:gd name="T37" fmla="*/ 33 h 193"/>
                <a:gd name="T38" fmla="*/ 101 w 138"/>
                <a:gd name="T39" fmla="*/ 37 h 193"/>
                <a:gd name="T40" fmla="*/ 78 w 138"/>
                <a:gd name="T41" fmla="*/ 39 h 193"/>
                <a:gd name="T42" fmla="*/ 79 w 138"/>
                <a:gd name="T43" fmla="*/ 41 h 193"/>
                <a:gd name="T44" fmla="*/ 9 w 138"/>
                <a:gd name="T45" fmla="*/ 42 h 193"/>
                <a:gd name="T46" fmla="*/ 79 w 138"/>
                <a:gd name="T47" fmla="*/ 45 h 193"/>
                <a:gd name="T48" fmla="*/ 29 w 138"/>
                <a:gd name="T49" fmla="*/ 46 h 193"/>
                <a:gd name="T50" fmla="*/ 100 w 138"/>
                <a:gd name="T51" fmla="*/ 48 h 193"/>
                <a:gd name="T52" fmla="*/ 84 w 138"/>
                <a:gd name="T53" fmla="*/ 51 h 193"/>
                <a:gd name="T54" fmla="*/ 106 w 138"/>
                <a:gd name="T55" fmla="*/ 52 h 193"/>
                <a:gd name="T56" fmla="*/ 57 w 138"/>
                <a:gd name="T57" fmla="*/ 56 h 193"/>
                <a:gd name="T58" fmla="*/ 85 w 138"/>
                <a:gd name="T59" fmla="*/ 59 h 193"/>
                <a:gd name="T60" fmla="*/ 91 w 138"/>
                <a:gd name="T61" fmla="*/ 59 h 193"/>
                <a:gd name="T62" fmla="*/ 97 w 138"/>
                <a:gd name="T63" fmla="*/ 62 h 193"/>
                <a:gd name="T64" fmla="*/ 113 w 138"/>
                <a:gd name="T65" fmla="*/ 65 h 193"/>
                <a:gd name="T66" fmla="*/ 86 w 138"/>
                <a:gd name="T67" fmla="*/ 66 h 193"/>
                <a:gd name="T68" fmla="*/ 93 w 138"/>
                <a:gd name="T69" fmla="*/ 69 h 193"/>
                <a:gd name="T70" fmla="*/ 94 w 138"/>
                <a:gd name="T71" fmla="*/ 73 h 193"/>
                <a:gd name="T72" fmla="*/ 80 w 138"/>
                <a:gd name="T73" fmla="*/ 74 h 193"/>
                <a:gd name="T74" fmla="*/ 102 w 138"/>
                <a:gd name="T75" fmla="*/ 77 h 193"/>
                <a:gd name="T76" fmla="*/ 102 w 138"/>
                <a:gd name="T77" fmla="*/ 80 h 193"/>
                <a:gd name="T78" fmla="*/ 101 w 138"/>
                <a:gd name="T79" fmla="*/ 82 h 193"/>
                <a:gd name="T80" fmla="*/ 87 w 138"/>
                <a:gd name="T81" fmla="*/ 85 h 193"/>
                <a:gd name="T82" fmla="*/ 106 w 138"/>
                <a:gd name="T83" fmla="*/ 88 h 193"/>
                <a:gd name="T84" fmla="*/ 100 w 138"/>
                <a:gd name="T85" fmla="*/ 89 h 193"/>
                <a:gd name="T86" fmla="*/ 94 w 138"/>
                <a:gd name="T87" fmla="*/ 92 h 193"/>
                <a:gd name="T88" fmla="*/ 102 w 138"/>
                <a:gd name="T89" fmla="*/ 96 h 193"/>
                <a:gd name="T90" fmla="*/ 99 w 138"/>
                <a:gd name="T91" fmla="*/ 101 h 193"/>
                <a:gd name="T92" fmla="*/ 73 w 138"/>
                <a:gd name="T93" fmla="*/ 107 h 193"/>
                <a:gd name="T94" fmla="*/ 103 w 138"/>
                <a:gd name="T95" fmla="*/ 108 h 193"/>
                <a:gd name="T96" fmla="*/ 97 w 138"/>
                <a:gd name="T97" fmla="*/ 112 h 193"/>
                <a:gd name="T98" fmla="*/ 76 w 138"/>
                <a:gd name="T99" fmla="*/ 118 h 193"/>
                <a:gd name="T100" fmla="*/ 75 w 138"/>
                <a:gd name="T101" fmla="*/ 123 h 193"/>
                <a:gd name="T102" fmla="*/ 71 w 138"/>
                <a:gd name="T103" fmla="*/ 125 h 193"/>
                <a:gd name="T104" fmla="*/ 78 w 138"/>
                <a:gd name="T105" fmla="*/ 133 h 193"/>
                <a:gd name="T106" fmla="*/ 97 w 138"/>
                <a:gd name="T107" fmla="*/ 137 h 193"/>
                <a:gd name="T108" fmla="*/ 101 w 138"/>
                <a:gd name="T109" fmla="*/ 142 h 193"/>
                <a:gd name="T110" fmla="*/ 75 w 138"/>
                <a:gd name="T111" fmla="*/ 150 h 193"/>
                <a:gd name="T112" fmla="*/ 76 w 138"/>
                <a:gd name="T113" fmla="*/ 156 h 193"/>
                <a:gd name="T114" fmla="*/ 107 w 138"/>
                <a:gd name="T115" fmla="*/ 167 h 193"/>
                <a:gd name="T116" fmla="*/ 70 w 138"/>
                <a:gd name="T117" fmla="*/ 168 h 193"/>
                <a:gd name="T118" fmla="*/ 97 w 138"/>
                <a:gd name="T119" fmla="*/ 178 h 193"/>
                <a:gd name="T120" fmla="*/ 97 w 138"/>
                <a:gd name="T121" fmla="*/ 180 h 193"/>
                <a:gd name="T122" fmla="*/ 103 w 138"/>
                <a:gd name="T123" fmla="*/ 182 h 193"/>
                <a:gd name="T124" fmla="*/ 99 w 138"/>
                <a:gd name="T125" fmla="*/ 18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8" h="193">
                  <a:moveTo>
                    <a:pt x="135" y="35"/>
                  </a:moveTo>
                  <a:cubicBezTo>
                    <a:pt x="136" y="34"/>
                    <a:pt x="136" y="33"/>
                    <a:pt x="137" y="34"/>
                  </a:cubicBezTo>
                  <a:cubicBezTo>
                    <a:pt x="138" y="34"/>
                    <a:pt x="137" y="35"/>
                    <a:pt x="137" y="36"/>
                  </a:cubicBezTo>
                  <a:cubicBezTo>
                    <a:pt x="135" y="37"/>
                    <a:pt x="137" y="40"/>
                    <a:pt x="135" y="42"/>
                  </a:cubicBezTo>
                  <a:cubicBezTo>
                    <a:pt x="135" y="40"/>
                    <a:pt x="135" y="40"/>
                    <a:pt x="135" y="39"/>
                  </a:cubicBezTo>
                  <a:cubicBezTo>
                    <a:pt x="134" y="39"/>
                    <a:pt x="134" y="41"/>
                    <a:pt x="133" y="42"/>
                  </a:cubicBezTo>
                  <a:cubicBezTo>
                    <a:pt x="133" y="42"/>
                    <a:pt x="133" y="42"/>
                    <a:pt x="133" y="43"/>
                  </a:cubicBezTo>
                  <a:cubicBezTo>
                    <a:pt x="128" y="50"/>
                    <a:pt x="122" y="57"/>
                    <a:pt x="117" y="65"/>
                  </a:cubicBezTo>
                  <a:cubicBezTo>
                    <a:pt x="117" y="66"/>
                    <a:pt x="118" y="65"/>
                    <a:pt x="118" y="65"/>
                  </a:cubicBezTo>
                  <a:cubicBezTo>
                    <a:pt x="118" y="65"/>
                    <a:pt x="118" y="66"/>
                    <a:pt x="118" y="66"/>
                  </a:cubicBezTo>
                  <a:cubicBezTo>
                    <a:pt x="118" y="67"/>
                    <a:pt x="119" y="66"/>
                    <a:pt x="120" y="67"/>
                  </a:cubicBezTo>
                  <a:cubicBezTo>
                    <a:pt x="119" y="70"/>
                    <a:pt x="115" y="72"/>
                    <a:pt x="115" y="76"/>
                  </a:cubicBezTo>
                  <a:cubicBezTo>
                    <a:pt x="115" y="76"/>
                    <a:pt x="114" y="76"/>
                    <a:pt x="114" y="76"/>
                  </a:cubicBezTo>
                  <a:cubicBezTo>
                    <a:pt x="114" y="78"/>
                    <a:pt x="113" y="79"/>
                    <a:pt x="112" y="81"/>
                  </a:cubicBezTo>
                  <a:cubicBezTo>
                    <a:pt x="112" y="81"/>
                    <a:pt x="112" y="81"/>
                    <a:pt x="111" y="81"/>
                  </a:cubicBezTo>
                  <a:cubicBezTo>
                    <a:pt x="111" y="83"/>
                    <a:pt x="111" y="84"/>
                    <a:pt x="110" y="85"/>
                  </a:cubicBezTo>
                  <a:cubicBezTo>
                    <a:pt x="109" y="84"/>
                    <a:pt x="108" y="85"/>
                    <a:pt x="107" y="86"/>
                  </a:cubicBezTo>
                  <a:cubicBezTo>
                    <a:pt x="108" y="86"/>
                    <a:pt x="109" y="87"/>
                    <a:pt x="109" y="88"/>
                  </a:cubicBezTo>
                  <a:cubicBezTo>
                    <a:pt x="109" y="88"/>
                    <a:pt x="108" y="89"/>
                    <a:pt x="108" y="90"/>
                  </a:cubicBezTo>
                  <a:cubicBezTo>
                    <a:pt x="108" y="90"/>
                    <a:pt x="109" y="90"/>
                    <a:pt x="109" y="90"/>
                  </a:cubicBezTo>
                  <a:cubicBezTo>
                    <a:pt x="109" y="91"/>
                    <a:pt x="109" y="92"/>
                    <a:pt x="109" y="92"/>
                  </a:cubicBezTo>
                  <a:cubicBezTo>
                    <a:pt x="108" y="92"/>
                    <a:pt x="109" y="91"/>
                    <a:pt x="108" y="91"/>
                  </a:cubicBezTo>
                  <a:cubicBezTo>
                    <a:pt x="108" y="93"/>
                    <a:pt x="108" y="95"/>
                    <a:pt x="108" y="96"/>
                  </a:cubicBezTo>
                  <a:cubicBezTo>
                    <a:pt x="108" y="96"/>
                    <a:pt x="108" y="96"/>
                    <a:pt x="108" y="97"/>
                  </a:cubicBezTo>
                  <a:cubicBezTo>
                    <a:pt x="107" y="98"/>
                    <a:pt x="108" y="100"/>
                    <a:pt x="107" y="102"/>
                  </a:cubicBezTo>
                  <a:cubicBezTo>
                    <a:pt x="108" y="106"/>
                    <a:pt x="107" y="108"/>
                    <a:pt x="108" y="111"/>
                  </a:cubicBezTo>
                  <a:cubicBezTo>
                    <a:pt x="107" y="111"/>
                    <a:pt x="108" y="112"/>
                    <a:pt x="107" y="112"/>
                  </a:cubicBezTo>
                  <a:cubicBezTo>
                    <a:pt x="107" y="113"/>
                    <a:pt x="108" y="113"/>
                    <a:pt x="108" y="114"/>
                  </a:cubicBezTo>
                  <a:cubicBezTo>
                    <a:pt x="108" y="114"/>
                    <a:pt x="108" y="114"/>
                    <a:pt x="107" y="114"/>
                  </a:cubicBezTo>
                  <a:cubicBezTo>
                    <a:pt x="108" y="116"/>
                    <a:pt x="107" y="119"/>
                    <a:pt x="107" y="121"/>
                  </a:cubicBezTo>
                  <a:cubicBezTo>
                    <a:pt x="107" y="122"/>
                    <a:pt x="108" y="122"/>
                    <a:pt x="108" y="123"/>
                  </a:cubicBezTo>
                  <a:cubicBezTo>
                    <a:pt x="108" y="123"/>
                    <a:pt x="108" y="123"/>
                    <a:pt x="107" y="123"/>
                  </a:cubicBezTo>
                  <a:cubicBezTo>
                    <a:pt x="107" y="125"/>
                    <a:pt x="107" y="128"/>
                    <a:pt x="107" y="130"/>
                  </a:cubicBezTo>
                  <a:cubicBezTo>
                    <a:pt x="107" y="132"/>
                    <a:pt x="107" y="135"/>
                    <a:pt x="107" y="137"/>
                  </a:cubicBezTo>
                  <a:cubicBezTo>
                    <a:pt x="107" y="139"/>
                    <a:pt x="107" y="140"/>
                    <a:pt x="107" y="141"/>
                  </a:cubicBezTo>
                  <a:cubicBezTo>
                    <a:pt x="107" y="142"/>
                    <a:pt x="108" y="143"/>
                    <a:pt x="108" y="144"/>
                  </a:cubicBezTo>
                  <a:cubicBezTo>
                    <a:pt x="107" y="144"/>
                    <a:pt x="107" y="144"/>
                    <a:pt x="107" y="144"/>
                  </a:cubicBezTo>
                  <a:cubicBezTo>
                    <a:pt x="106" y="147"/>
                    <a:pt x="108" y="151"/>
                    <a:pt x="107" y="155"/>
                  </a:cubicBezTo>
                  <a:cubicBezTo>
                    <a:pt x="108" y="155"/>
                    <a:pt x="108" y="154"/>
                    <a:pt x="108" y="154"/>
                  </a:cubicBezTo>
                  <a:cubicBezTo>
                    <a:pt x="107" y="157"/>
                    <a:pt x="108" y="159"/>
                    <a:pt x="108" y="161"/>
                  </a:cubicBezTo>
                  <a:cubicBezTo>
                    <a:pt x="108" y="162"/>
                    <a:pt x="107" y="162"/>
                    <a:pt x="107" y="164"/>
                  </a:cubicBezTo>
                  <a:cubicBezTo>
                    <a:pt x="107" y="166"/>
                    <a:pt x="107" y="167"/>
                    <a:pt x="108" y="168"/>
                  </a:cubicBezTo>
                  <a:cubicBezTo>
                    <a:pt x="108" y="169"/>
                    <a:pt x="108" y="169"/>
                    <a:pt x="108" y="169"/>
                  </a:cubicBezTo>
                  <a:cubicBezTo>
                    <a:pt x="108" y="171"/>
                    <a:pt x="108" y="173"/>
                    <a:pt x="109" y="175"/>
                  </a:cubicBezTo>
                  <a:cubicBezTo>
                    <a:pt x="109" y="175"/>
                    <a:pt x="110" y="175"/>
                    <a:pt x="110" y="175"/>
                  </a:cubicBezTo>
                  <a:cubicBezTo>
                    <a:pt x="110" y="176"/>
                    <a:pt x="110" y="176"/>
                    <a:pt x="110" y="176"/>
                  </a:cubicBezTo>
                  <a:cubicBezTo>
                    <a:pt x="111" y="178"/>
                    <a:pt x="112" y="180"/>
                    <a:pt x="113" y="182"/>
                  </a:cubicBezTo>
                  <a:cubicBezTo>
                    <a:pt x="113" y="182"/>
                    <a:pt x="113" y="182"/>
                    <a:pt x="113" y="182"/>
                  </a:cubicBezTo>
                  <a:cubicBezTo>
                    <a:pt x="114" y="182"/>
                    <a:pt x="114" y="182"/>
                    <a:pt x="114" y="182"/>
                  </a:cubicBezTo>
                  <a:cubicBezTo>
                    <a:pt x="115" y="183"/>
                    <a:pt x="114" y="184"/>
                    <a:pt x="114" y="186"/>
                  </a:cubicBezTo>
                  <a:cubicBezTo>
                    <a:pt x="114" y="186"/>
                    <a:pt x="113" y="186"/>
                    <a:pt x="113" y="186"/>
                  </a:cubicBezTo>
                  <a:cubicBezTo>
                    <a:pt x="113" y="188"/>
                    <a:pt x="114" y="189"/>
                    <a:pt x="113" y="190"/>
                  </a:cubicBezTo>
                  <a:cubicBezTo>
                    <a:pt x="110" y="190"/>
                    <a:pt x="107" y="188"/>
                    <a:pt x="105" y="190"/>
                  </a:cubicBezTo>
                  <a:cubicBezTo>
                    <a:pt x="104" y="190"/>
                    <a:pt x="104" y="190"/>
                    <a:pt x="104" y="190"/>
                  </a:cubicBezTo>
                  <a:cubicBezTo>
                    <a:pt x="101" y="192"/>
                    <a:pt x="97" y="191"/>
                    <a:pt x="96" y="188"/>
                  </a:cubicBezTo>
                  <a:cubicBezTo>
                    <a:pt x="94" y="189"/>
                    <a:pt x="97" y="191"/>
                    <a:pt x="96" y="193"/>
                  </a:cubicBezTo>
                  <a:cubicBezTo>
                    <a:pt x="94" y="192"/>
                    <a:pt x="95" y="190"/>
                    <a:pt x="93" y="190"/>
                  </a:cubicBezTo>
                  <a:cubicBezTo>
                    <a:pt x="93" y="188"/>
                    <a:pt x="90" y="187"/>
                    <a:pt x="91" y="185"/>
                  </a:cubicBezTo>
                  <a:cubicBezTo>
                    <a:pt x="92" y="185"/>
                    <a:pt x="92" y="186"/>
                    <a:pt x="93" y="187"/>
                  </a:cubicBezTo>
                  <a:cubicBezTo>
                    <a:pt x="93" y="187"/>
                    <a:pt x="93" y="186"/>
                    <a:pt x="93" y="186"/>
                  </a:cubicBezTo>
                  <a:cubicBezTo>
                    <a:pt x="93" y="185"/>
                    <a:pt x="91" y="183"/>
                    <a:pt x="93" y="182"/>
                  </a:cubicBezTo>
                  <a:cubicBezTo>
                    <a:pt x="93" y="177"/>
                    <a:pt x="96" y="174"/>
                    <a:pt x="100" y="172"/>
                  </a:cubicBezTo>
                  <a:cubicBezTo>
                    <a:pt x="100" y="171"/>
                    <a:pt x="99" y="172"/>
                    <a:pt x="99" y="171"/>
                  </a:cubicBezTo>
                  <a:cubicBezTo>
                    <a:pt x="99" y="170"/>
                    <a:pt x="99" y="168"/>
                    <a:pt x="99" y="167"/>
                  </a:cubicBezTo>
                  <a:cubicBezTo>
                    <a:pt x="99" y="166"/>
                    <a:pt x="98" y="166"/>
                    <a:pt x="98" y="165"/>
                  </a:cubicBezTo>
                  <a:cubicBezTo>
                    <a:pt x="98" y="164"/>
                    <a:pt x="99" y="163"/>
                    <a:pt x="98" y="161"/>
                  </a:cubicBezTo>
                  <a:cubicBezTo>
                    <a:pt x="98" y="161"/>
                    <a:pt x="98" y="161"/>
                    <a:pt x="98" y="160"/>
                  </a:cubicBezTo>
                  <a:cubicBezTo>
                    <a:pt x="98" y="159"/>
                    <a:pt x="98" y="157"/>
                    <a:pt x="98" y="156"/>
                  </a:cubicBezTo>
                  <a:cubicBezTo>
                    <a:pt x="98" y="148"/>
                    <a:pt x="97" y="139"/>
                    <a:pt x="96" y="131"/>
                  </a:cubicBezTo>
                  <a:cubicBezTo>
                    <a:pt x="95" y="131"/>
                    <a:pt x="95" y="131"/>
                    <a:pt x="94" y="131"/>
                  </a:cubicBezTo>
                  <a:cubicBezTo>
                    <a:pt x="94" y="131"/>
                    <a:pt x="94" y="130"/>
                    <a:pt x="94" y="130"/>
                  </a:cubicBezTo>
                  <a:cubicBezTo>
                    <a:pt x="95" y="130"/>
                    <a:pt x="95" y="130"/>
                    <a:pt x="96" y="130"/>
                  </a:cubicBezTo>
                  <a:cubicBezTo>
                    <a:pt x="95" y="118"/>
                    <a:pt x="93" y="108"/>
                    <a:pt x="91" y="98"/>
                  </a:cubicBezTo>
                  <a:cubicBezTo>
                    <a:pt x="90" y="97"/>
                    <a:pt x="89" y="97"/>
                    <a:pt x="89" y="96"/>
                  </a:cubicBezTo>
                  <a:cubicBezTo>
                    <a:pt x="90" y="96"/>
                    <a:pt x="90" y="96"/>
                    <a:pt x="91" y="96"/>
                  </a:cubicBezTo>
                  <a:cubicBezTo>
                    <a:pt x="90" y="95"/>
                    <a:pt x="89" y="93"/>
                    <a:pt x="88" y="93"/>
                  </a:cubicBezTo>
                  <a:cubicBezTo>
                    <a:pt x="87" y="93"/>
                    <a:pt x="87" y="93"/>
                    <a:pt x="87" y="93"/>
                  </a:cubicBezTo>
                  <a:cubicBezTo>
                    <a:pt x="86" y="93"/>
                    <a:pt x="86" y="94"/>
                    <a:pt x="85" y="94"/>
                  </a:cubicBezTo>
                  <a:cubicBezTo>
                    <a:pt x="86" y="94"/>
                    <a:pt x="86" y="94"/>
                    <a:pt x="87" y="94"/>
                  </a:cubicBezTo>
                  <a:cubicBezTo>
                    <a:pt x="87" y="94"/>
                    <a:pt x="87" y="95"/>
                    <a:pt x="87" y="95"/>
                  </a:cubicBezTo>
                  <a:cubicBezTo>
                    <a:pt x="87" y="95"/>
                    <a:pt x="87" y="94"/>
                    <a:pt x="88" y="95"/>
                  </a:cubicBezTo>
                  <a:cubicBezTo>
                    <a:pt x="88" y="97"/>
                    <a:pt x="86" y="99"/>
                    <a:pt x="86" y="101"/>
                  </a:cubicBezTo>
                  <a:cubicBezTo>
                    <a:pt x="85" y="103"/>
                    <a:pt x="85" y="104"/>
                    <a:pt x="85" y="106"/>
                  </a:cubicBezTo>
                  <a:cubicBezTo>
                    <a:pt x="84" y="109"/>
                    <a:pt x="83" y="112"/>
                    <a:pt x="83" y="114"/>
                  </a:cubicBezTo>
                  <a:cubicBezTo>
                    <a:pt x="83" y="114"/>
                    <a:pt x="83" y="115"/>
                    <a:pt x="83" y="115"/>
                  </a:cubicBezTo>
                  <a:cubicBezTo>
                    <a:pt x="81" y="125"/>
                    <a:pt x="80" y="133"/>
                    <a:pt x="79" y="141"/>
                  </a:cubicBezTo>
                  <a:cubicBezTo>
                    <a:pt x="79" y="144"/>
                    <a:pt x="78" y="147"/>
                    <a:pt x="78" y="150"/>
                  </a:cubicBezTo>
                  <a:cubicBezTo>
                    <a:pt x="79" y="151"/>
                    <a:pt x="77" y="156"/>
                    <a:pt x="78" y="159"/>
                  </a:cubicBezTo>
                  <a:cubicBezTo>
                    <a:pt x="77" y="159"/>
                    <a:pt x="77" y="160"/>
                    <a:pt x="78" y="161"/>
                  </a:cubicBezTo>
                  <a:cubicBezTo>
                    <a:pt x="78" y="161"/>
                    <a:pt x="78" y="161"/>
                    <a:pt x="79" y="161"/>
                  </a:cubicBezTo>
                  <a:cubicBezTo>
                    <a:pt x="79" y="162"/>
                    <a:pt x="79" y="164"/>
                    <a:pt x="78" y="164"/>
                  </a:cubicBezTo>
                  <a:cubicBezTo>
                    <a:pt x="78" y="164"/>
                    <a:pt x="78" y="164"/>
                    <a:pt x="77" y="164"/>
                  </a:cubicBezTo>
                  <a:cubicBezTo>
                    <a:pt x="77" y="166"/>
                    <a:pt x="79" y="167"/>
                    <a:pt x="79" y="169"/>
                  </a:cubicBezTo>
                  <a:cubicBezTo>
                    <a:pt x="78" y="169"/>
                    <a:pt x="78" y="169"/>
                    <a:pt x="78" y="169"/>
                  </a:cubicBezTo>
                  <a:cubicBezTo>
                    <a:pt x="76" y="171"/>
                    <a:pt x="79" y="173"/>
                    <a:pt x="78" y="175"/>
                  </a:cubicBezTo>
                  <a:cubicBezTo>
                    <a:pt x="77" y="175"/>
                    <a:pt x="77" y="174"/>
                    <a:pt x="77" y="174"/>
                  </a:cubicBezTo>
                  <a:cubicBezTo>
                    <a:pt x="77" y="176"/>
                    <a:pt x="82" y="181"/>
                    <a:pt x="78" y="182"/>
                  </a:cubicBezTo>
                  <a:cubicBezTo>
                    <a:pt x="78" y="182"/>
                    <a:pt x="79" y="181"/>
                    <a:pt x="79" y="181"/>
                  </a:cubicBezTo>
                  <a:cubicBezTo>
                    <a:pt x="78" y="179"/>
                    <a:pt x="77" y="177"/>
                    <a:pt x="76" y="175"/>
                  </a:cubicBezTo>
                  <a:cubicBezTo>
                    <a:pt x="76" y="176"/>
                    <a:pt x="77" y="177"/>
                    <a:pt x="77" y="178"/>
                  </a:cubicBezTo>
                  <a:cubicBezTo>
                    <a:pt x="77" y="179"/>
                    <a:pt x="76" y="180"/>
                    <a:pt x="76" y="182"/>
                  </a:cubicBezTo>
                  <a:cubicBezTo>
                    <a:pt x="78" y="182"/>
                    <a:pt x="80" y="183"/>
                    <a:pt x="81" y="183"/>
                  </a:cubicBezTo>
                  <a:cubicBezTo>
                    <a:pt x="81" y="184"/>
                    <a:pt x="81" y="184"/>
                    <a:pt x="81" y="185"/>
                  </a:cubicBezTo>
                  <a:cubicBezTo>
                    <a:pt x="80" y="185"/>
                    <a:pt x="80" y="185"/>
                    <a:pt x="79" y="185"/>
                  </a:cubicBezTo>
                  <a:cubicBezTo>
                    <a:pt x="79" y="186"/>
                    <a:pt x="78" y="186"/>
                    <a:pt x="78" y="187"/>
                  </a:cubicBezTo>
                  <a:cubicBezTo>
                    <a:pt x="76" y="187"/>
                    <a:pt x="75" y="187"/>
                    <a:pt x="73" y="187"/>
                  </a:cubicBezTo>
                  <a:cubicBezTo>
                    <a:pt x="73" y="187"/>
                    <a:pt x="74" y="187"/>
                    <a:pt x="73" y="187"/>
                  </a:cubicBezTo>
                  <a:cubicBezTo>
                    <a:pt x="71" y="188"/>
                    <a:pt x="69" y="188"/>
                    <a:pt x="67" y="188"/>
                  </a:cubicBezTo>
                  <a:cubicBezTo>
                    <a:pt x="65" y="188"/>
                    <a:pt x="63" y="190"/>
                    <a:pt x="61" y="189"/>
                  </a:cubicBezTo>
                  <a:cubicBezTo>
                    <a:pt x="61" y="188"/>
                    <a:pt x="60" y="188"/>
                    <a:pt x="60" y="187"/>
                  </a:cubicBezTo>
                  <a:cubicBezTo>
                    <a:pt x="60" y="186"/>
                    <a:pt x="58" y="187"/>
                    <a:pt x="58" y="186"/>
                  </a:cubicBezTo>
                  <a:cubicBezTo>
                    <a:pt x="58" y="186"/>
                    <a:pt x="59" y="186"/>
                    <a:pt x="59" y="185"/>
                  </a:cubicBezTo>
                  <a:cubicBezTo>
                    <a:pt x="60" y="185"/>
                    <a:pt x="61" y="185"/>
                    <a:pt x="63" y="185"/>
                  </a:cubicBezTo>
                  <a:cubicBezTo>
                    <a:pt x="62" y="185"/>
                    <a:pt x="61" y="185"/>
                    <a:pt x="61" y="184"/>
                  </a:cubicBezTo>
                  <a:cubicBezTo>
                    <a:pt x="61" y="184"/>
                    <a:pt x="61" y="184"/>
                    <a:pt x="61" y="183"/>
                  </a:cubicBezTo>
                  <a:cubicBezTo>
                    <a:pt x="61" y="183"/>
                    <a:pt x="61" y="183"/>
                    <a:pt x="60" y="182"/>
                  </a:cubicBezTo>
                  <a:cubicBezTo>
                    <a:pt x="60" y="182"/>
                    <a:pt x="60" y="183"/>
                    <a:pt x="59" y="183"/>
                  </a:cubicBezTo>
                  <a:cubicBezTo>
                    <a:pt x="58" y="182"/>
                    <a:pt x="59" y="180"/>
                    <a:pt x="60" y="179"/>
                  </a:cubicBezTo>
                  <a:cubicBezTo>
                    <a:pt x="58" y="180"/>
                    <a:pt x="56" y="182"/>
                    <a:pt x="56" y="184"/>
                  </a:cubicBezTo>
                  <a:cubicBezTo>
                    <a:pt x="54" y="184"/>
                    <a:pt x="57" y="181"/>
                    <a:pt x="57" y="180"/>
                  </a:cubicBezTo>
                  <a:cubicBezTo>
                    <a:pt x="58" y="179"/>
                    <a:pt x="60" y="178"/>
                    <a:pt x="60" y="177"/>
                  </a:cubicBezTo>
                  <a:cubicBezTo>
                    <a:pt x="61" y="177"/>
                    <a:pt x="61" y="177"/>
                    <a:pt x="61" y="177"/>
                  </a:cubicBezTo>
                  <a:cubicBezTo>
                    <a:pt x="61" y="176"/>
                    <a:pt x="61" y="176"/>
                    <a:pt x="60" y="176"/>
                  </a:cubicBezTo>
                  <a:cubicBezTo>
                    <a:pt x="61" y="172"/>
                    <a:pt x="64" y="171"/>
                    <a:pt x="67" y="170"/>
                  </a:cubicBezTo>
                  <a:cubicBezTo>
                    <a:pt x="67" y="162"/>
                    <a:pt x="68" y="152"/>
                    <a:pt x="69" y="144"/>
                  </a:cubicBezTo>
                  <a:cubicBezTo>
                    <a:pt x="69" y="136"/>
                    <a:pt x="69" y="127"/>
                    <a:pt x="71" y="119"/>
                  </a:cubicBezTo>
                  <a:cubicBezTo>
                    <a:pt x="71" y="119"/>
                    <a:pt x="71" y="119"/>
                    <a:pt x="71" y="119"/>
                  </a:cubicBezTo>
                  <a:cubicBezTo>
                    <a:pt x="71" y="115"/>
                    <a:pt x="72" y="110"/>
                    <a:pt x="71" y="107"/>
                  </a:cubicBezTo>
                  <a:cubicBezTo>
                    <a:pt x="71" y="106"/>
                    <a:pt x="72" y="106"/>
                    <a:pt x="72" y="105"/>
                  </a:cubicBezTo>
                  <a:cubicBezTo>
                    <a:pt x="72" y="100"/>
                    <a:pt x="71" y="93"/>
                    <a:pt x="73" y="87"/>
                  </a:cubicBezTo>
                  <a:cubicBezTo>
                    <a:pt x="72" y="82"/>
                    <a:pt x="73" y="77"/>
                    <a:pt x="72" y="71"/>
                  </a:cubicBezTo>
                  <a:cubicBezTo>
                    <a:pt x="71" y="71"/>
                    <a:pt x="72" y="72"/>
                    <a:pt x="71" y="72"/>
                  </a:cubicBezTo>
                  <a:cubicBezTo>
                    <a:pt x="71" y="70"/>
                    <a:pt x="71" y="69"/>
                    <a:pt x="72" y="69"/>
                  </a:cubicBezTo>
                  <a:cubicBezTo>
                    <a:pt x="72" y="68"/>
                    <a:pt x="72" y="67"/>
                    <a:pt x="72" y="67"/>
                  </a:cubicBezTo>
                  <a:cubicBezTo>
                    <a:pt x="72" y="66"/>
                    <a:pt x="71" y="66"/>
                    <a:pt x="71" y="66"/>
                  </a:cubicBezTo>
                  <a:cubicBezTo>
                    <a:pt x="73" y="64"/>
                    <a:pt x="72" y="60"/>
                    <a:pt x="71" y="56"/>
                  </a:cubicBezTo>
                  <a:cubicBezTo>
                    <a:pt x="71" y="54"/>
                    <a:pt x="72" y="52"/>
                    <a:pt x="72" y="51"/>
                  </a:cubicBezTo>
                  <a:cubicBezTo>
                    <a:pt x="72" y="50"/>
                    <a:pt x="71" y="49"/>
                    <a:pt x="71" y="47"/>
                  </a:cubicBezTo>
                  <a:cubicBezTo>
                    <a:pt x="71" y="41"/>
                    <a:pt x="71" y="34"/>
                    <a:pt x="71" y="27"/>
                  </a:cubicBezTo>
                  <a:cubicBezTo>
                    <a:pt x="70" y="29"/>
                    <a:pt x="70" y="32"/>
                    <a:pt x="68" y="33"/>
                  </a:cubicBezTo>
                  <a:cubicBezTo>
                    <a:pt x="68" y="34"/>
                    <a:pt x="68" y="34"/>
                    <a:pt x="68" y="34"/>
                  </a:cubicBezTo>
                  <a:cubicBezTo>
                    <a:pt x="67" y="36"/>
                    <a:pt x="67" y="38"/>
                    <a:pt x="66" y="40"/>
                  </a:cubicBezTo>
                  <a:cubicBezTo>
                    <a:pt x="66" y="40"/>
                    <a:pt x="66" y="41"/>
                    <a:pt x="66" y="40"/>
                  </a:cubicBezTo>
                  <a:cubicBezTo>
                    <a:pt x="65" y="42"/>
                    <a:pt x="64" y="45"/>
                    <a:pt x="63" y="47"/>
                  </a:cubicBezTo>
                  <a:cubicBezTo>
                    <a:pt x="63" y="48"/>
                    <a:pt x="62" y="49"/>
                    <a:pt x="62" y="50"/>
                  </a:cubicBezTo>
                  <a:cubicBezTo>
                    <a:pt x="62" y="51"/>
                    <a:pt x="60" y="54"/>
                    <a:pt x="60" y="55"/>
                  </a:cubicBezTo>
                  <a:cubicBezTo>
                    <a:pt x="59" y="56"/>
                    <a:pt x="59" y="57"/>
                    <a:pt x="58" y="58"/>
                  </a:cubicBezTo>
                  <a:cubicBezTo>
                    <a:pt x="58" y="59"/>
                    <a:pt x="57" y="60"/>
                    <a:pt x="56" y="60"/>
                  </a:cubicBezTo>
                  <a:cubicBezTo>
                    <a:pt x="55" y="60"/>
                    <a:pt x="56" y="59"/>
                    <a:pt x="55" y="59"/>
                  </a:cubicBezTo>
                  <a:cubicBezTo>
                    <a:pt x="53" y="60"/>
                    <a:pt x="52" y="58"/>
                    <a:pt x="50" y="58"/>
                  </a:cubicBezTo>
                  <a:cubicBezTo>
                    <a:pt x="49" y="58"/>
                    <a:pt x="50" y="59"/>
                    <a:pt x="49" y="59"/>
                  </a:cubicBezTo>
                  <a:cubicBezTo>
                    <a:pt x="47" y="57"/>
                    <a:pt x="44" y="56"/>
                    <a:pt x="41" y="54"/>
                  </a:cubicBezTo>
                  <a:cubicBezTo>
                    <a:pt x="40" y="54"/>
                    <a:pt x="39" y="53"/>
                    <a:pt x="38" y="52"/>
                  </a:cubicBezTo>
                  <a:cubicBezTo>
                    <a:pt x="37" y="52"/>
                    <a:pt x="36" y="52"/>
                    <a:pt x="35" y="51"/>
                  </a:cubicBezTo>
                  <a:cubicBezTo>
                    <a:pt x="34" y="51"/>
                    <a:pt x="33" y="50"/>
                    <a:pt x="32" y="50"/>
                  </a:cubicBezTo>
                  <a:cubicBezTo>
                    <a:pt x="29" y="49"/>
                    <a:pt x="27" y="47"/>
                    <a:pt x="24" y="46"/>
                  </a:cubicBezTo>
                  <a:cubicBezTo>
                    <a:pt x="23" y="46"/>
                    <a:pt x="24" y="47"/>
                    <a:pt x="23" y="47"/>
                  </a:cubicBezTo>
                  <a:cubicBezTo>
                    <a:pt x="21" y="47"/>
                    <a:pt x="19" y="47"/>
                    <a:pt x="18" y="48"/>
                  </a:cubicBezTo>
                  <a:cubicBezTo>
                    <a:pt x="15" y="47"/>
                    <a:pt x="12" y="50"/>
                    <a:pt x="10" y="48"/>
                  </a:cubicBezTo>
                  <a:cubicBezTo>
                    <a:pt x="9" y="46"/>
                    <a:pt x="5" y="45"/>
                    <a:pt x="3" y="44"/>
                  </a:cubicBezTo>
                  <a:cubicBezTo>
                    <a:pt x="2" y="44"/>
                    <a:pt x="2" y="45"/>
                    <a:pt x="1" y="45"/>
                  </a:cubicBezTo>
                  <a:cubicBezTo>
                    <a:pt x="1" y="45"/>
                    <a:pt x="0" y="45"/>
                    <a:pt x="0" y="44"/>
                  </a:cubicBezTo>
                  <a:cubicBezTo>
                    <a:pt x="1" y="43"/>
                    <a:pt x="1" y="43"/>
                    <a:pt x="2" y="42"/>
                  </a:cubicBezTo>
                  <a:cubicBezTo>
                    <a:pt x="2" y="42"/>
                    <a:pt x="2" y="42"/>
                    <a:pt x="3" y="42"/>
                  </a:cubicBezTo>
                  <a:cubicBezTo>
                    <a:pt x="2" y="41"/>
                    <a:pt x="1" y="41"/>
                    <a:pt x="0" y="40"/>
                  </a:cubicBezTo>
                  <a:cubicBezTo>
                    <a:pt x="1" y="38"/>
                    <a:pt x="3" y="40"/>
                    <a:pt x="4" y="40"/>
                  </a:cubicBezTo>
                  <a:cubicBezTo>
                    <a:pt x="5" y="40"/>
                    <a:pt x="7" y="40"/>
                    <a:pt x="8" y="40"/>
                  </a:cubicBezTo>
                  <a:cubicBezTo>
                    <a:pt x="9" y="40"/>
                    <a:pt x="10" y="41"/>
                    <a:pt x="11" y="41"/>
                  </a:cubicBezTo>
                  <a:cubicBezTo>
                    <a:pt x="13" y="41"/>
                    <a:pt x="13" y="38"/>
                    <a:pt x="16" y="39"/>
                  </a:cubicBezTo>
                  <a:cubicBezTo>
                    <a:pt x="16" y="38"/>
                    <a:pt x="16" y="38"/>
                    <a:pt x="17" y="37"/>
                  </a:cubicBezTo>
                  <a:cubicBezTo>
                    <a:pt x="15" y="36"/>
                    <a:pt x="14" y="35"/>
                    <a:pt x="13" y="35"/>
                  </a:cubicBezTo>
                  <a:cubicBezTo>
                    <a:pt x="12" y="35"/>
                    <a:pt x="10" y="35"/>
                    <a:pt x="9" y="36"/>
                  </a:cubicBezTo>
                  <a:cubicBezTo>
                    <a:pt x="9" y="36"/>
                    <a:pt x="9" y="36"/>
                    <a:pt x="9" y="36"/>
                  </a:cubicBezTo>
                  <a:cubicBezTo>
                    <a:pt x="9" y="34"/>
                    <a:pt x="10" y="34"/>
                    <a:pt x="10" y="34"/>
                  </a:cubicBezTo>
                  <a:cubicBezTo>
                    <a:pt x="12" y="33"/>
                    <a:pt x="14" y="31"/>
                    <a:pt x="16" y="31"/>
                  </a:cubicBezTo>
                  <a:cubicBezTo>
                    <a:pt x="16" y="35"/>
                    <a:pt x="19" y="37"/>
                    <a:pt x="22" y="39"/>
                  </a:cubicBezTo>
                  <a:cubicBezTo>
                    <a:pt x="21" y="36"/>
                    <a:pt x="18" y="36"/>
                    <a:pt x="18" y="32"/>
                  </a:cubicBezTo>
                  <a:cubicBezTo>
                    <a:pt x="18" y="32"/>
                    <a:pt x="19" y="32"/>
                    <a:pt x="19" y="32"/>
                  </a:cubicBezTo>
                  <a:cubicBezTo>
                    <a:pt x="21" y="36"/>
                    <a:pt x="24" y="38"/>
                    <a:pt x="27" y="40"/>
                  </a:cubicBezTo>
                  <a:cubicBezTo>
                    <a:pt x="27" y="41"/>
                    <a:pt x="26" y="41"/>
                    <a:pt x="25" y="41"/>
                  </a:cubicBezTo>
                  <a:cubicBezTo>
                    <a:pt x="25" y="42"/>
                    <a:pt x="26" y="42"/>
                    <a:pt x="26" y="42"/>
                  </a:cubicBezTo>
                  <a:cubicBezTo>
                    <a:pt x="27" y="43"/>
                    <a:pt x="28" y="43"/>
                    <a:pt x="29" y="44"/>
                  </a:cubicBezTo>
                  <a:cubicBezTo>
                    <a:pt x="30" y="44"/>
                    <a:pt x="30" y="45"/>
                    <a:pt x="31" y="45"/>
                  </a:cubicBezTo>
                  <a:cubicBezTo>
                    <a:pt x="32" y="45"/>
                    <a:pt x="33" y="45"/>
                    <a:pt x="33" y="46"/>
                  </a:cubicBezTo>
                  <a:cubicBezTo>
                    <a:pt x="34" y="46"/>
                    <a:pt x="36" y="47"/>
                    <a:pt x="37" y="48"/>
                  </a:cubicBezTo>
                  <a:cubicBezTo>
                    <a:pt x="38" y="48"/>
                    <a:pt x="39" y="48"/>
                    <a:pt x="40" y="48"/>
                  </a:cubicBezTo>
                  <a:cubicBezTo>
                    <a:pt x="40" y="48"/>
                    <a:pt x="40" y="49"/>
                    <a:pt x="41" y="49"/>
                  </a:cubicBezTo>
                  <a:cubicBezTo>
                    <a:pt x="41" y="49"/>
                    <a:pt x="41" y="49"/>
                    <a:pt x="42" y="49"/>
                  </a:cubicBezTo>
                  <a:cubicBezTo>
                    <a:pt x="43" y="50"/>
                    <a:pt x="44" y="51"/>
                    <a:pt x="46" y="51"/>
                  </a:cubicBezTo>
                  <a:cubicBezTo>
                    <a:pt x="48" y="52"/>
                    <a:pt x="50" y="52"/>
                    <a:pt x="51" y="53"/>
                  </a:cubicBezTo>
                  <a:cubicBezTo>
                    <a:pt x="51" y="53"/>
                    <a:pt x="51" y="52"/>
                    <a:pt x="52" y="52"/>
                  </a:cubicBezTo>
                  <a:cubicBezTo>
                    <a:pt x="52" y="53"/>
                    <a:pt x="53" y="54"/>
                    <a:pt x="54" y="54"/>
                  </a:cubicBezTo>
                  <a:cubicBezTo>
                    <a:pt x="58" y="44"/>
                    <a:pt x="64" y="34"/>
                    <a:pt x="66" y="23"/>
                  </a:cubicBezTo>
                  <a:cubicBezTo>
                    <a:pt x="68" y="18"/>
                    <a:pt x="70" y="13"/>
                    <a:pt x="72" y="8"/>
                  </a:cubicBezTo>
                  <a:cubicBezTo>
                    <a:pt x="74" y="7"/>
                    <a:pt x="74" y="2"/>
                    <a:pt x="76" y="2"/>
                  </a:cubicBezTo>
                  <a:cubicBezTo>
                    <a:pt x="77" y="2"/>
                    <a:pt x="77" y="2"/>
                    <a:pt x="77" y="2"/>
                  </a:cubicBezTo>
                  <a:cubicBezTo>
                    <a:pt x="78" y="3"/>
                    <a:pt x="77" y="1"/>
                    <a:pt x="78" y="1"/>
                  </a:cubicBezTo>
                  <a:cubicBezTo>
                    <a:pt x="81" y="2"/>
                    <a:pt x="82" y="3"/>
                    <a:pt x="84" y="4"/>
                  </a:cubicBezTo>
                  <a:cubicBezTo>
                    <a:pt x="86" y="4"/>
                    <a:pt x="88" y="4"/>
                    <a:pt x="89" y="5"/>
                  </a:cubicBezTo>
                  <a:cubicBezTo>
                    <a:pt x="91" y="5"/>
                    <a:pt x="93" y="4"/>
                    <a:pt x="95" y="4"/>
                  </a:cubicBezTo>
                  <a:cubicBezTo>
                    <a:pt x="96" y="3"/>
                    <a:pt x="97" y="4"/>
                    <a:pt x="98" y="3"/>
                  </a:cubicBezTo>
                  <a:cubicBezTo>
                    <a:pt x="98" y="3"/>
                    <a:pt x="98" y="3"/>
                    <a:pt x="99" y="3"/>
                  </a:cubicBezTo>
                  <a:cubicBezTo>
                    <a:pt x="102" y="4"/>
                    <a:pt x="104" y="1"/>
                    <a:pt x="106" y="1"/>
                  </a:cubicBezTo>
                  <a:cubicBezTo>
                    <a:pt x="107" y="1"/>
                    <a:pt x="108" y="1"/>
                    <a:pt x="108" y="2"/>
                  </a:cubicBezTo>
                  <a:cubicBezTo>
                    <a:pt x="110" y="2"/>
                    <a:pt x="113" y="0"/>
                    <a:pt x="115" y="2"/>
                  </a:cubicBezTo>
                  <a:cubicBezTo>
                    <a:pt x="115" y="3"/>
                    <a:pt x="115" y="4"/>
                    <a:pt x="115" y="4"/>
                  </a:cubicBezTo>
                  <a:cubicBezTo>
                    <a:pt x="115" y="4"/>
                    <a:pt x="115" y="4"/>
                    <a:pt x="115" y="4"/>
                  </a:cubicBezTo>
                  <a:cubicBezTo>
                    <a:pt x="116" y="5"/>
                    <a:pt x="117" y="6"/>
                    <a:pt x="118" y="6"/>
                  </a:cubicBezTo>
                  <a:cubicBezTo>
                    <a:pt x="119" y="9"/>
                    <a:pt x="121" y="11"/>
                    <a:pt x="122" y="13"/>
                  </a:cubicBezTo>
                  <a:cubicBezTo>
                    <a:pt x="123" y="13"/>
                    <a:pt x="123" y="14"/>
                    <a:pt x="124" y="14"/>
                  </a:cubicBezTo>
                  <a:cubicBezTo>
                    <a:pt x="125" y="17"/>
                    <a:pt x="126" y="19"/>
                    <a:pt x="127" y="20"/>
                  </a:cubicBezTo>
                  <a:cubicBezTo>
                    <a:pt x="127" y="21"/>
                    <a:pt x="127" y="21"/>
                    <a:pt x="127" y="21"/>
                  </a:cubicBezTo>
                  <a:cubicBezTo>
                    <a:pt x="128" y="22"/>
                    <a:pt x="130" y="24"/>
                    <a:pt x="130" y="26"/>
                  </a:cubicBezTo>
                  <a:cubicBezTo>
                    <a:pt x="130" y="26"/>
                    <a:pt x="131" y="26"/>
                    <a:pt x="131" y="26"/>
                  </a:cubicBezTo>
                  <a:cubicBezTo>
                    <a:pt x="131" y="27"/>
                    <a:pt x="131" y="27"/>
                    <a:pt x="131" y="28"/>
                  </a:cubicBezTo>
                  <a:cubicBezTo>
                    <a:pt x="132" y="28"/>
                    <a:pt x="131" y="27"/>
                    <a:pt x="131" y="27"/>
                  </a:cubicBezTo>
                  <a:cubicBezTo>
                    <a:pt x="133" y="29"/>
                    <a:pt x="134" y="31"/>
                    <a:pt x="135" y="33"/>
                  </a:cubicBezTo>
                  <a:cubicBezTo>
                    <a:pt x="135" y="33"/>
                    <a:pt x="135" y="33"/>
                    <a:pt x="135" y="33"/>
                  </a:cubicBezTo>
                  <a:cubicBezTo>
                    <a:pt x="135" y="34"/>
                    <a:pt x="135" y="34"/>
                    <a:pt x="135" y="35"/>
                  </a:cubicBezTo>
                  <a:close/>
                  <a:moveTo>
                    <a:pt x="131" y="28"/>
                  </a:moveTo>
                  <a:cubicBezTo>
                    <a:pt x="132" y="28"/>
                    <a:pt x="132" y="29"/>
                    <a:pt x="132" y="29"/>
                  </a:cubicBezTo>
                  <a:cubicBezTo>
                    <a:pt x="132" y="29"/>
                    <a:pt x="132" y="29"/>
                    <a:pt x="132" y="28"/>
                  </a:cubicBezTo>
                  <a:cubicBezTo>
                    <a:pt x="131" y="29"/>
                    <a:pt x="132" y="28"/>
                    <a:pt x="131" y="28"/>
                  </a:cubicBezTo>
                  <a:close/>
                  <a:moveTo>
                    <a:pt x="78" y="161"/>
                  </a:moveTo>
                  <a:cubicBezTo>
                    <a:pt x="78" y="162"/>
                    <a:pt x="78" y="162"/>
                    <a:pt x="77" y="162"/>
                  </a:cubicBezTo>
                  <a:cubicBezTo>
                    <a:pt x="77" y="163"/>
                    <a:pt x="77" y="163"/>
                    <a:pt x="77" y="163"/>
                  </a:cubicBezTo>
                  <a:cubicBezTo>
                    <a:pt x="78" y="163"/>
                    <a:pt x="78" y="163"/>
                    <a:pt x="78" y="163"/>
                  </a:cubicBezTo>
                  <a:cubicBezTo>
                    <a:pt x="78" y="163"/>
                    <a:pt x="78" y="162"/>
                    <a:pt x="78" y="161"/>
                  </a:cubicBezTo>
                  <a:close/>
                  <a:moveTo>
                    <a:pt x="104" y="5"/>
                  </a:moveTo>
                  <a:cubicBezTo>
                    <a:pt x="105" y="5"/>
                    <a:pt x="107" y="4"/>
                    <a:pt x="107" y="2"/>
                  </a:cubicBezTo>
                  <a:cubicBezTo>
                    <a:pt x="105" y="2"/>
                    <a:pt x="102" y="4"/>
                    <a:pt x="104" y="5"/>
                  </a:cubicBezTo>
                  <a:close/>
                  <a:moveTo>
                    <a:pt x="111" y="3"/>
                  </a:moveTo>
                  <a:cubicBezTo>
                    <a:pt x="111" y="3"/>
                    <a:pt x="112" y="4"/>
                    <a:pt x="112" y="4"/>
                  </a:cubicBezTo>
                  <a:cubicBezTo>
                    <a:pt x="112" y="4"/>
                    <a:pt x="112" y="3"/>
                    <a:pt x="112" y="3"/>
                  </a:cubicBezTo>
                  <a:cubicBezTo>
                    <a:pt x="111" y="3"/>
                    <a:pt x="111" y="3"/>
                    <a:pt x="111" y="3"/>
                  </a:cubicBezTo>
                  <a:close/>
                  <a:moveTo>
                    <a:pt x="80" y="4"/>
                  </a:moveTo>
                  <a:cubicBezTo>
                    <a:pt x="81" y="6"/>
                    <a:pt x="78" y="6"/>
                    <a:pt x="78" y="7"/>
                  </a:cubicBezTo>
                  <a:cubicBezTo>
                    <a:pt x="78" y="7"/>
                    <a:pt x="78" y="8"/>
                    <a:pt x="79" y="8"/>
                  </a:cubicBezTo>
                  <a:cubicBezTo>
                    <a:pt x="80" y="6"/>
                    <a:pt x="81" y="5"/>
                    <a:pt x="82" y="4"/>
                  </a:cubicBezTo>
                  <a:cubicBezTo>
                    <a:pt x="81" y="4"/>
                    <a:pt x="81" y="3"/>
                    <a:pt x="80" y="3"/>
                  </a:cubicBezTo>
                  <a:cubicBezTo>
                    <a:pt x="80" y="3"/>
                    <a:pt x="80" y="4"/>
                    <a:pt x="80" y="4"/>
                  </a:cubicBezTo>
                  <a:close/>
                  <a:moveTo>
                    <a:pt x="109" y="6"/>
                  </a:moveTo>
                  <a:cubicBezTo>
                    <a:pt x="110" y="5"/>
                    <a:pt x="109" y="4"/>
                    <a:pt x="109" y="3"/>
                  </a:cubicBezTo>
                  <a:cubicBezTo>
                    <a:pt x="109" y="4"/>
                    <a:pt x="109" y="5"/>
                    <a:pt x="109" y="6"/>
                  </a:cubicBezTo>
                  <a:close/>
                  <a:moveTo>
                    <a:pt x="75" y="6"/>
                  </a:moveTo>
                  <a:cubicBezTo>
                    <a:pt x="76" y="6"/>
                    <a:pt x="76" y="7"/>
                    <a:pt x="76" y="7"/>
                  </a:cubicBezTo>
                  <a:cubicBezTo>
                    <a:pt x="77" y="7"/>
                    <a:pt x="78" y="5"/>
                    <a:pt x="79" y="5"/>
                  </a:cubicBezTo>
                  <a:cubicBezTo>
                    <a:pt x="77" y="4"/>
                    <a:pt x="75" y="4"/>
                    <a:pt x="75" y="6"/>
                  </a:cubicBezTo>
                  <a:close/>
                  <a:moveTo>
                    <a:pt x="108" y="7"/>
                  </a:moveTo>
                  <a:cubicBezTo>
                    <a:pt x="108" y="7"/>
                    <a:pt x="108" y="7"/>
                    <a:pt x="108" y="7"/>
                  </a:cubicBezTo>
                  <a:cubicBezTo>
                    <a:pt x="108" y="6"/>
                    <a:pt x="108" y="5"/>
                    <a:pt x="107" y="5"/>
                  </a:cubicBezTo>
                  <a:cubicBezTo>
                    <a:pt x="106" y="5"/>
                    <a:pt x="108" y="6"/>
                    <a:pt x="108" y="7"/>
                  </a:cubicBezTo>
                  <a:close/>
                  <a:moveTo>
                    <a:pt x="82" y="6"/>
                  </a:moveTo>
                  <a:cubicBezTo>
                    <a:pt x="83" y="7"/>
                    <a:pt x="84" y="6"/>
                    <a:pt x="84" y="7"/>
                  </a:cubicBezTo>
                  <a:cubicBezTo>
                    <a:pt x="84" y="7"/>
                    <a:pt x="84" y="7"/>
                    <a:pt x="83" y="8"/>
                  </a:cubicBezTo>
                  <a:cubicBezTo>
                    <a:pt x="84" y="8"/>
                    <a:pt x="84" y="8"/>
                    <a:pt x="85" y="8"/>
                  </a:cubicBezTo>
                  <a:cubicBezTo>
                    <a:pt x="85" y="8"/>
                    <a:pt x="86" y="7"/>
                    <a:pt x="87" y="6"/>
                  </a:cubicBezTo>
                  <a:cubicBezTo>
                    <a:pt x="87" y="7"/>
                    <a:pt x="87" y="6"/>
                    <a:pt x="87" y="7"/>
                  </a:cubicBezTo>
                  <a:cubicBezTo>
                    <a:pt x="87" y="8"/>
                    <a:pt x="86" y="8"/>
                    <a:pt x="87" y="9"/>
                  </a:cubicBezTo>
                  <a:cubicBezTo>
                    <a:pt x="88" y="8"/>
                    <a:pt x="89" y="7"/>
                    <a:pt x="90" y="6"/>
                  </a:cubicBezTo>
                  <a:cubicBezTo>
                    <a:pt x="87" y="6"/>
                    <a:pt x="85" y="6"/>
                    <a:pt x="83" y="5"/>
                  </a:cubicBezTo>
                  <a:cubicBezTo>
                    <a:pt x="83" y="5"/>
                    <a:pt x="82" y="6"/>
                    <a:pt x="82" y="6"/>
                  </a:cubicBezTo>
                  <a:close/>
                  <a:moveTo>
                    <a:pt x="100" y="5"/>
                  </a:moveTo>
                  <a:cubicBezTo>
                    <a:pt x="100" y="5"/>
                    <a:pt x="100" y="5"/>
                    <a:pt x="100" y="5"/>
                  </a:cubicBezTo>
                  <a:cubicBezTo>
                    <a:pt x="100" y="5"/>
                    <a:pt x="100" y="5"/>
                    <a:pt x="100" y="5"/>
                  </a:cubicBezTo>
                  <a:close/>
                  <a:moveTo>
                    <a:pt x="97" y="7"/>
                  </a:moveTo>
                  <a:cubicBezTo>
                    <a:pt x="98" y="7"/>
                    <a:pt x="98" y="7"/>
                    <a:pt x="99" y="6"/>
                  </a:cubicBezTo>
                  <a:cubicBezTo>
                    <a:pt x="99" y="6"/>
                    <a:pt x="98" y="5"/>
                    <a:pt x="98" y="5"/>
                  </a:cubicBezTo>
                  <a:cubicBezTo>
                    <a:pt x="98" y="6"/>
                    <a:pt x="96" y="6"/>
                    <a:pt x="97" y="7"/>
                  </a:cubicBezTo>
                  <a:close/>
                  <a:moveTo>
                    <a:pt x="92" y="6"/>
                  </a:moveTo>
                  <a:cubicBezTo>
                    <a:pt x="92" y="8"/>
                    <a:pt x="90" y="9"/>
                    <a:pt x="89" y="11"/>
                  </a:cubicBezTo>
                  <a:cubicBezTo>
                    <a:pt x="90" y="10"/>
                    <a:pt x="91" y="9"/>
                    <a:pt x="93" y="8"/>
                  </a:cubicBezTo>
                  <a:cubicBezTo>
                    <a:pt x="93" y="7"/>
                    <a:pt x="95" y="7"/>
                    <a:pt x="95" y="5"/>
                  </a:cubicBezTo>
                  <a:cubicBezTo>
                    <a:pt x="94" y="5"/>
                    <a:pt x="93" y="5"/>
                    <a:pt x="92" y="6"/>
                  </a:cubicBezTo>
                  <a:close/>
                  <a:moveTo>
                    <a:pt x="100" y="6"/>
                  </a:moveTo>
                  <a:cubicBezTo>
                    <a:pt x="101" y="6"/>
                    <a:pt x="101" y="5"/>
                    <a:pt x="101" y="5"/>
                  </a:cubicBezTo>
                  <a:cubicBezTo>
                    <a:pt x="101" y="6"/>
                    <a:pt x="100" y="6"/>
                    <a:pt x="100" y="6"/>
                  </a:cubicBezTo>
                  <a:close/>
                  <a:moveTo>
                    <a:pt x="102" y="8"/>
                  </a:moveTo>
                  <a:cubicBezTo>
                    <a:pt x="102" y="7"/>
                    <a:pt x="104" y="6"/>
                    <a:pt x="102" y="5"/>
                  </a:cubicBezTo>
                  <a:cubicBezTo>
                    <a:pt x="102" y="6"/>
                    <a:pt x="100" y="7"/>
                    <a:pt x="102" y="8"/>
                  </a:cubicBezTo>
                  <a:close/>
                  <a:moveTo>
                    <a:pt x="105" y="7"/>
                  </a:moveTo>
                  <a:cubicBezTo>
                    <a:pt x="105" y="6"/>
                    <a:pt x="105" y="6"/>
                    <a:pt x="105" y="6"/>
                  </a:cubicBezTo>
                  <a:cubicBezTo>
                    <a:pt x="105" y="6"/>
                    <a:pt x="105" y="6"/>
                    <a:pt x="105" y="7"/>
                  </a:cubicBezTo>
                  <a:close/>
                  <a:moveTo>
                    <a:pt x="117" y="9"/>
                  </a:moveTo>
                  <a:cubicBezTo>
                    <a:pt x="117" y="8"/>
                    <a:pt x="116" y="7"/>
                    <a:pt x="115" y="6"/>
                  </a:cubicBezTo>
                  <a:cubicBezTo>
                    <a:pt x="116" y="7"/>
                    <a:pt x="117" y="8"/>
                    <a:pt x="117" y="9"/>
                  </a:cubicBezTo>
                  <a:close/>
                  <a:moveTo>
                    <a:pt x="106" y="9"/>
                  </a:moveTo>
                  <a:cubicBezTo>
                    <a:pt x="106" y="9"/>
                    <a:pt x="107" y="9"/>
                    <a:pt x="107" y="8"/>
                  </a:cubicBezTo>
                  <a:cubicBezTo>
                    <a:pt x="107" y="8"/>
                    <a:pt x="106" y="7"/>
                    <a:pt x="106" y="6"/>
                  </a:cubicBezTo>
                  <a:cubicBezTo>
                    <a:pt x="105" y="7"/>
                    <a:pt x="105" y="8"/>
                    <a:pt x="106" y="9"/>
                  </a:cubicBezTo>
                  <a:close/>
                  <a:moveTo>
                    <a:pt x="79" y="9"/>
                  </a:moveTo>
                  <a:cubicBezTo>
                    <a:pt x="79" y="8"/>
                    <a:pt x="80" y="7"/>
                    <a:pt x="80" y="7"/>
                  </a:cubicBezTo>
                  <a:cubicBezTo>
                    <a:pt x="80" y="8"/>
                    <a:pt x="79" y="8"/>
                    <a:pt x="79" y="9"/>
                  </a:cubicBezTo>
                  <a:close/>
                  <a:moveTo>
                    <a:pt x="92" y="9"/>
                  </a:moveTo>
                  <a:cubicBezTo>
                    <a:pt x="92" y="10"/>
                    <a:pt x="92" y="10"/>
                    <a:pt x="93" y="10"/>
                  </a:cubicBezTo>
                  <a:cubicBezTo>
                    <a:pt x="93" y="9"/>
                    <a:pt x="95" y="8"/>
                    <a:pt x="95" y="7"/>
                  </a:cubicBezTo>
                  <a:cubicBezTo>
                    <a:pt x="94" y="8"/>
                    <a:pt x="93" y="9"/>
                    <a:pt x="92" y="9"/>
                  </a:cubicBezTo>
                  <a:close/>
                  <a:moveTo>
                    <a:pt x="88" y="10"/>
                  </a:moveTo>
                  <a:cubicBezTo>
                    <a:pt x="89" y="9"/>
                    <a:pt x="90" y="8"/>
                    <a:pt x="90" y="7"/>
                  </a:cubicBezTo>
                  <a:cubicBezTo>
                    <a:pt x="90" y="8"/>
                    <a:pt x="87" y="9"/>
                    <a:pt x="88" y="10"/>
                  </a:cubicBezTo>
                  <a:close/>
                  <a:moveTo>
                    <a:pt x="98" y="8"/>
                  </a:moveTo>
                  <a:cubicBezTo>
                    <a:pt x="98" y="9"/>
                    <a:pt x="98" y="9"/>
                    <a:pt x="98" y="9"/>
                  </a:cubicBezTo>
                  <a:cubicBezTo>
                    <a:pt x="99" y="8"/>
                    <a:pt x="100" y="8"/>
                    <a:pt x="99" y="7"/>
                  </a:cubicBezTo>
                  <a:cubicBezTo>
                    <a:pt x="99" y="7"/>
                    <a:pt x="98" y="8"/>
                    <a:pt x="98" y="8"/>
                  </a:cubicBezTo>
                  <a:close/>
                  <a:moveTo>
                    <a:pt x="111" y="8"/>
                  </a:moveTo>
                  <a:cubicBezTo>
                    <a:pt x="111" y="7"/>
                    <a:pt x="111" y="7"/>
                    <a:pt x="110" y="7"/>
                  </a:cubicBezTo>
                  <a:cubicBezTo>
                    <a:pt x="110" y="7"/>
                    <a:pt x="110" y="8"/>
                    <a:pt x="111" y="8"/>
                  </a:cubicBezTo>
                  <a:close/>
                  <a:moveTo>
                    <a:pt x="102" y="9"/>
                  </a:moveTo>
                  <a:cubicBezTo>
                    <a:pt x="102" y="9"/>
                    <a:pt x="102" y="9"/>
                    <a:pt x="103" y="9"/>
                  </a:cubicBezTo>
                  <a:cubicBezTo>
                    <a:pt x="103" y="9"/>
                    <a:pt x="104" y="9"/>
                    <a:pt x="104" y="8"/>
                  </a:cubicBezTo>
                  <a:cubicBezTo>
                    <a:pt x="103" y="8"/>
                    <a:pt x="103" y="7"/>
                    <a:pt x="103" y="7"/>
                  </a:cubicBezTo>
                  <a:cubicBezTo>
                    <a:pt x="103" y="8"/>
                    <a:pt x="102" y="8"/>
                    <a:pt x="102" y="9"/>
                  </a:cubicBezTo>
                  <a:close/>
                  <a:moveTo>
                    <a:pt x="95" y="10"/>
                  </a:moveTo>
                  <a:cubicBezTo>
                    <a:pt x="96" y="10"/>
                    <a:pt x="96" y="9"/>
                    <a:pt x="97" y="9"/>
                  </a:cubicBezTo>
                  <a:cubicBezTo>
                    <a:pt x="96" y="7"/>
                    <a:pt x="95" y="9"/>
                    <a:pt x="95" y="10"/>
                  </a:cubicBezTo>
                  <a:close/>
                  <a:moveTo>
                    <a:pt x="108" y="9"/>
                  </a:moveTo>
                  <a:cubicBezTo>
                    <a:pt x="109" y="10"/>
                    <a:pt x="110" y="13"/>
                    <a:pt x="112" y="13"/>
                  </a:cubicBezTo>
                  <a:cubicBezTo>
                    <a:pt x="110" y="12"/>
                    <a:pt x="110" y="10"/>
                    <a:pt x="109" y="8"/>
                  </a:cubicBezTo>
                  <a:cubicBezTo>
                    <a:pt x="109" y="8"/>
                    <a:pt x="109" y="8"/>
                    <a:pt x="108" y="9"/>
                  </a:cubicBezTo>
                  <a:close/>
                  <a:moveTo>
                    <a:pt x="75" y="12"/>
                  </a:moveTo>
                  <a:cubicBezTo>
                    <a:pt x="76" y="11"/>
                    <a:pt x="77" y="10"/>
                    <a:pt x="77" y="9"/>
                  </a:cubicBezTo>
                  <a:cubicBezTo>
                    <a:pt x="77" y="9"/>
                    <a:pt x="77" y="8"/>
                    <a:pt x="77" y="8"/>
                  </a:cubicBezTo>
                  <a:cubicBezTo>
                    <a:pt x="76" y="9"/>
                    <a:pt x="75" y="11"/>
                    <a:pt x="75" y="12"/>
                  </a:cubicBezTo>
                  <a:close/>
                  <a:moveTo>
                    <a:pt x="99" y="10"/>
                  </a:moveTo>
                  <a:cubicBezTo>
                    <a:pt x="99" y="10"/>
                    <a:pt x="101" y="9"/>
                    <a:pt x="100" y="8"/>
                  </a:cubicBezTo>
                  <a:cubicBezTo>
                    <a:pt x="100" y="9"/>
                    <a:pt x="99" y="9"/>
                    <a:pt x="99" y="10"/>
                  </a:cubicBezTo>
                  <a:close/>
                  <a:moveTo>
                    <a:pt x="82" y="10"/>
                  </a:moveTo>
                  <a:cubicBezTo>
                    <a:pt x="82" y="10"/>
                    <a:pt x="82" y="10"/>
                    <a:pt x="83" y="10"/>
                  </a:cubicBezTo>
                  <a:cubicBezTo>
                    <a:pt x="82" y="9"/>
                    <a:pt x="83" y="9"/>
                    <a:pt x="84" y="9"/>
                  </a:cubicBezTo>
                  <a:cubicBezTo>
                    <a:pt x="83" y="9"/>
                    <a:pt x="82" y="9"/>
                    <a:pt x="82" y="10"/>
                  </a:cubicBezTo>
                  <a:close/>
                  <a:moveTo>
                    <a:pt x="96" y="12"/>
                  </a:moveTo>
                  <a:cubicBezTo>
                    <a:pt x="97" y="11"/>
                    <a:pt x="98" y="10"/>
                    <a:pt x="97" y="9"/>
                  </a:cubicBezTo>
                  <a:cubicBezTo>
                    <a:pt x="96" y="10"/>
                    <a:pt x="95" y="11"/>
                    <a:pt x="96" y="12"/>
                  </a:cubicBezTo>
                  <a:close/>
                  <a:moveTo>
                    <a:pt x="103" y="11"/>
                  </a:moveTo>
                  <a:cubicBezTo>
                    <a:pt x="104" y="12"/>
                    <a:pt x="105" y="11"/>
                    <a:pt x="105" y="10"/>
                  </a:cubicBezTo>
                  <a:cubicBezTo>
                    <a:pt x="105" y="10"/>
                    <a:pt x="105" y="9"/>
                    <a:pt x="104" y="9"/>
                  </a:cubicBezTo>
                  <a:cubicBezTo>
                    <a:pt x="104" y="10"/>
                    <a:pt x="103" y="10"/>
                    <a:pt x="103" y="11"/>
                  </a:cubicBezTo>
                  <a:close/>
                  <a:moveTo>
                    <a:pt x="84" y="11"/>
                  </a:moveTo>
                  <a:cubicBezTo>
                    <a:pt x="84" y="10"/>
                    <a:pt x="85" y="10"/>
                    <a:pt x="85" y="9"/>
                  </a:cubicBezTo>
                  <a:cubicBezTo>
                    <a:pt x="84" y="9"/>
                    <a:pt x="83" y="10"/>
                    <a:pt x="84" y="11"/>
                  </a:cubicBezTo>
                  <a:close/>
                  <a:moveTo>
                    <a:pt x="99" y="11"/>
                  </a:moveTo>
                  <a:cubicBezTo>
                    <a:pt x="100" y="11"/>
                    <a:pt x="100" y="12"/>
                    <a:pt x="101" y="12"/>
                  </a:cubicBezTo>
                  <a:cubicBezTo>
                    <a:pt x="101" y="11"/>
                    <a:pt x="102" y="10"/>
                    <a:pt x="101" y="10"/>
                  </a:cubicBezTo>
                  <a:cubicBezTo>
                    <a:pt x="100" y="10"/>
                    <a:pt x="100" y="10"/>
                    <a:pt x="99" y="11"/>
                  </a:cubicBezTo>
                  <a:close/>
                  <a:moveTo>
                    <a:pt x="123" y="16"/>
                  </a:moveTo>
                  <a:cubicBezTo>
                    <a:pt x="121" y="14"/>
                    <a:pt x="120" y="12"/>
                    <a:pt x="119" y="10"/>
                  </a:cubicBezTo>
                  <a:cubicBezTo>
                    <a:pt x="119" y="10"/>
                    <a:pt x="118" y="10"/>
                    <a:pt x="118" y="10"/>
                  </a:cubicBezTo>
                  <a:cubicBezTo>
                    <a:pt x="119" y="11"/>
                    <a:pt x="120" y="12"/>
                    <a:pt x="120" y="13"/>
                  </a:cubicBezTo>
                  <a:cubicBezTo>
                    <a:pt x="121" y="13"/>
                    <a:pt x="122" y="15"/>
                    <a:pt x="122" y="16"/>
                  </a:cubicBezTo>
                  <a:cubicBezTo>
                    <a:pt x="123" y="18"/>
                    <a:pt x="125" y="20"/>
                    <a:pt x="126" y="23"/>
                  </a:cubicBezTo>
                  <a:cubicBezTo>
                    <a:pt x="126" y="23"/>
                    <a:pt x="126" y="23"/>
                    <a:pt x="127" y="24"/>
                  </a:cubicBezTo>
                  <a:cubicBezTo>
                    <a:pt x="128" y="26"/>
                    <a:pt x="128" y="27"/>
                    <a:pt x="130" y="29"/>
                  </a:cubicBezTo>
                  <a:cubicBezTo>
                    <a:pt x="128" y="25"/>
                    <a:pt x="125" y="21"/>
                    <a:pt x="123" y="16"/>
                  </a:cubicBezTo>
                  <a:close/>
                  <a:moveTo>
                    <a:pt x="80" y="11"/>
                  </a:moveTo>
                  <a:cubicBezTo>
                    <a:pt x="81" y="11"/>
                    <a:pt x="81" y="10"/>
                    <a:pt x="80" y="10"/>
                  </a:cubicBezTo>
                  <a:cubicBezTo>
                    <a:pt x="80" y="10"/>
                    <a:pt x="80" y="10"/>
                    <a:pt x="80" y="11"/>
                  </a:cubicBezTo>
                  <a:close/>
                  <a:moveTo>
                    <a:pt x="107" y="11"/>
                  </a:moveTo>
                  <a:cubicBezTo>
                    <a:pt x="107" y="11"/>
                    <a:pt x="107" y="11"/>
                    <a:pt x="107" y="11"/>
                  </a:cubicBezTo>
                  <a:cubicBezTo>
                    <a:pt x="107" y="11"/>
                    <a:pt x="107" y="10"/>
                    <a:pt x="107" y="10"/>
                  </a:cubicBezTo>
                  <a:cubicBezTo>
                    <a:pt x="108" y="11"/>
                    <a:pt x="107" y="13"/>
                    <a:pt x="108" y="13"/>
                  </a:cubicBezTo>
                  <a:cubicBezTo>
                    <a:pt x="108" y="14"/>
                    <a:pt x="109" y="14"/>
                    <a:pt x="109" y="15"/>
                  </a:cubicBezTo>
                  <a:cubicBezTo>
                    <a:pt x="109" y="13"/>
                    <a:pt x="108" y="11"/>
                    <a:pt x="107" y="10"/>
                  </a:cubicBezTo>
                  <a:cubicBezTo>
                    <a:pt x="107" y="10"/>
                    <a:pt x="106" y="11"/>
                    <a:pt x="107" y="11"/>
                  </a:cubicBezTo>
                  <a:close/>
                  <a:moveTo>
                    <a:pt x="85" y="11"/>
                  </a:moveTo>
                  <a:cubicBezTo>
                    <a:pt x="85" y="11"/>
                    <a:pt x="86" y="11"/>
                    <a:pt x="86" y="10"/>
                  </a:cubicBezTo>
                  <a:cubicBezTo>
                    <a:pt x="86" y="10"/>
                    <a:pt x="85" y="11"/>
                    <a:pt x="85" y="11"/>
                  </a:cubicBezTo>
                  <a:close/>
                  <a:moveTo>
                    <a:pt x="93" y="12"/>
                  </a:moveTo>
                  <a:cubicBezTo>
                    <a:pt x="94" y="12"/>
                    <a:pt x="94" y="11"/>
                    <a:pt x="94" y="10"/>
                  </a:cubicBezTo>
                  <a:cubicBezTo>
                    <a:pt x="94" y="11"/>
                    <a:pt x="93" y="11"/>
                    <a:pt x="93" y="12"/>
                  </a:cubicBezTo>
                  <a:close/>
                  <a:moveTo>
                    <a:pt x="89" y="12"/>
                  </a:moveTo>
                  <a:cubicBezTo>
                    <a:pt x="90" y="14"/>
                    <a:pt x="91" y="14"/>
                    <a:pt x="92" y="12"/>
                  </a:cubicBezTo>
                  <a:cubicBezTo>
                    <a:pt x="92" y="11"/>
                    <a:pt x="91" y="11"/>
                    <a:pt x="91" y="10"/>
                  </a:cubicBezTo>
                  <a:cubicBezTo>
                    <a:pt x="90" y="11"/>
                    <a:pt x="90" y="12"/>
                    <a:pt x="89" y="12"/>
                  </a:cubicBezTo>
                  <a:close/>
                  <a:moveTo>
                    <a:pt x="85" y="12"/>
                  </a:moveTo>
                  <a:cubicBezTo>
                    <a:pt x="86" y="13"/>
                    <a:pt x="86" y="13"/>
                    <a:pt x="86" y="13"/>
                  </a:cubicBezTo>
                  <a:cubicBezTo>
                    <a:pt x="87" y="13"/>
                    <a:pt x="87" y="12"/>
                    <a:pt x="87" y="11"/>
                  </a:cubicBezTo>
                  <a:cubicBezTo>
                    <a:pt x="87" y="11"/>
                    <a:pt x="87" y="11"/>
                    <a:pt x="87" y="11"/>
                  </a:cubicBezTo>
                  <a:cubicBezTo>
                    <a:pt x="86" y="11"/>
                    <a:pt x="86" y="12"/>
                    <a:pt x="85" y="12"/>
                  </a:cubicBezTo>
                  <a:close/>
                  <a:moveTo>
                    <a:pt x="83" y="12"/>
                  </a:moveTo>
                  <a:cubicBezTo>
                    <a:pt x="84" y="12"/>
                    <a:pt x="84" y="11"/>
                    <a:pt x="83" y="11"/>
                  </a:cubicBezTo>
                  <a:cubicBezTo>
                    <a:pt x="83" y="11"/>
                    <a:pt x="83" y="12"/>
                    <a:pt x="83" y="12"/>
                  </a:cubicBezTo>
                  <a:cubicBezTo>
                    <a:pt x="83" y="12"/>
                    <a:pt x="83" y="12"/>
                    <a:pt x="83" y="12"/>
                  </a:cubicBezTo>
                  <a:close/>
                  <a:moveTo>
                    <a:pt x="75" y="14"/>
                  </a:moveTo>
                  <a:cubicBezTo>
                    <a:pt x="75" y="13"/>
                    <a:pt x="76" y="12"/>
                    <a:pt x="77" y="11"/>
                  </a:cubicBezTo>
                  <a:cubicBezTo>
                    <a:pt x="76" y="12"/>
                    <a:pt x="75" y="13"/>
                    <a:pt x="75" y="14"/>
                  </a:cubicBezTo>
                  <a:close/>
                  <a:moveTo>
                    <a:pt x="81" y="12"/>
                  </a:moveTo>
                  <a:cubicBezTo>
                    <a:pt x="81" y="12"/>
                    <a:pt x="82" y="12"/>
                    <a:pt x="81" y="11"/>
                  </a:cubicBezTo>
                  <a:cubicBezTo>
                    <a:pt x="81" y="12"/>
                    <a:pt x="81" y="12"/>
                    <a:pt x="81" y="12"/>
                  </a:cubicBezTo>
                  <a:close/>
                  <a:moveTo>
                    <a:pt x="94" y="12"/>
                  </a:moveTo>
                  <a:cubicBezTo>
                    <a:pt x="94" y="13"/>
                    <a:pt x="94" y="14"/>
                    <a:pt x="95" y="14"/>
                  </a:cubicBezTo>
                  <a:cubicBezTo>
                    <a:pt x="95" y="13"/>
                    <a:pt x="95" y="13"/>
                    <a:pt x="95" y="13"/>
                  </a:cubicBezTo>
                  <a:cubicBezTo>
                    <a:pt x="95" y="12"/>
                    <a:pt x="94" y="11"/>
                    <a:pt x="94" y="12"/>
                  </a:cubicBezTo>
                  <a:close/>
                  <a:moveTo>
                    <a:pt x="97" y="13"/>
                  </a:moveTo>
                  <a:cubicBezTo>
                    <a:pt x="98" y="15"/>
                    <a:pt x="99" y="15"/>
                    <a:pt x="100" y="13"/>
                  </a:cubicBezTo>
                  <a:cubicBezTo>
                    <a:pt x="99" y="11"/>
                    <a:pt x="98" y="12"/>
                    <a:pt x="97" y="13"/>
                  </a:cubicBezTo>
                  <a:close/>
                  <a:moveTo>
                    <a:pt x="101" y="14"/>
                  </a:moveTo>
                  <a:cubicBezTo>
                    <a:pt x="102" y="14"/>
                    <a:pt x="102" y="13"/>
                    <a:pt x="103" y="12"/>
                  </a:cubicBezTo>
                  <a:cubicBezTo>
                    <a:pt x="103" y="12"/>
                    <a:pt x="102" y="12"/>
                    <a:pt x="102" y="12"/>
                  </a:cubicBezTo>
                  <a:cubicBezTo>
                    <a:pt x="102" y="12"/>
                    <a:pt x="101" y="13"/>
                    <a:pt x="101" y="14"/>
                  </a:cubicBezTo>
                  <a:close/>
                  <a:moveTo>
                    <a:pt x="106" y="14"/>
                  </a:moveTo>
                  <a:cubicBezTo>
                    <a:pt x="106" y="14"/>
                    <a:pt x="107" y="12"/>
                    <a:pt x="106" y="12"/>
                  </a:cubicBezTo>
                  <a:cubicBezTo>
                    <a:pt x="105" y="13"/>
                    <a:pt x="104" y="14"/>
                    <a:pt x="106" y="14"/>
                  </a:cubicBezTo>
                  <a:close/>
                  <a:moveTo>
                    <a:pt x="82" y="14"/>
                  </a:moveTo>
                  <a:cubicBezTo>
                    <a:pt x="83" y="14"/>
                    <a:pt x="83" y="13"/>
                    <a:pt x="82" y="12"/>
                  </a:cubicBezTo>
                  <a:cubicBezTo>
                    <a:pt x="81" y="13"/>
                    <a:pt x="81" y="14"/>
                    <a:pt x="82" y="14"/>
                  </a:cubicBezTo>
                  <a:close/>
                  <a:moveTo>
                    <a:pt x="71" y="13"/>
                  </a:moveTo>
                  <a:cubicBezTo>
                    <a:pt x="71" y="13"/>
                    <a:pt x="71" y="12"/>
                    <a:pt x="71" y="12"/>
                  </a:cubicBezTo>
                  <a:cubicBezTo>
                    <a:pt x="71" y="13"/>
                    <a:pt x="70" y="13"/>
                    <a:pt x="71" y="13"/>
                  </a:cubicBezTo>
                  <a:close/>
                  <a:moveTo>
                    <a:pt x="78" y="15"/>
                  </a:moveTo>
                  <a:cubicBezTo>
                    <a:pt x="78" y="14"/>
                    <a:pt x="79" y="13"/>
                    <a:pt x="78" y="13"/>
                  </a:cubicBezTo>
                  <a:cubicBezTo>
                    <a:pt x="77" y="13"/>
                    <a:pt x="77" y="14"/>
                    <a:pt x="78" y="15"/>
                  </a:cubicBezTo>
                  <a:close/>
                  <a:moveTo>
                    <a:pt x="93" y="13"/>
                  </a:moveTo>
                  <a:cubicBezTo>
                    <a:pt x="92" y="13"/>
                    <a:pt x="92" y="13"/>
                    <a:pt x="92" y="13"/>
                  </a:cubicBezTo>
                  <a:cubicBezTo>
                    <a:pt x="92" y="13"/>
                    <a:pt x="92" y="14"/>
                    <a:pt x="91" y="14"/>
                  </a:cubicBezTo>
                  <a:cubicBezTo>
                    <a:pt x="91" y="15"/>
                    <a:pt x="91" y="16"/>
                    <a:pt x="93" y="16"/>
                  </a:cubicBezTo>
                  <a:cubicBezTo>
                    <a:pt x="93" y="16"/>
                    <a:pt x="93" y="15"/>
                    <a:pt x="94" y="15"/>
                  </a:cubicBezTo>
                  <a:cubicBezTo>
                    <a:pt x="94" y="14"/>
                    <a:pt x="93" y="14"/>
                    <a:pt x="93" y="14"/>
                  </a:cubicBezTo>
                  <a:cubicBezTo>
                    <a:pt x="93" y="14"/>
                    <a:pt x="92" y="14"/>
                    <a:pt x="92" y="15"/>
                  </a:cubicBezTo>
                  <a:cubicBezTo>
                    <a:pt x="92" y="14"/>
                    <a:pt x="93" y="14"/>
                    <a:pt x="93" y="13"/>
                  </a:cubicBezTo>
                  <a:close/>
                  <a:moveTo>
                    <a:pt x="85" y="15"/>
                  </a:moveTo>
                  <a:cubicBezTo>
                    <a:pt x="86" y="15"/>
                    <a:pt x="86" y="13"/>
                    <a:pt x="85" y="13"/>
                  </a:cubicBezTo>
                  <a:cubicBezTo>
                    <a:pt x="84" y="14"/>
                    <a:pt x="85" y="15"/>
                    <a:pt x="85" y="15"/>
                  </a:cubicBezTo>
                  <a:close/>
                  <a:moveTo>
                    <a:pt x="89" y="13"/>
                  </a:moveTo>
                  <a:cubicBezTo>
                    <a:pt x="89" y="13"/>
                    <a:pt x="89" y="13"/>
                    <a:pt x="89" y="13"/>
                  </a:cubicBezTo>
                  <a:cubicBezTo>
                    <a:pt x="88" y="13"/>
                    <a:pt x="88" y="14"/>
                    <a:pt x="87" y="14"/>
                  </a:cubicBezTo>
                  <a:cubicBezTo>
                    <a:pt x="87" y="15"/>
                    <a:pt x="88" y="15"/>
                    <a:pt x="88" y="16"/>
                  </a:cubicBezTo>
                  <a:cubicBezTo>
                    <a:pt x="89" y="16"/>
                    <a:pt x="89" y="15"/>
                    <a:pt x="90" y="14"/>
                  </a:cubicBezTo>
                  <a:cubicBezTo>
                    <a:pt x="90" y="14"/>
                    <a:pt x="90" y="14"/>
                    <a:pt x="90" y="14"/>
                  </a:cubicBezTo>
                  <a:cubicBezTo>
                    <a:pt x="89" y="14"/>
                    <a:pt x="89" y="14"/>
                    <a:pt x="89" y="14"/>
                  </a:cubicBezTo>
                  <a:cubicBezTo>
                    <a:pt x="90" y="13"/>
                    <a:pt x="88" y="14"/>
                    <a:pt x="89" y="13"/>
                  </a:cubicBezTo>
                  <a:close/>
                  <a:moveTo>
                    <a:pt x="102" y="14"/>
                  </a:moveTo>
                  <a:cubicBezTo>
                    <a:pt x="103" y="15"/>
                    <a:pt x="103" y="14"/>
                    <a:pt x="103" y="14"/>
                  </a:cubicBezTo>
                  <a:cubicBezTo>
                    <a:pt x="103" y="13"/>
                    <a:pt x="103" y="13"/>
                    <a:pt x="103" y="13"/>
                  </a:cubicBezTo>
                  <a:cubicBezTo>
                    <a:pt x="103" y="14"/>
                    <a:pt x="102" y="14"/>
                    <a:pt x="102" y="14"/>
                  </a:cubicBezTo>
                  <a:close/>
                  <a:moveTo>
                    <a:pt x="95" y="15"/>
                  </a:moveTo>
                  <a:cubicBezTo>
                    <a:pt x="96" y="16"/>
                    <a:pt x="96" y="16"/>
                    <a:pt x="97" y="17"/>
                  </a:cubicBezTo>
                  <a:cubicBezTo>
                    <a:pt x="97" y="17"/>
                    <a:pt x="97" y="16"/>
                    <a:pt x="98" y="16"/>
                  </a:cubicBezTo>
                  <a:cubicBezTo>
                    <a:pt x="97" y="15"/>
                    <a:pt x="97" y="15"/>
                    <a:pt x="96" y="14"/>
                  </a:cubicBezTo>
                  <a:cubicBezTo>
                    <a:pt x="96" y="14"/>
                    <a:pt x="96" y="15"/>
                    <a:pt x="95" y="15"/>
                  </a:cubicBezTo>
                  <a:close/>
                  <a:moveTo>
                    <a:pt x="99" y="16"/>
                  </a:moveTo>
                  <a:cubicBezTo>
                    <a:pt x="100" y="16"/>
                    <a:pt x="100" y="15"/>
                    <a:pt x="101" y="15"/>
                  </a:cubicBezTo>
                  <a:cubicBezTo>
                    <a:pt x="101" y="14"/>
                    <a:pt x="101" y="14"/>
                    <a:pt x="100" y="14"/>
                  </a:cubicBezTo>
                  <a:cubicBezTo>
                    <a:pt x="100" y="15"/>
                    <a:pt x="99" y="15"/>
                    <a:pt x="99" y="16"/>
                  </a:cubicBezTo>
                  <a:close/>
                  <a:moveTo>
                    <a:pt x="114" y="17"/>
                  </a:moveTo>
                  <a:cubicBezTo>
                    <a:pt x="114" y="18"/>
                    <a:pt x="114" y="19"/>
                    <a:pt x="114" y="20"/>
                  </a:cubicBezTo>
                  <a:cubicBezTo>
                    <a:pt x="114" y="20"/>
                    <a:pt x="114" y="20"/>
                    <a:pt x="114" y="21"/>
                  </a:cubicBezTo>
                  <a:cubicBezTo>
                    <a:pt x="114" y="21"/>
                    <a:pt x="114" y="22"/>
                    <a:pt x="114" y="22"/>
                  </a:cubicBezTo>
                  <a:cubicBezTo>
                    <a:pt x="114" y="22"/>
                    <a:pt x="114" y="22"/>
                    <a:pt x="114" y="22"/>
                  </a:cubicBezTo>
                  <a:cubicBezTo>
                    <a:pt x="114" y="23"/>
                    <a:pt x="114" y="24"/>
                    <a:pt x="114" y="25"/>
                  </a:cubicBezTo>
                  <a:cubicBezTo>
                    <a:pt x="114" y="28"/>
                    <a:pt x="114" y="31"/>
                    <a:pt x="113" y="35"/>
                  </a:cubicBezTo>
                  <a:cubicBezTo>
                    <a:pt x="114" y="36"/>
                    <a:pt x="113" y="39"/>
                    <a:pt x="113" y="40"/>
                  </a:cubicBezTo>
                  <a:cubicBezTo>
                    <a:pt x="113" y="41"/>
                    <a:pt x="113" y="41"/>
                    <a:pt x="113" y="41"/>
                  </a:cubicBezTo>
                  <a:cubicBezTo>
                    <a:pt x="113" y="43"/>
                    <a:pt x="113" y="45"/>
                    <a:pt x="112" y="46"/>
                  </a:cubicBezTo>
                  <a:cubicBezTo>
                    <a:pt x="113" y="47"/>
                    <a:pt x="113" y="50"/>
                    <a:pt x="112" y="50"/>
                  </a:cubicBezTo>
                  <a:cubicBezTo>
                    <a:pt x="112" y="50"/>
                    <a:pt x="112" y="49"/>
                    <a:pt x="112" y="49"/>
                  </a:cubicBezTo>
                  <a:cubicBezTo>
                    <a:pt x="112" y="50"/>
                    <a:pt x="111" y="52"/>
                    <a:pt x="111" y="53"/>
                  </a:cubicBezTo>
                  <a:cubicBezTo>
                    <a:pt x="111" y="55"/>
                    <a:pt x="111" y="56"/>
                    <a:pt x="111" y="58"/>
                  </a:cubicBezTo>
                  <a:cubicBezTo>
                    <a:pt x="111" y="58"/>
                    <a:pt x="111" y="59"/>
                    <a:pt x="111" y="60"/>
                  </a:cubicBezTo>
                  <a:cubicBezTo>
                    <a:pt x="111" y="60"/>
                    <a:pt x="112" y="60"/>
                    <a:pt x="112" y="61"/>
                  </a:cubicBezTo>
                  <a:cubicBezTo>
                    <a:pt x="112" y="61"/>
                    <a:pt x="112" y="62"/>
                    <a:pt x="112" y="62"/>
                  </a:cubicBezTo>
                  <a:cubicBezTo>
                    <a:pt x="113" y="62"/>
                    <a:pt x="112" y="62"/>
                    <a:pt x="112" y="61"/>
                  </a:cubicBezTo>
                  <a:cubicBezTo>
                    <a:pt x="113" y="61"/>
                    <a:pt x="114" y="62"/>
                    <a:pt x="115" y="63"/>
                  </a:cubicBezTo>
                  <a:cubicBezTo>
                    <a:pt x="115" y="62"/>
                    <a:pt x="115" y="62"/>
                    <a:pt x="116" y="61"/>
                  </a:cubicBezTo>
                  <a:cubicBezTo>
                    <a:pt x="116" y="61"/>
                    <a:pt x="116" y="61"/>
                    <a:pt x="116" y="60"/>
                  </a:cubicBezTo>
                  <a:cubicBezTo>
                    <a:pt x="121" y="52"/>
                    <a:pt x="126" y="46"/>
                    <a:pt x="130" y="36"/>
                  </a:cubicBezTo>
                  <a:cubicBezTo>
                    <a:pt x="130" y="36"/>
                    <a:pt x="130" y="36"/>
                    <a:pt x="130" y="36"/>
                  </a:cubicBezTo>
                  <a:cubicBezTo>
                    <a:pt x="125" y="29"/>
                    <a:pt x="120" y="21"/>
                    <a:pt x="115" y="14"/>
                  </a:cubicBezTo>
                  <a:cubicBezTo>
                    <a:pt x="114" y="15"/>
                    <a:pt x="114" y="16"/>
                    <a:pt x="114" y="17"/>
                  </a:cubicBezTo>
                  <a:close/>
                  <a:moveTo>
                    <a:pt x="104" y="16"/>
                  </a:moveTo>
                  <a:cubicBezTo>
                    <a:pt x="104" y="16"/>
                    <a:pt x="104" y="16"/>
                    <a:pt x="104" y="16"/>
                  </a:cubicBezTo>
                  <a:cubicBezTo>
                    <a:pt x="104" y="15"/>
                    <a:pt x="104" y="15"/>
                    <a:pt x="104" y="14"/>
                  </a:cubicBezTo>
                  <a:cubicBezTo>
                    <a:pt x="104" y="15"/>
                    <a:pt x="103" y="15"/>
                    <a:pt x="104" y="16"/>
                  </a:cubicBezTo>
                  <a:close/>
                  <a:moveTo>
                    <a:pt x="106" y="15"/>
                  </a:moveTo>
                  <a:cubicBezTo>
                    <a:pt x="107" y="16"/>
                    <a:pt x="107" y="17"/>
                    <a:pt x="108" y="17"/>
                  </a:cubicBezTo>
                  <a:cubicBezTo>
                    <a:pt x="108" y="17"/>
                    <a:pt x="109" y="17"/>
                    <a:pt x="109" y="17"/>
                  </a:cubicBezTo>
                  <a:cubicBezTo>
                    <a:pt x="108" y="16"/>
                    <a:pt x="107" y="13"/>
                    <a:pt x="106" y="15"/>
                  </a:cubicBezTo>
                  <a:close/>
                  <a:moveTo>
                    <a:pt x="84" y="17"/>
                  </a:moveTo>
                  <a:cubicBezTo>
                    <a:pt x="85" y="16"/>
                    <a:pt x="84" y="15"/>
                    <a:pt x="84" y="15"/>
                  </a:cubicBezTo>
                  <a:cubicBezTo>
                    <a:pt x="83" y="15"/>
                    <a:pt x="83" y="17"/>
                    <a:pt x="84" y="17"/>
                  </a:cubicBezTo>
                  <a:close/>
                  <a:moveTo>
                    <a:pt x="86" y="16"/>
                  </a:moveTo>
                  <a:cubicBezTo>
                    <a:pt x="86" y="17"/>
                    <a:pt x="87" y="18"/>
                    <a:pt x="87" y="18"/>
                  </a:cubicBezTo>
                  <a:cubicBezTo>
                    <a:pt x="88" y="18"/>
                    <a:pt x="88" y="17"/>
                    <a:pt x="88" y="17"/>
                  </a:cubicBezTo>
                  <a:cubicBezTo>
                    <a:pt x="87" y="17"/>
                    <a:pt x="87" y="15"/>
                    <a:pt x="86" y="15"/>
                  </a:cubicBezTo>
                  <a:cubicBezTo>
                    <a:pt x="86" y="16"/>
                    <a:pt x="86" y="16"/>
                    <a:pt x="86" y="16"/>
                  </a:cubicBezTo>
                  <a:close/>
                  <a:moveTo>
                    <a:pt x="100" y="17"/>
                  </a:moveTo>
                  <a:cubicBezTo>
                    <a:pt x="100" y="18"/>
                    <a:pt x="102" y="16"/>
                    <a:pt x="101" y="15"/>
                  </a:cubicBezTo>
                  <a:cubicBezTo>
                    <a:pt x="100" y="15"/>
                    <a:pt x="100" y="16"/>
                    <a:pt x="100" y="17"/>
                  </a:cubicBezTo>
                  <a:close/>
                  <a:moveTo>
                    <a:pt x="79" y="17"/>
                  </a:moveTo>
                  <a:cubicBezTo>
                    <a:pt x="79" y="17"/>
                    <a:pt x="80" y="17"/>
                    <a:pt x="80" y="18"/>
                  </a:cubicBezTo>
                  <a:cubicBezTo>
                    <a:pt x="80" y="18"/>
                    <a:pt x="80" y="17"/>
                    <a:pt x="81" y="17"/>
                  </a:cubicBezTo>
                  <a:cubicBezTo>
                    <a:pt x="80" y="16"/>
                    <a:pt x="80" y="16"/>
                    <a:pt x="80" y="15"/>
                  </a:cubicBezTo>
                  <a:cubicBezTo>
                    <a:pt x="79" y="16"/>
                    <a:pt x="79" y="16"/>
                    <a:pt x="79" y="17"/>
                  </a:cubicBezTo>
                  <a:close/>
                  <a:moveTo>
                    <a:pt x="89" y="17"/>
                  </a:moveTo>
                  <a:cubicBezTo>
                    <a:pt x="90" y="18"/>
                    <a:pt x="90" y="18"/>
                    <a:pt x="90" y="19"/>
                  </a:cubicBezTo>
                  <a:cubicBezTo>
                    <a:pt x="91" y="19"/>
                    <a:pt x="91" y="18"/>
                    <a:pt x="92" y="17"/>
                  </a:cubicBezTo>
                  <a:cubicBezTo>
                    <a:pt x="92" y="16"/>
                    <a:pt x="91" y="16"/>
                    <a:pt x="90" y="15"/>
                  </a:cubicBezTo>
                  <a:cubicBezTo>
                    <a:pt x="90" y="16"/>
                    <a:pt x="89" y="17"/>
                    <a:pt x="89" y="17"/>
                  </a:cubicBezTo>
                  <a:close/>
                  <a:moveTo>
                    <a:pt x="76" y="17"/>
                  </a:moveTo>
                  <a:cubicBezTo>
                    <a:pt x="76" y="17"/>
                    <a:pt x="76" y="18"/>
                    <a:pt x="75" y="18"/>
                  </a:cubicBezTo>
                  <a:cubicBezTo>
                    <a:pt x="76" y="18"/>
                    <a:pt x="76" y="18"/>
                    <a:pt x="76" y="18"/>
                  </a:cubicBezTo>
                  <a:cubicBezTo>
                    <a:pt x="76" y="17"/>
                    <a:pt x="76" y="17"/>
                    <a:pt x="77" y="17"/>
                  </a:cubicBezTo>
                  <a:cubicBezTo>
                    <a:pt x="77" y="16"/>
                    <a:pt x="76" y="16"/>
                    <a:pt x="76" y="16"/>
                  </a:cubicBezTo>
                  <a:cubicBezTo>
                    <a:pt x="76" y="16"/>
                    <a:pt x="76" y="17"/>
                    <a:pt x="76" y="17"/>
                  </a:cubicBezTo>
                  <a:close/>
                  <a:moveTo>
                    <a:pt x="93" y="17"/>
                  </a:moveTo>
                  <a:cubicBezTo>
                    <a:pt x="94" y="18"/>
                    <a:pt x="94" y="19"/>
                    <a:pt x="95" y="19"/>
                  </a:cubicBezTo>
                  <a:cubicBezTo>
                    <a:pt x="95" y="19"/>
                    <a:pt x="96" y="19"/>
                    <a:pt x="96" y="18"/>
                  </a:cubicBezTo>
                  <a:cubicBezTo>
                    <a:pt x="95" y="18"/>
                    <a:pt x="95" y="16"/>
                    <a:pt x="94" y="16"/>
                  </a:cubicBezTo>
                  <a:cubicBezTo>
                    <a:pt x="94" y="17"/>
                    <a:pt x="94" y="17"/>
                    <a:pt x="93" y="17"/>
                  </a:cubicBezTo>
                  <a:close/>
                  <a:moveTo>
                    <a:pt x="103" y="17"/>
                  </a:moveTo>
                  <a:cubicBezTo>
                    <a:pt x="103" y="17"/>
                    <a:pt x="103" y="16"/>
                    <a:pt x="103" y="16"/>
                  </a:cubicBezTo>
                  <a:cubicBezTo>
                    <a:pt x="102" y="16"/>
                    <a:pt x="103" y="17"/>
                    <a:pt x="103" y="17"/>
                  </a:cubicBezTo>
                  <a:close/>
                  <a:moveTo>
                    <a:pt x="69" y="17"/>
                  </a:moveTo>
                  <a:cubicBezTo>
                    <a:pt x="69" y="17"/>
                    <a:pt x="69" y="17"/>
                    <a:pt x="69" y="18"/>
                  </a:cubicBezTo>
                  <a:cubicBezTo>
                    <a:pt x="69" y="17"/>
                    <a:pt x="70" y="17"/>
                    <a:pt x="69" y="17"/>
                  </a:cubicBezTo>
                  <a:cubicBezTo>
                    <a:pt x="69" y="17"/>
                    <a:pt x="69" y="17"/>
                    <a:pt x="69" y="17"/>
                  </a:cubicBezTo>
                  <a:close/>
                  <a:moveTo>
                    <a:pt x="101" y="18"/>
                  </a:moveTo>
                  <a:cubicBezTo>
                    <a:pt x="102" y="18"/>
                    <a:pt x="102" y="18"/>
                    <a:pt x="102" y="18"/>
                  </a:cubicBezTo>
                  <a:cubicBezTo>
                    <a:pt x="102" y="16"/>
                    <a:pt x="101" y="18"/>
                    <a:pt x="101" y="18"/>
                  </a:cubicBezTo>
                  <a:close/>
                  <a:moveTo>
                    <a:pt x="84" y="18"/>
                  </a:moveTo>
                  <a:cubicBezTo>
                    <a:pt x="85" y="18"/>
                    <a:pt x="85" y="19"/>
                    <a:pt x="86" y="20"/>
                  </a:cubicBezTo>
                  <a:cubicBezTo>
                    <a:pt x="86" y="20"/>
                    <a:pt x="86" y="19"/>
                    <a:pt x="86" y="19"/>
                  </a:cubicBezTo>
                  <a:cubicBezTo>
                    <a:pt x="86" y="18"/>
                    <a:pt x="85" y="17"/>
                    <a:pt x="84" y="18"/>
                  </a:cubicBezTo>
                  <a:close/>
                  <a:moveTo>
                    <a:pt x="98" y="18"/>
                  </a:moveTo>
                  <a:cubicBezTo>
                    <a:pt x="98" y="19"/>
                    <a:pt x="98" y="19"/>
                    <a:pt x="99" y="19"/>
                  </a:cubicBezTo>
                  <a:cubicBezTo>
                    <a:pt x="99" y="19"/>
                    <a:pt x="99" y="19"/>
                    <a:pt x="100" y="18"/>
                  </a:cubicBezTo>
                  <a:cubicBezTo>
                    <a:pt x="99" y="17"/>
                    <a:pt x="98" y="17"/>
                    <a:pt x="98" y="18"/>
                  </a:cubicBezTo>
                  <a:close/>
                  <a:moveTo>
                    <a:pt x="68" y="24"/>
                  </a:moveTo>
                  <a:cubicBezTo>
                    <a:pt x="68" y="22"/>
                    <a:pt x="69" y="20"/>
                    <a:pt x="69" y="18"/>
                  </a:cubicBezTo>
                  <a:cubicBezTo>
                    <a:pt x="68" y="20"/>
                    <a:pt x="67" y="22"/>
                    <a:pt x="66" y="25"/>
                  </a:cubicBezTo>
                  <a:cubicBezTo>
                    <a:pt x="66" y="26"/>
                    <a:pt x="65" y="28"/>
                    <a:pt x="65" y="29"/>
                  </a:cubicBezTo>
                  <a:cubicBezTo>
                    <a:pt x="66" y="27"/>
                    <a:pt x="67" y="25"/>
                    <a:pt x="68" y="24"/>
                  </a:cubicBezTo>
                  <a:close/>
                  <a:moveTo>
                    <a:pt x="88" y="19"/>
                  </a:moveTo>
                  <a:cubicBezTo>
                    <a:pt x="88" y="20"/>
                    <a:pt x="89" y="20"/>
                    <a:pt x="89" y="21"/>
                  </a:cubicBezTo>
                  <a:cubicBezTo>
                    <a:pt x="90" y="21"/>
                    <a:pt x="90" y="20"/>
                    <a:pt x="90" y="20"/>
                  </a:cubicBezTo>
                  <a:cubicBezTo>
                    <a:pt x="89" y="19"/>
                    <a:pt x="89" y="18"/>
                    <a:pt x="88" y="18"/>
                  </a:cubicBezTo>
                  <a:cubicBezTo>
                    <a:pt x="88" y="18"/>
                    <a:pt x="88" y="19"/>
                    <a:pt x="88" y="19"/>
                  </a:cubicBezTo>
                  <a:close/>
                  <a:moveTo>
                    <a:pt x="75" y="19"/>
                  </a:moveTo>
                  <a:cubicBezTo>
                    <a:pt x="76" y="19"/>
                    <a:pt x="75" y="18"/>
                    <a:pt x="75" y="18"/>
                  </a:cubicBezTo>
                  <a:cubicBezTo>
                    <a:pt x="75" y="19"/>
                    <a:pt x="75" y="19"/>
                    <a:pt x="75" y="19"/>
                  </a:cubicBezTo>
                  <a:close/>
                  <a:moveTo>
                    <a:pt x="81" y="21"/>
                  </a:moveTo>
                  <a:cubicBezTo>
                    <a:pt x="82" y="20"/>
                    <a:pt x="83" y="19"/>
                    <a:pt x="82" y="18"/>
                  </a:cubicBezTo>
                  <a:cubicBezTo>
                    <a:pt x="81" y="19"/>
                    <a:pt x="80" y="20"/>
                    <a:pt x="81" y="21"/>
                  </a:cubicBezTo>
                  <a:close/>
                  <a:moveTo>
                    <a:pt x="102" y="19"/>
                  </a:moveTo>
                  <a:cubicBezTo>
                    <a:pt x="102" y="19"/>
                    <a:pt x="102" y="19"/>
                    <a:pt x="102" y="20"/>
                  </a:cubicBezTo>
                  <a:cubicBezTo>
                    <a:pt x="103" y="19"/>
                    <a:pt x="103" y="19"/>
                    <a:pt x="103" y="18"/>
                  </a:cubicBezTo>
                  <a:cubicBezTo>
                    <a:pt x="102" y="18"/>
                    <a:pt x="102" y="19"/>
                    <a:pt x="102" y="19"/>
                  </a:cubicBezTo>
                  <a:close/>
                  <a:moveTo>
                    <a:pt x="104" y="19"/>
                  </a:moveTo>
                  <a:cubicBezTo>
                    <a:pt x="104" y="19"/>
                    <a:pt x="104" y="20"/>
                    <a:pt x="105" y="20"/>
                  </a:cubicBezTo>
                  <a:cubicBezTo>
                    <a:pt x="105" y="19"/>
                    <a:pt x="105" y="18"/>
                    <a:pt x="104" y="18"/>
                  </a:cubicBezTo>
                  <a:cubicBezTo>
                    <a:pt x="104" y="18"/>
                    <a:pt x="104" y="18"/>
                    <a:pt x="104" y="19"/>
                  </a:cubicBezTo>
                  <a:close/>
                  <a:moveTo>
                    <a:pt x="78" y="21"/>
                  </a:moveTo>
                  <a:cubicBezTo>
                    <a:pt x="79" y="20"/>
                    <a:pt x="78" y="19"/>
                    <a:pt x="78" y="18"/>
                  </a:cubicBezTo>
                  <a:cubicBezTo>
                    <a:pt x="77" y="19"/>
                    <a:pt x="77" y="20"/>
                    <a:pt x="78" y="21"/>
                  </a:cubicBezTo>
                  <a:close/>
                  <a:moveTo>
                    <a:pt x="93" y="18"/>
                  </a:moveTo>
                  <a:cubicBezTo>
                    <a:pt x="92" y="19"/>
                    <a:pt x="92" y="19"/>
                    <a:pt x="91" y="20"/>
                  </a:cubicBezTo>
                  <a:cubicBezTo>
                    <a:pt x="92" y="20"/>
                    <a:pt x="92" y="21"/>
                    <a:pt x="93" y="22"/>
                  </a:cubicBezTo>
                  <a:cubicBezTo>
                    <a:pt x="94" y="21"/>
                    <a:pt x="94" y="21"/>
                    <a:pt x="94" y="20"/>
                  </a:cubicBezTo>
                  <a:cubicBezTo>
                    <a:pt x="94" y="19"/>
                    <a:pt x="94" y="18"/>
                    <a:pt x="93" y="18"/>
                  </a:cubicBezTo>
                  <a:close/>
                  <a:moveTo>
                    <a:pt x="85" y="21"/>
                  </a:moveTo>
                  <a:cubicBezTo>
                    <a:pt x="85" y="20"/>
                    <a:pt x="84" y="19"/>
                    <a:pt x="84" y="19"/>
                  </a:cubicBezTo>
                  <a:cubicBezTo>
                    <a:pt x="84" y="19"/>
                    <a:pt x="84" y="21"/>
                    <a:pt x="85" y="21"/>
                  </a:cubicBezTo>
                  <a:close/>
                  <a:moveTo>
                    <a:pt x="96" y="20"/>
                  </a:moveTo>
                  <a:cubicBezTo>
                    <a:pt x="96" y="21"/>
                    <a:pt x="97" y="22"/>
                    <a:pt x="98" y="21"/>
                  </a:cubicBezTo>
                  <a:cubicBezTo>
                    <a:pt x="97" y="21"/>
                    <a:pt x="97" y="20"/>
                    <a:pt x="97" y="19"/>
                  </a:cubicBezTo>
                  <a:cubicBezTo>
                    <a:pt x="96" y="19"/>
                    <a:pt x="96" y="20"/>
                    <a:pt x="96" y="20"/>
                  </a:cubicBezTo>
                  <a:close/>
                  <a:moveTo>
                    <a:pt x="103" y="21"/>
                  </a:moveTo>
                  <a:cubicBezTo>
                    <a:pt x="103" y="21"/>
                    <a:pt x="104" y="21"/>
                    <a:pt x="104" y="21"/>
                  </a:cubicBezTo>
                  <a:cubicBezTo>
                    <a:pt x="104" y="21"/>
                    <a:pt x="104" y="21"/>
                    <a:pt x="104" y="21"/>
                  </a:cubicBezTo>
                  <a:cubicBezTo>
                    <a:pt x="104" y="20"/>
                    <a:pt x="104" y="20"/>
                    <a:pt x="104" y="19"/>
                  </a:cubicBezTo>
                  <a:cubicBezTo>
                    <a:pt x="103" y="20"/>
                    <a:pt x="103" y="20"/>
                    <a:pt x="103" y="21"/>
                  </a:cubicBezTo>
                  <a:close/>
                  <a:moveTo>
                    <a:pt x="87" y="21"/>
                  </a:moveTo>
                  <a:cubicBezTo>
                    <a:pt x="87" y="20"/>
                    <a:pt x="87" y="20"/>
                    <a:pt x="87" y="20"/>
                  </a:cubicBezTo>
                  <a:cubicBezTo>
                    <a:pt x="87" y="20"/>
                    <a:pt x="87" y="20"/>
                    <a:pt x="87" y="20"/>
                  </a:cubicBezTo>
                  <a:cubicBezTo>
                    <a:pt x="87" y="20"/>
                    <a:pt x="87" y="20"/>
                    <a:pt x="87" y="20"/>
                  </a:cubicBezTo>
                  <a:cubicBezTo>
                    <a:pt x="87" y="20"/>
                    <a:pt x="86" y="20"/>
                    <a:pt x="87" y="21"/>
                  </a:cubicBezTo>
                  <a:close/>
                  <a:moveTo>
                    <a:pt x="101" y="21"/>
                  </a:moveTo>
                  <a:cubicBezTo>
                    <a:pt x="102" y="20"/>
                    <a:pt x="101" y="20"/>
                    <a:pt x="101" y="20"/>
                  </a:cubicBezTo>
                  <a:cubicBezTo>
                    <a:pt x="101" y="20"/>
                    <a:pt x="101" y="20"/>
                    <a:pt x="101" y="21"/>
                  </a:cubicBezTo>
                  <a:close/>
                  <a:moveTo>
                    <a:pt x="74" y="21"/>
                  </a:moveTo>
                  <a:cubicBezTo>
                    <a:pt x="72" y="21"/>
                    <a:pt x="72" y="23"/>
                    <a:pt x="72" y="24"/>
                  </a:cubicBezTo>
                  <a:cubicBezTo>
                    <a:pt x="73" y="23"/>
                    <a:pt x="74" y="22"/>
                    <a:pt x="74" y="20"/>
                  </a:cubicBezTo>
                  <a:cubicBezTo>
                    <a:pt x="74" y="20"/>
                    <a:pt x="73" y="20"/>
                    <a:pt x="74" y="21"/>
                  </a:cubicBezTo>
                  <a:close/>
                  <a:moveTo>
                    <a:pt x="98" y="21"/>
                  </a:moveTo>
                  <a:cubicBezTo>
                    <a:pt x="98" y="21"/>
                    <a:pt x="98" y="20"/>
                    <a:pt x="98" y="20"/>
                  </a:cubicBezTo>
                  <a:cubicBezTo>
                    <a:pt x="98" y="20"/>
                    <a:pt x="97" y="20"/>
                    <a:pt x="98" y="21"/>
                  </a:cubicBezTo>
                  <a:close/>
                  <a:moveTo>
                    <a:pt x="100" y="21"/>
                  </a:moveTo>
                  <a:cubicBezTo>
                    <a:pt x="100" y="21"/>
                    <a:pt x="100" y="22"/>
                    <a:pt x="101" y="22"/>
                  </a:cubicBezTo>
                  <a:cubicBezTo>
                    <a:pt x="102" y="21"/>
                    <a:pt x="100" y="19"/>
                    <a:pt x="100" y="21"/>
                  </a:cubicBezTo>
                  <a:close/>
                  <a:moveTo>
                    <a:pt x="122" y="23"/>
                  </a:moveTo>
                  <a:cubicBezTo>
                    <a:pt x="123" y="23"/>
                    <a:pt x="124" y="24"/>
                    <a:pt x="125" y="25"/>
                  </a:cubicBezTo>
                  <a:cubicBezTo>
                    <a:pt x="125" y="25"/>
                    <a:pt x="125" y="25"/>
                    <a:pt x="125" y="25"/>
                  </a:cubicBezTo>
                  <a:cubicBezTo>
                    <a:pt x="124" y="23"/>
                    <a:pt x="122" y="22"/>
                    <a:pt x="121" y="20"/>
                  </a:cubicBezTo>
                  <a:cubicBezTo>
                    <a:pt x="121" y="21"/>
                    <a:pt x="122" y="21"/>
                    <a:pt x="122" y="23"/>
                  </a:cubicBezTo>
                  <a:close/>
                  <a:moveTo>
                    <a:pt x="82" y="23"/>
                  </a:moveTo>
                  <a:cubicBezTo>
                    <a:pt x="82" y="23"/>
                    <a:pt x="82" y="24"/>
                    <a:pt x="83" y="24"/>
                  </a:cubicBezTo>
                  <a:cubicBezTo>
                    <a:pt x="84" y="23"/>
                    <a:pt x="85" y="21"/>
                    <a:pt x="83" y="20"/>
                  </a:cubicBezTo>
                  <a:cubicBezTo>
                    <a:pt x="82" y="21"/>
                    <a:pt x="82" y="22"/>
                    <a:pt x="82" y="23"/>
                  </a:cubicBezTo>
                  <a:close/>
                  <a:moveTo>
                    <a:pt x="76" y="22"/>
                  </a:moveTo>
                  <a:cubicBezTo>
                    <a:pt x="76" y="22"/>
                    <a:pt x="76" y="22"/>
                    <a:pt x="76" y="23"/>
                  </a:cubicBezTo>
                  <a:cubicBezTo>
                    <a:pt x="76" y="23"/>
                    <a:pt x="77" y="23"/>
                    <a:pt x="77" y="23"/>
                  </a:cubicBezTo>
                  <a:cubicBezTo>
                    <a:pt x="77" y="22"/>
                    <a:pt x="75" y="22"/>
                    <a:pt x="76" y="22"/>
                  </a:cubicBezTo>
                  <a:close/>
                  <a:moveTo>
                    <a:pt x="77" y="23"/>
                  </a:moveTo>
                  <a:cubicBezTo>
                    <a:pt x="77" y="22"/>
                    <a:pt x="77" y="22"/>
                    <a:pt x="78" y="22"/>
                  </a:cubicBezTo>
                  <a:cubicBezTo>
                    <a:pt x="77" y="21"/>
                    <a:pt x="77" y="20"/>
                    <a:pt x="76" y="20"/>
                  </a:cubicBezTo>
                  <a:cubicBezTo>
                    <a:pt x="76" y="21"/>
                    <a:pt x="76" y="22"/>
                    <a:pt x="77" y="23"/>
                  </a:cubicBezTo>
                  <a:close/>
                  <a:moveTo>
                    <a:pt x="87" y="21"/>
                  </a:moveTo>
                  <a:cubicBezTo>
                    <a:pt x="87" y="22"/>
                    <a:pt x="88" y="22"/>
                    <a:pt x="88" y="23"/>
                  </a:cubicBezTo>
                  <a:cubicBezTo>
                    <a:pt x="88" y="22"/>
                    <a:pt x="88" y="22"/>
                    <a:pt x="89" y="22"/>
                  </a:cubicBezTo>
                  <a:cubicBezTo>
                    <a:pt x="88" y="21"/>
                    <a:pt x="88" y="20"/>
                    <a:pt x="87" y="20"/>
                  </a:cubicBezTo>
                  <a:cubicBezTo>
                    <a:pt x="87" y="21"/>
                    <a:pt x="87" y="21"/>
                    <a:pt x="87" y="21"/>
                  </a:cubicBezTo>
                  <a:close/>
                  <a:moveTo>
                    <a:pt x="113" y="22"/>
                  </a:moveTo>
                  <a:cubicBezTo>
                    <a:pt x="113" y="21"/>
                    <a:pt x="114" y="21"/>
                    <a:pt x="113" y="21"/>
                  </a:cubicBezTo>
                  <a:cubicBezTo>
                    <a:pt x="113" y="21"/>
                    <a:pt x="113" y="21"/>
                    <a:pt x="113" y="22"/>
                  </a:cubicBezTo>
                  <a:close/>
                  <a:moveTo>
                    <a:pt x="90" y="22"/>
                  </a:moveTo>
                  <a:cubicBezTo>
                    <a:pt x="90" y="23"/>
                    <a:pt x="91" y="23"/>
                    <a:pt x="91" y="24"/>
                  </a:cubicBezTo>
                  <a:cubicBezTo>
                    <a:pt x="93" y="23"/>
                    <a:pt x="92" y="21"/>
                    <a:pt x="91" y="21"/>
                  </a:cubicBezTo>
                  <a:cubicBezTo>
                    <a:pt x="90" y="21"/>
                    <a:pt x="90" y="21"/>
                    <a:pt x="90" y="22"/>
                  </a:cubicBezTo>
                  <a:close/>
                  <a:moveTo>
                    <a:pt x="94" y="23"/>
                  </a:moveTo>
                  <a:cubicBezTo>
                    <a:pt x="94" y="23"/>
                    <a:pt x="94" y="24"/>
                    <a:pt x="95" y="24"/>
                  </a:cubicBezTo>
                  <a:cubicBezTo>
                    <a:pt x="96" y="24"/>
                    <a:pt x="96" y="23"/>
                    <a:pt x="96" y="22"/>
                  </a:cubicBezTo>
                  <a:cubicBezTo>
                    <a:pt x="96" y="22"/>
                    <a:pt x="96" y="21"/>
                    <a:pt x="95" y="21"/>
                  </a:cubicBezTo>
                  <a:cubicBezTo>
                    <a:pt x="95" y="22"/>
                    <a:pt x="94" y="22"/>
                    <a:pt x="94" y="23"/>
                  </a:cubicBezTo>
                  <a:close/>
                  <a:moveTo>
                    <a:pt x="106" y="22"/>
                  </a:moveTo>
                  <a:cubicBezTo>
                    <a:pt x="106" y="22"/>
                    <a:pt x="106" y="23"/>
                    <a:pt x="107" y="23"/>
                  </a:cubicBezTo>
                  <a:cubicBezTo>
                    <a:pt x="107" y="22"/>
                    <a:pt x="107" y="21"/>
                    <a:pt x="107" y="21"/>
                  </a:cubicBezTo>
                  <a:cubicBezTo>
                    <a:pt x="107" y="21"/>
                    <a:pt x="106" y="22"/>
                    <a:pt x="106" y="22"/>
                  </a:cubicBezTo>
                  <a:close/>
                  <a:moveTo>
                    <a:pt x="79" y="22"/>
                  </a:moveTo>
                  <a:cubicBezTo>
                    <a:pt x="79" y="22"/>
                    <a:pt x="80" y="23"/>
                    <a:pt x="80" y="23"/>
                  </a:cubicBezTo>
                  <a:cubicBezTo>
                    <a:pt x="80" y="22"/>
                    <a:pt x="80" y="21"/>
                    <a:pt x="80" y="21"/>
                  </a:cubicBezTo>
                  <a:cubicBezTo>
                    <a:pt x="80" y="22"/>
                    <a:pt x="79" y="22"/>
                    <a:pt x="79" y="22"/>
                  </a:cubicBezTo>
                  <a:close/>
                  <a:moveTo>
                    <a:pt x="110" y="23"/>
                  </a:moveTo>
                  <a:cubicBezTo>
                    <a:pt x="111" y="23"/>
                    <a:pt x="111" y="22"/>
                    <a:pt x="111" y="22"/>
                  </a:cubicBezTo>
                  <a:cubicBezTo>
                    <a:pt x="110" y="22"/>
                    <a:pt x="110" y="21"/>
                    <a:pt x="110" y="21"/>
                  </a:cubicBezTo>
                  <a:cubicBezTo>
                    <a:pt x="110" y="22"/>
                    <a:pt x="110" y="22"/>
                    <a:pt x="110" y="23"/>
                  </a:cubicBezTo>
                  <a:close/>
                  <a:moveTo>
                    <a:pt x="99" y="24"/>
                  </a:moveTo>
                  <a:cubicBezTo>
                    <a:pt x="99" y="24"/>
                    <a:pt x="100" y="23"/>
                    <a:pt x="100" y="23"/>
                  </a:cubicBezTo>
                  <a:cubicBezTo>
                    <a:pt x="100" y="22"/>
                    <a:pt x="99" y="22"/>
                    <a:pt x="99" y="21"/>
                  </a:cubicBezTo>
                  <a:cubicBezTo>
                    <a:pt x="99" y="22"/>
                    <a:pt x="98" y="22"/>
                    <a:pt x="98" y="22"/>
                  </a:cubicBezTo>
                  <a:cubicBezTo>
                    <a:pt x="98" y="22"/>
                    <a:pt x="98" y="22"/>
                    <a:pt x="99" y="22"/>
                  </a:cubicBezTo>
                  <a:cubicBezTo>
                    <a:pt x="99" y="22"/>
                    <a:pt x="99" y="22"/>
                    <a:pt x="99" y="22"/>
                  </a:cubicBezTo>
                  <a:cubicBezTo>
                    <a:pt x="99" y="22"/>
                    <a:pt x="99" y="22"/>
                    <a:pt x="98" y="22"/>
                  </a:cubicBezTo>
                  <a:cubicBezTo>
                    <a:pt x="98" y="23"/>
                    <a:pt x="99" y="24"/>
                    <a:pt x="99" y="24"/>
                  </a:cubicBezTo>
                  <a:close/>
                  <a:moveTo>
                    <a:pt x="87" y="24"/>
                  </a:moveTo>
                  <a:cubicBezTo>
                    <a:pt x="87" y="23"/>
                    <a:pt x="87" y="22"/>
                    <a:pt x="86" y="22"/>
                  </a:cubicBezTo>
                  <a:cubicBezTo>
                    <a:pt x="86" y="22"/>
                    <a:pt x="86" y="24"/>
                    <a:pt x="87" y="24"/>
                  </a:cubicBezTo>
                  <a:cubicBezTo>
                    <a:pt x="87" y="23"/>
                    <a:pt x="87" y="23"/>
                    <a:pt x="87" y="23"/>
                  </a:cubicBezTo>
                  <a:cubicBezTo>
                    <a:pt x="87" y="23"/>
                    <a:pt x="87" y="23"/>
                    <a:pt x="87" y="24"/>
                  </a:cubicBezTo>
                  <a:close/>
                  <a:moveTo>
                    <a:pt x="102" y="23"/>
                  </a:moveTo>
                  <a:cubicBezTo>
                    <a:pt x="102" y="23"/>
                    <a:pt x="102" y="22"/>
                    <a:pt x="102" y="22"/>
                  </a:cubicBezTo>
                  <a:cubicBezTo>
                    <a:pt x="102" y="22"/>
                    <a:pt x="101" y="23"/>
                    <a:pt x="102" y="23"/>
                  </a:cubicBezTo>
                  <a:close/>
                  <a:moveTo>
                    <a:pt x="90" y="25"/>
                  </a:moveTo>
                  <a:cubicBezTo>
                    <a:pt x="90" y="25"/>
                    <a:pt x="91" y="25"/>
                    <a:pt x="91" y="24"/>
                  </a:cubicBezTo>
                  <a:cubicBezTo>
                    <a:pt x="90" y="24"/>
                    <a:pt x="90" y="23"/>
                    <a:pt x="89" y="23"/>
                  </a:cubicBezTo>
                  <a:cubicBezTo>
                    <a:pt x="88" y="23"/>
                    <a:pt x="90" y="24"/>
                    <a:pt x="90" y="25"/>
                  </a:cubicBezTo>
                  <a:close/>
                  <a:moveTo>
                    <a:pt x="103" y="23"/>
                  </a:moveTo>
                  <a:cubicBezTo>
                    <a:pt x="103" y="23"/>
                    <a:pt x="103" y="23"/>
                    <a:pt x="103" y="23"/>
                  </a:cubicBezTo>
                  <a:cubicBezTo>
                    <a:pt x="104" y="23"/>
                    <a:pt x="104" y="23"/>
                    <a:pt x="104" y="23"/>
                  </a:cubicBezTo>
                  <a:cubicBezTo>
                    <a:pt x="104" y="22"/>
                    <a:pt x="103" y="23"/>
                    <a:pt x="103" y="23"/>
                  </a:cubicBezTo>
                  <a:close/>
                  <a:moveTo>
                    <a:pt x="106" y="23"/>
                  </a:moveTo>
                  <a:cubicBezTo>
                    <a:pt x="106" y="23"/>
                    <a:pt x="106" y="22"/>
                    <a:pt x="105" y="23"/>
                  </a:cubicBezTo>
                  <a:cubicBezTo>
                    <a:pt x="106" y="23"/>
                    <a:pt x="106" y="24"/>
                    <a:pt x="106" y="23"/>
                  </a:cubicBezTo>
                  <a:close/>
                  <a:moveTo>
                    <a:pt x="75" y="26"/>
                  </a:moveTo>
                  <a:cubicBezTo>
                    <a:pt x="75" y="25"/>
                    <a:pt x="76" y="25"/>
                    <a:pt x="76" y="24"/>
                  </a:cubicBezTo>
                  <a:cubicBezTo>
                    <a:pt x="76" y="24"/>
                    <a:pt x="76" y="23"/>
                    <a:pt x="75" y="23"/>
                  </a:cubicBezTo>
                  <a:cubicBezTo>
                    <a:pt x="75" y="24"/>
                    <a:pt x="75" y="25"/>
                    <a:pt x="75" y="26"/>
                  </a:cubicBezTo>
                  <a:close/>
                  <a:moveTo>
                    <a:pt x="78" y="24"/>
                  </a:moveTo>
                  <a:cubicBezTo>
                    <a:pt x="78" y="25"/>
                    <a:pt x="78" y="25"/>
                    <a:pt x="78" y="26"/>
                  </a:cubicBezTo>
                  <a:cubicBezTo>
                    <a:pt x="79" y="26"/>
                    <a:pt x="79" y="24"/>
                    <a:pt x="79" y="24"/>
                  </a:cubicBezTo>
                  <a:cubicBezTo>
                    <a:pt x="79" y="24"/>
                    <a:pt x="79" y="23"/>
                    <a:pt x="79" y="23"/>
                  </a:cubicBezTo>
                  <a:cubicBezTo>
                    <a:pt x="78" y="23"/>
                    <a:pt x="78" y="24"/>
                    <a:pt x="78" y="24"/>
                  </a:cubicBezTo>
                  <a:close/>
                  <a:moveTo>
                    <a:pt x="96" y="25"/>
                  </a:moveTo>
                  <a:cubicBezTo>
                    <a:pt x="96" y="26"/>
                    <a:pt x="97" y="26"/>
                    <a:pt x="97" y="27"/>
                  </a:cubicBezTo>
                  <a:cubicBezTo>
                    <a:pt x="97" y="26"/>
                    <a:pt x="97" y="26"/>
                    <a:pt x="97" y="25"/>
                  </a:cubicBezTo>
                  <a:cubicBezTo>
                    <a:pt x="97" y="26"/>
                    <a:pt x="97" y="24"/>
                    <a:pt x="98" y="24"/>
                  </a:cubicBezTo>
                  <a:cubicBezTo>
                    <a:pt x="98" y="24"/>
                    <a:pt x="98" y="23"/>
                    <a:pt x="97" y="23"/>
                  </a:cubicBezTo>
                  <a:cubicBezTo>
                    <a:pt x="97" y="24"/>
                    <a:pt x="96" y="24"/>
                    <a:pt x="96" y="25"/>
                  </a:cubicBezTo>
                  <a:close/>
                  <a:moveTo>
                    <a:pt x="82" y="25"/>
                  </a:moveTo>
                  <a:cubicBezTo>
                    <a:pt x="82" y="25"/>
                    <a:pt x="82" y="25"/>
                    <a:pt x="82" y="25"/>
                  </a:cubicBezTo>
                  <a:cubicBezTo>
                    <a:pt x="82" y="24"/>
                    <a:pt x="82" y="24"/>
                    <a:pt x="81" y="23"/>
                  </a:cubicBezTo>
                  <a:cubicBezTo>
                    <a:pt x="81" y="24"/>
                    <a:pt x="81" y="25"/>
                    <a:pt x="82" y="25"/>
                  </a:cubicBezTo>
                  <a:close/>
                  <a:moveTo>
                    <a:pt x="84" y="25"/>
                  </a:moveTo>
                  <a:cubicBezTo>
                    <a:pt x="84" y="26"/>
                    <a:pt x="84" y="26"/>
                    <a:pt x="85" y="26"/>
                  </a:cubicBezTo>
                  <a:cubicBezTo>
                    <a:pt x="85" y="26"/>
                    <a:pt x="86" y="25"/>
                    <a:pt x="86" y="24"/>
                  </a:cubicBezTo>
                  <a:cubicBezTo>
                    <a:pt x="86" y="24"/>
                    <a:pt x="86" y="23"/>
                    <a:pt x="85" y="23"/>
                  </a:cubicBezTo>
                  <a:cubicBezTo>
                    <a:pt x="85" y="24"/>
                    <a:pt x="84" y="25"/>
                    <a:pt x="84" y="25"/>
                  </a:cubicBezTo>
                  <a:close/>
                  <a:moveTo>
                    <a:pt x="92" y="25"/>
                  </a:moveTo>
                  <a:cubicBezTo>
                    <a:pt x="93" y="25"/>
                    <a:pt x="93" y="26"/>
                    <a:pt x="93" y="26"/>
                  </a:cubicBezTo>
                  <a:cubicBezTo>
                    <a:pt x="94" y="26"/>
                    <a:pt x="94" y="25"/>
                    <a:pt x="94" y="25"/>
                  </a:cubicBezTo>
                  <a:cubicBezTo>
                    <a:pt x="94" y="25"/>
                    <a:pt x="94" y="24"/>
                    <a:pt x="93" y="23"/>
                  </a:cubicBezTo>
                  <a:cubicBezTo>
                    <a:pt x="93" y="24"/>
                    <a:pt x="92" y="24"/>
                    <a:pt x="92" y="25"/>
                  </a:cubicBezTo>
                  <a:close/>
                  <a:moveTo>
                    <a:pt x="102" y="24"/>
                  </a:moveTo>
                  <a:cubicBezTo>
                    <a:pt x="103" y="24"/>
                    <a:pt x="103" y="24"/>
                    <a:pt x="103" y="23"/>
                  </a:cubicBezTo>
                  <a:cubicBezTo>
                    <a:pt x="102" y="24"/>
                    <a:pt x="102" y="24"/>
                    <a:pt x="102" y="24"/>
                  </a:cubicBezTo>
                  <a:close/>
                  <a:moveTo>
                    <a:pt x="104" y="24"/>
                  </a:moveTo>
                  <a:cubicBezTo>
                    <a:pt x="104" y="25"/>
                    <a:pt x="104" y="25"/>
                    <a:pt x="104" y="25"/>
                  </a:cubicBezTo>
                  <a:cubicBezTo>
                    <a:pt x="104" y="25"/>
                    <a:pt x="105" y="24"/>
                    <a:pt x="104" y="24"/>
                  </a:cubicBezTo>
                  <a:cubicBezTo>
                    <a:pt x="104" y="24"/>
                    <a:pt x="104" y="24"/>
                    <a:pt x="104" y="24"/>
                  </a:cubicBezTo>
                  <a:close/>
                  <a:moveTo>
                    <a:pt x="84" y="25"/>
                  </a:moveTo>
                  <a:cubicBezTo>
                    <a:pt x="84" y="25"/>
                    <a:pt x="84" y="24"/>
                    <a:pt x="84" y="24"/>
                  </a:cubicBezTo>
                  <a:cubicBezTo>
                    <a:pt x="84" y="24"/>
                    <a:pt x="83" y="25"/>
                    <a:pt x="84" y="25"/>
                  </a:cubicBezTo>
                  <a:close/>
                  <a:moveTo>
                    <a:pt x="111" y="28"/>
                  </a:moveTo>
                  <a:cubicBezTo>
                    <a:pt x="111" y="27"/>
                    <a:pt x="110" y="26"/>
                    <a:pt x="111" y="25"/>
                  </a:cubicBezTo>
                  <a:cubicBezTo>
                    <a:pt x="110" y="25"/>
                    <a:pt x="110" y="24"/>
                    <a:pt x="109" y="24"/>
                  </a:cubicBezTo>
                  <a:cubicBezTo>
                    <a:pt x="109" y="26"/>
                    <a:pt x="109" y="27"/>
                    <a:pt x="111" y="28"/>
                  </a:cubicBezTo>
                  <a:close/>
                  <a:moveTo>
                    <a:pt x="89" y="27"/>
                  </a:moveTo>
                  <a:cubicBezTo>
                    <a:pt x="89" y="26"/>
                    <a:pt x="89" y="26"/>
                    <a:pt x="89" y="26"/>
                  </a:cubicBezTo>
                  <a:cubicBezTo>
                    <a:pt x="89" y="25"/>
                    <a:pt x="89" y="25"/>
                    <a:pt x="88" y="24"/>
                  </a:cubicBezTo>
                  <a:cubicBezTo>
                    <a:pt x="87" y="25"/>
                    <a:pt x="88" y="26"/>
                    <a:pt x="89" y="27"/>
                  </a:cubicBezTo>
                  <a:close/>
                  <a:moveTo>
                    <a:pt x="98" y="26"/>
                  </a:moveTo>
                  <a:cubicBezTo>
                    <a:pt x="98" y="26"/>
                    <a:pt x="99" y="25"/>
                    <a:pt x="99" y="25"/>
                  </a:cubicBezTo>
                  <a:cubicBezTo>
                    <a:pt x="98" y="25"/>
                    <a:pt x="98" y="24"/>
                    <a:pt x="98" y="24"/>
                  </a:cubicBezTo>
                  <a:cubicBezTo>
                    <a:pt x="98" y="25"/>
                    <a:pt x="98" y="26"/>
                    <a:pt x="98" y="26"/>
                  </a:cubicBezTo>
                  <a:close/>
                  <a:moveTo>
                    <a:pt x="100" y="25"/>
                  </a:moveTo>
                  <a:cubicBezTo>
                    <a:pt x="101" y="26"/>
                    <a:pt x="101" y="26"/>
                    <a:pt x="101" y="26"/>
                  </a:cubicBezTo>
                  <a:cubicBezTo>
                    <a:pt x="102" y="26"/>
                    <a:pt x="101" y="25"/>
                    <a:pt x="101" y="24"/>
                  </a:cubicBezTo>
                  <a:cubicBezTo>
                    <a:pt x="101" y="25"/>
                    <a:pt x="101" y="25"/>
                    <a:pt x="100" y="25"/>
                  </a:cubicBezTo>
                  <a:close/>
                  <a:moveTo>
                    <a:pt x="105" y="25"/>
                  </a:moveTo>
                  <a:cubicBezTo>
                    <a:pt x="105" y="25"/>
                    <a:pt x="106" y="25"/>
                    <a:pt x="106" y="25"/>
                  </a:cubicBezTo>
                  <a:cubicBezTo>
                    <a:pt x="106" y="25"/>
                    <a:pt x="106" y="25"/>
                    <a:pt x="105" y="25"/>
                  </a:cubicBezTo>
                  <a:cubicBezTo>
                    <a:pt x="105" y="25"/>
                    <a:pt x="105" y="25"/>
                    <a:pt x="105" y="25"/>
                  </a:cubicBezTo>
                  <a:close/>
                  <a:moveTo>
                    <a:pt x="104" y="26"/>
                  </a:moveTo>
                  <a:cubicBezTo>
                    <a:pt x="104" y="26"/>
                    <a:pt x="104" y="25"/>
                    <a:pt x="104" y="25"/>
                  </a:cubicBezTo>
                  <a:cubicBezTo>
                    <a:pt x="103" y="25"/>
                    <a:pt x="104" y="26"/>
                    <a:pt x="104" y="26"/>
                  </a:cubicBezTo>
                  <a:close/>
                  <a:moveTo>
                    <a:pt x="112" y="34"/>
                  </a:moveTo>
                  <a:cubicBezTo>
                    <a:pt x="112" y="35"/>
                    <a:pt x="112" y="36"/>
                    <a:pt x="112" y="36"/>
                  </a:cubicBezTo>
                  <a:cubicBezTo>
                    <a:pt x="112" y="33"/>
                    <a:pt x="113" y="29"/>
                    <a:pt x="113" y="25"/>
                  </a:cubicBezTo>
                  <a:cubicBezTo>
                    <a:pt x="113" y="28"/>
                    <a:pt x="112" y="31"/>
                    <a:pt x="112" y="34"/>
                  </a:cubicBezTo>
                  <a:close/>
                  <a:moveTo>
                    <a:pt x="80" y="28"/>
                  </a:moveTo>
                  <a:cubicBezTo>
                    <a:pt x="80" y="28"/>
                    <a:pt x="81" y="27"/>
                    <a:pt x="81" y="26"/>
                  </a:cubicBezTo>
                  <a:cubicBezTo>
                    <a:pt x="81" y="26"/>
                    <a:pt x="81" y="25"/>
                    <a:pt x="80" y="25"/>
                  </a:cubicBezTo>
                  <a:cubicBezTo>
                    <a:pt x="80" y="26"/>
                    <a:pt x="79" y="27"/>
                    <a:pt x="80" y="28"/>
                  </a:cubicBezTo>
                  <a:close/>
                  <a:moveTo>
                    <a:pt x="125" y="26"/>
                  </a:moveTo>
                  <a:cubicBezTo>
                    <a:pt x="125" y="26"/>
                    <a:pt x="126" y="26"/>
                    <a:pt x="126" y="26"/>
                  </a:cubicBezTo>
                  <a:cubicBezTo>
                    <a:pt x="126" y="25"/>
                    <a:pt x="125" y="25"/>
                    <a:pt x="125" y="25"/>
                  </a:cubicBezTo>
                  <a:cubicBezTo>
                    <a:pt x="125" y="26"/>
                    <a:pt x="125" y="26"/>
                    <a:pt x="125" y="26"/>
                  </a:cubicBezTo>
                  <a:close/>
                  <a:moveTo>
                    <a:pt x="73" y="36"/>
                  </a:moveTo>
                  <a:cubicBezTo>
                    <a:pt x="73" y="33"/>
                    <a:pt x="73" y="28"/>
                    <a:pt x="74" y="26"/>
                  </a:cubicBezTo>
                  <a:cubicBezTo>
                    <a:pt x="73" y="26"/>
                    <a:pt x="74" y="25"/>
                    <a:pt x="73" y="25"/>
                  </a:cubicBezTo>
                  <a:cubicBezTo>
                    <a:pt x="73" y="26"/>
                    <a:pt x="73" y="26"/>
                    <a:pt x="72" y="26"/>
                  </a:cubicBezTo>
                  <a:cubicBezTo>
                    <a:pt x="72" y="32"/>
                    <a:pt x="72" y="43"/>
                    <a:pt x="72" y="49"/>
                  </a:cubicBezTo>
                  <a:cubicBezTo>
                    <a:pt x="73" y="48"/>
                    <a:pt x="73" y="47"/>
                    <a:pt x="73" y="47"/>
                  </a:cubicBezTo>
                  <a:cubicBezTo>
                    <a:pt x="73" y="44"/>
                    <a:pt x="73" y="41"/>
                    <a:pt x="73" y="37"/>
                  </a:cubicBezTo>
                  <a:cubicBezTo>
                    <a:pt x="73" y="37"/>
                    <a:pt x="73" y="37"/>
                    <a:pt x="73" y="37"/>
                  </a:cubicBezTo>
                  <a:cubicBezTo>
                    <a:pt x="73" y="37"/>
                    <a:pt x="73" y="36"/>
                    <a:pt x="73" y="36"/>
                  </a:cubicBezTo>
                  <a:close/>
                  <a:moveTo>
                    <a:pt x="92" y="28"/>
                  </a:moveTo>
                  <a:cubicBezTo>
                    <a:pt x="92" y="28"/>
                    <a:pt x="93" y="28"/>
                    <a:pt x="93" y="27"/>
                  </a:cubicBezTo>
                  <a:cubicBezTo>
                    <a:pt x="92" y="27"/>
                    <a:pt x="92" y="26"/>
                    <a:pt x="91" y="25"/>
                  </a:cubicBezTo>
                  <a:cubicBezTo>
                    <a:pt x="91" y="27"/>
                    <a:pt x="92" y="27"/>
                    <a:pt x="92" y="28"/>
                  </a:cubicBezTo>
                  <a:close/>
                  <a:moveTo>
                    <a:pt x="82" y="26"/>
                  </a:moveTo>
                  <a:cubicBezTo>
                    <a:pt x="83" y="27"/>
                    <a:pt x="83" y="26"/>
                    <a:pt x="83" y="26"/>
                  </a:cubicBezTo>
                  <a:cubicBezTo>
                    <a:pt x="82" y="26"/>
                    <a:pt x="83" y="26"/>
                    <a:pt x="82" y="26"/>
                  </a:cubicBezTo>
                  <a:close/>
                  <a:moveTo>
                    <a:pt x="86" y="28"/>
                  </a:moveTo>
                  <a:cubicBezTo>
                    <a:pt x="86" y="28"/>
                    <a:pt x="86" y="29"/>
                    <a:pt x="87" y="29"/>
                  </a:cubicBezTo>
                  <a:cubicBezTo>
                    <a:pt x="87" y="28"/>
                    <a:pt x="88" y="28"/>
                    <a:pt x="88" y="27"/>
                  </a:cubicBezTo>
                  <a:cubicBezTo>
                    <a:pt x="88" y="27"/>
                    <a:pt x="88" y="26"/>
                    <a:pt x="87" y="26"/>
                  </a:cubicBezTo>
                  <a:cubicBezTo>
                    <a:pt x="87" y="27"/>
                    <a:pt x="86" y="27"/>
                    <a:pt x="86" y="28"/>
                  </a:cubicBezTo>
                  <a:close/>
                  <a:moveTo>
                    <a:pt x="94" y="28"/>
                  </a:moveTo>
                  <a:cubicBezTo>
                    <a:pt x="95" y="28"/>
                    <a:pt x="95" y="29"/>
                    <a:pt x="95" y="29"/>
                  </a:cubicBezTo>
                  <a:cubicBezTo>
                    <a:pt x="96" y="29"/>
                    <a:pt x="96" y="28"/>
                    <a:pt x="97" y="28"/>
                  </a:cubicBezTo>
                  <a:cubicBezTo>
                    <a:pt x="96" y="27"/>
                    <a:pt x="96" y="26"/>
                    <a:pt x="95" y="26"/>
                  </a:cubicBezTo>
                  <a:cubicBezTo>
                    <a:pt x="95" y="27"/>
                    <a:pt x="94" y="27"/>
                    <a:pt x="94" y="28"/>
                  </a:cubicBezTo>
                  <a:close/>
                  <a:moveTo>
                    <a:pt x="98" y="28"/>
                  </a:moveTo>
                  <a:cubicBezTo>
                    <a:pt x="98" y="29"/>
                    <a:pt x="99" y="29"/>
                    <a:pt x="99" y="29"/>
                  </a:cubicBezTo>
                  <a:cubicBezTo>
                    <a:pt x="100" y="28"/>
                    <a:pt x="100" y="28"/>
                    <a:pt x="100" y="27"/>
                  </a:cubicBezTo>
                  <a:cubicBezTo>
                    <a:pt x="100" y="25"/>
                    <a:pt x="98" y="27"/>
                    <a:pt x="98" y="28"/>
                  </a:cubicBezTo>
                  <a:close/>
                  <a:moveTo>
                    <a:pt x="107" y="29"/>
                  </a:moveTo>
                  <a:cubicBezTo>
                    <a:pt x="107" y="28"/>
                    <a:pt x="107" y="27"/>
                    <a:pt x="107" y="26"/>
                  </a:cubicBezTo>
                  <a:cubicBezTo>
                    <a:pt x="106" y="27"/>
                    <a:pt x="106" y="28"/>
                    <a:pt x="107" y="29"/>
                  </a:cubicBezTo>
                  <a:close/>
                  <a:moveTo>
                    <a:pt x="126" y="26"/>
                  </a:moveTo>
                  <a:cubicBezTo>
                    <a:pt x="126" y="26"/>
                    <a:pt x="126" y="27"/>
                    <a:pt x="126" y="27"/>
                  </a:cubicBezTo>
                  <a:cubicBezTo>
                    <a:pt x="126" y="26"/>
                    <a:pt x="126" y="26"/>
                    <a:pt x="126" y="26"/>
                  </a:cubicBezTo>
                  <a:cubicBezTo>
                    <a:pt x="126" y="26"/>
                    <a:pt x="126" y="26"/>
                    <a:pt x="126" y="26"/>
                  </a:cubicBezTo>
                  <a:close/>
                  <a:moveTo>
                    <a:pt x="102" y="28"/>
                  </a:moveTo>
                  <a:cubicBezTo>
                    <a:pt x="103" y="28"/>
                    <a:pt x="103" y="27"/>
                    <a:pt x="103" y="27"/>
                  </a:cubicBezTo>
                  <a:cubicBezTo>
                    <a:pt x="103" y="27"/>
                    <a:pt x="103" y="26"/>
                    <a:pt x="102" y="26"/>
                  </a:cubicBezTo>
                  <a:cubicBezTo>
                    <a:pt x="102" y="27"/>
                    <a:pt x="102" y="27"/>
                    <a:pt x="102" y="28"/>
                  </a:cubicBezTo>
                  <a:close/>
                  <a:moveTo>
                    <a:pt x="83" y="28"/>
                  </a:moveTo>
                  <a:cubicBezTo>
                    <a:pt x="84" y="28"/>
                    <a:pt x="84" y="27"/>
                    <a:pt x="84" y="27"/>
                  </a:cubicBezTo>
                  <a:cubicBezTo>
                    <a:pt x="84" y="27"/>
                    <a:pt x="84" y="26"/>
                    <a:pt x="83" y="26"/>
                  </a:cubicBezTo>
                  <a:cubicBezTo>
                    <a:pt x="83" y="27"/>
                    <a:pt x="83" y="27"/>
                    <a:pt x="83" y="28"/>
                  </a:cubicBezTo>
                  <a:close/>
                  <a:moveTo>
                    <a:pt x="77" y="29"/>
                  </a:moveTo>
                  <a:cubicBezTo>
                    <a:pt x="76" y="29"/>
                    <a:pt x="76" y="29"/>
                    <a:pt x="76" y="29"/>
                  </a:cubicBezTo>
                  <a:cubicBezTo>
                    <a:pt x="77" y="29"/>
                    <a:pt x="76" y="28"/>
                    <a:pt x="77" y="28"/>
                  </a:cubicBezTo>
                  <a:cubicBezTo>
                    <a:pt x="77" y="28"/>
                    <a:pt x="76" y="28"/>
                    <a:pt x="77" y="28"/>
                  </a:cubicBezTo>
                  <a:cubicBezTo>
                    <a:pt x="77" y="28"/>
                    <a:pt x="77" y="28"/>
                    <a:pt x="77" y="28"/>
                  </a:cubicBezTo>
                  <a:cubicBezTo>
                    <a:pt x="77" y="27"/>
                    <a:pt x="77" y="27"/>
                    <a:pt x="76" y="27"/>
                  </a:cubicBezTo>
                  <a:cubicBezTo>
                    <a:pt x="76" y="27"/>
                    <a:pt x="76" y="28"/>
                    <a:pt x="76" y="28"/>
                  </a:cubicBezTo>
                  <a:cubicBezTo>
                    <a:pt x="76" y="28"/>
                    <a:pt x="76" y="28"/>
                    <a:pt x="76" y="28"/>
                  </a:cubicBezTo>
                  <a:cubicBezTo>
                    <a:pt x="76" y="28"/>
                    <a:pt x="76" y="29"/>
                    <a:pt x="77" y="29"/>
                  </a:cubicBezTo>
                  <a:close/>
                  <a:moveTo>
                    <a:pt x="81" y="29"/>
                  </a:moveTo>
                  <a:cubicBezTo>
                    <a:pt x="81" y="29"/>
                    <a:pt x="82" y="28"/>
                    <a:pt x="82" y="27"/>
                  </a:cubicBezTo>
                  <a:cubicBezTo>
                    <a:pt x="82" y="28"/>
                    <a:pt x="81" y="28"/>
                    <a:pt x="81" y="29"/>
                  </a:cubicBezTo>
                  <a:close/>
                  <a:moveTo>
                    <a:pt x="91" y="29"/>
                  </a:moveTo>
                  <a:cubicBezTo>
                    <a:pt x="91" y="29"/>
                    <a:pt x="92" y="29"/>
                    <a:pt x="92" y="29"/>
                  </a:cubicBezTo>
                  <a:cubicBezTo>
                    <a:pt x="91" y="28"/>
                    <a:pt x="91" y="27"/>
                    <a:pt x="90" y="27"/>
                  </a:cubicBezTo>
                  <a:cubicBezTo>
                    <a:pt x="89" y="28"/>
                    <a:pt x="90" y="29"/>
                    <a:pt x="91" y="29"/>
                  </a:cubicBezTo>
                  <a:close/>
                  <a:moveTo>
                    <a:pt x="103" y="29"/>
                  </a:moveTo>
                  <a:cubicBezTo>
                    <a:pt x="103" y="29"/>
                    <a:pt x="104" y="28"/>
                    <a:pt x="104" y="28"/>
                  </a:cubicBezTo>
                  <a:cubicBezTo>
                    <a:pt x="103" y="28"/>
                    <a:pt x="102" y="29"/>
                    <a:pt x="103" y="29"/>
                  </a:cubicBezTo>
                  <a:close/>
                  <a:moveTo>
                    <a:pt x="81" y="30"/>
                  </a:moveTo>
                  <a:cubicBezTo>
                    <a:pt x="82" y="30"/>
                    <a:pt x="82" y="30"/>
                    <a:pt x="82" y="30"/>
                  </a:cubicBezTo>
                  <a:cubicBezTo>
                    <a:pt x="82" y="30"/>
                    <a:pt x="83" y="29"/>
                    <a:pt x="83" y="29"/>
                  </a:cubicBezTo>
                  <a:cubicBezTo>
                    <a:pt x="82" y="27"/>
                    <a:pt x="81" y="29"/>
                    <a:pt x="81" y="30"/>
                  </a:cubicBezTo>
                  <a:close/>
                  <a:moveTo>
                    <a:pt x="86" y="30"/>
                  </a:moveTo>
                  <a:cubicBezTo>
                    <a:pt x="87" y="30"/>
                    <a:pt x="85" y="29"/>
                    <a:pt x="85" y="28"/>
                  </a:cubicBezTo>
                  <a:cubicBezTo>
                    <a:pt x="84" y="29"/>
                    <a:pt x="85" y="30"/>
                    <a:pt x="86" y="30"/>
                  </a:cubicBezTo>
                  <a:close/>
                  <a:moveTo>
                    <a:pt x="95" y="30"/>
                  </a:moveTo>
                  <a:cubicBezTo>
                    <a:pt x="95" y="29"/>
                    <a:pt x="94" y="29"/>
                    <a:pt x="93" y="28"/>
                  </a:cubicBezTo>
                  <a:cubicBezTo>
                    <a:pt x="93" y="29"/>
                    <a:pt x="94" y="31"/>
                    <a:pt x="95" y="30"/>
                  </a:cubicBezTo>
                  <a:close/>
                  <a:moveTo>
                    <a:pt x="100" y="30"/>
                  </a:moveTo>
                  <a:cubicBezTo>
                    <a:pt x="100" y="30"/>
                    <a:pt x="100" y="30"/>
                    <a:pt x="100" y="30"/>
                  </a:cubicBezTo>
                  <a:cubicBezTo>
                    <a:pt x="100" y="30"/>
                    <a:pt x="102" y="29"/>
                    <a:pt x="101" y="28"/>
                  </a:cubicBezTo>
                  <a:cubicBezTo>
                    <a:pt x="101" y="29"/>
                    <a:pt x="100" y="29"/>
                    <a:pt x="100" y="30"/>
                  </a:cubicBezTo>
                  <a:close/>
                  <a:moveTo>
                    <a:pt x="88" y="30"/>
                  </a:moveTo>
                  <a:cubicBezTo>
                    <a:pt x="88" y="31"/>
                    <a:pt x="89" y="31"/>
                    <a:pt x="89" y="32"/>
                  </a:cubicBezTo>
                  <a:cubicBezTo>
                    <a:pt x="90" y="32"/>
                    <a:pt x="90" y="31"/>
                    <a:pt x="90" y="30"/>
                  </a:cubicBezTo>
                  <a:cubicBezTo>
                    <a:pt x="90" y="30"/>
                    <a:pt x="90" y="29"/>
                    <a:pt x="89" y="28"/>
                  </a:cubicBezTo>
                  <a:cubicBezTo>
                    <a:pt x="89" y="29"/>
                    <a:pt x="88" y="29"/>
                    <a:pt x="88" y="30"/>
                  </a:cubicBezTo>
                  <a:close/>
                  <a:moveTo>
                    <a:pt x="65" y="30"/>
                  </a:moveTo>
                  <a:cubicBezTo>
                    <a:pt x="65" y="30"/>
                    <a:pt x="66" y="29"/>
                    <a:pt x="65" y="29"/>
                  </a:cubicBezTo>
                  <a:cubicBezTo>
                    <a:pt x="65" y="29"/>
                    <a:pt x="64" y="30"/>
                    <a:pt x="65" y="30"/>
                  </a:cubicBezTo>
                  <a:close/>
                  <a:moveTo>
                    <a:pt x="77" y="31"/>
                  </a:moveTo>
                  <a:cubicBezTo>
                    <a:pt x="78" y="31"/>
                    <a:pt x="77" y="31"/>
                    <a:pt x="78" y="31"/>
                  </a:cubicBezTo>
                  <a:cubicBezTo>
                    <a:pt x="78" y="30"/>
                    <a:pt x="79" y="30"/>
                    <a:pt x="78" y="29"/>
                  </a:cubicBezTo>
                  <a:cubicBezTo>
                    <a:pt x="77" y="30"/>
                    <a:pt x="78" y="30"/>
                    <a:pt x="77" y="31"/>
                  </a:cubicBezTo>
                  <a:close/>
                  <a:moveTo>
                    <a:pt x="98" y="31"/>
                  </a:moveTo>
                  <a:cubicBezTo>
                    <a:pt x="98" y="30"/>
                    <a:pt x="98" y="30"/>
                    <a:pt x="98" y="30"/>
                  </a:cubicBezTo>
                  <a:cubicBezTo>
                    <a:pt x="98" y="30"/>
                    <a:pt x="98" y="29"/>
                    <a:pt x="98" y="29"/>
                  </a:cubicBezTo>
                  <a:cubicBezTo>
                    <a:pt x="97" y="30"/>
                    <a:pt x="97" y="30"/>
                    <a:pt x="98" y="31"/>
                  </a:cubicBezTo>
                  <a:close/>
                  <a:moveTo>
                    <a:pt x="105" y="31"/>
                  </a:moveTo>
                  <a:cubicBezTo>
                    <a:pt x="105" y="31"/>
                    <a:pt x="106" y="31"/>
                    <a:pt x="106" y="30"/>
                  </a:cubicBezTo>
                  <a:cubicBezTo>
                    <a:pt x="106" y="30"/>
                    <a:pt x="105" y="29"/>
                    <a:pt x="105" y="29"/>
                  </a:cubicBezTo>
                  <a:cubicBezTo>
                    <a:pt x="105" y="30"/>
                    <a:pt x="105" y="30"/>
                    <a:pt x="105" y="31"/>
                  </a:cubicBezTo>
                  <a:close/>
                  <a:moveTo>
                    <a:pt x="102" y="29"/>
                  </a:moveTo>
                  <a:cubicBezTo>
                    <a:pt x="102" y="30"/>
                    <a:pt x="102" y="30"/>
                    <a:pt x="102" y="31"/>
                  </a:cubicBezTo>
                  <a:cubicBezTo>
                    <a:pt x="102" y="30"/>
                    <a:pt x="102" y="30"/>
                    <a:pt x="102" y="30"/>
                  </a:cubicBezTo>
                  <a:cubicBezTo>
                    <a:pt x="102" y="30"/>
                    <a:pt x="102" y="29"/>
                    <a:pt x="102" y="29"/>
                  </a:cubicBezTo>
                  <a:close/>
                  <a:moveTo>
                    <a:pt x="83" y="32"/>
                  </a:moveTo>
                  <a:cubicBezTo>
                    <a:pt x="83" y="32"/>
                    <a:pt x="83" y="33"/>
                    <a:pt x="84" y="33"/>
                  </a:cubicBezTo>
                  <a:cubicBezTo>
                    <a:pt x="84" y="32"/>
                    <a:pt x="85" y="32"/>
                    <a:pt x="85" y="31"/>
                  </a:cubicBezTo>
                  <a:cubicBezTo>
                    <a:pt x="85" y="31"/>
                    <a:pt x="85" y="30"/>
                    <a:pt x="84" y="30"/>
                  </a:cubicBezTo>
                  <a:cubicBezTo>
                    <a:pt x="84" y="30"/>
                    <a:pt x="83" y="31"/>
                    <a:pt x="83" y="32"/>
                  </a:cubicBezTo>
                  <a:close/>
                  <a:moveTo>
                    <a:pt x="92" y="31"/>
                  </a:moveTo>
                  <a:cubicBezTo>
                    <a:pt x="92" y="31"/>
                    <a:pt x="93" y="31"/>
                    <a:pt x="93" y="32"/>
                  </a:cubicBezTo>
                  <a:cubicBezTo>
                    <a:pt x="93" y="32"/>
                    <a:pt x="94" y="32"/>
                    <a:pt x="94" y="31"/>
                  </a:cubicBezTo>
                  <a:cubicBezTo>
                    <a:pt x="93" y="31"/>
                    <a:pt x="93" y="30"/>
                    <a:pt x="92" y="30"/>
                  </a:cubicBezTo>
                  <a:cubicBezTo>
                    <a:pt x="92" y="30"/>
                    <a:pt x="92" y="30"/>
                    <a:pt x="92" y="31"/>
                  </a:cubicBezTo>
                  <a:close/>
                  <a:moveTo>
                    <a:pt x="110" y="32"/>
                  </a:moveTo>
                  <a:cubicBezTo>
                    <a:pt x="111" y="32"/>
                    <a:pt x="110" y="30"/>
                    <a:pt x="109" y="30"/>
                  </a:cubicBezTo>
                  <a:cubicBezTo>
                    <a:pt x="110" y="31"/>
                    <a:pt x="109" y="31"/>
                    <a:pt x="110" y="32"/>
                  </a:cubicBezTo>
                  <a:close/>
                  <a:moveTo>
                    <a:pt x="97" y="31"/>
                  </a:moveTo>
                  <a:cubicBezTo>
                    <a:pt x="97" y="31"/>
                    <a:pt x="97" y="30"/>
                    <a:pt x="97" y="30"/>
                  </a:cubicBezTo>
                  <a:cubicBezTo>
                    <a:pt x="96" y="30"/>
                    <a:pt x="96" y="31"/>
                    <a:pt x="97" y="31"/>
                  </a:cubicBezTo>
                  <a:close/>
                  <a:moveTo>
                    <a:pt x="101" y="31"/>
                  </a:moveTo>
                  <a:cubicBezTo>
                    <a:pt x="101" y="31"/>
                    <a:pt x="101" y="30"/>
                    <a:pt x="101" y="30"/>
                  </a:cubicBezTo>
                  <a:cubicBezTo>
                    <a:pt x="101" y="31"/>
                    <a:pt x="100" y="31"/>
                    <a:pt x="101" y="31"/>
                  </a:cubicBezTo>
                  <a:close/>
                  <a:moveTo>
                    <a:pt x="81" y="31"/>
                  </a:moveTo>
                  <a:cubicBezTo>
                    <a:pt x="81" y="31"/>
                    <a:pt x="81" y="31"/>
                    <a:pt x="81" y="31"/>
                  </a:cubicBezTo>
                  <a:cubicBezTo>
                    <a:pt x="81" y="31"/>
                    <a:pt x="81" y="32"/>
                    <a:pt x="81" y="31"/>
                  </a:cubicBezTo>
                  <a:close/>
                  <a:moveTo>
                    <a:pt x="102" y="32"/>
                  </a:moveTo>
                  <a:cubicBezTo>
                    <a:pt x="102" y="33"/>
                    <a:pt x="102" y="33"/>
                    <a:pt x="103" y="33"/>
                  </a:cubicBezTo>
                  <a:cubicBezTo>
                    <a:pt x="104" y="33"/>
                    <a:pt x="105" y="31"/>
                    <a:pt x="103" y="31"/>
                  </a:cubicBezTo>
                  <a:cubicBezTo>
                    <a:pt x="103" y="31"/>
                    <a:pt x="102" y="32"/>
                    <a:pt x="102" y="32"/>
                  </a:cubicBezTo>
                  <a:close/>
                  <a:moveTo>
                    <a:pt x="78" y="32"/>
                  </a:moveTo>
                  <a:cubicBezTo>
                    <a:pt x="79" y="32"/>
                    <a:pt x="79" y="31"/>
                    <a:pt x="79" y="31"/>
                  </a:cubicBezTo>
                  <a:cubicBezTo>
                    <a:pt x="79" y="31"/>
                    <a:pt x="79" y="32"/>
                    <a:pt x="78" y="32"/>
                  </a:cubicBezTo>
                  <a:close/>
                  <a:moveTo>
                    <a:pt x="89" y="33"/>
                  </a:moveTo>
                  <a:cubicBezTo>
                    <a:pt x="88" y="32"/>
                    <a:pt x="88" y="32"/>
                    <a:pt x="87" y="31"/>
                  </a:cubicBezTo>
                  <a:cubicBezTo>
                    <a:pt x="86" y="32"/>
                    <a:pt x="88" y="33"/>
                    <a:pt x="89" y="33"/>
                  </a:cubicBezTo>
                  <a:close/>
                  <a:moveTo>
                    <a:pt x="92" y="33"/>
                  </a:moveTo>
                  <a:cubicBezTo>
                    <a:pt x="92" y="33"/>
                    <a:pt x="92" y="33"/>
                    <a:pt x="92" y="33"/>
                  </a:cubicBezTo>
                  <a:cubicBezTo>
                    <a:pt x="92" y="32"/>
                    <a:pt x="92" y="32"/>
                    <a:pt x="91" y="31"/>
                  </a:cubicBezTo>
                  <a:cubicBezTo>
                    <a:pt x="90" y="32"/>
                    <a:pt x="89" y="34"/>
                    <a:pt x="91" y="35"/>
                  </a:cubicBezTo>
                  <a:cubicBezTo>
                    <a:pt x="91" y="34"/>
                    <a:pt x="92" y="34"/>
                    <a:pt x="92" y="34"/>
                  </a:cubicBezTo>
                  <a:cubicBezTo>
                    <a:pt x="92" y="33"/>
                    <a:pt x="91" y="33"/>
                    <a:pt x="92" y="33"/>
                  </a:cubicBezTo>
                  <a:cubicBezTo>
                    <a:pt x="92" y="33"/>
                    <a:pt x="92" y="33"/>
                    <a:pt x="92" y="33"/>
                  </a:cubicBezTo>
                  <a:close/>
                  <a:moveTo>
                    <a:pt x="95" y="32"/>
                  </a:moveTo>
                  <a:cubicBezTo>
                    <a:pt x="96" y="32"/>
                    <a:pt x="96" y="33"/>
                    <a:pt x="97" y="33"/>
                  </a:cubicBezTo>
                  <a:cubicBezTo>
                    <a:pt x="96" y="32"/>
                    <a:pt x="96" y="31"/>
                    <a:pt x="96" y="31"/>
                  </a:cubicBezTo>
                  <a:cubicBezTo>
                    <a:pt x="96" y="31"/>
                    <a:pt x="95" y="32"/>
                    <a:pt x="95" y="32"/>
                  </a:cubicBezTo>
                  <a:close/>
                  <a:moveTo>
                    <a:pt x="77" y="32"/>
                  </a:moveTo>
                  <a:cubicBezTo>
                    <a:pt x="77" y="32"/>
                    <a:pt x="77" y="32"/>
                    <a:pt x="76" y="31"/>
                  </a:cubicBezTo>
                  <a:cubicBezTo>
                    <a:pt x="76" y="32"/>
                    <a:pt x="77" y="32"/>
                    <a:pt x="77" y="32"/>
                  </a:cubicBezTo>
                  <a:close/>
                  <a:moveTo>
                    <a:pt x="98" y="33"/>
                  </a:moveTo>
                  <a:cubicBezTo>
                    <a:pt x="98" y="33"/>
                    <a:pt x="99" y="34"/>
                    <a:pt x="99" y="34"/>
                  </a:cubicBezTo>
                  <a:cubicBezTo>
                    <a:pt x="100" y="34"/>
                    <a:pt x="100" y="33"/>
                    <a:pt x="101" y="33"/>
                  </a:cubicBezTo>
                  <a:cubicBezTo>
                    <a:pt x="100" y="32"/>
                    <a:pt x="100" y="32"/>
                    <a:pt x="99" y="31"/>
                  </a:cubicBezTo>
                  <a:cubicBezTo>
                    <a:pt x="99" y="32"/>
                    <a:pt x="98" y="32"/>
                    <a:pt x="98" y="33"/>
                  </a:cubicBezTo>
                  <a:close/>
                  <a:moveTo>
                    <a:pt x="106" y="33"/>
                  </a:moveTo>
                  <a:cubicBezTo>
                    <a:pt x="106" y="33"/>
                    <a:pt x="106" y="33"/>
                    <a:pt x="106" y="33"/>
                  </a:cubicBezTo>
                  <a:cubicBezTo>
                    <a:pt x="107" y="33"/>
                    <a:pt x="107" y="32"/>
                    <a:pt x="107" y="32"/>
                  </a:cubicBezTo>
                  <a:cubicBezTo>
                    <a:pt x="106" y="32"/>
                    <a:pt x="106" y="32"/>
                    <a:pt x="106" y="33"/>
                  </a:cubicBezTo>
                  <a:close/>
                  <a:moveTo>
                    <a:pt x="75" y="35"/>
                  </a:moveTo>
                  <a:cubicBezTo>
                    <a:pt x="75" y="35"/>
                    <a:pt x="75" y="36"/>
                    <a:pt x="75" y="35"/>
                  </a:cubicBezTo>
                  <a:cubicBezTo>
                    <a:pt x="75" y="34"/>
                    <a:pt x="75" y="34"/>
                    <a:pt x="75" y="33"/>
                  </a:cubicBezTo>
                  <a:cubicBezTo>
                    <a:pt x="76" y="33"/>
                    <a:pt x="76" y="33"/>
                    <a:pt x="76" y="33"/>
                  </a:cubicBezTo>
                  <a:cubicBezTo>
                    <a:pt x="75" y="33"/>
                    <a:pt x="76" y="32"/>
                    <a:pt x="75" y="32"/>
                  </a:cubicBezTo>
                  <a:cubicBezTo>
                    <a:pt x="75" y="33"/>
                    <a:pt x="75" y="34"/>
                    <a:pt x="75" y="35"/>
                  </a:cubicBezTo>
                  <a:close/>
                  <a:moveTo>
                    <a:pt x="85" y="34"/>
                  </a:moveTo>
                  <a:cubicBezTo>
                    <a:pt x="85" y="35"/>
                    <a:pt x="86" y="35"/>
                    <a:pt x="86" y="36"/>
                  </a:cubicBezTo>
                  <a:cubicBezTo>
                    <a:pt x="87" y="35"/>
                    <a:pt x="87" y="35"/>
                    <a:pt x="88" y="34"/>
                  </a:cubicBezTo>
                  <a:cubicBezTo>
                    <a:pt x="87" y="33"/>
                    <a:pt x="87" y="33"/>
                    <a:pt x="86" y="32"/>
                  </a:cubicBezTo>
                  <a:cubicBezTo>
                    <a:pt x="85" y="33"/>
                    <a:pt x="85" y="33"/>
                    <a:pt x="85" y="34"/>
                  </a:cubicBezTo>
                  <a:close/>
                  <a:moveTo>
                    <a:pt x="82" y="33"/>
                  </a:moveTo>
                  <a:cubicBezTo>
                    <a:pt x="82" y="33"/>
                    <a:pt x="82" y="34"/>
                    <a:pt x="83" y="34"/>
                  </a:cubicBezTo>
                  <a:cubicBezTo>
                    <a:pt x="83" y="34"/>
                    <a:pt x="83" y="34"/>
                    <a:pt x="83" y="34"/>
                  </a:cubicBezTo>
                  <a:cubicBezTo>
                    <a:pt x="83" y="33"/>
                    <a:pt x="83" y="32"/>
                    <a:pt x="82" y="33"/>
                  </a:cubicBezTo>
                  <a:close/>
                  <a:moveTo>
                    <a:pt x="94" y="33"/>
                  </a:moveTo>
                  <a:cubicBezTo>
                    <a:pt x="94" y="34"/>
                    <a:pt x="94" y="34"/>
                    <a:pt x="95" y="34"/>
                  </a:cubicBezTo>
                  <a:cubicBezTo>
                    <a:pt x="95" y="34"/>
                    <a:pt x="95" y="34"/>
                    <a:pt x="96" y="34"/>
                  </a:cubicBezTo>
                  <a:cubicBezTo>
                    <a:pt x="95" y="33"/>
                    <a:pt x="95" y="33"/>
                    <a:pt x="95" y="32"/>
                  </a:cubicBezTo>
                  <a:cubicBezTo>
                    <a:pt x="94" y="33"/>
                    <a:pt x="94" y="33"/>
                    <a:pt x="94" y="33"/>
                  </a:cubicBezTo>
                  <a:close/>
                  <a:moveTo>
                    <a:pt x="14" y="33"/>
                  </a:moveTo>
                  <a:cubicBezTo>
                    <a:pt x="14" y="34"/>
                    <a:pt x="15" y="34"/>
                    <a:pt x="15" y="34"/>
                  </a:cubicBezTo>
                  <a:cubicBezTo>
                    <a:pt x="15" y="33"/>
                    <a:pt x="15" y="33"/>
                    <a:pt x="14" y="33"/>
                  </a:cubicBezTo>
                  <a:close/>
                  <a:moveTo>
                    <a:pt x="105" y="37"/>
                  </a:moveTo>
                  <a:cubicBezTo>
                    <a:pt x="105" y="36"/>
                    <a:pt x="106" y="36"/>
                    <a:pt x="106" y="35"/>
                  </a:cubicBezTo>
                  <a:cubicBezTo>
                    <a:pt x="106" y="34"/>
                    <a:pt x="106" y="34"/>
                    <a:pt x="105" y="33"/>
                  </a:cubicBezTo>
                  <a:cubicBezTo>
                    <a:pt x="105" y="34"/>
                    <a:pt x="104" y="36"/>
                    <a:pt x="105" y="37"/>
                  </a:cubicBezTo>
                  <a:close/>
                  <a:moveTo>
                    <a:pt x="89" y="34"/>
                  </a:moveTo>
                  <a:cubicBezTo>
                    <a:pt x="89" y="34"/>
                    <a:pt x="89" y="35"/>
                    <a:pt x="89" y="35"/>
                  </a:cubicBezTo>
                  <a:cubicBezTo>
                    <a:pt x="90" y="35"/>
                    <a:pt x="90" y="36"/>
                    <a:pt x="91" y="36"/>
                  </a:cubicBezTo>
                  <a:cubicBezTo>
                    <a:pt x="90" y="35"/>
                    <a:pt x="90" y="34"/>
                    <a:pt x="89" y="34"/>
                  </a:cubicBezTo>
                  <a:cubicBezTo>
                    <a:pt x="89" y="34"/>
                    <a:pt x="89" y="34"/>
                    <a:pt x="89" y="34"/>
                  </a:cubicBezTo>
                  <a:close/>
                  <a:moveTo>
                    <a:pt x="98" y="35"/>
                  </a:moveTo>
                  <a:cubicBezTo>
                    <a:pt x="99" y="35"/>
                    <a:pt x="98" y="34"/>
                    <a:pt x="97" y="34"/>
                  </a:cubicBezTo>
                  <a:cubicBezTo>
                    <a:pt x="97" y="34"/>
                    <a:pt x="98" y="35"/>
                    <a:pt x="98" y="35"/>
                  </a:cubicBezTo>
                  <a:close/>
                  <a:moveTo>
                    <a:pt x="81" y="36"/>
                  </a:moveTo>
                  <a:cubicBezTo>
                    <a:pt x="82" y="36"/>
                    <a:pt x="82" y="35"/>
                    <a:pt x="82" y="35"/>
                  </a:cubicBezTo>
                  <a:cubicBezTo>
                    <a:pt x="82" y="32"/>
                    <a:pt x="79" y="36"/>
                    <a:pt x="81" y="36"/>
                  </a:cubicBezTo>
                  <a:close/>
                  <a:moveTo>
                    <a:pt x="78" y="35"/>
                  </a:moveTo>
                  <a:cubicBezTo>
                    <a:pt x="79" y="35"/>
                    <a:pt x="79" y="34"/>
                    <a:pt x="78" y="34"/>
                  </a:cubicBezTo>
                  <a:cubicBezTo>
                    <a:pt x="78" y="34"/>
                    <a:pt x="78" y="35"/>
                    <a:pt x="78" y="35"/>
                  </a:cubicBezTo>
                  <a:close/>
                  <a:moveTo>
                    <a:pt x="92" y="36"/>
                  </a:moveTo>
                  <a:cubicBezTo>
                    <a:pt x="92" y="36"/>
                    <a:pt x="93" y="36"/>
                    <a:pt x="93" y="37"/>
                  </a:cubicBezTo>
                  <a:cubicBezTo>
                    <a:pt x="94" y="36"/>
                    <a:pt x="93" y="36"/>
                    <a:pt x="93" y="35"/>
                  </a:cubicBezTo>
                  <a:cubicBezTo>
                    <a:pt x="93" y="36"/>
                    <a:pt x="93" y="36"/>
                    <a:pt x="93" y="36"/>
                  </a:cubicBezTo>
                  <a:cubicBezTo>
                    <a:pt x="95" y="36"/>
                    <a:pt x="94" y="34"/>
                    <a:pt x="93" y="34"/>
                  </a:cubicBezTo>
                  <a:cubicBezTo>
                    <a:pt x="93" y="35"/>
                    <a:pt x="93" y="35"/>
                    <a:pt x="92" y="36"/>
                  </a:cubicBezTo>
                  <a:close/>
                  <a:moveTo>
                    <a:pt x="100" y="36"/>
                  </a:moveTo>
                  <a:cubicBezTo>
                    <a:pt x="100" y="35"/>
                    <a:pt x="100" y="36"/>
                    <a:pt x="101" y="36"/>
                  </a:cubicBezTo>
                  <a:cubicBezTo>
                    <a:pt x="101" y="35"/>
                    <a:pt x="101" y="35"/>
                    <a:pt x="101" y="34"/>
                  </a:cubicBezTo>
                  <a:cubicBezTo>
                    <a:pt x="100" y="34"/>
                    <a:pt x="100" y="35"/>
                    <a:pt x="100" y="36"/>
                  </a:cubicBezTo>
                  <a:close/>
                  <a:moveTo>
                    <a:pt x="97" y="37"/>
                  </a:moveTo>
                  <a:cubicBezTo>
                    <a:pt x="96" y="36"/>
                    <a:pt x="97" y="35"/>
                    <a:pt x="96" y="35"/>
                  </a:cubicBezTo>
                  <a:cubicBezTo>
                    <a:pt x="95" y="35"/>
                    <a:pt x="95" y="36"/>
                    <a:pt x="97" y="37"/>
                  </a:cubicBezTo>
                  <a:close/>
                  <a:moveTo>
                    <a:pt x="86" y="37"/>
                  </a:moveTo>
                  <a:cubicBezTo>
                    <a:pt x="86" y="36"/>
                    <a:pt x="85" y="35"/>
                    <a:pt x="84" y="35"/>
                  </a:cubicBezTo>
                  <a:cubicBezTo>
                    <a:pt x="84" y="36"/>
                    <a:pt x="85" y="37"/>
                    <a:pt x="86" y="37"/>
                  </a:cubicBezTo>
                  <a:close/>
                  <a:moveTo>
                    <a:pt x="87" y="37"/>
                  </a:moveTo>
                  <a:cubicBezTo>
                    <a:pt x="88" y="37"/>
                    <a:pt x="88" y="38"/>
                    <a:pt x="88" y="38"/>
                  </a:cubicBezTo>
                  <a:cubicBezTo>
                    <a:pt x="89" y="38"/>
                    <a:pt x="89" y="37"/>
                    <a:pt x="90" y="37"/>
                  </a:cubicBezTo>
                  <a:cubicBezTo>
                    <a:pt x="89" y="36"/>
                    <a:pt x="89" y="35"/>
                    <a:pt x="88" y="35"/>
                  </a:cubicBezTo>
                  <a:cubicBezTo>
                    <a:pt x="88" y="36"/>
                    <a:pt x="87" y="36"/>
                    <a:pt x="87" y="37"/>
                  </a:cubicBezTo>
                  <a:close/>
                  <a:moveTo>
                    <a:pt x="62" y="46"/>
                  </a:moveTo>
                  <a:cubicBezTo>
                    <a:pt x="64" y="43"/>
                    <a:pt x="65" y="39"/>
                    <a:pt x="66" y="35"/>
                  </a:cubicBezTo>
                  <a:cubicBezTo>
                    <a:pt x="64" y="38"/>
                    <a:pt x="63" y="42"/>
                    <a:pt x="62" y="46"/>
                  </a:cubicBezTo>
                  <a:close/>
                  <a:moveTo>
                    <a:pt x="101" y="37"/>
                  </a:moveTo>
                  <a:cubicBezTo>
                    <a:pt x="102" y="37"/>
                    <a:pt x="102" y="36"/>
                    <a:pt x="103" y="35"/>
                  </a:cubicBezTo>
                  <a:cubicBezTo>
                    <a:pt x="101" y="35"/>
                    <a:pt x="101" y="36"/>
                    <a:pt x="101" y="37"/>
                  </a:cubicBezTo>
                  <a:close/>
                  <a:moveTo>
                    <a:pt x="76" y="36"/>
                  </a:moveTo>
                  <a:cubicBezTo>
                    <a:pt x="76" y="37"/>
                    <a:pt x="77" y="37"/>
                    <a:pt x="77" y="37"/>
                  </a:cubicBezTo>
                  <a:cubicBezTo>
                    <a:pt x="78" y="37"/>
                    <a:pt x="78" y="36"/>
                    <a:pt x="77" y="35"/>
                  </a:cubicBezTo>
                  <a:cubicBezTo>
                    <a:pt x="77" y="36"/>
                    <a:pt x="77" y="36"/>
                    <a:pt x="76" y="36"/>
                  </a:cubicBezTo>
                  <a:close/>
                  <a:moveTo>
                    <a:pt x="82" y="38"/>
                  </a:moveTo>
                  <a:cubicBezTo>
                    <a:pt x="83" y="38"/>
                    <a:pt x="83" y="39"/>
                    <a:pt x="84" y="39"/>
                  </a:cubicBezTo>
                  <a:cubicBezTo>
                    <a:pt x="84" y="39"/>
                    <a:pt x="85" y="39"/>
                    <a:pt x="85" y="38"/>
                  </a:cubicBezTo>
                  <a:cubicBezTo>
                    <a:pt x="84" y="37"/>
                    <a:pt x="84" y="37"/>
                    <a:pt x="83" y="36"/>
                  </a:cubicBezTo>
                  <a:cubicBezTo>
                    <a:pt x="83" y="36"/>
                    <a:pt x="82" y="37"/>
                    <a:pt x="82" y="38"/>
                  </a:cubicBezTo>
                  <a:close/>
                  <a:moveTo>
                    <a:pt x="94" y="37"/>
                  </a:moveTo>
                  <a:cubicBezTo>
                    <a:pt x="95" y="38"/>
                    <a:pt x="95" y="38"/>
                    <a:pt x="95" y="39"/>
                  </a:cubicBezTo>
                  <a:cubicBezTo>
                    <a:pt x="97" y="38"/>
                    <a:pt x="95" y="37"/>
                    <a:pt x="95" y="36"/>
                  </a:cubicBezTo>
                  <a:cubicBezTo>
                    <a:pt x="95" y="37"/>
                    <a:pt x="94" y="37"/>
                    <a:pt x="94" y="37"/>
                  </a:cubicBezTo>
                  <a:close/>
                  <a:moveTo>
                    <a:pt x="103" y="36"/>
                  </a:moveTo>
                  <a:cubicBezTo>
                    <a:pt x="103" y="37"/>
                    <a:pt x="101" y="38"/>
                    <a:pt x="103" y="39"/>
                  </a:cubicBezTo>
                  <a:cubicBezTo>
                    <a:pt x="103" y="38"/>
                    <a:pt x="104" y="37"/>
                    <a:pt x="103" y="36"/>
                  </a:cubicBezTo>
                  <a:close/>
                  <a:moveTo>
                    <a:pt x="80" y="38"/>
                  </a:moveTo>
                  <a:cubicBezTo>
                    <a:pt x="80" y="37"/>
                    <a:pt x="81" y="37"/>
                    <a:pt x="80" y="37"/>
                  </a:cubicBezTo>
                  <a:cubicBezTo>
                    <a:pt x="80" y="38"/>
                    <a:pt x="80" y="36"/>
                    <a:pt x="80" y="37"/>
                  </a:cubicBezTo>
                  <a:cubicBezTo>
                    <a:pt x="80" y="37"/>
                    <a:pt x="79" y="38"/>
                    <a:pt x="80" y="38"/>
                  </a:cubicBezTo>
                  <a:close/>
                  <a:moveTo>
                    <a:pt x="105" y="37"/>
                  </a:moveTo>
                  <a:cubicBezTo>
                    <a:pt x="105" y="38"/>
                    <a:pt x="106" y="37"/>
                    <a:pt x="106" y="36"/>
                  </a:cubicBezTo>
                  <a:cubicBezTo>
                    <a:pt x="106" y="37"/>
                    <a:pt x="106" y="37"/>
                    <a:pt x="105" y="37"/>
                  </a:cubicBezTo>
                  <a:close/>
                  <a:moveTo>
                    <a:pt x="92" y="38"/>
                  </a:moveTo>
                  <a:cubicBezTo>
                    <a:pt x="93" y="37"/>
                    <a:pt x="92" y="37"/>
                    <a:pt x="91" y="37"/>
                  </a:cubicBezTo>
                  <a:cubicBezTo>
                    <a:pt x="91" y="37"/>
                    <a:pt x="92" y="38"/>
                    <a:pt x="92" y="38"/>
                  </a:cubicBezTo>
                  <a:close/>
                  <a:moveTo>
                    <a:pt x="133" y="37"/>
                  </a:moveTo>
                  <a:cubicBezTo>
                    <a:pt x="133" y="37"/>
                    <a:pt x="134" y="37"/>
                    <a:pt x="134" y="38"/>
                  </a:cubicBezTo>
                  <a:cubicBezTo>
                    <a:pt x="134" y="37"/>
                    <a:pt x="134" y="37"/>
                    <a:pt x="133" y="37"/>
                  </a:cubicBezTo>
                  <a:cubicBezTo>
                    <a:pt x="133" y="37"/>
                    <a:pt x="133" y="37"/>
                    <a:pt x="133" y="37"/>
                  </a:cubicBezTo>
                  <a:close/>
                  <a:moveTo>
                    <a:pt x="75" y="38"/>
                  </a:moveTo>
                  <a:cubicBezTo>
                    <a:pt x="75" y="38"/>
                    <a:pt x="75" y="39"/>
                    <a:pt x="76" y="39"/>
                  </a:cubicBezTo>
                  <a:cubicBezTo>
                    <a:pt x="76" y="39"/>
                    <a:pt x="76" y="38"/>
                    <a:pt x="76" y="38"/>
                  </a:cubicBezTo>
                  <a:cubicBezTo>
                    <a:pt x="76" y="38"/>
                    <a:pt x="76" y="39"/>
                    <a:pt x="76" y="39"/>
                  </a:cubicBezTo>
                  <a:cubicBezTo>
                    <a:pt x="77" y="39"/>
                    <a:pt x="76" y="37"/>
                    <a:pt x="75" y="37"/>
                  </a:cubicBezTo>
                  <a:cubicBezTo>
                    <a:pt x="75" y="37"/>
                    <a:pt x="75" y="38"/>
                    <a:pt x="75" y="38"/>
                  </a:cubicBezTo>
                  <a:close/>
                  <a:moveTo>
                    <a:pt x="98" y="38"/>
                  </a:moveTo>
                  <a:cubicBezTo>
                    <a:pt x="98" y="38"/>
                    <a:pt x="99" y="38"/>
                    <a:pt x="99" y="37"/>
                  </a:cubicBezTo>
                  <a:cubicBezTo>
                    <a:pt x="98" y="37"/>
                    <a:pt x="98" y="37"/>
                    <a:pt x="98" y="37"/>
                  </a:cubicBezTo>
                  <a:cubicBezTo>
                    <a:pt x="98" y="38"/>
                    <a:pt x="97" y="38"/>
                    <a:pt x="98" y="38"/>
                  </a:cubicBezTo>
                  <a:close/>
                  <a:moveTo>
                    <a:pt x="96" y="39"/>
                  </a:moveTo>
                  <a:cubicBezTo>
                    <a:pt x="95" y="39"/>
                    <a:pt x="95" y="38"/>
                    <a:pt x="94" y="37"/>
                  </a:cubicBezTo>
                  <a:cubicBezTo>
                    <a:pt x="94" y="38"/>
                    <a:pt x="95" y="40"/>
                    <a:pt x="96" y="39"/>
                  </a:cubicBezTo>
                  <a:close/>
                  <a:moveTo>
                    <a:pt x="88" y="39"/>
                  </a:moveTo>
                  <a:cubicBezTo>
                    <a:pt x="88" y="39"/>
                    <a:pt x="87" y="38"/>
                    <a:pt x="86" y="38"/>
                  </a:cubicBezTo>
                  <a:cubicBezTo>
                    <a:pt x="86" y="39"/>
                    <a:pt x="87" y="40"/>
                    <a:pt x="88" y="39"/>
                  </a:cubicBezTo>
                  <a:close/>
                  <a:moveTo>
                    <a:pt x="78" y="39"/>
                  </a:moveTo>
                  <a:cubicBezTo>
                    <a:pt x="78" y="39"/>
                    <a:pt x="78" y="39"/>
                    <a:pt x="78" y="39"/>
                  </a:cubicBezTo>
                  <a:cubicBezTo>
                    <a:pt x="79" y="39"/>
                    <a:pt x="79" y="38"/>
                    <a:pt x="78" y="38"/>
                  </a:cubicBezTo>
                  <a:cubicBezTo>
                    <a:pt x="79" y="38"/>
                    <a:pt x="78" y="38"/>
                    <a:pt x="78" y="39"/>
                  </a:cubicBezTo>
                  <a:close/>
                  <a:moveTo>
                    <a:pt x="112" y="44"/>
                  </a:moveTo>
                  <a:cubicBezTo>
                    <a:pt x="112" y="42"/>
                    <a:pt x="113" y="39"/>
                    <a:pt x="112" y="38"/>
                  </a:cubicBezTo>
                  <a:cubicBezTo>
                    <a:pt x="111" y="39"/>
                    <a:pt x="112" y="42"/>
                    <a:pt x="112" y="44"/>
                  </a:cubicBezTo>
                  <a:close/>
                  <a:moveTo>
                    <a:pt x="89" y="40"/>
                  </a:moveTo>
                  <a:cubicBezTo>
                    <a:pt x="90" y="40"/>
                    <a:pt x="89" y="40"/>
                    <a:pt x="90" y="40"/>
                  </a:cubicBezTo>
                  <a:cubicBezTo>
                    <a:pt x="91" y="40"/>
                    <a:pt x="91" y="39"/>
                    <a:pt x="91" y="39"/>
                  </a:cubicBezTo>
                  <a:cubicBezTo>
                    <a:pt x="91" y="38"/>
                    <a:pt x="91" y="38"/>
                    <a:pt x="91" y="38"/>
                  </a:cubicBezTo>
                  <a:cubicBezTo>
                    <a:pt x="90" y="38"/>
                    <a:pt x="90" y="39"/>
                    <a:pt x="89" y="40"/>
                  </a:cubicBezTo>
                  <a:close/>
                  <a:moveTo>
                    <a:pt x="99" y="38"/>
                  </a:moveTo>
                  <a:cubicBezTo>
                    <a:pt x="98" y="39"/>
                    <a:pt x="98" y="40"/>
                    <a:pt x="99" y="40"/>
                  </a:cubicBezTo>
                  <a:cubicBezTo>
                    <a:pt x="100" y="40"/>
                    <a:pt x="100" y="39"/>
                    <a:pt x="99" y="38"/>
                  </a:cubicBezTo>
                  <a:cubicBezTo>
                    <a:pt x="99" y="38"/>
                    <a:pt x="99" y="38"/>
                    <a:pt x="99" y="38"/>
                  </a:cubicBezTo>
                  <a:close/>
                  <a:moveTo>
                    <a:pt x="81" y="39"/>
                  </a:moveTo>
                  <a:cubicBezTo>
                    <a:pt x="82" y="39"/>
                    <a:pt x="82" y="41"/>
                    <a:pt x="83" y="41"/>
                  </a:cubicBezTo>
                  <a:cubicBezTo>
                    <a:pt x="83" y="40"/>
                    <a:pt x="81" y="38"/>
                    <a:pt x="81" y="39"/>
                  </a:cubicBezTo>
                  <a:close/>
                  <a:moveTo>
                    <a:pt x="93" y="39"/>
                  </a:moveTo>
                  <a:cubicBezTo>
                    <a:pt x="94" y="39"/>
                    <a:pt x="94" y="41"/>
                    <a:pt x="94" y="40"/>
                  </a:cubicBezTo>
                  <a:cubicBezTo>
                    <a:pt x="94" y="40"/>
                    <a:pt x="94" y="39"/>
                    <a:pt x="93" y="38"/>
                  </a:cubicBezTo>
                  <a:cubicBezTo>
                    <a:pt x="93" y="39"/>
                    <a:pt x="93" y="39"/>
                    <a:pt x="93" y="39"/>
                  </a:cubicBezTo>
                  <a:close/>
                  <a:moveTo>
                    <a:pt x="103" y="40"/>
                  </a:moveTo>
                  <a:cubicBezTo>
                    <a:pt x="103" y="40"/>
                    <a:pt x="103" y="40"/>
                    <a:pt x="104" y="40"/>
                  </a:cubicBezTo>
                  <a:cubicBezTo>
                    <a:pt x="103" y="39"/>
                    <a:pt x="104" y="39"/>
                    <a:pt x="103" y="38"/>
                  </a:cubicBezTo>
                  <a:cubicBezTo>
                    <a:pt x="103" y="39"/>
                    <a:pt x="103" y="39"/>
                    <a:pt x="103" y="40"/>
                  </a:cubicBezTo>
                  <a:close/>
                  <a:moveTo>
                    <a:pt x="84" y="40"/>
                  </a:moveTo>
                  <a:cubicBezTo>
                    <a:pt x="85" y="41"/>
                    <a:pt x="85" y="42"/>
                    <a:pt x="86" y="42"/>
                  </a:cubicBezTo>
                  <a:cubicBezTo>
                    <a:pt x="86" y="41"/>
                    <a:pt x="87" y="41"/>
                    <a:pt x="87" y="40"/>
                  </a:cubicBezTo>
                  <a:cubicBezTo>
                    <a:pt x="86" y="40"/>
                    <a:pt x="86" y="39"/>
                    <a:pt x="85" y="39"/>
                  </a:cubicBezTo>
                  <a:cubicBezTo>
                    <a:pt x="85" y="40"/>
                    <a:pt x="85" y="40"/>
                    <a:pt x="84" y="40"/>
                  </a:cubicBezTo>
                  <a:close/>
                  <a:moveTo>
                    <a:pt x="24" y="40"/>
                  </a:moveTo>
                  <a:cubicBezTo>
                    <a:pt x="24" y="40"/>
                    <a:pt x="25" y="40"/>
                    <a:pt x="25" y="40"/>
                  </a:cubicBezTo>
                  <a:cubicBezTo>
                    <a:pt x="25" y="39"/>
                    <a:pt x="24" y="39"/>
                    <a:pt x="24" y="39"/>
                  </a:cubicBezTo>
                  <a:cubicBezTo>
                    <a:pt x="24" y="40"/>
                    <a:pt x="24" y="40"/>
                    <a:pt x="24" y="40"/>
                  </a:cubicBezTo>
                  <a:close/>
                  <a:moveTo>
                    <a:pt x="104" y="41"/>
                  </a:moveTo>
                  <a:cubicBezTo>
                    <a:pt x="105" y="40"/>
                    <a:pt x="106" y="40"/>
                    <a:pt x="106" y="39"/>
                  </a:cubicBezTo>
                  <a:cubicBezTo>
                    <a:pt x="106" y="39"/>
                    <a:pt x="105" y="39"/>
                    <a:pt x="105" y="39"/>
                  </a:cubicBezTo>
                  <a:cubicBezTo>
                    <a:pt x="105" y="40"/>
                    <a:pt x="104" y="40"/>
                    <a:pt x="104" y="41"/>
                  </a:cubicBezTo>
                  <a:close/>
                  <a:moveTo>
                    <a:pt x="129" y="46"/>
                  </a:moveTo>
                  <a:cubicBezTo>
                    <a:pt x="131" y="44"/>
                    <a:pt x="132" y="41"/>
                    <a:pt x="133" y="39"/>
                  </a:cubicBezTo>
                  <a:cubicBezTo>
                    <a:pt x="132" y="41"/>
                    <a:pt x="130" y="44"/>
                    <a:pt x="129" y="46"/>
                  </a:cubicBezTo>
                  <a:close/>
                  <a:moveTo>
                    <a:pt x="12" y="41"/>
                  </a:moveTo>
                  <a:cubicBezTo>
                    <a:pt x="13" y="41"/>
                    <a:pt x="15" y="40"/>
                    <a:pt x="16" y="39"/>
                  </a:cubicBezTo>
                  <a:cubicBezTo>
                    <a:pt x="14" y="40"/>
                    <a:pt x="13" y="40"/>
                    <a:pt x="12" y="41"/>
                  </a:cubicBezTo>
                  <a:close/>
                  <a:moveTo>
                    <a:pt x="79" y="41"/>
                  </a:moveTo>
                  <a:cubicBezTo>
                    <a:pt x="80" y="42"/>
                    <a:pt x="80" y="43"/>
                    <a:pt x="81" y="43"/>
                  </a:cubicBezTo>
                  <a:cubicBezTo>
                    <a:pt x="81" y="43"/>
                    <a:pt x="82" y="42"/>
                    <a:pt x="82" y="42"/>
                  </a:cubicBezTo>
                  <a:cubicBezTo>
                    <a:pt x="81" y="40"/>
                    <a:pt x="79" y="39"/>
                    <a:pt x="79" y="41"/>
                  </a:cubicBezTo>
                  <a:close/>
                  <a:moveTo>
                    <a:pt x="92" y="40"/>
                  </a:moveTo>
                  <a:cubicBezTo>
                    <a:pt x="92" y="40"/>
                    <a:pt x="91" y="41"/>
                    <a:pt x="91" y="41"/>
                  </a:cubicBezTo>
                  <a:cubicBezTo>
                    <a:pt x="91" y="42"/>
                    <a:pt x="92" y="43"/>
                    <a:pt x="93" y="43"/>
                  </a:cubicBezTo>
                  <a:cubicBezTo>
                    <a:pt x="93" y="42"/>
                    <a:pt x="93" y="42"/>
                    <a:pt x="93" y="42"/>
                  </a:cubicBezTo>
                  <a:cubicBezTo>
                    <a:pt x="93" y="41"/>
                    <a:pt x="93" y="41"/>
                    <a:pt x="92" y="40"/>
                  </a:cubicBezTo>
                  <a:close/>
                  <a:moveTo>
                    <a:pt x="98" y="41"/>
                  </a:moveTo>
                  <a:cubicBezTo>
                    <a:pt x="98" y="41"/>
                    <a:pt x="98" y="40"/>
                    <a:pt x="97" y="40"/>
                  </a:cubicBezTo>
                  <a:cubicBezTo>
                    <a:pt x="97" y="41"/>
                    <a:pt x="98" y="42"/>
                    <a:pt x="98" y="41"/>
                  </a:cubicBezTo>
                  <a:close/>
                  <a:moveTo>
                    <a:pt x="77" y="41"/>
                  </a:moveTo>
                  <a:cubicBezTo>
                    <a:pt x="77" y="41"/>
                    <a:pt x="78" y="41"/>
                    <a:pt x="78" y="41"/>
                  </a:cubicBezTo>
                  <a:cubicBezTo>
                    <a:pt x="78" y="41"/>
                    <a:pt x="78" y="40"/>
                    <a:pt x="77" y="40"/>
                  </a:cubicBezTo>
                  <a:cubicBezTo>
                    <a:pt x="77" y="41"/>
                    <a:pt x="77" y="41"/>
                    <a:pt x="77" y="41"/>
                  </a:cubicBezTo>
                  <a:close/>
                  <a:moveTo>
                    <a:pt x="88" y="41"/>
                  </a:moveTo>
                  <a:cubicBezTo>
                    <a:pt x="89" y="41"/>
                    <a:pt x="89" y="42"/>
                    <a:pt x="89" y="42"/>
                  </a:cubicBezTo>
                  <a:cubicBezTo>
                    <a:pt x="89" y="42"/>
                    <a:pt x="89" y="41"/>
                    <a:pt x="90" y="41"/>
                  </a:cubicBezTo>
                  <a:cubicBezTo>
                    <a:pt x="89" y="41"/>
                    <a:pt x="89" y="40"/>
                    <a:pt x="89" y="40"/>
                  </a:cubicBezTo>
                  <a:cubicBezTo>
                    <a:pt x="89" y="40"/>
                    <a:pt x="88" y="41"/>
                    <a:pt x="88" y="41"/>
                  </a:cubicBezTo>
                  <a:close/>
                  <a:moveTo>
                    <a:pt x="100" y="42"/>
                  </a:moveTo>
                  <a:cubicBezTo>
                    <a:pt x="100" y="41"/>
                    <a:pt x="101" y="41"/>
                    <a:pt x="100" y="40"/>
                  </a:cubicBezTo>
                  <a:cubicBezTo>
                    <a:pt x="100" y="41"/>
                    <a:pt x="99" y="42"/>
                    <a:pt x="100" y="42"/>
                  </a:cubicBezTo>
                  <a:close/>
                  <a:moveTo>
                    <a:pt x="105" y="41"/>
                  </a:moveTo>
                  <a:cubicBezTo>
                    <a:pt x="105" y="42"/>
                    <a:pt x="105" y="42"/>
                    <a:pt x="106" y="42"/>
                  </a:cubicBezTo>
                  <a:cubicBezTo>
                    <a:pt x="106" y="42"/>
                    <a:pt x="106" y="41"/>
                    <a:pt x="106" y="41"/>
                  </a:cubicBezTo>
                  <a:cubicBezTo>
                    <a:pt x="106" y="41"/>
                    <a:pt x="106" y="41"/>
                    <a:pt x="106" y="40"/>
                  </a:cubicBezTo>
                  <a:cubicBezTo>
                    <a:pt x="105" y="40"/>
                    <a:pt x="105" y="41"/>
                    <a:pt x="105" y="41"/>
                  </a:cubicBezTo>
                  <a:close/>
                  <a:moveTo>
                    <a:pt x="75" y="42"/>
                  </a:moveTo>
                  <a:cubicBezTo>
                    <a:pt x="75" y="42"/>
                    <a:pt x="75" y="42"/>
                    <a:pt x="76" y="42"/>
                  </a:cubicBezTo>
                  <a:cubicBezTo>
                    <a:pt x="75" y="42"/>
                    <a:pt x="75" y="43"/>
                    <a:pt x="75" y="44"/>
                  </a:cubicBezTo>
                  <a:cubicBezTo>
                    <a:pt x="75" y="44"/>
                    <a:pt x="75" y="43"/>
                    <a:pt x="76" y="43"/>
                  </a:cubicBezTo>
                  <a:cubicBezTo>
                    <a:pt x="76" y="43"/>
                    <a:pt x="75" y="44"/>
                    <a:pt x="76" y="44"/>
                  </a:cubicBezTo>
                  <a:cubicBezTo>
                    <a:pt x="76" y="44"/>
                    <a:pt x="76" y="43"/>
                    <a:pt x="77" y="43"/>
                  </a:cubicBezTo>
                  <a:cubicBezTo>
                    <a:pt x="76" y="42"/>
                    <a:pt x="76" y="42"/>
                    <a:pt x="75" y="41"/>
                  </a:cubicBezTo>
                  <a:cubicBezTo>
                    <a:pt x="75" y="41"/>
                    <a:pt x="75" y="41"/>
                    <a:pt x="75" y="42"/>
                  </a:cubicBezTo>
                  <a:close/>
                  <a:moveTo>
                    <a:pt x="95" y="42"/>
                  </a:moveTo>
                  <a:cubicBezTo>
                    <a:pt x="96" y="41"/>
                    <a:pt x="95" y="41"/>
                    <a:pt x="95" y="41"/>
                  </a:cubicBezTo>
                  <a:cubicBezTo>
                    <a:pt x="95" y="41"/>
                    <a:pt x="95" y="42"/>
                    <a:pt x="95" y="42"/>
                  </a:cubicBezTo>
                  <a:close/>
                  <a:moveTo>
                    <a:pt x="85" y="43"/>
                  </a:moveTo>
                  <a:cubicBezTo>
                    <a:pt x="85" y="43"/>
                    <a:pt x="84" y="42"/>
                    <a:pt x="84" y="41"/>
                  </a:cubicBezTo>
                  <a:cubicBezTo>
                    <a:pt x="83" y="42"/>
                    <a:pt x="84" y="43"/>
                    <a:pt x="85" y="43"/>
                  </a:cubicBezTo>
                  <a:close/>
                  <a:moveTo>
                    <a:pt x="86" y="43"/>
                  </a:moveTo>
                  <a:cubicBezTo>
                    <a:pt x="87" y="43"/>
                    <a:pt x="87" y="44"/>
                    <a:pt x="87" y="44"/>
                  </a:cubicBezTo>
                  <a:cubicBezTo>
                    <a:pt x="88" y="43"/>
                    <a:pt x="88" y="43"/>
                    <a:pt x="89" y="42"/>
                  </a:cubicBezTo>
                  <a:cubicBezTo>
                    <a:pt x="88" y="42"/>
                    <a:pt x="88" y="42"/>
                    <a:pt x="88" y="41"/>
                  </a:cubicBezTo>
                  <a:cubicBezTo>
                    <a:pt x="87" y="42"/>
                    <a:pt x="87" y="42"/>
                    <a:pt x="86" y="43"/>
                  </a:cubicBezTo>
                  <a:close/>
                  <a:moveTo>
                    <a:pt x="107" y="45"/>
                  </a:moveTo>
                  <a:cubicBezTo>
                    <a:pt x="107" y="44"/>
                    <a:pt x="108" y="42"/>
                    <a:pt x="107" y="42"/>
                  </a:cubicBezTo>
                  <a:cubicBezTo>
                    <a:pt x="107" y="42"/>
                    <a:pt x="107" y="45"/>
                    <a:pt x="107" y="45"/>
                  </a:cubicBezTo>
                  <a:close/>
                  <a:moveTo>
                    <a:pt x="9" y="42"/>
                  </a:moveTo>
                  <a:cubicBezTo>
                    <a:pt x="8" y="42"/>
                    <a:pt x="8" y="42"/>
                    <a:pt x="7" y="42"/>
                  </a:cubicBezTo>
                  <a:cubicBezTo>
                    <a:pt x="8" y="42"/>
                    <a:pt x="9" y="43"/>
                    <a:pt x="9" y="42"/>
                  </a:cubicBezTo>
                  <a:close/>
                  <a:moveTo>
                    <a:pt x="96" y="43"/>
                  </a:moveTo>
                  <a:cubicBezTo>
                    <a:pt x="96" y="42"/>
                    <a:pt x="96" y="42"/>
                    <a:pt x="96" y="42"/>
                  </a:cubicBezTo>
                  <a:cubicBezTo>
                    <a:pt x="96" y="42"/>
                    <a:pt x="96" y="43"/>
                    <a:pt x="96" y="43"/>
                  </a:cubicBezTo>
                  <a:close/>
                  <a:moveTo>
                    <a:pt x="101" y="43"/>
                  </a:moveTo>
                  <a:cubicBezTo>
                    <a:pt x="102" y="43"/>
                    <a:pt x="102" y="42"/>
                    <a:pt x="101" y="42"/>
                  </a:cubicBezTo>
                  <a:cubicBezTo>
                    <a:pt x="101" y="42"/>
                    <a:pt x="101" y="42"/>
                    <a:pt x="101" y="43"/>
                  </a:cubicBezTo>
                  <a:close/>
                  <a:moveTo>
                    <a:pt x="5" y="42"/>
                  </a:moveTo>
                  <a:cubicBezTo>
                    <a:pt x="5" y="42"/>
                    <a:pt x="4" y="42"/>
                    <a:pt x="3" y="42"/>
                  </a:cubicBezTo>
                  <a:cubicBezTo>
                    <a:pt x="3" y="43"/>
                    <a:pt x="5" y="42"/>
                    <a:pt x="5" y="42"/>
                  </a:cubicBezTo>
                  <a:close/>
                  <a:moveTo>
                    <a:pt x="57" y="49"/>
                  </a:moveTo>
                  <a:cubicBezTo>
                    <a:pt x="58" y="47"/>
                    <a:pt x="60" y="44"/>
                    <a:pt x="60" y="42"/>
                  </a:cubicBezTo>
                  <a:cubicBezTo>
                    <a:pt x="59" y="44"/>
                    <a:pt x="57" y="47"/>
                    <a:pt x="57" y="49"/>
                  </a:cubicBezTo>
                  <a:close/>
                  <a:moveTo>
                    <a:pt x="92" y="44"/>
                  </a:moveTo>
                  <a:cubicBezTo>
                    <a:pt x="92" y="43"/>
                    <a:pt x="91" y="43"/>
                    <a:pt x="90" y="42"/>
                  </a:cubicBezTo>
                  <a:cubicBezTo>
                    <a:pt x="89" y="43"/>
                    <a:pt x="91" y="44"/>
                    <a:pt x="92" y="44"/>
                  </a:cubicBezTo>
                  <a:cubicBezTo>
                    <a:pt x="91" y="44"/>
                    <a:pt x="92" y="44"/>
                    <a:pt x="92" y="44"/>
                  </a:cubicBezTo>
                  <a:close/>
                  <a:moveTo>
                    <a:pt x="98" y="43"/>
                  </a:moveTo>
                  <a:cubicBezTo>
                    <a:pt x="99" y="43"/>
                    <a:pt x="99" y="44"/>
                    <a:pt x="100" y="45"/>
                  </a:cubicBezTo>
                  <a:cubicBezTo>
                    <a:pt x="101" y="43"/>
                    <a:pt x="100" y="42"/>
                    <a:pt x="99" y="42"/>
                  </a:cubicBezTo>
                  <a:cubicBezTo>
                    <a:pt x="99" y="42"/>
                    <a:pt x="98" y="42"/>
                    <a:pt x="98" y="43"/>
                  </a:cubicBezTo>
                  <a:close/>
                  <a:moveTo>
                    <a:pt x="78" y="43"/>
                  </a:moveTo>
                  <a:cubicBezTo>
                    <a:pt x="78" y="43"/>
                    <a:pt x="78" y="43"/>
                    <a:pt x="78" y="43"/>
                  </a:cubicBezTo>
                  <a:cubicBezTo>
                    <a:pt x="78" y="43"/>
                    <a:pt x="79" y="42"/>
                    <a:pt x="78" y="42"/>
                  </a:cubicBezTo>
                  <a:cubicBezTo>
                    <a:pt x="78" y="42"/>
                    <a:pt x="78" y="43"/>
                    <a:pt x="78" y="43"/>
                  </a:cubicBezTo>
                  <a:close/>
                  <a:moveTo>
                    <a:pt x="18" y="43"/>
                  </a:moveTo>
                  <a:cubicBezTo>
                    <a:pt x="18" y="44"/>
                    <a:pt x="17" y="44"/>
                    <a:pt x="17" y="45"/>
                  </a:cubicBezTo>
                  <a:cubicBezTo>
                    <a:pt x="17" y="45"/>
                    <a:pt x="18" y="44"/>
                    <a:pt x="18" y="45"/>
                  </a:cubicBezTo>
                  <a:cubicBezTo>
                    <a:pt x="17" y="45"/>
                    <a:pt x="17" y="46"/>
                    <a:pt x="16" y="46"/>
                  </a:cubicBezTo>
                  <a:cubicBezTo>
                    <a:pt x="18" y="47"/>
                    <a:pt x="21" y="44"/>
                    <a:pt x="20" y="43"/>
                  </a:cubicBezTo>
                  <a:cubicBezTo>
                    <a:pt x="20" y="43"/>
                    <a:pt x="19" y="44"/>
                    <a:pt x="18" y="43"/>
                  </a:cubicBezTo>
                  <a:close/>
                  <a:moveTo>
                    <a:pt x="82" y="45"/>
                  </a:moveTo>
                  <a:cubicBezTo>
                    <a:pt x="82" y="45"/>
                    <a:pt x="83" y="45"/>
                    <a:pt x="82" y="46"/>
                  </a:cubicBezTo>
                  <a:cubicBezTo>
                    <a:pt x="83" y="46"/>
                    <a:pt x="83" y="46"/>
                    <a:pt x="83" y="46"/>
                  </a:cubicBezTo>
                  <a:cubicBezTo>
                    <a:pt x="83" y="45"/>
                    <a:pt x="84" y="45"/>
                    <a:pt x="84" y="44"/>
                  </a:cubicBezTo>
                  <a:cubicBezTo>
                    <a:pt x="84" y="44"/>
                    <a:pt x="83" y="44"/>
                    <a:pt x="83" y="43"/>
                  </a:cubicBezTo>
                  <a:cubicBezTo>
                    <a:pt x="82" y="43"/>
                    <a:pt x="82" y="45"/>
                    <a:pt x="82" y="45"/>
                  </a:cubicBezTo>
                  <a:close/>
                  <a:moveTo>
                    <a:pt x="93" y="44"/>
                  </a:moveTo>
                  <a:cubicBezTo>
                    <a:pt x="94" y="44"/>
                    <a:pt x="94" y="46"/>
                    <a:pt x="95" y="45"/>
                  </a:cubicBezTo>
                  <a:cubicBezTo>
                    <a:pt x="95" y="45"/>
                    <a:pt x="95" y="45"/>
                    <a:pt x="95" y="45"/>
                  </a:cubicBezTo>
                  <a:cubicBezTo>
                    <a:pt x="95" y="45"/>
                    <a:pt x="95" y="45"/>
                    <a:pt x="96" y="45"/>
                  </a:cubicBezTo>
                  <a:cubicBezTo>
                    <a:pt x="95" y="44"/>
                    <a:pt x="95" y="43"/>
                    <a:pt x="94" y="43"/>
                  </a:cubicBezTo>
                  <a:cubicBezTo>
                    <a:pt x="94" y="43"/>
                    <a:pt x="93" y="44"/>
                    <a:pt x="93" y="44"/>
                  </a:cubicBezTo>
                  <a:close/>
                  <a:moveTo>
                    <a:pt x="79" y="45"/>
                  </a:moveTo>
                  <a:cubicBezTo>
                    <a:pt x="80" y="45"/>
                    <a:pt x="80" y="45"/>
                    <a:pt x="80" y="44"/>
                  </a:cubicBezTo>
                  <a:cubicBezTo>
                    <a:pt x="80" y="44"/>
                    <a:pt x="80" y="44"/>
                    <a:pt x="79" y="43"/>
                  </a:cubicBezTo>
                  <a:cubicBezTo>
                    <a:pt x="79" y="44"/>
                    <a:pt x="79" y="45"/>
                    <a:pt x="79" y="45"/>
                  </a:cubicBezTo>
                  <a:close/>
                  <a:moveTo>
                    <a:pt x="10" y="46"/>
                  </a:moveTo>
                  <a:cubicBezTo>
                    <a:pt x="10" y="46"/>
                    <a:pt x="11" y="45"/>
                    <a:pt x="10" y="45"/>
                  </a:cubicBezTo>
                  <a:cubicBezTo>
                    <a:pt x="9" y="45"/>
                    <a:pt x="9" y="45"/>
                    <a:pt x="8" y="45"/>
                  </a:cubicBezTo>
                  <a:cubicBezTo>
                    <a:pt x="8" y="44"/>
                    <a:pt x="8" y="44"/>
                    <a:pt x="9" y="44"/>
                  </a:cubicBezTo>
                  <a:cubicBezTo>
                    <a:pt x="8" y="43"/>
                    <a:pt x="7" y="44"/>
                    <a:pt x="7" y="44"/>
                  </a:cubicBezTo>
                  <a:cubicBezTo>
                    <a:pt x="8" y="45"/>
                    <a:pt x="9" y="46"/>
                    <a:pt x="10" y="46"/>
                  </a:cubicBezTo>
                  <a:close/>
                  <a:moveTo>
                    <a:pt x="91" y="45"/>
                  </a:moveTo>
                  <a:cubicBezTo>
                    <a:pt x="90" y="45"/>
                    <a:pt x="90" y="44"/>
                    <a:pt x="89" y="44"/>
                  </a:cubicBezTo>
                  <a:cubicBezTo>
                    <a:pt x="89" y="44"/>
                    <a:pt x="88" y="45"/>
                    <a:pt x="88" y="45"/>
                  </a:cubicBezTo>
                  <a:cubicBezTo>
                    <a:pt x="89" y="45"/>
                    <a:pt x="89" y="46"/>
                    <a:pt x="89" y="47"/>
                  </a:cubicBezTo>
                  <a:cubicBezTo>
                    <a:pt x="90" y="47"/>
                    <a:pt x="90" y="46"/>
                    <a:pt x="90" y="46"/>
                  </a:cubicBezTo>
                  <a:cubicBezTo>
                    <a:pt x="90" y="46"/>
                    <a:pt x="90" y="46"/>
                    <a:pt x="90" y="45"/>
                  </a:cubicBezTo>
                  <a:cubicBezTo>
                    <a:pt x="90" y="45"/>
                    <a:pt x="90" y="46"/>
                    <a:pt x="91" y="45"/>
                  </a:cubicBezTo>
                  <a:close/>
                  <a:moveTo>
                    <a:pt x="102" y="44"/>
                  </a:moveTo>
                  <a:cubicBezTo>
                    <a:pt x="102" y="44"/>
                    <a:pt x="103" y="45"/>
                    <a:pt x="103" y="46"/>
                  </a:cubicBezTo>
                  <a:cubicBezTo>
                    <a:pt x="104" y="45"/>
                    <a:pt x="102" y="44"/>
                    <a:pt x="102" y="44"/>
                  </a:cubicBezTo>
                  <a:cubicBezTo>
                    <a:pt x="102" y="44"/>
                    <a:pt x="102" y="44"/>
                    <a:pt x="102" y="44"/>
                  </a:cubicBezTo>
                  <a:close/>
                  <a:moveTo>
                    <a:pt x="76" y="45"/>
                  </a:moveTo>
                  <a:cubicBezTo>
                    <a:pt x="77" y="45"/>
                    <a:pt x="77" y="47"/>
                    <a:pt x="78" y="47"/>
                  </a:cubicBezTo>
                  <a:cubicBezTo>
                    <a:pt x="79" y="46"/>
                    <a:pt x="78" y="44"/>
                    <a:pt x="77" y="44"/>
                  </a:cubicBezTo>
                  <a:cubicBezTo>
                    <a:pt x="77" y="44"/>
                    <a:pt x="77" y="44"/>
                    <a:pt x="76" y="45"/>
                  </a:cubicBezTo>
                  <a:close/>
                  <a:moveTo>
                    <a:pt x="32" y="47"/>
                  </a:moveTo>
                  <a:cubicBezTo>
                    <a:pt x="30" y="46"/>
                    <a:pt x="28" y="44"/>
                    <a:pt x="26" y="44"/>
                  </a:cubicBezTo>
                  <a:cubicBezTo>
                    <a:pt x="28" y="45"/>
                    <a:pt x="30" y="46"/>
                    <a:pt x="32" y="47"/>
                  </a:cubicBezTo>
                  <a:close/>
                  <a:moveTo>
                    <a:pt x="85" y="45"/>
                  </a:moveTo>
                  <a:cubicBezTo>
                    <a:pt x="86" y="45"/>
                    <a:pt x="86" y="45"/>
                    <a:pt x="86" y="45"/>
                  </a:cubicBezTo>
                  <a:cubicBezTo>
                    <a:pt x="87" y="45"/>
                    <a:pt x="86" y="44"/>
                    <a:pt x="86" y="44"/>
                  </a:cubicBezTo>
                  <a:cubicBezTo>
                    <a:pt x="86" y="44"/>
                    <a:pt x="85" y="44"/>
                    <a:pt x="85" y="45"/>
                  </a:cubicBezTo>
                  <a:close/>
                  <a:moveTo>
                    <a:pt x="99" y="46"/>
                  </a:moveTo>
                  <a:cubicBezTo>
                    <a:pt x="99" y="46"/>
                    <a:pt x="98" y="44"/>
                    <a:pt x="97" y="44"/>
                  </a:cubicBezTo>
                  <a:cubicBezTo>
                    <a:pt x="98" y="45"/>
                    <a:pt x="98" y="46"/>
                    <a:pt x="99" y="46"/>
                  </a:cubicBezTo>
                  <a:close/>
                  <a:moveTo>
                    <a:pt x="11" y="46"/>
                  </a:moveTo>
                  <a:cubicBezTo>
                    <a:pt x="13" y="48"/>
                    <a:pt x="14" y="46"/>
                    <a:pt x="15" y="46"/>
                  </a:cubicBezTo>
                  <a:cubicBezTo>
                    <a:pt x="14" y="45"/>
                    <a:pt x="16" y="45"/>
                    <a:pt x="16" y="44"/>
                  </a:cubicBezTo>
                  <a:cubicBezTo>
                    <a:pt x="14" y="45"/>
                    <a:pt x="13" y="45"/>
                    <a:pt x="11" y="46"/>
                  </a:cubicBezTo>
                  <a:close/>
                  <a:moveTo>
                    <a:pt x="92" y="46"/>
                  </a:moveTo>
                  <a:cubicBezTo>
                    <a:pt x="93" y="46"/>
                    <a:pt x="93" y="47"/>
                    <a:pt x="94" y="47"/>
                  </a:cubicBezTo>
                  <a:cubicBezTo>
                    <a:pt x="94" y="47"/>
                    <a:pt x="94" y="47"/>
                    <a:pt x="94" y="46"/>
                  </a:cubicBezTo>
                  <a:cubicBezTo>
                    <a:pt x="94" y="46"/>
                    <a:pt x="93" y="45"/>
                    <a:pt x="93" y="45"/>
                  </a:cubicBezTo>
                  <a:cubicBezTo>
                    <a:pt x="92" y="45"/>
                    <a:pt x="92" y="45"/>
                    <a:pt x="92" y="46"/>
                  </a:cubicBezTo>
                  <a:close/>
                  <a:moveTo>
                    <a:pt x="101" y="46"/>
                  </a:moveTo>
                  <a:cubicBezTo>
                    <a:pt x="101" y="46"/>
                    <a:pt x="101" y="47"/>
                    <a:pt x="102" y="47"/>
                  </a:cubicBezTo>
                  <a:cubicBezTo>
                    <a:pt x="102" y="47"/>
                    <a:pt x="103" y="47"/>
                    <a:pt x="102" y="46"/>
                  </a:cubicBezTo>
                  <a:cubicBezTo>
                    <a:pt x="102" y="46"/>
                    <a:pt x="102" y="45"/>
                    <a:pt x="101" y="45"/>
                  </a:cubicBezTo>
                  <a:cubicBezTo>
                    <a:pt x="101" y="45"/>
                    <a:pt x="101" y="45"/>
                    <a:pt x="101" y="46"/>
                  </a:cubicBezTo>
                  <a:close/>
                  <a:moveTo>
                    <a:pt x="29" y="46"/>
                  </a:moveTo>
                  <a:cubicBezTo>
                    <a:pt x="28" y="46"/>
                    <a:pt x="27" y="45"/>
                    <a:pt x="26" y="45"/>
                  </a:cubicBezTo>
                  <a:cubicBezTo>
                    <a:pt x="27" y="46"/>
                    <a:pt x="28" y="47"/>
                    <a:pt x="29" y="46"/>
                  </a:cubicBezTo>
                  <a:close/>
                  <a:moveTo>
                    <a:pt x="81" y="45"/>
                  </a:moveTo>
                  <a:cubicBezTo>
                    <a:pt x="81" y="46"/>
                    <a:pt x="81" y="46"/>
                    <a:pt x="81" y="47"/>
                  </a:cubicBezTo>
                  <a:cubicBezTo>
                    <a:pt x="81" y="47"/>
                    <a:pt x="81" y="47"/>
                    <a:pt x="82" y="47"/>
                  </a:cubicBezTo>
                  <a:cubicBezTo>
                    <a:pt x="82" y="47"/>
                    <a:pt x="82" y="47"/>
                    <a:pt x="82" y="47"/>
                  </a:cubicBezTo>
                  <a:cubicBezTo>
                    <a:pt x="82" y="46"/>
                    <a:pt x="82" y="45"/>
                    <a:pt x="81" y="45"/>
                  </a:cubicBezTo>
                  <a:close/>
                  <a:moveTo>
                    <a:pt x="84" y="47"/>
                  </a:moveTo>
                  <a:cubicBezTo>
                    <a:pt x="84" y="47"/>
                    <a:pt x="84" y="48"/>
                    <a:pt x="85" y="48"/>
                  </a:cubicBezTo>
                  <a:cubicBezTo>
                    <a:pt x="85" y="47"/>
                    <a:pt x="85" y="47"/>
                    <a:pt x="86" y="46"/>
                  </a:cubicBezTo>
                  <a:cubicBezTo>
                    <a:pt x="85" y="46"/>
                    <a:pt x="85" y="45"/>
                    <a:pt x="85" y="45"/>
                  </a:cubicBezTo>
                  <a:cubicBezTo>
                    <a:pt x="85" y="46"/>
                    <a:pt x="84" y="46"/>
                    <a:pt x="84" y="47"/>
                  </a:cubicBezTo>
                  <a:close/>
                  <a:moveTo>
                    <a:pt x="96" y="46"/>
                  </a:moveTo>
                  <a:cubicBezTo>
                    <a:pt x="96" y="46"/>
                    <a:pt x="96" y="46"/>
                    <a:pt x="96" y="47"/>
                  </a:cubicBezTo>
                  <a:cubicBezTo>
                    <a:pt x="96" y="47"/>
                    <a:pt x="96" y="47"/>
                    <a:pt x="96" y="47"/>
                  </a:cubicBezTo>
                  <a:cubicBezTo>
                    <a:pt x="96" y="47"/>
                    <a:pt x="97" y="46"/>
                    <a:pt x="96" y="46"/>
                  </a:cubicBezTo>
                  <a:cubicBezTo>
                    <a:pt x="96" y="46"/>
                    <a:pt x="96" y="46"/>
                    <a:pt x="96" y="46"/>
                  </a:cubicBezTo>
                  <a:close/>
                  <a:moveTo>
                    <a:pt x="75" y="48"/>
                  </a:moveTo>
                  <a:cubicBezTo>
                    <a:pt x="75" y="49"/>
                    <a:pt x="75" y="51"/>
                    <a:pt x="75" y="51"/>
                  </a:cubicBezTo>
                  <a:cubicBezTo>
                    <a:pt x="76" y="50"/>
                    <a:pt x="77" y="50"/>
                    <a:pt x="77" y="49"/>
                  </a:cubicBezTo>
                  <a:cubicBezTo>
                    <a:pt x="77" y="48"/>
                    <a:pt x="75" y="47"/>
                    <a:pt x="77" y="47"/>
                  </a:cubicBezTo>
                  <a:cubicBezTo>
                    <a:pt x="76" y="46"/>
                    <a:pt x="76" y="46"/>
                    <a:pt x="76" y="46"/>
                  </a:cubicBezTo>
                  <a:cubicBezTo>
                    <a:pt x="76" y="46"/>
                    <a:pt x="75" y="47"/>
                    <a:pt x="75" y="48"/>
                  </a:cubicBezTo>
                  <a:close/>
                  <a:moveTo>
                    <a:pt x="87" y="46"/>
                  </a:moveTo>
                  <a:cubicBezTo>
                    <a:pt x="87" y="47"/>
                    <a:pt x="88" y="47"/>
                    <a:pt x="88" y="48"/>
                  </a:cubicBezTo>
                  <a:cubicBezTo>
                    <a:pt x="88" y="48"/>
                    <a:pt x="89" y="48"/>
                    <a:pt x="89" y="47"/>
                  </a:cubicBezTo>
                  <a:cubicBezTo>
                    <a:pt x="88" y="47"/>
                    <a:pt x="88" y="46"/>
                    <a:pt x="87" y="46"/>
                  </a:cubicBezTo>
                  <a:cubicBezTo>
                    <a:pt x="87" y="46"/>
                    <a:pt x="87" y="46"/>
                    <a:pt x="87" y="46"/>
                  </a:cubicBezTo>
                  <a:close/>
                  <a:moveTo>
                    <a:pt x="91" y="47"/>
                  </a:moveTo>
                  <a:cubicBezTo>
                    <a:pt x="91" y="47"/>
                    <a:pt x="91" y="47"/>
                    <a:pt x="90" y="47"/>
                  </a:cubicBezTo>
                  <a:cubicBezTo>
                    <a:pt x="91" y="48"/>
                    <a:pt x="91" y="50"/>
                    <a:pt x="92" y="49"/>
                  </a:cubicBezTo>
                  <a:cubicBezTo>
                    <a:pt x="92" y="48"/>
                    <a:pt x="91" y="48"/>
                    <a:pt x="91" y="47"/>
                  </a:cubicBezTo>
                  <a:close/>
                  <a:moveTo>
                    <a:pt x="93" y="49"/>
                  </a:moveTo>
                  <a:cubicBezTo>
                    <a:pt x="93" y="48"/>
                    <a:pt x="92" y="47"/>
                    <a:pt x="91" y="46"/>
                  </a:cubicBezTo>
                  <a:cubicBezTo>
                    <a:pt x="91" y="47"/>
                    <a:pt x="92" y="48"/>
                    <a:pt x="93" y="49"/>
                  </a:cubicBezTo>
                  <a:close/>
                  <a:moveTo>
                    <a:pt x="104" y="47"/>
                  </a:moveTo>
                  <a:cubicBezTo>
                    <a:pt x="105" y="47"/>
                    <a:pt x="105" y="48"/>
                    <a:pt x="106" y="48"/>
                  </a:cubicBezTo>
                  <a:cubicBezTo>
                    <a:pt x="105" y="48"/>
                    <a:pt x="105" y="47"/>
                    <a:pt x="104" y="46"/>
                  </a:cubicBezTo>
                  <a:cubicBezTo>
                    <a:pt x="104" y="46"/>
                    <a:pt x="104" y="47"/>
                    <a:pt x="104" y="47"/>
                  </a:cubicBezTo>
                  <a:close/>
                  <a:moveTo>
                    <a:pt x="126" y="49"/>
                  </a:moveTo>
                  <a:cubicBezTo>
                    <a:pt x="126" y="49"/>
                    <a:pt x="127" y="47"/>
                    <a:pt x="127" y="46"/>
                  </a:cubicBezTo>
                  <a:cubicBezTo>
                    <a:pt x="127" y="47"/>
                    <a:pt x="126" y="48"/>
                    <a:pt x="126" y="49"/>
                  </a:cubicBezTo>
                  <a:cubicBezTo>
                    <a:pt x="126" y="49"/>
                    <a:pt x="125" y="49"/>
                    <a:pt x="126" y="49"/>
                  </a:cubicBezTo>
                  <a:close/>
                  <a:moveTo>
                    <a:pt x="29" y="47"/>
                  </a:moveTo>
                  <a:cubicBezTo>
                    <a:pt x="29" y="47"/>
                    <a:pt x="30" y="47"/>
                    <a:pt x="30" y="47"/>
                  </a:cubicBezTo>
                  <a:cubicBezTo>
                    <a:pt x="30" y="47"/>
                    <a:pt x="29" y="47"/>
                    <a:pt x="29" y="47"/>
                  </a:cubicBezTo>
                  <a:cubicBezTo>
                    <a:pt x="29" y="47"/>
                    <a:pt x="29" y="47"/>
                    <a:pt x="29" y="47"/>
                  </a:cubicBezTo>
                  <a:close/>
                  <a:moveTo>
                    <a:pt x="100" y="48"/>
                  </a:moveTo>
                  <a:cubicBezTo>
                    <a:pt x="100" y="47"/>
                    <a:pt x="100" y="47"/>
                    <a:pt x="100" y="47"/>
                  </a:cubicBezTo>
                  <a:cubicBezTo>
                    <a:pt x="99" y="47"/>
                    <a:pt x="100" y="48"/>
                    <a:pt x="100" y="48"/>
                  </a:cubicBezTo>
                  <a:close/>
                  <a:moveTo>
                    <a:pt x="80" y="50"/>
                  </a:moveTo>
                  <a:cubicBezTo>
                    <a:pt x="81" y="49"/>
                    <a:pt x="81" y="49"/>
                    <a:pt x="81" y="48"/>
                  </a:cubicBezTo>
                  <a:cubicBezTo>
                    <a:pt x="81" y="48"/>
                    <a:pt x="81" y="47"/>
                    <a:pt x="80" y="47"/>
                  </a:cubicBezTo>
                  <a:cubicBezTo>
                    <a:pt x="79" y="48"/>
                    <a:pt x="79" y="49"/>
                    <a:pt x="80" y="50"/>
                  </a:cubicBezTo>
                  <a:close/>
                  <a:moveTo>
                    <a:pt x="86" y="47"/>
                  </a:moveTo>
                  <a:cubicBezTo>
                    <a:pt x="86" y="48"/>
                    <a:pt x="85" y="48"/>
                    <a:pt x="85" y="49"/>
                  </a:cubicBezTo>
                  <a:cubicBezTo>
                    <a:pt x="86" y="50"/>
                    <a:pt x="87" y="51"/>
                    <a:pt x="88" y="49"/>
                  </a:cubicBezTo>
                  <a:cubicBezTo>
                    <a:pt x="87" y="48"/>
                    <a:pt x="87" y="47"/>
                    <a:pt x="86" y="47"/>
                  </a:cubicBezTo>
                  <a:close/>
                  <a:moveTo>
                    <a:pt x="96" y="50"/>
                  </a:moveTo>
                  <a:cubicBezTo>
                    <a:pt x="97" y="49"/>
                    <a:pt x="95" y="48"/>
                    <a:pt x="95" y="47"/>
                  </a:cubicBezTo>
                  <a:cubicBezTo>
                    <a:pt x="94" y="48"/>
                    <a:pt x="95" y="49"/>
                    <a:pt x="96" y="50"/>
                  </a:cubicBezTo>
                  <a:close/>
                  <a:moveTo>
                    <a:pt x="83" y="48"/>
                  </a:moveTo>
                  <a:cubicBezTo>
                    <a:pt x="82" y="48"/>
                    <a:pt x="82" y="49"/>
                    <a:pt x="83" y="50"/>
                  </a:cubicBezTo>
                  <a:cubicBezTo>
                    <a:pt x="83" y="49"/>
                    <a:pt x="83" y="49"/>
                    <a:pt x="83" y="49"/>
                  </a:cubicBezTo>
                  <a:cubicBezTo>
                    <a:pt x="84" y="49"/>
                    <a:pt x="84" y="49"/>
                    <a:pt x="84" y="48"/>
                  </a:cubicBezTo>
                  <a:cubicBezTo>
                    <a:pt x="84" y="48"/>
                    <a:pt x="83" y="48"/>
                    <a:pt x="83" y="48"/>
                  </a:cubicBezTo>
                  <a:close/>
                  <a:moveTo>
                    <a:pt x="102" y="48"/>
                  </a:moveTo>
                  <a:cubicBezTo>
                    <a:pt x="103" y="49"/>
                    <a:pt x="103" y="50"/>
                    <a:pt x="103" y="49"/>
                  </a:cubicBezTo>
                  <a:cubicBezTo>
                    <a:pt x="103" y="49"/>
                    <a:pt x="103" y="48"/>
                    <a:pt x="103" y="48"/>
                  </a:cubicBezTo>
                  <a:cubicBezTo>
                    <a:pt x="103" y="48"/>
                    <a:pt x="103" y="48"/>
                    <a:pt x="102" y="48"/>
                  </a:cubicBezTo>
                  <a:close/>
                  <a:moveTo>
                    <a:pt x="60" y="50"/>
                  </a:moveTo>
                  <a:cubicBezTo>
                    <a:pt x="60" y="49"/>
                    <a:pt x="61" y="48"/>
                    <a:pt x="61" y="48"/>
                  </a:cubicBezTo>
                  <a:cubicBezTo>
                    <a:pt x="60" y="48"/>
                    <a:pt x="59" y="49"/>
                    <a:pt x="60" y="50"/>
                  </a:cubicBezTo>
                  <a:close/>
                  <a:moveTo>
                    <a:pt x="59" y="55"/>
                  </a:moveTo>
                  <a:cubicBezTo>
                    <a:pt x="59" y="53"/>
                    <a:pt x="61" y="50"/>
                    <a:pt x="61" y="49"/>
                  </a:cubicBezTo>
                  <a:cubicBezTo>
                    <a:pt x="60" y="50"/>
                    <a:pt x="59" y="53"/>
                    <a:pt x="59" y="55"/>
                  </a:cubicBezTo>
                  <a:close/>
                  <a:moveTo>
                    <a:pt x="89" y="50"/>
                  </a:moveTo>
                  <a:cubicBezTo>
                    <a:pt x="90" y="50"/>
                    <a:pt x="90" y="51"/>
                    <a:pt x="91" y="51"/>
                  </a:cubicBezTo>
                  <a:cubicBezTo>
                    <a:pt x="91" y="51"/>
                    <a:pt x="91" y="50"/>
                    <a:pt x="91" y="51"/>
                  </a:cubicBezTo>
                  <a:cubicBezTo>
                    <a:pt x="91" y="50"/>
                    <a:pt x="90" y="49"/>
                    <a:pt x="89" y="48"/>
                  </a:cubicBezTo>
                  <a:cubicBezTo>
                    <a:pt x="89" y="49"/>
                    <a:pt x="89" y="49"/>
                    <a:pt x="89" y="50"/>
                  </a:cubicBezTo>
                  <a:close/>
                  <a:moveTo>
                    <a:pt x="98" y="50"/>
                  </a:moveTo>
                  <a:cubicBezTo>
                    <a:pt x="99" y="50"/>
                    <a:pt x="99" y="51"/>
                    <a:pt x="100" y="50"/>
                  </a:cubicBezTo>
                  <a:cubicBezTo>
                    <a:pt x="99" y="50"/>
                    <a:pt x="99" y="49"/>
                    <a:pt x="98" y="49"/>
                  </a:cubicBezTo>
                  <a:cubicBezTo>
                    <a:pt x="98" y="49"/>
                    <a:pt x="98" y="49"/>
                    <a:pt x="98" y="50"/>
                  </a:cubicBezTo>
                  <a:close/>
                  <a:moveTo>
                    <a:pt x="104" y="50"/>
                  </a:moveTo>
                  <a:cubicBezTo>
                    <a:pt x="105" y="50"/>
                    <a:pt x="105" y="49"/>
                    <a:pt x="104" y="49"/>
                  </a:cubicBezTo>
                  <a:cubicBezTo>
                    <a:pt x="104" y="49"/>
                    <a:pt x="104" y="50"/>
                    <a:pt x="104" y="50"/>
                  </a:cubicBezTo>
                  <a:close/>
                  <a:moveTo>
                    <a:pt x="93" y="50"/>
                  </a:moveTo>
                  <a:cubicBezTo>
                    <a:pt x="94" y="50"/>
                    <a:pt x="94" y="51"/>
                    <a:pt x="95" y="51"/>
                  </a:cubicBezTo>
                  <a:cubicBezTo>
                    <a:pt x="95" y="51"/>
                    <a:pt x="95" y="51"/>
                    <a:pt x="95" y="51"/>
                  </a:cubicBezTo>
                  <a:cubicBezTo>
                    <a:pt x="95" y="50"/>
                    <a:pt x="94" y="48"/>
                    <a:pt x="93" y="50"/>
                  </a:cubicBezTo>
                  <a:close/>
                  <a:moveTo>
                    <a:pt x="81" y="51"/>
                  </a:moveTo>
                  <a:cubicBezTo>
                    <a:pt x="81" y="51"/>
                    <a:pt x="81" y="52"/>
                    <a:pt x="82" y="52"/>
                  </a:cubicBezTo>
                  <a:cubicBezTo>
                    <a:pt x="82" y="51"/>
                    <a:pt x="83" y="51"/>
                    <a:pt x="83" y="50"/>
                  </a:cubicBezTo>
                  <a:cubicBezTo>
                    <a:pt x="82" y="50"/>
                    <a:pt x="82" y="49"/>
                    <a:pt x="82" y="49"/>
                  </a:cubicBezTo>
                  <a:cubicBezTo>
                    <a:pt x="82" y="50"/>
                    <a:pt x="81" y="50"/>
                    <a:pt x="81" y="51"/>
                  </a:cubicBezTo>
                  <a:close/>
                  <a:moveTo>
                    <a:pt x="84" y="51"/>
                  </a:moveTo>
                  <a:cubicBezTo>
                    <a:pt x="84" y="51"/>
                    <a:pt x="85" y="52"/>
                    <a:pt x="85" y="52"/>
                  </a:cubicBezTo>
                  <a:cubicBezTo>
                    <a:pt x="86" y="52"/>
                    <a:pt x="85" y="52"/>
                    <a:pt x="85" y="51"/>
                  </a:cubicBezTo>
                  <a:cubicBezTo>
                    <a:pt x="85" y="51"/>
                    <a:pt x="86" y="51"/>
                    <a:pt x="86" y="51"/>
                  </a:cubicBezTo>
                  <a:cubicBezTo>
                    <a:pt x="86" y="50"/>
                    <a:pt x="85" y="50"/>
                    <a:pt x="84" y="50"/>
                  </a:cubicBezTo>
                  <a:cubicBezTo>
                    <a:pt x="84" y="50"/>
                    <a:pt x="84" y="50"/>
                    <a:pt x="84" y="51"/>
                  </a:cubicBezTo>
                  <a:close/>
                  <a:moveTo>
                    <a:pt x="103" y="51"/>
                  </a:moveTo>
                  <a:cubicBezTo>
                    <a:pt x="103" y="50"/>
                    <a:pt x="102" y="50"/>
                    <a:pt x="102" y="50"/>
                  </a:cubicBezTo>
                  <a:cubicBezTo>
                    <a:pt x="101" y="50"/>
                    <a:pt x="102" y="51"/>
                    <a:pt x="103" y="51"/>
                  </a:cubicBezTo>
                  <a:close/>
                  <a:moveTo>
                    <a:pt x="73" y="63"/>
                  </a:moveTo>
                  <a:cubicBezTo>
                    <a:pt x="74" y="60"/>
                    <a:pt x="72" y="54"/>
                    <a:pt x="73" y="51"/>
                  </a:cubicBezTo>
                  <a:cubicBezTo>
                    <a:pt x="73" y="51"/>
                    <a:pt x="73" y="50"/>
                    <a:pt x="72" y="50"/>
                  </a:cubicBezTo>
                  <a:cubicBezTo>
                    <a:pt x="72" y="54"/>
                    <a:pt x="73" y="59"/>
                    <a:pt x="73" y="63"/>
                  </a:cubicBezTo>
                  <a:close/>
                  <a:moveTo>
                    <a:pt x="94" y="52"/>
                  </a:moveTo>
                  <a:cubicBezTo>
                    <a:pt x="94" y="51"/>
                    <a:pt x="94" y="50"/>
                    <a:pt x="93" y="50"/>
                  </a:cubicBezTo>
                  <a:cubicBezTo>
                    <a:pt x="92" y="51"/>
                    <a:pt x="94" y="52"/>
                    <a:pt x="94" y="52"/>
                  </a:cubicBezTo>
                  <a:close/>
                  <a:moveTo>
                    <a:pt x="49" y="55"/>
                  </a:moveTo>
                  <a:cubicBezTo>
                    <a:pt x="46" y="53"/>
                    <a:pt x="42" y="51"/>
                    <a:pt x="39" y="50"/>
                  </a:cubicBezTo>
                  <a:cubicBezTo>
                    <a:pt x="42" y="52"/>
                    <a:pt x="46" y="54"/>
                    <a:pt x="49" y="55"/>
                  </a:cubicBezTo>
                  <a:close/>
                  <a:moveTo>
                    <a:pt x="87" y="52"/>
                  </a:moveTo>
                  <a:cubicBezTo>
                    <a:pt x="88" y="52"/>
                    <a:pt x="88" y="53"/>
                    <a:pt x="89" y="53"/>
                  </a:cubicBezTo>
                  <a:cubicBezTo>
                    <a:pt x="90" y="53"/>
                    <a:pt x="89" y="52"/>
                    <a:pt x="89" y="52"/>
                  </a:cubicBezTo>
                  <a:cubicBezTo>
                    <a:pt x="89" y="52"/>
                    <a:pt x="89" y="52"/>
                    <a:pt x="90" y="52"/>
                  </a:cubicBezTo>
                  <a:cubicBezTo>
                    <a:pt x="90" y="52"/>
                    <a:pt x="90" y="52"/>
                    <a:pt x="90" y="51"/>
                  </a:cubicBezTo>
                  <a:cubicBezTo>
                    <a:pt x="89" y="50"/>
                    <a:pt x="88" y="50"/>
                    <a:pt x="87" y="52"/>
                  </a:cubicBezTo>
                  <a:close/>
                  <a:moveTo>
                    <a:pt x="98" y="53"/>
                  </a:moveTo>
                  <a:cubicBezTo>
                    <a:pt x="98" y="52"/>
                    <a:pt x="99" y="52"/>
                    <a:pt x="99" y="52"/>
                  </a:cubicBezTo>
                  <a:cubicBezTo>
                    <a:pt x="98" y="51"/>
                    <a:pt x="98" y="51"/>
                    <a:pt x="97" y="50"/>
                  </a:cubicBezTo>
                  <a:cubicBezTo>
                    <a:pt x="97" y="51"/>
                    <a:pt x="97" y="52"/>
                    <a:pt x="98" y="53"/>
                  </a:cubicBezTo>
                  <a:close/>
                  <a:moveTo>
                    <a:pt x="105" y="52"/>
                  </a:moveTo>
                  <a:cubicBezTo>
                    <a:pt x="105" y="51"/>
                    <a:pt x="106" y="51"/>
                    <a:pt x="105" y="50"/>
                  </a:cubicBezTo>
                  <a:cubicBezTo>
                    <a:pt x="105" y="50"/>
                    <a:pt x="104" y="51"/>
                    <a:pt x="105" y="52"/>
                  </a:cubicBezTo>
                  <a:close/>
                  <a:moveTo>
                    <a:pt x="76" y="53"/>
                  </a:moveTo>
                  <a:cubicBezTo>
                    <a:pt x="76" y="53"/>
                    <a:pt x="76" y="54"/>
                    <a:pt x="77" y="54"/>
                  </a:cubicBezTo>
                  <a:cubicBezTo>
                    <a:pt x="77" y="54"/>
                    <a:pt x="78" y="53"/>
                    <a:pt x="78" y="52"/>
                  </a:cubicBezTo>
                  <a:cubicBezTo>
                    <a:pt x="79" y="51"/>
                    <a:pt x="78" y="51"/>
                    <a:pt x="78" y="50"/>
                  </a:cubicBezTo>
                  <a:cubicBezTo>
                    <a:pt x="77" y="51"/>
                    <a:pt x="76" y="52"/>
                    <a:pt x="76" y="53"/>
                  </a:cubicBezTo>
                  <a:close/>
                  <a:moveTo>
                    <a:pt x="82" y="53"/>
                  </a:moveTo>
                  <a:cubicBezTo>
                    <a:pt x="83" y="53"/>
                    <a:pt x="83" y="54"/>
                    <a:pt x="84" y="54"/>
                  </a:cubicBezTo>
                  <a:cubicBezTo>
                    <a:pt x="84" y="54"/>
                    <a:pt x="84" y="53"/>
                    <a:pt x="85" y="53"/>
                  </a:cubicBezTo>
                  <a:cubicBezTo>
                    <a:pt x="84" y="52"/>
                    <a:pt x="83" y="51"/>
                    <a:pt x="82" y="53"/>
                  </a:cubicBezTo>
                  <a:close/>
                  <a:moveTo>
                    <a:pt x="91" y="52"/>
                  </a:moveTo>
                  <a:cubicBezTo>
                    <a:pt x="92" y="53"/>
                    <a:pt x="92" y="53"/>
                    <a:pt x="93" y="54"/>
                  </a:cubicBezTo>
                  <a:cubicBezTo>
                    <a:pt x="93" y="53"/>
                    <a:pt x="93" y="53"/>
                    <a:pt x="93" y="53"/>
                  </a:cubicBezTo>
                  <a:cubicBezTo>
                    <a:pt x="93" y="52"/>
                    <a:pt x="92" y="52"/>
                    <a:pt x="92" y="51"/>
                  </a:cubicBezTo>
                  <a:cubicBezTo>
                    <a:pt x="91" y="52"/>
                    <a:pt x="92" y="52"/>
                    <a:pt x="91" y="52"/>
                  </a:cubicBezTo>
                  <a:close/>
                  <a:moveTo>
                    <a:pt x="106" y="53"/>
                  </a:moveTo>
                  <a:cubicBezTo>
                    <a:pt x="106" y="52"/>
                    <a:pt x="106" y="53"/>
                    <a:pt x="106" y="53"/>
                  </a:cubicBezTo>
                  <a:cubicBezTo>
                    <a:pt x="106" y="52"/>
                    <a:pt x="106" y="52"/>
                    <a:pt x="106" y="52"/>
                  </a:cubicBezTo>
                  <a:cubicBezTo>
                    <a:pt x="106" y="52"/>
                    <a:pt x="105" y="52"/>
                    <a:pt x="106" y="53"/>
                  </a:cubicBezTo>
                  <a:close/>
                  <a:moveTo>
                    <a:pt x="95" y="53"/>
                  </a:moveTo>
                  <a:cubicBezTo>
                    <a:pt x="96" y="53"/>
                    <a:pt x="96" y="53"/>
                    <a:pt x="96" y="53"/>
                  </a:cubicBezTo>
                  <a:cubicBezTo>
                    <a:pt x="96" y="53"/>
                    <a:pt x="96" y="53"/>
                    <a:pt x="96" y="52"/>
                  </a:cubicBezTo>
                  <a:cubicBezTo>
                    <a:pt x="96" y="52"/>
                    <a:pt x="95" y="52"/>
                    <a:pt x="95" y="53"/>
                  </a:cubicBezTo>
                  <a:close/>
                  <a:moveTo>
                    <a:pt x="88" y="55"/>
                  </a:moveTo>
                  <a:cubicBezTo>
                    <a:pt x="88" y="55"/>
                    <a:pt x="88" y="54"/>
                    <a:pt x="88" y="54"/>
                  </a:cubicBezTo>
                  <a:cubicBezTo>
                    <a:pt x="88" y="53"/>
                    <a:pt x="87" y="53"/>
                    <a:pt x="87" y="52"/>
                  </a:cubicBezTo>
                  <a:cubicBezTo>
                    <a:pt x="87" y="53"/>
                    <a:pt x="86" y="53"/>
                    <a:pt x="86" y="53"/>
                  </a:cubicBezTo>
                  <a:cubicBezTo>
                    <a:pt x="86" y="53"/>
                    <a:pt x="87" y="53"/>
                    <a:pt x="87" y="53"/>
                  </a:cubicBezTo>
                  <a:cubicBezTo>
                    <a:pt x="86" y="53"/>
                    <a:pt x="86" y="53"/>
                    <a:pt x="86" y="53"/>
                  </a:cubicBezTo>
                  <a:cubicBezTo>
                    <a:pt x="87" y="54"/>
                    <a:pt x="87" y="55"/>
                    <a:pt x="88" y="55"/>
                  </a:cubicBezTo>
                  <a:close/>
                  <a:moveTo>
                    <a:pt x="92" y="55"/>
                  </a:moveTo>
                  <a:cubicBezTo>
                    <a:pt x="92" y="54"/>
                    <a:pt x="91" y="53"/>
                    <a:pt x="91" y="53"/>
                  </a:cubicBezTo>
                  <a:cubicBezTo>
                    <a:pt x="90" y="53"/>
                    <a:pt x="90" y="54"/>
                    <a:pt x="90" y="54"/>
                  </a:cubicBezTo>
                  <a:cubicBezTo>
                    <a:pt x="90" y="55"/>
                    <a:pt x="91" y="55"/>
                    <a:pt x="91" y="56"/>
                  </a:cubicBezTo>
                  <a:cubicBezTo>
                    <a:pt x="91" y="56"/>
                    <a:pt x="92" y="56"/>
                    <a:pt x="92" y="55"/>
                  </a:cubicBezTo>
                  <a:cubicBezTo>
                    <a:pt x="91" y="55"/>
                    <a:pt x="91" y="55"/>
                    <a:pt x="91" y="55"/>
                  </a:cubicBezTo>
                  <a:cubicBezTo>
                    <a:pt x="91" y="55"/>
                    <a:pt x="92" y="55"/>
                    <a:pt x="92" y="55"/>
                  </a:cubicBezTo>
                  <a:cubicBezTo>
                    <a:pt x="92" y="55"/>
                    <a:pt x="91" y="55"/>
                    <a:pt x="91" y="54"/>
                  </a:cubicBezTo>
                  <a:cubicBezTo>
                    <a:pt x="92" y="55"/>
                    <a:pt x="92" y="55"/>
                    <a:pt x="92" y="55"/>
                  </a:cubicBezTo>
                  <a:close/>
                  <a:moveTo>
                    <a:pt x="99" y="54"/>
                  </a:moveTo>
                  <a:cubicBezTo>
                    <a:pt x="99" y="54"/>
                    <a:pt x="99" y="54"/>
                    <a:pt x="99" y="54"/>
                  </a:cubicBezTo>
                  <a:cubicBezTo>
                    <a:pt x="100" y="54"/>
                    <a:pt x="100" y="53"/>
                    <a:pt x="99" y="53"/>
                  </a:cubicBezTo>
                  <a:cubicBezTo>
                    <a:pt x="99" y="53"/>
                    <a:pt x="99" y="53"/>
                    <a:pt x="99" y="54"/>
                  </a:cubicBezTo>
                  <a:close/>
                  <a:moveTo>
                    <a:pt x="80" y="54"/>
                  </a:moveTo>
                  <a:cubicBezTo>
                    <a:pt x="80" y="54"/>
                    <a:pt x="80" y="54"/>
                    <a:pt x="80" y="54"/>
                  </a:cubicBezTo>
                  <a:cubicBezTo>
                    <a:pt x="80" y="53"/>
                    <a:pt x="80" y="53"/>
                    <a:pt x="79" y="53"/>
                  </a:cubicBezTo>
                  <a:cubicBezTo>
                    <a:pt x="79" y="53"/>
                    <a:pt x="79" y="54"/>
                    <a:pt x="80" y="54"/>
                  </a:cubicBezTo>
                  <a:close/>
                  <a:moveTo>
                    <a:pt x="96" y="54"/>
                  </a:moveTo>
                  <a:cubicBezTo>
                    <a:pt x="96" y="54"/>
                    <a:pt x="95" y="53"/>
                    <a:pt x="95" y="53"/>
                  </a:cubicBezTo>
                  <a:cubicBezTo>
                    <a:pt x="95" y="54"/>
                    <a:pt x="96" y="54"/>
                    <a:pt x="96" y="54"/>
                  </a:cubicBezTo>
                  <a:close/>
                  <a:moveTo>
                    <a:pt x="81" y="53"/>
                  </a:moveTo>
                  <a:cubicBezTo>
                    <a:pt x="82" y="54"/>
                    <a:pt x="82" y="55"/>
                    <a:pt x="82" y="55"/>
                  </a:cubicBezTo>
                  <a:cubicBezTo>
                    <a:pt x="83" y="56"/>
                    <a:pt x="83" y="55"/>
                    <a:pt x="83" y="55"/>
                  </a:cubicBezTo>
                  <a:cubicBezTo>
                    <a:pt x="83" y="54"/>
                    <a:pt x="82" y="54"/>
                    <a:pt x="82" y="53"/>
                  </a:cubicBezTo>
                  <a:cubicBezTo>
                    <a:pt x="82" y="53"/>
                    <a:pt x="82" y="53"/>
                    <a:pt x="81" y="53"/>
                  </a:cubicBezTo>
                  <a:close/>
                  <a:moveTo>
                    <a:pt x="97" y="54"/>
                  </a:moveTo>
                  <a:cubicBezTo>
                    <a:pt x="97" y="54"/>
                    <a:pt x="97" y="54"/>
                    <a:pt x="97" y="54"/>
                  </a:cubicBezTo>
                  <a:cubicBezTo>
                    <a:pt x="97" y="54"/>
                    <a:pt x="97" y="53"/>
                    <a:pt x="97" y="54"/>
                  </a:cubicBezTo>
                  <a:cubicBezTo>
                    <a:pt x="97" y="54"/>
                    <a:pt x="97" y="54"/>
                    <a:pt x="97" y="54"/>
                  </a:cubicBezTo>
                  <a:close/>
                  <a:moveTo>
                    <a:pt x="105" y="55"/>
                  </a:moveTo>
                  <a:cubicBezTo>
                    <a:pt x="105" y="54"/>
                    <a:pt x="105" y="54"/>
                    <a:pt x="105" y="53"/>
                  </a:cubicBezTo>
                  <a:cubicBezTo>
                    <a:pt x="104" y="54"/>
                    <a:pt x="105" y="55"/>
                    <a:pt x="105" y="55"/>
                  </a:cubicBezTo>
                  <a:close/>
                  <a:moveTo>
                    <a:pt x="56" y="58"/>
                  </a:moveTo>
                  <a:cubicBezTo>
                    <a:pt x="56" y="58"/>
                    <a:pt x="56" y="58"/>
                    <a:pt x="57" y="58"/>
                  </a:cubicBezTo>
                  <a:cubicBezTo>
                    <a:pt x="57" y="57"/>
                    <a:pt x="58" y="56"/>
                    <a:pt x="59" y="55"/>
                  </a:cubicBezTo>
                  <a:cubicBezTo>
                    <a:pt x="58" y="55"/>
                    <a:pt x="58" y="56"/>
                    <a:pt x="57" y="56"/>
                  </a:cubicBezTo>
                  <a:cubicBezTo>
                    <a:pt x="57" y="55"/>
                    <a:pt x="57" y="54"/>
                    <a:pt x="57" y="54"/>
                  </a:cubicBezTo>
                  <a:cubicBezTo>
                    <a:pt x="57" y="54"/>
                    <a:pt x="57" y="54"/>
                    <a:pt x="57" y="54"/>
                  </a:cubicBezTo>
                  <a:cubicBezTo>
                    <a:pt x="56" y="55"/>
                    <a:pt x="56" y="56"/>
                    <a:pt x="56" y="58"/>
                  </a:cubicBezTo>
                  <a:close/>
                  <a:moveTo>
                    <a:pt x="85" y="55"/>
                  </a:moveTo>
                  <a:cubicBezTo>
                    <a:pt x="85" y="56"/>
                    <a:pt x="85" y="56"/>
                    <a:pt x="86" y="57"/>
                  </a:cubicBezTo>
                  <a:cubicBezTo>
                    <a:pt x="87" y="57"/>
                    <a:pt x="86" y="56"/>
                    <a:pt x="87" y="56"/>
                  </a:cubicBezTo>
                  <a:cubicBezTo>
                    <a:pt x="87" y="55"/>
                    <a:pt x="85" y="53"/>
                    <a:pt x="85" y="55"/>
                  </a:cubicBezTo>
                  <a:close/>
                  <a:moveTo>
                    <a:pt x="94" y="56"/>
                  </a:moveTo>
                  <a:cubicBezTo>
                    <a:pt x="95" y="56"/>
                    <a:pt x="95" y="57"/>
                    <a:pt x="95" y="57"/>
                  </a:cubicBezTo>
                  <a:cubicBezTo>
                    <a:pt x="95" y="56"/>
                    <a:pt x="96" y="56"/>
                    <a:pt x="96" y="56"/>
                  </a:cubicBezTo>
                  <a:cubicBezTo>
                    <a:pt x="95" y="55"/>
                    <a:pt x="95" y="55"/>
                    <a:pt x="94" y="54"/>
                  </a:cubicBezTo>
                  <a:cubicBezTo>
                    <a:pt x="94" y="55"/>
                    <a:pt x="95" y="56"/>
                    <a:pt x="94" y="56"/>
                  </a:cubicBezTo>
                  <a:close/>
                  <a:moveTo>
                    <a:pt x="77" y="56"/>
                  </a:moveTo>
                  <a:cubicBezTo>
                    <a:pt x="78" y="56"/>
                    <a:pt x="78" y="56"/>
                    <a:pt x="78" y="56"/>
                  </a:cubicBezTo>
                  <a:cubicBezTo>
                    <a:pt x="78" y="56"/>
                    <a:pt x="79" y="55"/>
                    <a:pt x="78" y="54"/>
                  </a:cubicBezTo>
                  <a:cubicBezTo>
                    <a:pt x="78" y="55"/>
                    <a:pt x="78" y="55"/>
                    <a:pt x="77" y="56"/>
                  </a:cubicBezTo>
                  <a:close/>
                  <a:moveTo>
                    <a:pt x="80" y="55"/>
                  </a:moveTo>
                  <a:cubicBezTo>
                    <a:pt x="80" y="56"/>
                    <a:pt x="81" y="57"/>
                    <a:pt x="81" y="57"/>
                  </a:cubicBezTo>
                  <a:cubicBezTo>
                    <a:pt x="82" y="57"/>
                    <a:pt x="82" y="57"/>
                    <a:pt x="82" y="56"/>
                  </a:cubicBezTo>
                  <a:cubicBezTo>
                    <a:pt x="82" y="56"/>
                    <a:pt x="81" y="55"/>
                    <a:pt x="81" y="54"/>
                  </a:cubicBezTo>
                  <a:cubicBezTo>
                    <a:pt x="81" y="55"/>
                    <a:pt x="80" y="55"/>
                    <a:pt x="80" y="55"/>
                  </a:cubicBezTo>
                  <a:close/>
                  <a:moveTo>
                    <a:pt x="101" y="54"/>
                  </a:moveTo>
                  <a:cubicBezTo>
                    <a:pt x="101" y="55"/>
                    <a:pt x="101" y="56"/>
                    <a:pt x="101" y="56"/>
                  </a:cubicBezTo>
                  <a:cubicBezTo>
                    <a:pt x="102" y="56"/>
                    <a:pt x="102" y="55"/>
                    <a:pt x="101" y="55"/>
                  </a:cubicBezTo>
                  <a:cubicBezTo>
                    <a:pt x="102" y="55"/>
                    <a:pt x="102" y="55"/>
                    <a:pt x="101" y="55"/>
                  </a:cubicBezTo>
                  <a:cubicBezTo>
                    <a:pt x="101" y="55"/>
                    <a:pt x="101" y="54"/>
                    <a:pt x="101" y="54"/>
                  </a:cubicBezTo>
                  <a:close/>
                  <a:moveTo>
                    <a:pt x="75" y="56"/>
                  </a:moveTo>
                  <a:cubicBezTo>
                    <a:pt x="76" y="56"/>
                    <a:pt x="76" y="55"/>
                    <a:pt x="76" y="55"/>
                  </a:cubicBezTo>
                  <a:cubicBezTo>
                    <a:pt x="76" y="55"/>
                    <a:pt x="76" y="54"/>
                    <a:pt x="75" y="55"/>
                  </a:cubicBezTo>
                  <a:cubicBezTo>
                    <a:pt x="75" y="55"/>
                    <a:pt x="75" y="56"/>
                    <a:pt x="75" y="56"/>
                  </a:cubicBezTo>
                  <a:close/>
                  <a:moveTo>
                    <a:pt x="108" y="56"/>
                  </a:moveTo>
                  <a:cubicBezTo>
                    <a:pt x="108" y="56"/>
                    <a:pt x="109" y="55"/>
                    <a:pt x="108" y="55"/>
                  </a:cubicBezTo>
                  <a:cubicBezTo>
                    <a:pt x="108" y="55"/>
                    <a:pt x="108" y="56"/>
                    <a:pt x="108" y="56"/>
                  </a:cubicBezTo>
                  <a:close/>
                  <a:moveTo>
                    <a:pt x="98" y="55"/>
                  </a:moveTo>
                  <a:cubicBezTo>
                    <a:pt x="98" y="55"/>
                    <a:pt x="98" y="56"/>
                    <a:pt x="98" y="56"/>
                  </a:cubicBezTo>
                  <a:cubicBezTo>
                    <a:pt x="98" y="55"/>
                    <a:pt x="99" y="55"/>
                    <a:pt x="98" y="55"/>
                  </a:cubicBezTo>
                  <a:cubicBezTo>
                    <a:pt x="98" y="55"/>
                    <a:pt x="97" y="55"/>
                    <a:pt x="98" y="55"/>
                  </a:cubicBezTo>
                  <a:close/>
                  <a:moveTo>
                    <a:pt x="88" y="56"/>
                  </a:moveTo>
                  <a:cubicBezTo>
                    <a:pt x="89" y="56"/>
                    <a:pt x="89" y="57"/>
                    <a:pt x="89" y="58"/>
                  </a:cubicBezTo>
                  <a:cubicBezTo>
                    <a:pt x="89" y="58"/>
                    <a:pt x="90" y="57"/>
                    <a:pt x="90" y="58"/>
                  </a:cubicBezTo>
                  <a:cubicBezTo>
                    <a:pt x="90" y="58"/>
                    <a:pt x="90" y="57"/>
                    <a:pt x="91" y="57"/>
                  </a:cubicBezTo>
                  <a:cubicBezTo>
                    <a:pt x="90" y="56"/>
                    <a:pt x="89" y="54"/>
                    <a:pt x="88" y="56"/>
                  </a:cubicBezTo>
                  <a:close/>
                  <a:moveTo>
                    <a:pt x="106" y="55"/>
                  </a:moveTo>
                  <a:cubicBezTo>
                    <a:pt x="106" y="55"/>
                    <a:pt x="106" y="56"/>
                    <a:pt x="106" y="56"/>
                  </a:cubicBezTo>
                  <a:cubicBezTo>
                    <a:pt x="106" y="55"/>
                    <a:pt x="106" y="55"/>
                    <a:pt x="106" y="55"/>
                  </a:cubicBezTo>
                  <a:cubicBezTo>
                    <a:pt x="106" y="55"/>
                    <a:pt x="106" y="55"/>
                    <a:pt x="106" y="55"/>
                  </a:cubicBezTo>
                  <a:close/>
                  <a:moveTo>
                    <a:pt x="83" y="57"/>
                  </a:moveTo>
                  <a:cubicBezTo>
                    <a:pt x="84" y="57"/>
                    <a:pt x="84" y="58"/>
                    <a:pt x="85" y="59"/>
                  </a:cubicBezTo>
                  <a:cubicBezTo>
                    <a:pt x="85" y="59"/>
                    <a:pt x="85" y="59"/>
                    <a:pt x="85" y="59"/>
                  </a:cubicBezTo>
                  <a:cubicBezTo>
                    <a:pt x="85" y="58"/>
                    <a:pt x="85" y="58"/>
                    <a:pt x="86" y="58"/>
                  </a:cubicBezTo>
                  <a:cubicBezTo>
                    <a:pt x="85" y="57"/>
                    <a:pt x="85" y="56"/>
                    <a:pt x="84" y="56"/>
                  </a:cubicBezTo>
                  <a:cubicBezTo>
                    <a:pt x="83" y="56"/>
                    <a:pt x="84" y="56"/>
                    <a:pt x="83" y="57"/>
                  </a:cubicBezTo>
                  <a:close/>
                  <a:moveTo>
                    <a:pt x="93" y="56"/>
                  </a:moveTo>
                  <a:cubicBezTo>
                    <a:pt x="93" y="57"/>
                    <a:pt x="94" y="58"/>
                    <a:pt x="94" y="58"/>
                  </a:cubicBezTo>
                  <a:cubicBezTo>
                    <a:pt x="94" y="57"/>
                    <a:pt x="94" y="56"/>
                    <a:pt x="93" y="56"/>
                  </a:cubicBezTo>
                  <a:close/>
                  <a:moveTo>
                    <a:pt x="100" y="58"/>
                  </a:moveTo>
                  <a:cubicBezTo>
                    <a:pt x="100" y="57"/>
                    <a:pt x="100" y="56"/>
                    <a:pt x="99" y="56"/>
                  </a:cubicBezTo>
                  <a:cubicBezTo>
                    <a:pt x="98" y="57"/>
                    <a:pt x="99" y="58"/>
                    <a:pt x="100" y="58"/>
                  </a:cubicBezTo>
                  <a:close/>
                  <a:moveTo>
                    <a:pt x="76" y="59"/>
                  </a:moveTo>
                  <a:cubicBezTo>
                    <a:pt x="77" y="58"/>
                    <a:pt x="77" y="58"/>
                    <a:pt x="77" y="57"/>
                  </a:cubicBezTo>
                  <a:cubicBezTo>
                    <a:pt x="77" y="57"/>
                    <a:pt x="77" y="57"/>
                    <a:pt x="77" y="56"/>
                  </a:cubicBezTo>
                  <a:cubicBezTo>
                    <a:pt x="76" y="57"/>
                    <a:pt x="75" y="58"/>
                    <a:pt x="76" y="59"/>
                  </a:cubicBezTo>
                  <a:close/>
                  <a:moveTo>
                    <a:pt x="80" y="59"/>
                  </a:moveTo>
                  <a:cubicBezTo>
                    <a:pt x="81" y="59"/>
                    <a:pt x="80" y="58"/>
                    <a:pt x="81" y="58"/>
                  </a:cubicBezTo>
                  <a:cubicBezTo>
                    <a:pt x="80" y="58"/>
                    <a:pt x="80" y="57"/>
                    <a:pt x="79" y="56"/>
                  </a:cubicBezTo>
                  <a:cubicBezTo>
                    <a:pt x="79" y="57"/>
                    <a:pt x="80" y="58"/>
                    <a:pt x="80" y="59"/>
                  </a:cubicBezTo>
                  <a:close/>
                  <a:moveTo>
                    <a:pt x="102" y="58"/>
                  </a:moveTo>
                  <a:cubicBezTo>
                    <a:pt x="102" y="57"/>
                    <a:pt x="103" y="57"/>
                    <a:pt x="103" y="56"/>
                  </a:cubicBezTo>
                  <a:cubicBezTo>
                    <a:pt x="102" y="56"/>
                    <a:pt x="102" y="57"/>
                    <a:pt x="102" y="58"/>
                  </a:cubicBezTo>
                  <a:close/>
                  <a:moveTo>
                    <a:pt x="105" y="57"/>
                  </a:moveTo>
                  <a:cubicBezTo>
                    <a:pt x="105" y="57"/>
                    <a:pt x="105" y="56"/>
                    <a:pt x="104" y="56"/>
                  </a:cubicBezTo>
                  <a:cubicBezTo>
                    <a:pt x="104" y="57"/>
                    <a:pt x="105" y="57"/>
                    <a:pt x="105" y="57"/>
                  </a:cubicBezTo>
                  <a:close/>
                  <a:moveTo>
                    <a:pt x="87" y="58"/>
                  </a:moveTo>
                  <a:cubicBezTo>
                    <a:pt x="87" y="59"/>
                    <a:pt x="88" y="59"/>
                    <a:pt x="88" y="60"/>
                  </a:cubicBezTo>
                  <a:cubicBezTo>
                    <a:pt x="89" y="60"/>
                    <a:pt x="89" y="59"/>
                    <a:pt x="89" y="59"/>
                  </a:cubicBezTo>
                  <a:cubicBezTo>
                    <a:pt x="89" y="58"/>
                    <a:pt x="88" y="57"/>
                    <a:pt x="88" y="57"/>
                  </a:cubicBezTo>
                  <a:cubicBezTo>
                    <a:pt x="88" y="57"/>
                    <a:pt x="87" y="57"/>
                    <a:pt x="87" y="58"/>
                  </a:cubicBezTo>
                  <a:close/>
                  <a:moveTo>
                    <a:pt x="93" y="58"/>
                  </a:moveTo>
                  <a:cubicBezTo>
                    <a:pt x="93" y="57"/>
                    <a:pt x="93" y="57"/>
                    <a:pt x="92" y="57"/>
                  </a:cubicBezTo>
                  <a:cubicBezTo>
                    <a:pt x="92" y="58"/>
                    <a:pt x="93" y="58"/>
                    <a:pt x="93" y="58"/>
                  </a:cubicBezTo>
                  <a:close/>
                  <a:moveTo>
                    <a:pt x="82" y="58"/>
                  </a:moveTo>
                  <a:cubicBezTo>
                    <a:pt x="82" y="59"/>
                    <a:pt x="83" y="59"/>
                    <a:pt x="84" y="60"/>
                  </a:cubicBezTo>
                  <a:cubicBezTo>
                    <a:pt x="85" y="60"/>
                    <a:pt x="83" y="58"/>
                    <a:pt x="83" y="57"/>
                  </a:cubicBezTo>
                  <a:cubicBezTo>
                    <a:pt x="83" y="57"/>
                    <a:pt x="82" y="58"/>
                    <a:pt x="82" y="58"/>
                  </a:cubicBezTo>
                  <a:close/>
                  <a:moveTo>
                    <a:pt x="102" y="58"/>
                  </a:moveTo>
                  <a:cubicBezTo>
                    <a:pt x="103" y="58"/>
                    <a:pt x="102" y="59"/>
                    <a:pt x="103" y="59"/>
                  </a:cubicBezTo>
                  <a:cubicBezTo>
                    <a:pt x="103" y="58"/>
                    <a:pt x="103" y="58"/>
                    <a:pt x="103" y="58"/>
                  </a:cubicBezTo>
                  <a:cubicBezTo>
                    <a:pt x="103" y="58"/>
                    <a:pt x="102" y="58"/>
                    <a:pt x="102" y="58"/>
                  </a:cubicBezTo>
                  <a:close/>
                  <a:moveTo>
                    <a:pt x="97" y="58"/>
                  </a:moveTo>
                  <a:cubicBezTo>
                    <a:pt x="97" y="59"/>
                    <a:pt x="98" y="60"/>
                    <a:pt x="98" y="60"/>
                  </a:cubicBezTo>
                  <a:cubicBezTo>
                    <a:pt x="99" y="59"/>
                    <a:pt x="98" y="58"/>
                    <a:pt x="97" y="58"/>
                  </a:cubicBezTo>
                  <a:cubicBezTo>
                    <a:pt x="97" y="58"/>
                    <a:pt x="97" y="58"/>
                    <a:pt x="97" y="58"/>
                  </a:cubicBezTo>
                  <a:close/>
                  <a:moveTo>
                    <a:pt x="91" y="59"/>
                  </a:moveTo>
                  <a:cubicBezTo>
                    <a:pt x="92" y="60"/>
                    <a:pt x="91" y="60"/>
                    <a:pt x="92" y="61"/>
                  </a:cubicBezTo>
                  <a:cubicBezTo>
                    <a:pt x="94" y="60"/>
                    <a:pt x="93" y="59"/>
                    <a:pt x="92" y="58"/>
                  </a:cubicBezTo>
                  <a:cubicBezTo>
                    <a:pt x="91" y="59"/>
                    <a:pt x="91" y="59"/>
                    <a:pt x="91" y="59"/>
                  </a:cubicBezTo>
                  <a:close/>
                  <a:moveTo>
                    <a:pt x="104" y="59"/>
                  </a:moveTo>
                  <a:cubicBezTo>
                    <a:pt x="104" y="59"/>
                    <a:pt x="104" y="58"/>
                    <a:pt x="104" y="58"/>
                  </a:cubicBezTo>
                  <a:cubicBezTo>
                    <a:pt x="104" y="58"/>
                    <a:pt x="104" y="59"/>
                    <a:pt x="104" y="59"/>
                  </a:cubicBezTo>
                  <a:close/>
                  <a:moveTo>
                    <a:pt x="106" y="59"/>
                  </a:moveTo>
                  <a:cubicBezTo>
                    <a:pt x="106" y="59"/>
                    <a:pt x="106" y="58"/>
                    <a:pt x="106" y="58"/>
                  </a:cubicBezTo>
                  <a:cubicBezTo>
                    <a:pt x="105" y="58"/>
                    <a:pt x="106" y="59"/>
                    <a:pt x="106" y="59"/>
                  </a:cubicBezTo>
                  <a:close/>
                  <a:moveTo>
                    <a:pt x="77" y="60"/>
                  </a:moveTo>
                  <a:cubicBezTo>
                    <a:pt x="77" y="60"/>
                    <a:pt x="77" y="60"/>
                    <a:pt x="77" y="60"/>
                  </a:cubicBezTo>
                  <a:cubicBezTo>
                    <a:pt x="78" y="60"/>
                    <a:pt x="78" y="60"/>
                    <a:pt x="78" y="60"/>
                  </a:cubicBezTo>
                  <a:cubicBezTo>
                    <a:pt x="78" y="60"/>
                    <a:pt x="78" y="59"/>
                    <a:pt x="79" y="59"/>
                  </a:cubicBezTo>
                  <a:cubicBezTo>
                    <a:pt x="79" y="59"/>
                    <a:pt x="79" y="59"/>
                    <a:pt x="78" y="58"/>
                  </a:cubicBezTo>
                  <a:cubicBezTo>
                    <a:pt x="78" y="59"/>
                    <a:pt x="78" y="59"/>
                    <a:pt x="77" y="60"/>
                  </a:cubicBezTo>
                  <a:close/>
                  <a:moveTo>
                    <a:pt x="116" y="64"/>
                  </a:moveTo>
                  <a:cubicBezTo>
                    <a:pt x="117" y="63"/>
                    <a:pt x="119" y="60"/>
                    <a:pt x="119" y="59"/>
                  </a:cubicBezTo>
                  <a:cubicBezTo>
                    <a:pt x="118" y="61"/>
                    <a:pt x="116" y="62"/>
                    <a:pt x="116" y="64"/>
                  </a:cubicBezTo>
                  <a:close/>
                  <a:moveTo>
                    <a:pt x="86" y="60"/>
                  </a:moveTo>
                  <a:cubicBezTo>
                    <a:pt x="86" y="60"/>
                    <a:pt x="87" y="61"/>
                    <a:pt x="87" y="61"/>
                  </a:cubicBezTo>
                  <a:cubicBezTo>
                    <a:pt x="88" y="61"/>
                    <a:pt x="88" y="61"/>
                    <a:pt x="88" y="61"/>
                  </a:cubicBezTo>
                  <a:cubicBezTo>
                    <a:pt x="87" y="60"/>
                    <a:pt x="86" y="58"/>
                    <a:pt x="86" y="60"/>
                  </a:cubicBezTo>
                  <a:close/>
                  <a:moveTo>
                    <a:pt x="81" y="60"/>
                  </a:moveTo>
                  <a:cubicBezTo>
                    <a:pt x="81" y="61"/>
                    <a:pt x="82" y="61"/>
                    <a:pt x="83" y="62"/>
                  </a:cubicBezTo>
                  <a:cubicBezTo>
                    <a:pt x="83" y="62"/>
                    <a:pt x="83" y="61"/>
                    <a:pt x="83" y="61"/>
                  </a:cubicBezTo>
                  <a:cubicBezTo>
                    <a:pt x="82" y="60"/>
                    <a:pt x="82" y="60"/>
                    <a:pt x="81" y="59"/>
                  </a:cubicBezTo>
                  <a:cubicBezTo>
                    <a:pt x="81" y="59"/>
                    <a:pt x="81" y="60"/>
                    <a:pt x="81" y="60"/>
                  </a:cubicBezTo>
                  <a:close/>
                  <a:moveTo>
                    <a:pt x="101" y="60"/>
                  </a:moveTo>
                  <a:cubicBezTo>
                    <a:pt x="102" y="60"/>
                    <a:pt x="102" y="61"/>
                    <a:pt x="102" y="61"/>
                  </a:cubicBezTo>
                  <a:cubicBezTo>
                    <a:pt x="102" y="61"/>
                    <a:pt x="102" y="61"/>
                    <a:pt x="103" y="60"/>
                  </a:cubicBezTo>
                  <a:cubicBezTo>
                    <a:pt x="102" y="60"/>
                    <a:pt x="102" y="59"/>
                    <a:pt x="101" y="59"/>
                  </a:cubicBezTo>
                  <a:cubicBezTo>
                    <a:pt x="101" y="59"/>
                    <a:pt x="101" y="59"/>
                    <a:pt x="101" y="60"/>
                  </a:cubicBezTo>
                  <a:close/>
                  <a:moveTo>
                    <a:pt x="95" y="60"/>
                  </a:moveTo>
                  <a:cubicBezTo>
                    <a:pt x="96" y="60"/>
                    <a:pt x="95" y="61"/>
                    <a:pt x="96" y="61"/>
                  </a:cubicBezTo>
                  <a:cubicBezTo>
                    <a:pt x="96" y="61"/>
                    <a:pt x="96" y="59"/>
                    <a:pt x="96" y="59"/>
                  </a:cubicBezTo>
                  <a:cubicBezTo>
                    <a:pt x="96" y="60"/>
                    <a:pt x="95" y="60"/>
                    <a:pt x="95" y="60"/>
                  </a:cubicBezTo>
                  <a:close/>
                  <a:moveTo>
                    <a:pt x="104" y="60"/>
                  </a:moveTo>
                  <a:cubicBezTo>
                    <a:pt x="104" y="61"/>
                    <a:pt x="105" y="61"/>
                    <a:pt x="105" y="62"/>
                  </a:cubicBezTo>
                  <a:cubicBezTo>
                    <a:pt x="106" y="62"/>
                    <a:pt x="106" y="62"/>
                    <a:pt x="106" y="61"/>
                  </a:cubicBezTo>
                  <a:cubicBezTo>
                    <a:pt x="106" y="60"/>
                    <a:pt x="105" y="58"/>
                    <a:pt x="104" y="60"/>
                  </a:cubicBezTo>
                  <a:close/>
                  <a:moveTo>
                    <a:pt x="89" y="61"/>
                  </a:moveTo>
                  <a:cubicBezTo>
                    <a:pt x="89" y="62"/>
                    <a:pt x="90" y="61"/>
                    <a:pt x="90" y="62"/>
                  </a:cubicBezTo>
                  <a:cubicBezTo>
                    <a:pt x="91" y="63"/>
                    <a:pt x="91" y="62"/>
                    <a:pt x="92" y="62"/>
                  </a:cubicBezTo>
                  <a:cubicBezTo>
                    <a:pt x="91" y="61"/>
                    <a:pt x="90" y="59"/>
                    <a:pt x="89" y="61"/>
                  </a:cubicBezTo>
                  <a:close/>
                  <a:moveTo>
                    <a:pt x="85" y="61"/>
                  </a:moveTo>
                  <a:cubicBezTo>
                    <a:pt x="85" y="62"/>
                    <a:pt x="85" y="63"/>
                    <a:pt x="86" y="63"/>
                  </a:cubicBezTo>
                  <a:cubicBezTo>
                    <a:pt x="86" y="63"/>
                    <a:pt x="86" y="62"/>
                    <a:pt x="87" y="62"/>
                  </a:cubicBezTo>
                  <a:cubicBezTo>
                    <a:pt x="86" y="62"/>
                    <a:pt x="86" y="61"/>
                    <a:pt x="85" y="60"/>
                  </a:cubicBezTo>
                  <a:cubicBezTo>
                    <a:pt x="85" y="61"/>
                    <a:pt x="85" y="61"/>
                    <a:pt x="85" y="61"/>
                  </a:cubicBezTo>
                  <a:close/>
                  <a:moveTo>
                    <a:pt x="97" y="62"/>
                  </a:moveTo>
                  <a:cubicBezTo>
                    <a:pt x="97" y="62"/>
                    <a:pt x="97" y="62"/>
                    <a:pt x="97" y="62"/>
                  </a:cubicBezTo>
                  <a:cubicBezTo>
                    <a:pt x="97" y="61"/>
                    <a:pt x="96" y="60"/>
                    <a:pt x="97" y="61"/>
                  </a:cubicBezTo>
                  <a:cubicBezTo>
                    <a:pt x="97" y="61"/>
                    <a:pt x="97" y="62"/>
                    <a:pt x="97" y="62"/>
                  </a:cubicBezTo>
                  <a:close/>
                  <a:moveTo>
                    <a:pt x="81" y="64"/>
                  </a:moveTo>
                  <a:cubicBezTo>
                    <a:pt x="81" y="64"/>
                    <a:pt x="82" y="63"/>
                    <a:pt x="82" y="63"/>
                  </a:cubicBezTo>
                  <a:cubicBezTo>
                    <a:pt x="81" y="62"/>
                    <a:pt x="81" y="61"/>
                    <a:pt x="80" y="61"/>
                  </a:cubicBezTo>
                  <a:cubicBezTo>
                    <a:pt x="79" y="62"/>
                    <a:pt x="80" y="64"/>
                    <a:pt x="81" y="64"/>
                  </a:cubicBezTo>
                  <a:close/>
                  <a:moveTo>
                    <a:pt x="100" y="62"/>
                  </a:moveTo>
                  <a:cubicBezTo>
                    <a:pt x="100" y="61"/>
                    <a:pt x="100" y="61"/>
                    <a:pt x="100" y="61"/>
                  </a:cubicBezTo>
                  <a:cubicBezTo>
                    <a:pt x="99" y="61"/>
                    <a:pt x="99" y="62"/>
                    <a:pt x="100" y="62"/>
                  </a:cubicBezTo>
                  <a:close/>
                  <a:moveTo>
                    <a:pt x="76" y="62"/>
                  </a:moveTo>
                  <a:cubicBezTo>
                    <a:pt x="76" y="62"/>
                    <a:pt x="76" y="63"/>
                    <a:pt x="76" y="63"/>
                  </a:cubicBezTo>
                  <a:cubicBezTo>
                    <a:pt x="77" y="62"/>
                    <a:pt x="76" y="62"/>
                    <a:pt x="77" y="61"/>
                  </a:cubicBezTo>
                  <a:cubicBezTo>
                    <a:pt x="77" y="61"/>
                    <a:pt x="77" y="61"/>
                    <a:pt x="76" y="61"/>
                  </a:cubicBezTo>
                  <a:cubicBezTo>
                    <a:pt x="76" y="61"/>
                    <a:pt x="76" y="62"/>
                    <a:pt x="76" y="62"/>
                  </a:cubicBezTo>
                  <a:close/>
                  <a:moveTo>
                    <a:pt x="93" y="62"/>
                  </a:moveTo>
                  <a:cubicBezTo>
                    <a:pt x="94" y="63"/>
                    <a:pt x="94" y="64"/>
                    <a:pt x="95" y="65"/>
                  </a:cubicBezTo>
                  <a:cubicBezTo>
                    <a:pt x="97" y="63"/>
                    <a:pt x="94" y="59"/>
                    <a:pt x="93" y="62"/>
                  </a:cubicBezTo>
                  <a:close/>
                  <a:moveTo>
                    <a:pt x="88" y="63"/>
                  </a:moveTo>
                  <a:cubicBezTo>
                    <a:pt x="89" y="63"/>
                    <a:pt x="89" y="64"/>
                    <a:pt x="89" y="64"/>
                  </a:cubicBezTo>
                  <a:cubicBezTo>
                    <a:pt x="90" y="64"/>
                    <a:pt x="90" y="64"/>
                    <a:pt x="90" y="63"/>
                  </a:cubicBezTo>
                  <a:cubicBezTo>
                    <a:pt x="90" y="63"/>
                    <a:pt x="89" y="62"/>
                    <a:pt x="89" y="62"/>
                  </a:cubicBezTo>
                  <a:cubicBezTo>
                    <a:pt x="89" y="62"/>
                    <a:pt x="88" y="62"/>
                    <a:pt x="88" y="63"/>
                  </a:cubicBezTo>
                  <a:close/>
                  <a:moveTo>
                    <a:pt x="104" y="64"/>
                  </a:moveTo>
                  <a:cubicBezTo>
                    <a:pt x="104" y="64"/>
                    <a:pt x="104" y="63"/>
                    <a:pt x="105" y="63"/>
                  </a:cubicBezTo>
                  <a:cubicBezTo>
                    <a:pt x="104" y="63"/>
                    <a:pt x="104" y="62"/>
                    <a:pt x="104" y="62"/>
                  </a:cubicBezTo>
                  <a:cubicBezTo>
                    <a:pt x="104" y="63"/>
                    <a:pt x="104" y="63"/>
                    <a:pt x="104" y="64"/>
                  </a:cubicBezTo>
                  <a:close/>
                  <a:moveTo>
                    <a:pt x="84" y="64"/>
                  </a:moveTo>
                  <a:cubicBezTo>
                    <a:pt x="84" y="64"/>
                    <a:pt x="84" y="65"/>
                    <a:pt x="85" y="65"/>
                  </a:cubicBezTo>
                  <a:cubicBezTo>
                    <a:pt x="86" y="64"/>
                    <a:pt x="85" y="63"/>
                    <a:pt x="84" y="62"/>
                  </a:cubicBezTo>
                  <a:cubicBezTo>
                    <a:pt x="84" y="62"/>
                    <a:pt x="84" y="62"/>
                    <a:pt x="84" y="62"/>
                  </a:cubicBezTo>
                  <a:cubicBezTo>
                    <a:pt x="83" y="63"/>
                    <a:pt x="84" y="63"/>
                    <a:pt x="84" y="64"/>
                  </a:cubicBezTo>
                  <a:close/>
                  <a:moveTo>
                    <a:pt x="99" y="65"/>
                  </a:moveTo>
                  <a:cubicBezTo>
                    <a:pt x="99" y="65"/>
                    <a:pt x="100" y="65"/>
                    <a:pt x="100" y="64"/>
                  </a:cubicBezTo>
                  <a:cubicBezTo>
                    <a:pt x="99" y="64"/>
                    <a:pt x="99" y="62"/>
                    <a:pt x="98" y="63"/>
                  </a:cubicBezTo>
                  <a:cubicBezTo>
                    <a:pt x="98" y="63"/>
                    <a:pt x="99" y="64"/>
                    <a:pt x="98" y="64"/>
                  </a:cubicBezTo>
                  <a:cubicBezTo>
                    <a:pt x="98" y="64"/>
                    <a:pt x="98" y="63"/>
                    <a:pt x="98" y="63"/>
                  </a:cubicBezTo>
                  <a:cubicBezTo>
                    <a:pt x="98" y="64"/>
                    <a:pt x="99" y="64"/>
                    <a:pt x="99" y="65"/>
                  </a:cubicBezTo>
                  <a:close/>
                  <a:moveTo>
                    <a:pt x="108" y="65"/>
                  </a:moveTo>
                  <a:cubicBezTo>
                    <a:pt x="108" y="64"/>
                    <a:pt x="107" y="63"/>
                    <a:pt x="108" y="63"/>
                  </a:cubicBezTo>
                  <a:cubicBezTo>
                    <a:pt x="108" y="63"/>
                    <a:pt x="108" y="63"/>
                    <a:pt x="107" y="62"/>
                  </a:cubicBezTo>
                  <a:cubicBezTo>
                    <a:pt x="108" y="63"/>
                    <a:pt x="107" y="64"/>
                    <a:pt x="108" y="65"/>
                  </a:cubicBezTo>
                  <a:close/>
                  <a:moveTo>
                    <a:pt x="75" y="66"/>
                  </a:moveTo>
                  <a:cubicBezTo>
                    <a:pt x="75" y="66"/>
                    <a:pt x="75" y="65"/>
                    <a:pt x="75" y="64"/>
                  </a:cubicBezTo>
                  <a:cubicBezTo>
                    <a:pt x="75" y="64"/>
                    <a:pt x="75" y="64"/>
                    <a:pt x="75" y="64"/>
                  </a:cubicBezTo>
                  <a:cubicBezTo>
                    <a:pt x="76" y="64"/>
                    <a:pt x="76" y="64"/>
                    <a:pt x="76" y="64"/>
                  </a:cubicBezTo>
                  <a:cubicBezTo>
                    <a:pt x="76" y="64"/>
                    <a:pt x="75" y="63"/>
                    <a:pt x="75" y="63"/>
                  </a:cubicBezTo>
                  <a:cubicBezTo>
                    <a:pt x="74" y="63"/>
                    <a:pt x="75" y="64"/>
                    <a:pt x="75" y="66"/>
                  </a:cubicBezTo>
                  <a:close/>
                  <a:moveTo>
                    <a:pt x="113" y="65"/>
                  </a:moveTo>
                  <a:cubicBezTo>
                    <a:pt x="114" y="64"/>
                    <a:pt x="114" y="63"/>
                    <a:pt x="113" y="63"/>
                  </a:cubicBezTo>
                  <a:cubicBezTo>
                    <a:pt x="112" y="63"/>
                    <a:pt x="113" y="65"/>
                    <a:pt x="113" y="65"/>
                  </a:cubicBezTo>
                  <a:close/>
                  <a:moveTo>
                    <a:pt x="92" y="64"/>
                  </a:moveTo>
                  <a:cubicBezTo>
                    <a:pt x="93" y="64"/>
                    <a:pt x="93" y="67"/>
                    <a:pt x="94" y="65"/>
                  </a:cubicBezTo>
                  <a:cubicBezTo>
                    <a:pt x="94" y="65"/>
                    <a:pt x="93" y="64"/>
                    <a:pt x="93" y="63"/>
                  </a:cubicBezTo>
                  <a:cubicBezTo>
                    <a:pt x="92" y="64"/>
                    <a:pt x="93" y="64"/>
                    <a:pt x="92" y="64"/>
                  </a:cubicBezTo>
                  <a:close/>
                  <a:moveTo>
                    <a:pt x="87" y="63"/>
                  </a:moveTo>
                  <a:cubicBezTo>
                    <a:pt x="88" y="64"/>
                    <a:pt x="88" y="64"/>
                    <a:pt x="88" y="65"/>
                  </a:cubicBezTo>
                  <a:cubicBezTo>
                    <a:pt x="88" y="64"/>
                    <a:pt x="88" y="63"/>
                    <a:pt x="87" y="64"/>
                  </a:cubicBezTo>
                  <a:cubicBezTo>
                    <a:pt x="87" y="65"/>
                    <a:pt x="88" y="66"/>
                    <a:pt x="88" y="66"/>
                  </a:cubicBezTo>
                  <a:cubicBezTo>
                    <a:pt x="89" y="66"/>
                    <a:pt x="88" y="65"/>
                    <a:pt x="88" y="65"/>
                  </a:cubicBezTo>
                  <a:cubicBezTo>
                    <a:pt x="88" y="65"/>
                    <a:pt x="88" y="65"/>
                    <a:pt x="89" y="66"/>
                  </a:cubicBezTo>
                  <a:cubicBezTo>
                    <a:pt x="89" y="65"/>
                    <a:pt x="89" y="65"/>
                    <a:pt x="89" y="65"/>
                  </a:cubicBezTo>
                  <a:cubicBezTo>
                    <a:pt x="89" y="64"/>
                    <a:pt x="88" y="63"/>
                    <a:pt x="87" y="63"/>
                  </a:cubicBezTo>
                  <a:close/>
                  <a:moveTo>
                    <a:pt x="77" y="64"/>
                  </a:moveTo>
                  <a:cubicBezTo>
                    <a:pt x="78" y="65"/>
                    <a:pt x="78" y="65"/>
                    <a:pt x="78" y="65"/>
                  </a:cubicBezTo>
                  <a:cubicBezTo>
                    <a:pt x="78" y="64"/>
                    <a:pt x="78" y="64"/>
                    <a:pt x="78" y="63"/>
                  </a:cubicBezTo>
                  <a:cubicBezTo>
                    <a:pt x="78" y="64"/>
                    <a:pt x="77" y="64"/>
                    <a:pt x="77" y="64"/>
                  </a:cubicBezTo>
                  <a:close/>
                  <a:moveTo>
                    <a:pt x="101" y="64"/>
                  </a:moveTo>
                  <a:cubicBezTo>
                    <a:pt x="101" y="65"/>
                    <a:pt x="102" y="65"/>
                    <a:pt x="102" y="65"/>
                  </a:cubicBezTo>
                  <a:cubicBezTo>
                    <a:pt x="102" y="65"/>
                    <a:pt x="103" y="65"/>
                    <a:pt x="103" y="64"/>
                  </a:cubicBezTo>
                  <a:cubicBezTo>
                    <a:pt x="102" y="63"/>
                    <a:pt x="101" y="63"/>
                    <a:pt x="101" y="64"/>
                  </a:cubicBezTo>
                  <a:close/>
                  <a:moveTo>
                    <a:pt x="82" y="65"/>
                  </a:moveTo>
                  <a:cubicBezTo>
                    <a:pt x="82" y="66"/>
                    <a:pt x="83" y="66"/>
                    <a:pt x="83" y="67"/>
                  </a:cubicBezTo>
                  <a:cubicBezTo>
                    <a:pt x="84" y="67"/>
                    <a:pt x="84" y="66"/>
                    <a:pt x="84" y="66"/>
                  </a:cubicBezTo>
                  <a:cubicBezTo>
                    <a:pt x="84" y="65"/>
                    <a:pt x="83" y="64"/>
                    <a:pt x="83" y="64"/>
                  </a:cubicBezTo>
                  <a:cubicBezTo>
                    <a:pt x="83" y="64"/>
                    <a:pt x="82" y="65"/>
                    <a:pt x="82" y="65"/>
                  </a:cubicBezTo>
                  <a:close/>
                  <a:moveTo>
                    <a:pt x="97" y="67"/>
                  </a:moveTo>
                  <a:cubicBezTo>
                    <a:pt x="98" y="67"/>
                    <a:pt x="98" y="67"/>
                    <a:pt x="99" y="66"/>
                  </a:cubicBezTo>
                  <a:cubicBezTo>
                    <a:pt x="98" y="65"/>
                    <a:pt x="98" y="64"/>
                    <a:pt x="97" y="64"/>
                  </a:cubicBezTo>
                  <a:cubicBezTo>
                    <a:pt x="96" y="65"/>
                    <a:pt x="97" y="66"/>
                    <a:pt x="97" y="67"/>
                  </a:cubicBezTo>
                  <a:close/>
                  <a:moveTo>
                    <a:pt x="105" y="65"/>
                  </a:moveTo>
                  <a:cubicBezTo>
                    <a:pt x="105" y="66"/>
                    <a:pt x="106" y="67"/>
                    <a:pt x="106" y="67"/>
                  </a:cubicBezTo>
                  <a:cubicBezTo>
                    <a:pt x="107" y="65"/>
                    <a:pt x="106" y="64"/>
                    <a:pt x="105" y="65"/>
                  </a:cubicBezTo>
                  <a:close/>
                  <a:moveTo>
                    <a:pt x="91" y="65"/>
                  </a:moveTo>
                  <a:cubicBezTo>
                    <a:pt x="91" y="67"/>
                    <a:pt x="92" y="67"/>
                    <a:pt x="92" y="68"/>
                  </a:cubicBezTo>
                  <a:cubicBezTo>
                    <a:pt x="93" y="68"/>
                    <a:pt x="93" y="67"/>
                    <a:pt x="93" y="67"/>
                  </a:cubicBezTo>
                  <a:cubicBezTo>
                    <a:pt x="92" y="66"/>
                    <a:pt x="92" y="65"/>
                    <a:pt x="91" y="65"/>
                  </a:cubicBezTo>
                  <a:cubicBezTo>
                    <a:pt x="91" y="65"/>
                    <a:pt x="91" y="65"/>
                    <a:pt x="91" y="65"/>
                  </a:cubicBezTo>
                  <a:close/>
                  <a:moveTo>
                    <a:pt x="86" y="66"/>
                  </a:moveTo>
                  <a:cubicBezTo>
                    <a:pt x="86" y="66"/>
                    <a:pt x="86" y="67"/>
                    <a:pt x="87" y="67"/>
                  </a:cubicBezTo>
                  <a:cubicBezTo>
                    <a:pt x="87" y="67"/>
                    <a:pt x="87" y="67"/>
                    <a:pt x="87" y="68"/>
                  </a:cubicBezTo>
                  <a:cubicBezTo>
                    <a:pt x="87" y="68"/>
                    <a:pt x="87" y="67"/>
                    <a:pt x="88" y="67"/>
                  </a:cubicBezTo>
                  <a:cubicBezTo>
                    <a:pt x="87" y="67"/>
                    <a:pt x="87" y="67"/>
                    <a:pt x="87" y="66"/>
                  </a:cubicBezTo>
                  <a:cubicBezTo>
                    <a:pt x="87" y="66"/>
                    <a:pt x="87" y="66"/>
                    <a:pt x="87" y="67"/>
                  </a:cubicBezTo>
                  <a:cubicBezTo>
                    <a:pt x="87" y="66"/>
                    <a:pt x="86" y="66"/>
                    <a:pt x="87" y="65"/>
                  </a:cubicBezTo>
                  <a:cubicBezTo>
                    <a:pt x="86" y="65"/>
                    <a:pt x="86" y="65"/>
                    <a:pt x="86" y="65"/>
                  </a:cubicBezTo>
                  <a:cubicBezTo>
                    <a:pt x="86" y="66"/>
                    <a:pt x="86" y="65"/>
                    <a:pt x="86" y="66"/>
                  </a:cubicBezTo>
                  <a:close/>
                  <a:moveTo>
                    <a:pt x="78" y="67"/>
                  </a:moveTo>
                  <a:cubicBezTo>
                    <a:pt x="78" y="66"/>
                    <a:pt x="77" y="65"/>
                    <a:pt x="77" y="66"/>
                  </a:cubicBezTo>
                  <a:cubicBezTo>
                    <a:pt x="77" y="66"/>
                    <a:pt x="77" y="67"/>
                    <a:pt x="78" y="67"/>
                  </a:cubicBezTo>
                  <a:close/>
                  <a:moveTo>
                    <a:pt x="75" y="68"/>
                  </a:moveTo>
                  <a:cubicBezTo>
                    <a:pt x="76" y="68"/>
                    <a:pt x="76" y="69"/>
                    <a:pt x="77" y="70"/>
                  </a:cubicBezTo>
                  <a:cubicBezTo>
                    <a:pt x="77" y="70"/>
                    <a:pt x="78" y="68"/>
                    <a:pt x="77" y="68"/>
                  </a:cubicBezTo>
                  <a:cubicBezTo>
                    <a:pt x="76" y="68"/>
                    <a:pt x="77" y="69"/>
                    <a:pt x="76" y="69"/>
                  </a:cubicBezTo>
                  <a:cubicBezTo>
                    <a:pt x="75" y="68"/>
                    <a:pt x="77" y="66"/>
                    <a:pt x="75" y="66"/>
                  </a:cubicBezTo>
                  <a:cubicBezTo>
                    <a:pt x="75" y="67"/>
                    <a:pt x="75" y="67"/>
                    <a:pt x="75" y="68"/>
                  </a:cubicBezTo>
                  <a:close/>
                  <a:moveTo>
                    <a:pt x="81" y="67"/>
                  </a:moveTo>
                  <a:cubicBezTo>
                    <a:pt x="81" y="68"/>
                    <a:pt x="81" y="68"/>
                    <a:pt x="82" y="69"/>
                  </a:cubicBezTo>
                  <a:cubicBezTo>
                    <a:pt x="82" y="69"/>
                    <a:pt x="82" y="68"/>
                    <a:pt x="83" y="68"/>
                  </a:cubicBezTo>
                  <a:cubicBezTo>
                    <a:pt x="82" y="67"/>
                    <a:pt x="81" y="66"/>
                    <a:pt x="81" y="67"/>
                  </a:cubicBezTo>
                  <a:close/>
                  <a:moveTo>
                    <a:pt x="95" y="67"/>
                  </a:moveTo>
                  <a:cubicBezTo>
                    <a:pt x="95" y="67"/>
                    <a:pt x="95" y="68"/>
                    <a:pt x="95" y="68"/>
                  </a:cubicBezTo>
                  <a:cubicBezTo>
                    <a:pt x="96" y="68"/>
                    <a:pt x="96" y="67"/>
                    <a:pt x="96" y="67"/>
                  </a:cubicBezTo>
                  <a:cubicBezTo>
                    <a:pt x="95" y="67"/>
                    <a:pt x="95" y="66"/>
                    <a:pt x="95" y="66"/>
                  </a:cubicBezTo>
                  <a:cubicBezTo>
                    <a:pt x="95" y="67"/>
                    <a:pt x="95" y="67"/>
                    <a:pt x="95" y="67"/>
                  </a:cubicBezTo>
                  <a:close/>
                  <a:moveTo>
                    <a:pt x="84" y="68"/>
                  </a:moveTo>
                  <a:cubicBezTo>
                    <a:pt x="84" y="69"/>
                    <a:pt x="85" y="69"/>
                    <a:pt x="85" y="70"/>
                  </a:cubicBezTo>
                  <a:cubicBezTo>
                    <a:pt x="86" y="70"/>
                    <a:pt x="86" y="69"/>
                    <a:pt x="86" y="68"/>
                  </a:cubicBezTo>
                  <a:cubicBezTo>
                    <a:pt x="86" y="68"/>
                    <a:pt x="86" y="67"/>
                    <a:pt x="85" y="67"/>
                  </a:cubicBezTo>
                  <a:cubicBezTo>
                    <a:pt x="85" y="67"/>
                    <a:pt x="84" y="68"/>
                    <a:pt x="84" y="68"/>
                  </a:cubicBezTo>
                  <a:close/>
                  <a:moveTo>
                    <a:pt x="91" y="69"/>
                  </a:moveTo>
                  <a:cubicBezTo>
                    <a:pt x="91" y="69"/>
                    <a:pt x="90" y="69"/>
                    <a:pt x="90" y="68"/>
                  </a:cubicBezTo>
                  <a:cubicBezTo>
                    <a:pt x="91" y="69"/>
                    <a:pt x="91" y="69"/>
                    <a:pt x="91" y="69"/>
                  </a:cubicBezTo>
                  <a:cubicBezTo>
                    <a:pt x="92" y="69"/>
                    <a:pt x="92" y="69"/>
                    <a:pt x="92" y="69"/>
                  </a:cubicBezTo>
                  <a:cubicBezTo>
                    <a:pt x="91" y="68"/>
                    <a:pt x="91" y="67"/>
                    <a:pt x="90" y="67"/>
                  </a:cubicBezTo>
                  <a:cubicBezTo>
                    <a:pt x="90" y="67"/>
                    <a:pt x="90" y="67"/>
                    <a:pt x="90" y="67"/>
                  </a:cubicBezTo>
                  <a:cubicBezTo>
                    <a:pt x="90" y="67"/>
                    <a:pt x="90" y="67"/>
                    <a:pt x="90" y="67"/>
                  </a:cubicBezTo>
                  <a:cubicBezTo>
                    <a:pt x="89" y="67"/>
                    <a:pt x="89" y="67"/>
                    <a:pt x="89" y="67"/>
                  </a:cubicBezTo>
                  <a:cubicBezTo>
                    <a:pt x="89" y="68"/>
                    <a:pt x="90" y="68"/>
                    <a:pt x="90" y="69"/>
                  </a:cubicBezTo>
                  <a:cubicBezTo>
                    <a:pt x="90" y="69"/>
                    <a:pt x="91" y="69"/>
                    <a:pt x="91" y="69"/>
                  </a:cubicBezTo>
                  <a:close/>
                  <a:moveTo>
                    <a:pt x="104" y="67"/>
                  </a:moveTo>
                  <a:cubicBezTo>
                    <a:pt x="104" y="68"/>
                    <a:pt x="104" y="69"/>
                    <a:pt x="105" y="69"/>
                  </a:cubicBezTo>
                  <a:cubicBezTo>
                    <a:pt x="106" y="68"/>
                    <a:pt x="105" y="67"/>
                    <a:pt x="104" y="67"/>
                  </a:cubicBezTo>
                  <a:cubicBezTo>
                    <a:pt x="104" y="67"/>
                    <a:pt x="104" y="67"/>
                    <a:pt x="104" y="67"/>
                  </a:cubicBezTo>
                  <a:close/>
                  <a:moveTo>
                    <a:pt x="102" y="68"/>
                  </a:moveTo>
                  <a:cubicBezTo>
                    <a:pt x="102" y="68"/>
                    <a:pt x="102" y="68"/>
                    <a:pt x="102" y="67"/>
                  </a:cubicBezTo>
                  <a:cubicBezTo>
                    <a:pt x="102" y="67"/>
                    <a:pt x="102" y="67"/>
                    <a:pt x="101" y="67"/>
                  </a:cubicBezTo>
                  <a:cubicBezTo>
                    <a:pt x="101" y="67"/>
                    <a:pt x="102" y="68"/>
                    <a:pt x="102" y="68"/>
                  </a:cubicBezTo>
                  <a:close/>
                  <a:moveTo>
                    <a:pt x="99" y="68"/>
                  </a:moveTo>
                  <a:cubicBezTo>
                    <a:pt x="99" y="67"/>
                    <a:pt x="100" y="67"/>
                    <a:pt x="100" y="67"/>
                  </a:cubicBezTo>
                  <a:cubicBezTo>
                    <a:pt x="99" y="67"/>
                    <a:pt x="99" y="68"/>
                    <a:pt x="99" y="68"/>
                  </a:cubicBezTo>
                  <a:close/>
                  <a:moveTo>
                    <a:pt x="93" y="69"/>
                  </a:moveTo>
                  <a:cubicBezTo>
                    <a:pt x="94" y="69"/>
                    <a:pt x="94" y="71"/>
                    <a:pt x="95" y="71"/>
                  </a:cubicBezTo>
                  <a:cubicBezTo>
                    <a:pt x="95" y="69"/>
                    <a:pt x="95" y="69"/>
                    <a:pt x="94" y="68"/>
                  </a:cubicBezTo>
                  <a:cubicBezTo>
                    <a:pt x="94" y="68"/>
                    <a:pt x="93" y="69"/>
                    <a:pt x="93" y="69"/>
                  </a:cubicBezTo>
                  <a:close/>
                  <a:moveTo>
                    <a:pt x="96" y="69"/>
                  </a:moveTo>
                  <a:cubicBezTo>
                    <a:pt x="97" y="69"/>
                    <a:pt x="97" y="69"/>
                    <a:pt x="97" y="68"/>
                  </a:cubicBezTo>
                  <a:cubicBezTo>
                    <a:pt x="97" y="68"/>
                    <a:pt x="96" y="68"/>
                    <a:pt x="96" y="68"/>
                  </a:cubicBezTo>
                  <a:cubicBezTo>
                    <a:pt x="97" y="68"/>
                    <a:pt x="96" y="69"/>
                    <a:pt x="96" y="69"/>
                  </a:cubicBezTo>
                  <a:close/>
                  <a:moveTo>
                    <a:pt x="115" y="71"/>
                  </a:moveTo>
                  <a:cubicBezTo>
                    <a:pt x="116" y="70"/>
                    <a:pt x="116" y="69"/>
                    <a:pt x="117" y="68"/>
                  </a:cubicBezTo>
                  <a:cubicBezTo>
                    <a:pt x="116" y="68"/>
                    <a:pt x="115" y="70"/>
                    <a:pt x="115" y="71"/>
                  </a:cubicBezTo>
                  <a:close/>
                  <a:moveTo>
                    <a:pt x="99" y="69"/>
                  </a:moveTo>
                  <a:cubicBezTo>
                    <a:pt x="99" y="69"/>
                    <a:pt x="99" y="70"/>
                    <a:pt x="100" y="70"/>
                  </a:cubicBezTo>
                  <a:cubicBezTo>
                    <a:pt x="100" y="69"/>
                    <a:pt x="100" y="68"/>
                    <a:pt x="99" y="69"/>
                  </a:cubicBezTo>
                  <a:close/>
                  <a:moveTo>
                    <a:pt x="88" y="69"/>
                  </a:moveTo>
                  <a:cubicBezTo>
                    <a:pt x="89" y="70"/>
                    <a:pt x="89" y="71"/>
                    <a:pt x="90" y="71"/>
                  </a:cubicBezTo>
                  <a:cubicBezTo>
                    <a:pt x="90" y="71"/>
                    <a:pt x="90" y="71"/>
                    <a:pt x="90" y="71"/>
                  </a:cubicBezTo>
                  <a:cubicBezTo>
                    <a:pt x="90" y="70"/>
                    <a:pt x="89" y="69"/>
                    <a:pt x="89" y="68"/>
                  </a:cubicBezTo>
                  <a:cubicBezTo>
                    <a:pt x="89" y="69"/>
                    <a:pt x="88" y="69"/>
                    <a:pt x="88" y="69"/>
                  </a:cubicBezTo>
                  <a:close/>
                  <a:moveTo>
                    <a:pt x="83" y="70"/>
                  </a:moveTo>
                  <a:cubicBezTo>
                    <a:pt x="84" y="70"/>
                    <a:pt x="84" y="71"/>
                    <a:pt x="84" y="72"/>
                  </a:cubicBezTo>
                  <a:cubicBezTo>
                    <a:pt x="84" y="71"/>
                    <a:pt x="85" y="71"/>
                    <a:pt x="85" y="71"/>
                  </a:cubicBezTo>
                  <a:cubicBezTo>
                    <a:pt x="84" y="70"/>
                    <a:pt x="84" y="69"/>
                    <a:pt x="83" y="69"/>
                  </a:cubicBezTo>
                  <a:cubicBezTo>
                    <a:pt x="83" y="69"/>
                    <a:pt x="83" y="69"/>
                    <a:pt x="83" y="70"/>
                  </a:cubicBezTo>
                  <a:close/>
                  <a:moveTo>
                    <a:pt x="101" y="69"/>
                  </a:moveTo>
                  <a:cubicBezTo>
                    <a:pt x="101" y="70"/>
                    <a:pt x="101" y="69"/>
                    <a:pt x="101" y="69"/>
                  </a:cubicBezTo>
                  <a:cubicBezTo>
                    <a:pt x="101" y="69"/>
                    <a:pt x="101" y="69"/>
                    <a:pt x="101" y="69"/>
                  </a:cubicBezTo>
                  <a:close/>
                  <a:moveTo>
                    <a:pt x="75" y="73"/>
                  </a:moveTo>
                  <a:cubicBezTo>
                    <a:pt x="75" y="72"/>
                    <a:pt x="76" y="72"/>
                    <a:pt x="76" y="71"/>
                  </a:cubicBezTo>
                  <a:cubicBezTo>
                    <a:pt x="75" y="70"/>
                    <a:pt x="75" y="70"/>
                    <a:pt x="75" y="70"/>
                  </a:cubicBezTo>
                  <a:cubicBezTo>
                    <a:pt x="75" y="71"/>
                    <a:pt x="74" y="72"/>
                    <a:pt x="75" y="73"/>
                  </a:cubicBezTo>
                  <a:close/>
                  <a:moveTo>
                    <a:pt x="104" y="70"/>
                  </a:moveTo>
                  <a:cubicBezTo>
                    <a:pt x="104" y="70"/>
                    <a:pt x="104" y="70"/>
                    <a:pt x="104" y="70"/>
                  </a:cubicBezTo>
                  <a:cubicBezTo>
                    <a:pt x="104" y="70"/>
                    <a:pt x="104" y="70"/>
                    <a:pt x="104" y="70"/>
                  </a:cubicBezTo>
                  <a:cubicBezTo>
                    <a:pt x="104" y="70"/>
                    <a:pt x="104" y="70"/>
                    <a:pt x="104" y="70"/>
                  </a:cubicBezTo>
                  <a:close/>
                  <a:moveTo>
                    <a:pt x="88" y="73"/>
                  </a:moveTo>
                  <a:cubicBezTo>
                    <a:pt x="89" y="73"/>
                    <a:pt x="89" y="72"/>
                    <a:pt x="89" y="72"/>
                  </a:cubicBezTo>
                  <a:cubicBezTo>
                    <a:pt x="89" y="71"/>
                    <a:pt x="88" y="70"/>
                    <a:pt x="87" y="70"/>
                  </a:cubicBezTo>
                  <a:cubicBezTo>
                    <a:pt x="86" y="71"/>
                    <a:pt x="87" y="73"/>
                    <a:pt x="88" y="73"/>
                  </a:cubicBezTo>
                  <a:close/>
                  <a:moveTo>
                    <a:pt x="99" y="72"/>
                  </a:moveTo>
                  <a:cubicBezTo>
                    <a:pt x="99" y="72"/>
                    <a:pt x="99" y="72"/>
                    <a:pt x="99" y="71"/>
                  </a:cubicBezTo>
                  <a:cubicBezTo>
                    <a:pt x="99" y="71"/>
                    <a:pt x="98" y="70"/>
                    <a:pt x="98" y="70"/>
                  </a:cubicBezTo>
                  <a:cubicBezTo>
                    <a:pt x="97" y="71"/>
                    <a:pt x="98" y="72"/>
                    <a:pt x="99" y="72"/>
                  </a:cubicBezTo>
                  <a:close/>
                  <a:moveTo>
                    <a:pt x="101" y="71"/>
                  </a:moveTo>
                  <a:cubicBezTo>
                    <a:pt x="101" y="72"/>
                    <a:pt x="102" y="74"/>
                    <a:pt x="103" y="72"/>
                  </a:cubicBezTo>
                  <a:cubicBezTo>
                    <a:pt x="103" y="71"/>
                    <a:pt x="103" y="70"/>
                    <a:pt x="102" y="70"/>
                  </a:cubicBezTo>
                  <a:cubicBezTo>
                    <a:pt x="101" y="70"/>
                    <a:pt x="101" y="71"/>
                    <a:pt x="101" y="71"/>
                  </a:cubicBezTo>
                  <a:close/>
                  <a:moveTo>
                    <a:pt x="94" y="73"/>
                  </a:moveTo>
                  <a:cubicBezTo>
                    <a:pt x="94" y="72"/>
                    <a:pt x="93" y="71"/>
                    <a:pt x="92" y="70"/>
                  </a:cubicBezTo>
                  <a:cubicBezTo>
                    <a:pt x="93" y="71"/>
                    <a:pt x="92" y="70"/>
                    <a:pt x="92" y="71"/>
                  </a:cubicBezTo>
                  <a:cubicBezTo>
                    <a:pt x="92" y="72"/>
                    <a:pt x="93" y="72"/>
                    <a:pt x="93" y="73"/>
                  </a:cubicBezTo>
                  <a:cubicBezTo>
                    <a:pt x="93" y="73"/>
                    <a:pt x="93" y="73"/>
                    <a:pt x="94" y="73"/>
                  </a:cubicBezTo>
                  <a:cubicBezTo>
                    <a:pt x="94" y="72"/>
                    <a:pt x="93" y="72"/>
                    <a:pt x="94" y="72"/>
                  </a:cubicBezTo>
                  <a:cubicBezTo>
                    <a:pt x="94" y="72"/>
                    <a:pt x="94" y="72"/>
                    <a:pt x="94" y="73"/>
                  </a:cubicBezTo>
                  <a:close/>
                  <a:moveTo>
                    <a:pt x="78" y="72"/>
                  </a:moveTo>
                  <a:cubicBezTo>
                    <a:pt x="78" y="72"/>
                    <a:pt x="79" y="71"/>
                    <a:pt x="78" y="71"/>
                  </a:cubicBezTo>
                  <a:cubicBezTo>
                    <a:pt x="78" y="71"/>
                    <a:pt x="78" y="72"/>
                    <a:pt x="78" y="72"/>
                  </a:cubicBezTo>
                  <a:close/>
                  <a:moveTo>
                    <a:pt x="106" y="72"/>
                  </a:moveTo>
                  <a:cubicBezTo>
                    <a:pt x="106" y="72"/>
                    <a:pt x="106" y="71"/>
                    <a:pt x="106" y="71"/>
                  </a:cubicBezTo>
                  <a:cubicBezTo>
                    <a:pt x="106" y="71"/>
                    <a:pt x="105" y="71"/>
                    <a:pt x="105" y="71"/>
                  </a:cubicBezTo>
                  <a:cubicBezTo>
                    <a:pt x="105" y="71"/>
                    <a:pt x="105" y="72"/>
                    <a:pt x="106" y="72"/>
                  </a:cubicBezTo>
                  <a:close/>
                  <a:moveTo>
                    <a:pt x="96" y="73"/>
                  </a:moveTo>
                  <a:cubicBezTo>
                    <a:pt x="97" y="73"/>
                    <a:pt x="97" y="73"/>
                    <a:pt x="97" y="74"/>
                  </a:cubicBezTo>
                  <a:cubicBezTo>
                    <a:pt x="98" y="74"/>
                    <a:pt x="98" y="73"/>
                    <a:pt x="98" y="73"/>
                  </a:cubicBezTo>
                  <a:cubicBezTo>
                    <a:pt x="98" y="72"/>
                    <a:pt x="96" y="70"/>
                    <a:pt x="96" y="73"/>
                  </a:cubicBezTo>
                  <a:close/>
                  <a:moveTo>
                    <a:pt x="81" y="72"/>
                  </a:moveTo>
                  <a:cubicBezTo>
                    <a:pt x="82" y="72"/>
                    <a:pt x="82" y="73"/>
                    <a:pt x="83" y="73"/>
                  </a:cubicBezTo>
                  <a:cubicBezTo>
                    <a:pt x="83" y="72"/>
                    <a:pt x="82" y="71"/>
                    <a:pt x="81" y="72"/>
                  </a:cubicBezTo>
                  <a:close/>
                  <a:moveTo>
                    <a:pt x="91" y="73"/>
                  </a:moveTo>
                  <a:cubicBezTo>
                    <a:pt x="92" y="73"/>
                    <a:pt x="92" y="74"/>
                    <a:pt x="92" y="74"/>
                  </a:cubicBezTo>
                  <a:cubicBezTo>
                    <a:pt x="93" y="74"/>
                    <a:pt x="93" y="74"/>
                    <a:pt x="93" y="74"/>
                  </a:cubicBezTo>
                  <a:cubicBezTo>
                    <a:pt x="92" y="73"/>
                    <a:pt x="92" y="72"/>
                    <a:pt x="91" y="72"/>
                  </a:cubicBezTo>
                  <a:cubicBezTo>
                    <a:pt x="91" y="72"/>
                    <a:pt x="91" y="72"/>
                    <a:pt x="91" y="73"/>
                  </a:cubicBezTo>
                  <a:close/>
                  <a:moveTo>
                    <a:pt x="87" y="75"/>
                  </a:moveTo>
                  <a:cubicBezTo>
                    <a:pt x="87" y="75"/>
                    <a:pt x="88" y="75"/>
                    <a:pt x="88" y="74"/>
                  </a:cubicBezTo>
                  <a:cubicBezTo>
                    <a:pt x="87" y="73"/>
                    <a:pt x="87" y="73"/>
                    <a:pt x="86" y="72"/>
                  </a:cubicBezTo>
                  <a:cubicBezTo>
                    <a:pt x="85" y="73"/>
                    <a:pt x="86" y="74"/>
                    <a:pt x="86" y="74"/>
                  </a:cubicBezTo>
                  <a:cubicBezTo>
                    <a:pt x="85" y="74"/>
                    <a:pt x="85" y="74"/>
                    <a:pt x="85" y="74"/>
                  </a:cubicBezTo>
                  <a:cubicBezTo>
                    <a:pt x="86" y="75"/>
                    <a:pt x="86" y="75"/>
                    <a:pt x="87" y="75"/>
                  </a:cubicBezTo>
                  <a:close/>
                  <a:moveTo>
                    <a:pt x="104" y="74"/>
                  </a:moveTo>
                  <a:cubicBezTo>
                    <a:pt x="105" y="74"/>
                    <a:pt x="105" y="73"/>
                    <a:pt x="104" y="72"/>
                  </a:cubicBezTo>
                  <a:cubicBezTo>
                    <a:pt x="104" y="73"/>
                    <a:pt x="103" y="74"/>
                    <a:pt x="104" y="74"/>
                  </a:cubicBezTo>
                  <a:close/>
                  <a:moveTo>
                    <a:pt x="76" y="73"/>
                  </a:moveTo>
                  <a:cubicBezTo>
                    <a:pt x="77" y="74"/>
                    <a:pt x="77" y="74"/>
                    <a:pt x="77" y="75"/>
                  </a:cubicBezTo>
                  <a:cubicBezTo>
                    <a:pt x="78" y="75"/>
                    <a:pt x="78" y="74"/>
                    <a:pt x="78" y="74"/>
                  </a:cubicBezTo>
                  <a:cubicBezTo>
                    <a:pt x="78" y="73"/>
                    <a:pt x="78" y="73"/>
                    <a:pt x="77" y="73"/>
                  </a:cubicBezTo>
                  <a:cubicBezTo>
                    <a:pt x="77" y="73"/>
                    <a:pt x="76" y="73"/>
                    <a:pt x="76" y="73"/>
                  </a:cubicBezTo>
                  <a:close/>
                  <a:moveTo>
                    <a:pt x="100" y="73"/>
                  </a:moveTo>
                  <a:cubicBezTo>
                    <a:pt x="100" y="73"/>
                    <a:pt x="100" y="72"/>
                    <a:pt x="100" y="73"/>
                  </a:cubicBezTo>
                  <a:cubicBezTo>
                    <a:pt x="100" y="73"/>
                    <a:pt x="99" y="73"/>
                    <a:pt x="100" y="73"/>
                  </a:cubicBezTo>
                  <a:close/>
                  <a:moveTo>
                    <a:pt x="89" y="75"/>
                  </a:moveTo>
                  <a:cubicBezTo>
                    <a:pt x="90" y="75"/>
                    <a:pt x="90" y="76"/>
                    <a:pt x="91" y="76"/>
                  </a:cubicBezTo>
                  <a:cubicBezTo>
                    <a:pt x="91" y="76"/>
                    <a:pt x="91" y="76"/>
                    <a:pt x="92" y="75"/>
                  </a:cubicBezTo>
                  <a:cubicBezTo>
                    <a:pt x="91" y="74"/>
                    <a:pt x="91" y="74"/>
                    <a:pt x="90" y="73"/>
                  </a:cubicBezTo>
                  <a:cubicBezTo>
                    <a:pt x="90" y="74"/>
                    <a:pt x="89" y="74"/>
                    <a:pt x="89" y="75"/>
                  </a:cubicBezTo>
                  <a:close/>
                  <a:moveTo>
                    <a:pt x="80" y="74"/>
                  </a:moveTo>
                  <a:cubicBezTo>
                    <a:pt x="80" y="75"/>
                    <a:pt x="80" y="75"/>
                    <a:pt x="81" y="76"/>
                  </a:cubicBezTo>
                  <a:cubicBezTo>
                    <a:pt x="81" y="75"/>
                    <a:pt x="81" y="75"/>
                    <a:pt x="82" y="75"/>
                  </a:cubicBezTo>
                  <a:cubicBezTo>
                    <a:pt x="81" y="74"/>
                    <a:pt x="81" y="73"/>
                    <a:pt x="80" y="73"/>
                  </a:cubicBezTo>
                  <a:cubicBezTo>
                    <a:pt x="80" y="74"/>
                    <a:pt x="80" y="74"/>
                    <a:pt x="80" y="74"/>
                  </a:cubicBezTo>
                  <a:close/>
                  <a:moveTo>
                    <a:pt x="95" y="74"/>
                  </a:moveTo>
                  <a:cubicBezTo>
                    <a:pt x="95" y="74"/>
                    <a:pt x="95" y="73"/>
                    <a:pt x="95" y="73"/>
                  </a:cubicBezTo>
                  <a:cubicBezTo>
                    <a:pt x="95" y="73"/>
                    <a:pt x="95" y="74"/>
                    <a:pt x="95" y="74"/>
                  </a:cubicBezTo>
                  <a:close/>
                  <a:moveTo>
                    <a:pt x="101" y="75"/>
                  </a:moveTo>
                  <a:cubicBezTo>
                    <a:pt x="101" y="75"/>
                    <a:pt x="102" y="74"/>
                    <a:pt x="101" y="74"/>
                  </a:cubicBezTo>
                  <a:cubicBezTo>
                    <a:pt x="101" y="74"/>
                    <a:pt x="101" y="74"/>
                    <a:pt x="101" y="75"/>
                  </a:cubicBezTo>
                  <a:close/>
                  <a:moveTo>
                    <a:pt x="95" y="75"/>
                  </a:moveTo>
                  <a:cubicBezTo>
                    <a:pt x="95" y="74"/>
                    <a:pt x="95" y="74"/>
                    <a:pt x="94" y="74"/>
                  </a:cubicBezTo>
                  <a:cubicBezTo>
                    <a:pt x="94" y="74"/>
                    <a:pt x="94" y="74"/>
                    <a:pt x="95" y="75"/>
                  </a:cubicBezTo>
                  <a:close/>
                  <a:moveTo>
                    <a:pt x="111" y="76"/>
                  </a:moveTo>
                  <a:cubicBezTo>
                    <a:pt x="111" y="75"/>
                    <a:pt x="112" y="74"/>
                    <a:pt x="112" y="74"/>
                  </a:cubicBezTo>
                  <a:cubicBezTo>
                    <a:pt x="112" y="74"/>
                    <a:pt x="111" y="75"/>
                    <a:pt x="111" y="76"/>
                  </a:cubicBezTo>
                  <a:close/>
                  <a:moveTo>
                    <a:pt x="113" y="74"/>
                  </a:moveTo>
                  <a:cubicBezTo>
                    <a:pt x="113" y="74"/>
                    <a:pt x="114" y="74"/>
                    <a:pt x="114" y="74"/>
                  </a:cubicBezTo>
                  <a:cubicBezTo>
                    <a:pt x="114" y="74"/>
                    <a:pt x="114" y="74"/>
                    <a:pt x="114" y="74"/>
                  </a:cubicBezTo>
                  <a:cubicBezTo>
                    <a:pt x="114" y="74"/>
                    <a:pt x="113" y="74"/>
                    <a:pt x="113" y="74"/>
                  </a:cubicBezTo>
                  <a:close/>
                  <a:moveTo>
                    <a:pt x="98" y="75"/>
                  </a:moveTo>
                  <a:cubicBezTo>
                    <a:pt x="99" y="76"/>
                    <a:pt x="99" y="76"/>
                    <a:pt x="100" y="77"/>
                  </a:cubicBezTo>
                  <a:cubicBezTo>
                    <a:pt x="100" y="76"/>
                    <a:pt x="99" y="74"/>
                    <a:pt x="99" y="74"/>
                  </a:cubicBezTo>
                  <a:cubicBezTo>
                    <a:pt x="99" y="74"/>
                    <a:pt x="98" y="74"/>
                    <a:pt x="98" y="75"/>
                  </a:cubicBezTo>
                  <a:close/>
                  <a:moveTo>
                    <a:pt x="105" y="77"/>
                  </a:moveTo>
                  <a:cubicBezTo>
                    <a:pt x="104" y="77"/>
                    <a:pt x="104" y="77"/>
                    <a:pt x="104" y="77"/>
                  </a:cubicBezTo>
                  <a:cubicBezTo>
                    <a:pt x="103" y="78"/>
                    <a:pt x="104" y="79"/>
                    <a:pt x="105" y="79"/>
                  </a:cubicBezTo>
                  <a:cubicBezTo>
                    <a:pt x="105" y="77"/>
                    <a:pt x="106" y="77"/>
                    <a:pt x="106" y="75"/>
                  </a:cubicBezTo>
                  <a:cubicBezTo>
                    <a:pt x="105" y="75"/>
                    <a:pt x="106" y="74"/>
                    <a:pt x="105" y="74"/>
                  </a:cubicBezTo>
                  <a:cubicBezTo>
                    <a:pt x="105" y="75"/>
                    <a:pt x="104" y="76"/>
                    <a:pt x="105" y="77"/>
                  </a:cubicBezTo>
                  <a:close/>
                  <a:moveTo>
                    <a:pt x="96" y="75"/>
                  </a:moveTo>
                  <a:cubicBezTo>
                    <a:pt x="96" y="75"/>
                    <a:pt x="96" y="75"/>
                    <a:pt x="96" y="75"/>
                  </a:cubicBezTo>
                  <a:cubicBezTo>
                    <a:pt x="96" y="75"/>
                    <a:pt x="96" y="74"/>
                    <a:pt x="96" y="74"/>
                  </a:cubicBezTo>
                  <a:cubicBezTo>
                    <a:pt x="96" y="75"/>
                    <a:pt x="96" y="75"/>
                    <a:pt x="96" y="75"/>
                  </a:cubicBezTo>
                  <a:close/>
                  <a:moveTo>
                    <a:pt x="83" y="75"/>
                  </a:moveTo>
                  <a:cubicBezTo>
                    <a:pt x="84" y="76"/>
                    <a:pt x="84" y="77"/>
                    <a:pt x="85" y="77"/>
                  </a:cubicBezTo>
                  <a:cubicBezTo>
                    <a:pt x="86" y="77"/>
                    <a:pt x="86" y="77"/>
                    <a:pt x="86" y="77"/>
                  </a:cubicBezTo>
                  <a:cubicBezTo>
                    <a:pt x="85" y="76"/>
                    <a:pt x="84" y="73"/>
                    <a:pt x="83" y="75"/>
                  </a:cubicBezTo>
                  <a:close/>
                  <a:moveTo>
                    <a:pt x="93" y="75"/>
                  </a:moveTo>
                  <a:cubicBezTo>
                    <a:pt x="94" y="76"/>
                    <a:pt x="94" y="77"/>
                    <a:pt x="95" y="77"/>
                  </a:cubicBezTo>
                  <a:cubicBezTo>
                    <a:pt x="95" y="77"/>
                    <a:pt x="95" y="76"/>
                    <a:pt x="95" y="76"/>
                  </a:cubicBezTo>
                  <a:cubicBezTo>
                    <a:pt x="94" y="76"/>
                    <a:pt x="94" y="75"/>
                    <a:pt x="94" y="75"/>
                  </a:cubicBezTo>
                  <a:cubicBezTo>
                    <a:pt x="94" y="75"/>
                    <a:pt x="93" y="75"/>
                    <a:pt x="93" y="75"/>
                  </a:cubicBezTo>
                  <a:close/>
                  <a:moveTo>
                    <a:pt x="75" y="77"/>
                  </a:moveTo>
                  <a:cubicBezTo>
                    <a:pt x="75" y="76"/>
                    <a:pt x="75" y="75"/>
                    <a:pt x="75" y="75"/>
                  </a:cubicBezTo>
                  <a:cubicBezTo>
                    <a:pt x="75" y="76"/>
                    <a:pt x="74" y="77"/>
                    <a:pt x="75" y="77"/>
                  </a:cubicBezTo>
                  <a:close/>
                  <a:moveTo>
                    <a:pt x="79" y="77"/>
                  </a:moveTo>
                  <a:cubicBezTo>
                    <a:pt x="79" y="77"/>
                    <a:pt x="79" y="77"/>
                    <a:pt x="79" y="77"/>
                  </a:cubicBezTo>
                  <a:cubicBezTo>
                    <a:pt x="80" y="77"/>
                    <a:pt x="80" y="77"/>
                    <a:pt x="80" y="76"/>
                  </a:cubicBezTo>
                  <a:cubicBezTo>
                    <a:pt x="80" y="76"/>
                    <a:pt x="80" y="75"/>
                    <a:pt x="79" y="75"/>
                  </a:cubicBezTo>
                  <a:cubicBezTo>
                    <a:pt x="79" y="76"/>
                    <a:pt x="79" y="76"/>
                    <a:pt x="79" y="77"/>
                  </a:cubicBezTo>
                  <a:close/>
                  <a:moveTo>
                    <a:pt x="102" y="77"/>
                  </a:moveTo>
                  <a:cubicBezTo>
                    <a:pt x="102" y="76"/>
                    <a:pt x="103" y="76"/>
                    <a:pt x="103" y="76"/>
                  </a:cubicBezTo>
                  <a:cubicBezTo>
                    <a:pt x="103" y="76"/>
                    <a:pt x="102" y="75"/>
                    <a:pt x="102" y="75"/>
                  </a:cubicBezTo>
                  <a:cubicBezTo>
                    <a:pt x="101" y="76"/>
                    <a:pt x="102" y="76"/>
                    <a:pt x="102" y="77"/>
                  </a:cubicBezTo>
                  <a:close/>
                  <a:moveTo>
                    <a:pt x="87" y="76"/>
                  </a:moveTo>
                  <a:cubicBezTo>
                    <a:pt x="88" y="77"/>
                    <a:pt x="88" y="78"/>
                    <a:pt x="89" y="78"/>
                  </a:cubicBezTo>
                  <a:cubicBezTo>
                    <a:pt x="89" y="78"/>
                    <a:pt x="90" y="78"/>
                    <a:pt x="90" y="77"/>
                  </a:cubicBezTo>
                  <a:cubicBezTo>
                    <a:pt x="89" y="77"/>
                    <a:pt x="89" y="76"/>
                    <a:pt x="88" y="75"/>
                  </a:cubicBezTo>
                  <a:cubicBezTo>
                    <a:pt x="88" y="76"/>
                    <a:pt x="88" y="76"/>
                    <a:pt x="87" y="76"/>
                  </a:cubicBezTo>
                  <a:close/>
                  <a:moveTo>
                    <a:pt x="97" y="78"/>
                  </a:moveTo>
                  <a:cubicBezTo>
                    <a:pt x="98" y="78"/>
                    <a:pt x="98" y="78"/>
                    <a:pt x="98" y="78"/>
                  </a:cubicBezTo>
                  <a:cubicBezTo>
                    <a:pt x="99" y="78"/>
                    <a:pt x="97" y="76"/>
                    <a:pt x="97" y="76"/>
                  </a:cubicBezTo>
                  <a:cubicBezTo>
                    <a:pt x="96" y="77"/>
                    <a:pt x="98" y="77"/>
                    <a:pt x="97" y="78"/>
                  </a:cubicBezTo>
                  <a:close/>
                  <a:moveTo>
                    <a:pt x="91" y="77"/>
                  </a:moveTo>
                  <a:cubicBezTo>
                    <a:pt x="92" y="78"/>
                    <a:pt x="93" y="79"/>
                    <a:pt x="93" y="79"/>
                  </a:cubicBezTo>
                  <a:cubicBezTo>
                    <a:pt x="93" y="79"/>
                    <a:pt x="94" y="79"/>
                    <a:pt x="94" y="78"/>
                  </a:cubicBezTo>
                  <a:cubicBezTo>
                    <a:pt x="93" y="78"/>
                    <a:pt x="93" y="77"/>
                    <a:pt x="92" y="76"/>
                  </a:cubicBezTo>
                  <a:cubicBezTo>
                    <a:pt x="92" y="77"/>
                    <a:pt x="92" y="77"/>
                    <a:pt x="91" y="77"/>
                  </a:cubicBezTo>
                  <a:close/>
                  <a:moveTo>
                    <a:pt x="82" y="77"/>
                  </a:moveTo>
                  <a:cubicBezTo>
                    <a:pt x="83" y="78"/>
                    <a:pt x="83" y="78"/>
                    <a:pt x="83" y="79"/>
                  </a:cubicBezTo>
                  <a:cubicBezTo>
                    <a:pt x="85" y="79"/>
                    <a:pt x="83" y="77"/>
                    <a:pt x="82" y="77"/>
                  </a:cubicBezTo>
                  <a:cubicBezTo>
                    <a:pt x="82" y="77"/>
                    <a:pt x="82" y="77"/>
                    <a:pt x="82" y="77"/>
                  </a:cubicBezTo>
                  <a:close/>
                  <a:moveTo>
                    <a:pt x="101" y="78"/>
                  </a:moveTo>
                  <a:cubicBezTo>
                    <a:pt x="101" y="78"/>
                    <a:pt x="102" y="78"/>
                    <a:pt x="102" y="77"/>
                  </a:cubicBezTo>
                  <a:cubicBezTo>
                    <a:pt x="101" y="77"/>
                    <a:pt x="101" y="77"/>
                    <a:pt x="101" y="77"/>
                  </a:cubicBezTo>
                  <a:cubicBezTo>
                    <a:pt x="101" y="77"/>
                    <a:pt x="100" y="78"/>
                    <a:pt x="101" y="78"/>
                  </a:cubicBezTo>
                  <a:close/>
                  <a:moveTo>
                    <a:pt x="84" y="78"/>
                  </a:moveTo>
                  <a:cubicBezTo>
                    <a:pt x="84" y="78"/>
                    <a:pt x="84" y="77"/>
                    <a:pt x="83" y="77"/>
                  </a:cubicBezTo>
                  <a:cubicBezTo>
                    <a:pt x="84" y="77"/>
                    <a:pt x="84" y="78"/>
                    <a:pt x="84" y="78"/>
                  </a:cubicBezTo>
                  <a:close/>
                  <a:moveTo>
                    <a:pt x="96" y="79"/>
                  </a:moveTo>
                  <a:cubicBezTo>
                    <a:pt x="97" y="79"/>
                    <a:pt x="97" y="80"/>
                    <a:pt x="97" y="80"/>
                  </a:cubicBezTo>
                  <a:cubicBezTo>
                    <a:pt x="97" y="80"/>
                    <a:pt x="97" y="80"/>
                    <a:pt x="98" y="80"/>
                  </a:cubicBezTo>
                  <a:cubicBezTo>
                    <a:pt x="97" y="79"/>
                    <a:pt x="97" y="78"/>
                    <a:pt x="96" y="77"/>
                  </a:cubicBezTo>
                  <a:cubicBezTo>
                    <a:pt x="96" y="78"/>
                    <a:pt x="95" y="78"/>
                    <a:pt x="96" y="79"/>
                  </a:cubicBezTo>
                  <a:close/>
                  <a:moveTo>
                    <a:pt x="86" y="78"/>
                  </a:moveTo>
                  <a:cubicBezTo>
                    <a:pt x="86" y="79"/>
                    <a:pt x="87" y="80"/>
                    <a:pt x="87" y="80"/>
                  </a:cubicBezTo>
                  <a:cubicBezTo>
                    <a:pt x="88" y="80"/>
                    <a:pt x="88" y="80"/>
                    <a:pt x="88" y="80"/>
                  </a:cubicBezTo>
                  <a:cubicBezTo>
                    <a:pt x="87" y="79"/>
                    <a:pt x="87" y="78"/>
                    <a:pt x="86" y="78"/>
                  </a:cubicBezTo>
                  <a:cubicBezTo>
                    <a:pt x="86" y="78"/>
                    <a:pt x="86" y="78"/>
                    <a:pt x="86" y="78"/>
                  </a:cubicBezTo>
                  <a:close/>
                  <a:moveTo>
                    <a:pt x="81" y="79"/>
                  </a:moveTo>
                  <a:cubicBezTo>
                    <a:pt x="81" y="80"/>
                    <a:pt x="82" y="80"/>
                    <a:pt x="82" y="81"/>
                  </a:cubicBezTo>
                  <a:cubicBezTo>
                    <a:pt x="82" y="81"/>
                    <a:pt x="82" y="81"/>
                    <a:pt x="82" y="81"/>
                  </a:cubicBezTo>
                  <a:cubicBezTo>
                    <a:pt x="83" y="81"/>
                    <a:pt x="83" y="81"/>
                    <a:pt x="83" y="80"/>
                  </a:cubicBezTo>
                  <a:cubicBezTo>
                    <a:pt x="83" y="79"/>
                    <a:pt x="82" y="79"/>
                    <a:pt x="82" y="78"/>
                  </a:cubicBezTo>
                  <a:cubicBezTo>
                    <a:pt x="81" y="79"/>
                    <a:pt x="81" y="79"/>
                    <a:pt x="81" y="79"/>
                  </a:cubicBezTo>
                  <a:close/>
                  <a:moveTo>
                    <a:pt x="102" y="80"/>
                  </a:moveTo>
                  <a:cubicBezTo>
                    <a:pt x="102" y="80"/>
                    <a:pt x="102" y="81"/>
                    <a:pt x="103" y="80"/>
                  </a:cubicBezTo>
                  <a:cubicBezTo>
                    <a:pt x="103" y="80"/>
                    <a:pt x="103" y="79"/>
                    <a:pt x="102" y="78"/>
                  </a:cubicBezTo>
                  <a:cubicBezTo>
                    <a:pt x="102" y="79"/>
                    <a:pt x="102" y="79"/>
                    <a:pt x="102" y="80"/>
                  </a:cubicBezTo>
                  <a:close/>
                  <a:moveTo>
                    <a:pt x="90" y="79"/>
                  </a:moveTo>
                  <a:cubicBezTo>
                    <a:pt x="91" y="80"/>
                    <a:pt x="91" y="81"/>
                    <a:pt x="92" y="81"/>
                  </a:cubicBezTo>
                  <a:cubicBezTo>
                    <a:pt x="92" y="80"/>
                    <a:pt x="91" y="78"/>
                    <a:pt x="90" y="79"/>
                  </a:cubicBezTo>
                  <a:close/>
                  <a:moveTo>
                    <a:pt x="76" y="80"/>
                  </a:moveTo>
                  <a:cubicBezTo>
                    <a:pt x="76" y="80"/>
                    <a:pt x="77" y="80"/>
                    <a:pt x="77" y="81"/>
                  </a:cubicBezTo>
                  <a:cubicBezTo>
                    <a:pt x="79" y="80"/>
                    <a:pt x="76" y="77"/>
                    <a:pt x="76" y="80"/>
                  </a:cubicBezTo>
                  <a:close/>
                  <a:moveTo>
                    <a:pt x="100" y="80"/>
                  </a:moveTo>
                  <a:cubicBezTo>
                    <a:pt x="100" y="80"/>
                    <a:pt x="100" y="79"/>
                    <a:pt x="99" y="79"/>
                  </a:cubicBezTo>
                  <a:cubicBezTo>
                    <a:pt x="99" y="79"/>
                    <a:pt x="99" y="80"/>
                    <a:pt x="100" y="80"/>
                  </a:cubicBezTo>
                  <a:close/>
                  <a:moveTo>
                    <a:pt x="109" y="82"/>
                  </a:moveTo>
                  <a:cubicBezTo>
                    <a:pt x="108" y="82"/>
                    <a:pt x="108" y="81"/>
                    <a:pt x="107" y="81"/>
                  </a:cubicBezTo>
                  <a:cubicBezTo>
                    <a:pt x="107" y="82"/>
                    <a:pt x="107" y="82"/>
                    <a:pt x="107" y="83"/>
                  </a:cubicBezTo>
                  <a:cubicBezTo>
                    <a:pt x="108" y="83"/>
                    <a:pt x="108" y="84"/>
                    <a:pt x="109" y="83"/>
                  </a:cubicBezTo>
                  <a:cubicBezTo>
                    <a:pt x="110" y="82"/>
                    <a:pt x="111" y="80"/>
                    <a:pt x="110" y="79"/>
                  </a:cubicBezTo>
                  <a:cubicBezTo>
                    <a:pt x="110" y="80"/>
                    <a:pt x="110" y="82"/>
                    <a:pt x="109" y="82"/>
                  </a:cubicBezTo>
                  <a:close/>
                  <a:moveTo>
                    <a:pt x="86" y="82"/>
                  </a:moveTo>
                  <a:cubicBezTo>
                    <a:pt x="87" y="81"/>
                    <a:pt x="86" y="80"/>
                    <a:pt x="85" y="79"/>
                  </a:cubicBezTo>
                  <a:cubicBezTo>
                    <a:pt x="85" y="80"/>
                    <a:pt x="86" y="81"/>
                    <a:pt x="86" y="82"/>
                  </a:cubicBezTo>
                  <a:close/>
                  <a:moveTo>
                    <a:pt x="94" y="80"/>
                  </a:moveTo>
                  <a:cubicBezTo>
                    <a:pt x="94" y="80"/>
                    <a:pt x="94" y="80"/>
                    <a:pt x="95" y="80"/>
                  </a:cubicBezTo>
                  <a:cubicBezTo>
                    <a:pt x="95" y="79"/>
                    <a:pt x="95" y="79"/>
                    <a:pt x="94" y="79"/>
                  </a:cubicBezTo>
                  <a:cubicBezTo>
                    <a:pt x="94" y="80"/>
                    <a:pt x="94" y="80"/>
                    <a:pt x="94" y="80"/>
                  </a:cubicBezTo>
                  <a:close/>
                  <a:moveTo>
                    <a:pt x="82" y="82"/>
                  </a:moveTo>
                  <a:cubicBezTo>
                    <a:pt x="81" y="81"/>
                    <a:pt x="81" y="80"/>
                    <a:pt x="80" y="80"/>
                  </a:cubicBezTo>
                  <a:cubicBezTo>
                    <a:pt x="80" y="81"/>
                    <a:pt x="81" y="81"/>
                    <a:pt x="82" y="82"/>
                  </a:cubicBezTo>
                  <a:close/>
                  <a:moveTo>
                    <a:pt x="86" y="82"/>
                  </a:moveTo>
                  <a:cubicBezTo>
                    <a:pt x="86" y="81"/>
                    <a:pt x="85" y="80"/>
                    <a:pt x="84" y="80"/>
                  </a:cubicBezTo>
                  <a:cubicBezTo>
                    <a:pt x="85" y="81"/>
                    <a:pt x="85" y="81"/>
                    <a:pt x="86" y="82"/>
                  </a:cubicBezTo>
                  <a:close/>
                  <a:moveTo>
                    <a:pt x="75" y="82"/>
                  </a:moveTo>
                  <a:cubicBezTo>
                    <a:pt x="75" y="82"/>
                    <a:pt x="75" y="82"/>
                    <a:pt x="75" y="82"/>
                  </a:cubicBezTo>
                  <a:cubicBezTo>
                    <a:pt x="75" y="83"/>
                    <a:pt x="75" y="83"/>
                    <a:pt x="75" y="83"/>
                  </a:cubicBezTo>
                  <a:cubicBezTo>
                    <a:pt x="76" y="83"/>
                    <a:pt x="75" y="82"/>
                    <a:pt x="76" y="82"/>
                  </a:cubicBezTo>
                  <a:cubicBezTo>
                    <a:pt x="76" y="81"/>
                    <a:pt x="76" y="81"/>
                    <a:pt x="75" y="81"/>
                  </a:cubicBezTo>
                  <a:cubicBezTo>
                    <a:pt x="75" y="81"/>
                    <a:pt x="75" y="81"/>
                    <a:pt x="75" y="82"/>
                  </a:cubicBezTo>
                  <a:close/>
                  <a:moveTo>
                    <a:pt x="98" y="81"/>
                  </a:moveTo>
                  <a:cubicBezTo>
                    <a:pt x="98" y="81"/>
                    <a:pt x="98" y="82"/>
                    <a:pt x="99" y="82"/>
                  </a:cubicBezTo>
                  <a:cubicBezTo>
                    <a:pt x="99" y="82"/>
                    <a:pt x="99" y="81"/>
                    <a:pt x="99" y="81"/>
                  </a:cubicBezTo>
                  <a:cubicBezTo>
                    <a:pt x="99" y="81"/>
                    <a:pt x="99" y="81"/>
                    <a:pt x="98" y="81"/>
                  </a:cubicBezTo>
                  <a:cubicBezTo>
                    <a:pt x="98" y="81"/>
                    <a:pt x="98" y="81"/>
                    <a:pt x="98" y="81"/>
                  </a:cubicBezTo>
                  <a:close/>
                  <a:moveTo>
                    <a:pt x="88" y="82"/>
                  </a:moveTo>
                  <a:cubicBezTo>
                    <a:pt x="89" y="82"/>
                    <a:pt x="89" y="83"/>
                    <a:pt x="90" y="83"/>
                  </a:cubicBezTo>
                  <a:cubicBezTo>
                    <a:pt x="90" y="83"/>
                    <a:pt x="90" y="83"/>
                    <a:pt x="90" y="83"/>
                  </a:cubicBezTo>
                  <a:cubicBezTo>
                    <a:pt x="90" y="82"/>
                    <a:pt x="90" y="81"/>
                    <a:pt x="89" y="81"/>
                  </a:cubicBezTo>
                  <a:cubicBezTo>
                    <a:pt x="89" y="81"/>
                    <a:pt x="88" y="81"/>
                    <a:pt x="88" y="82"/>
                  </a:cubicBezTo>
                  <a:close/>
                  <a:moveTo>
                    <a:pt x="101" y="82"/>
                  </a:moveTo>
                  <a:cubicBezTo>
                    <a:pt x="101" y="82"/>
                    <a:pt x="101" y="83"/>
                    <a:pt x="102" y="83"/>
                  </a:cubicBezTo>
                  <a:cubicBezTo>
                    <a:pt x="102" y="82"/>
                    <a:pt x="101" y="81"/>
                    <a:pt x="101" y="81"/>
                  </a:cubicBezTo>
                  <a:cubicBezTo>
                    <a:pt x="101" y="81"/>
                    <a:pt x="101" y="81"/>
                    <a:pt x="101" y="82"/>
                  </a:cubicBezTo>
                  <a:close/>
                  <a:moveTo>
                    <a:pt x="104" y="83"/>
                  </a:moveTo>
                  <a:cubicBezTo>
                    <a:pt x="105" y="83"/>
                    <a:pt x="105" y="81"/>
                    <a:pt x="104" y="81"/>
                  </a:cubicBezTo>
                  <a:cubicBezTo>
                    <a:pt x="104" y="81"/>
                    <a:pt x="104" y="82"/>
                    <a:pt x="104" y="83"/>
                  </a:cubicBezTo>
                  <a:close/>
                  <a:moveTo>
                    <a:pt x="81" y="83"/>
                  </a:moveTo>
                  <a:cubicBezTo>
                    <a:pt x="81" y="82"/>
                    <a:pt x="80" y="82"/>
                    <a:pt x="79" y="81"/>
                  </a:cubicBezTo>
                  <a:cubicBezTo>
                    <a:pt x="79" y="82"/>
                    <a:pt x="80" y="83"/>
                    <a:pt x="81" y="83"/>
                  </a:cubicBezTo>
                  <a:close/>
                  <a:moveTo>
                    <a:pt x="83" y="82"/>
                  </a:moveTo>
                  <a:cubicBezTo>
                    <a:pt x="83" y="83"/>
                    <a:pt x="84" y="83"/>
                    <a:pt x="85" y="84"/>
                  </a:cubicBezTo>
                  <a:cubicBezTo>
                    <a:pt x="86" y="83"/>
                    <a:pt x="83" y="80"/>
                    <a:pt x="83" y="82"/>
                  </a:cubicBezTo>
                  <a:close/>
                  <a:moveTo>
                    <a:pt x="80" y="84"/>
                  </a:moveTo>
                  <a:cubicBezTo>
                    <a:pt x="80" y="83"/>
                    <a:pt x="80" y="83"/>
                    <a:pt x="79" y="82"/>
                  </a:cubicBezTo>
                  <a:cubicBezTo>
                    <a:pt x="79" y="83"/>
                    <a:pt x="79" y="84"/>
                    <a:pt x="80" y="84"/>
                  </a:cubicBezTo>
                  <a:close/>
                  <a:moveTo>
                    <a:pt x="87" y="83"/>
                  </a:moveTo>
                  <a:cubicBezTo>
                    <a:pt x="87" y="83"/>
                    <a:pt x="87" y="84"/>
                    <a:pt x="87" y="84"/>
                  </a:cubicBezTo>
                  <a:cubicBezTo>
                    <a:pt x="88" y="84"/>
                    <a:pt x="88" y="85"/>
                    <a:pt x="88" y="85"/>
                  </a:cubicBezTo>
                  <a:cubicBezTo>
                    <a:pt x="88" y="85"/>
                    <a:pt x="89" y="85"/>
                    <a:pt x="89" y="84"/>
                  </a:cubicBezTo>
                  <a:cubicBezTo>
                    <a:pt x="89" y="84"/>
                    <a:pt x="88" y="83"/>
                    <a:pt x="88" y="82"/>
                  </a:cubicBezTo>
                  <a:cubicBezTo>
                    <a:pt x="87" y="82"/>
                    <a:pt x="88" y="84"/>
                    <a:pt x="87" y="83"/>
                  </a:cubicBezTo>
                  <a:close/>
                  <a:moveTo>
                    <a:pt x="93" y="84"/>
                  </a:moveTo>
                  <a:cubicBezTo>
                    <a:pt x="94" y="83"/>
                    <a:pt x="94" y="84"/>
                    <a:pt x="94" y="84"/>
                  </a:cubicBezTo>
                  <a:cubicBezTo>
                    <a:pt x="95" y="84"/>
                    <a:pt x="94" y="82"/>
                    <a:pt x="93" y="84"/>
                  </a:cubicBezTo>
                  <a:close/>
                  <a:moveTo>
                    <a:pt x="96" y="83"/>
                  </a:moveTo>
                  <a:cubicBezTo>
                    <a:pt x="97" y="83"/>
                    <a:pt x="96" y="84"/>
                    <a:pt x="97" y="84"/>
                  </a:cubicBezTo>
                  <a:cubicBezTo>
                    <a:pt x="97" y="84"/>
                    <a:pt x="97" y="84"/>
                    <a:pt x="97" y="83"/>
                  </a:cubicBezTo>
                  <a:cubicBezTo>
                    <a:pt x="97" y="83"/>
                    <a:pt x="97" y="83"/>
                    <a:pt x="97" y="83"/>
                  </a:cubicBezTo>
                  <a:cubicBezTo>
                    <a:pt x="97" y="83"/>
                    <a:pt x="96" y="83"/>
                    <a:pt x="96" y="83"/>
                  </a:cubicBezTo>
                  <a:close/>
                  <a:moveTo>
                    <a:pt x="100" y="84"/>
                  </a:moveTo>
                  <a:cubicBezTo>
                    <a:pt x="100" y="84"/>
                    <a:pt x="100" y="83"/>
                    <a:pt x="99" y="83"/>
                  </a:cubicBezTo>
                  <a:cubicBezTo>
                    <a:pt x="99" y="83"/>
                    <a:pt x="100" y="84"/>
                    <a:pt x="100" y="84"/>
                  </a:cubicBezTo>
                  <a:close/>
                  <a:moveTo>
                    <a:pt x="84" y="85"/>
                  </a:moveTo>
                  <a:cubicBezTo>
                    <a:pt x="84" y="84"/>
                    <a:pt x="83" y="83"/>
                    <a:pt x="83" y="83"/>
                  </a:cubicBezTo>
                  <a:cubicBezTo>
                    <a:pt x="83" y="84"/>
                    <a:pt x="83" y="84"/>
                    <a:pt x="84" y="85"/>
                  </a:cubicBezTo>
                  <a:close/>
                  <a:moveTo>
                    <a:pt x="103" y="84"/>
                  </a:moveTo>
                  <a:cubicBezTo>
                    <a:pt x="103" y="84"/>
                    <a:pt x="103" y="83"/>
                    <a:pt x="103" y="83"/>
                  </a:cubicBezTo>
                  <a:cubicBezTo>
                    <a:pt x="102" y="83"/>
                    <a:pt x="102" y="84"/>
                    <a:pt x="103" y="84"/>
                  </a:cubicBezTo>
                  <a:close/>
                  <a:moveTo>
                    <a:pt x="78" y="85"/>
                  </a:moveTo>
                  <a:cubicBezTo>
                    <a:pt x="78" y="85"/>
                    <a:pt x="78" y="84"/>
                    <a:pt x="78" y="84"/>
                  </a:cubicBezTo>
                  <a:cubicBezTo>
                    <a:pt x="77" y="84"/>
                    <a:pt x="77" y="84"/>
                    <a:pt x="77" y="84"/>
                  </a:cubicBezTo>
                  <a:cubicBezTo>
                    <a:pt x="77" y="84"/>
                    <a:pt x="77" y="85"/>
                    <a:pt x="78" y="85"/>
                  </a:cubicBezTo>
                  <a:close/>
                  <a:moveTo>
                    <a:pt x="90" y="84"/>
                  </a:moveTo>
                  <a:cubicBezTo>
                    <a:pt x="91" y="85"/>
                    <a:pt x="91" y="85"/>
                    <a:pt x="91" y="85"/>
                  </a:cubicBezTo>
                  <a:cubicBezTo>
                    <a:pt x="91" y="85"/>
                    <a:pt x="91" y="84"/>
                    <a:pt x="91" y="84"/>
                  </a:cubicBezTo>
                  <a:cubicBezTo>
                    <a:pt x="91" y="84"/>
                    <a:pt x="91" y="84"/>
                    <a:pt x="91" y="84"/>
                  </a:cubicBezTo>
                  <a:cubicBezTo>
                    <a:pt x="91" y="84"/>
                    <a:pt x="91" y="84"/>
                    <a:pt x="90" y="84"/>
                  </a:cubicBezTo>
                  <a:close/>
                  <a:moveTo>
                    <a:pt x="83" y="86"/>
                  </a:moveTo>
                  <a:cubicBezTo>
                    <a:pt x="83" y="85"/>
                    <a:pt x="82" y="84"/>
                    <a:pt x="82" y="84"/>
                  </a:cubicBezTo>
                  <a:cubicBezTo>
                    <a:pt x="81" y="85"/>
                    <a:pt x="82" y="86"/>
                    <a:pt x="83" y="86"/>
                  </a:cubicBezTo>
                  <a:close/>
                  <a:moveTo>
                    <a:pt x="87" y="85"/>
                  </a:moveTo>
                  <a:cubicBezTo>
                    <a:pt x="87" y="85"/>
                    <a:pt x="87" y="84"/>
                    <a:pt x="86" y="84"/>
                  </a:cubicBezTo>
                  <a:cubicBezTo>
                    <a:pt x="86" y="85"/>
                    <a:pt x="87" y="86"/>
                    <a:pt x="87" y="85"/>
                  </a:cubicBezTo>
                  <a:close/>
                  <a:moveTo>
                    <a:pt x="98" y="86"/>
                  </a:moveTo>
                  <a:cubicBezTo>
                    <a:pt x="98" y="86"/>
                    <a:pt x="99" y="87"/>
                    <a:pt x="99" y="87"/>
                  </a:cubicBezTo>
                  <a:cubicBezTo>
                    <a:pt x="99" y="86"/>
                    <a:pt x="100" y="86"/>
                    <a:pt x="100" y="86"/>
                  </a:cubicBezTo>
                  <a:cubicBezTo>
                    <a:pt x="99" y="86"/>
                    <a:pt x="99" y="85"/>
                    <a:pt x="98" y="85"/>
                  </a:cubicBezTo>
                  <a:cubicBezTo>
                    <a:pt x="98" y="85"/>
                    <a:pt x="98" y="85"/>
                    <a:pt x="98" y="86"/>
                  </a:cubicBezTo>
                  <a:close/>
                  <a:moveTo>
                    <a:pt x="101" y="86"/>
                  </a:moveTo>
                  <a:cubicBezTo>
                    <a:pt x="101" y="86"/>
                    <a:pt x="101" y="86"/>
                    <a:pt x="102" y="86"/>
                  </a:cubicBezTo>
                  <a:cubicBezTo>
                    <a:pt x="102" y="86"/>
                    <a:pt x="102" y="86"/>
                    <a:pt x="102" y="85"/>
                  </a:cubicBezTo>
                  <a:cubicBezTo>
                    <a:pt x="102" y="85"/>
                    <a:pt x="102" y="85"/>
                    <a:pt x="102" y="85"/>
                  </a:cubicBezTo>
                  <a:cubicBezTo>
                    <a:pt x="101" y="85"/>
                    <a:pt x="101" y="85"/>
                    <a:pt x="101" y="86"/>
                  </a:cubicBezTo>
                  <a:close/>
                  <a:moveTo>
                    <a:pt x="86" y="85"/>
                  </a:moveTo>
                  <a:cubicBezTo>
                    <a:pt x="86" y="85"/>
                    <a:pt x="86" y="86"/>
                    <a:pt x="87" y="86"/>
                  </a:cubicBezTo>
                  <a:cubicBezTo>
                    <a:pt x="87" y="86"/>
                    <a:pt x="86" y="85"/>
                    <a:pt x="86" y="85"/>
                  </a:cubicBezTo>
                  <a:cubicBezTo>
                    <a:pt x="86" y="85"/>
                    <a:pt x="86" y="85"/>
                    <a:pt x="86" y="85"/>
                  </a:cubicBezTo>
                  <a:close/>
                  <a:moveTo>
                    <a:pt x="95" y="86"/>
                  </a:moveTo>
                  <a:cubicBezTo>
                    <a:pt x="96" y="86"/>
                    <a:pt x="96" y="85"/>
                    <a:pt x="96" y="85"/>
                  </a:cubicBezTo>
                  <a:cubicBezTo>
                    <a:pt x="95" y="85"/>
                    <a:pt x="95" y="86"/>
                    <a:pt x="95" y="86"/>
                  </a:cubicBezTo>
                  <a:close/>
                  <a:moveTo>
                    <a:pt x="105" y="86"/>
                  </a:moveTo>
                  <a:cubicBezTo>
                    <a:pt x="105" y="86"/>
                    <a:pt x="105" y="85"/>
                    <a:pt x="104" y="85"/>
                  </a:cubicBezTo>
                  <a:cubicBezTo>
                    <a:pt x="104" y="85"/>
                    <a:pt x="104" y="86"/>
                    <a:pt x="105" y="86"/>
                  </a:cubicBezTo>
                  <a:close/>
                  <a:moveTo>
                    <a:pt x="81" y="85"/>
                  </a:moveTo>
                  <a:cubicBezTo>
                    <a:pt x="81" y="86"/>
                    <a:pt x="82" y="87"/>
                    <a:pt x="82" y="86"/>
                  </a:cubicBezTo>
                  <a:cubicBezTo>
                    <a:pt x="82" y="86"/>
                    <a:pt x="82" y="85"/>
                    <a:pt x="81" y="85"/>
                  </a:cubicBezTo>
                  <a:close/>
                  <a:moveTo>
                    <a:pt x="91" y="86"/>
                  </a:moveTo>
                  <a:cubicBezTo>
                    <a:pt x="92" y="86"/>
                    <a:pt x="92" y="86"/>
                    <a:pt x="92" y="87"/>
                  </a:cubicBezTo>
                  <a:cubicBezTo>
                    <a:pt x="93" y="87"/>
                    <a:pt x="93" y="88"/>
                    <a:pt x="94" y="89"/>
                  </a:cubicBezTo>
                  <a:cubicBezTo>
                    <a:pt x="94" y="87"/>
                    <a:pt x="93" y="86"/>
                    <a:pt x="92" y="85"/>
                  </a:cubicBezTo>
                  <a:cubicBezTo>
                    <a:pt x="92" y="85"/>
                    <a:pt x="92" y="86"/>
                    <a:pt x="91" y="86"/>
                  </a:cubicBezTo>
                  <a:close/>
                  <a:moveTo>
                    <a:pt x="90" y="86"/>
                  </a:moveTo>
                  <a:cubicBezTo>
                    <a:pt x="90" y="86"/>
                    <a:pt x="90" y="86"/>
                    <a:pt x="90" y="86"/>
                  </a:cubicBezTo>
                  <a:cubicBezTo>
                    <a:pt x="90" y="85"/>
                    <a:pt x="89" y="86"/>
                    <a:pt x="90" y="86"/>
                  </a:cubicBezTo>
                  <a:close/>
                  <a:moveTo>
                    <a:pt x="76" y="89"/>
                  </a:moveTo>
                  <a:cubicBezTo>
                    <a:pt x="77" y="89"/>
                    <a:pt x="77" y="88"/>
                    <a:pt x="77" y="87"/>
                  </a:cubicBezTo>
                  <a:cubicBezTo>
                    <a:pt x="76" y="87"/>
                    <a:pt x="76" y="86"/>
                    <a:pt x="75" y="86"/>
                  </a:cubicBezTo>
                  <a:cubicBezTo>
                    <a:pt x="75" y="87"/>
                    <a:pt x="76" y="88"/>
                    <a:pt x="76" y="89"/>
                  </a:cubicBezTo>
                  <a:close/>
                  <a:moveTo>
                    <a:pt x="86" y="88"/>
                  </a:moveTo>
                  <a:cubicBezTo>
                    <a:pt x="86" y="87"/>
                    <a:pt x="86" y="86"/>
                    <a:pt x="85" y="86"/>
                  </a:cubicBezTo>
                  <a:cubicBezTo>
                    <a:pt x="85" y="87"/>
                    <a:pt x="85" y="87"/>
                    <a:pt x="86" y="88"/>
                  </a:cubicBezTo>
                  <a:close/>
                  <a:moveTo>
                    <a:pt x="81" y="88"/>
                  </a:moveTo>
                  <a:cubicBezTo>
                    <a:pt x="81" y="87"/>
                    <a:pt x="80" y="86"/>
                    <a:pt x="80" y="86"/>
                  </a:cubicBezTo>
                  <a:cubicBezTo>
                    <a:pt x="81" y="87"/>
                    <a:pt x="81" y="88"/>
                    <a:pt x="81" y="88"/>
                  </a:cubicBezTo>
                  <a:close/>
                  <a:moveTo>
                    <a:pt x="97" y="88"/>
                  </a:moveTo>
                  <a:cubicBezTo>
                    <a:pt x="97" y="88"/>
                    <a:pt x="97" y="88"/>
                    <a:pt x="98" y="89"/>
                  </a:cubicBezTo>
                  <a:cubicBezTo>
                    <a:pt x="98" y="88"/>
                    <a:pt x="98" y="87"/>
                    <a:pt x="97" y="87"/>
                  </a:cubicBezTo>
                  <a:cubicBezTo>
                    <a:pt x="97" y="87"/>
                    <a:pt x="97" y="87"/>
                    <a:pt x="97" y="88"/>
                  </a:cubicBezTo>
                  <a:close/>
                  <a:moveTo>
                    <a:pt x="106" y="88"/>
                  </a:moveTo>
                  <a:cubicBezTo>
                    <a:pt x="107" y="88"/>
                    <a:pt x="107" y="89"/>
                    <a:pt x="107" y="89"/>
                  </a:cubicBezTo>
                  <a:cubicBezTo>
                    <a:pt x="107" y="88"/>
                    <a:pt x="108" y="87"/>
                    <a:pt x="107" y="87"/>
                  </a:cubicBezTo>
                  <a:cubicBezTo>
                    <a:pt x="107" y="87"/>
                    <a:pt x="107" y="88"/>
                    <a:pt x="106" y="88"/>
                  </a:cubicBezTo>
                  <a:close/>
                  <a:moveTo>
                    <a:pt x="90" y="87"/>
                  </a:moveTo>
                  <a:cubicBezTo>
                    <a:pt x="91" y="88"/>
                    <a:pt x="92" y="90"/>
                    <a:pt x="93" y="90"/>
                  </a:cubicBezTo>
                  <a:cubicBezTo>
                    <a:pt x="93" y="89"/>
                    <a:pt x="91" y="88"/>
                    <a:pt x="91" y="87"/>
                  </a:cubicBezTo>
                  <a:cubicBezTo>
                    <a:pt x="91" y="87"/>
                    <a:pt x="90" y="87"/>
                    <a:pt x="90" y="87"/>
                  </a:cubicBezTo>
                  <a:close/>
                  <a:moveTo>
                    <a:pt x="79" y="88"/>
                  </a:moveTo>
                  <a:cubicBezTo>
                    <a:pt x="80" y="88"/>
                    <a:pt x="80" y="89"/>
                    <a:pt x="81" y="89"/>
                  </a:cubicBezTo>
                  <a:cubicBezTo>
                    <a:pt x="81" y="88"/>
                    <a:pt x="80" y="88"/>
                    <a:pt x="80" y="87"/>
                  </a:cubicBezTo>
                  <a:cubicBezTo>
                    <a:pt x="80" y="87"/>
                    <a:pt x="79" y="87"/>
                    <a:pt x="79" y="88"/>
                  </a:cubicBezTo>
                  <a:close/>
                  <a:moveTo>
                    <a:pt x="89" y="88"/>
                  </a:moveTo>
                  <a:cubicBezTo>
                    <a:pt x="88" y="88"/>
                    <a:pt x="88" y="87"/>
                    <a:pt x="88" y="87"/>
                  </a:cubicBezTo>
                  <a:cubicBezTo>
                    <a:pt x="88" y="88"/>
                    <a:pt x="88" y="88"/>
                    <a:pt x="89" y="88"/>
                  </a:cubicBezTo>
                  <a:close/>
                  <a:moveTo>
                    <a:pt x="85" y="89"/>
                  </a:moveTo>
                  <a:cubicBezTo>
                    <a:pt x="85" y="88"/>
                    <a:pt x="85" y="88"/>
                    <a:pt x="84" y="87"/>
                  </a:cubicBezTo>
                  <a:cubicBezTo>
                    <a:pt x="84" y="88"/>
                    <a:pt x="84" y="89"/>
                    <a:pt x="85" y="89"/>
                  </a:cubicBezTo>
                  <a:close/>
                  <a:moveTo>
                    <a:pt x="104" y="89"/>
                  </a:moveTo>
                  <a:cubicBezTo>
                    <a:pt x="104" y="88"/>
                    <a:pt x="104" y="88"/>
                    <a:pt x="104" y="88"/>
                  </a:cubicBezTo>
                  <a:cubicBezTo>
                    <a:pt x="104" y="88"/>
                    <a:pt x="104" y="87"/>
                    <a:pt x="104" y="87"/>
                  </a:cubicBezTo>
                  <a:cubicBezTo>
                    <a:pt x="104" y="88"/>
                    <a:pt x="103" y="89"/>
                    <a:pt x="104" y="89"/>
                  </a:cubicBezTo>
                  <a:close/>
                  <a:moveTo>
                    <a:pt x="92" y="92"/>
                  </a:moveTo>
                  <a:cubicBezTo>
                    <a:pt x="91" y="92"/>
                    <a:pt x="91" y="91"/>
                    <a:pt x="91" y="91"/>
                  </a:cubicBezTo>
                  <a:cubicBezTo>
                    <a:pt x="91" y="91"/>
                    <a:pt x="91" y="91"/>
                    <a:pt x="91" y="91"/>
                  </a:cubicBezTo>
                  <a:cubicBezTo>
                    <a:pt x="92" y="91"/>
                    <a:pt x="92" y="91"/>
                    <a:pt x="92" y="92"/>
                  </a:cubicBezTo>
                  <a:cubicBezTo>
                    <a:pt x="92" y="91"/>
                    <a:pt x="92" y="91"/>
                    <a:pt x="92" y="91"/>
                  </a:cubicBezTo>
                  <a:cubicBezTo>
                    <a:pt x="91" y="91"/>
                    <a:pt x="91" y="89"/>
                    <a:pt x="90" y="89"/>
                  </a:cubicBezTo>
                  <a:cubicBezTo>
                    <a:pt x="90" y="89"/>
                    <a:pt x="90" y="89"/>
                    <a:pt x="90" y="89"/>
                  </a:cubicBezTo>
                  <a:cubicBezTo>
                    <a:pt x="90" y="89"/>
                    <a:pt x="90" y="88"/>
                    <a:pt x="90" y="88"/>
                  </a:cubicBezTo>
                  <a:cubicBezTo>
                    <a:pt x="90" y="89"/>
                    <a:pt x="89" y="89"/>
                    <a:pt x="89" y="89"/>
                  </a:cubicBezTo>
                  <a:cubicBezTo>
                    <a:pt x="90" y="90"/>
                    <a:pt x="91" y="92"/>
                    <a:pt x="92" y="92"/>
                  </a:cubicBezTo>
                  <a:cubicBezTo>
                    <a:pt x="92" y="92"/>
                    <a:pt x="92" y="92"/>
                    <a:pt x="92" y="92"/>
                  </a:cubicBezTo>
                  <a:close/>
                  <a:moveTo>
                    <a:pt x="87" y="90"/>
                  </a:moveTo>
                  <a:cubicBezTo>
                    <a:pt x="87" y="89"/>
                    <a:pt x="88" y="89"/>
                    <a:pt x="88" y="89"/>
                  </a:cubicBezTo>
                  <a:cubicBezTo>
                    <a:pt x="87" y="89"/>
                    <a:pt x="87" y="88"/>
                    <a:pt x="87" y="88"/>
                  </a:cubicBezTo>
                  <a:cubicBezTo>
                    <a:pt x="87" y="89"/>
                    <a:pt x="87" y="89"/>
                    <a:pt x="87" y="90"/>
                  </a:cubicBezTo>
                  <a:close/>
                  <a:moveTo>
                    <a:pt x="104" y="89"/>
                  </a:moveTo>
                  <a:cubicBezTo>
                    <a:pt x="105" y="89"/>
                    <a:pt x="105" y="89"/>
                    <a:pt x="105" y="88"/>
                  </a:cubicBezTo>
                  <a:cubicBezTo>
                    <a:pt x="104" y="88"/>
                    <a:pt x="104" y="89"/>
                    <a:pt x="104" y="89"/>
                  </a:cubicBezTo>
                  <a:close/>
                  <a:moveTo>
                    <a:pt x="103" y="91"/>
                  </a:moveTo>
                  <a:cubicBezTo>
                    <a:pt x="103" y="90"/>
                    <a:pt x="103" y="89"/>
                    <a:pt x="102" y="89"/>
                  </a:cubicBezTo>
                  <a:cubicBezTo>
                    <a:pt x="101" y="90"/>
                    <a:pt x="102" y="91"/>
                    <a:pt x="103" y="91"/>
                  </a:cubicBezTo>
                  <a:close/>
                  <a:moveTo>
                    <a:pt x="97" y="89"/>
                  </a:moveTo>
                  <a:cubicBezTo>
                    <a:pt x="97" y="89"/>
                    <a:pt x="97" y="89"/>
                    <a:pt x="97" y="89"/>
                  </a:cubicBezTo>
                  <a:cubicBezTo>
                    <a:pt x="96" y="89"/>
                    <a:pt x="97" y="90"/>
                    <a:pt x="97" y="89"/>
                  </a:cubicBezTo>
                  <a:close/>
                  <a:moveTo>
                    <a:pt x="98" y="90"/>
                  </a:moveTo>
                  <a:cubicBezTo>
                    <a:pt x="99" y="90"/>
                    <a:pt x="99" y="90"/>
                    <a:pt x="99" y="90"/>
                  </a:cubicBezTo>
                  <a:cubicBezTo>
                    <a:pt x="99" y="90"/>
                    <a:pt x="99" y="90"/>
                    <a:pt x="100" y="89"/>
                  </a:cubicBezTo>
                  <a:cubicBezTo>
                    <a:pt x="99" y="89"/>
                    <a:pt x="99" y="89"/>
                    <a:pt x="99" y="89"/>
                  </a:cubicBezTo>
                  <a:cubicBezTo>
                    <a:pt x="99" y="89"/>
                    <a:pt x="98" y="89"/>
                    <a:pt x="98" y="90"/>
                  </a:cubicBezTo>
                  <a:close/>
                  <a:moveTo>
                    <a:pt x="75" y="89"/>
                  </a:moveTo>
                  <a:cubicBezTo>
                    <a:pt x="74" y="89"/>
                    <a:pt x="74" y="90"/>
                    <a:pt x="75" y="90"/>
                  </a:cubicBezTo>
                  <a:cubicBezTo>
                    <a:pt x="75" y="90"/>
                    <a:pt x="75" y="91"/>
                    <a:pt x="75" y="90"/>
                  </a:cubicBezTo>
                  <a:cubicBezTo>
                    <a:pt x="75" y="90"/>
                    <a:pt x="75" y="89"/>
                    <a:pt x="75" y="89"/>
                  </a:cubicBezTo>
                  <a:cubicBezTo>
                    <a:pt x="75" y="89"/>
                    <a:pt x="75" y="89"/>
                    <a:pt x="75" y="89"/>
                  </a:cubicBezTo>
                  <a:close/>
                  <a:moveTo>
                    <a:pt x="77" y="91"/>
                  </a:moveTo>
                  <a:cubicBezTo>
                    <a:pt x="77" y="91"/>
                    <a:pt x="78" y="92"/>
                    <a:pt x="78" y="92"/>
                  </a:cubicBezTo>
                  <a:cubicBezTo>
                    <a:pt x="78" y="92"/>
                    <a:pt x="79" y="92"/>
                    <a:pt x="79" y="91"/>
                  </a:cubicBezTo>
                  <a:cubicBezTo>
                    <a:pt x="79" y="91"/>
                    <a:pt x="78" y="90"/>
                    <a:pt x="78" y="89"/>
                  </a:cubicBezTo>
                  <a:cubicBezTo>
                    <a:pt x="78" y="90"/>
                    <a:pt x="77" y="90"/>
                    <a:pt x="77" y="91"/>
                  </a:cubicBezTo>
                  <a:close/>
                  <a:moveTo>
                    <a:pt x="84" y="90"/>
                  </a:moveTo>
                  <a:cubicBezTo>
                    <a:pt x="83" y="90"/>
                    <a:pt x="83" y="89"/>
                    <a:pt x="83" y="89"/>
                  </a:cubicBezTo>
                  <a:cubicBezTo>
                    <a:pt x="82" y="90"/>
                    <a:pt x="83" y="91"/>
                    <a:pt x="84" y="90"/>
                  </a:cubicBezTo>
                  <a:close/>
                  <a:moveTo>
                    <a:pt x="86" y="90"/>
                  </a:moveTo>
                  <a:cubicBezTo>
                    <a:pt x="86" y="90"/>
                    <a:pt x="86" y="91"/>
                    <a:pt x="87" y="91"/>
                  </a:cubicBezTo>
                  <a:cubicBezTo>
                    <a:pt x="86" y="90"/>
                    <a:pt x="86" y="89"/>
                    <a:pt x="86" y="90"/>
                  </a:cubicBezTo>
                  <a:close/>
                  <a:moveTo>
                    <a:pt x="105" y="91"/>
                  </a:moveTo>
                  <a:cubicBezTo>
                    <a:pt x="105" y="91"/>
                    <a:pt x="105" y="90"/>
                    <a:pt x="105" y="90"/>
                  </a:cubicBezTo>
                  <a:cubicBezTo>
                    <a:pt x="105" y="90"/>
                    <a:pt x="105" y="91"/>
                    <a:pt x="105" y="91"/>
                  </a:cubicBezTo>
                  <a:close/>
                  <a:moveTo>
                    <a:pt x="106" y="92"/>
                  </a:moveTo>
                  <a:cubicBezTo>
                    <a:pt x="107" y="92"/>
                    <a:pt x="107" y="91"/>
                    <a:pt x="107" y="90"/>
                  </a:cubicBezTo>
                  <a:cubicBezTo>
                    <a:pt x="105" y="90"/>
                    <a:pt x="106" y="92"/>
                    <a:pt x="106" y="92"/>
                  </a:cubicBezTo>
                  <a:close/>
                  <a:moveTo>
                    <a:pt x="88" y="91"/>
                  </a:moveTo>
                  <a:cubicBezTo>
                    <a:pt x="88" y="91"/>
                    <a:pt x="89" y="91"/>
                    <a:pt x="89" y="92"/>
                  </a:cubicBezTo>
                  <a:cubicBezTo>
                    <a:pt x="90" y="91"/>
                    <a:pt x="89" y="90"/>
                    <a:pt x="88" y="90"/>
                  </a:cubicBezTo>
                  <a:cubicBezTo>
                    <a:pt x="88" y="90"/>
                    <a:pt x="88" y="90"/>
                    <a:pt x="88" y="91"/>
                  </a:cubicBezTo>
                  <a:close/>
                  <a:moveTo>
                    <a:pt x="96" y="91"/>
                  </a:moveTo>
                  <a:cubicBezTo>
                    <a:pt x="96" y="91"/>
                    <a:pt x="96" y="90"/>
                    <a:pt x="95" y="90"/>
                  </a:cubicBezTo>
                  <a:cubicBezTo>
                    <a:pt x="95" y="90"/>
                    <a:pt x="96" y="91"/>
                    <a:pt x="96" y="91"/>
                  </a:cubicBezTo>
                  <a:close/>
                  <a:moveTo>
                    <a:pt x="83" y="92"/>
                  </a:moveTo>
                  <a:cubicBezTo>
                    <a:pt x="82" y="91"/>
                    <a:pt x="82" y="91"/>
                    <a:pt x="82" y="91"/>
                  </a:cubicBezTo>
                  <a:cubicBezTo>
                    <a:pt x="81" y="91"/>
                    <a:pt x="82" y="92"/>
                    <a:pt x="83" y="92"/>
                  </a:cubicBezTo>
                  <a:close/>
                  <a:moveTo>
                    <a:pt x="101" y="93"/>
                  </a:moveTo>
                  <a:cubicBezTo>
                    <a:pt x="101" y="93"/>
                    <a:pt x="101" y="93"/>
                    <a:pt x="102" y="92"/>
                  </a:cubicBezTo>
                  <a:cubicBezTo>
                    <a:pt x="101" y="92"/>
                    <a:pt x="101" y="91"/>
                    <a:pt x="101" y="91"/>
                  </a:cubicBezTo>
                  <a:cubicBezTo>
                    <a:pt x="100" y="92"/>
                    <a:pt x="100" y="93"/>
                    <a:pt x="101" y="93"/>
                  </a:cubicBezTo>
                  <a:close/>
                  <a:moveTo>
                    <a:pt x="104" y="93"/>
                  </a:moveTo>
                  <a:cubicBezTo>
                    <a:pt x="104" y="92"/>
                    <a:pt x="105" y="91"/>
                    <a:pt x="104" y="91"/>
                  </a:cubicBezTo>
                  <a:cubicBezTo>
                    <a:pt x="104" y="91"/>
                    <a:pt x="103" y="92"/>
                    <a:pt x="104" y="93"/>
                  </a:cubicBezTo>
                  <a:close/>
                  <a:moveTo>
                    <a:pt x="84" y="92"/>
                  </a:moveTo>
                  <a:cubicBezTo>
                    <a:pt x="84" y="92"/>
                    <a:pt x="84" y="93"/>
                    <a:pt x="85" y="93"/>
                  </a:cubicBezTo>
                  <a:cubicBezTo>
                    <a:pt x="85" y="93"/>
                    <a:pt x="85" y="93"/>
                    <a:pt x="85" y="92"/>
                  </a:cubicBezTo>
                  <a:cubicBezTo>
                    <a:pt x="85" y="92"/>
                    <a:pt x="85" y="92"/>
                    <a:pt x="85" y="91"/>
                  </a:cubicBezTo>
                  <a:cubicBezTo>
                    <a:pt x="84" y="91"/>
                    <a:pt x="84" y="92"/>
                    <a:pt x="84" y="92"/>
                  </a:cubicBezTo>
                  <a:close/>
                  <a:moveTo>
                    <a:pt x="95" y="93"/>
                  </a:moveTo>
                  <a:cubicBezTo>
                    <a:pt x="95" y="92"/>
                    <a:pt x="95" y="92"/>
                    <a:pt x="94" y="92"/>
                  </a:cubicBezTo>
                  <a:cubicBezTo>
                    <a:pt x="94" y="92"/>
                    <a:pt x="94" y="93"/>
                    <a:pt x="95" y="93"/>
                  </a:cubicBezTo>
                  <a:close/>
                  <a:moveTo>
                    <a:pt x="105" y="94"/>
                  </a:moveTo>
                  <a:cubicBezTo>
                    <a:pt x="105" y="93"/>
                    <a:pt x="106" y="92"/>
                    <a:pt x="105" y="92"/>
                  </a:cubicBezTo>
                  <a:cubicBezTo>
                    <a:pt x="105" y="92"/>
                    <a:pt x="105" y="93"/>
                    <a:pt x="105" y="94"/>
                  </a:cubicBezTo>
                  <a:close/>
                  <a:moveTo>
                    <a:pt x="77" y="94"/>
                  </a:moveTo>
                  <a:cubicBezTo>
                    <a:pt x="77" y="94"/>
                    <a:pt x="76" y="92"/>
                    <a:pt x="76" y="92"/>
                  </a:cubicBezTo>
                  <a:cubicBezTo>
                    <a:pt x="76" y="93"/>
                    <a:pt x="76" y="94"/>
                    <a:pt x="77" y="94"/>
                  </a:cubicBezTo>
                  <a:close/>
                  <a:moveTo>
                    <a:pt x="81" y="93"/>
                  </a:moveTo>
                  <a:cubicBezTo>
                    <a:pt x="81" y="93"/>
                    <a:pt x="81" y="94"/>
                    <a:pt x="81" y="94"/>
                  </a:cubicBezTo>
                  <a:cubicBezTo>
                    <a:pt x="81" y="93"/>
                    <a:pt x="81" y="93"/>
                    <a:pt x="81" y="92"/>
                  </a:cubicBezTo>
                  <a:cubicBezTo>
                    <a:pt x="81" y="93"/>
                    <a:pt x="81" y="93"/>
                    <a:pt x="81" y="93"/>
                  </a:cubicBezTo>
                  <a:close/>
                  <a:moveTo>
                    <a:pt x="77" y="98"/>
                  </a:moveTo>
                  <a:cubicBezTo>
                    <a:pt x="77" y="97"/>
                    <a:pt x="76" y="98"/>
                    <a:pt x="76" y="98"/>
                  </a:cubicBezTo>
                  <a:cubicBezTo>
                    <a:pt x="76" y="98"/>
                    <a:pt x="75" y="98"/>
                    <a:pt x="75" y="97"/>
                  </a:cubicBezTo>
                  <a:cubicBezTo>
                    <a:pt x="77" y="96"/>
                    <a:pt x="75" y="94"/>
                    <a:pt x="75" y="93"/>
                  </a:cubicBezTo>
                  <a:cubicBezTo>
                    <a:pt x="74" y="94"/>
                    <a:pt x="76" y="97"/>
                    <a:pt x="75" y="98"/>
                  </a:cubicBezTo>
                  <a:cubicBezTo>
                    <a:pt x="75" y="98"/>
                    <a:pt x="76" y="99"/>
                    <a:pt x="76" y="100"/>
                  </a:cubicBezTo>
                  <a:cubicBezTo>
                    <a:pt x="77" y="100"/>
                    <a:pt x="77" y="99"/>
                    <a:pt x="77" y="98"/>
                  </a:cubicBezTo>
                  <a:cubicBezTo>
                    <a:pt x="77" y="98"/>
                    <a:pt x="77" y="98"/>
                    <a:pt x="77" y="98"/>
                  </a:cubicBezTo>
                  <a:close/>
                  <a:moveTo>
                    <a:pt x="80" y="95"/>
                  </a:moveTo>
                  <a:cubicBezTo>
                    <a:pt x="81" y="95"/>
                    <a:pt x="81" y="94"/>
                    <a:pt x="80" y="93"/>
                  </a:cubicBezTo>
                  <a:cubicBezTo>
                    <a:pt x="79" y="94"/>
                    <a:pt x="79" y="95"/>
                    <a:pt x="80" y="95"/>
                  </a:cubicBezTo>
                  <a:close/>
                  <a:moveTo>
                    <a:pt x="102" y="95"/>
                  </a:moveTo>
                  <a:cubicBezTo>
                    <a:pt x="102" y="95"/>
                    <a:pt x="102" y="96"/>
                    <a:pt x="103" y="96"/>
                  </a:cubicBezTo>
                  <a:cubicBezTo>
                    <a:pt x="103" y="95"/>
                    <a:pt x="103" y="94"/>
                    <a:pt x="103" y="93"/>
                  </a:cubicBezTo>
                  <a:cubicBezTo>
                    <a:pt x="102" y="94"/>
                    <a:pt x="102" y="94"/>
                    <a:pt x="102" y="95"/>
                  </a:cubicBezTo>
                  <a:close/>
                  <a:moveTo>
                    <a:pt x="96" y="95"/>
                  </a:moveTo>
                  <a:cubicBezTo>
                    <a:pt x="96" y="94"/>
                    <a:pt x="96" y="94"/>
                    <a:pt x="96" y="94"/>
                  </a:cubicBezTo>
                  <a:cubicBezTo>
                    <a:pt x="95" y="94"/>
                    <a:pt x="96" y="94"/>
                    <a:pt x="96" y="95"/>
                  </a:cubicBezTo>
                  <a:close/>
                  <a:moveTo>
                    <a:pt x="84" y="95"/>
                  </a:moveTo>
                  <a:cubicBezTo>
                    <a:pt x="84" y="94"/>
                    <a:pt x="83" y="94"/>
                    <a:pt x="83" y="94"/>
                  </a:cubicBezTo>
                  <a:cubicBezTo>
                    <a:pt x="83" y="94"/>
                    <a:pt x="83" y="95"/>
                    <a:pt x="84" y="95"/>
                  </a:cubicBezTo>
                  <a:close/>
                  <a:moveTo>
                    <a:pt x="82" y="97"/>
                  </a:moveTo>
                  <a:cubicBezTo>
                    <a:pt x="82" y="96"/>
                    <a:pt x="82" y="96"/>
                    <a:pt x="83" y="96"/>
                  </a:cubicBezTo>
                  <a:cubicBezTo>
                    <a:pt x="83" y="95"/>
                    <a:pt x="82" y="95"/>
                    <a:pt x="82" y="95"/>
                  </a:cubicBezTo>
                  <a:cubicBezTo>
                    <a:pt x="81" y="95"/>
                    <a:pt x="82" y="96"/>
                    <a:pt x="82" y="97"/>
                  </a:cubicBezTo>
                  <a:close/>
                  <a:moveTo>
                    <a:pt x="92" y="98"/>
                  </a:moveTo>
                  <a:cubicBezTo>
                    <a:pt x="93" y="97"/>
                    <a:pt x="94" y="96"/>
                    <a:pt x="92" y="95"/>
                  </a:cubicBezTo>
                  <a:cubicBezTo>
                    <a:pt x="91" y="95"/>
                    <a:pt x="92" y="97"/>
                    <a:pt x="92" y="98"/>
                  </a:cubicBezTo>
                  <a:close/>
                  <a:moveTo>
                    <a:pt x="80" y="97"/>
                  </a:moveTo>
                  <a:cubicBezTo>
                    <a:pt x="81" y="97"/>
                    <a:pt x="81" y="98"/>
                    <a:pt x="81" y="98"/>
                  </a:cubicBezTo>
                  <a:cubicBezTo>
                    <a:pt x="82" y="97"/>
                    <a:pt x="81" y="96"/>
                    <a:pt x="81" y="96"/>
                  </a:cubicBezTo>
                  <a:cubicBezTo>
                    <a:pt x="81" y="96"/>
                    <a:pt x="80" y="96"/>
                    <a:pt x="80" y="97"/>
                  </a:cubicBezTo>
                  <a:close/>
                  <a:moveTo>
                    <a:pt x="84" y="100"/>
                  </a:moveTo>
                  <a:cubicBezTo>
                    <a:pt x="85" y="99"/>
                    <a:pt x="86" y="97"/>
                    <a:pt x="86" y="96"/>
                  </a:cubicBezTo>
                  <a:cubicBezTo>
                    <a:pt x="85" y="97"/>
                    <a:pt x="83" y="99"/>
                    <a:pt x="84" y="100"/>
                  </a:cubicBezTo>
                  <a:close/>
                  <a:moveTo>
                    <a:pt x="102" y="96"/>
                  </a:moveTo>
                  <a:cubicBezTo>
                    <a:pt x="102" y="96"/>
                    <a:pt x="102" y="96"/>
                    <a:pt x="102" y="96"/>
                  </a:cubicBezTo>
                  <a:cubicBezTo>
                    <a:pt x="102" y="96"/>
                    <a:pt x="101" y="95"/>
                    <a:pt x="101" y="96"/>
                  </a:cubicBezTo>
                  <a:cubicBezTo>
                    <a:pt x="101" y="96"/>
                    <a:pt x="102" y="97"/>
                    <a:pt x="102" y="96"/>
                  </a:cubicBezTo>
                  <a:close/>
                  <a:moveTo>
                    <a:pt x="99" y="97"/>
                  </a:moveTo>
                  <a:cubicBezTo>
                    <a:pt x="98" y="97"/>
                    <a:pt x="98" y="96"/>
                    <a:pt x="97" y="96"/>
                  </a:cubicBezTo>
                  <a:cubicBezTo>
                    <a:pt x="97" y="96"/>
                    <a:pt x="98" y="97"/>
                    <a:pt x="99" y="97"/>
                  </a:cubicBezTo>
                  <a:close/>
                  <a:moveTo>
                    <a:pt x="78" y="97"/>
                  </a:moveTo>
                  <a:cubicBezTo>
                    <a:pt x="78" y="97"/>
                    <a:pt x="78" y="96"/>
                    <a:pt x="78" y="96"/>
                  </a:cubicBezTo>
                  <a:cubicBezTo>
                    <a:pt x="78" y="97"/>
                    <a:pt x="78" y="97"/>
                    <a:pt x="78" y="97"/>
                  </a:cubicBezTo>
                  <a:close/>
                  <a:moveTo>
                    <a:pt x="73" y="104"/>
                  </a:moveTo>
                  <a:cubicBezTo>
                    <a:pt x="74" y="103"/>
                    <a:pt x="74" y="102"/>
                    <a:pt x="75" y="101"/>
                  </a:cubicBezTo>
                  <a:cubicBezTo>
                    <a:pt x="75" y="100"/>
                    <a:pt x="75" y="101"/>
                    <a:pt x="75" y="101"/>
                  </a:cubicBezTo>
                  <a:cubicBezTo>
                    <a:pt x="75" y="100"/>
                    <a:pt x="75" y="100"/>
                    <a:pt x="75" y="99"/>
                  </a:cubicBezTo>
                  <a:cubicBezTo>
                    <a:pt x="75" y="99"/>
                    <a:pt x="74" y="99"/>
                    <a:pt x="74" y="99"/>
                  </a:cubicBezTo>
                  <a:cubicBezTo>
                    <a:pt x="74" y="98"/>
                    <a:pt x="74" y="97"/>
                    <a:pt x="73" y="97"/>
                  </a:cubicBezTo>
                  <a:cubicBezTo>
                    <a:pt x="73" y="99"/>
                    <a:pt x="73" y="102"/>
                    <a:pt x="73" y="104"/>
                  </a:cubicBezTo>
                  <a:close/>
                  <a:moveTo>
                    <a:pt x="93" y="98"/>
                  </a:moveTo>
                  <a:cubicBezTo>
                    <a:pt x="94" y="98"/>
                    <a:pt x="94" y="98"/>
                    <a:pt x="94" y="97"/>
                  </a:cubicBezTo>
                  <a:cubicBezTo>
                    <a:pt x="94" y="97"/>
                    <a:pt x="94" y="97"/>
                    <a:pt x="94" y="97"/>
                  </a:cubicBezTo>
                  <a:cubicBezTo>
                    <a:pt x="94" y="97"/>
                    <a:pt x="93" y="97"/>
                    <a:pt x="93" y="98"/>
                  </a:cubicBezTo>
                  <a:close/>
                  <a:moveTo>
                    <a:pt x="106" y="99"/>
                  </a:moveTo>
                  <a:cubicBezTo>
                    <a:pt x="106" y="99"/>
                    <a:pt x="106" y="97"/>
                    <a:pt x="106" y="97"/>
                  </a:cubicBezTo>
                  <a:cubicBezTo>
                    <a:pt x="106" y="97"/>
                    <a:pt x="106" y="98"/>
                    <a:pt x="106" y="99"/>
                  </a:cubicBezTo>
                  <a:close/>
                  <a:moveTo>
                    <a:pt x="105" y="99"/>
                  </a:moveTo>
                  <a:cubicBezTo>
                    <a:pt x="105" y="99"/>
                    <a:pt x="105" y="97"/>
                    <a:pt x="105" y="97"/>
                  </a:cubicBezTo>
                  <a:cubicBezTo>
                    <a:pt x="105" y="98"/>
                    <a:pt x="104" y="98"/>
                    <a:pt x="105" y="99"/>
                  </a:cubicBezTo>
                  <a:close/>
                  <a:moveTo>
                    <a:pt x="80" y="99"/>
                  </a:moveTo>
                  <a:cubicBezTo>
                    <a:pt x="81" y="99"/>
                    <a:pt x="80" y="98"/>
                    <a:pt x="79" y="97"/>
                  </a:cubicBezTo>
                  <a:cubicBezTo>
                    <a:pt x="79" y="98"/>
                    <a:pt x="80" y="99"/>
                    <a:pt x="80" y="99"/>
                  </a:cubicBezTo>
                  <a:close/>
                  <a:moveTo>
                    <a:pt x="98" y="99"/>
                  </a:moveTo>
                  <a:cubicBezTo>
                    <a:pt x="98" y="98"/>
                    <a:pt x="97" y="98"/>
                    <a:pt x="97" y="97"/>
                  </a:cubicBezTo>
                  <a:cubicBezTo>
                    <a:pt x="97" y="98"/>
                    <a:pt x="97" y="98"/>
                    <a:pt x="98" y="99"/>
                  </a:cubicBezTo>
                  <a:close/>
                  <a:moveTo>
                    <a:pt x="94" y="99"/>
                  </a:moveTo>
                  <a:cubicBezTo>
                    <a:pt x="95" y="99"/>
                    <a:pt x="95" y="98"/>
                    <a:pt x="95" y="98"/>
                  </a:cubicBezTo>
                  <a:cubicBezTo>
                    <a:pt x="95" y="98"/>
                    <a:pt x="95" y="98"/>
                    <a:pt x="94" y="98"/>
                  </a:cubicBezTo>
                  <a:cubicBezTo>
                    <a:pt x="94" y="98"/>
                    <a:pt x="94" y="99"/>
                    <a:pt x="94" y="99"/>
                  </a:cubicBezTo>
                  <a:close/>
                  <a:moveTo>
                    <a:pt x="101" y="100"/>
                  </a:moveTo>
                  <a:cubicBezTo>
                    <a:pt x="101" y="100"/>
                    <a:pt x="101" y="100"/>
                    <a:pt x="101" y="100"/>
                  </a:cubicBezTo>
                  <a:cubicBezTo>
                    <a:pt x="101" y="100"/>
                    <a:pt x="101" y="99"/>
                    <a:pt x="100" y="99"/>
                  </a:cubicBezTo>
                  <a:cubicBezTo>
                    <a:pt x="100" y="100"/>
                    <a:pt x="100" y="100"/>
                    <a:pt x="101" y="100"/>
                  </a:cubicBezTo>
                  <a:close/>
                  <a:moveTo>
                    <a:pt x="80" y="100"/>
                  </a:moveTo>
                  <a:cubicBezTo>
                    <a:pt x="80" y="100"/>
                    <a:pt x="80" y="99"/>
                    <a:pt x="79" y="99"/>
                  </a:cubicBezTo>
                  <a:cubicBezTo>
                    <a:pt x="79" y="100"/>
                    <a:pt x="79" y="100"/>
                    <a:pt x="80" y="100"/>
                  </a:cubicBezTo>
                  <a:close/>
                  <a:moveTo>
                    <a:pt x="96" y="101"/>
                  </a:moveTo>
                  <a:cubicBezTo>
                    <a:pt x="96" y="101"/>
                    <a:pt x="96" y="100"/>
                    <a:pt x="96" y="99"/>
                  </a:cubicBezTo>
                  <a:cubicBezTo>
                    <a:pt x="96" y="100"/>
                    <a:pt x="95" y="101"/>
                    <a:pt x="96" y="101"/>
                  </a:cubicBezTo>
                  <a:close/>
                  <a:moveTo>
                    <a:pt x="99" y="101"/>
                  </a:moveTo>
                  <a:cubicBezTo>
                    <a:pt x="99" y="100"/>
                    <a:pt x="99" y="100"/>
                    <a:pt x="99" y="100"/>
                  </a:cubicBezTo>
                  <a:cubicBezTo>
                    <a:pt x="98" y="100"/>
                    <a:pt x="99" y="101"/>
                    <a:pt x="99" y="101"/>
                  </a:cubicBezTo>
                  <a:close/>
                  <a:moveTo>
                    <a:pt x="92" y="103"/>
                  </a:moveTo>
                  <a:cubicBezTo>
                    <a:pt x="93" y="104"/>
                    <a:pt x="94" y="106"/>
                    <a:pt x="94" y="107"/>
                  </a:cubicBezTo>
                  <a:cubicBezTo>
                    <a:pt x="94" y="107"/>
                    <a:pt x="94" y="106"/>
                    <a:pt x="94" y="105"/>
                  </a:cubicBezTo>
                  <a:cubicBezTo>
                    <a:pt x="94" y="105"/>
                    <a:pt x="95" y="105"/>
                    <a:pt x="95" y="104"/>
                  </a:cubicBezTo>
                  <a:cubicBezTo>
                    <a:pt x="95" y="104"/>
                    <a:pt x="94" y="105"/>
                    <a:pt x="94" y="105"/>
                  </a:cubicBezTo>
                  <a:cubicBezTo>
                    <a:pt x="92" y="103"/>
                    <a:pt x="94" y="102"/>
                    <a:pt x="93" y="100"/>
                  </a:cubicBezTo>
                  <a:cubicBezTo>
                    <a:pt x="93" y="100"/>
                    <a:pt x="93" y="100"/>
                    <a:pt x="93" y="100"/>
                  </a:cubicBezTo>
                  <a:cubicBezTo>
                    <a:pt x="92" y="101"/>
                    <a:pt x="93" y="102"/>
                    <a:pt x="92" y="103"/>
                  </a:cubicBezTo>
                  <a:close/>
                  <a:moveTo>
                    <a:pt x="78" y="103"/>
                  </a:moveTo>
                  <a:cubicBezTo>
                    <a:pt x="78" y="102"/>
                    <a:pt x="78" y="100"/>
                    <a:pt x="77" y="100"/>
                  </a:cubicBezTo>
                  <a:cubicBezTo>
                    <a:pt x="77" y="101"/>
                    <a:pt x="77" y="102"/>
                    <a:pt x="78" y="103"/>
                  </a:cubicBezTo>
                  <a:close/>
                  <a:moveTo>
                    <a:pt x="81" y="101"/>
                  </a:moveTo>
                  <a:cubicBezTo>
                    <a:pt x="81" y="101"/>
                    <a:pt x="82" y="101"/>
                    <a:pt x="82" y="100"/>
                  </a:cubicBezTo>
                  <a:cubicBezTo>
                    <a:pt x="81" y="100"/>
                    <a:pt x="81" y="100"/>
                    <a:pt x="81" y="100"/>
                  </a:cubicBezTo>
                  <a:cubicBezTo>
                    <a:pt x="81" y="101"/>
                    <a:pt x="81" y="101"/>
                    <a:pt x="81" y="101"/>
                  </a:cubicBezTo>
                  <a:close/>
                  <a:moveTo>
                    <a:pt x="102" y="102"/>
                  </a:moveTo>
                  <a:cubicBezTo>
                    <a:pt x="102" y="102"/>
                    <a:pt x="102" y="102"/>
                    <a:pt x="103" y="102"/>
                  </a:cubicBezTo>
                  <a:cubicBezTo>
                    <a:pt x="103" y="102"/>
                    <a:pt x="103" y="101"/>
                    <a:pt x="103" y="101"/>
                  </a:cubicBezTo>
                  <a:cubicBezTo>
                    <a:pt x="102" y="101"/>
                    <a:pt x="102" y="101"/>
                    <a:pt x="102" y="102"/>
                  </a:cubicBezTo>
                  <a:close/>
                  <a:moveTo>
                    <a:pt x="82" y="103"/>
                  </a:moveTo>
                  <a:cubicBezTo>
                    <a:pt x="82" y="103"/>
                    <a:pt x="82" y="103"/>
                    <a:pt x="82" y="103"/>
                  </a:cubicBezTo>
                  <a:cubicBezTo>
                    <a:pt x="83" y="103"/>
                    <a:pt x="83" y="103"/>
                    <a:pt x="83" y="103"/>
                  </a:cubicBezTo>
                  <a:cubicBezTo>
                    <a:pt x="83" y="102"/>
                    <a:pt x="83" y="102"/>
                    <a:pt x="82" y="102"/>
                  </a:cubicBezTo>
                  <a:cubicBezTo>
                    <a:pt x="82" y="102"/>
                    <a:pt x="82" y="102"/>
                    <a:pt x="82" y="103"/>
                  </a:cubicBezTo>
                  <a:close/>
                  <a:moveTo>
                    <a:pt x="76" y="103"/>
                  </a:moveTo>
                  <a:cubicBezTo>
                    <a:pt x="76" y="103"/>
                    <a:pt x="76" y="102"/>
                    <a:pt x="76" y="102"/>
                  </a:cubicBezTo>
                  <a:cubicBezTo>
                    <a:pt x="75" y="103"/>
                    <a:pt x="76" y="103"/>
                    <a:pt x="76" y="103"/>
                  </a:cubicBezTo>
                  <a:close/>
                  <a:moveTo>
                    <a:pt x="101" y="105"/>
                  </a:moveTo>
                  <a:cubicBezTo>
                    <a:pt x="101" y="105"/>
                    <a:pt x="101" y="105"/>
                    <a:pt x="101" y="106"/>
                  </a:cubicBezTo>
                  <a:cubicBezTo>
                    <a:pt x="102" y="106"/>
                    <a:pt x="102" y="105"/>
                    <a:pt x="102" y="104"/>
                  </a:cubicBezTo>
                  <a:cubicBezTo>
                    <a:pt x="102" y="104"/>
                    <a:pt x="102" y="103"/>
                    <a:pt x="101" y="103"/>
                  </a:cubicBezTo>
                  <a:cubicBezTo>
                    <a:pt x="101" y="103"/>
                    <a:pt x="101" y="104"/>
                    <a:pt x="101" y="105"/>
                  </a:cubicBezTo>
                  <a:close/>
                  <a:moveTo>
                    <a:pt x="76" y="105"/>
                  </a:moveTo>
                  <a:cubicBezTo>
                    <a:pt x="76" y="104"/>
                    <a:pt x="76" y="103"/>
                    <a:pt x="76" y="103"/>
                  </a:cubicBezTo>
                  <a:cubicBezTo>
                    <a:pt x="75" y="104"/>
                    <a:pt x="75" y="105"/>
                    <a:pt x="76" y="105"/>
                  </a:cubicBezTo>
                  <a:close/>
                  <a:moveTo>
                    <a:pt x="104" y="104"/>
                  </a:moveTo>
                  <a:cubicBezTo>
                    <a:pt x="104" y="104"/>
                    <a:pt x="104" y="107"/>
                    <a:pt x="104" y="105"/>
                  </a:cubicBezTo>
                  <a:cubicBezTo>
                    <a:pt x="105" y="105"/>
                    <a:pt x="104" y="104"/>
                    <a:pt x="105" y="103"/>
                  </a:cubicBezTo>
                  <a:cubicBezTo>
                    <a:pt x="104" y="103"/>
                    <a:pt x="105" y="103"/>
                    <a:pt x="104" y="103"/>
                  </a:cubicBezTo>
                  <a:cubicBezTo>
                    <a:pt x="104" y="103"/>
                    <a:pt x="104" y="103"/>
                    <a:pt x="104" y="104"/>
                  </a:cubicBezTo>
                  <a:close/>
                  <a:moveTo>
                    <a:pt x="98" y="104"/>
                  </a:moveTo>
                  <a:cubicBezTo>
                    <a:pt x="98" y="104"/>
                    <a:pt x="99" y="103"/>
                    <a:pt x="98" y="103"/>
                  </a:cubicBezTo>
                  <a:cubicBezTo>
                    <a:pt x="98" y="104"/>
                    <a:pt x="98" y="104"/>
                    <a:pt x="98" y="104"/>
                  </a:cubicBezTo>
                  <a:close/>
                  <a:moveTo>
                    <a:pt x="79" y="105"/>
                  </a:moveTo>
                  <a:cubicBezTo>
                    <a:pt x="79" y="104"/>
                    <a:pt x="79" y="104"/>
                    <a:pt x="79" y="104"/>
                  </a:cubicBezTo>
                  <a:cubicBezTo>
                    <a:pt x="79" y="104"/>
                    <a:pt x="78" y="105"/>
                    <a:pt x="79" y="105"/>
                  </a:cubicBezTo>
                  <a:close/>
                  <a:moveTo>
                    <a:pt x="72" y="107"/>
                  </a:moveTo>
                  <a:cubicBezTo>
                    <a:pt x="73" y="107"/>
                    <a:pt x="73" y="107"/>
                    <a:pt x="73" y="107"/>
                  </a:cubicBezTo>
                  <a:cubicBezTo>
                    <a:pt x="73" y="107"/>
                    <a:pt x="73" y="107"/>
                    <a:pt x="74" y="107"/>
                  </a:cubicBezTo>
                  <a:cubicBezTo>
                    <a:pt x="74" y="107"/>
                    <a:pt x="75" y="107"/>
                    <a:pt x="75" y="106"/>
                  </a:cubicBezTo>
                  <a:cubicBezTo>
                    <a:pt x="74" y="105"/>
                    <a:pt x="75" y="104"/>
                    <a:pt x="74" y="104"/>
                  </a:cubicBezTo>
                  <a:cubicBezTo>
                    <a:pt x="74" y="105"/>
                    <a:pt x="73" y="106"/>
                    <a:pt x="72" y="107"/>
                  </a:cubicBezTo>
                  <a:close/>
                  <a:moveTo>
                    <a:pt x="81" y="105"/>
                  </a:moveTo>
                  <a:cubicBezTo>
                    <a:pt x="81" y="105"/>
                    <a:pt x="81" y="104"/>
                    <a:pt x="81" y="104"/>
                  </a:cubicBezTo>
                  <a:cubicBezTo>
                    <a:pt x="80" y="105"/>
                    <a:pt x="80" y="105"/>
                    <a:pt x="81" y="105"/>
                  </a:cubicBezTo>
                  <a:close/>
                  <a:moveTo>
                    <a:pt x="96" y="107"/>
                  </a:moveTo>
                  <a:cubicBezTo>
                    <a:pt x="96" y="106"/>
                    <a:pt x="96" y="106"/>
                    <a:pt x="97" y="105"/>
                  </a:cubicBezTo>
                  <a:cubicBezTo>
                    <a:pt x="96" y="105"/>
                    <a:pt x="96" y="105"/>
                    <a:pt x="96" y="105"/>
                  </a:cubicBezTo>
                  <a:cubicBezTo>
                    <a:pt x="96" y="105"/>
                    <a:pt x="95" y="106"/>
                    <a:pt x="96" y="107"/>
                  </a:cubicBezTo>
                  <a:close/>
                  <a:moveTo>
                    <a:pt x="98" y="106"/>
                  </a:moveTo>
                  <a:cubicBezTo>
                    <a:pt x="99" y="106"/>
                    <a:pt x="99" y="105"/>
                    <a:pt x="99" y="105"/>
                  </a:cubicBezTo>
                  <a:cubicBezTo>
                    <a:pt x="99" y="105"/>
                    <a:pt x="99" y="105"/>
                    <a:pt x="98" y="105"/>
                  </a:cubicBezTo>
                  <a:cubicBezTo>
                    <a:pt x="99" y="105"/>
                    <a:pt x="98" y="105"/>
                    <a:pt x="98" y="106"/>
                  </a:cubicBezTo>
                  <a:close/>
                  <a:moveTo>
                    <a:pt x="82" y="109"/>
                  </a:moveTo>
                  <a:cubicBezTo>
                    <a:pt x="83" y="108"/>
                    <a:pt x="83" y="108"/>
                    <a:pt x="83" y="108"/>
                  </a:cubicBezTo>
                  <a:cubicBezTo>
                    <a:pt x="83" y="107"/>
                    <a:pt x="84" y="105"/>
                    <a:pt x="84" y="105"/>
                  </a:cubicBezTo>
                  <a:cubicBezTo>
                    <a:pt x="84" y="106"/>
                    <a:pt x="81" y="107"/>
                    <a:pt x="82" y="109"/>
                  </a:cubicBezTo>
                  <a:close/>
                  <a:moveTo>
                    <a:pt x="80" y="106"/>
                  </a:moveTo>
                  <a:cubicBezTo>
                    <a:pt x="80" y="106"/>
                    <a:pt x="80" y="106"/>
                    <a:pt x="80" y="106"/>
                  </a:cubicBezTo>
                  <a:cubicBezTo>
                    <a:pt x="80" y="106"/>
                    <a:pt x="80" y="105"/>
                    <a:pt x="80" y="105"/>
                  </a:cubicBezTo>
                  <a:cubicBezTo>
                    <a:pt x="79" y="106"/>
                    <a:pt x="80" y="106"/>
                    <a:pt x="80" y="106"/>
                  </a:cubicBezTo>
                  <a:close/>
                  <a:moveTo>
                    <a:pt x="99" y="107"/>
                  </a:moveTo>
                  <a:cubicBezTo>
                    <a:pt x="99" y="107"/>
                    <a:pt x="100" y="108"/>
                    <a:pt x="100" y="108"/>
                  </a:cubicBezTo>
                  <a:cubicBezTo>
                    <a:pt x="100" y="108"/>
                    <a:pt x="100" y="108"/>
                    <a:pt x="100" y="107"/>
                  </a:cubicBezTo>
                  <a:cubicBezTo>
                    <a:pt x="100" y="107"/>
                    <a:pt x="100" y="107"/>
                    <a:pt x="100" y="106"/>
                  </a:cubicBezTo>
                  <a:cubicBezTo>
                    <a:pt x="100" y="106"/>
                    <a:pt x="100" y="106"/>
                    <a:pt x="100" y="106"/>
                  </a:cubicBezTo>
                  <a:cubicBezTo>
                    <a:pt x="100" y="106"/>
                    <a:pt x="99" y="106"/>
                    <a:pt x="99" y="107"/>
                  </a:cubicBezTo>
                  <a:close/>
                  <a:moveTo>
                    <a:pt x="102" y="107"/>
                  </a:moveTo>
                  <a:cubicBezTo>
                    <a:pt x="103" y="107"/>
                    <a:pt x="103" y="107"/>
                    <a:pt x="103" y="107"/>
                  </a:cubicBezTo>
                  <a:cubicBezTo>
                    <a:pt x="103" y="107"/>
                    <a:pt x="103" y="106"/>
                    <a:pt x="103" y="106"/>
                  </a:cubicBezTo>
                  <a:cubicBezTo>
                    <a:pt x="103" y="106"/>
                    <a:pt x="102" y="106"/>
                    <a:pt x="102" y="107"/>
                  </a:cubicBezTo>
                  <a:close/>
                  <a:moveTo>
                    <a:pt x="81" y="107"/>
                  </a:moveTo>
                  <a:cubicBezTo>
                    <a:pt x="81" y="106"/>
                    <a:pt x="82" y="106"/>
                    <a:pt x="82" y="106"/>
                  </a:cubicBezTo>
                  <a:cubicBezTo>
                    <a:pt x="81" y="106"/>
                    <a:pt x="81" y="106"/>
                    <a:pt x="81" y="107"/>
                  </a:cubicBezTo>
                  <a:close/>
                  <a:moveTo>
                    <a:pt x="77" y="108"/>
                  </a:moveTo>
                  <a:cubicBezTo>
                    <a:pt x="77" y="107"/>
                    <a:pt x="77" y="107"/>
                    <a:pt x="77" y="107"/>
                  </a:cubicBezTo>
                  <a:cubicBezTo>
                    <a:pt x="77" y="106"/>
                    <a:pt x="76" y="108"/>
                    <a:pt x="77" y="108"/>
                  </a:cubicBezTo>
                  <a:close/>
                  <a:moveTo>
                    <a:pt x="79" y="108"/>
                  </a:moveTo>
                  <a:cubicBezTo>
                    <a:pt x="79" y="108"/>
                    <a:pt x="79" y="107"/>
                    <a:pt x="79" y="107"/>
                  </a:cubicBezTo>
                  <a:cubicBezTo>
                    <a:pt x="79" y="107"/>
                    <a:pt x="78" y="108"/>
                    <a:pt x="79" y="108"/>
                  </a:cubicBezTo>
                  <a:close/>
                  <a:moveTo>
                    <a:pt x="96" y="108"/>
                  </a:moveTo>
                  <a:cubicBezTo>
                    <a:pt x="96" y="108"/>
                    <a:pt x="96" y="109"/>
                    <a:pt x="97" y="109"/>
                  </a:cubicBezTo>
                  <a:cubicBezTo>
                    <a:pt x="97" y="108"/>
                    <a:pt x="97" y="107"/>
                    <a:pt x="97" y="107"/>
                  </a:cubicBezTo>
                  <a:cubicBezTo>
                    <a:pt x="97" y="107"/>
                    <a:pt x="96" y="107"/>
                    <a:pt x="96" y="108"/>
                  </a:cubicBezTo>
                  <a:close/>
                  <a:moveTo>
                    <a:pt x="102" y="109"/>
                  </a:moveTo>
                  <a:cubicBezTo>
                    <a:pt x="102" y="109"/>
                    <a:pt x="103" y="109"/>
                    <a:pt x="103" y="108"/>
                  </a:cubicBezTo>
                  <a:cubicBezTo>
                    <a:pt x="102" y="108"/>
                    <a:pt x="102" y="108"/>
                    <a:pt x="102" y="107"/>
                  </a:cubicBezTo>
                  <a:cubicBezTo>
                    <a:pt x="101" y="108"/>
                    <a:pt x="102" y="108"/>
                    <a:pt x="102" y="109"/>
                  </a:cubicBezTo>
                  <a:close/>
                  <a:moveTo>
                    <a:pt x="98" y="111"/>
                  </a:moveTo>
                  <a:cubicBezTo>
                    <a:pt x="99" y="110"/>
                    <a:pt x="99" y="108"/>
                    <a:pt x="98" y="108"/>
                  </a:cubicBezTo>
                  <a:cubicBezTo>
                    <a:pt x="98" y="109"/>
                    <a:pt x="98" y="110"/>
                    <a:pt x="98" y="111"/>
                  </a:cubicBezTo>
                  <a:close/>
                  <a:moveTo>
                    <a:pt x="94" y="113"/>
                  </a:moveTo>
                  <a:cubicBezTo>
                    <a:pt x="95" y="114"/>
                    <a:pt x="95" y="116"/>
                    <a:pt x="96" y="116"/>
                  </a:cubicBezTo>
                  <a:cubicBezTo>
                    <a:pt x="96" y="115"/>
                    <a:pt x="97" y="115"/>
                    <a:pt x="97" y="114"/>
                  </a:cubicBezTo>
                  <a:cubicBezTo>
                    <a:pt x="96" y="114"/>
                    <a:pt x="96" y="114"/>
                    <a:pt x="96" y="114"/>
                  </a:cubicBezTo>
                  <a:cubicBezTo>
                    <a:pt x="95" y="113"/>
                    <a:pt x="95" y="111"/>
                    <a:pt x="96" y="110"/>
                  </a:cubicBezTo>
                  <a:cubicBezTo>
                    <a:pt x="95" y="109"/>
                    <a:pt x="95" y="108"/>
                    <a:pt x="94" y="108"/>
                  </a:cubicBezTo>
                  <a:cubicBezTo>
                    <a:pt x="94" y="110"/>
                    <a:pt x="95" y="112"/>
                    <a:pt x="94" y="113"/>
                  </a:cubicBezTo>
                  <a:close/>
                  <a:moveTo>
                    <a:pt x="78" y="109"/>
                  </a:moveTo>
                  <a:cubicBezTo>
                    <a:pt x="79" y="109"/>
                    <a:pt x="78" y="109"/>
                    <a:pt x="78" y="108"/>
                  </a:cubicBezTo>
                  <a:cubicBezTo>
                    <a:pt x="77" y="108"/>
                    <a:pt x="77" y="109"/>
                    <a:pt x="78" y="109"/>
                  </a:cubicBezTo>
                  <a:close/>
                  <a:moveTo>
                    <a:pt x="75" y="110"/>
                  </a:moveTo>
                  <a:cubicBezTo>
                    <a:pt x="75" y="110"/>
                    <a:pt x="75" y="110"/>
                    <a:pt x="75" y="110"/>
                  </a:cubicBezTo>
                  <a:cubicBezTo>
                    <a:pt x="76" y="110"/>
                    <a:pt x="77" y="109"/>
                    <a:pt x="76" y="108"/>
                  </a:cubicBezTo>
                  <a:cubicBezTo>
                    <a:pt x="75" y="109"/>
                    <a:pt x="75" y="109"/>
                    <a:pt x="75" y="110"/>
                  </a:cubicBezTo>
                  <a:close/>
                  <a:moveTo>
                    <a:pt x="79" y="109"/>
                  </a:moveTo>
                  <a:cubicBezTo>
                    <a:pt x="80" y="109"/>
                    <a:pt x="80" y="109"/>
                    <a:pt x="80" y="108"/>
                  </a:cubicBezTo>
                  <a:cubicBezTo>
                    <a:pt x="80" y="108"/>
                    <a:pt x="79" y="108"/>
                    <a:pt x="79" y="108"/>
                  </a:cubicBezTo>
                  <a:cubicBezTo>
                    <a:pt x="79" y="109"/>
                    <a:pt x="79" y="109"/>
                    <a:pt x="79" y="109"/>
                  </a:cubicBezTo>
                  <a:close/>
                  <a:moveTo>
                    <a:pt x="102" y="110"/>
                  </a:moveTo>
                  <a:cubicBezTo>
                    <a:pt x="101" y="109"/>
                    <a:pt x="101" y="109"/>
                    <a:pt x="101" y="108"/>
                  </a:cubicBezTo>
                  <a:cubicBezTo>
                    <a:pt x="101" y="109"/>
                    <a:pt x="101" y="110"/>
                    <a:pt x="102" y="110"/>
                  </a:cubicBezTo>
                  <a:close/>
                  <a:moveTo>
                    <a:pt x="80" y="111"/>
                  </a:moveTo>
                  <a:cubicBezTo>
                    <a:pt x="81" y="111"/>
                    <a:pt x="81" y="110"/>
                    <a:pt x="81" y="110"/>
                  </a:cubicBezTo>
                  <a:cubicBezTo>
                    <a:pt x="80" y="110"/>
                    <a:pt x="79" y="111"/>
                    <a:pt x="80" y="111"/>
                  </a:cubicBezTo>
                  <a:close/>
                  <a:moveTo>
                    <a:pt x="77" y="112"/>
                  </a:moveTo>
                  <a:cubicBezTo>
                    <a:pt x="76" y="111"/>
                    <a:pt x="77" y="111"/>
                    <a:pt x="77" y="111"/>
                  </a:cubicBezTo>
                  <a:cubicBezTo>
                    <a:pt x="77" y="111"/>
                    <a:pt x="77" y="110"/>
                    <a:pt x="77" y="110"/>
                  </a:cubicBezTo>
                  <a:cubicBezTo>
                    <a:pt x="76" y="111"/>
                    <a:pt x="76" y="111"/>
                    <a:pt x="77" y="112"/>
                  </a:cubicBezTo>
                  <a:close/>
                  <a:moveTo>
                    <a:pt x="99" y="112"/>
                  </a:moveTo>
                  <a:cubicBezTo>
                    <a:pt x="99" y="113"/>
                    <a:pt x="100" y="113"/>
                    <a:pt x="100" y="113"/>
                  </a:cubicBezTo>
                  <a:cubicBezTo>
                    <a:pt x="101" y="113"/>
                    <a:pt x="101" y="111"/>
                    <a:pt x="100" y="111"/>
                  </a:cubicBezTo>
                  <a:cubicBezTo>
                    <a:pt x="100" y="111"/>
                    <a:pt x="99" y="112"/>
                    <a:pt x="99" y="112"/>
                  </a:cubicBezTo>
                  <a:close/>
                  <a:moveTo>
                    <a:pt x="73" y="112"/>
                  </a:moveTo>
                  <a:cubicBezTo>
                    <a:pt x="73" y="113"/>
                    <a:pt x="72" y="114"/>
                    <a:pt x="73" y="114"/>
                  </a:cubicBezTo>
                  <a:cubicBezTo>
                    <a:pt x="73" y="113"/>
                    <a:pt x="75" y="112"/>
                    <a:pt x="74" y="111"/>
                  </a:cubicBezTo>
                  <a:cubicBezTo>
                    <a:pt x="73" y="111"/>
                    <a:pt x="73" y="112"/>
                    <a:pt x="73" y="112"/>
                  </a:cubicBezTo>
                  <a:close/>
                  <a:moveTo>
                    <a:pt x="81" y="112"/>
                  </a:moveTo>
                  <a:cubicBezTo>
                    <a:pt x="81" y="112"/>
                    <a:pt x="81" y="111"/>
                    <a:pt x="82" y="111"/>
                  </a:cubicBezTo>
                  <a:cubicBezTo>
                    <a:pt x="81" y="111"/>
                    <a:pt x="81" y="111"/>
                    <a:pt x="81" y="111"/>
                  </a:cubicBezTo>
                  <a:cubicBezTo>
                    <a:pt x="82" y="111"/>
                    <a:pt x="80" y="112"/>
                    <a:pt x="81" y="112"/>
                  </a:cubicBezTo>
                  <a:close/>
                  <a:moveTo>
                    <a:pt x="97" y="112"/>
                  </a:moveTo>
                  <a:cubicBezTo>
                    <a:pt x="98" y="112"/>
                    <a:pt x="97" y="111"/>
                    <a:pt x="97" y="111"/>
                  </a:cubicBezTo>
                  <a:cubicBezTo>
                    <a:pt x="97" y="111"/>
                    <a:pt x="97" y="112"/>
                    <a:pt x="97" y="112"/>
                  </a:cubicBezTo>
                  <a:close/>
                  <a:moveTo>
                    <a:pt x="76" y="113"/>
                  </a:moveTo>
                  <a:cubicBezTo>
                    <a:pt x="76" y="113"/>
                    <a:pt x="76" y="112"/>
                    <a:pt x="75" y="112"/>
                  </a:cubicBezTo>
                  <a:cubicBezTo>
                    <a:pt x="75" y="112"/>
                    <a:pt x="75" y="113"/>
                    <a:pt x="76" y="113"/>
                  </a:cubicBezTo>
                  <a:close/>
                  <a:moveTo>
                    <a:pt x="81" y="115"/>
                  </a:moveTo>
                  <a:cubicBezTo>
                    <a:pt x="81" y="115"/>
                    <a:pt x="81" y="115"/>
                    <a:pt x="80" y="115"/>
                  </a:cubicBezTo>
                  <a:cubicBezTo>
                    <a:pt x="80" y="116"/>
                    <a:pt x="80" y="116"/>
                    <a:pt x="81" y="117"/>
                  </a:cubicBezTo>
                  <a:cubicBezTo>
                    <a:pt x="81" y="117"/>
                    <a:pt x="81" y="117"/>
                    <a:pt x="81" y="117"/>
                  </a:cubicBezTo>
                  <a:cubicBezTo>
                    <a:pt x="82" y="115"/>
                    <a:pt x="82" y="114"/>
                    <a:pt x="82" y="112"/>
                  </a:cubicBezTo>
                  <a:cubicBezTo>
                    <a:pt x="82" y="113"/>
                    <a:pt x="81" y="114"/>
                    <a:pt x="81" y="115"/>
                  </a:cubicBezTo>
                  <a:close/>
                  <a:moveTo>
                    <a:pt x="102" y="112"/>
                  </a:moveTo>
                  <a:cubicBezTo>
                    <a:pt x="102" y="113"/>
                    <a:pt x="103" y="113"/>
                    <a:pt x="103" y="114"/>
                  </a:cubicBezTo>
                  <a:cubicBezTo>
                    <a:pt x="104" y="114"/>
                    <a:pt x="102" y="112"/>
                    <a:pt x="102" y="112"/>
                  </a:cubicBezTo>
                  <a:close/>
                  <a:moveTo>
                    <a:pt x="79" y="113"/>
                  </a:moveTo>
                  <a:cubicBezTo>
                    <a:pt x="79" y="113"/>
                    <a:pt x="79" y="112"/>
                    <a:pt x="79" y="112"/>
                  </a:cubicBezTo>
                  <a:cubicBezTo>
                    <a:pt x="78" y="113"/>
                    <a:pt x="79" y="113"/>
                    <a:pt x="79" y="113"/>
                  </a:cubicBezTo>
                  <a:close/>
                  <a:moveTo>
                    <a:pt x="75" y="114"/>
                  </a:moveTo>
                  <a:cubicBezTo>
                    <a:pt x="75" y="114"/>
                    <a:pt x="76" y="113"/>
                    <a:pt x="75" y="113"/>
                  </a:cubicBezTo>
                  <a:cubicBezTo>
                    <a:pt x="75" y="113"/>
                    <a:pt x="74" y="114"/>
                    <a:pt x="75" y="114"/>
                  </a:cubicBezTo>
                  <a:close/>
                  <a:moveTo>
                    <a:pt x="98" y="114"/>
                  </a:moveTo>
                  <a:cubicBezTo>
                    <a:pt x="99" y="114"/>
                    <a:pt x="98" y="115"/>
                    <a:pt x="99" y="115"/>
                  </a:cubicBezTo>
                  <a:cubicBezTo>
                    <a:pt x="99" y="114"/>
                    <a:pt x="99" y="114"/>
                    <a:pt x="98" y="113"/>
                  </a:cubicBezTo>
                  <a:cubicBezTo>
                    <a:pt x="99" y="114"/>
                    <a:pt x="98" y="113"/>
                    <a:pt x="98" y="114"/>
                  </a:cubicBezTo>
                  <a:close/>
                  <a:moveTo>
                    <a:pt x="101" y="114"/>
                  </a:moveTo>
                  <a:cubicBezTo>
                    <a:pt x="101" y="115"/>
                    <a:pt x="102" y="116"/>
                    <a:pt x="103" y="116"/>
                  </a:cubicBezTo>
                  <a:cubicBezTo>
                    <a:pt x="103" y="115"/>
                    <a:pt x="102" y="114"/>
                    <a:pt x="101" y="113"/>
                  </a:cubicBezTo>
                  <a:cubicBezTo>
                    <a:pt x="101" y="114"/>
                    <a:pt x="101" y="114"/>
                    <a:pt x="101" y="114"/>
                  </a:cubicBezTo>
                  <a:close/>
                  <a:moveTo>
                    <a:pt x="78" y="114"/>
                  </a:moveTo>
                  <a:cubicBezTo>
                    <a:pt x="78" y="114"/>
                    <a:pt x="78" y="113"/>
                    <a:pt x="78" y="114"/>
                  </a:cubicBezTo>
                  <a:cubicBezTo>
                    <a:pt x="78" y="114"/>
                    <a:pt x="78" y="115"/>
                    <a:pt x="78" y="114"/>
                  </a:cubicBezTo>
                  <a:close/>
                  <a:moveTo>
                    <a:pt x="79" y="115"/>
                  </a:moveTo>
                  <a:cubicBezTo>
                    <a:pt x="80" y="115"/>
                    <a:pt x="80" y="114"/>
                    <a:pt x="79" y="114"/>
                  </a:cubicBezTo>
                  <a:cubicBezTo>
                    <a:pt x="80" y="114"/>
                    <a:pt x="79" y="114"/>
                    <a:pt x="79" y="115"/>
                  </a:cubicBezTo>
                  <a:close/>
                  <a:moveTo>
                    <a:pt x="75" y="115"/>
                  </a:moveTo>
                  <a:cubicBezTo>
                    <a:pt x="75" y="115"/>
                    <a:pt x="75" y="115"/>
                    <a:pt x="76" y="115"/>
                  </a:cubicBezTo>
                  <a:cubicBezTo>
                    <a:pt x="75" y="115"/>
                    <a:pt x="75" y="115"/>
                    <a:pt x="75" y="115"/>
                  </a:cubicBezTo>
                  <a:close/>
                  <a:moveTo>
                    <a:pt x="77" y="116"/>
                  </a:moveTo>
                  <a:cubicBezTo>
                    <a:pt x="78" y="116"/>
                    <a:pt x="77" y="115"/>
                    <a:pt x="77" y="115"/>
                  </a:cubicBezTo>
                  <a:cubicBezTo>
                    <a:pt x="76" y="115"/>
                    <a:pt x="77" y="116"/>
                    <a:pt x="77" y="116"/>
                  </a:cubicBezTo>
                  <a:close/>
                  <a:moveTo>
                    <a:pt x="97" y="118"/>
                  </a:moveTo>
                  <a:cubicBezTo>
                    <a:pt x="98" y="117"/>
                    <a:pt x="98" y="116"/>
                    <a:pt x="97" y="115"/>
                  </a:cubicBezTo>
                  <a:cubicBezTo>
                    <a:pt x="97" y="116"/>
                    <a:pt x="97" y="117"/>
                    <a:pt x="97" y="118"/>
                  </a:cubicBezTo>
                  <a:close/>
                  <a:moveTo>
                    <a:pt x="99" y="117"/>
                  </a:moveTo>
                  <a:cubicBezTo>
                    <a:pt x="100" y="117"/>
                    <a:pt x="100" y="119"/>
                    <a:pt x="101" y="119"/>
                  </a:cubicBezTo>
                  <a:cubicBezTo>
                    <a:pt x="101" y="118"/>
                    <a:pt x="100" y="118"/>
                    <a:pt x="101" y="117"/>
                  </a:cubicBezTo>
                  <a:cubicBezTo>
                    <a:pt x="101" y="117"/>
                    <a:pt x="101" y="118"/>
                    <a:pt x="102" y="118"/>
                  </a:cubicBezTo>
                  <a:cubicBezTo>
                    <a:pt x="102" y="117"/>
                    <a:pt x="101" y="116"/>
                    <a:pt x="100" y="115"/>
                  </a:cubicBezTo>
                  <a:cubicBezTo>
                    <a:pt x="100" y="116"/>
                    <a:pt x="99" y="116"/>
                    <a:pt x="99" y="117"/>
                  </a:cubicBezTo>
                  <a:close/>
                  <a:moveTo>
                    <a:pt x="76" y="118"/>
                  </a:moveTo>
                  <a:cubicBezTo>
                    <a:pt x="77" y="117"/>
                    <a:pt x="77" y="116"/>
                    <a:pt x="76" y="116"/>
                  </a:cubicBezTo>
                  <a:cubicBezTo>
                    <a:pt x="75" y="117"/>
                    <a:pt x="75" y="118"/>
                    <a:pt x="76" y="118"/>
                  </a:cubicBezTo>
                  <a:close/>
                  <a:moveTo>
                    <a:pt x="73" y="118"/>
                  </a:moveTo>
                  <a:cubicBezTo>
                    <a:pt x="73" y="118"/>
                    <a:pt x="73" y="119"/>
                    <a:pt x="73" y="119"/>
                  </a:cubicBezTo>
                  <a:cubicBezTo>
                    <a:pt x="73" y="118"/>
                    <a:pt x="75" y="117"/>
                    <a:pt x="74" y="117"/>
                  </a:cubicBezTo>
                  <a:cubicBezTo>
                    <a:pt x="74" y="117"/>
                    <a:pt x="73" y="118"/>
                    <a:pt x="73" y="118"/>
                  </a:cubicBezTo>
                  <a:close/>
                  <a:moveTo>
                    <a:pt x="96" y="119"/>
                  </a:moveTo>
                  <a:cubicBezTo>
                    <a:pt x="96" y="118"/>
                    <a:pt x="95" y="117"/>
                    <a:pt x="95" y="117"/>
                  </a:cubicBezTo>
                  <a:cubicBezTo>
                    <a:pt x="96" y="117"/>
                    <a:pt x="95" y="118"/>
                    <a:pt x="96" y="119"/>
                  </a:cubicBezTo>
                  <a:close/>
                  <a:moveTo>
                    <a:pt x="78" y="119"/>
                  </a:moveTo>
                  <a:cubicBezTo>
                    <a:pt x="79" y="119"/>
                    <a:pt x="79" y="119"/>
                    <a:pt x="79" y="118"/>
                  </a:cubicBezTo>
                  <a:cubicBezTo>
                    <a:pt x="79" y="118"/>
                    <a:pt x="79" y="118"/>
                    <a:pt x="79" y="118"/>
                  </a:cubicBezTo>
                  <a:cubicBezTo>
                    <a:pt x="78" y="118"/>
                    <a:pt x="78" y="119"/>
                    <a:pt x="78" y="119"/>
                  </a:cubicBezTo>
                  <a:close/>
                  <a:moveTo>
                    <a:pt x="99" y="121"/>
                  </a:moveTo>
                  <a:cubicBezTo>
                    <a:pt x="100" y="121"/>
                    <a:pt x="100" y="121"/>
                    <a:pt x="100" y="120"/>
                  </a:cubicBezTo>
                  <a:cubicBezTo>
                    <a:pt x="100" y="119"/>
                    <a:pt x="99" y="119"/>
                    <a:pt x="99" y="118"/>
                  </a:cubicBezTo>
                  <a:cubicBezTo>
                    <a:pt x="99" y="119"/>
                    <a:pt x="99" y="120"/>
                    <a:pt x="99" y="121"/>
                  </a:cubicBezTo>
                  <a:close/>
                  <a:moveTo>
                    <a:pt x="73" y="123"/>
                  </a:moveTo>
                  <a:cubicBezTo>
                    <a:pt x="74" y="122"/>
                    <a:pt x="73" y="121"/>
                    <a:pt x="74" y="120"/>
                  </a:cubicBezTo>
                  <a:cubicBezTo>
                    <a:pt x="74" y="120"/>
                    <a:pt x="74" y="120"/>
                    <a:pt x="75" y="121"/>
                  </a:cubicBezTo>
                  <a:cubicBezTo>
                    <a:pt x="75" y="120"/>
                    <a:pt x="76" y="119"/>
                    <a:pt x="75" y="118"/>
                  </a:cubicBezTo>
                  <a:cubicBezTo>
                    <a:pt x="74" y="119"/>
                    <a:pt x="72" y="121"/>
                    <a:pt x="73" y="123"/>
                  </a:cubicBezTo>
                  <a:close/>
                  <a:moveTo>
                    <a:pt x="103" y="120"/>
                  </a:moveTo>
                  <a:cubicBezTo>
                    <a:pt x="103" y="119"/>
                    <a:pt x="103" y="119"/>
                    <a:pt x="103" y="119"/>
                  </a:cubicBezTo>
                  <a:cubicBezTo>
                    <a:pt x="103" y="119"/>
                    <a:pt x="102" y="119"/>
                    <a:pt x="103" y="120"/>
                  </a:cubicBezTo>
                  <a:close/>
                  <a:moveTo>
                    <a:pt x="78" y="121"/>
                  </a:moveTo>
                  <a:cubicBezTo>
                    <a:pt x="78" y="120"/>
                    <a:pt x="78" y="120"/>
                    <a:pt x="78" y="119"/>
                  </a:cubicBezTo>
                  <a:cubicBezTo>
                    <a:pt x="78" y="119"/>
                    <a:pt x="78" y="119"/>
                    <a:pt x="78" y="119"/>
                  </a:cubicBezTo>
                  <a:cubicBezTo>
                    <a:pt x="77" y="120"/>
                    <a:pt x="77" y="121"/>
                    <a:pt x="78" y="121"/>
                  </a:cubicBezTo>
                  <a:close/>
                  <a:moveTo>
                    <a:pt x="80" y="123"/>
                  </a:moveTo>
                  <a:cubicBezTo>
                    <a:pt x="80" y="122"/>
                    <a:pt x="81" y="121"/>
                    <a:pt x="81" y="120"/>
                  </a:cubicBezTo>
                  <a:cubicBezTo>
                    <a:pt x="80" y="121"/>
                    <a:pt x="79" y="122"/>
                    <a:pt x="80" y="123"/>
                  </a:cubicBezTo>
                  <a:close/>
                  <a:moveTo>
                    <a:pt x="103" y="121"/>
                  </a:moveTo>
                  <a:cubicBezTo>
                    <a:pt x="103" y="121"/>
                    <a:pt x="102" y="120"/>
                    <a:pt x="102" y="120"/>
                  </a:cubicBezTo>
                  <a:cubicBezTo>
                    <a:pt x="102" y="121"/>
                    <a:pt x="102" y="121"/>
                    <a:pt x="103" y="121"/>
                  </a:cubicBezTo>
                  <a:close/>
                  <a:moveTo>
                    <a:pt x="96" y="123"/>
                  </a:moveTo>
                  <a:cubicBezTo>
                    <a:pt x="96" y="122"/>
                    <a:pt x="96" y="121"/>
                    <a:pt x="96" y="120"/>
                  </a:cubicBezTo>
                  <a:cubicBezTo>
                    <a:pt x="96" y="121"/>
                    <a:pt x="95" y="122"/>
                    <a:pt x="96" y="123"/>
                  </a:cubicBezTo>
                  <a:close/>
                  <a:moveTo>
                    <a:pt x="98" y="121"/>
                  </a:moveTo>
                  <a:cubicBezTo>
                    <a:pt x="98" y="121"/>
                    <a:pt x="98" y="123"/>
                    <a:pt x="98" y="123"/>
                  </a:cubicBezTo>
                  <a:cubicBezTo>
                    <a:pt x="98" y="122"/>
                    <a:pt x="98" y="122"/>
                    <a:pt x="98" y="122"/>
                  </a:cubicBezTo>
                  <a:cubicBezTo>
                    <a:pt x="98" y="122"/>
                    <a:pt x="98" y="121"/>
                    <a:pt x="98" y="121"/>
                  </a:cubicBezTo>
                  <a:cubicBezTo>
                    <a:pt x="98" y="121"/>
                    <a:pt x="98" y="121"/>
                    <a:pt x="98" y="121"/>
                  </a:cubicBezTo>
                  <a:close/>
                  <a:moveTo>
                    <a:pt x="75" y="123"/>
                  </a:moveTo>
                  <a:cubicBezTo>
                    <a:pt x="76" y="123"/>
                    <a:pt x="76" y="124"/>
                    <a:pt x="76" y="124"/>
                  </a:cubicBezTo>
                  <a:cubicBezTo>
                    <a:pt x="76" y="123"/>
                    <a:pt x="77" y="123"/>
                    <a:pt x="77" y="122"/>
                  </a:cubicBezTo>
                  <a:cubicBezTo>
                    <a:pt x="77" y="122"/>
                    <a:pt x="77" y="121"/>
                    <a:pt x="76" y="121"/>
                  </a:cubicBezTo>
                  <a:cubicBezTo>
                    <a:pt x="76" y="122"/>
                    <a:pt x="76" y="122"/>
                    <a:pt x="75" y="123"/>
                  </a:cubicBezTo>
                  <a:close/>
                  <a:moveTo>
                    <a:pt x="100" y="123"/>
                  </a:moveTo>
                  <a:cubicBezTo>
                    <a:pt x="101" y="123"/>
                    <a:pt x="101" y="124"/>
                    <a:pt x="101" y="124"/>
                  </a:cubicBezTo>
                  <a:cubicBezTo>
                    <a:pt x="102" y="123"/>
                    <a:pt x="101" y="122"/>
                    <a:pt x="101" y="122"/>
                  </a:cubicBezTo>
                  <a:cubicBezTo>
                    <a:pt x="101" y="122"/>
                    <a:pt x="100" y="122"/>
                    <a:pt x="100" y="123"/>
                  </a:cubicBezTo>
                  <a:close/>
                  <a:moveTo>
                    <a:pt x="79" y="123"/>
                  </a:moveTo>
                  <a:cubicBezTo>
                    <a:pt x="79" y="123"/>
                    <a:pt x="80" y="122"/>
                    <a:pt x="79" y="122"/>
                  </a:cubicBezTo>
                  <a:cubicBezTo>
                    <a:pt x="78" y="123"/>
                    <a:pt x="79" y="124"/>
                    <a:pt x="79" y="123"/>
                  </a:cubicBezTo>
                  <a:close/>
                  <a:moveTo>
                    <a:pt x="97" y="124"/>
                  </a:moveTo>
                  <a:cubicBezTo>
                    <a:pt x="97" y="124"/>
                    <a:pt x="97" y="123"/>
                    <a:pt x="97" y="123"/>
                  </a:cubicBezTo>
                  <a:cubicBezTo>
                    <a:pt x="97" y="124"/>
                    <a:pt x="97" y="124"/>
                    <a:pt x="97" y="124"/>
                  </a:cubicBezTo>
                  <a:close/>
                  <a:moveTo>
                    <a:pt x="100" y="126"/>
                  </a:moveTo>
                  <a:cubicBezTo>
                    <a:pt x="101" y="126"/>
                    <a:pt x="100" y="124"/>
                    <a:pt x="99" y="124"/>
                  </a:cubicBezTo>
                  <a:cubicBezTo>
                    <a:pt x="99" y="125"/>
                    <a:pt x="100" y="126"/>
                    <a:pt x="100" y="126"/>
                  </a:cubicBezTo>
                  <a:close/>
                  <a:moveTo>
                    <a:pt x="74" y="125"/>
                  </a:moveTo>
                  <a:cubicBezTo>
                    <a:pt x="74" y="126"/>
                    <a:pt x="74" y="126"/>
                    <a:pt x="74" y="126"/>
                  </a:cubicBezTo>
                  <a:cubicBezTo>
                    <a:pt x="75" y="126"/>
                    <a:pt x="75" y="125"/>
                    <a:pt x="75" y="125"/>
                  </a:cubicBezTo>
                  <a:cubicBezTo>
                    <a:pt x="75" y="124"/>
                    <a:pt x="75" y="124"/>
                    <a:pt x="75" y="124"/>
                  </a:cubicBezTo>
                  <a:cubicBezTo>
                    <a:pt x="74" y="125"/>
                    <a:pt x="74" y="125"/>
                    <a:pt x="74" y="125"/>
                  </a:cubicBezTo>
                  <a:close/>
                  <a:moveTo>
                    <a:pt x="79" y="126"/>
                  </a:moveTo>
                  <a:cubicBezTo>
                    <a:pt x="79" y="126"/>
                    <a:pt x="79" y="126"/>
                    <a:pt x="79" y="126"/>
                  </a:cubicBezTo>
                  <a:cubicBezTo>
                    <a:pt x="79" y="125"/>
                    <a:pt x="79" y="124"/>
                    <a:pt x="78" y="124"/>
                  </a:cubicBezTo>
                  <a:cubicBezTo>
                    <a:pt x="78" y="125"/>
                    <a:pt x="79" y="126"/>
                    <a:pt x="79" y="126"/>
                  </a:cubicBezTo>
                  <a:close/>
                  <a:moveTo>
                    <a:pt x="96" y="125"/>
                  </a:moveTo>
                  <a:cubicBezTo>
                    <a:pt x="96" y="126"/>
                    <a:pt x="96" y="126"/>
                    <a:pt x="96" y="127"/>
                  </a:cubicBezTo>
                  <a:cubicBezTo>
                    <a:pt x="97" y="127"/>
                    <a:pt x="98" y="125"/>
                    <a:pt x="98" y="125"/>
                  </a:cubicBezTo>
                  <a:cubicBezTo>
                    <a:pt x="97" y="125"/>
                    <a:pt x="96" y="125"/>
                    <a:pt x="96" y="125"/>
                  </a:cubicBezTo>
                  <a:close/>
                  <a:moveTo>
                    <a:pt x="77" y="126"/>
                  </a:moveTo>
                  <a:cubicBezTo>
                    <a:pt x="77" y="126"/>
                    <a:pt x="78" y="127"/>
                    <a:pt x="78" y="127"/>
                  </a:cubicBezTo>
                  <a:cubicBezTo>
                    <a:pt x="78" y="126"/>
                    <a:pt x="77" y="126"/>
                    <a:pt x="78" y="125"/>
                  </a:cubicBezTo>
                  <a:cubicBezTo>
                    <a:pt x="77" y="125"/>
                    <a:pt x="77" y="126"/>
                    <a:pt x="77" y="126"/>
                  </a:cubicBezTo>
                  <a:close/>
                  <a:moveTo>
                    <a:pt x="70" y="129"/>
                  </a:moveTo>
                  <a:cubicBezTo>
                    <a:pt x="70" y="130"/>
                    <a:pt x="70" y="131"/>
                    <a:pt x="70" y="132"/>
                  </a:cubicBezTo>
                  <a:cubicBezTo>
                    <a:pt x="70" y="137"/>
                    <a:pt x="69" y="144"/>
                    <a:pt x="69" y="150"/>
                  </a:cubicBezTo>
                  <a:cubicBezTo>
                    <a:pt x="69" y="150"/>
                    <a:pt x="69" y="150"/>
                    <a:pt x="69" y="150"/>
                  </a:cubicBezTo>
                  <a:cubicBezTo>
                    <a:pt x="69" y="154"/>
                    <a:pt x="68" y="158"/>
                    <a:pt x="69" y="162"/>
                  </a:cubicBezTo>
                  <a:cubicBezTo>
                    <a:pt x="70" y="161"/>
                    <a:pt x="69" y="157"/>
                    <a:pt x="70" y="155"/>
                  </a:cubicBezTo>
                  <a:cubicBezTo>
                    <a:pt x="70" y="156"/>
                    <a:pt x="70" y="157"/>
                    <a:pt x="70" y="157"/>
                  </a:cubicBezTo>
                  <a:cubicBezTo>
                    <a:pt x="71" y="157"/>
                    <a:pt x="71" y="158"/>
                    <a:pt x="71" y="158"/>
                  </a:cubicBezTo>
                  <a:cubicBezTo>
                    <a:pt x="71" y="157"/>
                    <a:pt x="71" y="157"/>
                    <a:pt x="71" y="156"/>
                  </a:cubicBezTo>
                  <a:cubicBezTo>
                    <a:pt x="69" y="155"/>
                    <a:pt x="71" y="153"/>
                    <a:pt x="71" y="151"/>
                  </a:cubicBezTo>
                  <a:cubicBezTo>
                    <a:pt x="71" y="152"/>
                    <a:pt x="69" y="153"/>
                    <a:pt x="69" y="151"/>
                  </a:cubicBezTo>
                  <a:cubicBezTo>
                    <a:pt x="70" y="149"/>
                    <a:pt x="71" y="147"/>
                    <a:pt x="71" y="145"/>
                  </a:cubicBezTo>
                  <a:cubicBezTo>
                    <a:pt x="71" y="145"/>
                    <a:pt x="70" y="144"/>
                    <a:pt x="70" y="144"/>
                  </a:cubicBezTo>
                  <a:cubicBezTo>
                    <a:pt x="70" y="141"/>
                    <a:pt x="72" y="139"/>
                    <a:pt x="71" y="137"/>
                  </a:cubicBezTo>
                  <a:cubicBezTo>
                    <a:pt x="71" y="137"/>
                    <a:pt x="71" y="137"/>
                    <a:pt x="71" y="136"/>
                  </a:cubicBezTo>
                  <a:cubicBezTo>
                    <a:pt x="71" y="135"/>
                    <a:pt x="72" y="133"/>
                    <a:pt x="72" y="130"/>
                  </a:cubicBezTo>
                  <a:cubicBezTo>
                    <a:pt x="70" y="129"/>
                    <a:pt x="72" y="127"/>
                    <a:pt x="72" y="126"/>
                  </a:cubicBezTo>
                  <a:cubicBezTo>
                    <a:pt x="71" y="126"/>
                    <a:pt x="71" y="126"/>
                    <a:pt x="71" y="125"/>
                  </a:cubicBezTo>
                  <a:cubicBezTo>
                    <a:pt x="70" y="127"/>
                    <a:pt x="70" y="128"/>
                    <a:pt x="70" y="129"/>
                  </a:cubicBezTo>
                  <a:close/>
                  <a:moveTo>
                    <a:pt x="99" y="129"/>
                  </a:moveTo>
                  <a:cubicBezTo>
                    <a:pt x="99" y="128"/>
                    <a:pt x="99" y="127"/>
                    <a:pt x="98" y="126"/>
                  </a:cubicBezTo>
                  <a:cubicBezTo>
                    <a:pt x="98" y="127"/>
                    <a:pt x="97" y="129"/>
                    <a:pt x="99" y="129"/>
                  </a:cubicBezTo>
                  <a:close/>
                  <a:moveTo>
                    <a:pt x="75" y="127"/>
                  </a:moveTo>
                  <a:cubicBezTo>
                    <a:pt x="75" y="127"/>
                    <a:pt x="76" y="127"/>
                    <a:pt x="75" y="126"/>
                  </a:cubicBezTo>
                  <a:cubicBezTo>
                    <a:pt x="75" y="127"/>
                    <a:pt x="75" y="127"/>
                    <a:pt x="75" y="127"/>
                  </a:cubicBezTo>
                  <a:close/>
                  <a:moveTo>
                    <a:pt x="103" y="128"/>
                  </a:moveTo>
                  <a:cubicBezTo>
                    <a:pt x="103" y="127"/>
                    <a:pt x="102" y="126"/>
                    <a:pt x="101" y="127"/>
                  </a:cubicBezTo>
                  <a:cubicBezTo>
                    <a:pt x="102" y="127"/>
                    <a:pt x="102" y="128"/>
                    <a:pt x="103" y="128"/>
                  </a:cubicBezTo>
                  <a:close/>
                  <a:moveTo>
                    <a:pt x="73" y="129"/>
                  </a:moveTo>
                  <a:cubicBezTo>
                    <a:pt x="73" y="129"/>
                    <a:pt x="73" y="128"/>
                    <a:pt x="74" y="128"/>
                  </a:cubicBezTo>
                  <a:cubicBezTo>
                    <a:pt x="74" y="127"/>
                    <a:pt x="73" y="127"/>
                    <a:pt x="73" y="127"/>
                  </a:cubicBezTo>
                  <a:cubicBezTo>
                    <a:pt x="73" y="127"/>
                    <a:pt x="73" y="128"/>
                    <a:pt x="73" y="129"/>
                  </a:cubicBezTo>
                  <a:close/>
                  <a:moveTo>
                    <a:pt x="102" y="129"/>
                  </a:moveTo>
                  <a:cubicBezTo>
                    <a:pt x="102" y="128"/>
                    <a:pt x="102" y="127"/>
                    <a:pt x="101" y="127"/>
                  </a:cubicBezTo>
                  <a:cubicBezTo>
                    <a:pt x="101" y="128"/>
                    <a:pt x="101" y="129"/>
                    <a:pt x="102" y="129"/>
                  </a:cubicBezTo>
                  <a:close/>
                  <a:moveTo>
                    <a:pt x="77" y="128"/>
                  </a:moveTo>
                  <a:cubicBezTo>
                    <a:pt x="77" y="128"/>
                    <a:pt x="77" y="128"/>
                    <a:pt x="77" y="127"/>
                  </a:cubicBezTo>
                  <a:cubicBezTo>
                    <a:pt x="76" y="128"/>
                    <a:pt x="77" y="128"/>
                    <a:pt x="77" y="128"/>
                  </a:cubicBezTo>
                  <a:close/>
                  <a:moveTo>
                    <a:pt x="76" y="129"/>
                  </a:moveTo>
                  <a:cubicBezTo>
                    <a:pt x="76" y="129"/>
                    <a:pt x="77" y="128"/>
                    <a:pt x="76" y="128"/>
                  </a:cubicBezTo>
                  <a:cubicBezTo>
                    <a:pt x="76" y="128"/>
                    <a:pt x="75" y="130"/>
                    <a:pt x="76" y="129"/>
                  </a:cubicBezTo>
                  <a:close/>
                  <a:moveTo>
                    <a:pt x="73" y="130"/>
                  </a:moveTo>
                  <a:cubicBezTo>
                    <a:pt x="73" y="130"/>
                    <a:pt x="73" y="130"/>
                    <a:pt x="74" y="130"/>
                  </a:cubicBezTo>
                  <a:cubicBezTo>
                    <a:pt x="74" y="130"/>
                    <a:pt x="74" y="129"/>
                    <a:pt x="74" y="129"/>
                  </a:cubicBezTo>
                  <a:cubicBezTo>
                    <a:pt x="74" y="129"/>
                    <a:pt x="73" y="130"/>
                    <a:pt x="73" y="130"/>
                  </a:cubicBezTo>
                  <a:close/>
                  <a:moveTo>
                    <a:pt x="100" y="132"/>
                  </a:moveTo>
                  <a:cubicBezTo>
                    <a:pt x="101" y="132"/>
                    <a:pt x="101" y="131"/>
                    <a:pt x="101" y="130"/>
                  </a:cubicBezTo>
                  <a:cubicBezTo>
                    <a:pt x="101" y="130"/>
                    <a:pt x="101" y="129"/>
                    <a:pt x="100" y="129"/>
                  </a:cubicBezTo>
                  <a:cubicBezTo>
                    <a:pt x="100" y="129"/>
                    <a:pt x="100" y="131"/>
                    <a:pt x="100" y="132"/>
                  </a:cubicBezTo>
                  <a:close/>
                  <a:moveTo>
                    <a:pt x="97" y="131"/>
                  </a:moveTo>
                  <a:cubicBezTo>
                    <a:pt x="97" y="131"/>
                    <a:pt x="98" y="131"/>
                    <a:pt x="98" y="130"/>
                  </a:cubicBezTo>
                  <a:cubicBezTo>
                    <a:pt x="97" y="130"/>
                    <a:pt x="98" y="129"/>
                    <a:pt x="97" y="129"/>
                  </a:cubicBezTo>
                  <a:cubicBezTo>
                    <a:pt x="97" y="130"/>
                    <a:pt x="97" y="130"/>
                    <a:pt x="97" y="131"/>
                  </a:cubicBezTo>
                  <a:close/>
                  <a:moveTo>
                    <a:pt x="79" y="132"/>
                  </a:moveTo>
                  <a:cubicBezTo>
                    <a:pt x="79" y="132"/>
                    <a:pt x="79" y="131"/>
                    <a:pt x="79" y="130"/>
                  </a:cubicBezTo>
                  <a:cubicBezTo>
                    <a:pt x="79" y="130"/>
                    <a:pt x="79" y="130"/>
                    <a:pt x="78" y="129"/>
                  </a:cubicBezTo>
                  <a:cubicBezTo>
                    <a:pt x="78" y="130"/>
                    <a:pt x="78" y="132"/>
                    <a:pt x="79" y="132"/>
                  </a:cubicBezTo>
                  <a:close/>
                  <a:moveTo>
                    <a:pt x="75" y="131"/>
                  </a:moveTo>
                  <a:cubicBezTo>
                    <a:pt x="75" y="131"/>
                    <a:pt x="75" y="130"/>
                    <a:pt x="75" y="130"/>
                  </a:cubicBezTo>
                  <a:cubicBezTo>
                    <a:pt x="74" y="131"/>
                    <a:pt x="74" y="131"/>
                    <a:pt x="74" y="132"/>
                  </a:cubicBezTo>
                  <a:cubicBezTo>
                    <a:pt x="75" y="132"/>
                    <a:pt x="75" y="131"/>
                    <a:pt x="75" y="131"/>
                  </a:cubicBezTo>
                  <a:cubicBezTo>
                    <a:pt x="75" y="130"/>
                    <a:pt x="75" y="130"/>
                    <a:pt x="75" y="130"/>
                  </a:cubicBezTo>
                  <a:cubicBezTo>
                    <a:pt x="75" y="130"/>
                    <a:pt x="75" y="130"/>
                    <a:pt x="75" y="131"/>
                  </a:cubicBezTo>
                  <a:close/>
                  <a:moveTo>
                    <a:pt x="78" y="133"/>
                  </a:moveTo>
                  <a:cubicBezTo>
                    <a:pt x="78" y="132"/>
                    <a:pt x="78" y="132"/>
                    <a:pt x="77" y="131"/>
                  </a:cubicBezTo>
                  <a:cubicBezTo>
                    <a:pt x="77" y="132"/>
                    <a:pt x="78" y="132"/>
                    <a:pt x="78" y="133"/>
                  </a:cubicBezTo>
                  <a:close/>
                  <a:moveTo>
                    <a:pt x="102" y="134"/>
                  </a:moveTo>
                  <a:cubicBezTo>
                    <a:pt x="102" y="134"/>
                    <a:pt x="102" y="133"/>
                    <a:pt x="102" y="133"/>
                  </a:cubicBezTo>
                  <a:cubicBezTo>
                    <a:pt x="102" y="133"/>
                    <a:pt x="102" y="132"/>
                    <a:pt x="102" y="132"/>
                  </a:cubicBezTo>
                  <a:cubicBezTo>
                    <a:pt x="101" y="132"/>
                    <a:pt x="101" y="134"/>
                    <a:pt x="102" y="134"/>
                  </a:cubicBezTo>
                  <a:close/>
                  <a:moveTo>
                    <a:pt x="77" y="134"/>
                  </a:moveTo>
                  <a:cubicBezTo>
                    <a:pt x="77" y="134"/>
                    <a:pt x="77" y="133"/>
                    <a:pt x="76" y="133"/>
                  </a:cubicBezTo>
                  <a:cubicBezTo>
                    <a:pt x="76" y="133"/>
                    <a:pt x="77" y="134"/>
                    <a:pt x="77" y="134"/>
                  </a:cubicBezTo>
                  <a:close/>
                  <a:moveTo>
                    <a:pt x="98" y="135"/>
                  </a:moveTo>
                  <a:cubicBezTo>
                    <a:pt x="99" y="135"/>
                    <a:pt x="99" y="134"/>
                    <a:pt x="98" y="133"/>
                  </a:cubicBezTo>
                  <a:cubicBezTo>
                    <a:pt x="98" y="133"/>
                    <a:pt x="98" y="135"/>
                    <a:pt x="98" y="135"/>
                  </a:cubicBezTo>
                  <a:close/>
                  <a:moveTo>
                    <a:pt x="73" y="135"/>
                  </a:moveTo>
                  <a:cubicBezTo>
                    <a:pt x="73" y="134"/>
                    <a:pt x="74" y="134"/>
                    <a:pt x="73" y="133"/>
                  </a:cubicBezTo>
                  <a:cubicBezTo>
                    <a:pt x="73" y="134"/>
                    <a:pt x="72" y="134"/>
                    <a:pt x="73" y="135"/>
                  </a:cubicBezTo>
                  <a:close/>
                  <a:moveTo>
                    <a:pt x="75" y="134"/>
                  </a:moveTo>
                  <a:cubicBezTo>
                    <a:pt x="76" y="135"/>
                    <a:pt x="76" y="135"/>
                    <a:pt x="76" y="135"/>
                  </a:cubicBezTo>
                  <a:cubicBezTo>
                    <a:pt x="76" y="135"/>
                    <a:pt x="77" y="134"/>
                    <a:pt x="76" y="133"/>
                  </a:cubicBezTo>
                  <a:cubicBezTo>
                    <a:pt x="76" y="134"/>
                    <a:pt x="75" y="134"/>
                    <a:pt x="75" y="134"/>
                  </a:cubicBezTo>
                  <a:close/>
                  <a:moveTo>
                    <a:pt x="101" y="135"/>
                  </a:moveTo>
                  <a:cubicBezTo>
                    <a:pt x="101" y="135"/>
                    <a:pt x="101" y="134"/>
                    <a:pt x="100" y="134"/>
                  </a:cubicBezTo>
                  <a:cubicBezTo>
                    <a:pt x="100" y="135"/>
                    <a:pt x="100" y="135"/>
                    <a:pt x="101" y="135"/>
                  </a:cubicBezTo>
                  <a:close/>
                  <a:moveTo>
                    <a:pt x="102" y="135"/>
                  </a:moveTo>
                  <a:cubicBezTo>
                    <a:pt x="103" y="135"/>
                    <a:pt x="103" y="135"/>
                    <a:pt x="103" y="135"/>
                  </a:cubicBezTo>
                  <a:cubicBezTo>
                    <a:pt x="103" y="135"/>
                    <a:pt x="103" y="134"/>
                    <a:pt x="103" y="134"/>
                  </a:cubicBezTo>
                  <a:cubicBezTo>
                    <a:pt x="103" y="135"/>
                    <a:pt x="102" y="135"/>
                    <a:pt x="102" y="135"/>
                  </a:cubicBezTo>
                  <a:close/>
                  <a:moveTo>
                    <a:pt x="78" y="137"/>
                  </a:moveTo>
                  <a:cubicBezTo>
                    <a:pt x="78" y="137"/>
                    <a:pt x="78" y="136"/>
                    <a:pt x="78" y="135"/>
                  </a:cubicBezTo>
                  <a:cubicBezTo>
                    <a:pt x="77" y="134"/>
                    <a:pt x="77" y="137"/>
                    <a:pt x="78" y="137"/>
                  </a:cubicBezTo>
                  <a:close/>
                  <a:moveTo>
                    <a:pt x="73" y="136"/>
                  </a:moveTo>
                  <a:cubicBezTo>
                    <a:pt x="73" y="136"/>
                    <a:pt x="74" y="136"/>
                    <a:pt x="74" y="135"/>
                  </a:cubicBezTo>
                  <a:cubicBezTo>
                    <a:pt x="73" y="135"/>
                    <a:pt x="72" y="136"/>
                    <a:pt x="73" y="136"/>
                  </a:cubicBezTo>
                  <a:close/>
                  <a:moveTo>
                    <a:pt x="74" y="138"/>
                  </a:moveTo>
                  <a:cubicBezTo>
                    <a:pt x="74" y="138"/>
                    <a:pt x="74" y="139"/>
                    <a:pt x="74" y="138"/>
                  </a:cubicBezTo>
                  <a:cubicBezTo>
                    <a:pt x="75" y="138"/>
                    <a:pt x="74" y="137"/>
                    <a:pt x="75" y="137"/>
                  </a:cubicBezTo>
                  <a:cubicBezTo>
                    <a:pt x="75" y="137"/>
                    <a:pt x="75" y="137"/>
                    <a:pt x="75" y="137"/>
                  </a:cubicBezTo>
                  <a:cubicBezTo>
                    <a:pt x="76" y="137"/>
                    <a:pt x="75" y="136"/>
                    <a:pt x="75" y="135"/>
                  </a:cubicBezTo>
                  <a:cubicBezTo>
                    <a:pt x="75" y="136"/>
                    <a:pt x="74" y="137"/>
                    <a:pt x="74" y="138"/>
                  </a:cubicBezTo>
                  <a:close/>
                  <a:moveTo>
                    <a:pt x="104" y="136"/>
                  </a:moveTo>
                  <a:cubicBezTo>
                    <a:pt x="104" y="136"/>
                    <a:pt x="105" y="136"/>
                    <a:pt x="105" y="136"/>
                  </a:cubicBezTo>
                  <a:cubicBezTo>
                    <a:pt x="105" y="136"/>
                    <a:pt x="105" y="136"/>
                    <a:pt x="105" y="136"/>
                  </a:cubicBezTo>
                  <a:cubicBezTo>
                    <a:pt x="105" y="136"/>
                    <a:pt x="105" y="136"/>
                    <a:pt x="105" y="136"/>
                  </a:cubicBezTo>
                  <a:cubicBezTo>
                    <a:pt x="105" y="135"/>
                    <a:pt x="104" y="136"/>
                    <a:pt x="104" y="136"/>
                  </a:cubicBezTo>
                  <a:close/>
                  <a:moveTo>
                    <a:pt x="98" y="138"/>
                  </a:moveTo>
                  <a:cubicBezTo>
                    <a:pt x="99" y="138"/>
                    <a:pt x="99" y="138"/>
                    <a:pt x="99" y="137"/>
                  </a:cubicBezTo>
                  <a:cubicBezTo>
                    <a:pt x="99" y="137"/>
                    <a:pt x="99" y="137"/>
                    <a:pt x="99" y="136"/>
                  </a:cubicBezTo>
                  <a:cubicBezTo>
                    <a:pt x="99" y="137"/>
                    <a:pt x="98" y="137"/>
                    <a:pt x="98" y="138"/>
                  </a:cubicBezTo>
                  <a:close/>
                  <a:moveTo>
                    <a:pt x="97" y="137"/>
                  </a:moveTo>
                  <a:cubicBezTo>
                    <a:pt x="98" y="137"/>
                    <a:pt x="98" y="137"/>
                    <a:pt x="98" y="137"/>
                  </a:cubicBezTo>
                  <a:cubicBezTo>
                    <a:pt x="98" y="137"/>
                    <a:pt x="97" y="137"/>
                    <a:pt x="97" y="137"/>
                  </a:cubicBezTo>
                  <a:cubicBezTo>
                    <a:pt x="97" y="137"/>
                    <a:pt x="97" y="137"/>
                    <a:pt x="97" y="137"/>
                  </a:cubicBezTo>
                  <a:close/>
                  <a:moveTo>
                    <a:pt x="102" y="138"/>
                  </a:moveTo>
                  <a:cubicBezTo>
                    <a:pt x="102" y="137"/>
                    <a:pt x="102" y="137"/>
                    <a:pt x="101" y="137"/>
                  </a:cubicBezTo>
                  <a:cubicBezTo>
                    <a:pt x="101" y="137"/>
                    <a:pt x="102" y="138"/>
                    <a:pt x="102" y="138"/>
                  </a:cubicBezTo>
                  <a:close/>
                  <a:moveTo>
                    <a:pt x="105" y="138"/>
                  </a:moveTo>
                  <a:cubicBezTo>
                    <a:pt x="105" y="138"/>
                    <a:pt x="105" y="137"/>
                    <a:pt x="104" y="137"/>
                  </a:cubicBezTo>
                  <a:cubicBezTo>
                    <a:pt x="104" y="138"/>
                    <a:pt x="104" y="138"/>
                    <a:pt x="105" y="138"/>
                  </a:cubicBezTo>
                  <a:close/>
                  <a:moveTo>
                    <a:pt x="76" y="139"/>
                  </a:moveTo>
                  <a:cubicBezTo>
                    <a:pt x="76" y="140"/>
                    <a:pt x="76" y="140"/>
                    <a:pt x="77" y="141"/>
                  </a:cubicBezTo>
                  <a:cubicBezTo>
                    <a:pt x="77" y="140"/>
                    <a:pt x="78" y="140"/>
                    <a:pt x="78" y="140"/>
                  </a:cubicBezTo>
                  <a:cubicBezTo>
                    <a:pt x="77" y="140"/>
                    <a:pt x="77" y="139"/>
                    <a:pt x="76" y="138"/>
                  </a:cubicBezTo>
                  <a:cubicBezTo>
                    <a:pt x="76" y="138"/>
                    <a:pt x="76" y="139"/>
                    <a:pt x="76" y="139"/>
                  </a:cubicBezTo>
                  <a:close/>
                  <a:moveTo>
                    <a:pt x="101" y="140"/>
                  </a:moveTo>
                  <a:cubicBezTo>
                    <a:pt x="101" y="140"/>
                    <a:pt x="100" y="139"/>
                    <a:pt x="100" y="138"/>
                  </a:cubicBezTo>
                  <a:cubicBezTo>
                    <a:pt x="100" y="139"/>
                    <a:pt x="100" y="140"/>
                    <a:pt x="101" y="140"/>
                  </a:cubicBezTo>
                  <a:close/>
                  <a:moveTo>
                    <a:pt x="73" y="140"/>
                  </a:moveTo>
                  <a:cubicBezTo>
                    <a:pt x="74" y="140"/>
                    <a:pt x="73" y="140"/>
                    <a:pt x="73" y="140"/>
                  </a:cubicBezTo>
                  <a:cubicBezTo>
                    <a:pt x="73" y="140"/>
                    <a:pt x="73" y="139"/>
                    <a:pt x="73" y="139"/>
                  </a:cubicBezTo>
                  <a:cubicBezTo>
                    <a:pt x="73" y="139"/>
                    <a:pt x="73" y="140"/>
                    <a:pt x="74" y="140"/>
                  </a:cubicBezTo>
                  <a:cubicBezTo>
                    <a:pt x="74" y="140"/>
                    <a:pt x="73" y="139"/>
                    <a:pt x="73" y="139"/>
                  </a:cubicBezTo>
                  <a:cubicBezTo>
                    <a:pt x="73" y="139"/>
                    <a:pt x="73" y="139"/>
                    <a:pt x="73" y="140"/>
                  </a:cubicBezTo>
                  <a:cubicBezTo>
                    <a:pt x="73" y="140"/>
                    <a:pt x="73" y="140"/>
                    <a:pt x="73" y="140"/>
                  </a:cubicBezTo>
                  <a:close/>
                  <a:moveTo>
                    <a:pt x="76" y="142"/>
                  </a:moveTo>
                  <a:cubicBezTo>
                    <a:pt x="76" y="141"/>
                    <a:pt x="76" y="140"/>
                    <a:pt x="75" y="139"/>
                  </a:cubicBezTo>
                  <a:cubicBezTo>
                    <a:pt x="75" y="140"/>
                    <a:pt x="75" y="141"/>
                    <a:pt x="76" y="142"/>
                  </a:cubicBezTo>
                  <a:close/>
                  <a:moveTo>
                    <a:pt x="72" y="141"/>
                  </a:moveTo>
                  <a:cubicBezTo>
                    <a:pt x="73" y="142"/>
                    <a:pt x="73" y="140"/>
                    <a:pt x="72" y="140"/>
                  </a:cubicBezTo>
                  <a:cubicBezTo>
                    <a:pt x="72" y="140"/>
                    <a:pt x="72" y="141"/>
                    <a:pt x="72" y="141"/>
                  </a:cubicBezTo>
                  <a:close/>
                  <a:moveTo>
                    <a:pt x="98" y="141"/>
                  </a:moveTo>
                  <a:cubicBezTo>
                    <a:pt x="98" y="140"/>
                    <a:pt x="98" y="140"/>
                    <a:pt x="98" y="140"/>
                  </a:cubicBezTo>
                  <a:cubicBezTo>
                    <a:pt x="98" y="140"/>
                    <a:pt x="98" y="140"/>
                    <a:pt x="98" y="140"/>
                  </a:cubicBezTo>
                  <a:cubicBezTo>
                    <a:pt x="98" y="140"/>
                    <a:pt x="97" y="141"/>
                    <a:pt x="98" y="141"/>
                  </a:cubicBezTo>
                  <a:close/>
                  <a:moveTo>
                    <a:pt x="102" y="141"/>
                  </a:moveTo>
                  <a:cubicBezTo>
                    <a:pt x="102" y="141"/>
                    <a:pt x="102" y="142"/>
                    <a:pt x="103" y="142"/>
                  </a:cubicBezTo>
                  <a:cubicBezTo>
                    <a:pt x="102" y="141"/>
                    <a:pt x="102" y="141"/>
                    <a:pt x="102" y="141"/>
                  </a:cubicBezTo>
                  <a:cubicBezTo>
                    <a:pt x="102" y="141"/>
                    <a:pt x="102" y="141"/>
                    <a:pt x="102" y="141"/>
                  </a:cubicBezTo>
                  <a:close/>
                  <a:moveTo>
                    <a:pt x="105" y="142"/>
                  </a:moveTo>
                  <a:cubicBezTo>
                    <a:pt x="105" y="142"/>
                    <a:pt x="105" y="141"/>
                    <a:pt x="105" y="141"/>
                  </a:cubicBezTo>
                  <a:cubicBezTo>
                    <a:pt x="105" y="141"/>
                    <a:pt x="105" y="142"/>
                    <a:pt x="105" y="142"/>
                  </a:cubicBezTo>
                  <a:close/>
                  <a:moveTo>
                    <a:pt x="98" y="142"/>
                  </a:moveTo>
                  <a:cubicBezTo>
                    <a:pt x="98" y="142"/>
                    <a:pt x="98" y="141"/>
                    <a:pt x="98" y="141"/>
                  </a:cubicBezTo>
                  <a:cubicBezTo>
                    <a:pt x="98" y="141"/>
                    <a:pt x="98" y="142"/>
                    <a:pt x="98" y="142"/>
                  </a:cubicBezTo>
                  <a:close/>
                  <a:moveTo>
                    <a:pt x="74" y="142"/>
                  </a:moveTo>
                  <a:cubicBezTo>
                    <a:pt x="75" y="142"/>
                    <a:pt x="75" y="143"/>
                    <a:pt x="75" y="143"/>
                  </a:cubicBezTo>
                  <a:cubicBezTo>
                    <a:pt x="75" y="143"/>
                    <a:pt x="75" y="142"/>
                    <a:pt x="74" y="141"/>
                  </a:cubicBezTo>
                  <a:cubicBezTo>
                    <a:pt x="74" y="142"/>
                    <a:pt x="74" y="142"/>
                    <a:pt x="74" y="142"/>
                  </a:cubicBezTo>
                  <a:close/>
                  <a:moveTo>
                    <a:pt x="102" y="143"/>
                  </a:moveTo>
                  <a:cubicBezTo>
                    <a:pt x="102" y="142"/>
                    <a:pt x="102" y="142"/>
                    <a:pt x="101" y="142"/>
                  </a:cubicBezTo>
                  <a:cubicBezTo>
                    <a:pt x="102" y="142"/>
                    <a:pt x="101" y="143"/>
                    <a:pt x="102" y="143"/>
                  </a:cubicBezTo>
                  <a:close/>
                  <a:moveTo>
                    <a:pt x="77" y="143"/>
                  </a:moveTo>
                  <a:cubicBezTo>
                    <a:pt x="78" y="143"/>
                    <a:pt x="78" y="142"/>
                    <a:pt x="77" y="142"/>
                  </a:cubicBezTo>
                  <a:cubicBezTo>
                    <a:pt x="78" y="142"/>
                    <a:pt x="77" y="142"/>
                    <a:pt x="77" y="143"/>
                  </a:cubicBezTo>
                  <a:close/>
                  <a:moveTo>
                    <a:pt x="74" y="145"/>
                  </a:moveTo>
                  <a:cubicBezTo>
                    <a:pt x="75" y="144"/>
                    <a:pt x="74" y="144"/>
                    <a:pt x="75" y="143"/>
                  </a:cubicBezTo>
                  <a:cubicBezTo>
                    <a:pt x="74" y="143"/>
                    <a:pt x="74" y="143"/>
                    <a:pt x="74" y="142"/>
                  </a:cubicBezTo>
                  <a:cubicBezTo>
                    <a:pt x="74" y="142"/>
                    <a:pt x="74" y="142"/>
                    <a:pt x="74" y="142"/>
                  </a:cubicBezTo>
                  <a:cubicBezTo>
                    <a:pt x="73" y="143"/>
                    <a:pt x="74" y="144"/>
                    <a:pt x="74" y="145"/>
                  </a:cubicBezTo>
                  <a:close/>
                  <a:moveTo>
                    <a:pt x="104" y="144"/>
                  </a:moveTo>
                  <a:cubicBezTo>
                    <a:pt x="104" y="144"/>
                    <a:pt x="104" y="143"/>
                    <a:pt x="103" y="143"/>
                  </a:cubicBezTo>
                  <a:cubicBezTo>
                    <a:pt x="103" y="143"/>
                    <a:pt x="103" y="144"/>
                    <a:pt x="104" y="144"/>
                  </a:cubicBezTo>
                  <a:close/>
                  <a:moveTo>
                    <a:pt x="101" y="145"/>
                  </a:moveTo>
                  <a:cubicBezTo>
                    <a:pt x="101" y="144"/>
                    <a:pt x="101" y="144"/>
                    <a:pt x="101" y="143"/>
                  </a:cubicBezTo>
                  <a:cubicBezTo>
                    <a:pt x="101" y="144"/>
                    <a:pt x="101" y="145"/>
                    <a:pt x="101" y="145"/>
                  </a:cubicBezTo>
                  <a:close/>
                  <a:moveTo>
                    <a:pt x="99" y="146"/>
                  </a:moveTo>
                  <a:cubicBezTo>
                    <a:pt x="99" y="145"/>
                    <a:pt x="99" y="144"/>
                    <a:pt x="98" y="143"/>
                  </a:cubicBezTo>
                  <a:cubicBezTo>
                    <a:pt x="98" y="144"/>
                    <a:pt x="98" y="145"/>
                    <a:pt x="99" y="146"/>
                  </a:cubicBezTo>
                  <a:close/>
                  <a:moveTo>
                    <a:pt x="73" y="146"/>
                  </a:moveTo>
                  <a:cubicBezTo>
                    <a:pt x="74" y="146"/>
                    <a:pt x="73" y="145"/>
                    <a:pt x="73" y="144"/>
                  </a:cubicBezTo>
                  <a:cubicBezTo>
                    <a:pt x="72" y="145"/>
                    <a:pt x="73" y="146"/>
                    <a:pt x="73" y="146"/>
                  </a:cubicBezTo>
                  <a:close/>
                  <a:moveTo>
                    <a:pt x="76" y="145"/>
                  </a:moveTo>
                  <a:cubicBezTo>
                    <a:pt x="76" y="146"/>
                    <a:pt x="76" y="145"/>
                    <a:pt x="76" y="145"/>
                  </a:cubicBezTo>
                  <a:cubicBezTo>
                    <a:pt x="76" y="145"/>
                    <a:pt x="76" y="145"/>
                    <a:pt x="76" y="145"/>
                  </a:cubicBezTo>
                  <a:close/>
                  <a:moveTo>
                    <a:pt x="106" y="148"/>
                  </a:moveTo>
                  <a:cubicBezTo>
                    <a:pt x="106" y="147"/>
                    <a:pt x="106" y="146"/>
                    <a:pt x="105" y="145"/>
                  </a:cubicBezTo>
                  <a:cubicBezTo>
                    <a:pt x="104" y="146"/>
                    <a:pt x="105" y="147"/>
                    <a:pt x="106" y="148"/>
                  </a:cubicBezTo>
                  <a:close/>
                  <a:moveTo>
                    <a:pt x="72" y="148"/>
                  </a:moveTo>
                  <a:cubicBezTo>
                    <a:pt x="73" y="147"/>
                    <a:pt x="73" y="146"/>
                    <a:pt x="72" y="145"/>
                  </a:cubicBezTo>
                  <a:cubicBezTo>
                    <a:pt x="72" y="146"/>
                    <a:pt x="72" y="147"/>
                    <a:pt x="72" y="148"/>
                  </a:cubicBezTo>
                  <a:close/>
                  <a:moveTo>
                    <a:pt x="75" y="146"/>
                  </a:moveTo>
                  <a:cubicBezTo>
                    <a:pt x="76" y="147"/>
                    <a:pt x="76" y="146"/>
                    <a:pt x="76" y="146"/>
                  </a:cubicBezTo>
                  <a:cubicBezTo>
                    <a:pt x="76" y="146"/>
                    <a:pt x="75" y="146"/>
                    <a:pt x="75" y="146"/>
                  </a:cubicBezTo>
                  <a:close/>
                  <a:moveTo>
                    <a:pt x="102" y="148"/>
                  </a:moveTo>
                  <a:cubicBezTo>
                    <a:pt x="103" y="147"/>
                    <a:pt x="102" y="146"/>
                    <a:pt x="102" y="146"/>
                  </a:cubicBezTo>
                  <a:cubicBezTo>
                    <a:pt x="102" y="147"/>
                    <a:pt x="102" y="147"/>
                    <a:pt x="102" y="148"/>
                  </a:cubicBezTo>
                  <a:close/>
                  <a:moveTo>
                    <a:pt x="74" y="148"/>
                  </a:moveTo>
                  <a:cubicBezTo>
                    <a:pt x="75" y="149"/>
                    <a:pt x="75" y="148"/>
                    <a:pt x="74" y="148"/>
                  </a:cubicBezTo>
                  <a:cubicBezTo>
                    <a:pt x="74" y="148"/>
                    <a:pt x="74" y="148"/>
                    <a:pt x="74" y="148"/>
                  </a:cubicBezTo>
                  <a:close/>
                  <a:moveTo>
                    <a:pt x="98" y="149"/>
                  </a:moveTo>
                  <a:cubicBezTo>
                    <a:pt x="98" y="149"/>
                    <a:pt x="99" y="149"/>
                    <a:pt x="99" y="150"/>
                  </a:cubicBezTo>
                  <a:cubicBezTo>
                    <a:pt x="99" y="149"/>
                    <a:pt x="99" y="148"/>
                    <a:pt x="99" y="148"/>
                  </a:cubicBezTo>
                  <a:cubicBezTo>
                    <a:pt x="98" y="148"/>
                    <a:pt x="99" y="149"/>
                    <a:pt x="98" y="149"/>
                  </a:cubicBezTo>
                  <a:close/>
                  <a:moveTo>
                    <a:pt x="101" y="150"/>
                  </a:moveTo>
                  <a:cubicBezTo>
                    <a:pt x="102" y="149"/>
                    <a:pt x="101" y="149"/>
                    <a:pt x="101" y="148"/>
                  </a:cubicBezTo>
                  <a:cubicBezTo>
                    <a:pt x="101" y="149"/>
                    <a:pt x="101" y="149"/>
                    <a:pt x="101" y="150"/>
                  </a:cubicBezTo>
                  <a:close/>
                  <a:moveTo>
                    <a:pt x="75" y="150"/>
                  </a:moveTo>
                  <a:cubicBezTo>
                    <a:pt x="75" y="150"/>
                    <a:pt x="75" y="150"/>
                    <a:pt x="75" y="150"/>
                  </a:cubicBezTo>
                  <a:cubicBezTo>
                    <a:pt x="75" y="150"/>
                    <a:pt x="76" y="149"/>
                    <a:pt x="75" y="149"/>
                  </a:cubicBezTo>
                  <a:cubicBezTo>
                    <a:pt x="75" y="149"/>
                    <a:pt x="75" y="149"/>
                    <a:pt x="75" y="150"/>
                  </a:cubicBezTo>
                  <a:close/>
                  <a:moveTo>
                    <a:pt x="73" y="150"/>
                  </a:moveTo>
                  <a:cubicBezTo>
                    <a:pt x="74" y="150"/>
                    <a:pt x="74" y="149"/>
                    <a:pt x="74" y="149"/>
                  </a:cubicBezTo>
                  <a:cubicBezTo>
                    <a:pt x="74" y="149"/>
                    <a:pt x="73" y="150"/>
                    <a:pt x="73" y="150"/>
                  </a:cubicBezTo>
                  <a:close/>
                  <a:moveTo>
                    <a:pt x="71" y="150"/>
                  </a:moveTo>
                  <a:cubicBezTo>
                    <a:pt x="71" y="150"/>
                    <a:pt x="72" y="149"/>
                    <a:pt x="71" y="149"/>
                  </a:cubicBezTo>
                  <a:cubicBezTo>
                    <a:pt x="71" y="149"/>
                    <a:pt x="70" y="150"/>
                    <a:pt x="71" y="150"/>
                  </a:cubicBezTo>
                  <a:close/>
                  <a:moveTo>
                    <a:pt x="105" y="154"/>
                  </a:moveTo>
                  <a:cubicBezTo>
                    <a:pt x="105" y="155"/>
                    <a:pt x="105" y="156"/>
                    <a:pt x="105" y="157"/>
                  </a:cubicBezTo>
                  <a:cubicBezTo>
                    <a:pt x="105" y="157"/>
                    <a:pt x="105" y="157"/>
                    <a:pt x="104" y="158"/>
                  </a:cubicBezTo>
                  <a:cubicBezTo>
                    <a:pt x="104" y="158"/>
                    <a:pt x="105" y="158"/>
                    <a:pt x="105" y="159"/>
                  </a:cubicBezTo>
                  <a:cubicBezTo>
                    <a:pt x="107" y="156"/>
                    <a:pt x="107" y="152"/>
                    <a:pt x="105" y="150"/>
                  </a:cubicBezTo>
                  <a:cubicBezTo>
                    <a:pt x="106" y="151"/>
                    <a:pt x="106" y="153"/>
                    <a:pt x="105" y="154"/>
                  </a:cubicBezTo>
                  <a:close/>
                  <a:moveTo>
                    <a:pt x="77" y="154"/>
                  </a:moveTo>
                  <a:cubicBezTo>
                    <a:pt x="77" y="153"/>
                    <a:pt x="77" y="151"/>
                    <a:pt x="76" y="150"/>
                  </a:cubicBezTo>
                  <a:cubicBezTo>
                    <a:pt x="75" y="152"/>
                    <a:pt x="76" y="153"/>
                    <a:pt x="77" y="154"/>
                  </a:cubicBezTo>
                  <a:close/>
                  <a:moveTo>
                    <a:pt x="104" y="152"/>
                  </a:moveTo>
                  <a:cubicBezTo>
                    <a:pt x="104" y="151"/>
                    <a:pt x="103" y="151"/>
                    <a:pt x="103" y="150"/>
                  </a:cubicBezTo>
                  <a:cubicBezTo>
                    <a:pt x="103" y="151"/>
                    <a:pt x="103" y="152"/>
                    <a:pt x="104" y="152"/>
                  </a:cubicBezTo>
                  <a:close/>
                  <a:moveTo>
                    <a:pt x="100" y="152"/>
                  </a:moveTo>
                  <a:cubicBezTo>
                    <a:pt x="100" y="152"/>
                    <a:pt x="100" y="151"/>
                    <a:pt x="100" y="150"/>
                  </a:cubicBezTo>
                  <a:cubicBezTo>
                    <a:pt x="100" y="151"/>
                    <a:pt x="100" y="152"/>
                    <a:pt x="100" y="152"/>
                  </a:cubicBezTo>
                  <a:close/>
                  <a:moveTo>
                    <a:pt x="74" y="152"/>
                  </a:moveTo>
                  <a:cubicBezTo>
                    <a:pt x="75" y="152"/>
                    <a:pt x="74" y="151"/>
                    <a:pt x="74" y="151"/>
                  </a:cubicBezTo>
                  <a:cubicBezTo>
                    <a:pt x="74" y="151"/>
                    <a:pt x="74" y="151"/>
                    <a:pt x="74" y="151"/>
                  </a:cubicBezTo>
                  <a:cubicBezTo>
                    <a:pt x="74" y="151"/>
                    <a:pt x="74" y="151"/>
                    <a:pt x="74" y="152"/>
                  </a:cubicBezTo>
                  <a:close/>
                  <a:moveTo>
                    <a:pt x="102" y="156"/>
                  </a:moveTo>
                  <a:cubicBezTo>
                    <a:pt x="103" y="156"/>
                    <a:pt x="102" y="155"/>
                    <a:pt x="103" y="154"/>
                  </a:cubicBezTo>
                  <a:cubicBezTo>
                    <a:pt x="102" y="154"/>
                    <a:pt x="102" y="153"/>
                    <a:pt x="101" y="152"/>
                  </a:cubicBezTo>
                  <a:cubicBezTo>
                    <a:pt x="101" y="153"/>
                    <a:pt x="101" y="155"/>
                    <a:pt x="102" y="156"/>
                  </a:cubicBezTo>
                  <a:close/>
                  <a:moveTo>
                    <a:pt x="75" y="154"/>
                  </a:moveTo>
                  <a:cubicBezTo>
                    <a:pt x="75" y="153"/>
                    <a:pt x="75" y="153"/>
                    <a:pt x="75" y="152"/>
                  </a:cubicBezTo>
                  <a:cubicBezTo>
                    <a:pt x="75" y="153"/>
                    <a:pt x="75" y="153"/>
                    <a:pt x="75" y="154"/>
                  </a:cubicBezTo>
                  <a:close/>
                  <a:moveTo>
                    <a:pt x="73" y="154"/>
                  </a:moveTo>
                  <a:cubicBezTo>
                    <a:pt x="73" y="154"/>
                    <a:pt x="73" y="154"/>
                    <a:pt x="73" y="153"/>
                  </a:cubicBezTo>
                  <a:cubicBezTo>
                    <a:pt x="73" y="153"/>
                    <a:pt x="73" y="153"/>
                    <a:pt x="73" y="153"/>
                  </a:cubicBezTo>
                  <a:cubicBezTo>
                    <a:pt x="73" y="154"/>
                    <a:pt x="72" y="154"/>
                    <a:pt x="73" y="154"/>
                  </a:cubicBezTo>
                  <a:close/>
                  <a:moveTo>
                    <a:pt x="74" y="156"/>
                  </a:moveTo>
                  <a:cubicBezTo>
                    <a:pt x="74" y="156"/>
                    <a:pt x="74" y="155"/>
                    <a:pt x="75" y="155"/>
                  </a:cubicBezTo>
                  <a:cubicBezTo>
                    <a:pt x="74" y="155"/>
                    <a:pt x="74" y="155"/>
                    <a:pt x="74" y="155"/>
                  </a:cubicBezTo>
                  <a:cubicBezTo>
                    <a:pt x="74" y="155"/>
                    <a:pt x="74" y="155"/>
                    <a:pt x="74" y="156"/>
                  </a:cubicBezTo>
                  <a:close/>
                  <a:moveTo>
                    <a:pt x="99" y="160"/>
                  </a:moveTo>
                  <a:cubicBezTo>
                    <a:pt x="101" y="160"/>
                    <a:pt x="101" y="157"/>
                    <a:pt x="100" y="156"/>
                  </a:cubicBezTo>
                  <a:cubicBezTo>
                    <a:pt x="99" y="157"/>
                    <a:pt x="99" y="159"/>
                    <a:pt x="99" y="160"/>
                  </a:cubicBezTo>
                  <a:close/>
                  <a:moveTo>
                    <a:pt x="77" y="158"/>
                  </a:moveTo>
                  <a:cubicBezTo>
                    <a:pt x="77" y="158"/>
                    <a:pt x="77" y="157"/>
                    <a:pt x="77" y="157"/>
                  </a:cubicBezTo>
                  <a:cubicBezTo>
                    <a:pt x="77" y="157"/>
                    <a:pt x="76" y="157"/>
                    <a:pt x="76" y="156"/>
                  </a:cubicBezTo>
                  <a:cubicBezTo>
                    <a:pt x="75" y="157"/>
                    <a:pt x="76" y="158"/>
                    <a:pt x="77" y="158"/>
                  </a:cubicBezTo>
                  <a:close/>
                  <a:moveTo>
                    <a:pt x="73" y="157"/>
                  </a:moveTo>
                  <a:cubicBezTo>
                    <a:pt x="73" y="157"/>
                    <a:pt x="73" y="157"/>
                    <a:pt x="73" y="157"/>
                  </a:cubicBezTo>
                  <a:cubicBezTo>
                    <a:pt x="73" y="157"/>
                    <a:pt x="73" y="157"/>
                    <a:pt x="73" y="157"/>
                  </a:cubicBezTo>
                  <a:close/>
                  <a:moveTo>
                    <a:pt x="72" y="159"/>
                  </a:moveTo>
                  <a:cubicBezTo>
                    <a:pt x="73" y="159"/>
                    <a:pt x="74" y="158"/>
                    <a:pt x="72" y="157"/>
                  </a:cubicBezTo>
                  <a:cubicBezTo>
                    <a:pt x="72" y="158"/>
                    <a:pt x="72" y="158"/>
                    <a:pt x="72" y="159"/>
                  </a:cubicBezTo>
                  <a:close/>
                  <a:moveTo>
                    <a:pt x="105" y="160"/>
                  </a:moveTo>
                  <a:cubicBezTo>
                    <a:pt x="104" y="160"/>
                    <a:pt x="105" y="160"/>
                    <a:pt x="105" y="159"/>
                  </a:cubicBezTo>
                  <a:cubicBezTo>
                    <a:pt x="104" y="159"/>
                    <a:pt x="104" y="159"/>
                    <a:pt x="104" y="158"/>
                  </a:cubicBezTo>
                  <a:cubicBezTo>
                    <a:pt x="103" y="159"/>
                    <a:pt x="104" y="160"/>
                    <a:pt x="105" y="160"/>
                  </a:cubicBezTo>
                  <a:close/>
                  <a:moveTo>
                    <a:pt x="75" y="161"/>
                  </a:moveTo>
                  <a:cubicBezTo>
                    <a:pt x="75" y="161"/>
                    <a:pt x="75" y="161"/>
                    <a:pt x="76" y="160"/>
                  </a:cubicBezTo>
                  <a:cubicBezTo>
                    <a:pt x="75" y="160"/>
                    <a:pt x="75" y="159"/>
                    <a:pt x="75" y="159"/>
                  </a:cubicBezTo>
                  <a:cubicBezTo>
                    <a:pt x="74" y="160"/>
                    <a:pt x="74" y="161"/>
                    <a:pt x="75" y="161"/>
                  </a:cubicBezTo>
                  <a:close/>
                  <a:moveTo>
                    <a:pt x="70" y="160"/>
                  </a:moveTo>
                  <a:cubicBezTo>
                    <a:pt x="70" y="160"/>
                    <a:pt x="71" y="159"/>
                    <a:pt x="70" y="159"/>
                  </a:cubicBezTo>
                  <a:cubicBezTo>
                    <a:pt x="70" y="159"/>
                    <a:pt x="70" y="160"/>
                    <a:pt x="70" y="160"/>
                  </a:cubicBezTo>
                  <a:close/>
                  <a:moveTo>
                    <a:pt x="106" y="161"/>
                  </a:moveTo>
                  <a:cubicBezTo>
                    <a:pt x="106" y="161"/>
                    <a:pt x="107" y="160"/>
                    <a:pt x="106" y="160"/>
                  </a:cubicBezTo>
                  <a:cubicBezTo>
                    <a:pt x="106" y="160"/>
                    <a:pt x="106" y="161"/>
                    <a:pt x="106" y="161"/>
                  </a:cubicBezTo>
                  <a:close/>
                  <a:moveTo>
                    <a:pt x="103" y="161"/>
                  </a:moveTo>
                  <a:cubicBezTo>
                    <a:pt x="103" y="161"/>
                    <a:pt x="103" y="161"/>
                    <a:pt x="104" y="161"/>
                  </a:cubicBezTo>
                  <a:cubicBezTo>
                    <a:pt x="104" y="161"/>
                    <a:pt x="103" y="160"/>
                    <a:pt x="103" y="160"/>
                  </a:cubicBezTo>
                  <a:cubicBezTo>
                    <a:pt x="103" y="161"/>
                    <a:pt x="103" y="161"/>
                    <a:pt x="103" y="161"/>
                  </a:cubicBezTo>
                  <a:close/>
                  <a:moveTo>
                    <a:pt x="75" y="162"/>
                  </a:moveTo>
                  <a:cubicBezTo>
                    <a:pt x="75" y="161"/>
                    <a:pt x="74" y="161"/>
                    <a:pt x="74" y="161"/>
                  </a:cubicBezTo>
                  <a:cubicBezTo>
                    <a:pt x="73" y="161"/>
                    <a:pt x="74" y="162"/>
                    <a:pt x="75" y="162"/>
                  </a:cubicBezTo>
                  <a:close/>
                  <a:moveTo>
                    <a:pt x="100" y="163"/>
                  </a:moveTo>
                  <a:cubicBezTo>
                    <a:pt x="100" y="162"/>
                    <a:pt x="101" y="162"/>
                    <a:pt x="101" y="161"/>
                  </a:cubicBezTo>
                  <a:cubicBezTo>
                    <a:pt x="100" y="161"/>
                    <a:pt x="100" y="162"/>
                    <a:pt x="100" y="163"/>
                  </a:cubicBezTo>
                  <a:close/>
                  <a:moveTo>
                    <a:pt x="76" y="163"/>
                  </a:moveTo>
                  <a:cubicBezTo>
                    <a:pt x="76" y="163"/>
                    <a:pt x="76" y="163"/>
                    <a:pt x="76" y="163"/>
                  </a:cubicBezTo>
                  <a:cubicBezTo>
                    <a:pt x="76" y="162"/>
                    <a:pt x="77" y="162"/>
                    <a:pt x="76" y="161"/>
                  </a:cubicBezTo>
                  <a:cubicBezTo>
                    <a:pt x="76" y="162"/>
                    <a:pt x="76" y="162"/>
                    <a:pt x="76" y="163"/>
                  </a:cubicBezTo>
                  <a:close/>
                  <a:moveTo>
                    <a:pt x="69" y="170"/>
                  </a:moveTo>
                  <a:cubicBezTo>
                    <a:pt x="69" y="168"/>
                    <a:pt x="70" y="164"/>
                    <a:pt x="68" y="162"/>
                  </a:cubicBezTo>
                  <a:cubicBezTo>
                    <a:pt x="68" y="165"/>
                    <a:pt x="68" y="168"/>
                    <a:pt x="69" y="170"/>
                  </a:cubicBezTo>
                  <a:close/>
                  <a:moveTo>
                    <a:pt x="74" y="164"/>
                  </a:moveTo>
                  <a:cubicBezTo>
                    <a:pt x="74" y="164"/>
                    <a:pt x="74" y="163"/>
                    <a:pt x="73" y="162"/>
                  </a:cubicBezTo>
                  <a:cubicBezTo>
                    <a:pt x="72" y="163"/>
                    <a:pt x="73" y="164"/>
                    <a:pt x="74" y="164"/>
                  </a:cubicBezTo>
                  <a:close/>
                  <a:moveTo>
                    <a:pt x="76" y="164"/>
                  </a:moveTo>
                  <a:cubicBezTo>
                    <a:pt x="76" y="163"/>
                    <a:pt x="76" y="163"/>
                    <a:pt x="75" y="163"/>
                  </a:cubicBezTo>
                  <a:cubicBezTo>
                    <a:pt x="75" y="164"/>
                    <a:pt x="75" y="164"/>
                    <a:pt x="76" y="164"/>
                  </a:cubicBezTo>
                  <a:close/>
                  <a:moveTo>
                    <a:pt x="73" y="164"/>
                  </a:moveTo>
                  <a:cubicBezTo>
                    <a:pt x="73" y="164"/>
                    <a:pt x="73" y="163"/>
                    <a:pt x="72" y="163"/>
                  </a:cubicBezTo>
                  <a:cubicBezTo>
                    <a:pt x="72" y="164"/>
                    <a:pt x="72" y="164"/>
                    <a:pt x="73" y="164"/>
                  </a:cubicBezTo>
                  <a:close/>
                  <a:moveTo>
                    <a:pt x="107" y="167"/>
                  </a:moveTo>
                  <a:cubicBezTo>
                    <a:pt x="107" y="166"/>
                    <a:pt x="107" y="165"/>
                    <a:pt x="106" y="164"/>
                  </a:cubicBezTo>
                  <a:cubicBezTo>
                    <a:pt x="105" y="165"/>
                    <a:pt x="106" y="166"/>
                    <a:pt x="107" y="167"/>
                  </a:cubicBezTo>
                  <a:close/>
                  <a:moveTo>
                    <a:pt x="72" y="165"/>
                  </a:moveTo>
                  <a:cubicBezTo>
                    <a:pt x="72" y="166"/>
                    <a:pt x="72" y="165"/>
                    <a:pt x="72" y="166"/>
                  </a:cubicBezTo>
                  <a:cubicBezTo>
                    <a:pt x="73" y="166"/>
                    <a:pt x="73" y="166"/>
                    <a:pt x="73" y="165"/>
                  </a:cubicBezTo>
                  <a:cubicBezTo>
                    <a:pt x="73" y="165"/>
                    <a:pt x="72" y="164"/>
                    <a:pt x="72" y="164"/>
                  </a:cubicBezTo>
                  <a:cubicBezTo>
                    <a:pt x="72" y="164"/>
                    <a:pt x="72" y="165"/>
                    <a:pt x="72" y="165"/>
                  </a:cubicBezTo>
                  <a:close/>
                  <a:moveTo>
                    <a:pt x="103" y="167"/>
                  </a:moveTo>
                  <a:cubicBezTo>
                    <a:pt x="103" y="166"/>
                    <a:pt x="104" y="166"/>
                    <a:pt x="104" y="165"/>
                  </a:cubicBezTo>
                  <a:cubicBezTo>
                    <a:pt x="102" y="165"/>
                    <a:pt x="102" y="167"/>
                    <a:pt x="103" y="167"/>
                  </a:cubicBezTo>
                  <a:close/>
                  <a:moveTo>
                    <a:pt x="104" y="165"/>
                  </a:moveTo>
                  <a:cubicBezTo>
                    <a:pt x="104" y="165"/>
                    <a:pt x="104" y="164"/>
                    <a:pt x="103" y="164"/>
                  </a:cubicBezTo>
                  <a:cubicBezTo>
                    <a:pt x="103" y="165"/>
                    <a:pt x="103" y="165"/>
                    <a:pt x="104" y="165"/>
                  </a:cubicBezTo>
                  <a:close/>
                  <a:moveTo>
                    <a:pt x="74" y="166"/>
                  </a:moveTo>
                  <a:cubicBezTo>
                    <a:pt x="75" y="166"/>
                    <a:pt x="75" y="165"/>
                    <a:pt x="75" y="165"/>
                  </a:cubicBezTo>
                  <a:cubicBezTo>
                    <a:pt x="74" y="165"/>
                    <a:pt x="74" y="165"/>
                    <a:pt x="74" y="166"/>
                  </a:cubicBezTo>
                  <a:close/>
                  <a:moveTo>
                    <a:pt x="70" y="166"/>
                  </a:moveTo>
                  <a:cubicBezTo>
                    <a:pt x="70" y="166"/>
                    <a:pt x="71" y="166"/>
                    <a:pt x="70" y="165"/>
                  </a:cubicBezTo>
                  <a:cubicBezTo>
                    <a:pt x="70" y="165"/>
                    <a:pt x="70" y="165"/>
                    <a:pt x="70" y="165"/>
                  </a:cubicBezTo>
                  <a:cubicBezTo>
                    <a:pt x="70" y="165"/>
                    <a:pt x="70" y="166"/>
                    <a:pt x="70" y="166"/>
                  </a:cubicBezTo>
                  <a:close/>
                  <a:moveTo>
                    <a:pt x="73" y="167"/>
                  </a:moveTo>
                  <a:cubicBezTo>
                    <a:pt x="74" y="167"/>
                    <a:pt x="74" y="167"/>
                    <a:pt x="74" y="166"/>
                  </a:cubicBezTo>
                  <a:cubicBezTo>
                    <a:pt x="73" y="166"/>
                    <a:pt x="73" y="167"/>
                    <a:pt x="73" y="167"/>
                  </a:cubicBezTo>
                  <a:close/>
                  <a:moveTo>
                    <a:pt x="75" y="167"/>
                  </a:moveTo>
                  <a:cubicBezTo>
                    <a:pt x="75" y="167"/>
                    <a:pt x="75" y="167"/>
                    <a:pt x="76" y="166"/>
                  </a:cubicBezTo>
                  <a:cubicBezTo>
                    <a:pt x="75" y="166"/>
                    <a:pt x="75" y="166"/>
                    <a:pt x="75" y="166"/>
                  </a:cubicBezTo>
                  <a:cubicBezTo>
                    <a:pt x="75" y="167"/>
                    <a:pt x="75" y="167"/>
                    <a:pt x="75" y="167"/>
                  </a:cubicBezTo>
                  <a:close/>
                  <a:moveTo>
                    <a:pt x="100" y="167"/>
                  </a:moveTo>
                  <a:cubicBezTo>
                    <a:pt x="101" y="167"/>
                    <a:pt x="101" y="167"/>
                    <a:pt x="101" y="166"/>
                  </a:cubicBezTo>
                  <a:cubicBezTo>
                    <a:pt x="101" y="166"/>
                    <a:pt x="101" y="166"/>
                    <a:pt x="101" y="166"/>
                  </a:cubicBezTo>
                  <a:cubicBezTo>
                    <a:pt x="100" y="167"/>
                    <a:pt x="100" y="167"/>
                    <a:pt x="100" y="167"/>
                  </a:cubicBezTo>
                  <a:close/>
                  <a:moveTo>
                    <a:pt x="105" y="168"/>
                  </a:moveTo>
                  <a:cubicBezTo>
                    <a:pt x="104" y="168"/>
                    <a:pt x="105" y="167"/>
                    <a:pt x="104" y="167"/>
                  </a:cubicBezTo>
                  <a:cubicBezTo>
                    <a:pt x="104" y="168"/>
                    <a:pt x="104" y="168"/>
                    <a:pt x="104" y="168"/>
                  </a:cubicBezTo>
                  <a:cubicBezTo>
                    <a:pt x="104" y="168"/>
                    <a:pt x="105" y="170"/>
                    <a:pt x="105" y="169"/>
                  </a:cubicBezTo>
                  <a:cubicBezTo>
                    <a:pt x="105" y="169"/>
                    <a:pt x="105" y="169"/>
                    <a:pt x="105" y="168"/>
                  </a:cubicBezTo>
                  <a:cubicBezTo>
                    <a:pt x="105" y="168"/>
                    <a:pt x="105" y="169"/>
                    <a:pt x="106" y="169"/>
                  </a:cubicBezTo>
                  <a:cubicBezTo>
                    <a:pt x="106" y="169"/>
                    <a:pt x="106" y="168"/>
                    <a:pt x="106" y="167"/>
                  </a:cubicBezTo>
                  <a:cubicBezTo>
                    <a:pt x="105" y="167"/>
                    <a:pt x="105" y="167"/>
                    <a:pt x="105" y="166"/>
                  </a:cubicBezTo>
                  <a:cubicBezTo>
                    <a:pt x="105" y="166"/>
                    <a:pt x="105" y="166"/>
                    <a:pt x="105" y="166"/>
                  </a:cubicBezTo>
                  <a:cubicBezTo>
                    <a:pt x="104" y="167"/>
                    <a:pt x="105" y="167"/>
                    <a:pt x="105" y="168"/>
                  </a:cubicBezTo>
                  <a:close/>
                  <a:moveTo>
                    <a:pt x="74" y="169"/>
                  </a:moveTo>
                  <a:cubicBezTo>
                    <a:pt x="74" y="169"/>
                    <a:pt x="74" y="169"/>
                    <a:pt x="75" y="169"/>
                  </a:cubicBezTo>
                  <a:cubicBezTo>
                    <a:pt x="75" y="169"/>
                    <a:pt x="75" y="168"/>
                    <a:pt x="75" y="167"/>
                  </a:cubicBezTo>
                  <a:cubicBezTo>
                    <a:pt x="75" y="167"/>
                    <a:pt x="75" y="167"/>
                    <a:pt x="74" y="167"/>
                  </a:cubicBezTo>
                  <a:cubicBezTo>
                    <a:pt x="74" y="168"/>
                    <a:pt x="74" y="168"/>
                    <a:pt x="74" y="169"/>
                  </a:cubicBezTo>
                  <a:close/>
                  <a:moveTo>
                    <a:pt x="70" y="170"/>
                  </a:moveTo>
                  <a:cubicBezTo>
                    <a:pt x="71" y="170"/>
                    <a:pt x="72" y="169"/>
                    <a:pt x="70" y="168"/>
                  </a:cubicBezTo>
                  <a:cubicBezTo>
                    <a:pt x="70" y="169"/>
                    <a:pt x="70" y="169"/>
                    <a:pt x="70" y="170"/>
                  </a:cubicBezTo>
                  <a:close/>
                  <a:moveTo>
                    <a:pt x="103" y="171"/>
                  </a:moveTo>
                  <a:cubicBezTo>
                    <a:pt x="103" y="171"/>
                    <a:pt x="104" y="171"/>
                    <a:pt x="104" y="171"/>
                  </a:cubicBezTo>
                  <a:cubicBezTo>
                    <a:pt x="104" y="170"/>
                    <a:pt x="104" y="170"/>
                    <a:pt x="103" y="169"/>
                  </a:cubicBezTo>
                  <a:cubicBezTo>
                    <a:pt x="103" y="170"/>
                    <a:pt x="103" y="170"/>
                    <a:pt x="103" y="171"/>
                  </a:cubicBezTo>
                  <a:close/>
                  <a:moveTo>
                    <a:pt x="72" y="170"/>
                  </a:moveTo>
                  <a:cubicBezTo>
                    <a:pt x="73" y="170"/>
                    <a:pt x="73" y="169"/>
                    <a:pt x="72" y="169"/>
                  </a:cubicBezTo>
                  <a:cubicBezTo>
                    <a:pt x="72" y="170"/>
                    <a:pt x="72" y="170"/>
                    <a:pt x="72" y="170"/>
                  </a:cubicBezTo>
                  <a:close/>
                  <a:moveTo>
                    <a:pt x="107" y="171"/>
                  </a:moveTo>
                  <a:cubicBezTo>
                    <a:pt x="107" y="170"/>
                    <a:pt x="107" y="169"/>
                    <a:pt x="107" y="169"/>
                  </a:cubicBezTo>
                  <a:cubicBezTo>
                    <a:pt x="106" y="170"/>
                    <a:pt x="106" y="171"/>
                    <a:pt x="107" y="171"/>
                  </a:cubicBezTo>
                  <a:close/>
                  <a:moveTo>
                    <a:pt x="74" y="171"/>
                  </a:moveTo>
                  <a:cubicBezTo>
                    <a:pt x="74" y="171"/>
                    <a:pt x="74" y="170"/>
                    <a:pt x="74" y="169"/>
                  </a:cubicBezTo>
                  <a:cubicBezTo>
                    <a:pt x="73" y="170"/>
                    <a:pt x="72" y="171"/>
                    <a:pt x="74" y="171"/>
                  </a:cubicBezTo>
                  <a:close/>
                  <a:moveTo>
                    <a:pt x="65" y="174"/>
                  </a:moveTo>
                  <a:cubicBezTo>
                    <a:pt x="66" y="174"/>
                    <a:pt x="66" y="172"/>
                    <a:pt x="68" y="172"/>
                  </a:cubicBezTo>
                  <a:cubicBezTo>
                    <a:pt x="68" y="172"/>
                    <a:pt x="68" y="172"/>
                    <a:pt x="68" y="171"/>
                  </a:cubicBezTo>
                  <a:cubicBezTo>
                    <a:pt x="66" y="171"/>
                    <a:pt x="65" y="173"/>
                    <a:pt x="65" y="174"/>
                  </a:cubicBezTo>
                  <a:close/>
                  <a:moveTo>
                    <a:pt x="102" y="174"/>
                  </a:moveTo>
                  <a:cubicBezTo>
                    <a:pt x="102" y="173"/>
                    <a:pt x="103" y="172"/>
                    <a:pt x="103" y="172"/>
                  </a:cubicBezTo>
                  <a:cubicBezTo>
                    <a:pt x="102" y="172"/>
                    <a:pt x="102" y="173"/>
                    <a:pt x="102" y="174"/>
                  </a:cubicBezTo>
                  <a:close/>
                  <a:moveTo>
                    <a:pt x="104" y="176"/>
                  </a:moveTo>
                  <a:cubicBezTo>
                    <a:pt x="105" y="175"/>
                    <a:pt x="106" y="174"/>
                    <a:pt x="106" y="175"/>
                  </a:cubicBezTo>
                  <a:cubicBezTo>
                    <a:pt x="106" y="176"/>
                    <a:pt x="106" y="176"/>
                    <a:pt x="105" y="177"/>
                  </a:cubicBezTo>
                  <a:cubicBezTo>
                    <a:pt x="106" y="177"/>
                    <a:pt x="105" y="178"/>
                    <a:pt x="106" y="178"/>
                  </a:cubicBezTo>
                  <a:cubicBezTo>
                    <a:pt x="106" y="178"/>
                    <a:pt x="106" y="178"/>
                    <a:pt x="106" y="177"/>
                  </a:cubicBezTo>
                  <a:cubicBezTo>
                    <a:pt x="106" y="176"/>
                    <a:pt x="107" y="177"/>
                    <a:pt x="108" y="177"/>
                  </a:cubicBezTo>
                  <a:cubicBezTo>
                    <a:pt x="107" y="175"/>
                    <a:pt x="107" y="173"/>
                    <a:pt x="106" y="172"/>
                  </a:cubicBezTo>
                  <a:cubicBezTo>
                    <a:pt x="105" y="173"/>
                    <a:pt x="104" y="174"/>
                    <a:pt x="104" y="176"/>
                  </a:cubicBezTo>
                  <a:close/>
                  <a:moveTo>
                    <a:pt x="72" y="173"/>
                  </a:moveTo>
                  <a:cubicBezTo>
                    <a:pt x="72" y="173"/>
                    <a:pt x="73" y="173"/>
                    <a:pt x="73" y="172"/>
                  </a:cubicBezTo>
                  <a:cubicBezTo>
                    <a:pt x="73" y="172"/>
                    <a:pt x="72" y="172"/>
                    <a:pt x="72" y="172"/>
                  </a:cubicBezTo>
                  <a:cubicBezTo>
                    <a:pt x="72" y="173"/>
                    <a:pt x="72" y="173"/>
                    <a:pt x="72" y="173"/>
                  </a:cubicBezTo>
                  <a:close/>
                  <a:moveTo>
                    <a:pt x="62" y="175"/>
                  </a:moveTo>
                  <a:cubicBezTo>
                    <a:pt x="63" y="175"/>
                    <a:pt x="63" y="174"/>
                    <a:pt x="64" y="173"/>
                  </a:cubicBezTo>
                  <a:cubicBezTo>
                    <a:pt x="63" y="173"/>
                    <a:pt x="62" y="174"/>
                    <a:pt x="62" y="175"/>
                  </a:cubicBezTo>
                  <a:close/>
                  <a:moveTo>
                    <a:pt x="102" y="176"/>
                  </a:moveTo>
                  <a:cubicBezTo>
                    <a:pt x="103" y="175"/>
                    <a:pt x="104" y="174"/>
                    <a:pt x="104" y="173"/>
                  </a:cubicBezTo>
                  <a:cubicBezTo>
                    <a:pt x="103" y="174"/>
                    <a:pt x="102" y="175"/>
                    <a:pt x="102" y="176"/>
                  </a:cubicBezTo>
                  <a:close/>
                  <a:moveTo>
                    <a:pt x="77" y="174"/>
                  </a:moveTo>
                  <a:cubicBezTo>
                    <a:pt x="77" y="174"/>
                    <a:pt x="77" y="173"/>
                    <a:pt x="76" y="173"/>
                  </a:cubicBezTo>
                  <a:cubicBezTo>
                    <a:pt x="76" y="174"/>
                    <a:pt x="76" y="174"/>
                    <a:pt x="77" y="174"/>
                  </a:cubicBezTo>
                  <a:close/>
                  <a:moveTo>
                    <a:pt x="70" y="174"/>
                  </a:moveTo>
                  <a:cubicBezTo>
                    <a:pt x="70" y="174"/>
                    <a:pt x="71" y="173"/>
                    <a:pt x="70" y="173"/>
                  </a:cubicBezTo>
                  <a:cubicBezTo>
                    <a:pt x="70" y="174"/>
                    <a:pt x="70" y="174"/>
                    <a:pt x="70" y="174"/>
                  </a:cubicBezTo>
                  <a:close/>
                  <a:moveTo>
                    <a:pt x="97" y="178"/>
                  </a:moveTo>
                  <a:cubicBezTo>
                    <a:pt x="97" y="176"/>
                    <a:pt x="98" y="175"/>
                    <a:pt x="99" y="174"/>
                  </a:cubicBezTo>
                  <a:cubicBezTo>
                    <a:pt x="97" y="174"/>
                    <a:pt x="96" y="176"/>
                    <a:pt x="97" y="178"/>
                  </a:cubicBezTo>
                  <a:close/>
                  <a:moveTo>
                    <a:pt x="68" y="176"/>
                  </a:moveTo>
                  <a:cubicBezTo>
                    <a:pt x="68" y="175"/>
                    <a:pt x="67" y="174"/>
                    <a:pt x="67" y="175"/>
                  </a:cubicBezTo>
                  <a:cubicBezTo>
                    <a:pt x="67" y="175"/>
                    <a:pt x="67" y="176"/>
                    <a:pt x="68" y="176"/>
                  </a:cubicBezTo>
                  <a:close/>
                  <a:moveTo>
                    <a:pt x="99" y="177"/>
                  </a:moveTo>
                  <a:cubicBezTo>
                    <a:pt x="99" y="178"/>
                    <a:pt x="99" y="179"/>
                    <a:pt x="100" y="179"/>
                  </a:cubicBezTo>
                  <a:cubicBezTo>
                    <a:pt x="101" y="178"/>
                    <a:pt x="101" y="178"/>
                    <a:pt x="101" y="176"/>
                  </a:cubicBezTo>
                  <a:cubicBezTo>
                    <a:pt x="101" y="176"/>
                    <a:pt x="101" y="176"/>
                    <a:pt x="101" y="175"/>
                  </a:cubicBezTo>
                  <a:cubicBezTo>
                    <a:pt x="100" y="176"/>
                    <a:pt x="100" y="175"/>
                    <a:pt x="100" y="175"/>
                  </a:cubicBezTo>
                  <a:cubicBezTo>
                    <a:pt x="99" y="176"/>
                    <a:pt x="99" y="176"/>
                    <a:pt x="99" y="177"/>
                  </a:cubicBezTo>
                  <a:close/>
                  <a:moveTo>
                    <a:pt x="66" y="176"/>
                  </a:moveTo>
                  <a:cubicBezTo>
                    <a:pt x="66" y="177"/>
                    <a:pt x="67" y="176"/>
                    <a:pt x="66" y="176"/>
                  </a:cubicBezTo>
                  <a:close/>
                  <a:moveTo>
                    <a:pt x="69" y="178"/>
                  </a:moveTo>
                  <a:cubicBezTo>
                    <a:pt x="69" y="178"/>
                    <a:pt x="69" y="177"/>
                    <a:pt x="70" y="177"/>
                  </a:cubicBezTo>
                  <a:cubicBezTo>
                    <a:pt x="69" y="177"/>
                    <a:pt x="69" y="176"/>
                    <a:pt x="68" y="176"/>
                  </a:cubicBezTo>
                  <a:cubicBezTo>
                    <a:pt x="68" y="177"/>
                    <a:pt x="68" y="178"/>
                    <a:pt x="69" y="178"/>
                  </a:cubicBezTo>
                  <a:close/>
                  <a:moveTo>
                    <a:pt x="64" y="177"/>
                  </a:moveTo>
                  <a:cubicBezTo>
                    <a:pt x="64" y="177"/>
                    <a:pt x="64" y="177"/>
                    <a:pt x="64" y="176"/>
                  </a:cubicBezTo>
                  <a:cubicBezTo>
                    <a:pt x="64" y="176"/>
                    <a:pt x="63" y="177"/>
                    <a:pt x="64" y="177"/>
                  </a:cubicBezTo>
                  <a:close/>
                  <a:moveTo>
                    <a:pt x="74" y="178"/>
                  </a:moveTo>
                  <a:cubicBezTo>
                    <a:pt x="74" y="177"/>
                    <a:pt x="75" y="177"/>
                    <a:pt x="75" y="177"/>
                  </a:cubicBezTo>
                  <a:cubicBezTo>
                    <a:pt x="74" y="177"/>
                    <a:pt x="74" y="178"/>
                    <a:pt x="74" y="178"/>
                  </a:cubicBezTo>
                  <a:close/>
                  <a:moveTo>
                    <a:pt x="66" y="180"/>
                  </a:moveTo>
                  <a:cubicBezTo>
                    <a:pt x="66" y="179"/>
                    <a:pt x="66" y="177"/>
                    <a:pt x="65" y="177"/>
                  </a:cubicBezTo>
                  <a:cubicBezTo>
                    <a:pt x="64" y="178"/>
                    <a:pt x="65" y="179"/>
                    <a:pt x="66" y="180"/>
                  </a:cubicBezTo>
                  <a:close/>
                  <a:moveTo>
                    <a:pt x="63" y="179"/>
                  </a:moveTo>
                  <a:cubicBezTo>
                    <a:pt x="62" y="178"/>
                    <a:pt x="63" y="178"/>
                    <a:pt x="62" y="177"/>
                  </a:cubicBezTo>
                  <a:cubicBezTo>
                    <a:pt x="62" y="178"/>
                    <a:pt x="62" y="178"/>
                    <a:pt x="62" y="178"/>
                  </a:cubicBezTo>
                  <a:cubicBezTo>
                    <a:pt x="62" y="178"/>
                    <a:pt x="63" y="179"/>
                    <a:pt x="63" y="179"/>
                  </a:cubicBezTo>
                  <a:close/>
                  <a:moveTo>
                    <a:pt x="71" y="181"/>
                  </a:moveTo>
                  <a:cubicBezTo>
                    <a:pt x="71" y="180"/>
                    <a:pt x="72" y="179"/>
                    <a:pt x="72" y="179"/>
                  </a:cubicBezTo>
                  <a:cubicBezTo>
                    <a:pt x="71" y="179"/>
                    <a:pt x="71" y="178"/>
                    <a:pt x="70" y="177"/>
                  </a:cubicBezTo>
                  <a:cubicBezTo>
                    <a:pt x="70" y="179"/>
                    <a:pt x="69" y="180"/>
                    <a:pt x="71" y="181"/>
                  </a:cubicBezTo>
                  <a:close/>
                  <a:moveTo>
                    <a:pt x="72" y="181"/>
                  </a:moveTo>
                  <a:cubicBezTo>
                    <a:pt x="72" y="182"/>
                    <a:pt x="72" y="182"/>
                    <a:pt x="71" y="182"/>
                  </a:cubicBezTo>
                  <a:cubicBezTo>
                    <a:pt x="72" y="182"/>
                    <a:pt x="72" y="183"/>
                    <a:pt x="72" y="183"/>
                  </a:cubicBezTo>
                  <a:cubicBezTo>
                    <a:pt x="74" y="182"/>
                    <a:pt x="75" y="180"/>
                    <a:pt x="75" y="178"/>
                  </a:cubicBezTo>
                  <a:cubicBezTo>
                    <a:pt x="74" y="179"/>
                    <a:pt x="74" y="182"/>
                    <a:pt x="72" y="181"/>
                  </a:cubicBezTo>
                  <a:close/>
                  <a:moveTo>
                    <a:pt x="102" y="181"/>
                  </a:moveTo>
                  <a:cubicBezTo>
                    <a:pt x="102" y="180"/>
                    <a:pt x="102" y="180"/>
                    <a:pt x="102" y="179"/>
                  </a:cubicBezTo>
                  <a:cubicBezTo>
                    <a:pt x="102" y="179"/>
                    <a:pt x="102" y="179"/>
                    <a:pt x="103" y="179"/>
                  </a:cubicBezTo>
                  <a:cubicBezTo>
                    <a:pt x="103" y="179"/>
                    <a:pt x="102" y="179"/>
                    <a:pt x="102" y="178"/>
                  </a:cubicBezTo>
                  <a:cubicBezTo>
                    <a:pt x="102" y="179"/>
                    <a:pt x="100" y="181"/>
                    <a:pt x="102" y="181"/>
                  </a:cubicBezTo>
                  <a:close/>
                  <a:moveTo>
                    <a:pt x="104" y="179"/>
                  </a:moveTo>
                  <a:cubicBezTo>
                    <a:pt x="105" y="180"/>
                    <a:pt x="105" y="181"/>
                    <a:pt x="105" y="181"/>
                  </a:cubicBezTo>
                  <a:cubicBezTo>
                    <a:pt x="106" y="180"/>
                    <a:pt x="105" y="180"/>
                    <a:pt x="105" y="179"/>
                  </a:cubicBezTo>
                  <a:cubicBezTo>
                    <a:pt x="105" y="179"/>
                    <a:pt x="105" y="178"/>
                    <a:pt x="105" y="179"/>
                  </a:cubicBezTo>
                  <a:cubicBezTo>
                    <a:pt x="105" y="179"/>
                    <a:pt x="104" y="179"/>
                    <a:pt x="104" y="179"/>
                  </a:cubicBezTo>
                  <a:close/>
                  <a:moveTo>
                    <a:pt x="97" y="180"/>
                  </a:moveTo>
                  <a:cubicBezTo>
                    <a:pt x="98" y="180"/>
                    <a:pt x="98" y="181"/>
                    <a:pt x="99" y="182"/>
                  </a:cubicBezTo>
                  <a:cubicBezTo>
                    <a:pt x="99" y="181"/>
                    <a:pt x="99" y="180"/>
                    <a:pt x="98" y="179"/>
                  </a:cubicBezTo>
                  <a:cubicBezTo>
                    <a:pt x="98" y="179"/>
                    <a:pt x="97" y="179"/>
                    <a:pt x="97" y="180"/>
                  </a:cubicBezTo>
                  <a:close/>
                  <a:moveTo>
                    <a:pt x="65" y="181"/>
                  </a:moveTo>
                  <a:cubicBezTo>
                    <a:pt x="65" y="180"/>
                    <a:pt x="65" y="179"/>
                    <a:pt x="64" y="179"/>
                  </a:cubicBezTo>
                  <a:cubicBezTo>
                    <a:pt x="63" y="180"/>
                    <a:pt x="64" y="180"/>
                    <a:pt x="65" y="181"/>
                  </a:cubicBezTo>
                  <a:close/>
                  <a:moveTo>
                    <a:pt x="110" y="182"/>
                  </a:moveTo>
                  <a:cubicBezTo>
                    <a:pt x="110" y="182"/>
                    <a:pt x="111" y="181"/>
                    <a:pt x="111" y="182"/>
                  </a:cubicBezTo>
                  <a:cubicBezTo>
                    <a:pt x="111" y="183"/>
                    <a:pt x="110" y="184"/>
                    <a:pt x="110" y="185"/>
                  </a:cubicBezTo>
                  <a:cubicBezTo>
                    <a:pt x="111" y="185"/>
                    <a:pt x="111" y="185"/>
                    <a:pt x="112" y="185"/>
                  </a:cubicBezTo>
                  <a:cubicBezTo>
                    <a:pt x="111" y="186"/>
                    <a:pt x="112" y="186"/>
                    <a:pt x="111" y="187"/>
                  </a:cubicBezTo>
                  <a:cubicBezTo>
                    <a:pt x="110" y="187"/>
                    <a:pt x="110" y="186"/>
                    <a:pt x="109" y="186"/>
                  </a:cubicBezTo>
                  <a:cubicBezTo>
                    <a:pt x="110" y="187"/>
                    <a:pt x="110" y="186"/>
                    <a:pt x="110" y="187"/>
                  </a:cubicBezTo>
                  <a:cubicBezTo>
                    <a:pt x="109" y="187"/>
                    <a:pt x="108" y="187"/>
                    <a:pt x="108" y="188"/>
                  </a:cubicBezTo>
                  <a:cubicBezTo>
                    <a:pt x="109" y="188"/>
                    <a:pt x="111" y="189"/>
                    <a:pt x="112" y="188"/>
                  </a:cubicBezTo>
                  <a:cubicBezTo>
                    <a:pt x="112" y="185"/>
                    <a:pt x="112" y="182"/>
                    <a:pt x="111" y="179"/>
                  </a:cubicBezTo>
                  <a:cubicBezTo>
                    <a:pt x="110" y="179"/>
                    <a:pt x="111" y="179"/>
                    <a:pt x="110" y="179"/>
                  </a:cubicBezTo>
                  <a:cubicBezTo>
                    <a:pt x="110" y="180"/>
                    <a:pt x="110" y="181"/>
                    <a:pt x="110" y="182"/>
                  </a:cubicBezTo>
                  <a:close/>
                  <a:moveTo>
                    <a:pt x="68" y="181"/>
                  </a:moveTo>
                  <a:cubicBezTo>
                    <a:pt x="68" y="180"/>
                    <a:pt x="67" y="180"/>
                    <a:pt x="67" y="180"/>
                  </a:cubicBezTo>
                  <a:cubicBezTo>
                    <a:pt x="67" y="180"/>
                    <a:pt x="67" y="181"/>
                    <a:pt x="68" y="181"/>
                  </a:cubicBezTo>
                  <a:close/>
                  <a:moveTo>
                    <a:pt x="62" y="180"/>
                  </a:moveTo>
                  <a:cubicBezTo>
                    <a:pt x="62" y="180"/>
                    <a:pt x="62" y="180"/>
                    <a:pt x="62" y="180"/>
                  </a:cubicBezTo>
                  <a:cubicBezTo>
                    <a:pt x="62" y="180"/>
                    <a:pt x="62" y="180"/>
                    <a:pt x="62" y="180"/>
                  </a:cubicBezTo>
                  <a:close/>
                  <a:moveTo>
                    <a:pt x="108" y="181"/>
                  </a:moveTo>
                  <a:cubicBezTo>
                    <a:pt x="108" y="182"/>
                    <a:pt x="109" y="183"/>
                    <a:pt x="109" y="183"/>
                  </a:cubicBezTo>
                  <a:cubicBezTo>
                    <a:pt x="109" y="182"/>
                    <a:pt x="109" y="181"/>
                    <a:pt x="109" y="180"/>
                  </a:cubicBezTo>
                  <a:cubicBezTo>
                    <a:pt x="108" y="180"/>
                    <a:pt x="108" y="181"/>
                    <a:pt x="108" y="181"/>
                  </a:cubicBezTo>
                  <a:close/>
                  <a:moveTo>
                    <a:pt x="67" y="182"/>
                  </a:moveTo>
                  <a:cubicBezTo>
                    <a:pt x="67" y="181"/>
                    <a:pt x="67" y="181"/>
                    <a:pt x="67" y="180"/>
                  </a:cubicBezTo>
                  <a:cubicBezTo>
                    <a:pt x="66" y="181"/>
                    <a:pt x="66" y="182"/>
                    <a:pt x="67" y="182"/>
                  </a:cubicBezTo>
                  <a:close/>
                  <a:moveTo>
                    <a:pt x="104" y="183"/>
                  </a:moveTo>
                  <a:cubicBezTo>
                    <a:pt x="104" y="183"/>
                    <a:pt x="105" y="182"/>
                    <a:pt x="105" y="182"/>
                  </a:cubicBezTo>
                  <a:cubicBezTo>
                    <a:pt x="104" y="182"/>
                    <a:pt x="104" y="181"/>
                    <a:pt x="104" y="180"/>
                  </a:cubicBezTo>
                  <a:cubicBezTo>
                    <a:pt x="103" y="181"/>
                    <a:pt x="104" y="182"/>
                    <a:pt x="104" y="183"/>
                  </a:cubicBezTo>
                  <a:close/>
                  <a:moveTo>
                    <a:pt x="68" y="182"/>
                  </a:moveTo>
                  <a:cubicBezTo>
                    <a:pt x="68" y="182"/>
                    <a:pt x="69" y="183"/>
                    <a:pt x="69" y="182"/>
                  </a:cubicBezTo>
                  <a:cubicBezTo>
                    <a:pt x="69" y="182"/>
                    <a:pt x="69" y="182"/>
                    <a:pt x="69" y="182"/>
                  </a:cubicBezTo>
                  <a:cubicBezTo>
                    <a:pt x="69" y="182"/>
                    <a:pt x="68" y="182"/>
                    <a:pt x="68" y="182"/>
                  </a:cubicBezTo>
                  <a:close/>
                  <a:moveTo>
                    <a:pt x="98" y="184"/>
                  </a:moveTo>
                  <a:cubicBezTo>
                    <a:pt x="97" y="183"/>
                    <a:pt x="97" y="182"/>
                    <a:pt x="97" y="182"/>
                  </a:cubicBezTo>
                  <a:cubicBezTo>
                    <a:pt x="96" y="182"/>
                    <a:pt x="97" y="183"/>
                    <a:pt x="98" y="184"/>
                  </a:cubicBezTo>
                  <a:close/>
                  <a:moveTo>
                    <a:pt x="100" y="183"/>
                  </a:moveTo>
                  <a:cubicBezTo>
                    <a:pt x="101" y="183"/>
                    <a:pt x="101" y="182"/>
                    <a:pt x="101" y="182"/>
                  </a:cubicBezTo>
                  <a:cubicBezTo>
                    <a:pt x="101" y="182"/>
                    <a:pt x="101" y="182"/>
                    <a:pt x="100" y="182"/>
                  </a:cubicBezTo>
                  <a:cubicBezTo>
                    <a:pt x="100" y="182"/>
                    <a:pt x="100" y="182"/>
                    <a:pt x="100" y="183"/>
                  </a:cubicBezTo>
                  <a:close/>
                  <a:moveTo>
                    <a:pt x="104" y="184"/>
                  </a:moveTo>
                  <a:cubicBezTo>
                    <a:pt x="104" y="183"/>
                    <a:pt x="103" y="183"/>
                    <a:pt x="103" y="182"/>
                  </a:cubicBezTo>
                  <a:cubicBezTo>
                    <a:pt x="102" y="183"/>
                    <a:pt x="103" y="184"/>
                    <a:pt x="104" y="184"/>
                  </a:cubicBezTo>
                  <a:close/>
                  <a:moveTo>
                    <a:pt x="75" y="184"/>
                  </a:moveTo>
                  <a:cubicBezTo>
                    <a:pt x="76" y="184"/>
                    <a:pt x="77" y="184"/>
                    <a:pt x="78" y="183"/>
                  </a:cubicBezTo>
                  <a:cubicBezTo>
                    <a:pt x="77" y="183"/>
                    <a:pt x="76" y="183"/>
                    <a:pt x="75" y="184"/>
                  </a:cubicBezTo>
                  <a:close/>
                  <a:moveTo>
                    <a:pt x="105" y="185"/>
                  </a:moveTo>
                  <a:cubicBezTo>
                    <a:pt x="105" y="185"/>
                    <a:pt x="106" y="184"/>
                    <a:pt x="105" y="184"/>
                  </a:cubicBezTo>
                  <a:cubicBezTo>
                    <a:pt x="105" y="184"/>
                    <a:pt x="105" y="184"/>
                    <a:pt x="105" y="185"/>
                  </a:cubicBezTo>
                  <a:close/>
                  <a:moveTo>
                    <a:pt x="108" y="185"/>
                  </a:moveTo>
                  <a:cubicBezTo>
                    <a:pt x="108" y="184"/>
                    <a:pt x="108" y="184"/>
                    <a:pt x="107" y="184"/>
                  </a:cubicBezTo>
                  <a:cubicBezTo>
                    <a:pt x="107" y="184"/>
                    <a:pt x="107" y="185"/>
                    <a:pt x="108" y="185"/>
                  </a:cubicBezTo>
                  <a:close/>
                  <a:moveTo>
                    <a:pt x="97" y="185"/>
                  </a:moveTo>
                  <a:cubicBezTo>
                    <a:pt x="97" y="184"/>
                    <a:pt x="96" y="184"/>
                    <a:pt x="96" y="184"/>
                  </a:cubicBezTo>
                  <a:cubicBezTo>
                    <a:pt x="96" y="184"/>
                    <a:pt x="96" y="185"/>
                    <a:pt x="97" y="185"/>
                  </a:cubicBezTo>
                  <a:close/>
                  <a:moveTo>
                    <a:pt x="102" y="186"/>
                  </a:moveTo>
                  <a:cubicBezTo>
                    <a:pt x="103" y="186"/>
                    <a:pt x="102" y="185"/>
                    <a:pt x="103" y="185"/>
                  </a:cubicBezTo>
                  <a:cubicBezTo>
                    <a:pt x="103" y="185"/>
                    <a:pt x="103" y="184"/>
                    <a:pt x="102" y="184"/>
                  </a:cubicBezTo>
                  <a:cubicBezTo>
                    <a:pt x="102" y="184"/>
                    <a:pt x="102" y="185"/>
                    <a:pt x="102" y="186"/>
                  </a:cubicBezTo>
                  <a:close/>
                  <a:moveTo>
                    <a:pt x="96" y="186"/>
                  </a:moveTo>
                  <a:cubicBezTo>
                    <a:pt x="96" y="185"/>
                    <a:pt x="96" y="185"/>
                    <a:pt x="95" y="184"/>
                  </a:cubicBezTo>
                  <a:cubicBezTo>
                    <a:pt x="95" y="185"/>
                    <a:pt x="96" y="185"/>
                    <a:pt x="96" y="186"/>
                  </a:cubicBezTo>
                  <a:close/>
                  <a:moveTo>
                    <a:pt x="71" y="186"/>
                  </a:moveTo>
                  <a:cubicBezTo>
                    <a:pt x="71" y="186"/>
                    <a:pt x="72" y="186"/>
                    <a:pt x="73" y="186"/>
                  </a:cubicBezTo>
                  <a:cubicBezTo>
                    <a:pt x="72" y="186"/>
                    <a:pt x="72" y="185"/>
                    <a:pt x="72" y="185"/>
                  </a:cubicBezTo>
                  <a:cubicBezTo>
                    <a:pt x="71" y="185"/>
                    <a:pt x="71" y="185"/>
                    <a:pt x="71" y="186"/>
                  </a:cubicBezTo>
                  <a:close/>
                  <a:moveTo>
                    <a:pt x="73" y="186"/>
                  </a:moveTo>
                  <a:cubicBezTo>
                    <a:pt x="74" y="186"/>
                    <a:pt x="75" y="185"/>
                    <a:pt x="75" y="185"/>
                  </a:cubicBezTo>
                  <a:cubicBezTo>
                    <a:pt x="75" y="185"/>
                    <a:pt x="73" y="185"/>
                    <a:pt x="73" y="186"/>
                  </a:cubicBezTo>
                  <a:close/>
                  <a:moveTo>
                    <a:pt x="106" y="186"/>
                  </a:moveTo>
                  <a:cubicBezTo>
                    <a:pt x="106" y="186"/>
                    <a:pt x="106" y="187"/>
                    <a:pt x="106" y="187"/>
                  </a:cubicBezTo>
                  <a:cubicBezTo>
                    <a:pt x="107" y="187"/>
                    <a:pt x="107" y="186"/>
                    <a:pt x="107" y="186"/>
                  </a:cubicBezTo>
                  <a:cubicBezTo>
                    <a:pt x="107" y="185"/>
                    <a:pt x="107" y="185"/>
                    <a:pt x="107" y="185"/>
                  </a:cubicBezTo>
                  <a:cubicBezTo>
                    <a:pt x="107" y="186"/>
                    <a:pt x="106" y="186"/>
                    <a:pt x="106" y="186"/>
                  </a:cubicBezTo>
                  <a:close/>
                  <a:moveTo>
                    <a:pt x="64" y="186"/>
                  </a:moveTo>
                  <a:cubicBezTo>
                    <a:pt x="64" y="185"/>
                    <a:pt x="65" y="186"/>
                    <a:pt x="65" y="185"/>
                  </a:cubicBezTo>
                  <a:cubicBezTo>
                    <a:pt x="65" y="185"/>
                    <a:pt x="64" y="185"/>
                    <a:pt x="64" y="186"/>
                  </a:cubicBezTo>
                  <a:close/>
                  <a:moveTo>
                    <a:pt x="69" y="186"/>
                  </a:moveTo>
                  <a:cubicBezTo>
                    <a:pt x="68" y="186"/>
                    <a:pt x="67" y="186"/>
                    <a:pt x="67" y="186"/>
                  </a:cubicBezTo>
                  <a:cubicBezTo>
                    <a:pt x="67" y="186"/>
                    <a:pt x="69" y="187"/>
                    <a:pt x="69" y="186"/>
                  </a:cubicBezTo>
                  <a:close/>
                  <a:moveTo>
                    <a:pt x="95" y="187"/>
                  </a:moveTo>
                  <a:cubicBezTo>
                    <a:pt x="96" y="187"/>
                    <a:pt x="95" y="186"/>
                    <a:pt x="95" y="186"/>
                  </a:cubicBezTo>
                  <a:cubicBezTo>
                    <a:pt x="94" y="186"/>
                    <a:pt x="95" y="187"/>
                    <a:pt x="95" y="187"/>
                  </a:cubicBezTo>
                  <a:close/>
                  <a:moveTo>
                    <a:pt x="61" y="188"/>
                  </a:moveTo>
                  <a:cubicBezTo>
                    <a:pt x="62" y="189"/>
                    <a:pt x="64" y="187"/>
                    <a:pt x="65" y="187"/>
                  </a:cubicBezTo>
                  <a:cubicBezTo>
                    <a:pt x="64" y="187"/>
                    <a:pt x="62" y="186"/>
                    <a:pt x="61" y="188"/>
                  </a:cubicBezTo>
                  <a:close/>
                  <a:moveTo>
                    <a:pt x="103" y="188"/>
                  </a:moveTo>
                  <a:cubicBezTo>
                    <a:pt x="102" y="188"/>
                    <a:pt x="102" y="188"/>
                    <a:pt x="102" y="188"/>
                  </a:cubicBezTo>
                  <a:cubicBezTo>
                    <a:pt x="101" y="189"/>
                    <a:pt x="101" y="190"/>
                    <a:pt x="100" y="190"/>
                  </a:cubicBezTo>
                  <a:cubicBezTo>
                    <a:pt x="99" y="189"/>
                    <a:pt x="100" y="188"/>
                    <a:pt x="99" y="188"/>
                  </a:cubicBezTo>
                  <a:cubicBezTo>
                    <a:pt x="98" y="188"/>
                    <a:pt x="98" y="188"/>
                    <a:pt x="98" y="189"/>
                  </a:cubicBezTo>
                  <a:cubicBezTo>
                    <a:pt x="99" y="190"/>
                    <a:pt x="104" y="190"/>
                    <a:pt x="104" y="188"/>
                  </a:cubicBezTo>
                  <a:cubicBezTo>
                    <a:pt x="104" y="188"/>
                    <a:pt x="103" y="188"/>
                    <a:pt x="103" y="187"/>
                  </a:cubicBezTo>
                  <a:cubicBezTo>
                    <a:pt x="103" y="188"/>
                    <a:pt x="103" y="188"/>
                    <a:pt x="103"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30"/>
            <p:cNvSpPr/>
            <p:nvPr/>
          </p:nvSpPr>
          <p:spPr bwMode="auto">
            <a:xfrm>
              <a:off x="8970963" y="942975"/>
              <a:ext cx="273050" cy="400050"/>
            </a:xfrm>
            <a:custGeom>
              <a:avLst/>
              <a:gdLst>
                <a:gd name="T0" fmla="*/ 2 w 23"/>
                <a:gd name="T1" fmla="*/ 1 h 34"/>
                <a:gd name="T2" fmla="*/ 3 w 23"/>
                <a:gd name="T3" fmla="*/ 4 h 34"/>
                <a:gd name="T4" fmla="*/ 5 w 23"/>
                <a:gd name="T5" fmla="*/ 7 h 34"/>
                <a:gd name="T6" fmla="*/ 9 w 23"/>
                <a:gd name="T7" fmla="*/ 12 h 34"/>
                <a:gd name="T8" fmla="*/ 12 w 23"/>
                <a:gd name="T9" fmla="*/ 17 h 34"/>
                <a:gd name="T10" fmla="*/ 15 w 23"/>
                <a:gd name="T11" fmla="*/ 22 h 34"/>
                <a:gd name="T12" fmla="*/ 23 w 23"/>
                <a:gd name="T13" fmla="*/ 32 h 34"/>
                <a:gd name="T14" fmla="*/ 23 w 23"/>
                <a:gd name="T15" fmla="*/ 34 h 34"/>
                <a:gd name="T16" fmla="*/ 20 w 23"/>
                <a:gd name="T17" fmla="*/ 33 h 34"/>
                <a:gd name="T18" fmla="*/ 0 w 23"/>
                <a:gd name="T19" fmla="*/ 1 h 34"/>
                <a:gd name="T20" fmla="*/ 1 w 23"/>
                <a:gd name="T21" fmla="*/ 1 h 34"/>
                <a:gd name="T22" fmla="*/ 2 w 23"/>
                <a:gd name="T23"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4">
                  <a:moveTo>
                    <a:pt x="2" y="1"/>
                  </a:moveTo>
                  <a:cubicBezTo>
                    <a:pt x="3" y="2"/>
                    <a:pt x="3" y="3"/>
                    <a:pt x="3" y="4"/>
                  </a:cubicBezTo>
                  <a:cubicBezTo>
                    <a:pt x="3" y="5"/>
                    <a:pt x="5" y="6"/>
                    <a:pt x="5" y="7"/>
                  </a:cubicBezTo>
                  <a:cubicBezTo>
                    <a:pt x="6" y="9"/>
                    <a:pt x="6" y="12"/>
                    <a:pt x="9" y="12"/>
                  </a:cubicBezTo>
                  <a:cubicBezTo>
                    <a:pt x="9" y="15"/>
                    <a:pt x="10" y="16"/>
                    <a:pt x="12" y="17"/>
                  </a:cubicBezTo>
                  <a:cubicBezTo>
                    <a:pt x="12" y="20"/>
                    <a:pt x="14" y="21"/>
                    <a:pt x="15" y="22"/>
                  </a:cubicBezTo>
                  <a:cubicBezTo>
                    <a:pt x="17" y="25"/>
                    <a:pt x="20" y="29"/>
                    <a:pt x="23" y="32"/>
                  </a:cubicBezTo>
                  <a:cubicBezTo>
                    <a:pt x="22" y="33"/>
                    <a:pt x="22" y="33"/>
                    <a:pt x="23" y="34"/>
                  </a:cubicBezTo>
                  <a:cubicBezTo>
                    <a:pt x="21" y="34"/>
                    <a:pt x="21" y="33"/>
                    <a:pt x="20" y="33"/>
                  </a:cubicBezTo>
                  <a:cubicBezTo>
                    <a:pt x="14" y="22"/>
                    <a:pt x="5" y="14"/>
                    <a:pt x="0" y="1"/>
                  </a:cubicBezTo>
                  <a:cubicBezTo>
                    <a:pt x="0" y="1"/>
                    <a:pt x="0" y="1"/>
                    <a:pt x="1" y="1"/>
                  </a:cubicBezTo>
                  <a:cubicBezTo>
                    <a:pt x="1" y="0"/>
                    <a:pt x="2" y="2"/>
                    <a:pt x="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31"/>
            <p:cNvSpPr/>
            <p:nvPr/>
          </p:nvSpPr>
          <p:spPr bwMode="auto">
            <a:xfrm>
              <a:off x="8793163" y="2874963"/>
              <a:ext cx="106363" cy="119063"/>
            </a:xfrm>
            <a:custGeom>
              <a:avLst/>
              <a:gdLst>
                <a:gd name="T0" fmla="*/ 8 w 9"/>
                <a:gd name="T1" fmla="*/ 2 h 10"/>
                <a:gd name="T2" fmla="*/ 3 w 9"/>
                <a:gd name="T3" fmla="*/ 1 h 10"/>
                <a:gd name="T4" fmla="*/ 8 w 9"/>
                <a:gd name="T5" fmla="*/ 2 h 10"/>
              </a:gdLst>
              <a:ahLst/>
              <a:cxnLst>
                <a:cxn ang="0">
                  <a:pos x="T0" y="T1"/>
                </a:cxn>
                <a:cxn ang="0">
                  <a:pos x="T2" y="T3"/>
                </a:cxn>
                <a:cxn ang="0">
                  <a:pos x="T4" y="T5"/>
                </a:cxn>
              </a:cxnLst>
              <a:rect l="0" t="0" r="r" b="b"/>
              <a:pathLst>
                <a:path w="9" h="10">
                  <a:moveTo>
                    <a:pt x="8" y="2"/>
                  </a:moveTo>
                  <a:cubicBezTo>
                    <a:pt x="9" y="10"/>
                    <a:pt x="0" y="6"/>
                    <a:pt x="3" y="1"/>
                  </a:cubicBezTo>
                  <a:cubicBezTo>
                    <a:pt x="5" y="0"/>
                    <a:pt x="7" y="1"/>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32"/>
            <p:cNvSpPr>
              <a:spLocks noEditPoints="1"/>
            </p:cNvSpPr>
            <p:nvPr/>
          </p:nvSpPr>
          <p:spPr bwMode="auto">
            <a:xfrm>
              <a:off x="8697913" y="741363"/>
              <a:ext cx="1376363" cy="1379538"/>
            </a:xfrm>
            <a:custGeom>
              <a:avLst/>
              <a:gdLst>
                <a:gd name="T0" fmla="*/ 77 w 116"/>
                <a:gd name="T1" fmla="*/ 20 h 117"/>
                <a:gd name="T2" fmla="*/ 74 w 116"/>
                <a:gd name="T3" fmla="*/ 20 h 117"/>
                <a:gd name="T4" fmla="*/ 69 w 116"/>
                <a:gd name="T5" fmla="*/ 21 h 117"/>
                <a:gd name="T6" fmla="*/ 106 w 116"/>
                <a:gd name="T7" fmla="*/ 71 h 117"/>
                <a:gd name="T8" fmla="*/ 60 w 116"/>
                <a:gd name="T9" fmla="*/ 13 h 117"/>
                <a:gd name="T10" fmla="*/ 52 w 116"/>
                <a:gd name="T11" fmla="*/ 12 h 117"/>
                <a:gd name="T12" fmla="*/ 86 w 116"/>
                <a:gd name="T13" fmla="*/ 56 h 117"/>
                <a:gd name="T14" fmla="*/ 107 w 116"/>
                <a:gd name="T15" fmla="*/ 46 h 117"/>
                <a:gd name="T16" fmla="*/ 101 w 116"/>
                <a:gd name="T17" fmla="*/ 19 h 117"/>
                <a:gd name="T18" fmla="*/ 95 w 116"/>
                <a:gd name="T19" fmla="*/ 101 h 117"/>
                <a:gd name="T20" fmla="*/ 65 w 116"/>
                <a:gd name="T21" fmla="*/ 116 h 117"/>
                <a:gd name="T22" fmla="*/ 8 w 116"/>
                <a:gd name="T23" fmla="*/ 27 h 117"/>
                <a:gd name="T24" fmla="*/ 51 w 116"/>
                <a:gd name="T25" fmla="*/ 2 h 117"/>
                <a:gd name="T26" fmla="*/ 43 w 116"/>
                <a:gd name="T27" fmla="*/ 6 h 117"/>
                <a:gd name="T28" fmla="*/ 19 w 116"/>
                <a:gd name="T29" fmla="*/ 20 h 117"/>
                <a:gd name="T30" fmla="*/ 43 w 116"/>
                <a:gd name="T31" fmla="*/ 37 h 117"/>
                <a:gd name="T32" fmla="*/ 43 w 116"/>
                <a:gd name="T33" fmla="*/ 33 h 117"/>
                <a:gd name="T34" fmla="*/ 42 w 116"/>
                <a:gd name="T35" fmla="*/ 6 h 117"/>
                <a:gd name="T36" fmla="*/ 91 w 116"/>
                <a:gd name="T37" fmla="*/ 20 h 117"/>
                <a:gd name="T38" fmla="*/ 103 w 116"/>
                <a:gd name="T39" fmla="*/ 26 h 117"/>
                <a:gd name="T40" fmla="*/ 74 w 116"/>
                <a:gd name="T41" fmla="*/ 112 h 117"/>
                <a:gd name="T42" fmla="*/ 49 w 116"/>
                <a:gd name="T43" fmla="*/ 67 h 117"/>
                <a:gd name="T44" fmla="*/ 17 w 116"/>
                <a:gd name="T45" fmla="*/ 30 h 117"/>
                <a:gd name="T46" fmla="*/ 33 w 116"/>
                <a:gd name="T47" fmla="*/ 53 h 117"/>
                <a:gd name="T48" fmla="*/ 60 w 116"/>
                <a:gd name="T49" fmla="*/ 82 h 117"/>
                <a:gd name="T50" fmla="*/ 61 w 116"/>
                <a:gd name="T51" fmla="*/ 77 h 117"/>
                <a:gd name="T52" fmla="*/ 48 w 116"/>
                <a:gd name="T53" fmla="*/ 31 h 117"/>
                <a:gd name="T54" fmla="*/ 53 w 116"/>
                <a:gd name="T55" fmla="*/ 69 h 117"/>
                <a:gd name="T56" fmla="*/ 14 w 116"/>
                <a:gd name="T57" fmla="*/ 26 h 117"/>
                <a:gd name="T58" fmla="*/ 36 w 116"/>
                <a:gd name="T59" fmla="*/ 68 h 117"/>
                <a:gd name="T60" fmla="*/ 25 w 116"/>
                <a:gd name="T61" fmla="*/ 63 h 117"/>
                <a:gd name="T62" fmla="*/ 40 w 116"/>
                <a:gd name="T63" fmla="*/ 86 h 117"/>
                <a:gd name="T64" fmla="*/ 31 w 116"/>
                <a:gd name="T65" fmla="*/ 63 h 117"/>
                <a:gd name="T66" fmla="*/ 78 w 116"/>
                <a:gd name="T67" fmla="*/ 60 h 117"/>
                <a:gd name="T68" fmla="*/ 71 w 116"/>
                <a:gd name="T69" fmla="*/ 39 h 117"/>
                <a:gd name="T70" fmla="*/ 13 w 116"/>
                <a:gd name="T71" fmla="*/ 56 h 117"/>
                <a:gd name="T72" fmla="*/ 28 w 116"/>
                <a:gd name="T73" fmla="*/ 77 h 117"/>
                <a:gd name="T74" fmla="*/ 56 w 116"/>
                <a:gd name="T75" fmla="*/ 112 h 117"/>
                <a:gd name="T76" fmla="*/ 5 w 116"/>
                <a:gd name="T77" fmla="*/ 43 h 117"/>
                <a:gd name="T78" fmla="*/ 19 w 116"/>
                <a:gd name="T79" fmla="*/ 74 h 117"/>
                <a:gd name="T80" fmla="*/ 44 w 116"/>
                <a:gd name="T81" fmla="*/ 108 h 117"/>
                <a:gd name="T82" fmla="*/ 33 w 116"/>
                <a:gd name="T83" fmla="*/ 86 h 117"/>
                <a:gd name="T84" fmla="*/ 78 w 116"/>
                <a:gd name="T85" fmla="*/ 70 h 117"/>
                <a:gd name="T86" fmla="*/ 99 w 116"/>
                <a:gd name="T87" fmla="*/ 93 h 117"/>
                <a:gd name="T88" fmla="*/ 7 w 116"/>
                <a:gd name="T89" fmla="*/ 66 h 117"/>
                <a:gd name="T90" fmla="*/ 32 w 116"/>
                <a:gd name="T91" fmla="*/ 93 h 117"/>
                <a:gd name="T92" fmla="*/ 83 w 116"/>
                <a:gd name="T93" fmla="*/ 88 h 117"/>
                <a:gd name="T94" fmla="*/ 67 w 116"/>
                <a:gd name="T95" fmla="*/ 66 h 117"/>
                <a:gd name="T96" fmla="*/ 4 w 116"/>
                <a:gd name="T97" fmla="*/ 66 h 117"/>
                <a:gd name="T98" fmla="*/ 92 w 116"/>
                <a:gd name="T99" fmla="*/ 101 h 117"/>
                <a:gd name="T100" fmla="*/ 18 w 116"/>
                <a:gd name="T101" fmla="*/ 93 h 117"/>
                <a:gd name="T102" fmla="*/ 64 w 116"/>
                <a:gd name="T103" fmla="*/ 86 h 117"/>
                <a:gd name="T104" fmla="*/ 51 w 116"/>
                <a:gd name="T105" fmla="*/ 99 h 117"/>
                <a:gd name="T106" fmla="*/ 65 w 116"/>
                <a:gd name="T107" fmla="*/ 10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5" h="117">
                  <a:moveTo>
                    <a:pt x="77" y="7"/>
                  </a:moveTo>
                  <a:cubicBezTo>
                    <a:pt x="74" y="8"/>
                    <a:pt x="68" y="6"/>
                    <a:pt x="66" y="5"/>
                  </a:cubicBezTo>
                  <a:cubicBezTo>
                    <a:pt x="66" y="7"/>
                    <a:pt x="69" y="9"/>
                    <a:pt x="68" y="10"/>
                  </a:cubicBezTo>
                  <a:cubicBezTo>
                    <a:pt x="70" y="11"/>
                    <a:pt x="72" y="13"/>
                    <a:pt x="71" y="14"/>
                  </a:cubicBezTo>
                  <a:cubicBezTo>
                    <a:pt x="72" y="14"/>
                    <a:pt x="72" y="15"/>
                    <a:pt x="73" y="15"/>
                  </a:cubicBezTo>
                  <a:cubicBezTo>
                    <a:pt x="74" y="17"/>
                    <a:pt x="75" y="19"/>
                    <a:pt x="77" y="20"/>
                  </a:cubicBezTo>
                  <a:cubicBezTo>
                    <a:pt x="85" y="31"/>
                    <a:pt x="91" y="43"/>
                    <a:pt x="101" y="51"/>
                  </a:cubicBezTo>
                  <a:cubicBezTo>
                    <a:pt x="102" y="55"/>
                    <a:pt x="105" y="58"/>
                    <a:pt x="106" y="62"/>
                  </a:cubicBezTo>
                  <a:cubicBezTo>
                    <a:pt x="105" y="62"/>
                    <a:pt x="105" y="63"/>
                    <a:pt x="105" y="63"/>
                  </a:cubicBezTo>
                  <a:cubicBezTo>
                    <a:pt x="103" y="62"/>
                    <a:pt x="102" y="59"/>
                    <a:pt x="102" y="57"/>
                  </a:cubicBezTo>
                  <a:cubicBezTo>
                    <a:pt x="99" y="51"/>
                    <a:pt x="94" y="47"/>
                    <a:pt x="90" y="42"/>
                  </a:cubicBezTo>
                  <a:cubicBezTo>
                    <a:pt x="85" y="35"/>
                    <a:pt x="81" y="26"/>
                    <a:pt x="74" y="20"/>
                  </a:cubicBezTo>
                  <a:cubicBezTo>
                    <a:pt x="71" y="15"/>
                    <a:pt x="67" y="12"/>
                    <a:pt x="63" y="7"/>
                  </a:cubicBezTo>
                  <a:cubicBezTo>
                    <a:pt x="63" y="6"/>
                    <a:pt x="62" y="5"/>
                    <a:pt x="62" y="4"/>
                  </a:cubicBezTo>
                  <a:cubicBezTo>
                    <a:pt x="60" y="5"/>
                    <a:pt x="58" y="3"/>
                    <a:pt x="56" y="4"/>
                  </a:cubicBezTo>
                  <a:cubicBezTo>
                    <a:pt x="57" y="7"/>
                    <a:pt x="61" y="10"/>
                    <a:pt x="63" y="13"/>
                  </a:cubicBezTo>
                  <a:cubicBezTo>
                    <a:pt x="64" y="16"/>
                    <a:pt x="66" y="19"/>
                    <a:pt x="68" y="20"/>
                  </a:cubicBezTo>
                  <a:cubicBezTo>
                    <a:pt x="68" y="21"/>
                    <a:pt x="69" y="21"/>
                    <a:pt x="69" y="21"/>
                  </a:cubicBezTo>
                  <a:cubicBezTo>
                    <a:pt x="76" y="28"/>
                    <a:pt x="79" y="34"/>
                    <a:pt x="86" y="41"/>
                  </a:cubicBezTo>
                  <a:cubicBezTo>
                    <a:pt x="87" y="42"/>
                    <a:pt x="86" y="42"/>
                    <a:pt x="86" y="43"/>
                  </a:cubicBezTo>
                  <a:cubicBezTo>
                    <a:pt x="87" y="43"/>
                    <a:pt x="87" y="43"/>
                    <a:pt x="88" y="43"/>
                  </a:cubicBezTo>
                  <a:cubicBezTo>
                    <a:pt x="88" y="44"/>
                    <a:pt x="89" y="45"/>
                    <a:pt x="89" y="46"/>
                  </a:cubicBezTo>
                  <a:cubicBezTo>
                    <a:pt x="91" y="47"/>
                    <a:pt x="92" y="49"/>
                    <a:pt x="93" y="51"/>
                  </a:cubicBezTo>
                  <a:cubicBezTo>
                    <a:pt x="97" y="57"/>
                    <a:pt x="105" y="63"/>
                    <a:pt x="106" y="71"/>
                  </a:cubicBezTo>
                  <a:cubicBezTo>
                    <a:pt x="103" y="71"/>
                    <a:pt x="102" y="67"/>
                    <a:pt x="101" y="66"/>
                  </a:cubicBezTo>
                  <a:cubicBezTo>
                    <a:pt x="100" y="64"/>
                    <a:pt x="99" y="62"/>
                    <a:pt x="98" y="60"/>
                  </a:cubicBezTo>
                  <a:cubicBezTo>
                    <a:pt x="95" y="56"/>
                    <a:pt x="92" y="53"/>
                    <a:pt x="90" y="49"/>
                  </a:cubicBezTo>
                  <a:cubicBezTo>
                    <a:pt x="86" y="46"/>
                    <a:pt x="82" y="39"/>
                    <a:pt x="78" y="35"/>
                  </a:cubicBezTo>
                  <a:cubicBezTo>
                    <a:pt x="76" y="31"/>
                    <a:pt x="73" y="29"/>
                    <a:pt x="71" y="26"/>
                  </a:cubicBezTo>
                  <a:cubicBezTo>
                    <a:pt x="67" y="22"/>
                    <a:pt x="64" y="17"/>
                    <a:pt x="60" y="13"/>
                  </a:cubicBezTo>
                  <a:cubicBezTo>
                    <a:pt x="58" y="10"/>
                    <a:pt x="56" y="8"/>
                    <a:pt x="53" y="6"/>
                  </a:cubicBezTo>
                  <a:cubicBezTo>
                    <a:pt x="54" y="6"/>
                    <a:pt x="52" y="4"/>
                    <a:pt x="52" y="3"/>
                  </a:cubicBezTo>
                  <a:cubicBezTo>
                    <a:pt x="51" y="4"/>
                    <a:pt x="51" y="4"/>
                    <a:pt x="50" y="4"/>
                  </a:cubicBezTo>
                  <a:cubicBezTo>
                    <a:pt x="50" y="4"/>
                    <a:pt x="50" y="4"/>
                    <a:pt x="48" y="4"/>
                  </a:cubicBezTo>
                  <a:cubicBezTo>
                    <a:pt x="48" y="5"/>
                    <a:pt x="49" y="6"/>
                    <a:pt x="50" y="7"/>
                  </a:cubicBezTo>
                  <a:cubicBezTo>
                    <a:pt x="51" y="9"/>
                    <a:pt x="53" y="11"/>
                    <a:pt x="52" y="12"/>
                  </a:cubicBezTo>
                  <a:cubicBezTo>
                    <a:pt x="57" y="15"/>
                    <a:pt x="60" y="23"/>
                    <a:pt x="65" y="27"/>
                  </a:cubicBezTo>
                  <a:cubicBezTo>
                    <a:pt x="65" y="28"/>
                    <a:pt x="67" y="30"/>
                    <a:pt x="66" y="31"/>
                  </a:cubicBezTo>
                  <a:cubicBezTo>
                    <a:pt x="67" y="32"/>
                    <a:pt x="69" y="32"/>
                    <a:pt x="69" y="34"/>
                  </a:cubicBezTo>
                  <a:cubicBezTo>
                    <a:pt x="70" y="34"/>
                    <a:pt x="72" y="36"/>
                    <a:pt x="72" y="38"/>
                  </a:cubicBezTo>
                  <a:cubicBezTo>
                    <a:pt x="73" y="38"/>
                    <a:pt x="75" y="40"/>
                    <a:pt x="74" y="41"/>
                  </a:cubicBezTo>
                  <a:cubicBezTo>
                    <a:pt x="79" y="45"/>
                    <a:pt x="82" y="51"/>
                    <a:pt x="86" y="56"/>
                  </a:cubicBezTo>
                  <a:cubicBezTo>
                    <a:pt x="87" y="57"/>
                    <a:pt x="86" y="57"/>
                    <a:pt x="86" y="58"/>
                  </a:cubicBezTo>
                  <a:cubicBezTo>
                    <a:pt x="86" y="58"/>
                    <a:pt x="87" y="58"/>
                    <a:pt x="87" y="57"/>
                  </a:cubicBezTo>
                  <a:cubicBezTo>
                    <a:pt x="92" y="65"/>
                    <a:pt x="98" y="74"/>
                    <a:pt x="105" y="80"/>
                  </a:cubicBezTo>
                  <a:cubicBezTo>
                    <a:pt x="108" y="73"/>
                    <a:pt x="111" y="64"/>
                    <a:pt x="111" y="57"/>
                  </a:cubicBezTo>
                  <a:cubicBezTo>
                    <a:pt x="111" y="55"/>
                    <a:pt x="111" y="52"/>
                    <a:pt x="110" y="50"/>
                  </a:cubicBezTo>
                  <a:cubicBezTo>
                    <a:pt x="110" y="48"/>
                    <a:pt x="108" y="48"/>
                    <a:pt x="107" y="46"/>
                  </a:cubicBezTo>
                  <a:cubicBezTo>
                    <a:pt x="106" y="44"/>
                    <a:pt x="105" y="42"/>
                    <a:pt x="104" y="40"/>
                  </a:cubicBezTo>
                  <a:cubicBezTo>
                    <a:pt x="99" y="31"/>
                    <a:pt x="92" y="23"/>
                    <a:pt x="86" y="16"/>
                  </a:cubicBezTo>
                  <a:cubicBezTo>
                    <a:pt x="85" y="15"/>
                    <a:pt x="87" y="15"/>
                    <a:pt x="87" y="14"/>
                  </a:cubicBezTo>
                  <a:cubicBezTo>
                    <a:pt x="85" y="12"/>
                    <a:pt x="81" y="13"/>
                    <a:pt x="78" y="10"/>
                  </a:cubicBezTo>
                  <a:cubicBezTo>
                    <a:pt x="79" y="10"/>
                    <a:pt x="80" y="9"/>
                    <a:pt x="80" y="9"/>
                  </a:cubicBezTo>
                  <a:cubicBezTo>
                    <a:pt x="87" y="10"/>
                    <a:pt x="95" y="15"/>
                    <a:pt x="101" y="19"/>
                  </a:cubicBezTo>
                  <a:cubicBezTo>
                    <a:pt x="101" y="20"/>
                    <a:pt x="101" y="20"/>
                    <a:pt x="101" y="20"/>
                  </a:cubicBezTo>
                  <a:cubicBezTo>
                    <a:pt x="102" y="21"/>
                    <a:pt x="103" y="22"/>
                    <a:pt x="104" y="22"/>
                  </a:cubicBezTo>
                  <a:cubicBezTo>
                    <a:pt x="106" y="28"/>
                    <a:pt x="110" y="32"/>
                    <a:pt x="112" y="39"/>
                  </a:cubicBezTo>
                  <a:cubicBezTo>
                    <a:pt x="116" y="59"/>
                    <a:pt x="110" y="80"/>
                    <a:pt x="101" y="94"/>
                  </a:cubicBezTo>
                  <a:cubicBezTo>
                    <a:pt x="101" y="96"/>
                    <a:pt x="100" y="96"/>
                    <a:pt x="100" y="97"/>
                  </a:cubicBezTo>
                  <a:cubicBezTo>
                    <a:pt x="98" y="98"/>
                    <a:pt x="98" y="101"/>
                    <a:pt x="95" y="101"/>
                  </a:cubicBezTo>
                  <a:cubicBezTo>
                    <a:pt x="95" y="102"/>
                    <a:pt x="95" y="102"/>
                    <a:pt x="95" y="103"/>
                  </a:cubicBezTo>
                  <a:cubicBezTo>
                    <a:pt x="93" y="104"/>
                    <a:pt x="91" y="105"/>
                    <a:pt x="90" y="107"/>
                  </a:cubicBezTo>
                  <a:cubicBezTo>
                    <a:pt x="86" y="109"/>
                    <a:pt x="83" y="111"/>
                    <a:pt x="80" y="112"/>
                  </a:cubicBezTo>
                  <a:cubicBezTo>
                    <a:pt x="78" y="113"/>
                    <a:pt x="78" y="114"/>
                    <a:pt x="76" y="115"/>
                  </a:cubicBezTo>
                  <a:cubicBezTo>
                    <a:pt x="73" y="115"/>
                    <a:pt x="70" y="114"/>
                    <a:pt x="68" y="116"/>
                  </a:cubicBezTo>
                  <a:cubicBezTo>
                    <a:pt x="67" y="116"/>
                    <a:pt x="65" y="116"/>
                    <a:pt x="65" y="116"/>
                  </a:cubicBezTo>
                  <a:cubicBezTo>
                    <a:pt x="57" y="117"/>
                    <a:pt x="47" y="114"/>
                    <a:pt x="42" y="111"/>
                  </a:cubicBezTo>
                  <a:cubicBezTo>
                    <a:pt x="35" y="111"/>
                    <a:pt x="27" y="107"/>
                    <a:pt x="23" y="102"/>
                  </a:cubicBezTo>
                  <a:cubicBezTo>
                    <a:pt x="14" y="96"/>
                    <a:pt x="6" y="87"/>
                    <a:pt x="3" y="76"/>
                  </a:cubicBezTo>
                  <a:cubicBezTo>
                    <a:pt x="1" y="70"/>
                    <a:pt x="1" y="63"/>
                    <a:pt x="1" y="56"/>
                  </a:cubicBezTo>
                  <a:cubicBezTo>
                    <a:pt x="0" y="47"/>
                    <a:pt x="3" y="37"/>
                    <a:pt x="8" y="30"/>
                  </a:cubicBezTo>
                  <a:cubicBezTo>
                    <a:pt x="8" y="28"/>
                    <a:pt x="8" y="28"/>
                    <a:pt x="8" y="27"/>
                  </a:cubicBezTo>
                  <a:cubicBezTo>
                    <a:pt x="8" y="27"/>
                    <a:pt x="9" y="27"/>
                    <a:pt x="9" y="27"/>
                  </a:cubicBezTo>
                  <a:cubicBezTo>
                    <a:pt x="11" y="25"/>
                    <a:pt x="12" y="23"/>
                    <a:pt x="14" y="22"/>
                  </a:cubicBezTo>
                  <a:cubicBezTo>
                    <a:pt x="19" y="17"/>
                    <a:pt x="24" y="12"/>
                    <a:pt x="30" y="10"/>
                  </a:cubicBezTo>
                  <a:cubicBezTo>
                    <a:pt x="33" y="7"/>
                    <a:pt x="40" y="4"/>
                    <a:pt x="46" y="3"/>
                  </a:cubicBezTo>
                  <a:cubicBezTo>
                    <a:pt x="46" y="2"/>
                    <a:pt x="48" y="3"/>
                    <a:pt x="49" y="3"/>
                  </a:cubicBezTo>
                  <a:cubicBezTo>
                    <a:pt x="49" y="2"/>
                    <a:pt x="50" y="2"/>
                    <a:pt x="51" y="2"/>
                  </a:cubicBezTo>
                  <a:cubicBezTo>
                    <a:pt x="62" y="0"/>
                    <a:pt x="71" y="4"/>
                    <a:pt x="79" y="7"/>
                  </a:cubicBezTo>
                  <a:cubicBezTo>
                    <a:pt x="78" y="8"/>
                    <a:pt x="78" y="9"/>
                    <a:pt x="79" y="9"/>
                  </a:cubicBezTo>
                  <a:cubicBezTo>
                    <a:pt x="79" y="9"/>
                    <a:pt x="76" y="9"/>
                    <a:pt x="77" y="7"/>
                  </a:cubicBezTo>
                  <a:close/>
                  <a:moveTo>
                    <a:pt x="48" y="11"/>
                  </a:moveTo>
                  <a:cubicBezTo>
                    <a:pt x="48" y="10"/>
                    <a:pt x="48" y="10"/>
                    <a:pt x="49" y="10"/>
                  </a:cubicBezTo>
                  <a:cubicBezTo>
                    <a:pt x="46" y="8"/>
                    <a:pt x="46" y="4"/>
                    <a:pt x="43" y="6"/>
                  </a:cubicBezTo>
                  <a:cubicBezTo>
                    <a:pt x="44" y="7"/>
                    <a:pt x="46" y="11"/>
                    <a:pt x="46" y="12"/>
                  </a:cubicBezTo>
                  <a:cubicBezTo>
                    <a:pt x="48" y="15"/>
                    <a:pt x="49" y="19"/>
                    <a:pt x="51" y="22"/>
                  </a:cubicBezTo>
                  <a:cubicBezTo>
                    <a:pt x="52" y="23"/>
                    <a:pt x="56" y="23"/>
                    <a:pt x="59" y="24"/>
                  </a:cubicBezTo>
                  <a:cubicBezTo>
                    <a:pt x="57" y="18"/>
                    <a:pt x="53" y="14"/>
                    <a:pt x="48" y="11"/>
                  </a:cubicBezTo>
                  <a:close/>
                  <a:moveTo>
                    <a:pt x="34" y="9"/>
                  </a:moveTo>
                  <a:cubicBezTo>
                    <a:pt x="29" y="12"/>
                    <a:pt x="23" y="16"/>
                    <a:pt x="19" y="20"/>
                  </a:cubicBezTo>
                  <a:cubicBezTo>
                    <a:pt x="20" y="20"/>
                    <a:pt x="19" y="21"/>
                    <a:pt x="19" y="22"/>
                  </a:cubicBezTo>
                  <a:cubicBezTo>
                    <a:pt x="20" y="24"/>
                    <a:pt x="24" y="28"/>
                    <a:pt x="25" y="30"/>
                  </a:cubicBezTo>
                  <a:cubicBezTo>
                    <a:pt x="26" y="33"/>
                    <a:pt x="30" y="36"/>
                    <a:pt x="29" y="37"/>
                  </a:cubicBezTo>
                  <a:cubicBezTo>
                    <a:pt x="37" y="44"/>
                    <a:pt x="39" y="54"/>
                    <a:pt x="47" y="60"/>
                  </a:cubicBezTo>
                  <a:cubicBezTo>
                    <a:pt x="47" y="57"/>
                    <a:pt x="47" y="54"/>
                    <a:pt x="46" y="52"/>
                  </a:cubicBezTo>
                  <a:cubicBezTo>
                    <a:pt x="46" y="47"/>
                    <a:pt x="44" y="42"/>
                    <a:pt x="43" y="37"/>
                  </a:cubicBezTo>
                  <a:cubicBezTo>
                    <a:pt x="42" y="32"/>
                    <a:pt x="38" y="31"/>
                    <a:pt x="38" y="26"/>
                  </a:cubicBezTo>
                  <a:cubicBezTo>
                    <a:pt x="34" y="23"/>
                    <a:pt x="32" y="19"/>
                    <a:pt x="30" y="15"/>
                  </a:cubicBezTo>
                  <a:cubicBezTo>
                    <a:pt x="30" y="14"/>
                    <a:pt x="30" y="13"/>
                    <a:pt x="31" y="13"/>
                  </a:cubicBezTo>
                  <a:cubicBezTo>
                    <a:pt x="33" y="15"/>
                    <a:pt x="33" y="19"/>
                    <a:pt x="35" y="21"/>
                  </a:cubicBezTo>
                  <a:cubicBezTo>
                    <a:pt x="35" y="21"/>
                    <a:pt x="35" y="21"/>
                    <a:pt x="35" y="21"/>
                  </a:cubicBezTo>
                  <a:cubicBezTo>
                    <a:pt x="38" y="24"/>
                    <a:pt x="41" y="29"/>
                    <a:pt x="43" y="33"/>
                  </a:cubicBezTo>
                  <a:cubicBezTo>
                    <a:pt x="44" y="31"/>
                    <a:pt x="43" y="28"/>
                    <a:pt x="44" y="26"/>
                  </a:cubicBezTo>
                  <a:cubicBezTo>
                    <a:pt x="41" y="20"/>
                    <a:pt x="38" y="15"/>
                    <a:pt x="34" y="9"/>
                  </a:cubicBezTo>
                  <a:close/>
                  <a:moveTo>
                    <a:pt x="43" y="20"/>
                  </a:moveTo>
                  <a:cubicBezTo>
                    <a:pt x="43" y="22"/>
                    <a:pt x="45" y="23"/>
                    <a:pt x="45" y="24"/>
                  </a:cubicBezTo>
                  <a:cubicBezTo>
                    <a:pt x="46" y="25"/>
                    <a:pt x="47" y="22"/>
                    <a:pt x="49" y="23"/>
                  </a:cubicBezTo>
                  <a:cubicBezTo>
                    <a:pt x="47" y="17"/>
                    <a:pt x="44" y="12"/>
                    <a:pt x="42" y="6"/>
                  </a:cubicBezTo>
                  <a:cubicBezTo>
                    <a:pt x="39" y="7"/>
                    <a:pt x="36" y="7"/>
                    <a:pt x="36" y="10"/>
                  </a:cubicBezTo>
                  <a:cubicBezTo>
                    <a:pt x="37" y="10"/>
                    <a:pt x="38" y="10"/>
                    <a:pt x="37" y="11"/>
                  </a:cubicBezTo>
                  <a:cubicBezTo>
                    <a:pt x="39" y="11"/>
                    <a:pt x="39" y="14"/>
                    <a:pt x="40" y="16"/>
                  </a:cubicBezTo>
                  <a:cubicBezTo>
                    <a:pt x="41" y="16"/>
                    <a:pt x="43" y="19"/>
                    <a:pt x="41" y="21"/>
                  </a:cubicBezTo>
                  <a:cubicBezTo>
                    <a:pt x="42" y="21"/>
                    <a:pt x="43" y="21"/>
                    <a:pt x="43" y="20"/>
                  </a:cubicBezTo>
                  <a:close/>
                  <a:moveTo>
                    <a:pt x="91" y="20"/>
                  </a:moveTo>
                  <a:cubicBezTo>
                    <a:pt x="94" y="22"/>
                    <a:pt x="96" y="25"/>
                    <a:pt x="98" y="28"/>
                  </a:cubicBezTo>
                  <a:cubicBezTo>
                    <a:pt x="99" y="29"/>
                    <a:pt x="100" y="30"/>
                    <a:pt x="100" y="32"/>
                  </a:cubicBezTo>
                  <a:cubicBezTo>
                    <a:pt x="101" y="32"/>
                    <a:pt x="102" y="33"/>
                    <a:pt x="102" y="34"/>
                  </a:cubicBezTo>
                  <a:cubicBezTo>
                    <a:pt x="102" y="36"/>
                    <a:pt x="104" y="37"/>
                    <a:pt x="105" y="38"/>
                  </a:cubicBezTo>
                  <a:cubicBezTo>
                    <a:pt x="107" y="40"/>
                    <a:pt x="107" y="44"/>
                    <a:pt x="110" y="45"/>
                  </a:cubicBezTo>
                  <a:cubicBezTo>
                    <a:pt x="111" y="37"/>
                    <a:pt x="106" y="32"/>
                    <a:pt x="103" y="26"/>
                  </a:cubicBezTo>
                  <a:cubicBezTo>
                    <a:pt x="102" y="26"/>
                    <a:pt x="102" y="24"/>
                    <a:pt x="101" y="24"/>
                  </a:cubicBezTo>
                  <a:cubicBezTo>
                    <a:pt x="102" y="28"/>
                    <a:pt x="105" y="31"/>
                    <a:pt x="106" y="35"/>
                  </a:cubicBezTo>
                  <a:cubicBezTo>
                    <a:pt x="103" y="31"/>
                    <a:pt x="98" y="26"/>
                    <a:pt x="98" y="21"/>
                  </a:cubicBezTo>
                  <a:cubicBezTo>
                    <a:pt x="95" y="19"/>
                    <a:pt x="92" y="16"/>
                    <a:pt x="89" y="15"/>
                  </a:cubicBezTo>
                  <a:cubicBezTo>
                    <a:pt x="89" y="17"/>
                    <a:pt x="92" y="17"/>
                    <a:pt x="91" y="20"/>
                  </a:cubicBezTo>
                  <a:close/>
                  <a:moveTo>
                    <a:pt x="74" y="112"/>
                  </a:moveTo>
                  <a:cubicBezTo>
                    <a:pt x="79" y="111"/>
                    <a:pt x="83" y="108"/>
                    <a:pt x="87" y="105"/>
                  </a:cubicBezTo>
                  <a:cubicBezTo>
                    <a:pt x="80" y="95"/>
                    <a:pt x="73" y="87"/>
                    <a:pt x="66" y="77"/>
                  </a:cubicBezTo>
                  <a:cubicBezTo>
                    <a:pt x="63" y="79"/>
                    <a:pt x="63" y="82"/>
                    <a:pt x="59" y="81"/>
                  </a:cubicBezTo>
                  <a:cubicBezTo>
                    <a:pt x="58" y="81"/>
                    <a:pt x="54" y="80"/>
                    <a:pt x="54" y="79"/>
                  </a:cubicBezTo>
                  <a:cubicBezTo>
                    <a:pt x="51" y="77"/>
                    <a:pt x="51" y="72"/>
                    <a:pt x="49" y="69"/>
                  </a:cubicBezTo>
                  <a:cubicBezTo>
                    <a:pt x="49" y="68"/>
                    <a:pt x="49" y="68"/>
                    <a:pt x="49" y="67"/>
                  </a:cubicBezTo>
                  <a:cubicBezTo>
                    <a:pt x="46" y="61"/>
                    <a:pt x="40" y="57"/>
                    <a:pt x="37" y="49"/>
                  </a:cubicBezTo>
                  <a:cubicBezTo>
                    <a:pt x="34" y="47"/>
                    <a:pt x="32" y="43"/>
                    <a:pt x="30" y="40"/>
                  </a:cubicBezTo>
                  <a:cubicBezTo>
                    <a:pt x="28" y="37"/>
                    <a:pt x="25" y="35"/>
                    <a:pt x="24" y="31"/>
                  </a:cubicBezTo>
                  <a:cubicBezTo>
                    <a:pt x="21" y="29"/>
                    <a:pt x="19" y="26"/>
                    <a:pt x="18" y="22"/>
                  </a:cubicBezTo>
                  <a:cubicBezTo>
                    <a:pt x="16" y="22"/>
                    <a:pt x="16" y="23"/>
                    <a:pt x="15" y="24"/>
                  </a:cubicBezTo>
                  <a:cubicBezTo>
                    <a:pt x="16" y="26"/>
                    <a:pt x="17" y="28"/>
                    <a:pt x="17" y="30"/>
                  </a:cubicBezTo>
                  <a:cubicBezTo>
                    <a:pt x="19" y="30"/>
                    <a:pt x="19" y="32"/>
                    <a:pt x="20" y="34"/>
                  </a:cubicBezTo>
                  <a:cubicBezTo>
                    <a:pt x="19" y="34"/>
                    <a:pt x="20" y="34"/>
                    <a:pt x="20" y="35"/>
                  </a:cubicBezTo>
                  <a:cubicBezTo>
                    <a:pt x="21" y="36"/>
                    <a:pt x="22" y="37"/>
                    <a:pt x="23" y="38"/>
                  </a:cubicBezTo>
                  <a:cubicBezTo>
                    <a:pt x="26" y="41"/>
                    <a:pt x="27" y="45"/>
                    <a:pt x="29" y="47"/>
                  </a:cubicBezTo>
                  <a:cubicBezTo>
                    <a:pt x="30" y="49"/>
                    <a:pt x="32" y="50"/>
                    <a:pt x="33" y="52"/>
                  </a:cubicBezTo>
                  <a:cubicBezTo>
                    <a:pt x="34" y="52"/>
                    <a:pt x="33" y="53"/>
                    <a:pt x="33" y="53"/>
                  </a:cubicBezTo>
                  <a:cubicBezTo>
                    <a:pt x="35" y="55"/>
                    <a:pt x="38" y="56"/>
                    <a:pt x="37" y="59"/>
                  </a:cubicBezTo>
                  <a:cubicBezTo>
                    <a:pt x="38" y="60"/>
                    <a:pt x="38" y="59"/>
                    <a:pt x="38" y="59"/>
                  </a:cubicBezTo>
                  <a:cubicBezTo>
                    <a:pt x="39" y="61"/>
                    <a:pt x="39" y="62"/>
                    <a:pt x="40" y="63"/>
                  </a:cubicBezTo>
                  <a:cubicBezTo>
                    <a:pt x="42" y="65"/>
                    <a:pt x="45" y="68"/>
                    <a:pt x="47" y="71"/>
                  </a:cubicBezTo>
                  <a:cubicBezTo>
                    <a:pt x="50" y="75"/>
                    <a:pt x="52" y="79"/>
                    <a:pt x="56" y="83"/>
                  </a:cubicBezTo>
                  <a:cubicBezTo>
                    <a:pt x="58" y="83"/>
                    <a:pt x="58" y="82"/>
                    <a:pt x="60" y="82"/>
                  </a:cubicBezTo>
                  <a:cubicBezTo>
                    <a:pt x="66" y="83"/>
                    <a:pt x="67" y="87"/>
                    <a:pt x="71" y="92"/>
                  </a:cubicBezTo>
                  <a:cubicBezTo>
                    <a:pt x="69" y="95"/>
                    <a:pt x="69" y="99"/>
                    <a:pt x="67" y="102"/>
                  </a:cubicBezTo>
                  <a:cubicBezTo>
                    <a:pt x="68" y="108"/>
                    <a:pt x="72" y="107"/>
                    <a:pt x="74" y="112"/>
                  </a:cubicBezTo>
                  <a:close/>
                  <a:moveTo>
                    <a:pt x="53" y="71"/>
                  </a:moveTo>
                  <a:cubicBezTo>
                    <a:pt x="53" y="72"/>
                    <a:pt x="52" y="71"/>
                    <a:pt x="52" y="72"/>
                  </a:cubicBezTo>
                  <a:cubicBezTo>
                    <a:pt x="54" y="75"/>
                    <a:pt x="57" y="79"/>
                    <a:pt x="61" y="77"/>
                  </a:cubicBezTo>
                  <a:cubicBezTo>
                    <a:pt x="65" y="72"/>
                    <a:pt x="64" y="66"/>
                    <a:pt x="64" y="59"/>
                  </a:cubicBezTo>
                  <a:cubicBezTo>
                    <a:pt x="64" y="53"/>
                    <a:pt x="65" y="47"/>
                    <a:pt x="65" y="42"/>
                  </a:cubicBezTo>
                  <a:cubicBezTo>
                    <a:pt x="64" y="40"/>
                    <a:pt x="63" y="38"/>
                    <a:pt x="64" y="36"/>
                  </a:cubicBezTo>
                  <a:cubicBezTo>
                    <a:pt x="64" y="29"/>
                    <a:pt x="60" y="25"/>
                    <a:pt x="54" y="27"/>
                  </a:cubicBezTo>
                  <a:cubicBezTo>
                    <a:pt x="52" y="25"/>
                    <a:pt x="49" y="25"/>
                    <a:pt x="47" y="27"/>
                  </a:cubicBezTo>
                  <a:cubicBezTo>
                    <a:pt x="47" y="29"/>
                    <a:pt x="49" y="29"/>
                    <a:pt x="48" y="31"/>
                  </a:cubicBezTo>
                  <a:cubicBezTo>
                    <a:pt x="47" y="31"/>
                    <a:pt x="47" y="29"/>
                    <a:pt x="46" y="29"/>
                  </a:cubicBezTo>
                  <a:cubicBezTo>
                    <a:pt x="43" y="39"/>
                    <a:pt x="49" y="45"/>
                    <a:pt x="48" y="53"/>
                  </a:cubicBezTo>
                  <a:cubicBezTo>
                    <a:pt x="50" y="55"/>
                    <a:pt x="49" y="57"/>
                    <a:pt x="50" y="60"/>
                  </a:cubicBezTo>
                  <a:cubicBezTo>
                    <a:pt x="50" y="60"/>
                    <a:pt x="51" y="60"/>
                    <a:pt x="51" y="60"/>
                  </a:cubicBezTo>
                  <a:cubicBezTo>
                    <a:pt x="51" y="62"/>
                    <a:pt x="52" y="63"/>
                    <a:pt x="51" y="64"/>
                  </a:cubicBezTo>
                  <a:cubicBezTo>
                    <a:pt x="52" y="65"/>
                    <a:pt x="53" y="67"/>
                    <a:pt x="53" y="69"/>
                  </a:cubicBezTo>
                  <a:cubicBezTo>
                    <a:pt x="53" y="69"/>
                    <a:pt x="52" y="68"/>
                    <a:pt x="52" y="69"/>
                  </a:cubicBezTo>
                  <a:cubicBezTo>
                    <a:pt x="52" y="70"/>
                    <a:pt x="52" y="70"/>
                    <a:pt x="53" y="71"/>
                  </a:cubicBezTo>
                  <a:close/>
                  <a:moveTo>
                    <a:pt x="46" y="73"/>
                  </a:moveTo>
                  <a:cubicBezTo>
                    <a:pt x="39" y="67"/>
                    <a:pt x="36" y="57"/>
                    <a:pt x="30" y="51"/>
                  </a:cubicBezTo>
                  <a:cubicBezTo>
                    <a:pt x="27" y="48"/>
                    <a:pt x="25" y="44"/>
                    <a:pt x="23" y="40"/>
                  </a:cubicBezTo>
                  <a:cubicBezTo>
                    <a:pt x="20" y="36"/>
                    <a:pt x="16" y="32"/>
                    <a:pt x="14" y="26"/>
                  </a:cubicBezTo>
                  <a:cubicBezTo>
                    <a:pt x="8" y="29"/>
                    <a:pt x="15" y="33"/>
                    <a:pt x="15" y="38"/>
                  </a:cubicBezTo>
                  <a:cubicBezTo>
                    <a:pt x="19" y="40"/>
                    <a:pt x="20" y="45"/>
                    <a:pt x="23" y="48"/>
                  </a:cubicBezTo>
                  <a:cubicBezTo>
                    <a:pt x="23" y="49"/>
                    <a:pt x="22" y="49"/>
                    <a:pt x="22" y="49"/>
                  </a:cubicBezTo>
                  <a:cubicBezTo>
                    <a:pt x="24" y="51"/>
                    <a:pt x="29" y="57"/>
                    <a:pt x="30" y="60"/>
                  </a:cubicBezTo>
                  <a:cubicBezTo>
                    <a:pt x="30" y="60"/>
                    <a:pt x="31" y="59"/>
                    <a:pt x="31" y="60"/>
                  </a:cubicBezTo>
                  <a:cubicBezTo>
                    <a:pt x="33" y="63"/>
                    <a:pt x="35" y="65"/>
                    <a:pt x="36" y="68"/>
                  </a:cubicBezTo>
                  <a:cubicBezTo>
                    <a:pt x="42" y="73"/>
                    <a:pt x="45" y="82"/>
                    <a:pt x="51" y="87"/>
                  </a:cubicBezTo>
                  <a:cubicBezTo>
                    <a:pt x="51" y="86"/>
                    <a:pt x="53" y="86"/>
                    <a:pt x="53" y="84"/>
                  </a:cubicBezTo>
                  <a:cubicBezTo>
                    <a:pt x="51" y="80"/>
                    <a:pt x="47" y="78"/>
                    <a:pt x="46" y="73"/>
                  </a:cubicBezTo>
                  <a:close/>
                  <a:moveTo>
                    <a:pt x="12" y="44"/>
                  </a:moveTo>
                  <a:cubicBezTo>
                    <a:pt x="13" y="45"/>
                    <a:pt x="14" y="46"/>
                    <a:pt x="14" y="47"/>
                  </a:cubicBezTo>
                  <a:cubicBezTo>
                    <a:pt x="19" y="52"/>
                    <a:pt x="20" y="58"/>
                    <a:pt x="25" y="63"/>
                  </a:cubicBezTo>
                  <a:cubicBezTo>
                    <a:pt x="25" y="63"/>
                    <a:pt x="25" y="63"/>
                    <a:pt x="25" y="64"/>
                  </a:cubicBezTo>
                  <a:cubicBezTo>
                    <a:pt x="25" y="64"/>
                    <a:pt x="27" y="65"/>
                    <a:pt x="27" y="66"/>
                  </a:cubicBezTo>
                  <a:cubicBezTo>
                    <a:pt x="28" y="70"/>
                    <a:pt x="33" y="73"/>
                    <a:pt x="34" y="78"/>
                  </a:cubicBezTo>
                  <a:cubicBezTo>
                    <a:pt x="36" y="78"/>
                    <a:pt x="37" y="81"/>
                    <a:pt x="38" y="82"/>
                  </a:cubicBezTo>
                  <a:cubicBezTo>
                    <a:pt x="38" y="82"/>
                    <a:pt x="40" y="84"/>
                    <a:pt x="39" y="85"/>
                  </a:cubicBezTo>
                  <a:cubicBezTo>
                    <a:pt x="40" y="85"/>
                    <a:pt x="41" y="85"/>
                    <a:pt x="40" y="86"/>
                  </a:cubicBezTo>
                  <a:cubicBezTo>
                    <a:pt x="40" y="86"/>
                    <a:pt x="39" y="86"/>
                    <a:pt x="40" y="86"/>
                  </a:cubicBezTo>
                  <a:cubicBezTo>
                    <a:pt x="41" y="86"/>
                    <a:pt x="43" y="89"/>
                    <a:pt x="43" y="90"/>
                  </a:cubicBezTo>
                  <a:cubicBezTo>
                    <a:pt x="47" y="92"/>
                    <a:pt x="48" y="97"/>
                    <a:pt x="51" y="99"/>
                  </a:cubicBezTo>
                  <a:cubicBezTo>
                    <a:pt x="49" y="97"/>
                    <a:pt x="50" y="95"/>
                    <a:pt x="50" y="93"/>
                  </a:cubicBezTo>
                  <a:cubicBezTo>
                    <a:pt x="50" y="88"/>
                    <a:pt x="45" y="87"/>
                    <a:pt x="44" y="82"/>
                  </a:cubicBezTo>
                  <a:cubicBezTo>
                    <a:pt x="40" y="75"/>
                    <a:pt x="33" y="69"/>
                    <a:pt x="31" y="63"/>
                  </a:cubicBezTo>
                  <a:cubicBezTo>
                    <a:pt x="26" y="57"/>
                    <a:pt x="22" y="51"/>
                    <a:pt x="19" y="45"/>
                  </a:cubicBezTo>
                  <a:cubicBezTo>
                    <a:pt x="15" y="41"/>
                    <a:pt x="13" y="36"/>
                    <a:pt x="10" y="31"/>
                  </a:cubicBezTo>
                  <a:cubicBezTo>
                    <a:pt x="8" y="32"/>
                    <a:pt x="9" y="34"/>
                    <a:pt x="8" y="35"/>
                  </a:cubicBezTo>
                  <a:cubicBezTo>
                    <a:pt x="10" y="37"/>
                    <a:pt x="12" y="42"/>
                    <a:pt x="12" y="44"/>
                  </a:cubicBezTo>
                  <a:close/>
                  <a:moveTo>
                    <a:pt x="76" y="58"/>
                  </a:moveTo>
                  <a:cubicBezTo>
                    <a:pt x="77" y="58"/>
                    <a:pt x="77" y="59"/>
                    <a:pt x="78" y="60"/>
                  </a:cubicBezTo>
                  <a:cubicBezTo>
                    <a:pt x="78" y="62"/>
                    <a:pt x="83" y="64"/>
                    <a:pt x="83" y="67"/>
                  </a:cubicBezTo>
                  <a:cubicBezTo>
                    <a:pt x="87" y="70"/>
                    <a:pt x="88" y="73"/>
                    <a:pt x="91" y="76"/>
                  </a:cubicBezTo>
                  <a:cubicBezTo>
                    <a:pt x="91" y="78"/>
                    <a:pt x="94" y="81"/>
                    <a:pt x="96" y="83"/>
                  </a:cubicBezTo>
                  <a:cubicBezTo>
                    <a:pt x="97" y="87"/>
                    <a:pt x="98" y="87"/>
                    <a:pt x="101" y="88"/>
                  </a:cubicBezTo>
                  <a:cubicBezTo>
                    <a:pt x="102" y="87"/>
                    <a:pt x="103" y="86"/>
                    <a:pt x="103" y="84"/>
                  </a:cubicBezTo>
                  <a:cubicBezTo>
                    <a:pt x="93" y="69"/>
                    <a:pt x="82" y="54"/>
                    <a:pt x="71" y="39"/>
                  </a:cubicBezTo>
                  <a:cubicBezTo>
                    <a:pt x="69" y="38"/>
                    <a:pt x="69" y="35"/>
                    <a:pt x="67" y="34"/>
                  </a:cubicBezTo>
                  <a:cubicBezTo>
                    <a:pt x="67" y="38"/>
                    <a:pt x="67" y="41"/>
                    <a:pt x="67" y="47"/>
                  </a:cubicBezTo>
                  <a:cubicBezTo>
                    <a:pt x="68" y="47"/>
                    <a:pt x="69" y="46"/>
                    <a:pt x="69" y="47"/>
                  </a:cubicBezTo>
                  <a:cubicBezTo>
                    <a:pt x="70" y="52"/>
                    <a:pt x="74" y="54"/>
                    <a:pt x="76" y="58"/>
                  </a:cubicBezTo>
                  <a:close/>
                  <a:moveTo>
                    <a:pt x="5" y="43"/>
                  </a:moveTo>
                  <a:cubicBezTo>
                    <a:pt x="7" y="47"/>
                    <a:pt x="13" y="51"/>
                    <a:pt x="13" y="56"/>
                  </a:cubicBezTo>
                  <a:cubicBezTo>
                    <a:pt x="15" y="56"/>
                    <a:pt x="16" y="58"/>
                    <a:pt x="15" y="60"/>
                  </a:cubicBezTo>
                  <a:cubicBezTo>
                    <a:pt x="17" y="61"/>
                    <a:pt x="18" y="62"/>
                    <a:pt x="19" y="64"/>
                  </a:cubicBezTo>
                  <a:cubicBezTo>
                    <a:pt x="20" y="65"/>
                    <a:pt x="20" y="65"/>
                    <a:pt x="21" y="67"/>
                  </a:cubicBezTo>
                  <a:cubicBezTo>
                    <a:pt x="24" y="69"/>
                    <a:pt x="24" y="72"/>
                    <a:pt x="27" y="75"/>
                  </a:cubicBezTo>
                  <a:cubicBezTo>
                    <a:pt x="27" y="75"/>
                    <a:pt x="26" y="75"/>
                    <a:pt x="27" y="76"/>
                  </a:cubicBezTo>
                  <a:cubicBezTo>
                    <a:pt x="28" y="76"/>
                    <a:pt x="28" y="77"/>
                    <a:pt x="28" y="77"/>
                  </a:cubicBezTo>
                  <a:cubicBezTo>
                    <a:pt x="28" y="78"/>
                    <a:pt x="29" y="78"/>
                    <a:pt x="29" y="79"/>
                  </a:cubicBezTo>
                  <a:cubicBezTo>
                    <a:pt x="36" y="86"/>
                    <a:pt x="40" y="95"/>
                    <a:pt x="46" y="104"/>
                  </a:cubicBezTo>
                  <a:cubicBezTo>
                    <a:pt x="47" y="104"/>
                    <a:pt x="47" y="104"/>
                    <a:pt x="47" y="105"/>
                  </a:cubicBezTo>
                  <a:cubicBezTo>
                    <a:pt x="48" y="107"/>
                    <a:pt x="49" y="107"/>
                    <a:pt x="50" y="108"/>
                  </a:cubicBezTo>
                  <a:cubicBezTo>
                    <a:pt x="50" y="109"/>
                    <a:pt x="51" y="110"/>
                    <a:pt x="51" y="111"/>
                  </a:cubicBezTo>
                  <a:cubicBezTo>
                    <a:pt x="53" y="111"/>
                    <a:pt x="54" y="112"/>
                    <a:pt x="56" y="112"/>
                  </a:cubicBezTo>
                  <a:cubicBezTo>
                    <a:pt x="53" y="105"/>
                    <a:pt x="47" y="100"/>
                    <a:pt x="44" y="93"/>
                  </a:cubicBezTo>
                  <a:cubicBezTo>
                    <a:pt x="35" y="83"/>
                    <a:pt x="27" y="69"/>
                    <a:pt x="19" y="57"/>
                  </a:cubicBezTo>
                  <a:cubicBezTo>
                    <a:pt x="19" y="57"/>
                    <a:pt x="18" y="57"/>
                    <a:pt x="18" y="56"/>
                  </a:cubicBezTo>
                  <a:cubicBezTo>
                    <a:pt x="15" y="50"/>
                    <a:pt x="10" y="45"/>
                    <a:pt x="7" y="39"/>
                  </a:cubicBezTo>
                  <a:cubicBezTo>
                    <a:pt x="7" y="39"/>
                    <a:pt x="7" y="38"/>
                    <a:pt x="7" y="38"/>
                  </a:cubicBezTo>
                  <a:cubicBezTo>
                    <a:pt x="6" y="40"/>
                    <a:pt x="5" y="41"/>
                    <a:pt x="5" y="43"/>
                  </a:cubicBezTo>
                  <a:close/>
                  <a:moveTo>
                    <a:pt x="3" y="50"/>
                  </a:moveTo>
                  <a:cubicBezTo>
                    <a:pt x="6" y="52"/>
                    <a:pt x="8" y="54"/>
                    <a:pt x="8" y="57"/>
                  </a:cubicBezTo>
                  <a:cubicBezTo>
                    <a:pt x="10" y="58"/>
                    <a:pt x="9" y="59"/>
                    <a:pt x="10" y="61"/>
                  </a:cubicBezTo>
                  <a:cubicBezTo>
                    <a:pt x="13" y="63"/>
                    <a:pt x="13" y="65"/>
                    <a:pt x="15" y="67"/>
                  </a:cubicBezTo>
                  <a:cubicBezTo>
                    <a:pt x="15" y="68"/>
                    <a:pt x="15" y="67"/>
                    <a:pt x="15" y="68"/>
                  </a:cubicBezTo>
                  <a:cubicBezTo>
                    <a:pt x="17" y="69"/>
                    <a:pt x="19" y="72"/>
                    <a:pt x="19" y="74"/>
                  </a:cubicBezTo>
                  <a:cubicBezTo>
                    <a:pt x="21" y="76"/>
                    <a:pt x="24" y="79"/>
                    <a:pt x="24" y="82"/>
                  </a:cubicBezTo>
                  <a:cubicBezTo>
                    <a:pt x="24" y="82"/>
                    <a:pt x="25" y="82"/>
                    <a:pt x="25" y="82"/>
                  </a:cubicBezTo>
                  <a:cubicBezTo>
                    <a:pt x="24" y="84"/>
                    <a:pt x="28" y="85"/>
                    <a:pt x="27" y="86"/>
                  </a:cubicBezTo>
                  <a:cubicBezTo>
                    <a:pt x="29" y="88"/>
                    <a:pt x="31" y="91"/>
                    <a:pt x="33" y="92"/>
                  </a:cubicBezTo>
                  <a:cubicBezTo>
                    <a:pt x="34" y="93"/>
                    <a:pt x="34" y="94"/>
                    <a:pt x="34" y="95"/>
                  </a:cubicBezTo>
                  <a:cubicBezTo>
                    <a:pt x="37" y="100"/>
                    <a:pt x="42" y="103"/>
                    <a:pt x="44" y="108"/>
                  </a:cubicBezTo>
                  <a:cubicBezTo>
                    <a:pt x="43" y="108"/>
                    <a:pt x="44" y="109"/>
                    <a:pt x="44" y="110"/>
                  </a:cubicBezTo>
                  <a:cubicBezTo>
                    <a:pt x="46" y="110"/>
                    <a:pt x="46" y="110"/>
                    <a:pt x="48" y="111"/>
                  </a:cubicBezTo>
                  <a:cubicBezTo>
                    <a:pt x="47" y="109"/>
                    <a:pt x="46" y="108"/>
                    <a:pt x="46" y="106"/>
                  </a:cubicBezTo>
                  <a:cubicBezTo>
                    <a:pt x="44" y="105"/>
                    <a:pt x="42" y="103"/>
                    <a:pt x="41" y="101"/>
                  </a:cubicBezTo>
                  <a:cubicBezTo>
                    <a:pt x="40" y="97"/>
                    <a:pt x="37" y="95"/>
                    <a:pt x="35" y="91"/>
                  </a:cubicBezTo>
                  <a:cubicBezTo>
                    <a:pt x="34" y="90"/>
                    <a:pt x="34" y="88"/>
                    <a:pt x="33" y="86"/>
                  </a:cubicBezTo>
                  <a:cubicBezTo>
                    <a:pt x="32" y="84"/>
                    <a:pt x="30" y="82"/>
                    <a:pt x="28" y="80"/>
                  </a:cubicBezTo>
                  <a:cubicBezTo>
                    <a:pt x="20" y="69"/>
                    <a:pt x="13" y="56"/>
                    <a:pt x="4" y="46"/>
                  </a:cubicBezTo>
                  <a:cubicBezTo>
                    <a:pt x="4" y="47"/>
                    <a:pt x="4" y="49"/>
                    <a:pt x="3" y="50"/>
                  </a:cubicBezTo>
                  <a:close/>
                  <a:moveTo>
                    <a:pt x="67" y="58"/>
                  </a:moveTo>
                  <a:cubicBezTo>
                    <a:pt x="68" y="59"/>
                    <a:pt x="68" y="58"/>
                    <a:pt x="69" y="58"/>
                  </a:cubicBezTo>
                  <a:cubicBezTo>
                    <a:pt x="72" y="62"/>
                    <a:pt x="74" y="67"/>
                    <a:pt x="78" y="70"/>
                  </a:cubicBezTo>
                  <a:cubicBezTo>
                    <a:pt x="78" y="70"/>
                    <a:pt x="78" y="71"/>
                    <a:pt x="78" y="71"/>
                  </a:cubicBezTo>
                  <a:cubicBezTo>
                    <a:pt x="79" y="72"/>
                    <a:pt x="81" y="73"/>
                    <a:pt x="80" y="74"/>
                  </a:cubicBezTo>
                  <a:cubicBezTo>
                    <a:pt x="81" y="75"/>
                    <a:pt x="82" y="76"/>
                    <a:pt x="83" y="76"/>
                  </a:cubicBezTo>
                  <a:cubicBezTo>
                    <a:pt x="86" y="81"/>
                    <a:pt x="91" y="85"/>
                    <a:pt x="94" y="90"/>
                  </a:cubicBezTo>
                  <a:cubicBezTo>
                    <a:pt x="95" y="90"/>
                    <a:pt x="95" y="90"/>
                    <a:pt x="96" y="90"/>
                  </a:cubicBezTo>
                  <a:cubicBezTo>
                    <a:pt x="96" y="92"/>
                    <a:pt x="97" y="93"/>
                    <a:pt x="99" y="93"/>
                  </a:cubicBezTo>
                  <a:cubicBezTo>
                    <a:pt x="99" y="92"/>
                    <a:pt x="99" y="92"/>
                    <a:pt x="100" y="92"/>
                  </a:cubicBezTo>
                  <a:cubicBezTo>
                    <a:pt x="90" y="77"/>
                    <a:pt x="79" y="63"/>
                    <a:pt x="67" y="50"/>
                  </a:cubicBezTo>
                  <a:cubicBezTo>
                    <a:pt x="68" y="53"/>
                    <a:pt x="66" y="55"/>
                    <a:pt x="67" y="58"/>
                  </a:cubicBezTo>
                  <a:close/>
                  <a:moveTo>
                    <a:pt x="4" y="61"/>
                  </a:moveTo>
                  <a:cubicBezTo>
                    <a:pt x="4" y="61"/>
                    <a:pt x="5" y="62"/>
                    <a:pt x="5" y="62"/>
                  </a:cubicBezTo>
                  <a:cubicBezTo>
                    <a:pt x="5" y="64"/>
                    <a:pt x="7" y="64"/>
                    <a:pt x="7" y="66"/>
                  </a:cubicBezTo>
                  <a:cubicBezTo>
                    <a:pt x="13" y="73"/>
                    <a:pt x="17" y="81"/>
                    <a:pt x="22" y="88"/>
                  </a:cubicBezTo>
                  <a:cubicBezTo>
                    <a:pt x="24" y="90"/>
                    <a:pt x="24" y="92"/>
                    <a:pt x="25" y="93"/>
                  </a:cubicBezTo>
                  <a:cubicBezTo>
                    <a:pt x="27" y="97"/>
                    <a:pt x="31" y="99"/>
                    <a:pt x="32" y="103"/>
                  </a:cubicBezTo>
                  <a:cubicBezTo>
                    <a:pt x="33" y="104"/>
                    <a:pt x="34" y="105"/>
                    <a:pt x="34" y="106"/>
                  </a:cubicBezTo>
                  <a:cubicBezTo>
                    <a:pt x="37" y="106"/>
                    <a:pt x="38" y="108"/>
                    <a:pt x="41" y="108"/>
                  </a:cubicBezTo>
                  <a:cubicBezTo>
                    <a:pt x="38" y="103"/>
                    <a:pt x="33" y="100"/>
                    <a:pt x="32" y="93"/>
                  </a:cubicBezTo>
                  <a:cubicBezTo>
                    <a:pt x="30" y="93"/>
                    <a:pt x="30" y="91"/>
                    <a:pt x="28" y="90"/>
                  </a:cubicBezTo>
                  <a:cubicBezTo>
                    <a:pt x="20" y="78"/>
                    <a:pt x="13" y="65"/>
                    <a:pt x="3" y="53"/>
                  </a:cubicBezTo>
                  <a:cubicBezTo>
                    <a:pt x="3" y="56"/>
                    <a:pt x="3" y="58"/>
                    <a:pt x="4" y="61"/>
                  </a:cubicBezTo>
                  <a:close/>
                  <a:moveTo>
                    <a:pt x="67" y="66"/>
                  </a:moveTo>
                  <a:cubicBezTo>
                    <a:pt x="69" y="69"/>
                    <a:pt x="71" y="71"/>
                    <a:pt x="72" y="75"/>
                  </a:cubicBezTo>
                  <a:cubicBezTo>
                    <a:pt x="76" y="79"/>
                    <a:pt x="81" y="83"/>
                    <a:pt x="83" y="88"/>
                  </a:cubicBezTo>
                  <a:cubicBezTo>
                    <a:pt x="84" y="88"/>
                    <a:pt x="84" y="88"/>
                    <a:pt x="85" y="89"/>
                  </a:cubicBezTo>
                  <a:cubicBezTo>
                    <a:pt x="85" y="90"/>
                    <a:pt x="86" y="92"/>
                    <a:pt x="87" y="93"/>
                  </a:cubicBezTo>
                  <a:cubicBezTo>
                    <a:pt x="89" y="96"/>
                    <a:pt x="91" y="99"/>
                    <a:pt x="95" y="99"/>
                  </a:cubicBezTo>
                  <a:cubicBezTo>
                    <a:pt x="96" y="98"/>
                    <a:pt x="97" y="97"/>
                    <a:pt x="97" y="96"/>
                  </a:cubicBezTo>
                  <a:cubicBezTo>
                    <a:pt x="88" y="83"/>
                    <a:pt x="75" y="72"/>
                    <a:pt x="67" y="59"/>
                  </a:cubicBezTo>
                  <a:cubicBezTo>
                    <a:pt x="68" y="62"/>
                    <a:pt x="67" y="64"/>
                    <a:pt x="67" y="66"/>
                  </a:cubicBezTo>
                  <a:close/>
                  <a:moveTo>
                    <a:pt x="12" y="81"/>
                  </a:moveTo>
                  <a:cubicBezTo>
                    <a:pt x="17" y="85"/>
                    <a:pt x="19" y="92"/>
                    <a:pt x="24" y="97"/>
                  </a:cubicBezTo>
                  <a:cubicBezTo>
                    <a:pt x="24" y="98"/>
                    <a:pt x="24" y="98"/>
                    <a:pt x="24" y="99"/>
                  </a:cubicBezTo>
                  <a:cubicBezTo>
                    <a:pt x="26" y="100"/>
                    <a:pt x="27" y="101"/>
                    <a:pt x="29" y="102"/>
                  </a:cubicBezTo>
                  <a:cubicBezTo>
                    <a:pt x="27" y="98"/>
                    <a:pt x="23" y="96"/>
                    <a:pt x="22" y="92"/>
                  </a:cubicBezTo>
                  <a:cubicBezTo>
                    <a:pt x="16" y="84"/>
                    <a:pt x="11" y="73"/>
                    <a:pt x="4" y="66"/>
                  </a:cubicBezTo>
                  <a:cubicBezTo>
                    <a:pt x="6" y="71"/>
                    <a:pt x="9" y="76"/>
                    <a:pt x="12" y="81"/>
                  </a:cubicBezTo>
                  <a:close/>
                  <a:moveTo>
                    <a:pt x="73" y="83"/>
                  </a:moveTo>
                  <a:cubicBezTo>
                    <a:pt x="73" y="83"/>
                    <a:pt x="72" y="84"/>
                    <a:pt x="72" y="84"/>
                  </a:cubicBezTo>
                  <a:cubicBezTo>
                    <a:pt x="75" y="86"/>
                    <a:pt x="76" y="89"/>
                    <a:pt x="79" y="91"/>
                  </a:cubicBezTo>
                  <a:cubicBezTo>
                    <a:pt x="81" y="95"/>
                    <a:pt x="86" y="99"/>
                    <a:pt x="89" y="103"/>
                  </a:cubicBezTo>
                  <a:cubicBezTo>
                    <a:pt x="91" y="103"/>
                    <a:pt x="92" y="103"/>
                    <a:pt x="92" y="101"/>
                  </a:cubicBezTo>
                  <a:cubicBezTo>
                    <a:pt x="83" y="91"/>
                    <a:pt x="76" y="80"/>
                    <a:pt x="67" y="70"/>
                  </a:cubicBezTo>
                  <a:cubicBezTo>
                    <a:pt x="65" y="76"/>
                    <a:pt x="70" y="80"/>
                    <a:pt x="73" y="83"/>
                  </a:cubicBezTo>
                  <a:close/>
                  <a:moveTo>
                    <a:pt x="18" y="93"/>
                  </a:moveTo>
                  <a:cubicBezTo>
                    <a:pt x="15" y="89"/>
                    <a:pt x="13" y="86"/>
                    <a:pt x="10" y="80"/>
                  </a:cubicBezTo>
                  <a:cubicBezTo>
                    <a:pt x="8" y="79"/>
                    <a:pt x="7" y="75"/>
                    <a:pt x="5" y="74"/>
                  </a:cubicBezTo>
                  <a:cubicBezTo>
                    <a:pt x="7" y="81"/>
                    <a:pt x="12" y="89"/>
                    <a:pt x="18" y="93"/>
                  </a:cubicBezTo>
                  <a:close/>
                  <a:moveTo>
                    <a:pt x="52" y="95"/>
                  </a:moveTo>
                  <a:cubicBezTo>
                    <a:pt x="53" y="100"/>
                    <a:pt x="61" y="102"/>
                    <a:pt x="65" y="99"/>
                  </a:cubicBezTo>
                  <a:cubicBezTo>
                    <a:pt x="66" y="97"/>
                    <a:pt x="68" y="95"/>
                    <a:pt x="68" y="92"/>
                  </a:cubicBezTo>
                  <a:cubicBezTo>
                    <a:pt x="68" y="91"/>
                    <a:pt x="67" y="91"/>
                    <a:pt x="67" y="90"/>
                  </a:cubicBezTo>
                  <a:cubicBezTo>
                    <a:pt x="66" y="90"/>
                    <a:pt x="66" y="91"/>
                    <a:pt x="64" y="91"/>
                  </a:cubicBezTo>
                  <a:cubicBezTo>
                    <a:pt x="64" y="89"/>
                    <a:pt x="64" y="88"/>
                    <a:pt x="64" y="86"/>
                  </a:cubicBezTo>
                  <a:cubicBezTo>
                    <a:pt x="57" y="82"/>
                    <a:pt x="51" y="88"/>
                    <a:pt x="52" y="95"/>
                  </a:cubicBezTo>
                  <a:close/>
                  <a:moveTo>
                    <a:pt x="59" y="110"/>
                  </a:moveTo>
                  <a:cubicBezTo>
                    <a:pt x="59" y="111"/>
                    <a:pt x="59" y="112"/>
                    <a:pt x="59" y="113"/>
                  </a:cubicBezTo>
                  <a:cubicBezTo>
                    <a:pt x="61" y="113"/>
                    <a:pt x="62" y="113"/>
                    <a:pt x="63" y="113"/>
                  </a:cubicBezTo>
                  <a:cubicBezTo>
                    <a:pt x="63" y="110"/>
                    <a:pt x="58" y="107"/>
                    <a:pt x="58" y="103"/>
                  </a:cubicBezTo>
                  <a:cubicBezTo>
                    <a:pt x="54" y="103"/>
                    <a:pt x="53" y="101"/>
                    <a:pt x="51" y="99"/>
                  </a:cubicBezTo>
                  <a:cubicBezTo>
                    <a:pt x="53" y="103"/>
                    <a:pt x="56" y="107"/>
                    <a:pt x="59" y="110"/>
                  </a:cubicBezTo>
                  <a:close/>
                  <a:moveTo>
                    <a:pt x="65" y="103"/>
                  </a:moveTo>
                  <a:cubicBezTo>
                    <a:pt x="63" y="103"/>
                    <a:pt x="62" y="103"/>
                    <a:pt x="60" y="104"/>
                  </a:cubicBezTo>
                  <a:cubicBezTo>
                    <a:pt x="61" y="106"/>
                    <a:pt x="63" y="110"/>
                    <a:pt x="65" y="113"/>
                  </a:cubicBezTo>
                  <a:cubicBezTo>
                    <a:pt x="68" y="112"/>
                    <a:pt x="72" y="114"/>
                    <a:pt x="72" y="111"/>
                  </a:cubicBezTo>
                  <a:cubicBezTo>
                    <a:pt x="69" y="108"/>
                    <a:pt x="67" y="106"/>
                    <a:pt x="65"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33"/>
            <p:cNvSpPr>
              <a:spLocks noEditPoints="1"/>
            </p:cNvSpPr>
            <p:nvPr/>
          </p:nvSpPr>
          <p:spPr bwMode="auto">
            <a:xfrm>
              <a:off x="8934450" y="2179638"/>
              <a:ext cx="344488" cy="342900"/>
            </a:xfrm>
            <a:custGeom>
              <a:avLst/>
              <a:gdLst>
                <a:gd name="T0" fmla="*/ 2 w 29"/>
                <a:gd name="T1" fmla="*/ 6 h 29"/>
                <a:gd name="T2" fmla="*/ 4 w 29"/>
                <a:gd name="T3" fmla="*/ 6 h 29"/>
                <a:gd name="T4" fmla="*/ 7 w 29"/>
                <a:gd name="T5" fmla="*/ 3 h 29"/>
                <a:gd name="T6" fmla="*/ 22 w 29"/>
                <a:gd name="T7" fmla="*/ 3 h 29"/>
                <a:gd name="T8" fmla="*/ 26 w 29"/>
                <a:gd name="T9" fmla="*/ 7 h 29"/>
                <a:gd name="T10" fmla="*/ 29 w 29"/>
                <a:gd name="T11" fmla="*/ 15 h 29"/>
                <a:gd name="T12" fmla="*/ 21 w 29"/>
                <a:gd name="T13" fmla="*/ 27 h 29"/>
                <a:gd name="T14" fmla="*/ 21 w 29"/>
                <a:gd name="T15" fmla="*/ 28 h 29"/>
                <a:gd name="T16" fmla="*/ 4 w 29"/>
                <a:gd name="T17" fmla="*/ 24 h 29"/>
                <a:gd name="T18" fmla="*/ 0 w 29"/>
                <a:gd name="T19" fmla="*/ 15 h 29"/>
                <a:gd name="T20" fmla="*/ 2 w 29"/>
                <a:gd name="T21" fmla="*/ 6 h 29"/>
                <a:gd name="T22" fmla="*/ 18 w 29"/>
                <a:gd name="T23" fmla="*/ 25 h 29"/>
                <a:gd name="T24" fmla="*/ 20 w 29"/>
                <a:gd name="T25" fmla="*/ 26 h 29"/>
                <a:gd name="T26" fmla="*/ 23 w 29"/>
                <a:gd name="T27" fmla="*/ 24 h 29"/>
                <a:gd name="T28" fmla="*/ 8 w 29"/>
                <a:gd name="T29" fmla="*/ 6 h 29"/>
                <a:gd name="T30" fmla="*/ 6 w 29"/>
                <a:gd name="T31" fmla="*/ 9 h 29"/>
                <a:gd name="T32" fmla="*/ 17 w 29"/>
                <a:gd name="T33" fmla="*/ 23 h 29"/>
                <a:gd name="T34" fmla="*/ 18 w 29"/>
                <a:gd name="T35" fmla="*/ 25 h 29"/>
                <a:gd name="T36" fmla="*/ 18 w 29"/>
                <a:gd name="T37" fmla="*/ 25 h 29"/>
                <a:gd name="T38" fmla="*/ 21 w 29"/>
                <a:gd name="T39" fmla="*/ 12 h 29"/>
                <a:gd name="T40" fmla="*/ 22 w 29"/>
                <a:gd name="T41" fmla="*/ 15 h 29"/>
                <a:gd name="T42" fmla="*/ 26 w 29"/>
                <a:gd name="T43" fmla="*/ 18 h 29"/>
                <a:gd name="T44" fmla="*/ 24 w 29"/>
                <a:gd name="T45" fmla="*/ 18 h 29"/>
                <a:gd name="T46" fmla="*/ 12 w 29"/>
                <a:gd name="T47" fmla="*/ 4 h 29"/>
                <a:gd name="T48" fmla="*/ 11 w 29"/>
                <a:gd name="T49" fmla="*/ 8 h 29"/>
                <a:gd name="T50" fmla="*/ 20 w 29"/>
                <a:gd name="T51" fmla="*/ 20 h 29"/>
                <a:gd name="T52" fmla="*/ 24 w 29"/>
                <a:gd name="T53" fmla="*/ 22 h 29"/>
                <a:gd name="T54" fmla="*/ 15 w 29"/>
                <a:gd name="T55" fmla="*/ 3 h 29"/>
                <a:gd name="T56" fmla="*/ 21 w 29"/>
                <a:gd name="T57" fmla="*/ 12 h 29"/>
                <a:gd name="T58" fmla="*/ 3 w 29"/>
                <a:gd name="T59" fmla="*/ 13 h 29"/>
                <a:gd name="T60" fmla="*/ 11 w 29"/>
                <a:gd name="T61" fmla="*/ 24 h 29"/>
                <a:gd name="T62" fmla="*/ 3 w 29"/>
                <a:gd name="T63" fmla="*/ 16 h 29"/>
                <a:gd name="T64" fmla="*/ 18 w 29"/>
                <a:gd name="T65" fmla="*/ 26 h 29"/>
                <a:gd name="T66" fmla="*/ 4 w 29"/>
                <a:gd name="T67" fmla="*/ 10 h 29"/>
                <a:gd name="T68" fmla="*/ 3 w 29"/>
                <a:gd name="T69"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 h="28">
                  <a:moveTo>
                    <a:pt x="2" y="6"/>
                  </a:moveTo>
                  <a:cubicBezTo>
                    <a:pt x="3" y="6"/>
                    <a:pt x="3" y="6"/>
                    <a:pt x="4" y="6"/>
                  </a:cubicBezTo>
                  <a:cubicBezTo>
                    <a:pt x="5" y="5"/>
                    <a:pt x="7" y="4"/>
                    <a:pt x="7" y="3"/>
                  </a:cubicBezTo>
                  <a:cubicBezTo>
                    <a:pt x="12" y="0"/>
                    <a:pt x="18" y="0"/>
                    <a:pt x="22" y="3"/>
                  </a:cubicBezTo>
                  <a:cubicBezTo>
                    <a:pt x="23" y="5"/>
                    <a:pt x="24" y="6"/>
                    <a:pt x="26" y="7"/>
                  </a:cubicBezTo>
                  <a:cubicBezTo>
                    <a:pt x="27" y="11"/>
                    <a:pt x="27" y="13"/>
                    <a:pt x="29" y="15"/>
                  </a:cubicBezTo>
                  <a:cubicBezTo>
                    <a:pt x="29" y="20"/>
                    <a:pt x="26" y="27"/>
                    <a:pt x="21" y="27"/>
                  </a:cubicBezTo>
                  <a:cubicBezTo>
                    <a:pt x="21" y="27"/>
                    <a:pt x="21" y="28"/>
                    <a:pt x="21" y="28"/>
                  </a:cubicBezTo>
                  <a:cubicBezTo>
                    <a:pt x="14" y="29"/>
                    <a:pt x="9" y="28"/>
                    <a:pt x="4" y="24"/>
                  </a:cubicBezTo>
                  <a:cubicBezTo>
                    <a:pt x="2" y="22"/>
                    <a:pt x="2" y="19"/>
                    <a:pt x="0" y="15"/>
                  </a:cubicBezTo>
                  <a:cubicBezTo>
                    <a:pt x="0" y="11"/>
                    <a:pt x="3" y="9"/>
                    <a:pt x="2" y="6"/>
                  </a:cubicBezTo>
                  <a:close/>
                  <a:moveTo>
                    <a:pt x="18" y="25"/>
                  </a:moveTo>
                  <a:cubicBezTo>
                    <a:pt x="19" y="24"/>
                    <a:pt x="19" y="25"/>
                    <a:pt x="20" y="26"/>
                  </a:cubicBezTo>
                  <a:cubicBezTo>
                    <a:pt x="21" y="25"/>
                    <a:pt x="22" y="25"/>
                    <a:pt x="23" y="24"/>
                  </a:cubicBezTo>
                  <a:cubicBezTo>
                    <a:pt x="17" y="19"/>
                    <a:pt x="13" y="12"/>
                    <a:pt x="8" y="6"/>
                  </a:cubicBezTo>
                  <a:cubicBezTo>
                    <a:pt x="7" y="8"/>
                    <a:pt x="5" y="7"/>
                    <a:pt x="6" y="9"/>
                  </a:cubicBezTo>
                  <a:cubicBezTo>
                    <a:pt x="10" y="13"/>
                    <a:pt x="14" y="18"/>
                    <a:pt x="17" y="23"/>
                  </a:cubicBezTo>
                  <a:cubicBezTo>
                    <a:pt x="18" y="24"/>
                    <a:pt x="19" y="24"/>
                    <a:pt x="18" y="25"/>
                  </a:cubicBezTo>
                  <a:cubicBezTo>
                    <a:pt x="18" y="25"/>
                    <a:pt x="18" y="25"/>
                    <a:pt x="18" y="25"/>
                  </a:cubicBezTo>
                  <a:close/>
                  <a:moveTo>
                    <a:pt x="21" y="12"/>
                  </a:moveTo>
                  <a:cubicBezTo>
                    <a:pt x="22" y="13"/>
                    <a:pt x="22" y="14"/>
                    <a:pt x="22" y="15"/>
                  </a:cubicBezTo>
                  <a:cubicBezTo>
                    <a:pt x="23" y="16"/>
                    <a:pt x="25" y="16"/>
                    <a:pt x="26" y="18"/>
                  </a:cubicBezTo>
                  <a:cubicBezTo>
                    <a:pt x="25" y="17"/>
                    <a:pt x="25" y="18"/>
                    <a:pt x="24" y="18"/>
                  </a:cubicBezTo>
                  <a:cubicBezTo>
                    <a:pt x="21" y="13"/>
                    <a:pt x="16" y="9"/>
                    <a:pt x="12" y="4"/>
                  </a:cubicBezTo>
                  <a:cubicBezTo>
                    <a:pt x="10" y="4"/>
                    <a:pt x="10" y="6"/>
                    <a:pt x="11" y="8"/>
                  </a:cubicBezTo>
                  <a:cubicBezTo>
                    <a:pt x="13" y="11"/>
                    <a:pt x="19" y="17"/>
                    <a:pt x="20" y="20"/>
                  </a:cubicBezTo>
                  <a:cubicBezTo>
                    <a:pt x="22" y="20"/>
                    <a:pt x="22" y="22"/>
                    <a:pt x="24" y="22"/>
                  </a:cubicBezTo>
                  <a:cubicBezTo>
                    <a:pt x="29" y="15"/>
                    <a:pt x="22" y="5"/>
                    <a:pt x="15" y="3"/>
                  </a:cubicBezTo>
                  <a:cubicBezTo>
                    <a:pt x="14" y="7"/>
                    <a:pt x="19" y="9"/>
                    <a:pt x="21" y="12"/>
                  </a:cubicBezTo>
                  <a:close/>
                  <a:moveTo>
                    <a:pt x="3" y="13"/>
                  </a:moveTo>
                  <a:cubicBezTo>
                    <a:pt x="5" y="17"/>
                    <a:pt x="11" y="20"/>
                    <a:pt x="11" y="24"/>
                  </a:cubicBezTo>
                  <a:cubicBezTo>
                    <a:pt x="8" y="22"/>
                    <a:pt x="7" y="18"/>
                    <a:pt x="3" y="16"/>
                  </a:cubicBezTo>
                  <a:cubicBezTo>
                    <a:pt x="3" y="23"/>
                    <a:pt x="12" y="27"/>
                    <a:pt x="18" y="26"/>
                  </a:cubicBezTo>
                  <a:cubicBezTo>
                    <a:pt x="14" y="21"/>
                    <a:pt x="10" y="14"/>
                    <a:pt x="4" y="10"/>
                  </a:cubicBezTo>
                  <a:cubicBezTo>
                    <a:pt x="4" y="11"/>
                    <a:pt x="3" y="11"/>
                    <a:pt x="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34"/>
            <p:cNvSpPr>
              <a:spLocks noEditPoints="1"/>
            </p:cNvSpPr>
            <p:nvPr/>
          </p:nvSpPr>
          <p:spPr bwMode="auto">
            <a:xfrm>
              <a:off x="8875713" y="2568575"/>
              <a:ext cx="177800" cy="201613"/>
            </a:xfrm>
            <a:custGeom>
              <a:avLst/>
              <a:gdLst>
                <a:gd name="T0" fmla="*/ 12 w 15"/>
                <a:gd name="T1" fmla="*/ 3 h 17"/>
                <a:gd name="T2" fmla="*/ 13 w 15"/>
                <a:gd name="T3" fmla="*/ 14 h 17"/>
                <a:gd name="T4" fmla="*/ 1 w 15"/>
                <a:gd name="T5" fmla="*/ 9 h 17"/>
                <a:gd name="T6" fmla="*/ 12 w 15"/>
                <a:gd name="T7" fmla="*/ 3 h 17"/>
                <a:gd name="T8" fmla="*/ 11 w 15"/>
                <a:gd name="T9" fmla="*/ 12 h 17"/>
                <a:gd name="T10" fmla="*/ 6 w 15"/>
                <a:gd name="T11" fmla="*/ 6 h 17"/>
                <a:gd name="T12" fmla="*/ 7 w 15"/>
                <a:gd name="T13" fmla="*/ 13 h 17"/>
                <a:gd name="T14" fmla="*/ 7 w 15"/>
                <a:gd name="T15" fmla="*/ 9 h 17"/>
                <a:gd name="T16" fmla="*/ 9 w 15"/>
                <a:gd name="T17" fmla="*/ 13 h 17"/>
                <a:gd name="T18" fmla="*/ 7 w 15"/>
                <a:gd name="T19" fmla="*/ 6 h 17"/>
                <a:gd name="T20" fmla="*/ 11 w 15"/>
                <a:gd name="T21"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7">
                  <a:moveTo>
                    <a:pt x="12" y="3"/>
                  </a:moveTo>
                  <a:cubicBezTo>
                    <a:pt x="14" y="5"/>
                    <a:pt x="15" y="10"/>
                    <a:pt x="13" y="14"/>
                  </a:cubicBezTo>
                  <a:cubicBezTo>
                    <a:pt x="9" y="17"/>
                    <a:pt x="0" y="15"/>
                    <a:pt x="1" y="9"/>
                  </a:cubicBezTo>
                  <a:cubicBezTo>
                    <a:pt x="3" y="6"/>
                    <a:pt x="6" y="0"/>
                    <a:pt x="12" y="3"/>
                  </a:cubicBezTo>
                  <a:close/>
                  <a:moveTo>
                    <a:pt x="11" y="12"/>
                  </a:moveTo>
                  <a:cubicBezTo>
                    <a:pt x="14" y="8"/>
                    <a:pt x="10" y="4"/>
                    <a:pt x="6" y="6"/>
                  </a:cubicBezTo>
                  <a:cubicBezTo>
                    <a:pt x="4" y="7"/>
                    <a:pt x="2" y="13"/>
                    <a:pt x="7" y="13"/>
                  </a:cubicBezTo>
                  <a:cubicBezTo>
                    <a:pt x="7" y="11"/>
                    <a:pt x="5" y="10"/>
                    <a:pt x="7" y="9"/>
                  </a:cubicBezTo>
                  <a:cubicBezTo>
                    <a:pt x="8" y="10"/>
                    <a:pt x="7" y="13"/>
                    <a:pt x="9" y="13"/>
                  </a:cubicBezTo>
                  <a:cubicBezTo>
                    <a:pt x="9" y="11"/>
                    <a:pt x="6" y="9"/>
                    <a:pt x="7" y="6"/>
                  </a:cubicBezTo>
                  <a:cubicBezTo>
                    <a:pt x="8" y="8"/>
                    <a:pt x="9" y="10"/>
                    <a:pt x="1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35"/>
            <p:cNvSpPr/>
            <p:nvPr/>
          </p:nvSpPr>
          <p:spPr bwMode="auto">
            <a:xfrm>
              <a:off x="9563100" y="847725"/>
              <a:ext cx="427038" cy="577850"/>
            </a:xfrm>
            <a:custGeom>
              <a:avLst/>
              <a:gdLst>
                <a:gd name="T0" fmla="*/ 2 w 36"/>
                <a:gd name="T1" fmla="*/ 0 h 49"/>
                <a:gd name="T2" fmla="*/ 11 w 36"/>
                <a:gd name="T3" fmla="*/ 12 h 49"/>
                <a:gd name="T4" fmla="*/ 11 w 36"/>
                <a:gd name="T5" fmla="*/ 13 h 49"/>
                <a:gd name="T6" fmla="*/ 13 w 36"/>
                <a:gd name="T7" fmla="*/ 14 h 49"/>
                <a:gd name="T8" fmla="*/ 12 w 36"/>
                <a:gd name="T9" fmla="*/ 14 h 49"/>
                <a:gd name="T10" fmla="*/ 15 w 36"/>
                <a:gd name="T11" fmla="*/ 18 h 49"/>
                <a:gd name="T12" fmla="*/ 16 w 36"/>
                <a:gd name="T13" fmla="*/ 19 h 49"/>
                <a:gd name="T14" fmla="*/ 16 w 36"/>
                <a:gd name="T15" fmla="*/ 20 h 49"/>
                <a:gd name="T16" fmla="*/ 17 w 36"/>
                <a:gd name="T17" fmla="*/ 20 h 49"/>
                <a:gd name="T18" fmla="*/ 21 w 36"/>
                <a:gd name="T19" fmla="*/ 26 h 49"/>
                <a:gd name="T20" fmla="*/ 23 w 36"/>
                <a:gd name="T21" fmla="*/ 28 h 49"/>
                <a:gd name="T22" fmla="*/ 28 w 36"/>
                <a:gd name="T23" fmla="*/ 35 h 49"/>
                <a:gd name="T24" fmla="*/ 30 w 36"/>
                <a:gd name="T25" fmla="*/ 37 h 49"/>
                <a:gd name="T26" fmla="*/ 30 w 36"/>
                <a:gd name="T27" fmla="*/ 40 h 49"/>
                <a:gd name="T28" fmla="*/ 36 w 36"/>
                <a:gd name="T29" fmla="*/ 47 h 49"/>
                <a:gd name="T30" fmla="*/ 30 w 36"/>
                <a:gd name="T31" fmla="*/ 41 h 49"/>
                <a:gd name="T32" fmla="*/ 0 w 36"/>
                <a:gd name="T33" fmla="*/ 1 h 49"/>
                <a:gd name="T34" fmla="*/ 2 w 36"/>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 h="49">
                  <a:moveTo>
                    <a:pt x="2" y="0"/>
                  </a:moveTo>
                  <a:cubicBezTo>
                    <a:pt x="5" y="3"/>
                    <a:pt x="7" y="8"/>
                    <a:pt x="11" y="12"/>
                  </a:cubicBezTo>
                  <a:cubicBezTo>
                    <a:pt x="10" y="13"/>
                    <a:pt x="12" y="13"/>
                    <a:pt x="11" y="13"/>
                  </a:cubicBezTo>
                  <a:cubicBezTo>
                    <a:pt x="11" y="14"/>
                    <a:pt x="12" y="14"/>
                    <a:pt x="13" y="14"/>
                  </a:cubicBezTo>
                  <a:cubicBezTo>
                    <a:pt x="13" y="14"/>
                    <a:pt x="12" y="14"/>
                    <a:pt x="12" y="14"/>
                  </a:cubicBezTo>
                  <a:cubicBezTo>
                    <a:pt x="14" y="15"/>
                    <a:pt x="14" y="17"/>
                    <a:pt x="15" y="18"/>
                  </a:cubicBezTo>
                  <a:cubicBezTo>
                    <a:pt x="15" y="18"/>
                    <a:pt x="16" y="18"/>
                    <a:pt x="16" y="19"/>
                  </a:cubicBezTo>
                  <a:cubicBezTo>
                    <a:pt x="17" y="19"/>
                    <a:pt x="16" y="20"/>
                    <a:pt x="16" y="20"/>
                  </a:cubicBezTo>
                  <a:cubicBezTo>
                    <a:pt x="16" y="20"/>
                    <a:pt x="17" y="20"/>
                    <a:pt x="17" y="20"/>
                  </a:cubicBezTo>
                  <a:cubicBezTo>
                    <a:pt x="19" y="22"/>
                    <a:pt x="19" y="25"/>
                    <a:pt x="21" y="26"/>
                  </a:cubicBezTo>
                  <a:cubicBezTo>
                    <a:pt x="21" y="27"/>
                    <a:pt x="24" y="28"/>
                    <a:pt x="23" y="28"/>
                  </a:cubicBezTo>
                  <a:cubicBezTo>
                    <a:pt x="24" y="31"/>
                    <a:pt x="26" y="32"/>
                    <a:pt x="28" y="35"/>
                  </a:cubicBezTo>
                  <a:cubicBezTo>
                    <a:pt x="28" y="36"/>
                    <a:pt x="29" y="37"/>
                    <a:pt x="30" y="37"/>
                  </a:cubicBezTo>
                  <a:cubicBezTo>
                    <a:pt x="30" y="38"/>
                    <a:pt x="30" y="39"/>
                    <a:pt x="30" y="40"/>
                  </a:cubicBezTo>
                  <a:cubicBezTo>
                    <a:pt x="32" y="43"/>
                    <a:pt x="35" y="44"/>
                    <a:pt x="36" y="47"/>
                  </a:cubicBezTo>
                  <a:cubicBezTo>
                    <a:pt x="33" y="49"/>
                    <a:pt x="31" y="43"/>
                    <a:pt x="30" y="41"/>
                  </a:cubicBezTo>
                  <a:cubicBezTo>
                    <a:pt x="21" y="27"/>
                    <a:pt x="9" y="15"/>
                    <a:pt x="0" y="1"/>
                  </a:cubicBezTo>
                  <a:cubicBezTo>
                    <a:pt x="0" y="0"/>
                    <a:pt x="1" y="0"/>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36"/>
            <p:cNvSpPr/>
            <p:nvPr/>
          </p:nvSpPr>
          <p:spPr bwMode="auto">
            <a:xfrm>
              <a:off x="9539288" y="1873250"/>
              <a:ext cx="95250" cy="141288"/>
            </a:xfrm>
            <a:custGeom>
              <a:avLst/>
              <a:gdLst>
                <a:gd name="T0" fmla="*/ 0 w 8"/>
                <a:gd name="T1" fmla="*/ 0 h 12"/>
                <a:gd name="T2" fmla="*/ 5 w 8"/>
                <a:gd name="T3" fmla="*/ 4 h 12"/>
                <a:gd name="T4" fmla="*/ 8 w 8"/>
                <a:gd name="T5" fmla="*/ 12 h 12"/>
                <a:gd name="T6" fmla="*/ 0 w 8"/>
                <a:gd name="T7" fmla="*/ 0 h 12"/>
              </a:gdLst>
              <a:ahLst/>
              <a:cxnLst>
                <a:cxn ang="0">
                  <a:pos x="T0" y="T1"/>
                </a:cxn>
                <a:cxn ang="0">
                  <a:pos x="T2" y="T3"/>
                </a:cxn>
                <a:cxn ang="0">
                  <a:pos x="T4" y="T5"/>
                </a:cxn>
                <a:cxn ang="0">
                  <a:pos x="T6" y="T7"/>
                </a:cxn>
              </a:cxnLst>
              <a:rect l="0" t="0" r="r" b="b"/>
              <a:pathLst>
                <a:path w="8" h="12">
                  <a:moveTo>
                    <a:pt x="0" y="0"/>
                  </a:moveTo>
                  <a:cubicBezTo>
                    <a:pt x="2" y="0"/>
                    <a:pt x="3" y="3"/>
                    <a:pt x="5" y="4"/>
                  </a:cubicBezTo>
                  <a:cubicBezTo>
                    <a:pt x="4" y="8"/>
                    <a:pt x="8" y="9"/>
                    <a:pt x="8" y="12"/>
                  </a:cubicBezTo>
                  <a:cubicBezTo>
                    <a:pt x="4" y="9"/>
                    <a:pt x="3" y="4"/>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10" presetClass="entr" presetSubtype="0" dur="500" fill="hold" nodeType="afterEffect">
                                  <p:stCondLst>
                                    <p:cond delay="0"/>
                                  </p:stCondLst>
                                  <p:childTnLst>
                                    <p:set>
                                      <p:cBhvr>
                                        <p:cTn id="17" dur="1" fill="hold">
                                          <p:stCondLst>
                                            <p:cond delay="0"/>
                                          </p:stCondLst>
                                        </p:cTn>
                                        <p:tgtEl>
                                          <p:spTgt spid="85"/>
                                        </p:tgtEl>
                                        <p:attrNameLst>
                                          <p:attrName>style.visibility</p:attrName>
                                        </p:attrNameLst>
                                      </p:cBhvr>
                                      <p:to>
                                        <p:strVal val="visible"/>
                                      </p:to>
                                    </p:set>
                                    <p:animEffect transition="in" filter="fade">
                                      <p:cBhvr>
                                        <p:cTn id="18" dur="500"/>
                                        <p:tgtEl>
                                          <p:spTgt spid="85"/>
                                        </p:tgtEl>
                                      </p:cBhvr>
                                    </p:animEffect>
                                  </p:childTnLst>
                                </p:cTn>
                              </p:par>
                            </p:childTnLst>
                          </p:cTn>
                        </p:par>
                        <p:par>
                          <p:cTn id="19" fill="hold" nodeType="afterGroup">
                            <p:stCondLst>
                              <p:cond delay="1500"/>
                            </p:stCondLst>
                            <p:childTnLst>
                              <p:par>
                                <p:cTn id="20" presetID="53" presetClass="entr" presetSubtype="16" dur="500" fill="hold" grpId="0" nodeType="afterEffect">
                                  <p:stCondLst>
                                    <p:cond delay="0"/>
                                  </p:stCondLst>
                                  <p:childTnLst>
                                    <p:set>
                                      <p:cBhvr>
                                        <p:cTn id="21" dur="1" fill="hold">
                                          <p:stCondLst>
                                            <p:cond delay="0"/>
                                          </p:stCondLst>
                                        </p:cTn>
                                        <p:tgtEl>
                                          <p:spTgt spid="81"/>
                                        </p:tgtEl>
                                        <p:attrNameLst>
                                          <p:attrName>style.visibility</p:attrName>
                                        </p:attrNameLst>
                                      </p:cBhvr>
                                      <p:to>
                                        <p:strVal val="visible"/>
                                      </p:to>
                                    </p:set>
                                    <p:anim calcmode="lin" valueType="num">
                                      <p:cBhvr>
                                        <p:cTn id="22" dur="500" fill="hold"/>
                                        <p:tgtEl>
                                          <p:spTgt spid="81"/>
                                        </p:tgtEl>
                                        <p:attrNameLst>
                                          <p:attrName>ppt_w</p:attrName>
                                        </p:attrNameLst>
                                      </p:cBhvr>
                                      <p:tavLst>
                                        <p:tav tm="0">
                                          <p:val>
                                            <p:fltVal val="0"/>
                                          </p:val>
                                        </p:tav>
                                        <p:tav tm="100000">
                                          <p:val>
                                            <p:strVal val="#ppt_w"/>
                                          </p:val>
                                        </p:tav>
                                      </p:tavLst>
                                    </p:anim>
                                    <p:anim calcmode="lin" valueType="num">
                                      <p:cBhvr>
                                        <p:cTn id="23" dur="500" fill="hold"/>
                                        <p:tgtEl>
                                          <p:spTgt spid="81"/>
                                        </p:tgtEl>
                                        <p:attrNameLst>
                                          <p:attrName>ppt_h</p:attrName>
                                        </p:attrNameLst>
                                      </p:cBhvr>
                                      <p:tavLst>
                                        <p:tav tm="0">
                                          <p:val>
                                            <p:fltVal val="0"/>
                                          </p:val>
                                        </p:tav>
                                        <p:tav tm="100000">
                                          <p:val>
                                            <p:strVal val="#ppt_h"/>
                                          </p:val>
                                        </p:tav>
                                      </p:tavLst>
                                    </p:anim>
                                    <p:animEffect transition="in" filter="fade">
                                      <p:cBhvr>
                                        <p:cTn id="24" dur="500"/>
                                        <p:tgtEl>
                                          <p:spTgt spid="81"/>
                                        </p:tgtEl>
                                      </p:cBhvr>
                                    </p:animEffect>
                                  </p:childTnLst>
                                </p:cTn>
                              </p:par>
                            </p:childTnLst>
                          </p:cTn>
                        </p:par>
                        <p:par>
                          <p:cTn id="25" fill="hold" nodeType="afterGroup">
                            <p:stCondLst>
                              <p:cond delay="2000"/>
                            </p:stCondLst>
                            <p:childTnLst>
                              <p:par>
                                <p:cTn id="26" presetID="53" presetClass="entr" presetSubtype="16" dur="500" fill="hold" grpId="0" nodeType="afterEffect">
                                  <p:stCondLst>
                                    <p:cond delay="0"/>
                                  </p:stCondLst>
                                  <p:childTnLst>
                                    <p:set>
                                      <p:cBhvr>
                                        <p:cTn id="27" dur="1" fill="hold">
                                          <p:stCondLst>
                                            <p:cond delay="0"/>
                                          </p:stCondLst>
                                        </p:cTn>
                                        <p:tgtEl>
                                          <p:spTgt spid="82"/>
                                        </p:tgtEl>
                                        <p:attrNameLst>
                                          <p:attrName>style.visibility</p:attrName>
                                        </p:attrNameLst>
                                      </p:cBhvr>
                                      <p:to>
                                        <p:strVal val="visible"/>
                                      </p:to>
                                    </p:set>
                                    <p:anim calcmode="lin" valueType="num">
                                      <p:cBhvr>
                                        <p:cTn id="28" dur="500" fill="hold"/>
                                        <p:tgtEl>
                                          <p:spTgt spid="82"/>
                                        </p:tgtEl>
                                        <p:attrNameLst>
                                          <p:attrName>ppt_w</p:attrName>
                                        </p:attrNameLst>
                                      </p:cBhvr>
                                      <p:tavLst>
                                        <p:tav tm="0">
                                          <p:val>
                                            <p:fltVal val="0"/>
                                          </p:val>
                                        </p:tav>
                                        <p:tav tm="100000">
                                          <p:val>
                                            <p:strVal val="#ppt_w"/>
                                          </p:val>
                                        </p:tav>
                                      </p:tavLst>
                                    </p:anim>
                                    <p:anim calcmode="lin" valueType="num">
                                      <p:cBhvr>
                                        <p:cTn id="29" dur="500" fill="hold"/>
                                        <p:tgtEl>
                                          <p:spTgt spid="82"/>
                                        </p:tgtEl>
                                        <p:attrNameLst>
                                          <p:attrName>ppt_h</p:attrName>
                                        </p:attrNameLst>
                                      </p:cBhvr>
                                      <p:tavLst>
                                        <p:tav tm="0">
                                          <p:val>
                                            <p:fltVal val="0"/>
                                          </p:val>
                                        </p:tav>
                                        <p:tav tm="100000">
                                          <p:val>
                                            <p:strVal val="#ppt_h"/>
                                          </p:val>
                                        </p:tav>
                                      </p:tavLst>
                                    </p:anim>
                                    <p:animEffect transition="in" filter="fade">
                                      <p:cBhvr>
                                        <p:cTn id="30" dur="500"/>
                                        <p:tgtEl>
                                          <p:spTgt spid="82"/>
                                        </p:tgtEl>
                                      </p:cBhvr>
                                    </p:animEffect>
                                  </p:childTnLst>
                                </p:cTn>
                              </p:par>
                            </p:childTnLst>
                          </p:cTn>
                        </p:par>
                        <p:par>
                          <p:cTn id="31" fill="hold" nodeType="afterGroup">
                            <p:stCondLst>
                              <p:cond delay="2500"/>
                            </p:stCondLst>
                            <p:childTnLst>
                              <p:par>
                                <p:cTn id="32" presetID="53" presetClass="entr" presetSubtype="16" dur="500" fill="hold" grpId="0" nodeType="afterEffect">
                                  <p:stCondLst>
                                    <p:cond delay="0"/>
                                  </p:stCondLst>
                                  <p:childTnLst>
                                    <p:set>
                                      <p:cBhvr>
                                        <p:cTn id="33" dur="1" fill="hold">
                                          <p:stCondLst>
                                            <p:cond delay="0"/>
                                          </p:stCondLst>
                                        </p:cTn>
                                        <p:tgtEl>
                                          <p:spTgt spid="83"/>
                                        </p:tgtEl>
                                        <p:attrNameLst>
                                          <p:attrName>style.visibility</p:attrName>
                                        </p:attrNameLst>
                                      </p:cBhvr>
                                      <p:to>
                                        <p:strVal val="visible"/>
                                      </p:to>
                                    </p:set>
                                    <p:anim calcmode="lin" valueType="num">
                                      <p:cBhvr>
                                        <p:cTn id="34" dur="500" fill="hold"/>
                                        <p:tgtEl>
                                          <p:spTgt spid="83"/>
                                        </p:tgtEl>
                                        <p:attrNameLst>
                                          <p:attrName>ppt_w</p:attrName>
                                        </p:attrNameLst>
                                      </p:cBhvr>
                                      <p:tavLst>
                                        <p:tav tm="0">
                                          <p:val>
                                            <p:fltVal val="0"/>
                                          </p:val>
                                        </p:tav>
                                        <p:tav tm="100000">
                                          <p:val>
                                            <p:strVal val="#ppt_w"/>
                                          </p:val>
                                        </p:tav>
                                      </p:tavLst>
                                    </p:anim>
                                    <p:anim calcmode="lin" valueType="num">
                                      <p:cBhvr>
                                        <p:cTn id="35" dur="500" fill="hold"/>
                                        <p:tgtEl>
                                          <p:spTgt spid="83"/>
                                        </p:tgtEl>
                                        <p:attrNameLst>
                                          <p:attrName>ppt_h</p:attrName>
                                        </p:attrNameLst>
                                      </p:cBhvr>
                                      <p:tavLst>
                                        <p:tav tm="0">
                                          <p:val>
                                            <p:fltVal val="0"/>
                                          </p:val>
                                        </p:tav>
                                        <p:tav tm="100000">
                                          <p:val>
                                            <p:strVal val="#ppt_h"/>
                                          </p:val>
                                        </p:tav>
                                      </p:tavLst>
                                    </p:anim>
                                    <p:animEffect transition="in" filter="fade">
                                      <p:cBhvr>
                                        <p:cTn id="36" dur="500"/>
                                        <p:tgtEl>
                                          <p:spTgt spid="83"/>
                                        </p:tgtEl>
                                      </p:cBhvr>
                                    </p:animEffect>
                                  </p:childTnLst>
                                </p:cTn>
                              </p:par>
                            </p:childTnLst>
                          </p:cTn>
                        </p:par>
                        <p:par>
                          <p:cTn id="37" fill="hold" nodeType="afterGroup">
                            <p:stCondLst>
                              <p:cond delay="3000"/>
                            </p:stCondLst>
                            <p:childTnLst>
                              <p:par>
                                <p:cTn id="38" presetID="53" presetClass="entr" presetSubtype="16" dur="500" fill="hold" grpId="0" nodeType="afterEffect">
                                  <p:stCondLst>
                                    <p:cond delay="0"/>
                                  </p:stCondLst>
                                  <p:childTnLst>
                                    <p:set>
                                      <p:cBhvr>
                                        <p:cTn id="39" dur="1" fill="hold">
                                          <p:stCondLst>
                                            <p:cond delay="0"/>
                                          </p:stCondLst>
                                        </p:cTn>
                                        <p:tgtEl>
                                          <p:spTgt spid="84"/>
                                        </p:tgtEl>
                                        <p:attrNameLst>
                                          <p:attrName>style.visibility</p:attrName>
                                        </p:attrNameLst>
                                      </p:cBhvr>
                                      <p:to>
                                        <p:strVal val="visible"/>
                                      </p:to>
                                    </p:set>
                                    <p:anim calcmode="lin" valueType="num">
                                      <p:cBhvr>
                                        <p:cTn id="40" dur="500" fill="hold"/>
                                        <p:tgtEl>
                                          <p:spTgt spid="84"/>
                                        </p:tgtEl>
                                        <p:attrNameLst>
                                          <p:attrName>ppt_w</p:attrName>
                                        </p:attrNameLst>
                                      </p:cBhvr>
                                      <p:tavLst>
                                        <p:tav tm="0">
                                          <p:val>
                                            <p:fltVal val="0"/>
                                          </p:val>
                                        </p:tav>
                                        <p:tav tm="100000">
                                          <p:val>
                                            <p:strVal val="#ppt_w"/>
                                          </p:val>
                                        </p:tav>
                                      </p:tavLst>
                                    </p:anim>
                                    <p:anim calcmode="lin" valueType="num">
                                      <p:cBhvr>
                                        <p:cTn id="41" dur="500" fill="hold"/>
                                        <p:tgtEl>
                                          <p:spTgt spid="84"/>
                                        </p:tgtEl>
                                        <p:attrNameLst>
                                          <p:attrName>ppt_h</p:attrName>
                                        </p:attrNameLst>
                                      </p:cBhvr>
                                      <p:tavLst>
                                        <p:tav tm="0">
                                          <p:val>
                                            <p:fltVal val="0"/>
                                          </p:val>
                                        </p:tav>
                                        <p:tav tm="100000">
                                          <p:val>
                                            <p:strVal val="#ppt_h"/>
                                          </p:val>
                                        </p:tav>
                                      </p:tavLst>
                                    </p:anim>
                                    <p:animEffect transition="in" filter="fade">
                                      <p:cBhvr>
                                        <p:cTn id="4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1" grpId="0"/>
      <p:bldP spid="82" grpId="0"/>
      <p:bldP spid="83" grpId="0"/>
      <p:bldP spid="84"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1" name="组合 80"/>
          <p:cNvGrpSpPr/>
          <p:nvPr/>
        </p:nvGrpSpPr>
        <p:grpSpPr>
          <a:xfrm>
            <a:off x="1775520" y="2636912"/>
            <a:ext cx="3373438" cy="2382472"/>
            <a:chOff x="418306" y="4026517"/>
            <a:chExt cx="1804988" cy="1274763"/>
          </a:xfrm>
          <a:solidFill>
            <a:schemeClr val="accent1">
              <a:lumMod val="50000"/>
            </a:schemeClr>
          </a:solidFill>
        </p:grpSpPr>
        <p:sp>
          <p:nvSpPr>
            <p:cNvPr id="82" name="Freeform 169"/>
            <p:cNvSpPr>
              <a:spLocks noEditPoints="1"/>
            </p:cNvSpPr>
            <p:nvPr/>
          </p:nvSpPr>
          <p:spPr bwMode="auto">
            <a:xfrm>
              <a:off x="1129506" y="4523404"/>
              <a:ext cx="1093788" cy="776288"/>
            </a:xfrm>
            <a:custGeom>
              <a:avLst/>
              <a:gdLst>
                <a:gd name="T0" fmla="*/ 1219 w 1692"/>
                <a:gd name="T1" fmla="*/ 7 h 1199"/>
                <a:gd name="T2" fmla="*/ 1405 w 1692"/>
                <a:gd name="T3" fmla="*/ 349 h 1199"/>
                <a:gd name="T4" fmla="*/ 1573 w 1692"/>
                <a:gd name="T5" fmla="*/ 705 h 1199"/>
                <a:gd name="T6" fmla="*/ 1692 w 1692"/>
                <a:gd name="T7" fmla="*/ 806 h 1199"/>
                <a:gd name="T8" fmla="*/ 1442 w 1692"/>
                <a:gd name="T9" fmla="*/ 1199 h 1199"/>
                <a:gd name="T10" fmla="*/ 746 w 1692"/>
                <a:gd name="T11" fmla="*/ 1179 h 1199"/>
                <a:gd name="T12" fmla="*/ 197 w 1692"/>
                <a:gd name="T13" fmla="*/ 1153 h 1199"/>
                <a:gd name="T14" fmla="*/ 59 w 1692"/>
                <a:gd name="T15" fmla="*/ 1084 h 1199"/>
                <a:gd name="T16" fmla="*/ 91 w 1692"/>
                <a:gd name="T17" fmla="*/ 871 h 1199"/>
                <a:gd name="T18" fmla="*/ 411 w 1692"/>
                <a:gd name="T19" fmla="*/ 602 h 1199"/>
                <a:gd name="T20" fmla="*/ 962 w 1692"/>
                <a:gd name="T21" fmla="*/ 666 h 1199"/>
                <a:gd name="T22" fmla="*/ 1006 w 1692"/>
                <a:gd name="T23" fmla="*/ 225 h 1199"/>
                <a:gd name="T24" fmla="*/ 1173 w 1692"/>
                <a:gd name="T25" fmla="*/ 280 h 1199"/>
                <a:gd name="T26" fmla="*/ 1479 w 1692"/>
                <a:gd name="T27" fmla="*/ 1071 h 1199"/>
                <a:gd name="T28" fmla="*/ 1277 w 1692"/>
                <a:gd name="T29" fmla="*/ 1137 h 1199"/>
                <a:gd name="T30" fmla="*/ 1238 w 1692"/>
                <a:gd name="T31" fmla="*/ 1169 h 1199"/>
                <a:gd name="T32" fmla="*/ 1506 w 1692"/>
                <a:gd name="T33" fmla="*/ 1073 h 1199"/>
                <a:gd name="T34" fmla="*/ 1164 w 1692"/>
                <a:gd name="T35" fmla="*/ 113 h 1199"/>
                <a:gd name="T36" fmla="*/ 1224 w 1692"/>
                <a:gd name="T37" fmla="*/ 223 h 1199"/>
                <a:gd name="T38" fmla="*/ 1192 w 1692"/>
                <a:gd name="T39" fmla="*/ 81 h 1199"/>
                <a:gd name="T40" fmla="*/ 1274 w 1692"/>
                <a:gd name="T41" fmla="*/ 189 h 1199"/>
                <a:gd name="T42" fmla="*/ 1201 w 1692"/>
                <a:gd name="T43" fmla="*/ 35 h 1199"/>
                <a:gd name="T44" fmla="*/ 1040 w 1692"/>
                <a:gd name="T45" fmla="*/ 214 h 1199"/>
                <a:gd name="T46" fmla="*/ 1054 w 1692"/>
                <a:gd name="T47" fmla="*/ 177 h 1199"/>
                <a:gd name="T48" fmla="*/ 1323 w 1692"/>
                <a:gd name="T49" fmla="*/ 326 h 1199"/>
                <a:gd name="T50" fmla="*/ 1146 w 1692"/>
                <a:gd name="T51" fmla="*/ 359 h 1199"/>
                <a:gd name="T52" fmla="*/ 1003 w 1692"/>
                <a:gd name="T53" fmla="*/ 664 h 1199"/>
                <a:gd name="T54" fmla="*/ 1196 w 1692"/>
                <a:gd name="T55" fmla="*/ 352 h 1199"/>
                <a:gd name="T56" fmla="*/ 1495 w 1692"/>
                <a:gd name="T57" fmla="*/ 618 h 1199"/>
                <a:gd name="T58" fmla="*/ 875 w 1692"/>
                <a:gd name="T59" fmla="*/ 857 h 1199"/>
                <a:gd name="T60" fmla="*/ 1350 w 1692"/>
                <a:gd name="T61" fmla="*/ 997 h 1199"/>
                <a:gd name="T62" fmla="*/ 654 w 1692"/>
                <a:gd name="T63" fmla="*/ 623 h 1199"/>
                <a:gd name="T64" fmla="*/ 273 w 1692"/>
                <a:gd name="T65" fmla="*/ 602 h 1199"/>
                <a:gd name="T66" fmla="*/ 135 w 1692"/>
                <a:gd name="T67" fmla="*/ 834 h 1199"/>
                <a:gd name="T68" fmla="*/ 144 w 1692"/>
                <a:gd name="T69" fmla="*/ 960 h 1199"/>
                <a:gd name="T70" fmla="*/ 914 w 1692"/>
                <a:gd name="T71" fmla="*/ 772 h 1199"/>
                <a:gd name="T72" fmla="*/ 1405 w 1692"/>
                <a:gd name="T73" fmla="*/ 1032 h 1199"/>
                <a:gd name="T74" fmla="*/ 1578 w 1692"/>
                <a:gd name="T75" fmla="*/ 800 h 1199"/>
                <a:gd name="T76" fmla="*/ 1437 w 1692"/>
                <a:gd name="T77" fmla="*/ 1075 h 1199"/>
                <a:gd name="T78" fmla="*/ 1578 w 1692"/>
                <a:gd name="T79" fmla="*/ 800 h 1199"/>
                <a:gd name="T80" fmla="*/ 133 w 1692"/>
                <a:gd name="T81" fmla="*/ 970 h 1199"/>
                <a:gd name="T82" fmla="*/ 1235 w 1692"/>
                <a:gd name="T83" fmla="*/ 993 h 1199"/>
                <a:gd name="T84" fmla="*/ 1235 w 1692"/>
                <a:gd name="T85" fmla="*/ 993 h 1199"/>
                <a:gd name="T86" fmla="*/ 165 w 1692"/>
                <a:gd name="T87" fmla="*/ 1068 h 1199"/>
                <a:gd name="T88" fmla="*/ 512 w 1692"/>
                <a:gd name="T89" fmla="*/ 1091 h 1199"/>
                <a:gd name="T90" fmla="*/ 452 w 1692"/>
                <a:gd name="T91" fmla="*/ 1041 h 1199"/>
                <a:gd name="T92" fmla="*/ 1224 w 1692"/>
                <a:gd name="T93" fmla="*/ 1029 h 1199"/>
                <a:gd name="T94" fmla="*/ 951 w 1692"/>
                <a:gd name="T95" fmla="*/ 1043 h 1199"/>
                <a:gd name="T96" fmla="*/ 1412 w 1692"/>
                <a:gd name="T97" fmla="*/ 1119 h 1199"/>
                <a:gd name="T98" fmla="*/ 1410 w 1692"/>
                <a:gd name="T99" fmla="*/ 1068 h 1199"/>
                <a:gd name="T100" fmla="*/ 755 w 1692"/>
                <a:gd name="T101" fmla="*/ 1073 h 1199"/>
                <a:gd name="T102" fmla="*/ 682 w 1692"/>
                <a:gd name="T103" fmla="*/ 1100 h 1199"/>
                <a:gd name="T104" fmla="*/ 553 w 1692"/>
                <a:gd name="T105" fmla="*/ 1096 h 1199"/>
                <a:gd name="T106" fmla="*/ 319 w 1692"/>
                <a:gd name="T107" fmla="*/ 1112 h 1199"/>
                <a:gd name="T108" fmla="*/ 362 w 1692"/>
                <a:gd name="T109" fmla="*/ 1140 h 1199"/>
                <a:gd name="T110" fmla="*/ 712 w 1692"/>
                <a:gd name="T111" fmla="*/ 1126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91" h="1199">
                  <a:moveTo>
                    <a:pt x="1173" y="280"/>
                  </a:moveTo>
                  <a:cubicBezTo>
                    <a:pt x="1178" y="256"/>
                    <a:pt x="1155" y="232"/>
                    <a:pt x="1148" y="202"/>
                  </a:cubicBezTo>
                  <a:cubicBezTo>
                    <a:pt x="1130" y="126"/>
                    <a:pt x="1166" y="46"/>
                    <a:pt x="1203" y="3"/>
                  </a:cubicBezTo>
                  <a:cubicBezTo>
                    <a:pt x="1213" y="0"/>
                    <a:pt x="1212" y="7"/>
                    <a:pt x="1219" y="7"/>
                  </a:cubicBezTo>
                  <a:cubicBezTo>
                    <a:pt x="1224" y="12"/>
                    <a:pt x="1217" y="17"/>
                    <a:pt x="1219" y="26"/>
                  </a:cubicBezTo>
                  <a:cubicBezTo>
                    <a:pt x="1236" y="54"/>
                    <a:pt x="1274" y="71"/>
                    <a:pt x="1290" y="101"/>
                  </a:cubicBezTo>
                  <a:cubicBezTo>
                    <a:pt x="1331" y="178"/>
                    <a:pt x="1290" y="252"/>
                    <a:pt x="1240" y="310"/>
                  </a:cubicBezTo>
                  <a:cubicBezTo>
                    <a:pt x="1301" y="304"/>
                    <a:pt x="1363" y="314"/>
                    <a:pt x="1405" y="349"/>
                  </a:cubicBezTo>
                  <a:cubicBezTo>
                    <a:pt x="1469" y="403"/>
                    <a:pt x="1472" y="496"/>
                    <a:pt x="1437" y="584"/>
                  </a:cubicBezTo>
                  <a:cubicBezTo>
                    <a:pt x="1504" y="602"/>
                    <a:pt x="1581" y="611"/>
                    <a:pt x="1637" y="627"/>
                  </a:cubicBezTo>
                  <a:cubicBezTo>
                    <a:pt x="1633" y="645"/>
                    <a:pt x="1616" y="654"/>
                    <a:pt x="1605" y="666"/>
                  </a:cubicBezTo>
                  <a:cubicBezTo>
                    <a:pt x="1594" y="679"/>
                    <a:pt x="1586" y="694"/>
                    <a:pt x="1573" y="705"/>
                  </a:cubicBezTo>
                  <a:cubicBezTo>
                    <a:pt x="1590" y="719"/>
                    <a:pt x="1614" y="712"/>
                    <a:pt x="1630" y="724"/>
                  </a:cubicBezTo>
                  <a:cubicBezTo>
                    <a:pt x="1631" y="738"/>
                    <a:pt x="1623" y="757"/>
                    <a:pt x="1623" y="777"/>
                  </a:cubicBezTo>
                  <a:cubicBezTo>
                    <a:pt x="1636" y="774"/>
                    <a:pt x="1646" y="792"/>
                    <a:pt x="1660" y="797"/>
                  </a:cubicBezTo>
                  <a:cubicBezTo>
                    <a:pt x="1672" y="802"/>
                    <a:pt x="1688" y="795"/>
                    <a:pt x="1692" y="806"/>
                  </a:cubicBezTo>
                  <a:cubicBezTo>
                    <a:pt x="1689" y="835"/>
                    <a:pt x="1650" y="861"/>
                    <a:pt x="1646" y="889"/>
                  </a:cubicBezTo>
                  <a:cubicBezTo>
                    <a:pt x="1591" y="979"/>
                    <a:pt x="1520" y="1066"/>
                    <a:pt x="1486" y="1169"/>
                  </a:cubicBezTo>
                  <a:cubicBezTo>
                    <a:pt x="1475" y="1172"/>
                    <a:pt x="1476" y="1185"/>
                    <a:pt x="1467" y="1190"/>
                  </a:cubicBezTo>
                  <a:cubicBezTo>
                    <a:pt x="1459" y="1196"/>
                    <a:pt x="1449" y="1192"/>
                    <a:pt x="1442" y="1199"/>
                  </a:cubicBezTo>
                  <a:cubicBezTo>
                    <a:pt x="1375" y="1174"/>
                    <a:pt x="1303" y="1193"/>
                    <a:pt x="1212" y="1188"/>
                  </a:cubicBezTo>
                  <a:cubicBezTo>
                    <a:pt x="1133" y="1183"/>
                    <a:pt x="1055" y="1193"/>
                    <a:pt x="976" y="1188"/>
                  </a:cubicBezTo>
                  <a:cubicBezTo>
                    <a:pt x="936" y="1185"/>
                    <a:pt x="897" y="1180"/>
                    <a:pt x="861" y="1179"/>
                  </a:cubicBezTo>
                  <a:cubicBezTo>
                    <a:pt x="816" y="1177"/>
                    <a:pt x="775" y="1162"/>
                    <a:pt x="746" y="1179"/>
                  </a:cubicBezTo>
                  <a:cubicBezTo>
                    <a:pt x="726" y="1171"/>
                    <a:pt x="705" y="1176"/>
                    <a:pt x="686" y="1174"/>
                  </a:cubicBezTo>
                  <a:cubicBezTo>
                    <a:pt x="664" y="1172"/>
                    <a:pt x="641" y="1164"/>
                    <a:pt x="615" y="1162"/>
                  </a:cubicBezTo>
                  <a:cubicBezTo>
                    <a:pt x="588" y="1161"/>
                    <a:pt x="559" y="1163"/>
                    <a:pt x="530" y="1162"/>
                  </a:cubicBezTo>
                  <a:cubicBezTo>
                    <a:pt x="410" y="1161"/>
                    <a:pt x="311" y="1154"/>
                    <a:pt x="197" y="1153"/>
                  </a:cubicBezTo>
                  <a:cubicBezTo>
                    <a:pt x="188" y="1153"/>
                    <a:pt x="177" y="1149"/>
                    <a:pt x="167" y="1149"/>
                  </a:cubicBezTo>
                  <a:cubicBezTo>
                    <a:pt x="130" y="1149"/>
                    <a:pt x="93" y="1158"/>
                    <a:pt x="55" y="1160"/>
                  </a:cubicBezTo>
                  <a:cubicBezTo>
                    <a:pt x="29" y="1161"/>
                    <a:pt x="13" y="1163"/>
                    <a:pt x="0" y="1144"/>
                  </a:cubicBezTo>
                  <a:cubicBezTo>
                    <a:pt x="11" y="1113"/>
                    <a:pt x="26" y="1080"/>
                    <a:pt x="59" y="1084"/>
                  </a:cubicBezTo>
                  <a:cubicBezTo>
                    <a:pt x="59" y="1066"/>
                    <a:pt x="67" y="1057"/>
                    <a:pt x="75" y="1048"/>
                  </a:cubicBezTo>
                  <a:cubicBezTo>
                    <a:pt x="18" y="1032"/>
                    <a:pt x="90" y="986"/>
                    <a:pt x="112" y="967"/>
                  </a:cubicBezTo>
                  <a:cubicBezTo>
                    <a:pt x="102" y="946"/>
                    <a:pt x="46" y="941"/>
                    <a:pt x="46" y="924"/>
                  </a:cubicBezTo>
                  <a:cubicBezTo>
                    <a:pt x="45" y="906"/>
                    <a:pt x="78" y="886"/>
                    <a:pt x="91" y="871"/>
                  </a:cubicBezTo>
                  <a:cubicBezTo>
                    <a:pt x="109" y="851"/>
                    <a:pt x="123" y="834"/>
                    <a:pt x="128" y="811"/>
                  </a:cubicBezTo>
                  <a:cubicBezTo>
                    <a:pt x="179" y="737"/>
                    <a:pt x="232" y="665"/>
                    <a:pt x="266" y="574"/>
                  </a:cubicBezTo>
                  <a:cubicBezTo>
                    <a:pt x="282" y="574"/>
                    <a:pt x="290" y="579"/>
                    <a:pt x="300" y="588"/>
                  </a:cubicBezTo>
                  <a:cubicBezTo>
                    <a:pt x="337" y="595"/>
                    <a:pt x="372" y="603"/>
                    <a:pt x="411" y="602"/>
                  </a:cubicBezTo>
                  <a:cubicBezTo>
                    <a:pt x="541" y="598"/>
                    <a:pt x="673" y="583"/>
                    <a:pt x="781" y="627"/>
                  </a:cubicBezTo>
                  <a:cubicBezTo>
                    <a:pt x="842" y="653"/>
                    <a:pt x="903" y="681"/>
                    <a:pt x="928" y="747"/>
                  </a:cubicBezTo>
                  <a:cubicBezTo>
                    <a:pt x="946" y="725"/>
                    <a:pt x="970" y="708"/>
                    <a:pt x="985" y="682"/>
                  </a:cubicBezTo>
                  <a:cubicBezTo>
                    <a:pt x="980" y="674"/>
                    <a:pt x="970" y="671"/>
                    <a:pt x="962" y="666"/>
                  </a:cubicBezTo>
                  <a:cubicBezTo>
                    <a:pt x="951" y="644"/>
                    <a:pt x="931" y="630"/>
                    <a:pt x="918" y="607"/>
                  </a:cubicBezTo>
                  <a:cubicBezTo>
                    <a:pt x="880" y="534"/>
                    <a:pt x="886" y="418"/>
                    <a:pt x="955" y="359"/>
                  </a:cubicBezTo>
                  <a:cubicBezTo>
                    <a:pt x="991" y="328"/>
                    <a:pt x="1065" y="303"/>
                    <a:pt x="1127" y="329"/>
                  </a:cubicBezTo>
                  <a:cubicBezTo>
                    <a:pt x="1116" y="281"/>
                    <a:pt x="1057" y="241"/>
                    <a:pt x="1006" y="225"/>
                  </a:cubicBezTo>
                  <a:cubicBezTo>
                    <a:pt x="989" y="207"/>
                    <a:pt x="1002" y="179"/>
                    <a:pt x="1006" y="161"/>
                  </a:cubicBezTo>
                  <a:cubicBezTo>
                    <a:pt x="1021" y="155"/>
                    <a:pt x="1040" y="152"/>
                    <a:pt x="1054" y="156"/>
                  </a:cubicBezTo>
                  <a:cubicBezTo>
                    <a:pt x="1084" y="166"/>
                    <a:pt x="1146" y="224"/>
                    <a:pt x="1166" y="258"/>
                  </a:cubicBezTo>
                  <a:cubicBezTo>
                    <a:pt x="1171" y="265"/>
                    <a:pt x="1173" y="273"/>
                    <a:pt x="1173" y="280"/>
                  </a:cubicBezTo>
                  <a:close/>
                  <a:moveTo>
                    <a:pt x="1619" y="804"/>
                  </a:moveTo>
                  <a:cubicBezTo>
                    <a:pt x="1616" y="815"/>
                    <a:pt x="1630" y="816"/>
                    <a:pt x="1630" y="829"/>
                  </a:cubicBezTo>
                  <a:cubicBezTo>
                    <a:pt x="1631" y="838"/>
                    <a:pt x="1623" y="843"/>
                    <a:pt x="1621" y="852"/>
                  </a:cubicBezTo>
                  <a:cubicBezTo>
                    <a:pt x="1556" y="907"/>
                    <a:pt x="1522" y="994"/>
                    <a:pt x="1479" y="1071"/>
                  </a:cubicBezTo>
                  <a:cubicBezTo>
                    <a:pt x="1458" y="1084"/>
                    <a:pt x="1452" y="1111"/>
                    <a:pt x="1435" y="1128"/>
                  </a:cubicBezTo>
                  <a:cubicBezTo>
                    <a:pt x="1431" y="1140"/>
                    <a:pt x="1440" y="1127"/>
                    <a:pt x="1435" y="1140"/>
                  </a:cubicBezTo>
                  <a:cubicBezTo>
                    <a:pt x="1417" y="1156"/>
                    <a:pt x="1403" y="1144"/>
                    <a:pt x="1385" y="1142"/>
                  </a:cubicBezTo>
                  <a:cubicBezTo>
                    <a:pt x="1352" y="1139"/>
                    <a:pt x="1307" y="1139"/>
                    <a:pt x="1277" y="1137"/>
                  </a:cubicBezTo>
                  <a:cubicBezTo>
                    <a:pt x="1250" y="1135"/>
                    <a:pt x="1224" y="1126"/>
                    <a:pt x="1196" y="1123"/>
                  </a:cubicBezTo>
                  <a:cubicBezTo>
                    <a:pt x="1074" y="1113"/>
                    <a:pt x="924" y="1096"/>
                    <a:pt x="813" y="1112"/>
                  </a:cubicBezTo>
                  <a:cubicBezTo>
                    <a:pt x="808" y="1126"/>
                    <a:pt x="800" y="1148"/>
                    <a:pt x="806" y="1153"/>
                  </a:cubicBezTo>
                  <a:cubicBezTo>
                    <a:pt x="949" y="1170"/>
                    <a:pt x="1082" y="1168"/>
                    <a:pt x="1238" y="1169"/>
                  </a:cubicBezTo>
                  <a:cubicBezTo>
                    <a:pt x="1261" y="1170"/>
                    <a:pt x="1301" y="1163"/>
                    <a:pt x="1341" y="1165"/>
                  </a:cubicBezTo>
                  <a:cubicBezTo>
                    <a:pt x="1418" y="1169"/>
                    <a:pt x="1450" y="1182"/>
                    <a:pt x="1479" y="1128"/>
                  </a:cubicBezTo>
                  <a:cubicBezTo>
                    <a:pt x="1482" y="1123"/>
                    <a:pt x="1479" y="1118"/>
                    <a:pt x="1481" y="1112"/>
                  </a:cubicBezTo>
                  <a:cubicBezTo>
                    <a:pt x="1486" y="1100"/>
                    <a:pt x="1499" y="1087"/>
                    <a:pt x="1506" y="1073"/>
                  </a:cubicBezTo>
                  <a:cubicBezTo>
                    <a:pt x="1536" y="1020"/>
                    <a:pt x="1573" y="964"/>
                    <a:pt x="1603" y="917"/>
                  </a:cubicBezTo>
                  <a:cubicBezTo>
                    <a:pt x="1625" y="882"/>
                    <a:pt x="1642" y="851"/>
                    <a:pt x="1663" y="818"/>
                  </a:cubicBezTo>
                  <a:cubicBezTo>
                    <a:pt x="1651" y="816"/>
                    <a:pt x="1634" y="797"/>
                    <a:pt x="1619" y="804"/>
                  </a:cubicBezTo>
                  <a:close/>
                  <a:moveTo>
                    <a:pt x="1164" y="113"/>
                  </a:moveTo>
                  <a:cubicBezTo>
                    <a:pt x="1152" y="186"/>
                    <a:pt x="1187" y="238"/>
                    <a:pt x="1201" y="303"/>
                  </a:cubicBezTo>
                  <a:cubicBezTo>
                    <a:pt x="1208" y="286"/>
                    <a:pt x="1218" y="272"/>
                    <a:pt x="1222" y="251"/>
                  </a:cubicBezTo>
                  <a:cubicBezTo>
                    <a:pt x="1209" y="231"/>
                    <a:pt x="1176" y="219"/>
                    <a:pt x="1176" y="195"/>
                  </a:cubicBezTo>
                  <a:cubicBezTo>
                    <a:pt x="1194" y="203"/>
                    <a:pt x="1210" y="219"/>
                    <a:pt x="1224" y="223"/>
                  </a:cubicBezTo>
                  <a:cubicBezTo>
                    <a:pt x="1228" y="215"/>
                    <a:pt x="1222" y="203"/>
                    <a:pt x="1222" y="193"/>
                  </a:cubicBezTo>
                  <a:cubicBezTo>
                    <a:pt x="1198" y="190"/>
                    <a:pt x="1176" y="175"/>
                    <a:pt x="1178" y="154"/>
                  </a:cubicBezTo>
                  <a:cubicBezTo>
                    <a:pt x="1190" y="157"/>
                    <a:pt x="1195" y="175"/>
                    <a:pt x="1210" y="168"/>
                  </a:cubicBezTo>
                  <a:cubicBezTo>
                    <a:pt x="1215" y="143"/>
                    <a:pt x="1172" y="104"/>
                    <a:pt x="1192" y="81"/>
                  </a:cubicBezTo>
                  <a:cubicBezTo>
                    <a:pt x="1208" y="104"/>
                    <a:pt x="1212" y="128"/>
                    <a:pt x="1226" y="156"/>
                  </a:cubicBezTo>
                  <a:cubicBezTo>
                    <a:pt x="1241" y="142"/>
                    <a:pt x="1237" y="108"/>
                    <a:pt x="1261" y="101"/>
                  </a:cubicBezTo>
                  <a:cubicBezTo>
                    <a:pt x="1262" y="142"/>
                    <a:pt x="1223" y="174"/>
                    <a:pt x="1242" y="216"/>
                  </a:cubicBezTo>
                  <a:cubicBezTo>
                    <a:pt x="1259" y="213"/>
                    <a:pt x="1261" y="195"/>
                    <a:pt x="1274" y="189"/>
                  </a:cubicBezTo>
                  <a:cubicBezTo>
                    <a:pt x="1296" y="211"/>
                    <a:pt x="1254" y="232"/>
                    <a:pt x="1242" y="237"/>
                  </a:cubicBezTo>
                  <a:cubicBezTo>
                    <a:pt x="1242" y="255"/>
                    <a:pt x="1224" y="283"/>
                    <a:pt x="1224" y="301"/>
                  </a:cubicBezTo>
                  <a:cubicBezTo>
                    <a:pt x="1251" y="270"/>
                    <a:pt x="1288" y="228"/>
                    <a:pt x="1290" y="175"/>
                  </a:cubicBezTo>
                  <a:cubicBezTo>
                    <a:pt x="1293" y="107"/>
                    <a:pt x="1237" y="75"/>
                    <a:pt x="1201" y="35"/>
                  </a:cubicBezTo>
                  <a:cubicBezTo>
                    <a:pt x="1187" y="64"/>
                    <a:pt x="1170" y="79"/>
                    <a:pt x="1164" y="113"/>
                  </a:cubicBezTo>
                  <a:close/>
                  <a:moveTo>
                    <a:pt x="1054" y="177"/>
                  </a:moveTo>
                  <a:cubicBezTo>
                    <a:pt x="1027" y="172"/>
                    <a:pt x="1017" y="183"/>
                    <a:pt x="1017" y="205"/>
                  </a:cubicBezTo>
                  <a:cubicBezTo>
                    <a:pt x="1024" y="208"/>
                    <a:pt x="1027" y="216"/>
                    <a:pt x="1040" y="214"/>
                  </a:cubicBezTo>
                  <a:cubicBezTo>
                    <a:pt x="1065" y="235"/>
                    <a:pt x="1096" y="250"/>
                    <a:pt x="1118" y="274"/>
                  </a:cubicBezTo>
                  <a:cubicBezTo>
                    <a:pt x="1134" y="295"/>
                    <a:pt x="1143" y="322"/>
                    <a:pt x="1160" y="342"/>
                  </a:cubicBezTo>
                  <a:cubicBezTo>
                    <a:pt x="1159" y="354"/>
                    <a:pt x="1163" y="362"/>
                    <a:pt x="1169" y="368"/>
                  </a:cubicBezTo>
                  <a:cubicBezTo>
                    <a:pt x="1176" y="283"/>
                    <a:pt x="1119" y="212"/>
                    <a:pt x="1054" y="177"/>
                  </a:cubicBezTo>
                  <a:close/>
                  <a:moveTo>
                    <a:pt x="1440" y="439"/>
                  </a:moveTo>
                  <a:cubicBezTo>
                    <a:pt x="1439" y="433"/>
                    <a:pt x="1432" y="430"/>
                    <a:pt x="1431" y="425"/>
                  </a:cubicBezTo>
                  <a:cubicBezTo>
                    <a:pt x="1428" y="419"/>
                    <a:pt x="1431" y="412"/>
                    <a:pt x="1428" y="407"/>
                  </a:cubicBezTo>
                  <a:cubicBezTo>
                    <a:pt x="1410" y="371"/>
                    <a:pt x="1367" y="336"/>
                    <a:pt x="1323" y="326"/>
                  </a:cubicBezTo>
                  <a:cubicBezTo>
                    <a:pt x="1223" y="306"/>
                    <a:pt x="1185" y="467"/>
                    <a:pt x="1100" y="407"/>
                  </a:cubicBezTo>
                  <a:cubicBezTo>
                    <a:pt x="1099" y="390"/>
                    <a:pt x="1087" y="382"/>
                    <a:pt x="1097" y="370"/>
                  </a:cubicBezTo>
                  <a:cubicBezTo>
                    <a:pt x="1111" y="384"/>
                    <a:pt x="1122" y="413"/>
                    <a:pt x="1150" y="398"/>
                  </a:cubicBezTo>
                  <a:cubicBezTo>
                    <a:pt x="1157" y="380"/>
                    <a:pt x="1150" y="378"/>
                    <a:pt x="1146" y="359"/>
                  </a:cubicBezTo>
                  <a:cubicBezTo>
                    <a:pt x="1050" y="300"/>
                    <a:pt x="919" y="371"/>
                    <a:pt x="914" y="473"/>
                  </a:cubicBezTo>
                  <a:cubicBezTo>
                    <a:pt x="913" y="480"/>
                    <a:pt x="915" y="495"/>
                    <a:pt x="916" y="508"/>
                  </a:cubicBezTo>
                  <a:cubicBezTo>
                    <a:pt x="919" y="544"/>
                    <a:pt x="931" y="592"/>
                    <a:pt x="951" y="620"/>
                  </a:cubicBezTo>
                  <a:cubicBezTo>
                    <a:pt x="960" y="635"/>
                    <a:pt x="988" y="664"/>
                    <a:pt x="1003" y="664"/>
                  </a:cubicBezTo>
                  <a:cubicBezTo>
                    <a:pt x="1012" y="664"/>
                    <a:pt x="1028" y="651"/>
                    <a:pt x="1042" y="646"/>
                  </a:cubicBezTo>
                  <a:cubicBezTo>
                    <a:pt x="1155" y="602"/>
                    <a:pt x="1290" y="588"/>
                    <a:pt x="1419" y="584"/>
                  </a:cubicBezTo>
                  <a:cubicBezTo>
                    <a:pt x="1431" y="542"/>
                    <a:pt x="1451" y="498"/>
                    <a:pt x="1440" y="439"/>
                  </a:cubicBezTo>
                  <a:close/>
                  <a:moveTo>
                    <a:pt x="1196" y="352"/>
                  </a:moveTo>
                  <a:cubicBezTo>
                    <a:pt x="1199" y="359"/>
                    <a:pt x="1189" y="366"/>
                    <a:pt x="1196" y="370"/>
                  </a:cubicBezTo>
                  <a:cubicBezTo>
                    <a:pt x="1203" y="357"/>
                    <a:pt x="1222" y="344"/>
                    <a:pt x="1226" y="336"/>
                  </a:cubicBezTo>
                  <a:cubicBezTo>
                    <a:pt x="1216" y="340"/>
                    <a:pt x="1209" y="349"/>
                    <a:pt x="1196" y="352"/>
                  </a:cubicBezTo>
                  <a:close/>
                  <a:moveTo>
                    <a:pt x="1495" y="618"/>
                  </a:moveTo>
                  <a:cubicBezTo>
                    <a:pt x="1462" y="612"/>
                    <a:pt x="1428" y="599"/>
                    <a:pt x="1396" y="600"/>
                  </a:cubicBezTo>
                  <a:cubicBezTo>
                    <a:pt x="1331" y="602"/>
                    <a:pt x="1262" y="611"/>
                    <a:pt x="1199" y="620"/>
                  </a:cubicBezTo>
                  <a:cubicBezTo>
                    <a:pt x="1127" y="631"/>
                    <a:pt x="1059" y="655"/>
                    <a:pt x="1006" y="687"/>
                  </a:cubicBezTo>
                  <a:cubicBezTo>
                    <a:pt x="956" y="737"/>
                    <a:pt x="914" y="795"/>
                    <a:pt x="875" y="857"/>
                  </a:cubicBezTo>
                  <a:cubicBezTo>
                    <a:pt x="836" y="918"/>
                    <a:pt x="791" y="979"/>
                    <a:pt x="764" y="1045"/>
                  </a:cubicBezTo>
                  <a:cubicBezTo>
                    <a:pt x="817" y="1009"/>
                    <a:pt x="892" y="975"/>
                    <a:pt x="983" y="970"/>
                  </a:cubicBezTo>
                  <a:cubicBezTo>
                    <a:pt x="1005" y="968"/>
                    <a:pt x="1029" y="971"/>
                    <a:pt x="1052" y="970"/>
                  </a:cubicBezTo>
                  <a:cubicBezTo>
                    <a:pt x="1164" y="964"/>
                    <a:pt x="1270" y="971"/>
                    <a:pt x="1350" y="997"/>
                  </a:cubicBezTo>
                  <a:cubicBezTo>
                    <a:pt x="1415" y="860"/>
                    <a:pt x="1513" y="757"/>
                    <a:pt x="1598" y="641"/>
                  </a:cubicBezTo>
                  <a:cubicBezTo>
                    <a:pt x="1568" y="628"/>
                    <a:pt x="1531" y="625"/>
                    <a:pt x="1495" y="618"/>
                  </a:cubicBezTo>
                  <a:close/>
                  <a:moveTo>
                    <a:pt x="806" y="662"/>
                  </a:moveTo>
                  <a:cubicBezTo>
                    <a:pt x="758" y="638"/>
                    <a:pt x="719" y="630"/>
                    <a:pt x="654" y="623"/>
                  </a:cubicBezTo>
                  <a:cubicBezTo>
                    <a:pt x="629" y="620"/>
                    <a:pt x="602" y="614"/>
                    <a:pt x="578" y="614"/>
                  </a:cubicBezTo>
                  <a:cubicBezTo>
                    <a:pt x="507" y="612"/>
                    <a:pt x="434" y="625"/>
                    <a:pt x="376" y="623"/>
                  </a:cubicBezTo>
                  <a:cubicBezTo>
                    <a:pt x="341" y="621"/>
                    <a:pt x="305" y="605"/>
                    <a:pt x="275" y="604"/>
                  </a:cubicBezTo>
                  <a:cubicBezTo>
                    <a:pt x="275" y="603"/>
                    <a:pt x="275" y="602"/>
                    <a:pt x="273" y="602"/>
                  </a:cubicBezTo>
                  <a:cubicBezTo>
                    <a:pt x="272" y="617"/>
                    <a:pt x="262" y="622"/>
                    <a:pt x="257" y="632"/>
                  </a:cubicBezTo>
                  <a:cubicBezTo>
                    <a:pt x="247" y="652"/>
                    <a:pt x="242" y="671"/>
                    <a:pt x="232" y="689"/>
                  </a:cubicBezTo>
                  <a:cubicBezTo>
                    <a:pt x="213" y="723"/>
                    <a:pt x="187" y="753"/>
                    <a:pt x="167" y="788"/>
                  </a:cubicBezTo>
                  <a:cubicBezTo>
                    <a:pt x="158" y="804"/>
                    <a:pt x="144" y="819"/>
                    <a:pt x="135" y="834"/>
                  </a:cubicBezTo>
                  <a:cubicBezTo>
                    <a:pt x="125" y="852"/>
                    <a:pt x="121" y="865"/>
                    <a:pt x="108" y="880"/>
                  </a:cubicBezTo>
                  <a:cubicBezTo>
                    <a:pt x="96" y="893"/>
                    <a:pt x="79" y="903"/>
                    <a:pt x="78" y="924"/>
                  </a:cubicBezTo>
                  <a:cubicBezTo>
                    <a:pt x="99" y="934"/>
                    <a:pt x="112" y="960"/>
                    <a:pt x="142" y="949"/>
                  </a:cubicBezTo>
                  <a:cubicBezTo>
                    <a:pt x="140" y="956"/>
                    <a:pt x="139" y="957"/>
                    <a:pt x="144" y="960"/>
                  </a:cubicBezTo>
                  <a:cubicBezTo>
                    <a:pt x="166" y="962"/>
                    <a:pt x="184" y="970"/>
                    <a:pt x="204" y="972"/>
                  </a:cubicBezTo>
                  <a:cubicBezTo>
                    <a:pt x="264" y="976"/>
                    <a:pt x="323" y="956"/>
                    <a:pt x="383" y="953"/>
                  </a:cubicBezTo>
                  <a:cubicBezTo>
                    <a:pt x="521" y="947"/>
                    <a:pt x="644" y="994"/>
                    <a:pt x="748" y="1041"/>
                  </a:cubicBezTo>
                  <a:cubicBezTo>
                    <a:pt x="797" y="944"/>
                    <a:pt x="856" y="859"/>
                    <a:pt x="914" y="772"/>
                  </a:cubicBezTo>
                  <a:cubicBezTo>
                    <a:pt x="902" y="706"/>
                    <a:pt x="859" y="688"/>
                    <a:pt x="806" y="662"/>
                  </a:cubicBezTo>
                  <a:close/>
                  <a:moveTo>
                    <a:pt x="1557" y="724"/>
                  </a:moveTo>
                  <a:cubicBezTo>
                    <a:pt x="1487" y="816"/>
                    <a:pt x="1405" y="909"/>
                    <a:pt x="1364" y="1022"/>
                  </a:cubicBezTo>
                  <a:cubicBezTo>
                    <a:pt x="1378" y="1025"/>
                    <a:pt x="1391" y="1029"/>
                    <a:pt x="1405" y="1032"/>
                  </a:cubicBezTo>
                  <a:cubicBezTo>
                    <a:pt x="1409" y="1029"/>
                    <a:pt x="1411" y="1025"/>
                    <a:pt x="1417" y="1025"/>
                  </a:cubicBezTo>
                  <a:cubicBezTo>
                    <a:pt x="1471" y="924"/>
                    <a:pt x="1537" y="835"/>
                    <a:pt x="1591" y="735"/>
                  </a:cubicBezTo>
                  <a:cubicBezTo>
                    <a:pt x="1582" y="729"/>
                    <a:pt x="1568" y="728"/>
                    <a:pt x="1557" y="724"/>
                  </a:cubicBezTo>
                  <a:close/>
                  <a:moveTo>
                    <a:pt x="1578" y="800"/>
                  </a:moveTo>
                  <a:cubicBezTo>
                    <a:pt x="1573" y="807"/>
                    <a:pt x="1564" y="811"/>
                    <a:pt x="1559" y="818"/>
                  </a:cubicBezTo>
                  <a:cubicBezTo>
                    <a:pt x="1540" y="846"/>
                    <a:pt x="1527" y="880"/>
                    <a:pt x="1509" y="910"/>
                  </a:cubicBezTo>
                  <a:cubicBezTo>
                    <a:pt x="1479" y="959"/>
                    <a:pt x="1440" y="1003"/>
                    <a:pt x="1431" y="1061"/>
                  </a:cubicBezTo>
                  <a:cubicBezTo>
                    <a:pt x="1432" y="1067"/>
                    <a:pt x="1439" y="1066"/>
                    <a:pt x="1437" y="1075"/>
                  </a:cubicBezTo>
                  <a:cubicBezTo>
                    <a:pt x="1435" y="1081"/>
                    <a:pt x="1425" y="1091"/>
                    <a:pt x="1433" y="1098"/>
                  </a:cubicBezTo>
                  <a:cubicBezTo>
                    <a:pt x="1499" y="1018"/>
                    <a:pt x="1538" y="910"/>
                    <a:pt x="1607" y="832"/>
                  </a:cubicBezTo>
                  <a:cubicBezTo>
                    <a:pt x="1583" y="813"/>
                    <a:pt x="1615" y="785"/>
                    <a:pt x="1605" y="751"/>
                  </a:cubicBezTo>
                  <a:cubicBezTo>
                    <a:pt x="1593" y="765"/>
                    <a:pt x="1588" y="784"/>
                    <a:pt x="1578" y="800"/>
                  </a:cubicBezTo>
                  <a:close/>
                  <a:moveTo>
                    <a:pt x="546" y="986"/>
                  </a:moveTo>
                  <a:cubicBezTo>
                    <a:pt x="501" y="975"/>
                    <a:pt x="440" y="968"/>
                    <a:pt x="390" y="970"/>
                  </a:cubicBezTo>
                  <a:cubicBezTo>
                    <a:pt x="342" y="971"/>
                    <a:pt x="298" y="990"/>
                    <a:pt x="250" y="988"/>
                  </a:cubicBezTo>
                  <a:cubicBezTo>
                    <a:pt x="209" y="986"/>
                    <a:pt x="164" y="985"/>
                    <a:pt x="133" y="970"/>
                  </a:cubicBezTo>
                  <a:cubicBezTo>
                    <a:pt x="118" y="982"/>
                    <a:pt x="105" y="997"/>
                    <a:pt x="89" y="1009"/>
                  </a:cubicBezTo>
                  <a:cubicBezTo>
                    <a:pt x="258" y="1015"/>
                    <a:pt x="459" y="999"/>
                    <a:pt x="636" y="1018"/>
                  </a:cubicBezTo>
                  <a:cubicBezTo>
                    <a:pt x="609" y="1003"/>
                    <a:pt x="573" y="992"/>
                    <a:pt x="546" y="986"/>
                  </a:cubicBezTo>
                  <a:close/>
                  <a:moveTo>
                    <a:pt x="1235" y="993"/>
                  </a:moveTo>
                  <a:cubicBezTo>
                    <a:pt x="1109" y="993"/>
                    <a:pt x="958" y="967"/>
                    <a:pt x="861" y="1015"/>
                  </a:cubicBezTo>
                  <a:cubicBezTo>
                    <a:pt x="1015" y="1001"/>
                    <a:pt x="1155" y="1016"/>
                    <a:pt x="1290" y="1013"/>
                  </a:cubicBezTo>
                  <a:cubicBezTo>
                    <a:pt x="1313" y="1013"/>
                    <a:pt x="1316" y="1013"/>
                    <a:pt x="1332" y="1018"/>
                  </a:cubicBezTo>
                  <a:cubicBezTo>
                    <a:pt x="1313" y="993"/>
                    <a:pt x="1271" y="992"/>
                    <a:pt x="1235" y="993"/>
                  </a:cubicBezTo>
                  <a:close/>
                  <a:moveTo>
                    <a:pt x="567" y="1034"/>
                  </a:moveTo>
                  <a:cubicBezTo>
                    <a:pt x="407" y="1018"/>
                    <a:pt x="257" y="1033"/>
                    <a:pt x="91" y="1029"/>
                  </a:cubicBezTo>
                  <a:cubicBezTo>
                    <a:pt x="93" y="1038"/>
                    <a:pt x="94" y="1047"/>
                    <a:pt x="96" y="1055"/>
                  </a:cubicBezTo>
                  <a:cubicBezTo>
                    <a:pt x="120" y="1058"/>
                    <a:pt x="149" y="1057"/>
                    <a:pt x="165" y="1068"/>
                  </a:cubicBezTo>
                  <a:cubicBezTo>
                    <a:pt x="145" y="1071"/>
                    <a:pt x="102" y="1070"/>
                    <a:pt x="78" y="1073"/>
                  </a:cubicBezTo>
                  <a:cubicBezTo>
                    <a:pt x="93" y="1096"/>
                    <a:pt x="119" y="1084"/>
                    <a:pt x="149" y="1087"/>
                  </a:cubicBezTo>
                  <a:cubicBezTo>
                    <a:pt x="232" y="1093"/>
                    <a:pt x="322" y="1084"/>
                    <a:pt x="404" y="1087"/>
                  </a:cubicBezTo>
                  <a:cubicBezTo>
                    <a:pt x="443" y="1088"/>
                    <a:pt x="478" y="1098"/>
                    <a:pt x="512" y="1091"/>
                  </a:cubicBezTo>
                  <a:cubicBezTo>
                    <a:pt x="508" y="1091"/>
                    <a:pt x="506" y="1090"/>
                    <a:pt x="505" y="1087"/>
                  </a:cubicBezTo>
                  <a:cubicBezTo>
                    <a:pt x="552" y="1077"/>
                    <a:pt x="612" y="1093"/>
                    <a:pt x="654" y="1078"/>
                  </a:cubicBezTo>
                  <a:cubicBezTo>
                    <a:pt x="619" y="1073"/>
                    <a:pt x="584" y="1069"/>
                    <a:pt x="549" y="1064"/>
                  </a:cubicBezTo>
                  <a:cubicBezTo>
                    <a:pt x="517" y="1059"/>
                    <a:pt x="481" y="1055"/>
                    <a:pt x="452" y="1041"/>
                  </a:cubicBezTo>
                  <a:cubicBezTo>
                    <a:pt x="532" y="1039"/>
                    <a:pt x="622" y="1070"/>
                    <a:pt x="707" y="1059"/>
                  </a:cubicBezTo>
                  <a:cubicBezTo>
                    <a:pt x="664" y="1033"/>
                    <a:pt x="612" y="1038"/>
                    <a:pt x="567" y="1034"/>
                  </a:cubicBezTo>
                  <a:close/>
                  <a:moveTo>
                    <a:pt x="1375" y="1043"/>
                  </a:moveTo>
                  <a:cubicBezTo>
                    <a:pt x="1326" y="1034"/>
                    <a:pt x="1276" y="1029"/>
                    <a:pt x="1224" y="1029"/>
                  </a:cubicBezTo>
                  <a:cubicBezTo>
                    <a:pt x="1119" y="1029"/>
                    <a:pt x="989" y="1014"/>
                    <a:pt x="875" y="1029"/>
                  </a:cubicBezTo>
                  <a:cubicBezTo>
                    <a:pt x="837" y="1034"/>
                    <a:pt x="797" y="1044"/>
                    <a:pt x="769" y="1066"/>
                  </a:cubicBezTo>
                  <a:cubicBezTo>
                    <a:pt x="776" y="1071"/>
                    <a:pt x="779" y="1081"/>
                    <a:pt x="787" y="1084"/>
                  </a:cubicBezTo>
                  <a:cubicBezTo>
                    <a:pt x="840" y="1066"/>
                    <a:pt x="888" y="1046"/>
                    <a:pt x="951" y="1043"/>
                  </a:cubicBezTo>
                  <a:cubicBezTo>
                    <a:pt x="966" y="1042"/>
                    <a:pt x="990" y="1038"/>
                    <a:pt x="994" y="1055"/>
                  </a:cubicBezTo>
                  <a:cubicBezTo>
                    <a:pt x="926" y="1058"/>
                    <a:pt x="858" y="1066"/>
                    <a:pt x="808" y="1094"/>
                  </a:cubicBezTo>
                  <a:cubicBezTo>
                    <a:pt x="994" y="1073"/>
                    <a:pt x="1183" y="1111"/>
                    <a:pt x="1336" y="1123"/>
                  </a:cubicBezTo>
                  <a:cubicBezTo>
                    <a:pt x="1365" y="1126"/>
                    <a:pt x="1395" y="1134"/>
                    <a:pt x="1412" y="1119"/>
                  </a:cubicBezTo>
                  <a:cubicBezTo>
                    <a:pt x="1388" y="1114"/>
                    <a:pt x="1362" y="1117"/>
                    <a:pt x="1346" y="1100"/>
                  </a:cubicBezTo>
                  <a:cubicBezTo>
                    <a:pt x="1372" y="1092"/>
                    <a:pt x="1407" y="1116"/>
                    <a:pt x="1417" y="1089"/>
                  </a:cubicBezTo>
                  <a:cubicBezTo>
                    <a:pt x="1380" y="1073"/>
                    <a:pt x="1309" y="1101"/>
                    <a:pt x="1286" y="1073"/>
                  </a:cubicBezTo>
                  <a:cubicBezTo>
                    <a:pt x="1323" y="1073"/>
                    <a:pt x="1369" y="1071"/>
                    <a:pt x="1410" y="1068"/>
                  </a:cubicBezTo>
                  <a:cubicBezTo>
                    <a:pt x="1403" y="1063"/>
                    <a:pt x="1384" y="1054"/>
                    <a:pt x="1375" y="1043"/>
                  </a:cubicBezTo>
                  <a:close/>
                  <a:moveTo>
                    <a:pt x="705" y="1098"/>
                  </a:moveTo>
                  <a:cubicBezTo>
                    <a:pt x="731" y="1106"/>
                    <a:pt x="751" y="1097"/>
                    <a:pt x="764" y="1084"/>
                  </a:cubicBezTo>
                  <a:cubicBezTo>
                    <a:pt x="759" y="1083"/>
                    <a:pt x="759" y="1076"/>
                    <a:pt x="755" y="1073"/>
                  </a:cubicBezTo>
                  <a:cubicBezTo>
                    <a:pt x="736" y="1076"/>
                    <a:pt x="717" y="1079"/>
                    <a:pt x="705" y="1098"/>
                  </a:cubicBezTo>
                  <a:close/>
                  <a:moveTo>
                    <a:pt x="677" y="1091"/>
                  </a:moveTo>
                  <a:cubicBezTo>
                    <a:pt x="661" y="1097"/>
                    <a:pt x="632" y="1091"/>
                    <a:pt x="620" y="1100"/>
                  </a:cubicBezTo>
                  <a:cubicBezTo>
                    <a:pt x="644" y="1105"/>
                    <a:pt x="668" y="1092"/>
                    <a:pt x="682" y="1100"/>
                  </a:cubicBezTo>
                  <a:cubicBezTo>
                    <a:pt x="684" y="1092"/>
                    <a:pt x="703" y="1083"/>
                    <a:pt x="693" y="1078"/>
                  </a:cubicBezTo>
                  <a:cubicBezTo>
                    <a:pt x="693" y="1081"/>
                    <a:pt x="684" y="1075"/>
                    <a:pt x="677" y="1078"/>
                  </a:cubicBezTo>
                  <a:cubicBezTo>
                    <a:pt x="677" y="1082"/>
                    <a:pt x="677" y="1087"/>
                    <a:pt x="677" y="1091"/>
                  </a:cubicBezTo>
                  <a:close/>
                  <a:moveTo>
                    <a:pt x="553" y="1096"/>
                  </a:moveTo>
                  <a:cubicBezTo>
                    <a:pt x="550" y="1096"/>
                    <a:pt x="549" y="1092"/>
                    <a:pt x="544" y="1094"/>
                  </a:cubicBezTo>
                  <a:cubicBezTo>
                    <a:pt x="559" y="1104"/>
                    <a:pt x="588" y="1095"/>
                    <a:pt x="553" y="1096"/>
                  </a:cubicBezTo>
                  <a:close/>
                  <a:moveTo>
                    <a:pt x="429" y="1110"/>
                  </a:moveTo>
                  <a:cubicBezTo>
                    <a:pt x="392" y="1107"/>
                    <a:pt x="355" y="1114"/>
                    <a:pt x="319" y="1112"/>
                  </a:cubicBezTo>
                  <a:cubicBezTo>
                    <a:pt x="224" y="1107"/>
                    <a:pt x="118" y="1104"/>
                    <a:pt x="46" y="1107"/>
                  </a:cubicBezTo>
                  <a:cubicBezTo>
                    <a:pt x="37" y="1114"/>
                    <a:pt x="30" y="1121"/>
                    <a:pt x="25" y="1130"/>
                  </a:cubicBezTo>
                  <a:cubicBezTo>
                    <a:pt x="43" y="1142"/>
                    <a:pt x="62" y="1134"/>
                    <a:pt x="80" y="1133"/>
                  </a:cubicBezTo>
                  <a:cubicBezTo>
                    <a:pt x="178" y="1126"/>
                    <a:pt x="265" y="1133"/>
                    <a:pt x="362" y="1140"/>
                  </a:cubicBezTo>
                  <a:cubicBezTo>
                    <a:pt x="455" y="1146"/>
                    <a:pt x="569" y="1141"/>
                    <a:pt x="668" y="1146"/>
                  </a:cubicBezTo>
                  <a:cubicBezTo>
                    <a:pt x="669" y="1132"/>
                    <a:pt x="656" y="1132"/>
                    <a:pt x="654" y="1121"/>
                  </a:cubicBezTo>
                  <a:cubicBezTo>
                    <a:pt x="580" y="1118"/>
                    <a:pt x="502" y="1116"/>
                    <a:pt x="429" y="1110"/>
                  </a:cubicBezTo>
                  <a:close/>
                  <a:moveTo>
                    <a:pt x="712" y="1126"/>
                  </a:moveTo>
                  <a:cubicBezTo>
                    <a:pt x="701" y="1125"/>
                    <a:pt x="691" y="1115"/>
                    <a:pt x="682" y="1123"/>
                  </a:cubicBezTo>
                  <a:cubicBezTo>
                    <a:pt x="691" y="1165"/>
                    <a:pt x="796" y="1164"/>
                    <a:pt x="783" y="1114"/>
                  </a:cubicBezTo>
                  <a:cubicBezTo>
                    <a:pt x="761" y="1115"/>
                    <a:pt x="738" y="1128"/>
                    <a:pt x="712" y="1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nvGrpSpPr>
            <p:cNvPr id="83" name="组合 82"/>
            <p:cNvGrpSpPr/>
            <p:nvPr/>
          </p:nvGrpSpPr>
          <p:grpSpPr>
            <a:xfrm>
              <a:off x="418306" y="4026517"/>
              <a:ext cx="1079500" cy="1274763"/>
              <a:chOff x="3279775" y="2938463"/>
              <a:chExt cx="1079500" cy="1274763"/>
            </a:xfrm>
            <a:grpFill/>
          </p:grpSpPr>
          <p:sp>
            <p:nvSpPr>
              <p:cNvPr id="84" name="Freeform 167"/>
              <p:cNvSpPr>
                <a:spLocks noEditPoints="1"/>
              </p:cNvSpPr>
              <p:nvPr/>
            </p:nvSpPr>
            <p:spPr bwMode="auto">
              <a:xfrm>
                <a:off x="3319463" y="3351213"/>
                <a:ext cx="80963" cy="80963"/>
              </a:xfrm>
              <a:custGeom>
                <a:avLst/>
                <a:gdLst>
                  <a:gd name="T0" fmla="*/ 15 w 125"/>
                  <a:gd name="T1" fmla="*/ 20 h 126"/>
                  <a:gd name="T2" fmla="*/ 31 w 125"/>
                  <a:gd name="T3" fmla="*/ 11 h 126"/>
                  <a:gd name="T4" fmla="*/ 121 w 125"/>
                  <a:gd name="T5" fmla="*/ 66 h 126"/>
                  <a:gd name="T6" fmla="*/ 22 w 125"/>
                  <a:gd name="T7" fmla="*/ 96 h 126"/>
                  <a:gd name="T8" fmla="*/ 15 w 125"/>
                  <a:gd name="T9" fmla="*/ 20 h 126"/>
                  <a:gd name="T10" fmla="*/ 59 w 125"/>
                  <a:gd name="T11" fmla="*/ 89 h 126"/>
                  <a:gd name="T12" fmla="*/ 52 w 125"/>
                  <a:gd name="T13" fmla="*/ 33 h 126"/>
                  <a:gd name="T14" fmla="*/ 59 w 125"/>
                  <a:gd name="T15" fmla="*/ 89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5">
                    <a:moveTo>
                      <a:pt x="15" y="20"/>
                    </a:moveTo>
                    <a:cubicBezTo>
                      <a:pt x="21" y="24"/>
                      <a:pt x="29" y="16"/>
                      <a:pt x="31" y="11"/>
                    </a:cubicBezTo>
                    <a:cubicBezTo>
                      <a:pt x="71" y="0"/>
                      <a:pt x="125" y="29"/>
                      <a:pt x="121" y="66"/>
                    </a:cubicBezTo>
                    <a:cubicBezTo>
                      <a:pt x="117" y="98"/>
                      <a:pt x="52" y="126"/>
                      <a:pt x="22" y="96"/>
                    </a:cubicBezTo>
                    <a:cubicBezTo>
                      <a:pt x="0" y="71"/>
                      <a:pt x="2" y="48"/>
                      <a:pt x="15" y="20"/>
                    </a:cubicBezTo>
                    <a:close/>
                    <a:moveTo>
                      <a:pt x="59" y="89"/>
                    </a:moveTo>
                    <a:cubicBezTo>
                      <a:pt x="107" y="87"/>
                      <a:pt x="97" y="25"/>
                      <a:pt x="52" y="33"/>
                    </a:cubicBezTo>
                    <a:cubicBezTo>
                      <a:pt x="12" y="45"/>
                      <a:pt x="33" y="89"/>
                      <a:pt x="59"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168"/>
              <p:cNvSpPr>
                <a:spLocks noEditPoints="1"/>
              </p:cNvSpPr>
              <p:nvPr/>
            </p:nvSpPr>
            <p:spPr bwMode="auto">
              <a:xfrm>
                <a:off x="3279775" y="2938463"/>
                <a:ext cx="1079500" cy="1274763"/>
              </a:xfrm>
              <a:custGeom>
                <a:avLst/>
                <a:gdLst>
                  <a:gd name="T0" fmla="*/ 135 w 1672"/>
                  <a:gd name="T1" fmla="*/ 1706 h 1974"/>
                  <a:gd name="T2" fmla="*/ 50 w 1672"/>
                  <a:gd name="T3" fmla="*/ 803 h 1974"/>
                  <a:gd name="T4" fmla="*/ 162 w 1672"/>
                  <a:gd name="T5" fmla="*/ 588 h 1974"/>
                  <a:gd name="T6" fmla="*/ 1444 w 1672"/>
                  <a:gd name="T7" fmla="*/ 259 h 1974"/>
                  <a:gd name="T8" fmla="*/ 1329 w 1672"/>
                  <a:gd name="T9" fmla="*/ 783 h 1974"/>
                  <a:gd name="T10" fmla="*/ 785 w 1672"/>
                  <a:gd name="T11" fmla="*/ 826 h 1974"/>
                  <a:gd name="T12" fmla="*/ 231 w 1672"/>
                  <a:gd name="T13" fmla="*/ 780 h 1974"/>
                  <a:gd name="T14" fmla="*/ 720 w 1672"/>
                  <a:gd name="T15" fmla="*/ 1619 h 1974"/>
                  <a:gd name="T16" fmla="*/ 617 w 1672"/>
                  <a:gd name="T17" fmla="*/ 964 h 1974"/>
                  <a:gd name="T18" fmla="*/ 893 w 1672"/>
                  <a:gd name="T19" fmla="*/ 1068 h 1974"/>
                  <a:gd name="T20" fmla="*/ 1237 w 1672"/>
                  <a:gd name="T21" fmla="*/ 1038 h 1974"/>
                  <a:gd name="T22" fmla="*/ 909 w 1672"/>
                  <a:gd name="T23" fmla="*/ 1715 h 1974"/>
                  <a:gd name="T24" fmla="*/ 194 w 1672"/>
                  <a:gd name="T25" fmla="*/ 636 h 1974"/>
                  <a:gd name="T26" fmla="*/ 1118 w 1672"/>
                  <a:gd name="T27" fmla="*/ 34 h 1974"/>
                  <a:gd name="T28" fmla="*/ 1324 w 1672"/>
                  <a:gd name="T29" fmla="*/ 248 h 1974"/>
                  <a:gd name="T30" fmla="*/ 814 w 1672"/>
                  <a:gd name="T31" fmla="*/ 613 h 1974"/>
                  <a:gd name="T32" fmla="*/ 817 w 1672"/>
                  <a:gd name="T33" fmla="*/ 404 h 1974"/>
                  <a:gd name="T34" fmla="*/ 594 w 1672"/>
                  <a:gd name="T35" fmla="*/ 404 h 1974"/>
                  <a:gd name="T36" fmla="*/ 789 w 1672"/>
                  <a:gd name="T37" fmla="*/ 342 h 1974"/>
                  <a:gd name="T38" fmla="*/ 785 w 1672"/>
                  <a:gd name="T39" fmla="*/ 362 h 1974"/>
                  <a:gd name="T40" fmla="*/ 812 w 1672"/>
                  <a:gd name="T41" fmla="*/ 429 h 1974"/>
                  <a:gd name="T42" fmla="*/ 1572 w 1672"/>
                  <a:gd name="T43" fmla="*/ 604 h 1974"/>
                  <a:gd name="T44" fmla="*/ 259 w 1672"/>
                  <a:gd name="T45" fmla="*/ 702 h 1974"/>
                  <a:gd name="T46" fmla="*/ 1352 w 1672"/>
                  <a:gd name="T47" fmla="*/ 606 h 1974"/>
                  <a:gd name="T48" fmla="*/ 1306 w 1672"/>
                  <a:gd name="T49" fmla="*/ 723 h 1974"/>
                  <a:gd name="T50" fmla="*/ 1099 w 1672"/>
                  <a:gd name="T51" fmla="*/ 560 h 1974"/>
                  <a:gd name="T52" fmla="*/ 1384 w 1672"/>
                  <a:gd name="T53" fmla="*/ 769 h 1974"/>
                  <a:gd name="T54" fmla="*/ 1283 w 1672"/>
                  <a:gd name="T55" fmla="*/ 617 h 1974"/>
                  <a:gd name="T56" fmla="*/ 1184 w 1672"/>
                  <a:gd name="T57" fmla="*/ 576 h 1974"/>
                  <a:gd name="T58" fmla="*/ 589 w 1672"/>
                  <a:gd name="T59" fmla="*/ 1559 h 1974"/>
                  <a:gd name="T60" fmla="*/ 213 w 1672"/>
                  <a:gd name="T61" fmla="*/ 801 h 1974"/>
                  <a:gd name="T62" fmla="*/ 589 w 1672"/>
                  <a:gd name="T63" fmla="*/ 1559 h 1974"/>
                  <a:gd name="T64" fmla="*/ 449 w 1672"/>
                  <a:gd name="T65" fmla="*/ 1520 h 1974"/>
                  <a:gd name="T66" fmla="*/ 82 w 1672"/>
                  <a:gd name="T67" fmla="*/ 817 h 1974"/>
                  <a:gd name="T68" fmla="*/ 511 w 1672"/>
                  <a:gd name="T69" fmla="*/ 1506 h 1974"/>
                  <a:gd name="T70" fmla="*/ 911 w 1672"/>
                  <a:gd name="T71" fmla="*/ 1336 h 1974"/>
                  <a:gd name="T72" fmla="*/ 879 w 1672"/>
                  <a:gd name="T73" fmla="*/ 1240 h 1974"/>
                  <a:gd name="T74" fmla="*/ 835 w 1672"/>
                  <a:gd name="T75" fmla="*/ 1155 h 1974"/>
                  <a:gd name="T76" fmla="*/ 791 w 1672"/>
                  <a:gd name="T77" fmla="*/ 1070 h 1974"/>
                  <a:gd name="T78" fmla="*/ 766 w 1672"/>
                  <a:gd name="T79" fmla="*/ 1024 h 1974"/>
                  <a:gd name="T80" fmla="*/ 681 w 1672"/>
                  <a:gd name="T81" fmla="*/ 992 h 1974"/>
                  <a:gd name="T82" fmla="*/ 1170 w 1672"/>
                  <a:gd name="T83" fmla="*/ 996 h 1974"/>
                  <a:gd name="T84" fmla="*/ 968 w 1672"/>
                  <a:gd name="T85" fmla="*/ 1049 h 1974"/>
                  <a:gd name="T86" fmla="*/ 1152 w 1672"/>
                  <a:gd name="T87" fmla="*/ 1148 h 1974"/>
                  <a:gd name="T88" fmla="*/ 1159 w 1672"/>
                  <a:gd name="T89" fmla="*/ 1196 h 1974"/>
                  <a:gd name="T90" fmla="*/ 1021 w 1672"/>
                  <a:gd name="T91" fmla="*/ 1086 h 1974"/>
                  <a:gd name="T92" fmla="*/ 1143 w 1672"/>
                  <a:gd name="T93" fmla="*/ 1176 h 1974"/>
                  <a:gd name="T94" fmla="*/ 803 w 1672"/>
                  <a:gd name="T95" fmla="*/ 1437 h 1974"/>
                  <a:gd name="T96" fmla="*/ 1067 w 1672"/>
                  <a:gd name="T97" fmla="*/ 1453 h 1974"/>
                  <a:gd name="T98" fmla="*/ 1042 w 1672"/>
                  <a:gd name="T99" fmla="*/ 1453 h 1974"/>
                  <a:gd name="T100" fmla="*/ 973 w 1672"/>
                  <a:gd name="T101" fmla="*/ 1470 h 1974"/>
                  <a:gd name="T102" fmla="*/ 913 w 1672"/>
                  <a:gd name="T103" fmla="*/ 1472 h 1974"/>
                  <a:gd name="T104" fmla="*/ 936 w 1672"/>
                  <a:gd name="T105" fmla="*/ 1470 h 1974"/>
                  <a:gd name="T106" fmla="*/ 948 w 1672"/>
                  <a:gd name="T107" fmla="*/ 1692 h 1974"/>
                  <a:gd name="T108" fmla="*/ 403 w 1672"/>
                  <a:gd name="T109" fmla="*/ 1552 h 1974"/>
                  <a:gd name="T110" fmla="*/ 525 w 1672"/>
                  <a:gd name="T111" fmla="*/ 1532 h 1974"/>
                  <a:gd name="T112" fmla="*/ 500 w 1672"/>
                  <a:gd name="T113" fmla="*/ 1715 h 1974"/>
                  <a:gd name="T114" fmla="*/ 84 w 1672"/>
                  <a:gd name="T115" fmla="*/ 1773 h 1974"/>
                  <a:gd name="T116" fmla="*/ 975 w 1672"/>
                  <a:gd name="T117" fmla="*/ 1823 h 1974"/>
                  <a:gd name="T118" fmla="*/ 311 w 1672"/>
                  <a:gd name="T119" fmla="*/ 164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2" h="1973">
                    <a:moveTo>
                      <a:pt x="909" y="1715"/>
                    </a:moveTo>
                    <a:cubicBezTo>
                      <a:pt x="941" y="1755"/>
                      <a:pt x="1005" y="1780"/>
                      <a:pt x="998" y="1844"/>
                    </a:cubicBezTo>
                    <a:cubicBezTo>
                      <a:pt x="918" y="1889"/>
                      <a:pt x="831" y="1928"/>
                      <a:pt x="723" y="1945"/>
                    </a:cubicBezTo>
                    <a:cubicBezTo>
                      <a:pt x="514" y="1966"/>
                      <a:pt x="296" y="1974"/>
                      <a:pt x="114" y="1897"/>
                    </a:cubicBezTo>
                    <a:cubicBezTo>
                      <a:pt x="73" y="1893"/>
                      <a:pt x="61" y="1861"/>
                      <a:pt x="29" y="1849"/>
                    </a:cubicBezTo>
                    <a:cubicBezTo>
                      <a:pt x="9" y="1812"/>
                      <a:pt x="58" y="1783"/>
                      <a:pt x="84" y="1754"/>
                    </a:cubicBezTo>
                    <a:cubicBezTo>
                      <a:pt x="100" y="1737"/>
                      <a:pt x="111" y="1722"/>
                      <a:pt x="135" y="1706"/>
                    </a:cubicBezTo>
                    <a:cubicBezTo>
                      <a:pt x="171" y="1681"/>
                      <a:pt x="221" y="1655"/>
                      <a:pt x="263" y="1637"/>
                    </a:cubicBezTo>
                    <a:cubicBezTo>
                      <a:pt x="274" y="1633"/>
                      <a:pt x="286" y="1633"/>
                      <a:pt x="295" y="1628"/>
                    </a:cubicBezTo>
                    <a:cubicBezTo>
                      <a:pt x="306" y="1623"/>
                      <a:pt x="313" y="1612"/>
                      <a:pt x="325" y="1612"/>
                    </a:cubicBezTo>
                    <a:cubicBezTo>
                      <a:pt x="330" y="1571"/>
                      <a:pt x="359" y="1546"/>
                      <a:pt x="399" y="1534"/>
                    </a:cubicBezTo>
                    <a:cubicBezTo>
                      <a:pt x="340" y="1391"/>
                      <a:pt x="267" y="1249"/>
                      <a:pt x="201" y="1102"/>
                    </a:cubicBezTo>
                    <a:cubicBezTo>
                      <a:pt x="169" y="1029"/>
                      <a:pt x="128" y="961"/>
                      <a:pt x="93" y="888"/>
                    </a:cubicBezTo>
                    <a:cubicBezTo>
                      <a:pt x="80" y="860"/>
                      <a:pt x="68" y="826"/>
                      <a:pt x="50" y="803"/>
                    </a:cubicBezTo>
                    <a:cubicBezTo>
                      <a:pt x="44" y="797"/>
                      <a:pt x="47" y="800"/>
                      <a:pt x="43" y="792"/>
                    </a:cubicBezTo>
                    <a:cubicBezTo>
                      <a:pt x="38" y="783"/>
                      <a:pt x="26" y="777"/>
                      <a:pt x="22" y="769"/>
                    </a:cubicBezTo>
                    <a:cubicBezTo>
                      <a:pt x="19" y="764"/>
                      <a:pt x="17" y="748"/>
                      <a:pt x="13" y="735"/>
                    </a:cubicBezTo>
                    <a:cubicBezTo>
                      <a:pt x="3" y="702"/>
                      <a:pt x="0" y="674"/>
                      <a:pt x="17" y="640"/>
                    </a:cubicBezTo>
                    <a:cubicBezTo>
                      <a:pt x="25" y="631"/>
                      <a:pt x="36" y="624"/>
                      <a:pt x="43" y="613"/>
                    </a:cubicBezTo>
                    <a:cubicBezTo>
                      <a:pt x="71" y="597"/>
                      <a:pt x="102" y="588"/>
                      <a:pt x="132" y="581"/>
                    </a:cubicBezTo>
                    <a:cubicBezTo>
                      <a:pt x="141" y="584"/>
                      <a:pt x="154" y="583"/>
                      <a:pt x="162" y="588"/>
                    </a:cubicBezTo>
                    <a:cubicBezTo>
                      <a:pt x="224" y="546"/>
                      <a:pt x="280" y="521"/>
                      <a:pt x="353" y="491"/>
                    </a:cubicBezTo>
                    <a:cubicBezTo>
                      <a:pt x="521" y="403"/>
                      <a:pt x="716" y="341"/>
                      <a:pt x="872" y="241"/>
                    </a:cubicBezTo>
                    <a:cubicBezTo>
                      <a:pt x="873" y="189"/>
                      <a:pt x="859" y="123"/>
                      <a:pt x="874" y="80"/>
                    </a:cubicBezTo>
                    <a:cubicBezTo>
                      <a:pt x="908" y="46"/>
                      <a:pt x="981" y="30"/>
                      <a:pt x="1028" y="16"/>
                    </a:cubicBezTo>
                    <a:cubicBezTo>
                      <a:pt x="1067" y="4"/>
                      <a:pt x="1102" y="0"/>
                      <a:pt x="1138" y="22"/>
                    </a:cubicBezTo>
                    <a:cubicBezTo>
                      <a:pt x="1188" y="80"/>
                      <a:pt x="1232" y="145"/>
                      <a:pt x="1276" y="209"/>
                    </a:cubicBezTo>
                    <a:cubicBezTo>
                      <a:pt x="1332" y="232"/>
                      <a:pt x="1391" y="236"/>
                      <a:pt x="1444" y="259"/>
                    </a:cubicBezTo>
                    <a:cubicBezTo>
                      <a:pt x="1455" y="264"/>
                      <a:pt x="1464" y="276"/>
                      <a:pt x="1476" y="282"/>
                    </a:cubicBezTo>
                    <a:cubicBezTo>
                      <a:pt x="1550" y="316"/>
                      <a:pt x="1611" y="377"/>
                      <a:pt x="1667" y="431"/>
                    </a:cubicBezTo>
                    <a:cubicBezTo>
                      <a:pt x="1660" y="451"/>
                      <a:pt x="1672" y="483"/>
                      <a:pt x="1664" y="509"/>
                    </a:cubicBezTo>
                    <a:cubicBezTo>
                      <a:pt x="1653" y="552"/>
                      <a:pt x="1612" y="588"/>
                      <a:pt x="1579" y="624"/>
                    </a:cubicBezTo>
                    <a:cubicBezTo>
                      <a:pt x="1543" y="663"/>
                      <a:pt x="1517" y="682"/>
                      <a:pt x="1471" y="709"/>
                    </a:cubicBezTo>
                    <a:cubicBezTo>
                      <a:pt x="1451" y="721"/>
                      <a:pt x="1435" y="737"/>
                      <a:pt x="1409" y="741"/>
                    </a:cubicBezTo>
                    <a:cubicBezTo>
                      <a:pt x="1417" y="795"/>
                      <a:pt x="1373" y="796"/>
                      <a:pt x="1329" y="783"/>
                    </a:cubicBezTo>
                    <a:cubicBezTo>
                      <a:pt x="1310" y="803"/>
                      <a:pt x="1309" y="840"/>
                      <a:pt x="1281" y="849"/>
                    </a:cubicBezTo>
                    <a:cubicBezTo>
                      <a:pt x="1256" y="857"/>
                      <a:pt x="1231" y="839"/>
                      <a:pt x="1205" y="831"/>
                    </a:cubicBezTo>
                    <a:cubicBezTo>
                      <a:pt x="1172" y="831"/>
                      <a:pt x="1139" y="854"/>
                      <a:pt x="1104" y="863"/>
                    </a:cubicBezTo>
                    <a:cubicBezTo>
                      <a:pt x="1102" y="863"/>
                      <a:pt x="1099" y="865"/>
                      <a:pt x="1099" y="865"/>
                    </a:cubicBezTo>
                    <a:cubicBezTo>
                      <a:pt x="1028" y="868"/>
                      <a:pt x="938" y="881"/>
                      <a:pt x="849" y="879"/>
                    </a:cubicBezTo>
                    <a:cubicBezTo>
                      <a:pt x="831" y="866"/>
                      <a:pt x="797" y="870"/>
                      <a:pt x="782" y="854"/>
                    </a:cubicBezTo>
                    <a:cubicBezTo>
                      <a:pt x="782" y="840"/>
                      <a:pt x="779" y="836"/>
                      <a:pt x="785" y="826"/>
                    </a:cubicBezTo>
                    <a:cubicBezTo>
                      <a:pt x="758" y="711"/>
                      <a:pt x="797" y="588"/>
                      <a:pt x="831" y="493"/>
                    </a:cubicBezTo>
                    <a:cubicBezTo>
                      <a:pt x="819" y="492"/>
                      <a:pt x="800" y="504"/>
                      <a:pt x="791" y="514"/>
                    </a:cubicBezTo>
                    <a:cubicBezTo>
                      <a:pt x="765" y="523"/>
                      <a:pt x="737" y="530"/>
                      <a:pt x="711" y="539"/>
                    </a:cubicBezTo>
                    <a:cubicBezTo>
                      <a:pt x="639" y="565"/>
                      <a:pt x="556" y="603"/>
                      <a:pt x="484" y="638"/>
                    </a:cubicBezTo>
                    <a:cubicBezTo>
                      <a:pt x="451" y="654"/>
                      <a:pt x="415" y="666"/>
                      <a:pt x="383" y="682"/>
                    </a:cubicBezTo>
                    <a:cubicBezTo>
                      <a:pt x="346" y="700"/>
                      <a:pt x="314" y="718"/>
                      <a:pt x="279" y="739"/>
                    </a:cubicBezTo>
                    <a:cubicBezTo>
                      <a:pt x="259" y="751"/>
                      <a:pt x="245" y="762"/>
                      <a:pt x="231" y="780"/>
                    </a:cubicBezTo>
                    <a:cubicBezTo>
                      <a:pt x="259" y="894"/>
                      <a:pt x="326" y="988"/>
                      <a:pt x="369" y="1095"/>
                    </a:cubicBezTo>
                    <a:cubicBezTo>
                      <a:pt x="389" y="1134"/>
                      <a:pt x="405" y="1173"/>
                      <a:pt x="426" y="1212"/>
                    </a:cubicBezTo>
                    <a:cubicBezTo>
                      <a:pt x="433" y="1224"/>
                      <a:pt x="442" y="1234"/>
                      <a:pt x="449" y="1247"/>
                    </a:cubicBezTo>
                    <a:cubicBezTo>
                      <a:pt x="481" y="1300"/>
                      <a:pt x="503" y="1357"/>
                      <a:pt x="537" y="1407"/>
                    </a:cubicBezTo>
                    <a:cubicBezTo>
                      <a:pt x="549" y="1427"/>
                      <a:pt x="558" y="1447"/>
                      <a:pt x="569" y="1467"/>
                    </a:cubicBezTo>
                    <a:cubicBezTo>
                      <a:pt x="576" y="1480"/>
                      <a:pt x="592" y="1492"/>
                      <a:pt x="589" y="1511"/>
                    </a:cubicBezTo>
                    <a:cubicBezTo>
                      <a:pt x="641" y="1551"/>
                      <a:pt x="716" y="1558"/>
                      <a:pt x="720" y="1619"/>
                    </a:cubicBezTo>
                    <a:cubicBezTo>
                      <a:pt x="750" y="1641"/>
                      <a:pt x="785" y="1645"/>
                      <a:pt x="819" y="1656"/>
                    </a:cubicBezTo>
                    <a:cubicBezTo>
                      <a:pt x="798" y="1534"/>
                      <a:pt x="789" y="1437"/>
                      <a:pt x="762" y="1318"/>
                    </a:cubicBezTo>
                    <a:cubicBezTo>
                      <a:pt x="761" y="1308"/>
                      <a:pt x="770" y="1308"/>
                      <a:pt x="773" y="1302"/>
                    </a:cubicBezTo>
                    <a:cubicBezTo>
                      <a:pt x="738" y="1247"/>
                      <a:pt x="701" y="1165"/>
                      <a:pt x="667" y="1091"/>
                    </a:cubicBezTo>
                    <a:cubicBezTo>
                      <a:pt x="660" y="1075"/>
                      <a:pt x="649" y="1059"/>
                      <a:pt x="644" y="1045"/>
                    </a:cubicBezTo>
                    <a:cubicBezTo>
                      <a:pt x="640" y="1030"/>
                      <a:pt x="639" y="1010"/>
                      <a:pt x="631" y="992"/>
                    </a:cubicBezTo>
                    <a:cubicBezTo>
                      <a:pt x="627" y="983"/>
                      <a:pt x="621" y="975"/>
                      <a:pt x="617" y="964"/>
                    </a:cubicBezTo>
                    <a:cubicBezTo>
                      <a:pt x="611" y="950"/>
                      <a:pt x="595" y="922"/>
                      <a:pt x="596" y="904"/>
                    </a:cubicBezTo>
                    <a:cubicBezTo>
                      <a:pt x="599" y="875"/>
                      <a:pt x="664" y="837"/>
                      <a:pt x="697" y="842"/>
                    </a:cubicBezTo>
                    <a:cubicBezTo>
                      <a:pt x="702" y="846"/>
                      <a:pt x="708" y="858"/>
                      <a:pt x="702" y="865"/>
                    </a:cubicBezTo>
                    <a:cubicBezTo>
                      <a:pt x="738" y="931"/>
                      <a:pt x="770" y="1001"/>
                      <a:pt x="805" y="1068"/>
                    </a:cubicBezTo>
                    <a:cubicBezTo>
                      <a:pt x="832" y="1113"/>
                      <a:pt x="861" y="1165"/>
                      <a:pt x="883" y="1217"/>
                    </a:cubicBezTo>
                    <a:cubicBezTo>
                      <a:pt x="890" y="1232"/>
                      <a:pt x="894" y="1257"/>
                      <a:pt x="913" y="1258"/>
                    </a:cubicBezTo>
                    <a:cubicBezTo>
                      <a:pt x="907" y="1196"/>
                      <a:pt x="911" y="1120"/>
                      <a:pt x="893" y="1068"/>
                    </a:cubicBezTo>
                    <a:cubicBezTo>
                      <a:pt x="910" y="1039"/>
                      <a:pt x="938" y="991"/>
                      <a:pt x="934" y="948"/>
                    </a:cubicBezTo>
                    <a:cubicBezTo>
                      <a:pt x="961" y="941"/>
                      <a:pt x="971" y="975"/>
                      <a:pt x="982" y="992"/>
                    </a:cubicBezTo>
                    <a:cubicBezTo>
                      <a:pt x="1001" y="1019"/>
                      <a:pt x="1017" y="1045"/>
                      <a:pt x="1046" y="1061"/>
                    </a:cubicBezTo>
                    <a:cubicBezTo>
                      <a:pt x="1040" y="1104"/>
                      <a:pt x="1052" y="1143"/>
                      <a:pt x="1049" y="1185"/>
                    </a:cubicBezTo>
                    <a:cubicBezTo>
                      <a:pt x="1071" y="1110"/>
                      <a:pt x="1103" y="1036"/>
                      <a:pt x="1127" y="971"/>
                    </a:cubicBezTo>
                    <a:cubicBezTo>
                      <a:pt x="1144" y="958"/>
                      <a:pt x="1180" y="973"/>
                      <a:pt x="1196" y="983"/>
                    </a:cubicBezTo>
                    <a:cubicBezTo>
                      <a:pt x="1189" y="1016"/>
                      <a:pt x="1216" y="1025"/>
                      <a:pt x="1237" y="1038"/>
                    </a:cubicBezTo>
                    <a:cubicBezTo>
                      <a:pt x="1239" y="1100"/>
                      <a:pt x="1188" y="1142"/>
                      <a:pt x="1207" y="1203"/>
                    </a:cubicBezTo>
                    <a:cubicBezTo>
                      <a:pt x="1204" y="1239"/>
                      <a:pt x="1153" y="1253"/>
                      <a:pt x="1154" y="1212"/>
                    </a:cubicBezTo>
                    <a:cubicBezTo>
                      <a:pt x="1146" y="1238"/>
                      <a:pt x="1139" y="1266"/>
                      <a:pt x="1125" y="1286"/>
                    </a:cubicBezTo>
                    <a:cubicBezTo>
                      <a:pt x="1153" y="1303"/>
                      <a:pt x="1123" y="1357"/>
                      <a:pt x="1120" y="1391"/>
                    </a:cubicBezTo>
                    <a:cubicBezTo>
                      <a:pt x="1117" y="1416"/>
                      <a:pt x="1121" y="1442"/>
                      <a:pt x="1120" y="1467"/>
                    </a:cubicBezTo>
                    <a:cubicBezTo>
                      <a:pt x="1115" y="1543"/>
                      <a:pt x="1104" y="1618"/>
                      <a:pt x="1097" y="1679"/>
                    </a:cubicBezTo>
                    <a:cubicBezTo>
                      <a:pt x="1049" y="1716"/>
                      <a:pt x="965" y="1721"/>
                      <a:pt x="909" y="1715"/>
                    </a:cubicBezTo>
                    <a:close/>
                    <a:moveTo>
                      <a:pt x="27" y="693"/>
                    </a:moveTo>
                    <a:cubicBezTo>
                      <a:pt x="23" y="709"/>
                      <a:pt x="42" y="754"/>
                      <a:pt x="50" y="762"/>
                    </a:cubicBezTo>
                    <a:cubicBezTo>
                      <a:pt x="52" y="765"/>
                      <a:pt x="69" y="778"/>
                      <a:pt x="77" y="783"/>
                    </a:cubicBezTo>
                    <a:cubicBezTo>
                      <a:pt x="132" y="816"/>
                      <a:pt x="213" y="776"/>
                      <a:pt x="215" y="732"/>
                    </a:cubicBezTo>
                    <a:cubicBezTo>
                      <a:pt x="217" y="732"/>
                      <a:pt x="220" y="732"/>
                      <a:pt x="222" y="732"/>
                    </a:cubicBezTo>
                    <a:cubicBezTo>
                      <a:pt x="224" y="724"/>
                      <a:pt x="220" y="700"/>
                      <a:pt x="220" y="700"/>
                    </a:cubicBezTo>
                    <a:cubicBezTo>
                      <a:pt x="224" y="672"/>
                      <a:pt x="208" y="660"/>
                      <a:pt x="194" y="636"/>
                    </a:cubicBezTo>
                    <a:cubicBezTo>
                      <a:pt x="175" y="626"/>
                      <a:pt x="149" y="625"/>
                      <a:pt x="121" y="613"/>
                    </a:cubicBezTo>
                    <a:cubicBezTo>
                      <a:pt x="84" y="615"/>
                      <a:pt x="41" y="636"/>
                      <a:pt x="31" y="670"/>
                    </a:cubicBezTo>
                    <a:cubicBezTo>
                      <a:pt x="34" y="670"/>
                      <a:pt x="37" y="671"/>
                      <a:pt x="36" y="675"/>
                    </a:cubicBezTo>
                    <a:cubicBezTo>
                      <a:pt x="33" y="675"/>
                      <a:pt x="31" y="676"/>
                      <a:pt x="29" y="677"/>
                    </a:cubicBezTo>
                    <a:cubicBezTo>
                      <a:pt x="35" y="686"/>
                      <a:pt x="27" y="691"/>
                      <a:pt x="27" y="693"/>
                    </a:cubicBezTo>
                    <a:close/>
                    <a:moveTo>
                      <a:pt x="1170" y="91"/>
                    </a:moveTo>
                    <a:cubicBezTo>
                      <a:pt x="1153" y="70"/>
                      <a:pt x="1141" y="47"/>
                      <a:pt x="1118" y="34"/>
                    </a:cubicBezTo>
                    <a:cubicBezTo>
                      <a:pt x="1082" y="14"/>
                      <a:pt x="1052" y="30"/>
                      <a:pt x="1019" y="41"/>
                    </a:cubicBezTo>
                    <a:cubicBezTo>
                      <a:pt x="951" y="64"/>
                      <a:pt x="884" y="69"/>
                      <a:pt x="883" y="149"/>
                    </a:cubicBezTo>
                    <a:cubicBezTo>
                      <a:pt x="883" y="210"/>
                      <a:pt x="903" y="286"/>
                      <a:pt x="904" y="342"/>
                    </a:cubicBezTo>
                    <a:cubicBezTo>
                      <a:pt x="972" y="243"/>
                      <a:pt x="1099" y="215"/>
                      <a:pt x="1244" y="199"/>
                    </a:cubicBezTo>
                    <a:cubicBezTo>
                      <a:pt x="1227" y="161"/>
                      <a:pt x="1196" y="122"/>
                      <a:pt x="1170" y="91"/>
                    </a:cubicBezTo>
                    <a:close/>
                    <a:moveTo>
                      <a:pt x="1359" y="252"/>
                    </a:moveTo>
                    <a:cubicBezTo>
                      <a:pt x="1348" y="250"/>
                      <a:pt x="1336" y="251"/>
                      <a:pt x="1324" y="248"/>
                    </a:cubicBezTo>
                    <a:cubicBezTo>
                      <a:pt x="1293" y="238"/>
                      <a:pt x="1258" y="222"/>
                      <a:pt x="1228" y="222"/>
                    </a:cubicBezTo>
                    <a:cubicBezTo>
                      <a:pt x="1180" y="223"/>
                      <a:pt x="1123" y="236"/>
                      <a:pt x="1083" y="248"/>
                    </a:cubicBezTo>
                    <a:cubicBezTo>
                      <a:pt x="1027" y="264"/>
                      <a:pt x="975" y="297"/>
                      <a:pt x="941" y="333"/>
                    </a:cubicBezTo>
                    <a:cubicBezTo>
                      <a:pt x="934" y="340"/>
                      <a:pt x="925" y="345"/>
                      <a:pt x="920" y="351"/>
                    </a:cubicBezTo>
                    <a:cubicBezTo>
                      <a:pt x="891" y="383"/>
                      <a:pt x="883" y="428"/>
                      <a:pt x="865" y="470"/>
                    </a:cubicBezTo>
                    <a:cubicBezTo>
                      <a:pt x="855" y="495"/>
                      <a:pt x="840" y="518"/>
                      <a:pt x="831" y="544"/>
                    </a:cubicBezTo>
                    <a:cubicBezTo>
                      <a:pt x="823" y="566"/>
                      <a:pt x="820" y="591"/>
                      <a:pt x="814" y="613"/>
                    </a:cubicBezTo>
                    <a:cubicBezTo>
                      <a:pt x="799" y="673"/>
                      <a:pt x="788" y="733"/>
                      <a:pt x="798" y="808"/>
                    </a:cubicBezTo>
                    <a:cubicBezTo>
                      <a:pt x="796" y="791"/>
                      <a:pt x="809" y="788"/>
                      <a:pt x="810" y="774"/>
                    </a:cubicBezTo>
                    <a:cubicBezTo>
                      <a:pt x="857" y="734"/>
                      <a:pt x="891" y="683"/>
                      <a:pt x="943" y="640"/>
                    </a:cubicBezTo>
                    <a:cubicBezTo>
                      <a:pt x="991" y="601"/>
                      <a:pt x="1047" y="570"/>
                      <a:pt x="1106" y="537"/>
                    </a:cubicBezTo>
                    <a:cubicBezTo>
                      <a:pt x="1255" y="455"/>
                      <a:pt x="1440" y="385"/>
                      <a:pt x="1621" y="415"/>
                    </a:cubicBezTo>
                    <a:cubicBezTo>
                      <a:pt x="1555" y="343"/>
                      <a:pt x="1471" y="279"/>
                      <a:pt x="1359" y="252"/>
                    </a:cubicBezTo>
                    <a:close/>
                    <a:moveTo>
                      <a:pt x="817" y="404"/>
                    </a:moveTo>
                    <a:cubicBezTo>
                      <a:pt x="837" y="414"/>
                      <a:pt x="832" y="422"/>
                      <a:pt x="856" y="429"/>
                    </a:cubicBezTo>
                    <a:cubicBezTo>
                      <a:pt x="864" y="420"/>
                      <a:pt x="862" y="410"/>
                      <a:pt x="867" y="401"/>
                    </a:cubicBezTo>
                    <a:cubicBezTo>
                      <a:pt x="823" y="382"/>
                      <a:pt x="825" y="316"/>
                      <a:pt x="883" y="312"/>
                    </a:cubicBezTo>
                    <a:cubicBezTo>
                      <a:pt x="879" y="299"/>
                      <a:pt x="883" y="283"/>
                      <a:pt x="876" y="277"/>
                    </a:cubicBezTo>
                    <a:cubicBezTo>
                      <a:pt x="821" y="290"/>
                      <a:pt x="798" y="341"/>
                      <a:pt x="817" y="404"/>
                    </a:cubicBezTo>
                    <a:close/>
                    <a:moveTo>
                      <a:pt x="649" y="372"/>
                    </a:moveTo>
                    <a:cubicBezTo>
                      <a:pt x="630" y="381"/>
                      <a:pt x="614" y="395"/>
                      <a:pt x="594" y="404"/>
                    </a:cubicBezTo>
                    <a:cubicBezTo>
                      <a:pt x="453" y="466"/>
                      <a:pt x="311" y="521"/>
                      <a:pt x="183" y="594"/>
                    </a:cubicBezTo>
                    <a:cubicBezTo>
                      <a:pt x="191" y="593"/>
                      <a:pt x="186" y="607"/>
                      <a:pt x="201" y="606"/>
                    </a:cubicBezTo>
                    <a:cubicBezTo>
                      <a:pt x="208" y="606"/>
                      <a:pt x="219" y="594"/>
                      <a:pt x="226" y="590"/>
                    </a:cubicBezTo>
                    <a:cubicBezTo>
                      <a:pt x="250" y="576"/>
                      <a:pt x="291" y="556"/>
                      <a:pt x="311" y="546"/>
                    </a:cubicBezTo>
                    <a:cubicBezTo>
                      <a:pt x="347" y="530"/>
                      <a:pt x="386" y="515"/>
                      <a:pt x="424" y="498"/>
                    </a:cubicBezTo>
                    <a:cubicBezTo>
                      <a:pt x="484" y="471"/>
                      <a:pt x="550" y="450"/>
                      <a:pt x="605" y="424"/>
                    </a:cubicBezTo>
                    <a:cubicBezTo>
                      <a:pt x="669" y="395"/>
                      <a:pt x="730" y="367"/>
                      <a:pt x="789" y="342"/>
                    </a:cubicBezTo>
                    <a:cubicBezTo>
                      <a:pt x="791" y="328"/>
                      <a:pt x="805" y="315"/>
                      <a:pt x="801" y="303"/>
                    </a:cubicBezTo>
                    <a:cubicBezTo>
                      <a:pt x="755" y="335"/>
                      <a:pt x="699" y="346"/>
                      <a:pt x="649" y="372"/>
                    </a:cubicBezTo>
                    <a:close/>
                    <a:moveTo>
                      <a:pt x="879" y="381"/>
                    </a:moveTo>
                    <a:cubicBezTo>
                      <a:pt x="887" y="364"/>
                      <a:pt x="894" y="345"/>
                      <a:pt x="881" y="330"/>
                    </a:cubicBezTo>
                    <a:cubicBezTo>
                      <a:pt x="864" y="336"/>
                      <a:pt x="856" y="371"/>
                      <a:pt x="879" y="381"/>
                    </a:cubicBezTo>
                    <a:close/>
                    <a:moveTo>
                      <a:pt x="787" y="388"/>
                    </a:moveTo>
                    <a:cubicBezTo>
                      <a:pt x="790" y="378"/>
                      <a:pt x="783" y="374"/>
                      <a:pt x="785" y="362"/>
                    </a:cubicBezTo>
                    <a:cubicBezTo>
                      <a:pt x="783" y="362"/>
                      <a:pt x="782" y="362"/>
                      <a:pt x="780" y="362"/>
                    </a:cubicBezTo>
                    <a:cubicBezTo>
                      <a:pt x="700" y="399"/>
                      <a:pt x="629" y="439"/>
                      <a:pt x="543" y="466"/>
                    </a:cubicBezTo>
                    <a:cubicBezTo>
                      <a:pt x="522" y="482"/>
                      <a:pt x="490" y="490"/>
                      <a:pt x="458" y="503"/>
                    </a:cubicBezTo>
                    <a:cubicBezTo>
                      <a:pt x="432" y="513"/>
                      <a:pt x="405" y="530"/>
                      <a:pt x="376" y="542"/>
                    </a:cubicBezTo>
                    <a:cubicBezTo>
                      <a:pt x="334" y="559"/>
                      <a:pt x="278" y="581"/>
                      <a:pt x="240" y="601"/>
                    </a:cubicBezTo>
                    <a:cubicBezTo>
                      <a:pt x="198" y="624"/>
                      <a:pt x="251" y="654"/>
                      <a:pt x="254" y="684"/>
                    </a:cubicBezTo>
                    <a:cubicBezTo>
                      <a:pt x="440" y="594"/>
                      <a:pt x="638" y="531"/>
                      <a:pt x="812" y="429"/>
                    </a:cubicBezTo>
                    <a:cubicBezTo>
                      <a:pt x="798" y="427"/>
                      <a:pt x="800" y="397"/>
                      <a:pt x="787" y="388"/>
                    </a:cubicBezTo>
                    <a:close/>
                    <a:moveTo>
                      <a:pt x="1572" y="604"/>
                    </a:moveTo>
                    <a:cubicBezTo>
                      <a:pt x="1614" y="557"/>
                      <a:pt x="1658" y="510"/>
                      <a:pt x="1637" y="445"/>
                    </a:cubicBezTo>
                    <a:cubicBezTo>
                      <a:pt x="1624" y="437"/>
                      <a:pt x="1614" y="431"/>
                      <a:pt x="1598" y="429"/>
                    </a:cubicBezTo>
                    <a:cubicBezTo>
                      <a:pt x="1502" y="415"/>
                      <a:pt x="1393" y="440"/>
                      <a:pt x="1324" y="461"/>
                    </a:cubicBezTo>
                    <a:cubicBezTo>
                      <a:pt x="1346" y="559"/>
                      <a:pt x="1397" y="634"/>
                      <a:pt x="1407" y="723"/>
                    </a:cubicBezTo>
                    <a:cubicBezTo>
                      <a:pt x="1472" y="688"/>
                      <a:pt x="1525" y="657"/>
                      <a:pt x="1572" y="604"/>
                    </a:cubicBezTo>
                    <a:close/>
                    <a:moveTo>
                      <a:pt x="828" y="452"/>
                    </a:moveTo>
                    <a:cubicBezTo>
                      <a:pt x="830" y="452"/>
                      <a:pt x="831" y="450"/>
                      <a:pt x="828" y="450"/>
                    </a:cubicBezTo>
                    <a:cubicBezTo>
                      <a:pt x="817" y="458"/>
                      <a:pt x="800" y="461"/>
                      <a:pt x="789" y="463"/>
                    </a:cubicBezTo>
                    <a:cubicBezTo>
                      <a:pt x="749" y="474"/>
                      <a:pt x="701" y="519"/>
                      <a:pt x="663" y="530"/>
                    </a:cubicBezTo>
                    <a:cubicBezTo>
                      <a:pt x="621" y="543"/>
                      <a:pt x="585" y="561"/>
                      <a:pt x="546" y="578"/>
                    </a:cubicBezTo>
                    <a:cubicBezTo>
                      <a:pt x="501" y="598"/>
                      <a:pt x="452" y="616"/>
                      <a:pt x="415" y="633"/>
                    </a:cubicBezTo>
                    <a:cubicBezTo>
                      <a:pt x="363" y="658"/>
                      <a:pt x="306" y="671"/>
                      <a:pt x="259" y="702"/>
                    </a:cubicBezTo>
                    <a:cubicBezTo>
                      <a:pt x="260" y="710"/>
                      <a:pt x="265" y="719"/>
                      <a:pt x="256" y="730"/>
                    </a:cubicBezTo>
                    <a:cubicBezTo>
                      <a:pt x="346" y="673"/>
                      <a:pt x="444" y="633"/>
                      <a:pt x="543" y="592"/>
                    </a:cubicBezTo>
                    <a:cubicBezTo>
                      <a:pt x="606" y="566"/>
                      <a:pt x="664" y="530"/>
                      <a:pt x="734" y="516"/>
                    </a:cubicBezTo>
                    <a:cubicBezTo>
                      <a:pt x="771" y="497"/>
                      <a:pt x="810" y="479"/>
                      <a:pt x="847" y="459"/>
                    </a:cubicBezTo>
                    <a:cubicBezTo>
                      <a:pt x="845" y="451"/>
                      <a:pt x="833" y="460"/>
                      <a:pt x="828" y="452"/>
                    </a:cubicBezTo>
                    <a:close/>
                    <a:moveTo>
                      <a:pt x="1386" y="702"/>
                    </a:moveTo>
                    <a:cubicBezTo>
                      <a:pt x="1381" y="674"/>
                      <a:pt x="1366" y="640"/>
                      <a:pt x="1352" y="606"/>
                    </a:cubicBezTo>
                    <a:cubicBezTo>
                      <a:pt x="1347" y="594"/>
                      <a:pt x="1347" y="580"/>
                      <a:pt x="1343" y="567"/>
                    </a:cubicBezTo>
                    <a:cubicBezTo>
                      <a:pt x="1337" y="550"/>
                      <a:pt x="1325" y="535"/>
                      <a:pt x="1320" y="521"/>
                    </a:cubicBezTo>
                    <a:cubicBezTo>
                      <a:pt x="1312" y="500"/>
                      <a:pt x="1312" y="483"/>
                      <a:pt x="1295" y="473"/>
                    </a:cubicBezTo>
                    <a:cubicBezTo>
                      <a:pt x="1284" y="477"/>
                      <a:pt x="1270" y="478"/>
                      <a:pt x="1265" y="486"/>
                    </a:cubicBezTo>
                    <a:cubicBezTo>
                      <a:pt x="1276" y="539"/>
                      <a:pt x="1313" y="609"/>
                      <a:pt x="1338" y="668"/>
                    </a:cubicBezTo>
                    <a:cubicBezTo>
                      <a:pt x="1346" y="686"/>
                      <a:pt x="1346" y="701"/>
                      <a:pt x="1345" y="712"/>
                    </a:cubicBezTo>
                    <a:cubicBezTo>
                      <a:pt x="1341" y="728"/>
                      <a:pt x="1320" y="736"/>
                      <a:pt x="1306" y="723"/>
                    </a:cubicBezTo>
                    <a:cubicBezTo>
                      <a:pt x="1278" y="641"/>
                      <a:pt x="1238" y="583"/>
                      <a:pt x="1205" y="509"/>
                    </a:cubicBezTo>
                    <a:cubicBezTo>
                      <a:pt x="1197" y="510"/>
                      <a:pt x="1191" y="514"/>
                      <a:pt x="1187" y="519"/>
                    </a:cubicBezTo>
                    <a:cubicBezTo>
                      <a:pt x="1196" y="562"/>
                      <a:pt x="1221" y="607"/>
                      <a:pt x="1242" y="652"/>
                    </a:cubicBezTo>
                    <a:cubicBezTo>
                      <a:pt x="1256" y="684"/>
                      <a:pt x="1278" y="725"/>
                      <a:pt x="1258" y="757"/>
                    </a:cubicBezTo>
                    <a:cubicBezTo>
                      <a:pt x="1230" y="763"/>
                      <a:pt x="1204" y="721"/>
                      <a:pt x="1193" y="700"/>
                    </a:cubicBezTo>
                    <a:cubicBezTo>
                      <a:pt x="1169" y="654"/>
                      <a:pt x="1150" y="588"/>
                      <a:pt x="1129" y="546"/>
                    </a:cubicBezTo>
                    <a:cubicBezTo>
                      <a:pt x="1118" y="549"/>
                      <a:pt x="1109" y="555"/>
                      <a:pt x="1099" y="560"/>
                    </a:cubicBezTo>
                    <a:cubicBezTo>
                      <a:pt x="1098" y="568"/>
                      <a:pt x="1109" y="566"/>
                      <a:pt x="1106" y="576"/>
                    </a:cubicBezTo>
                    <a:cubicBezTo>
                      <a:pt x="1101" y="599"/>
                      <a:pt x="1124" y="624"/>
                      <a:pt x="1141" y="650"/>
                    </a:cubicBezTo>
                    <a:cubicBezTo>
                      <a:pt x="1157" y="675"/>
                      <a:pt x="1168" y="708"/>
                      <a:pt x="1184" y="737"/>
                    </a:cubicBezTo>
                    <a:cubicBezTo>
                      <a:pt x="1191" y="749"/>
                      <a:pt x="1203" y="762"/>
                      <a:pt x="1212" y="776"/>
                    </a:cubicBezTo>
                    <a:cubicBezTo>
                      <a:pt x="1227" y="799"/>
                      <a:pt x="1237" y="832"/>
                      <a:pt x="1265" y="831"/>
                    </a:cubicBezTo>
                    <a:cubicBezTo>
                      <a:pt x="1296" y="829"/>
                      <a:pt x="1288" y="789"/>
                      <a:pt x="1308" y="771"/>
                    </a:cubicBezTo>
                    <a:cubicBezTo>
                      <a:pt x="1331" y="751"/>
                      <a:pt x="1364" y="769"/>
                      <a:pt x="1384" y="769"/>
                    </a:cubicBezTo>
                    <a:cubicBezTo>
                      <a:pt x="1391" y="749"/>
                      <a:pt x="1391" y="724"/>
                      <a:pt x="1386" y="702"/>
                    </a:cubicBezTo>
                    <a:close/>
                    <a:moveTo>
                      <a:pt x="1301" y="638"/>
                    </a:moveTo>
                    <a:cubicBezTo>
                      <a:pt x="1280" y="593"/>
                      <a:pt x="1272" y="539"/>
                      <a:pt x="1239" y="505"/>
                    </a:cubicBezTo>
                    <a:cubicBezTo>
                      <a:pt x="1240" y="499"/>
                      <a:pt x="1236" y="500"/>
                      <a:pt x="1239" y="496"/>
                    </a:cubicBezTo>
                    <a:cubicBezTo>
                      <a:pt x="1238" y="496"/>
                      <a:pt x="1236" y="496"/>
                      <a:pt x="1235" y="496"/>
                    </a:cubicBezTo>
                    <a:cubicBezTo>
                      <a:pt x="1230" y="497"/>
                      <a:pt x="1231" y="502"/>
                      <a:pt x="1223" y="500"/>
                    </a:cubicBezTo>
                    <a:cubicBezTo>
                      <a:pt x="1238" y="542"/>
                      <a:pt x="1263" y="578"/>
                      <a:pt x="1283" y="617"/>
                    </a:cubicBezTo>
                    <a:cubicBezTo>
                      <a:pt x="1298" y="646"/>
                      <a:pt x="1299" y="682"/>
                      <a:pt x="1320" y="700"/>
                    </a:cubicBezTo>
                    <a:cubicBezTo>
                      <a:pt x="1327" y="676"/>
                      <a:pt x="1311" y="658"/>
                      <a:pt x="1301" y="638"/>
                    </a:cubicBezTo>
                    <a:close/>
                    <a:moveTo>
                      <a:pt x="1184" y="576"/>
                    </a:moveTo>
                    <a:cubicBezTo>
                      <a:pt x="1178" y="557"/>
                      <a:pt x="1177" y="535"/>
                      <a:pt x="1161" y="528"/>
                    </a:cubicBezTo>
                    <a:cubicBezTo>
                      <a:pt x="1158" y="535"/>
                      <a:pt x="1143" y="531"/>
                      <a:pt x="1143" y="542"/>
                    </a:cubicBezTo>
                    <a:cubicBezTo>
                      <a:pt x="1177" y="596"/>
                      <a:pt x="1194" y="688"/>
                      <a:pt x="1244" y="735"/>
                    </a:cubicBezTo>
                    <a:cubicBezTo>
                      <a:pt x="1241" y="675"/>
                      <a:pt x="1202" y="627"/>
                      <a:pt x="1184" y="576"/>
                    </a:cubicBezTo>
                    <a:close/>
                    <a:moveTo>
                      <a:pt x="840" y="774"/>
                    </a:moveTo>
                    <a:cubicBezTo>
                      <a:pt x="824" y="792"/>
                      <a:pt x="812" y="817"/>
                      <a:pt x="805" y="840"/>
                    </a:cubicBezTo>
                    <a:cubicBezTo>
                      <a:pt x="874" y="868"/>
                      <a:pt x="966" y="861"/>
                      <a:pt x="1037" y="852"/>
                    </a:cubicBezTo>
                    <a:cubicBezTo>
                      <a:pt x="1095" y="844"/>
                      <a:pt x="1145" y="831"/>
                      <a:pt x="1189" y="810"/>
                    </a:cubicBezTo>
                    <a:cubicBezTo>
                      <a:pt x="1151" y="740"/>
                      <a:pt x="1110" y="644"/>
                      <a:pt x="1076" y="571"/>
                    </a:cubicBezTo>
                    <a:cubicBezTo>
                      <a:pt x="983" y="622"/>
                      <a:pt x="908" y="696"/>
                      <a:pt x="840" y="774"/>
                    </a:cubicBezTo>
                    <a:close/>
                    <a:moveTo>
                      <a:pt x="589" y="1559"/>
                    </a:moveTo>
                    <a:cubicBezTo>
                      <a:pt x="584" y="1554"/>
                      <a:pt x="579" y="1534"/>
                      <a:pt x="569" y="1527"/>
                    </a:cubicBezTo>
                    <a:cubicBezTo>
                      <a:pt x="564" y="1483"/>
                      <a:pt x="544" y="1466"/>
                      <a:pt x="532" y="1428"/>
                    </a:cubicBezTo>
                    <a:cubicBezTo>
                      <a:pt x="519" y="1419"/>
                      <a:pt x="513" y="1403"/>
                      <a:pt x="502" y="1391"/>
                    </a:cubicBezTo>
                    <a:cubicBezTo>
                      <a:pt x="502" y="1385"/>
                      <a:pt x="498" y="1382"/>
                      <a:pt x="497" y="1375"/>
                    </a:cubicBezTo>
                    <a:cubicBezTo>
                      <a:pt x="473" y="1348"/>
                      <a:pt x="466" y="1302"/>
                      <a:pt x="440" y="1277"/>
                    </a:cubicBezTo>
                    <a:cubicBezTo>
                      <a:pt x="406" y="1214"/>
                      <a:pt x="375" y="1150"/>
                      <a:pt x="346" y="1084"/>
                    </a:cubicBezTo>
                    <a:cubicBezTo>
                      <a:pt x="305" y="988"/>
                      <a:pt x="248" y="901"/>
                      <a:pt x="213" y="801"/>
                    </a:cubicBezTo>
                    <a:cubicBezTo>
                      <a:pt x="203" y="803"/>
                      <a:pt x="197" y="810"/>
                      <a:pt x="185" y="810"/>
                    </a:cubicBezTo>
                    <a:cubicBezTo>
                      <a:pt x="201" y="859"/>
                      <a:pt x="230" y="908"/>
                      <a:pt x="252" y="950"/>
                    </a:cubicBezTo>
                    <a:cubicBezTo>
                      <a:pt x="263" y="972"/>
                      <a:pt x="270" y="997"/>
                      <a:pt x="282" y="1019"/>
                    </a:cubicBezTo>
                    <a:cubicBezTo>
                      <a:pt x="362" y="1172"/>
                      <a:pt x="425" y="1336"/>
                      <a:pt x="518" y="1472"/>
                    </a:cubicBezTo>
                    <a:cubicBezTo>
                      <a:pt x="528" y="1503"/>
                      <a:pt x="546" y="1526"/>
                      <a:pt x="557" y="1557"/>
                    </a:cubicBezTo>
                    <a:cubicBezTo>
                      <a:pt x="558" y="1564"/>
                      <a:pt x="549" y="1565"/>
                      <a:pt x="555" y="1571"/>
                    </a:cubicBezTo>
                    <a:cubicBezTo>
                      <a:pt x="574" y="1579"/>
                      <a:pt x="579" y="1567"/>
                      <a:pt x="589" y="1559"/>
                    </a:cubicBezTo>
                    <a:close/>
                    <a:moveTo>
                      <a:pt x="105" y="875"/>
                    </a:moveTo>
                    <a:cubicBezTo>
                      <a:pt x="112" y="889"/>
                      <a:pt x="120" y="904"/>
                      <a:pt x="128" y="918"/>
                    </a:cubicBezTo>
                    <a:cubicBezTo>
                      <a:pt x="143" y="946"/>
                      <a:pt x="156" y="977"/>
                      <a:pt x="171" y="1003"/>
                    </a:cubicBezTo>
                    <a:cubicBezTo>
                      <a:pt x="237" y="1118"/>
                      <a:pt x="284" y="1244"/>
                      <a:pt x="344" y="1359"/>
                    </a:cubicBezTo>
                    <a:cubicBezTo>
                      <a:pt x="374" y="1418"/>
                      <a:pt x="387" y="1482"/>
                      <a:pt x="424" y="1534"/>
                    </a:cubicBezTo>
                    <a:cubicBezTo>
                      <a:pt x="421" y="1545"/>
                      <a:pt x="432" y="1586"/>
                      <a:pt x="458" y="1575"/>
                    </a:cubicBezTo>
                    <a:cubicBezTo>
                      <a:pt x="462" y="1554"/>
                      <a:pt x="455" y="1542"/>
                      <a:pt x="449" y="1520"/>
                    </a:cubicBezTo>
                    <a:cubicBezTo>
                      <a:pt x="420" y="1479"/>
                      <a:pt x="403" y="1430"/>
                      <a:pt x="380" y="1387"/>
                    </a:cubicBezTo>
                    <a:cubicBezTo>
                      <a:pt x="369" y="1366"/>
                      <a:pt x="359" y="1347"/>
                      <a:pt x="350" y="1325"/>
                    </a:cubicBezTo>
                    <a:cubicBezTo>
                      <a:pt x="342" y="1303"/>
                      <a:pt x="327" y="1284"/>
                      <a:pt x="316" y="1263"/>
                    </a:cubicBezTo>
                    <a:cubicBezTo>
                      <a:pt x="305" y="1241"/>
                      <a:pt x="298" y="1217"/>
                      <a:pt x="288" y="1194"/>
                    </a:cubicBezTo>
                    <a:cubicBezTo>
                      <a:pt x="270" y="1148"/>
                      <a:pt x="249" y="1104"/>
                      <a:pt x="229" y="1061"/>
                    </a:cubicBezTo>
                    <a:cubicBezTo>
                      <a:pt x="208" y="1017"/>
                      <a:pt x="180" y="978"/>
                      <a:pt x="160" y="937"/>
                    </a:cubicBezTo>
                    <a:cubicBezTo>
                      <a:pt x="141" y="897"/>
                      <a:pt x="124" y="814"/>
                      <a:pt x="82" y="817"/>
                    </a:cubicBezTo>
                    <a:cubicBezTo>
                      <a:pt x="88" y="838"/>
                      <a:pt x="95" y="855"/>
                      <a:pt x="105" y="875"/>
                    </a:cubicBezTo>
                    <a:close/>
                    <a:moveTo>
                      <a:pt x="162" y="822"/>
                    </a:moveTo>
                    <a:cubicBezTo>
                      <a:pt x="154" y="823"/>
                      <a:pt x="148" y="818"/>
                      <a:pt x="135" y="822"/>
                    </a:cubicBezTo>
                    <a:cubicBezTo>
                      <a:pt x="153" y="889"/>
                      <a:pt x="189" y="950"/>
                      <a:pt x="222" y="1010"/>
                    </a:cubicBezTo>
                    <a:cubicBezTo>
                      <a:pt x="295" y="1145"/>
                      <a:pt x="337" y="1285"/>
                      <a:pt x="419" y="1417"/>
                    </a:cubicBezTo>
                    <a:cubicBezTo>
                      <a:pt x="431" y="1449"/>
                      <a:pt x="446" y="1479"/>
                      <a:pt x="465" y="1509"/>
                    </a:cubicBezTo>
                    <a:cubicBezTo>
                      <a:pt x="482" y="1502"/>
                      <a:pt x="498" y="1515"/>
                      <a:pt x="511" y="1506"/>
                    </a:cubicBezTo>
                    <a:cubicBezTo>
                      <a:pt x="384" y="1289"/>
                      <a:pt x="282" y="1046"/>
                      <a:pt x="162" y="822"/>
                    </a:cubicBezTo>
                    <a:close/>
                    <a:moveTo>
                      <a:pt x="672" y="863"/>
                    </a:moveTo>
                    <a:cubicBezTo>
                      <a:pt x="634" y="876"/>
                      <a:pt x="615" y="902"/>
                      <a:pt x="628" y="944"/>
                    </a:cubicBezTo>
                    <a:cubicBezTo>
                      <a:pt x="634" y="961"/>
                      <a:pt x="646" y="976"/>
                      <a:pt x="654" y="996"/>
                    </a:cubicBezTo>
                    <a:cubicBezTo>
                      <a:pt x="668" y="1036"/>
                      <a:pt x="678" y="1074"/>
                      <a:pt x="695" y="1111"/>
                    </a:cubicBezTo>
                    <a:cubicBezTo>
                      <a:pt x="727" y="1181"/>
                      <a:pt x="765" y="1257"/>
                      <a:pt x="803" y="1320"/>
                    </a:cubicBezTo>
                    <a:cubicBezTo>
                      <a:pt x="824" y="1339"/>
                      <a:pt x="873" y="1342"/>
                      <a:pt x="911" y="1336"/>
                    </a:cubicBezTo>
                    <a:cubicBezTo>
                      <a:pt x="912" y="1331"/>
                      <a:pt x="907" y="1331"/>
                      <a:pt x="909" y="1325"/>
                    </a:cubicBezTo>
                    <a:cubicBezTo>
                      <a:pt x="901" y="1326"/>
                      <a:pt x="892" y="1337"/>
                      <a:pt x="883" y="1329"/>
                    </a:cubicBezTo>
                    <a:cubicBezTo>
                      <a:pt x="886" y="1315"/>
                      <a:pt x="900" y="1312"/>
                      <a:pt x="902" y="1297"/>
                    </a:cubicBezTo>
                    <a:cubicBezTo>
                      <a:pt x="888" y="1287"/>
                      <a:pt x="877" y="1315"/>
                      <a:pt x="867" y="1302"/>
                    </a:cubicBezTo>
                    <a:cubicBezTo>
                      <a:pt x="868" y="1284"/>
                      <a:pt x="898" y="1279"/>
                      <a:pt x="886" y="1263"/>
                    </a:cubicBezTo>
                    <a:cubicBezTo>
                      <a:pt x="878" y="1270"/>
                      <a:pt x="866" y="1282"/>
                      <a:pt x="856" y="1279"/>
                    </a:cubicBezTo>
                    <a:cubicBezTo>
                      <a:pt x="855" y="1257"/>
                      <a:pt x="873" y="1255"/>
                      <a:pt x="879" y="1240"/>
                    </a:cubicBezTo>
                    <a:cubicBezTo>
                      <a:pt x="873" y="1232"/>
                      <a:pt x="871" y="1220"/>
                      <a:pt x="865" y="1212"/>
                    </a:cubicBezTo>
                    <a:cubicBezTo>
                      <a:pt x="846" y="1217"/>
                      <a:pt x="823" y="1242"/>
                      <a:pt x="805" y="1233"/>
                    </a:cubicBezTo>
                    <a:cubicBezTo>
                      <a:pt x="818" y="1217"/>
                      <a:pt x="836" y="1205"/>
                      <a:pt x="856" y="1196"/>
                    </a:cubicBezTo>
                    <a:cubicBezTo>
                      <a:pt x="856" y="1189"/>
                      <a:pt x="850" y="1188"/>
                      <a:pt x="849" y="1182"/>
                    </a:cubicBezTo>
                    <a:cubicBezTo>
                      <a:pt x="839" y="1182"/>
                      <a:pt x="830" y="1194"/>
                      <a:pt x="821" y="1187"/>
                    </a:cubicBezTo>
                    <a:cubicBezTo>
                      <a:pt x="818" y="1177"/>
                      <a:pt x="833" y="1168"/>
                      <a:pt x="840" y="1162"/>
                    </a:cubicBezTo>
                    <a:cubicBezTo>
                      <a:pt x="836" y="1161"/>
                      <a:pt x="837" y="1157"/>
                      <a:pt x="835" y="1155"/>
                    </a:cubicBezTo>
                    <a:cubicBezTo>
                      <a:pt x="834" y="1153"/>
                      <a:pt x="809" y="1169"/>
                      <a:pt x="808" y="1153"/>
                    </a:cubicBezTo>
                    <a:cubicBezTo>
                      <a:pt x="808" y="1141"/>
                      <a:pt x="824" y="1145"/>
                      <a:pt x="824" y="1132"/>
                    </a:cubicBezTo>
                    <a:cubicBezTo>
                      <a:pt x="814" y="1134"/>
                      <a:pt x="803" y="1146"/>
                      <a:pt x="791" y="1139"/>
                    </a:cubicBezTo>
                    <a:cubicBezTo>
                      <a:pt x="792" y="1123"/>
                      <a:pt x="811" y="1116"/>
                      <a:pt x="810" y="1107"/>
                    </a:cubicBezTo>
                    <a:cubicBezTo>
                      <a:pt x="803" y="1104"/>
                      <a:pt x="786" y="1130"/>
                      <a:pt x="775" y="1116"/>
                    </a:cubicBezTo>
                    <a:cubicBezTo>
                      <a:pt x="782" y="1104"/>
                      <a:pt x="790" y="1095"/>
                      <a:pt x="798" y="1086"/>
                    </a:cubicBezTo>
                    <a:cubicBezTo>
                      <a:pt x="795" y="1082"/>
                      <a:pt x="793" y="1076"/>
                      <a:pt x="791" y="1070"/>
                    </a:cubicBezTo>
                    <a:cubicBezTo>
                      <a:pt x="770" y="1072"/>
                      <a:pt x="760" y="1086"/>
                      <a:pt x="746" y="1095"/>
                    </a:cubicBezTo>
                    <a:cubicBezTo>
                      <a:pt x="745" y="1092"/>
                      <a:pt x="742" y="1091"/>
                      <a:pt x="741" y="1088"/>
                    </a:cubicBezTo>
                    <a:cubicBezTo>
                      <a:pt x="747" y="1066"/>
                      <a:pt x="770" y="1062"/>
                      <a:pt x="780" y="1049"/>
                    </a:cubicBezTo>
                    <a:cubicBezTo>
                      <a:pt x="778" y="1049"/>
                      <a:pt x="777" y="1047"/>
                      <a:pt x="778" y="1045"/>
                    </a:cubicBezTo>
                    <a:cubicBezTo>
                      <a:pt x="772" y="1040"/>
                      <a:pt x="763" y="1049"/>
                      <a:pt x="755" y="1049"/>
                    </a:cubicBezTo>
                    <a:cubicBezTo>
                      <a:pt x="754" y="1045"/>
                      <a:pt x="748" y="1045"/>
                      <a:pt x="750" y="1038"/>
                    </a:cubicBezTo>
                    <a:cubicBezTo>
                      <a:pt x="754" y="1031"/>
                      <a:pt x="764" y="1031"/>
                      <a:pt x="766" y="1024"/>
                    </a:cubicBezTo>
                    <a:cubicBezTo>
                      <a:pt x="758" y="1012"/>
                      <a:pt x="745" y="1038"/>
                      <a:pt x="729" y="1026"/>
                    </a:cubicBezTo>
                    <a:cubicBezTo>
                      <a:pt x="735" y="1017"/>
                      <a:pt x="740" y="1006"/>
                      <a:pt x="755" y="1006"/>
                    </a:cubicBezTo>
                    <a:cubicBezTo>
                      <a:pt x="753" y="1000"/>
                      <a:pt x="752" y="995"/>
                      <a:pt x="746" y="994"/>
                    </a:cubicBezTo>
                    <a:cubicBezTo>
                      <a:pt x="740" y="1000"/>
                      <a:pt x="735" y="1006"/>
                      <a:pt x="723" y="1006"/>
                    </a:cubicBezTo>
                    <a:cubicBezTo>
                      <a:pt x="724" y="993"/>
                      <a:pt x="726" y="982"/>
                      <a:pt x="741" y="983"/>
                    </a:cubicBezTo>
                    <a:cubicBezTo>
                      <a:pt x="739" y="975"/>
                      <a:pt x="736" y="969"/>
                      <a:pt x="732" y="964"/>
                    </a:cubicBezTo>
                    <a:cubicBezTo>
                      <a:pt x="716" y="974"/>
                      <a:pt x="696" y="1002"/>
                      <a:pt x="681" y="992"/>
                    </a:cubicBezTo>
                    <a:cubicBezTo>
                      <a:pt x="693" y="975"/>
                      <a:pt x="706" y="960"/>
                      <a:pt x="727" y="953"/>
                    </a:cubicBezTo>
                    <a:cubicBezTo>
                      <a:pt x="713" y="920"/>
                      <a:pt x="697" y="878"/>
                      <a:pt x="672" y="863"/>
                    </a:cubicBezTo>
                    <a:close/>
                    <a:moveTo>
                      <a:pt x="938" y="1019"/>
                    </a:moveTo>
                    <a:cubicBezTo>
                      <a:pt x="951" y="1015"/>
                      <a:pt x="959" y="1006"/>
                      <a:pt x="966" y="996"/>
                    </a:cubicBezTo>
                    <a:cubicBezTo>
                      <a:pt x="961" y="989"/>
                      <a:pt x="957" y="981"/>
                      <a:pt x="950" y="976"/>
                    </a:cubicBezTo>
                    <a:cubicBezTo>
                      <a:pt x="952" y="996"/>
                      <a:pt x="940" y="1003"/>
                      <a:pt x="938" y="1019"/>
                    </a:cubicBezTo>
                    <a:close/>
                    <a:moveTo>
                      <a:pt x="1170" y="996"/>
                    </a:moveTo>
                    <a:cubicBezTo>
                      <a:pt x="1163" y="995"/>
                      <a:pt x="1155" y="993"/>
                      <a:pt x="1150" y="989"/>
                    </a:cubicBezTo>
                    <a:cubicBezTo>
                      <a:pt x="1148" y="996"/>
                      <a:pt x="1140" y="995"/>
                      <a:pt x="1141" y="1003"/>
                    </a:cubicBezTo>
                    <a:cubicBezTo>
                      <a:pt x="1152" y="1008"/>
                      <a:pt x="1164" y="1009"/>
                      <a:pt x="1173" y="1010"/>
                    </a:cubicBezTo>
                    <a:cubicBezTo>
                      <a:pt x="1175" y="995"/>
                      <a:pt x="1166" y="1008"/>
                      <a:pt x="1170" y="996"/>
                    </a:cubicBezTo>
                    <a:close/>
                    <a:moveTo>
                      <a:pt x="932" y="1026"/>
                    </a:moveTo>
                    <a:cubicBezTo>
                      <a:pt x="930" y="1040"/>
                      <a:pt x="916" y="1079"/>
                      <a:pt x="918" y="1081"/>
                    </a:cubicBezTo>
                    <a:cubicBezTo>
                      <a:pt x="937" y="1112"/>
                      <a:pt x="949" y="1054"/>
                      <a:pt x="968" y="1049"/>
                    </a:cubicBezTo>
                    <a:cubicBezTo>
                      <a:pt x="982" y="1054"/>
                      <a:pt x="986" y="1068"/>
                      <a:pt x="998" y="1074"/>
                    </a:cubicBezTo>
                    <a:cubicBezTo>
                      <a:pt x="999" y="1065"/>
                      <a:pt x="1011" y="1067"/>
                      <a:pt x="1010" y="1056"/>
                    </a:cubicBezTo>
                    <a:cubicBezTo>
                      <a:pt x="997" y="1042"/>
                      <a:pt x="989" y="1023"/>
                      <a:pt x="973" y="1012"/>
                    </a:cubicBezTo>
                    <a:cubicBezTo>
                      <a:pt x="966" y="1025"/>
                      <a:pt x="945" y="1039"/>
                      <a:pt x="932" y="1026"/>
                    </a:cubicBezTo>
                    <a:close/>
                    <a:moveTo>
                      <a:pt x="1129" y="1019"/>
                    </a:moveTo>
                    <a:cubicBezTo>
                      <a:pt x="1113" y="1062"/>
                      <a:pt x="1091" y="1099"/>
                      <a:pt x="1081" y="1148"/>
                    </a:cubicBezTo>
                    <a:cubicBezTo>
                      <a:pt x="1100" y="1160"/>
                      <a:pt x="1134" y="1163"/>
                      <a:pt x="1152" y="1148"/>
                    </a:cubicBezTo>
                    <a:cubicBezTo>
                      <a:pt x="1161" y="1115"/>
                      <a:pt x="1166" y="1078"/>
                      <a:pt x="1173" y="1038"/>
                    </a:cubicBezTo>
                    <a:cubicBezTo>
                      <a:pt x="1164" y="1026"/>
                      <a:pt x="1149" y="1020"/>
                      <a:pt x="1129" y="1019"/>
                    </a:cubicBezTo>
                    <a:close/>
                    <a:moveTo>
                      <a:pt x="1159" y="1196"/>
                    </a:moveTo>
                    <a:cubicBezTo>
                      <a:pt x="1165" y="1199"/>
                      <a:pt x="1164" y="1209"/>
                      <a:pt x="1175" y="1208"/>
                    </a:cubicBezTo>
                    <a:cubicBezTo>
                      <a:pt x="1180" y="1162"/>
                      <a:pt x="1199" y="1106"/>
                      <a:pt x="1219" y="1056"/>
                    </a:cubicBezTo>
                    <a:cubicBezTo>
                      <a:pt x="1213" y="1046"/>
                      <a:pt x="1204" y="1040"/>
                      <a:pt x="1191" y="1038"/>
                    </a:cubicBezTo>
                    <a:cubicBezTo>
                      <a:pt x="1186" y="1088"/>
                      <a:pt x="1171" y="1148"/>
                      <a:pt x="1159" y="1196"/>
                    </a:cubicBezTo>
                    <a:close/>
                    <a:moveTo>
                      <a:pt x="918" y="1107"/>
                    </a:moveTo>
                    <a:cubicBezTo>
                      <a:pt x="928" y="1191"/>
                      <a:pt x="930" y="1277"/>
                      <a:pt x="948" y="1339"/>
                    </a:cubicBezTo>
                    <a:cubicBezTo>
                      <a:pt x="952" y="1335"/>
                      <a:pt x="978" y="1335"/>
                      <a:pt x="989" y="1339"/>
                    </a:cubicBezTo>
                    <a:cubicBezTo>
                      <a:pt x="994" y="1328"/>
                      <a:pt x="984" y="1307"/>
                      <a:pt x="991" y="1290"/>
                    </a:cubicBezTo>
                    <a:cubicBezTo>
                      <a:pt x="1010" y="1295"/>
                      <a:pt x="996" y="1331"/>
                      <a:pt x="1012" y="1339"/>
                    </a:cubicBezTo>
                    <a:cubicBezTo>
                      <a:pt x="1029" y="1322"/>
                      <a:pt x="1027" y="1282"/>
                      <a:pt x="1026" y="1249"/>
                    </a:cubicBezTo>
                    <a:cubicBezTo>
                      <a:pt x="1037" y="1194"/>
                      <a:pt x="1023" y="1143"/>
                      <a:pt x="1021" y="1086"/>
                    </a:cubicBezTo>
                    <a:cubicBezTo>
                      <a:pt x="1012" y="1090"/>
                      <a:pt x="999" y="1096"/>
                      <a:pt x="987" y="1091"/>
                    </a:cubicBezTo>
                    <a:cubicBezTo>
                      <a:pt x="989" y="1139"/>
                      <a:pt x="997" y="1197"/>
                      <a:pt x="994" y="1249"/>
                    </a:cubicBezTo>
                    <a:cubicBezTo>
                      <a:pt x="969" y="1206"/>
                      <a:pt x="989" y="1127"/>
                      <a:pt x="964" y="1081"/>
                    </a:cubicBezTo>
                    <a:cubicBezTo>
                      <a:pt x="959" y="1100"/>
                      <a:pt x="937" y="1110"/>
                      <a:pt x="918" y="1107"/>
                    </a:cubicBezTo>
                    <a:close/>
                    <a:moveTo>
                      <a:pt x="1040" y="1336"/>
                    </a:moveTo>
                    <a:cubicBezTo>
                      <a:pt x="1054" y="1331"/>
                      <a:pt x="1067" y="1325"/>
                      <a:pt x="1083" y="1323"/>
                    </a:cubicBezTo>
                    <a:cubicBezTo>
                      <a:pt x="1112" y="1278"/>
                      <a:pt x="1131" y="1232"/>
                      <a:pt x="1143" y="1176"/>
                    </a:cubicBezTo>
                    <a:cubicBezTo>
                      <a:pt x="1115" y="1177"/>
                      <a:pt x="1089" y="1176"/>
                      <a:pt x="1076" y="1162"/>
                    </a:cubicBezTo>
                    <a:cubicBezTo>
                      <a:pt x="1057" y="1222"/>
                      <a:pt x="1046" y="1272"/>
                      <a:pt x="1040" y="1336"/>
                    </a:cubicBezTo>
                    <a:close/>
                    <a:moveTo>
                      <a:pt x="911" y="1277"/>
                    </a:moveTo>
                    <a:cubicBezTo>
                      <a:pt x="916" y="1288"/>
                      <a:pt x="914" y="1294"/>
                      <a:pt x="922" y="1300"/>
                    </a:cubicBezTo>
                    <a:cubicBezTo>
                      <a:pt x="919" y="1289"/>
                      <a:pt x="922" y="1277"/>
                      <a:pt x="916" y="1274"/>
                    </a:cubicBezTo>
                    <a:cubicBezTo>
                      <a:pt x="915" y="1276"/>
                      <a:pt x="914" y="1277"/>
                      <a:pt x="911" y="1277"/>
                    </a:cubicBezTo>
                    <a:close/>
                    <a:moveTo>
                      <a:pt x="803" y="1437"/>
                    </a:moveTo>
                    <a:cubicBezTo>
                      <a:pt x="889" y="1451"/>
                      <a:pt x="951" y="1459"/>
                      <a:pt x="1030" y="1430"/>
                    </a:cubicBezTo>
                    <a:cubicBezTo>
                      <a:pt x="1072" y="1435"/>
                      <a:pt x="1079" y="1419"/>
                      <a:pt x="1104" y="1407"/>
                    </a:cubicBezTo>
                    <a:cubicBezTo>
                      <a:pt x="1101" y="1373"/>
                      <a:pt x="1115" y="1355"/>
                      <a:pt x="1118" y="1325"/>
                    </a:cubicBezTo>
                    <a:cubicBezTo>
                      <a:pt x="1072" y="1366"/>
                      <a:pt x="996" y="1352"/>
                      <a:pt x="925" y="1359"/>
                    </a:cubicBezTo>
                    <a:cubicBezTo>
                      <a:pt x="887" y="1363"/>
                      <a:pt x="811" y="1356"/>
                      <a:pt x="785" y="1339"/>
                    </a:cubicBezTo>
                    <a:cubicBezTo>
                      <a:pt x="793" y="1374"/>
                      <a:pt x="796" y="1404"/>
                      <a:pt x="803" y="1437"/>
                    </a:cubicBezTo>
                    <a:close/>
                    <a:moveTo>
                      <a:pt x="1067" y="1453"/>
                    </a:moveTo>
                    <a:cubicBezTo>
                      <a:pt x="1071" y="1475"/>
                      <a:pt x="1071" y="1487"/>
                      <a:pt x="1072" y="1511"/>
                    </a:cubicBezTo>
                    <a:cubicBezTo>
                      <a:pt x="1084" y="1513"/>
                      <a:pt x="1086" y="1504"/>
                      <a:pt x="1097" y="1504"/>
                    </a:cubicBezTo>
                    <a:cubicBezTo>
                      <a:pt x="1096" y="1472"/>
                      <a:pt x="1107" y="1459"/>
                      <a:pt x="1102" y="1435"/>
                    </a:cubicBezTo>
                    <a:cubicBezTo>
                      <a:pt x="1092" y="1443"/>
                      <a:pt x="1074" y="1442"/>
                      <a:pt x="1067" y="1453"/>
                    </a:cubicBezTo>
                    <a:close/>
                    <a:moveTo>
                      <a:pt x="1042" y="1525"/>
                    </a:moveTo>
                    <a:cubicBezTo>
                      <a:pt x="1044" y="1522"/>
                      <a:pt x="1046" y="1524"/>
                      <a:pt x="1053" y="1522"/>
                    </a:cubicBezTo>
                    <a:cubicBezTo>
                      <a:pt x="1057" y="1501"/>
                      <a:pt x="1061" y="1460"/>
                      <a:pt x="1042" y="1453"/>
                    </a:cubicBezTo>
                    <a:cubicBezTo>
                      <a:pt x="1036" y="1471"/>
                      <a:pt x="1039" y="1500"/>
                      <a:pt x="1042" y="1525"/>
                    </a:cubicBezTo>
                    <a:close/>
                    <a:moveTo>
                      <a:pt x="805" y="1458"/>
                    </a:moveTo>
                    <a:cubicBezTo>
                      <a:pt x="808" y="1484"/>
                      <a:pt x="815" y="1503"/>
                      <a:pt x="817" y="1529"/>
                    </a:cubicBezTo>
                    <a:cubicBezTo>
                      <a:pt x="825" y="1529"/>
                      <a:pt x="832" y="1538"/>
                      <a:pt x="837" y="1534"/>
                    </a:cubicBezTo>
                    <a:cubicBezTo>
                      <a:pt x="842" y="1514"/>
                      <a:pt x="836" y="1494"/>
                      <a:pt x="835" y="1465"/>
                    </a:cubicBezTo>
                    <a:cubicBezTo>
                      <a:pt x="823" y="1459"/>
                      <a:pt x="818" y="1457"/>
                      <a:pt x="805" y="1458"/>
                    </a:cubicBezTo>
                    <a:close/>
                    <a:moveTo>
                      <a:pt x="973" y="1470"/>
                    </a:moveTo>
                    <a:cubicBezTo>
                      <a:pt x="972" y="1497"/>
                      <a:pt x="969" y="1517"/>
                      <a:pt x="975" y="1545"/>
                    </a:cubicBezTo>
                    <a:cubicBezTo>
                      <a:pt x="991" y="1540"/>
                      <a:pt x="1012" y="1541"/>
                      <a:pt x="1023" y="1532"/>
                    </a:cubicBezTo>
                    <a:cubicBezTo>
                      <a:pt x="1026" y="1503"/>
                      <a:pt x="1024" y="1489"/>
                      <a:pt x="1019" y="1460"/>
                    </a:cubicBezTo>
                    <a:cubicBezTo>
                      <a:pt x="1005" y="1458"/>
                      <a:pt x="988" y="1466"/>
                      <a:pt x="973" y="1470"/>
                    </a:cubicBezTo>
                    <a:close/>
                    <a:moveTo>
                      <a:pt x="854" y="1541"/>
                    </a:moveTo>
                    <a:cubicBezTo>
                      <a:pt x="876" y="1546"/>
                      <a:pt x="890" y="1545"/>
                      <a:pt x="916" y="1548"/>
                    </a:cubicBezTo>
                    <a:cubicBezTo>
                      <a:pt x="915" y="1523"/>
                      <a:pt x="921" y="1496"/>
                      <a:pt x="913" y="1472"/>
                    </a:cubicBezTo>
                    <a:cubicBezTo>
                      <a:pt x="894" y="1468"/>
                      <a:pt x="867" y="1468"/>
                      <a:pt x="854" y="1465"/>
                    </a:cubicBezTo>
                    <a:cubicBezTo>
                      <a:pt x="855" y="1482"/>
                      <a:pt x="852" y="1524"/>
                      <a:pt x="854" y="1541"/>
                    </a:cubicBezTo>
                    <a:close/>
                    <a:moveTo>
                      <a:pt x="936" y="1470"/>
                    </a:moveTo>
                    <a:cubicBezTo>
                      <a:pt x="929" y="1493"/>
                      <a:pt x="932" y="1521"/>
                      <a:pt x="934" y="1550"/>
                    </a:cubicBezTo>
                    <a:cubicBezTo>
                      <a:pt x="942" y="1549"/>
                      <a:pt x="954" y="1552"/>
                      <a:pt x="959" y="1548"/>
                    </a:cubicBezTo>
                    <a:cubicBezTo>
                      <a:pt x="955" y="1526"/>
                      <a:pt x="961" y="1496"/>
                      <a:pt x="952" y="1470"/>
                    </a:cubicBezTo>
                    <a:cubicBezTo>
                      <a:pt x="947" y="1470"/>
                      <a:pt x="942" y="1470"/>
                      <a:pt x="936" y="1470"/>
                    </a:cubicBezTo>
                    <a:close/>
                    <a:moveTo>
                      <a:pt x="1026" y="1561"/>
                    </a:moveTo>
                    <a:cubicBezTo>
                      <a:pt x="1021" y="1560"/>
                      <a:pt x="1022" y="1555"/>
                      <a:pt x="1014" y="1557"/>
                    </a:cubicBezTo>
                    <a:cubicBezTo>
                      <a:pt x="959" y="1579"/>
                      <a:pt x="886" y="1572"/>
                      <a:pt x="821" y="1552"/>
                    </a:cubicBezTo>
                    <a:cubicBezTo>
                      <a:pt x="829" y="1584"/>
                      <a:pt x="834" y="1634"/>
                      <a:pt x="842" y="1669"/>
                    </a:cubicBezTo>
                    <a:cubicBezTo>
                      <a:pt x="848" y="1675"/>
                      <a:pt x="854" y="1680"/>
                      <a:pt x="860" y="1685"/>
                    </a:cubicBezTo>
                    <a:cubicBezTo>
                      <a:pt x="877" y="1683"/>
                      <a:pt x="893" y="1698"/>
                      <a:pt x="911" y="1699"/>
                    </a:cubicBezTo>
                    <a:cubicBezTo>
                      <a:pt x="923" y="1700"/>
                      <a:pt x="935" y="1692"/>
                      <a:pt x="948" y="1692"/>
                    </a:cubicBezTo>
                    <a:cubicBezTo>
                      <a:pt x="987" y="1692"/>
                      <a:pt x="1031" y="1702"/>
                      <a:pt x="1065" y="1679"/>
                    </a:cubicBezTo>
                    <a:cubicBezTo>
                      <a:pt x="1088" y="1638"/>
                      <a:pt x="1091" y="1567"/>
                      <a:pt x="1090" y="1527"/>
                    </a:cubicBezTo>
                    <a:cubicBezTo>
                      <a:pt x="1071" y="1541"/>
                      <a:pt x="1041" y="1544"/>
                      <a:pt x="1026" y="1561"/>
                    </a:cubicBezTo>
                    <a:close/>
                    <a:moveTo>
                      <a:pt x="481" y="1534"/>
                    </a:moveTo>
                    <a:cubicBezTo>
                      <a:pt x="493" y="1554"/>
                      <a:pt x="500" y="1597"/>
                      <a:pt x="452" y="1600"/>
                    </a:cubicBezTo>
                    <a:cubicBezTo>
                      <a:pt x="442" y="1593"/>
                      <a:pt x="437" y="1594"/>
                      <a:pt x="424" y="1598"/>
                    </a:cubicBezTo>
                    <a:cubicBezTo>
                      <a:pt x="417" y="1581"/>
                      <a:pt x="419" y="1554"/>
                      <a:pt x="403" y="1552"/>
                    </a:cubicBezTo>
                    <a:cubicBezTo>
                      <a:pt x="390" y="1566"/>
                      <a:pt x="340" y="1581"/>
                      <a:pt x="360" y="1610"/>
                    </a:cubicBezTo>
                    <a:cubicBezTo>
                      <a:pt x="442" y="1626"/>
                      <a:pt x="562" y="1633"/>
                      <a:pt x="658" y="1610"/>
                    </a:cubicBezTo>
                    <a:cubicBezTo>
                      <a:pt x="657" y="1602"/>
                      <a:pt x="665" y="1604"/>
                      <a:pt x="663" y="1596"/>
                    </a:cubicBezTo>
                    <a:cubicBezTo>
                      <a:pt x="653" y="1575"/>
                      <a:pt x="629" y="1554"/>
                      <a:pt x="612" y="1555"/>
                    </a:cubicBezTo>
                    <a:cubicBezTo>
                      <a:pt x="641" y="1578"/>
                      <a:pt x="584" y="1605"/>
                      <a:pt x="557" y="1596"/>
                    </a:cubicBezTo>
                    <a:cubicBezTo>
                      <a:pt x="537" y="1589"/>
                      <a:pt x="531" y="1568"/>
                      <a:pt x="534" y="1548"/>
                    </a:cubicBezTo>
                    <a:cubicBezTo>
                      <a:pt x="529" y="1545"/>
                      <a:pt x="528" y="1537"/>
                      <a:pt x="525" y="1532"/>
                    </a:cubicBezTo>
                    <a:cubicBezTo>
                      <a:pt x="512" y="1536"/>
                      <a:pt x="502" y="1528"/>
                      <a:pt x="481" y="1534"/>
                    </a:cubicBezTo>
                    <a:close/>
                    <a:moveTo>
                      <a:pt x="686" y="1607"/>
                    </a:moveTo>
                    <a:cubicBezTo>
                      <a:pt x="679" y="1617"/>
                      <a:pt x="668" y="1626"/>
                      <a:pt x="658" y="1630"/>
                    </a:cubicBezTo>
                    <a:cubicBezTo>
                      <a:pt x="582" y="1662"/>
                      <a:pt x="481" y="1632"/>
                      <a:pt x="385" y="1642"/>
                    </a:cubicBezTo>
                    <a:cubicBezTo>
                      <a:pt x="378" y="1635"/>
                      <a:pt x="358" y="1633"/>
                      <a:pt x="344" y="1630"/>
                    </a:cubicBezTo>
                    <a:cubicBezTo>
                      <a:pt x="339" y="1642"/>
                      <a:pt x="336" y="1655"/>
                      <a:pt x="334" y="1669"/>
                    </a:cubicBezTo>
                    <a:cubicBezTo>
                      <a:pt x="361" y="1696"/>
                      <a:pt x="432" y="1706"/>
                      <a:pt x="500" y="1715"/>
                    </a:cubicBezTo>
                    <a:cubicBezTo>
                      <a:pt x="540" y="1721"/>
                      <a:pt x="564" y="1718"/>
                      <a:pt x="605" y="1711"/>
                    </a:cubicBezTo>
                    <a:cubicBezTo>
                      <a:pt x="629" y="1706"/>
                      <a:pt x="696" y="1690"/>
                      <a:pt x="704" y="1674"/>
                    </a:cubicBezTo>
                    <a:cubicBezTo>
                      <a:pt x="714" y="1652"/>
                      <a:pt x="696" y="1625"/>
                      <a:pt x="693" y="1607"/>
                    </a:cubicBezTo>
                    <a:cubicBezTo>
                      <a:pt x="690" y="1607"/>
                      <a:pt x="688" y="1607"/>
                      <a:pt x="686" y="1607"/>
                    </a:cubicBezTo>
                    <a:close/>
                    <a:moveTo>
                      <a:pt x="261" y="1662"/>
                    </a:moveTo>
                    <a:cubicBezTo>
                      <a:pt x="229" y="1676"/>
                      <a:pt x="207" y="1688"/>
                      <a:pt x="178" y="1704"/>
                    </a:cubicBezTo>
                    <a:cubicBezTo>
                      <a:pt x="137" y="1727"/>
                      <a:pt x="116" y="1739"/>
                      <a:pt x="84" y="1773"/>
                    </a:cubicBezTo>
                    <a:cubicBezTo>
                      <a:pt x="70" y="1787"/>
                      <a:pt x="45" y="1813"/>
                      <a:pt x="47" y="1830"/>
                    </a:cubicBezTo>
                    <a:cubicBezTo>
                      <a:pt x="51" y="1857"/>
                      <a:pt x="107" y="1874"/>
                      <a:pt x="130" y="1883"/>
                    </a:cubicBezTo>
                    <a:cubicBezTo>
                      <a:pt x="205" y="1912"/>
                      <a:pt x="288" y="1931"/>
                      <a:pt x="376" y="1940"/>
                    </a:cubicBezTo>
                    <a:cubicBezTo>
                      <a:pt x="450" y="1948"/>
                      <a:pt x="484" y="1935"/>
                      <a:pt x="555" y="1936"/>
                    </a:cubicBezTo>
                    <a:cubicBezTo>
                      <a:pt x="600" y="1936"/>
                      <a:pt x="638" y="1933"/>
                      <a:pt x="681" y="1927"/>
                    </a:cubicBezTo>
                    <a:cubicBezTo>
                      <a:pt x="760" y="1915"/>
                      <a:pt x="822" y="1904"/>
                      <a:pt x="883" y="1878"/>
                    </a:cubicBezTo>
                    <a:cubicBezTo>
                      <a:pt x="919" y="1864"/>
                      <a:pt x="953" y="1847"/>
                      <a:pt x="975" y="1823"/>
                    </a:cubicBezTo>
                    <a:cubicBezTo>
                      <a:pt x="941" y="1751"/>
                      <a:pt x="866" y="1720"/>
                      <a:pt x="808" y="1672"/>
                    </a:cubicBezTo>
                    <a:cubicBezTo>
                      <a:pt x="780" y="1669"/>
                      <a:pt x="762" y="1656"/>
                      <a:pt x="734" y="1653"/>
                    </a:cubicBezTo>
                    <a:cubicBezTo>
                      <a:pt x="731" y="1660"/>
                      <a:pt x="734" y="1668"/>
                      <a:pt x="736" y="1679"/>
                    </a:cubicBezTo>
                    <a:cubicBezTo>
                      <a:pt x="695" y="1707"/>
                      <a:pt x="639" y="1727"/>
                      <a:pt x="580" y="1734"/>
                    </a:cubicBezTo>
                    <a:cubicBezTo>
                      <a:pt x="537" y="1739"/>
                      <a:pt x="498" y="1730"/>
                      <a:pt x="463" y="1727"/>
                    </a:cubicBezTo>
                    <a:cubicBezTo>
                      <a:pt x="401" y="1721"/>
                      <a:pt x="349" y="1721"/>
                      <a:pt x="311" y="1688"/>
                    </a:cubicBezTo>
                    <a:cubicBezTo>
                      <a:pt x="309" y="1681"/>
                      <a:pt x="325" y="1654"/>
                      <a:pt x="311" y="1644"/>
                    </a:cubicBezTo>
                    <a:cubicBezTo>
                      <a:pt x="301" y="1650"/>
                      <a:pt x="280" y="1654"/>
                      <a:pt x="261" y="16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170"/>
              <p:cNvSpPr/>
              <p:nvPr/>
            </p:nvSpPr>
            <p:spPr bwMode="auto">
              <a:xfrm>
                <a:off x="3695700" y="3516313"/>
                <a:ext cx="44450" cy="44450"/>
              </a:xfrm>
              <a:custGeom>
                <a:avLst/>
                <a:gdLst>
                  <a:gd name="T0" fmla="*/ 35 w 68"/>
                  <a:gd name="T1" fmla="*/ 4 h 69"/>
                  <a:gd name="T2" fmla="*/ 3 w 68"/>
                  <a:gd name="T3" fmla="*/ 31 h 69"/>
                  <a:gd name="T4" fmla="*/ 35 w 68"/>
                  <a:gd name="T5" fmla="*/ 4 h 69"/>
                </a:gdLst>
                <a:ahLst/>
                <a:cxnLst>
                  <a:cxn ang="0">
                    <a:pos x="T0" y="T1"/>
                  </a:cxn>
                  <a:cxn ang="0">
                    <a:pos x="T2" y="T3"/>
                  </a:cxn>
                  <a:cxn ang="0">
                    <a:pos x="T4" y="T5"/>
                  </a:cxn>
                </a:cxnLst>
                <a:rect l="0" t="0" r="r" b="b"/>
                <a:pathLst>
                  <a:path w="68" h="69">
                    <a:moveTo>
                      <a:pt x="35" y="4"/>
                    </a:moveTo>
                    <a:cubicBezTo>
                      <a:pt x="68" y="35"/>
                      <a:pt x="9" y="69"/>
                      <a:pt x="3" y="31"/>
                    </a:cubicBezTo>
                    <a:cubicBezTo>
                      <a:pt x="0" y="12"/>
                      <a:pt x="20" y="0"/>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sp>
        <p:nvSpPr>
          <p:cNvPr id="87" name="矩形 86"/>
          <p:cNvSpPr/>
          <p:nvPr/>
        </p:nvSpPr>
        <p:spPr>
          <a:xfrm>
            <a:off x="6126499" y="3132187"/>
            <a:ext cx="4559862" cy="1061829"/>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88" name="文本框 87"/>
          <p:cNvSpPr txBox="1"/>
          <p:nvPr/>
        </p:nvSpPr>
        <p:spPr>
          <a:xfrm>
            <a:off x="6101719" y="2442980"/>
            <a:ext cx="2654530" cy="400110"/>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20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cxnSp>
        <p:nvCxnSpPr>
          <p:cNvPr id="89" name="直接连接符 88"/>
          <p:cNvCxnSpPr/>
          <p:nvPr/>
        </p:nvCxnSpPr>
        <p:spPr>
          <a:xfrm>
            <a:off x="6162496" y="3027561"/>
            <a:ext cx="3164582" cy="0"/>
          </a:xfrm>
          <a:prstGeom prst="line">
            <a:avLst/>
          </a:prstGeom>
          <a:solidFill>
            <a:srgbClr val="070606"/>
          </a:solidFill>
          <a:ln w="15875">
            <a:solidFill>
              <a:schemeClr val="accent1">
                <a:lumMod val="50000"/>
              </a:schemeClr>
            </a:solidFill>
            <a:round/>
          </a:ln>
        </p:spPr>
      </p:cxnSp>
      <p:sp>
        <p:nvSpPr>
          <p:cNvPr id="90" name="矩形 89"/>
          <p:cNvSpPr/>
          <p:nvPr/>
        </p:nvSpPr>
        <p:spPr>
          <a:xfrm>
            <a:off x="6096000" y="4293096"/>
            <a:ext cx="4236180" cy="830997"/>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600" b="0" i="0" u="none" strike="noStrike" kern="0" cap="none" spc="0" normalizeH="0" baseline="0" noProof="0">
                <a:ln>
                  <a:noFill/>
                </a:ln>
                <a:solidFill>
                  <a:srgbClr val="5B9BD5">
                    <a:lumMod val="50000"/>
                  </a:srgbClr>
                </a:solidFill>
                <a:effectLst/>
                <a:uLnTx/>
                <a:uFillTx/>
                <a:latin typeface="Calibri"/>
                <a:ea typeface="宋体" panose="02010600030101010101" pitchFamily="2" charset="-122"/>
                <a:cs typeface="+mn-cs"/>
                <a:sym typeface="Calibri" panose="020F0502020204030204" pitchFamily="34" charset="0"/>
              </a:rPr>
              <a:t>You can click here to enter your text. You can click here to enter your text. You can click here to enter your text. </a:t>
            </a:r>
            <a:endParaRPr kumimoji="0" lang="zh-CN" altLang="en-US" sz="16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10" presetClass="entr" presetSubtype="0" dur="500"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fade">
                                      <p:cBhvr>
                                        <p:cTn id="18" dur="500"/>
                                        <p:tgtEl>
                                          <p:spTgt spid="81"/>
                                        </p:tgtEl>
                                      </p:cBhvr>
                                    </p:animEffect>
                                  </p:childTnLst>
                                </p:cTn>
                              </p:par>
                            </p:childTnLst>
                          </p:cTn>
                        </p:par>
                        <p:par>
                          <p:cTn id="19" fill="hold" nodeType="afterGroup">
                            <p:stCondLst>
                              <p:cond delay="1500"/>
                            </p:stCondLst>
                            <p:childTnLst>
                              <p:par>
                                <p:cTn id="20" presetID="53" presetClass="entr" presetSubtype="16" dur="500" fill="hold" grpId="0" nodeType="afterEffect">
                                  <p:stCondLst>
                                    <p:cond delay="0"/>
                                  </p:stCondLst>
                                  <p:childTnLst>
                                    <p:set>
                                      <p:cBhvr>
                                        <p:cTn id="21" dur="1" fill="hold">
                                          <p:stCondLst>
                                            <p:cond delay="0"/>
                                          </p:stCondLst>
                                        </p:cTn>
                                        <p:tgtEl>
                                          <p:spTgt spid="88"/>
                                        </p:tgtEl>
                                        <p:attrNameLst>
                                          <p:attrName>style.visibility</p:attrName>
                                        </p:attrNameLst>
                                      </p:cBhvr>
                                      <p:to>
                                        <p:strVal val="visible"/>
                                      </p:to>
                                    </p:set>
                                    <p:anim calcmode="lin" valueType="num">
                                      <p:cBhvr>
                                        <p:cTn id="22" dur="500" fill="hold"/>
                                        <p:tgtEl>
                                          <p:spTgt spid="88"/>
                                        </p:tgtEl>
                                        <p:attrNameLst>
                                          <p:attrName>ppt_w</p:attrName>
                                        </p:attrNameLst>
                                      </p:cBhvr>
                                      <p:tavLst>
                                        <p:tav tm="0">
                                          <p:val>
                                            <p:fltVal val="0"/>
                                          </p:val>
                                        </p:tav>
                                        <p:tav tm="100000">
                                          <p:val>
                                            <p:strVal val="#ppt_w"/>
                                          </p:val>
                                        </p:tav>
                                      </p:tavLst>
                                    </p:anim>
                                    <p:anim calcmode="lin" valueType="num">
                                      <p:cBhvr>
                                        <p:cTn id="23" dur="500" fill="hold"/>
                                        <p:tgtEl>
                                          <p:spTgt spid="88"/>
                                        </p:tgtEl>
                                        <p:attrNameLst>
                                          <p:attrName>ppt_h</p:attrName>
                                        </p:attrNameLst>
                                      </p:cBhvr>
                                      <p:tavLst>
                                        <p:tav tm="0">
                                          <p:val>
                                            <p:fltVal val="0"/>
                                          </p:val>
                                        </p:tav>
                                        <p:tav tm="100000">
                                          <p:val>
                                            <p:strVal val="#ppt_h"/>
                                          </p:val>
                                        </p:tav>
                                      </p:tavLst>
                                    </p:anim>
                                    <p:animEffect transition="in" filter="fade">
                                      <p:cBhvr>
                                        <p:cTn id="24" dur="500"/>
                                        <p:tgtEl>
                                          <p:spTgt spid="88"/>
                                        </p:tgtEl>
                                      </p:cBhvr>
                                    </p:animEffect>
                                  </p:childTnLst>
                                </p:cTn>
                              </p:par>
                            </p:childTnLst>
                          </p:cTn>
                        </p:par>
                        <p:par>
                          <p:cTn id="25" fill="hold" nodeType="afterGroup">
                            <p:stCondLst>
                              <p:cond delay="2000"/>
                            </p:stCondLst>
                            <p:childTnLst>
                              <p:par>
                                <p:cTn id="26" presetID="22" presetClass="entr" presetSubtype="8" dur="500" fill="hold" nodeType="afterEffect">
                                  <p:stCondLst>
                                    <p:cond delay="0"/>
                                  </p:stCondLst>
                                  <p:childTnLst>
                                    <p:set>
                                      <p:cBhvr>
                                        <p:cTn id="27" dur="1" fill="hold">
                                          <p:stCondLst>
                                            <p:cond delay="0"/>
                                          </p:stCondLst>
                                        </p:cTn>
                                        <p:tgtEl>
                                          <p:spTgt spid="89"/>
                                        </p:tgtEl>
                                        <p:attrNameLst>
                                          <p:attrName>style.visibility</p:attrName>
                                        </p:attrNameLst>
                                      </p:cBhvr>
                                      <p:to>
                                        <p:strVal val="visible"/>
                                      </p:to>
                                    </p:set>
                                    <p:animEffect transition="in" filter="wipe(left)">
                                      <p:cBhvr>
                                        <p:cTn id="28" dur="500"/>
                                        <p:tgtEl>
                                          <p:spTgt spid="89"/>
                                        </p:tgtEl>
                                      </p:cBhvr>
                                    </p:animEffect>
                                  </p:childTnLst>
                                </p:cTn>
                              </p:par>
                            </p:childTnLst>
                          </p:cTn>
                        </p:par>
                        <p:par>
                          <p:cTn id="29" fill="hold" nodeType="afterGroup">
                            <p:stCondLst>
                              <p:cond delay="2500"/>
                            </p:stCondLst>
                            <p:childTnLst>
                              <p:par>
                                <p:cTn id="30" presetID="42" presetClass="entr" presetSubtype="0" dur="1000" fill="hold" grpId="0" nodeType="afterEffect">
                                  <p:stCondLst>
                                    <p:cond delay="0"/>
                                  </p:stCondLst>
                                  <p:childTnLst>
                                    <p:set>
                                      <p:cBhvr>
                                        <p:cTn id="31" dur="1" fill="hold">
                                          <p:stCondLst>
                                            <p:cond delay="0"/>
                                          </p:stCondLst>
                                        </p:cTn>
                                        <p:tgtEl>
                                          <p:spTgt spid="87"/>
                                        </p:tgtEl>
                                        <p:attrNameLst>
                                          <p:attrName>style.visibility</p:attrName>
                                        </p:attrNameLst>
                                      </p:cBhvr>
                                      <p:to>
                                        <p:strVal val="visible"/>
                                      </p:to>
                                    </p:set>
                                    <p:animEffect transition="in" filter="fade">
                                      <p:cBhvr>
                                        <p:cTn id="32" dur="1000"/>
                                        <p:tgtEl>
                                          <p:spTgt spid="87"/>
                                        </p:tgtEl>
                                      </p:cBhvr>
                                    </p:animEffect>
                                    <p:anim calcmode="lin" valueType="num">
                                      <p:cBhvr>
                                        <p:cTn id="33" dur="1000" fill="hold"/>
                                        <p:tgtEl>
                                          <p:spTgt spid="87"/>
                                        </p:tgtEl>
                                        <p:attrNameLst>
                                          <p:attrName>ppt_x</p:attrName>
                                        </p:attrNameLst>
                                      </p:cBhvr>
                                      <p:tavLst>
                                        <p:tav tm="0">
                                          <p:val>
                                            <p:strVal val="#ppt_x"/>
                                          </p:val>
                                        </p:tav>
                                        <p:tav tm="100000">
                                          <p:val>
                                            <p:strVal val="#ppt_x"/>
                                          </p:val>
                                        </p:tav>
                                      </p:tavLst>
                                    </p:anim>
                                    <p:anim calcmode="lin" valueType="num">
                                      <p:cBhvr>
                                        <p:cTn id="34" dur="1000" fill="hold"/>
                                        <p:tgtEl>
                                          <p:spTgt spid="87"/>
                                        </p:tgtEl>
                                        <p:attrNameLst>
                                          <p:attrName>ppt_y</p:attrName>
                                        </p:attrNameLst>
                                      </p:cBhvr>
                                      <p:tavLst>
                                        <p:tav tm="0">
                                          <p:val>
                                            <p:strVal val="#ppt_y+.1"/>
                                          </p:val>
                                        </p:tav>
                                        <p:tav tm="100000">
                                          <p:val>
                                            <p:strVal val="#ppt_y"/>
                                          </p:val>
                                        </p:tav>
                                      </p:tavLst>
                                    </p:anim>
                                  </p:childTnLst>
                                </p:cTn>
                              </p:par>
                            </p:childTnLst>
                          </p:cTn>
                        </p:par>
                        <p:par>
                          <p:cTn id="35" fill="hold" nodeType="afterGroup">
                            <p:stCondLst>
                              <p:cond delay="3500"/>
                            </p:stCondLst>
                            <p:childTnLst>
                              <p:par>
                                <p:cTn id="36" presetID="42" presetClass="entr" presetSubtype="0" dur="1000" fill="hold" grpId="0" nodeType="after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fade">
                                      <p:cBhvr>
                                        <p:cTn id="38" dur="1000"/>
                                        <p:tgtEl>
                                          <p:spTgt spid="90"/>
                                        </p:tgtEl>
                                      </p:cBhvr>
                                    </p:animEffect>
                                    <p:anim calcmode="lin" valueType="num">
                                      <p:cBhvr>
                                        <p:cTn id="39" dur="1000" fill="hold"/>
                                        <p:tgtEl>
                                          <p:spTgt spid="90"/>
                                        </p:tgtEl>
                                        <p:attrNameLst>
                                          <p:attrName>ppt_x</p:attrName>
                                        </p:attrNameLst>
                                      </p:cBhvr>
                                      <p:tavLst>
                                        <p:tav tm="0">
                                          <p:val>
                                            <p:strVal val="#ppt_x"/>
                                          </p:val>
                                        </p:tav>
                                        <p:tav tm="100000">
                                          <p:val>
                                            <p:strVal val="#ppt_x"/>
                                          </p:val>
                                        </p:tav>
                                      </p:tavLst>
                                    </p:anim>
                                    <p:anim calcmode="lin" valueType="num">
                                      <p:cBhvr>
                                        <p:cTn id="40"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7" grpId="0"/>
      <p:bldP spid="88" grpId="0"/>
      <p:bldP spid="90"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pic>
        <p:nvPicPr>
          <p:cNvPr id="82" name="图片 8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87488" y="1860918"/>
            <a:ext cx="3846601" cy="3744416"/>
          </a:xfrm>
          <a:prstGeom prst="rect">
            <a:avLst/>
          </a:prstGeom>
          <a:ln>
            <a:solidFill>
              <a:schemeClr val="accent1">
                <a:lumMod val="50000"/>
              </a:schemeClr>
            </a:solidFill>
          </a:ln>
        </p:spPr>
      </p:pic>
      <p:sp>
        <p:nvSpPr>
          <p:cNvPr id="83" name="文本框 82"/>
          <p:cNvSpPr txBox="1"/>
          <p:nvPr/>
        </p:nvSpPr>
        <p:spPr>
          <a:xfrm>
            <a:off x="7968208" y="3075069"/>
            <a:ext cx="2520280" cy="461665"/>
          </a:xfrm>
          <a:prstGeom prst="rect">
            <a:avLst/>
          </a:prstGeom>
          <a:noFill/>
          <a:ln>
            <a:solidFill>
              <a:schemeClr val="accent1">
                <a:lumMod val="50000"/>
              </a:schemeClr>
            </a:solidFill>
          </a:ln>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defTabSz="914400" rtl="0" eaLnBrk="1" fontAlgn="auto" latinLnBrk="0" hangingPunct="1">
              <a:lnSpc>
                <a:spcPct val="100000"/>
              </a:lnSpc>
              <a:spcBef>
                <a:spcPct val="0"/>
              </a:spcBef>
              <a:spcAft>
                <a:spcPct val="0"/>
              </a:spcAft>
              <a:buClrTx/>
              <a:buSzTx/>
              <a:buFontTx/>
              <a:buNone/>
              <a:defRPr/>
            </a:pPr>
            <a:r>
              <a:rPr kumimoji="0" lang="en-US" altLang="zh-CN" sz="24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24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4" name="矩形 83"/>
          <p:cNvSpPr/>
          <p:nvPr/>
        </p:nvSpPr>
        <p:spPr>
          <a:xfrm>
            <a:off x="6022482" y="3789452"/>
            <a:ext cx="4752528" cy="1815882"/>
          </a:xfrm>
          <a:prstGeom prst="rect">
            <a:avLst/>
          </a:prstGeom>
          <a:ln>
            <a:solidFill>
              <a:schemeClr val="accent1">
                <a:lumMod val="50000"/>
              </a:schemeClr>
            </a:solidFill>
          </a:ln>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 presetClass="entr" presetSubtype="4" dur="500" fill="hold" nodeType="afterEffect">
                                  <p:stCondLst>
                                    <p:cond delay="0"/>
                                  </p:stCondLst>
                                  <p:childTnLst>
                                    <p:set>
                                      <p:cBhvr>
                                        <p:cTn id="17" dur="1" fill="hold">
                                          <p:stCondLst>
                                            <p:cond delay="0"/>
                                          </p:stCondLst>
                                        </p:cTn>
                                        <p:tgtEl>
                                          <p:spTgt spid="82"/>
                                        </p:tgtEl>
                                        <p:attrNameLst>
                                          <p:attrName>style.visibility</p:attrName>
                                        </p:attrNameLst>
                                      </p:cBhvr>
                                      <p:to>
                                        <p:strVal val="visible"/>
                                      </p:to>
                                    </p:set>
                                    <p:anim calcmode="lin" valueType="num">
                                      <p:cBhvr additive="base">
                                        <p:cTn id="18" dur="500" fill="hold"/>
                                        <p:tgtEl>
                                          <p:spTgt spid="82"/>
                                        </p:tgtEl>
                                        <p:attrNameLst>
                                          <p:attrName>ppt_x</p:attrName>
                                        </p:attrNameLst>
                                      </p:cBhvr>
                                      <p:tavLst>
                                        <p:tav tm="0">
                                          <p:val>
                                            <p:strVal val="#ppt_x"/>
                                          </p:val>
                                        </p:tav>
                                        <p:tav tm="100000">
                                          <p:val>
                                            <p:strVal val="#ppt_x"/>
                                          </p:val>
                                        </p:tav>
                                      </p:tavLst>
                                    </p:anim>
                                    <p:anim calcmode="lin" valueType="num">
                                      <p:cBhvr additive="base">
                                        <p:cTn id="19" dur="500" fill="hold"/>
                                        <p:tgtEl>
                                          <p:spTgt spid="82"/>
                                        </p:tgtEl>
                                        <p:attrNameLst>
                                          <p:attrName>ppt_y</p:attrName>
                                        </p:attrNameLst>
                                      </p:cBhvr>
                                      <p:tavLst>
                                        <p:tav tm="0">
                                          <p:val>
                                            <p:strVal val="1+#ppt_h/2"/>
                                          </p:val>
                                        </p:tav>
                                        <p:tav tm="100000">
                                          <p:val>
                                            <p:strVal val="#ppt_y"/>
                                          </p:val>
                                        </p:tav>
                                      </p:tavLst>
                                    </p:anim>
                                  </p:childTnLst>
                                </p:cTn>
                              </p:par>
                            </p:childTnLst>
                          </p:cTn>
                        </p:par>
                        <p:par>
                          <p:cTn id="20" fill="hold" nodeType="afterGroup">
                            <p:stCondLst>
                              <p:cond delay="1500"/>
                            </p:stCondLst>
                            <p:childTnLst>
                              <p:par>
                                <p:cTn id="21" presetID="47" presetClass="entr" presetSubtype="0" dur="1000" fill="hold" grpId="0" nodeType="afterEffect">
                                  <p:stCondLst>
                                    <p:cond delay="0"/>
                                  </p:stCondLst>
                                  <p:childTnLst>
                                    <p:set>
                                      <p:cBhvr>
                                        <p:cTn id="22" dur="1" fill="hold">
                                          <p:stCondLst>
                                            <p:cond delay="0"/>
                                          </p:stCondLst>
                                        </p:cTn>
                                        <p:tgtEl>
                                          <p:spTgt spid="83"/>
                                        </p:tgtEl>
                                        <p:attrNameLst>
                                          <p:attrName>style.visibility</p:attrName>
                                        </p:attrNameLst>
                                      </p:cBhvr>
                                      <p:to>
                                        <p:strVal val="visible"/>
                                      </p:to>
                                    </p:set>
                                    <p:animEffect transition="in" filter="fade">
                                      <p:cBhvr>
                                        <p:cTn id="23" dur="1000"/>
                                        <p:tgtEl>
                                          <p:spTgt spid="83"/>
                                        </p:tgtEl>
                                      </p:cBhvr>
                                    </p:animEffect>
                                    <p:anim calcmode="lin" valueType="num">
                                      <p:cBhvr>
                                        <p:cTn id="24" dur="1000" fill="hold"/>
                                        <p:tgtEl>
                                          <p:spTgt spid="83"/>
                                        </p:tgtEl>
                                        <p:attrNameLst>
                                          <p:attrName>ppt_x</p:attrName>
                                        </p:attrNameLst>
                                      </p:cBhvr>
                                      <p:tavLst>
                                        <p:tav tm="0">
                                          <p:val>
                                            <p:strVal val="#ppt_x"/>
                                          </p:val>
                                        </p:tav>
                                        <p:tav tm="100000">
                                          <p:val>
                                            <p:strVal val="#ppt_x"/>
                                          </p:val>
                                        </p:tav>
                                      </p:tavLst>
                                    </p:anim>
                                    <p:anim calcmode="lin" valueType="num">
                                      <p:cBhvr>
                                        <p:cTn id="25" dur="1000" fill="hold"/>
                                        <p:tgtEl>
                                          <p:spTgt spid="83"/>
                                        </p:tgtEl>
                                        <p:attrNameLst>
                                          <p:attrName>ppt_y</p:attrName>
                                        </p:attrNameLst>
                                      </p:cBhvr>
                                      <p:tavLst>
                                        <p:tav tm="0">
                                          <p:val>
                                            <p:strVal val="#ppt_y-.1"/>
                                          </p:val>
                                        </p:tav>
                                        <p:tav tm="100000">
                                          <p:val>
                                            <p:strVal val="#ppt_y"/>
                                          </p:val>
                                        </p:tav>
                                      </p:tavLst>
                                    </p:anim>
                                  </p:childTnLst>
                                </p:cTn>
                              </p:par>
                            </p:childTnLst>
                          </p:cTn>
                        </p:par>
                        <p:par>
                          <p:cTn id="26" fill="hold" nodeType="afterGroup">
                            <p:stCondLst>
                              <p:cond delay="2500"/>
                            </p:stCondLst>
                            <p:childTnLst>
                              <p:par>
                                <p:cTn id="27" presetID="47" presetClass="entr" presetSubtype="0" dur="1000" fill="hold" grpId="0" nodeType="afterEffect">
                                  <p:stCondLst>
                                    <p:cond delay="0"/>
                                  </p:stCondLst>
                                  <p:childTnLst>
                                    <p:set>
                                      <p:cBhvr>
                                        <p:cTn id="28" dur="1" fill="hold">
                                          <p:stCondLst>
                                            <p:cond delay="0"/>
                                          </p:stCondLst>
                                        </p:cTn>
                                        <p:tgtEl>
                                          <p:spTgt spid="84"/>
                                        </p:tgtEl>
                                        <p:attrNameLst>
                                          <p:attrName>style.visibility</p:attrName>
                                        </p:attrNameLst>
                                      </p:cBhvr>
                                      <p:to>
                                        <p:strVal val="visible"/>
                                      </p:to>
                                    </p:set>
                                    <p:animEffect transition="in" filter="fade">
                                      <p:cBhvr>
                                        <p:cTn id="29" dur="1000"/>
                                        <p:tgtEl>
                                          <p:spTgt spid="84"/>
                                        </p:tgtEl>
                                      </p:cBhvr>
                                    </p:animEffect>
                                    <p:anim calcmode="lin" valueType="num">
                                      <p:cBhvr>
                                        <p:cTn id="30" dur="1000" fill="hold"/>
                                        <p:tgtEl>
                                          <p:spTgt spid="84"/>
                                        </p:tgtEl>
                                        <p:attrNameLst>
                                          <p:attrName>ppt_x</p:attrName>
                                        </p:attrNameLst>
                                      </p:cBhvr>
                                      <p:tavLst>
                                        <p:tav tm="0">
                                          <p:val>
                                            <p:strVal val="#ppt_x"/>
                                          </p:val>
                                        </p:tav>
                                        <p:tav tm="100000">
                                          <p:val>
                                            <p:strVal val="#ppt_x"/>
                                          </p:val>
                                        </p:tav>
                                      </p:tavLst>
                                    </p:anim>
                                    <p:anim calcmode="lin" valueType="num">
                                      <p:cBhvr>
                                        <p:cTn id="31" dur="1000" fill="hold"/>
                                        <p:tgtEl>
                                          <p:spTgt spid="8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3" grpId="0" animBg="1"/>
      <p:bldP spid="8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tretch>
            <a:fillRect/>
          </a:stretch>
        </a:blipFill>
        <a:effectLst/>
      </p:bgPr>
    </p:bg>
    <p:spTree>
      <p:nvGrpSpPr>
        <p:cNvPr id="1" name=""/>
        <p:cNvGrpSpPr/>
        <p:nvPr/>
      </p:nvGrpSpPr>
      <p:grpSpPr>
        <a:xfrm>
          <a:off x="0" y="0"/>
          <a:ext cx="0" cy="0"/>
          <a:chOff x="0" y="0"/>
          <a:chExt cx="0" cy="0"/>
        </a:xfrm>
      </p:grpSpPr>
      <p:sp>
        <p:nvSpPr>
          <p:cNvPr id="6" name="文本框 5"/>
          <p:cNvSpPr txBox="1"/>
          <p:nvPr/>
        </p:nvSpPr>
        <p:spPr>
          <a:xfrm>
            <a:off x="3896582" y="2818605"/>
            <a:ext cx="3989029" cy="707886"/>
          </a:xfrm>
          <a:prstGeom prst="rect">
            <a:avLst/>
          </a:prstGeom>
          <a:noFill/>
        </p:spPr>
        <p:txBody>
          <a:bodyPr wrap="square" rtlCol="0">
            <a:spAutoFit/>
          </a:bodyPr>
          <a:lstStyle/>
          <a:p>
            <a:pPr marL="0" marR="0" lvl="0" indent="0" algn="dist" defTabSz="914400" rtl="0" eaLnBrk="1" fontAlgn="auto" latinLnBrk="0" hangingPunct="1">
              <a:lnSpc>
                <a:spcPct val="100000"/>
              </a:lnSpc>
              <a:spcBef>
                <a:spcPct val="0"/>
              </a:spcBef>
              <a:spcAft>
                <a:spcPct val="0"/>
              </a:spcAft>
              <a:buClrTx/>
              <a:buSzTx/>
              <a:buFontTx/>
              <a:buNone/>
              <a:defRPr/>
            </a:pPr>
            <a:r>
              <a:rPr kumimoji="0" lang="en-US" altLang="zh-CN" sz="40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panose="03000509000000000000" pitchFamily="65" charset="-122"/>
                <a:ea typeface="方正粗倩简体" panose="03000509000000000000" pitchFamily="65" charset="-122"/>
                <a:cs typeface="+mn-cs"/>
              </a:rPr>
              <a:t>01Add title text</a:t>
            </a:r>
            <a:endParaRPr kumimoji="0" lang="zh-CN" altLang="en-US" sz="40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panose="03000509000000000000" pitchFamily="65" charset="-122"/>
              <a:ea typeface="方正粗倩简体" panose="03000509000000000000" pitchFamily="65" charset="-122"/>
              <a:cs typeface="+mn-cs"/>
            </a:endParaRPr>
          </a:p>
        </p:txBody>
      </p:sp>
      <p:sp>
        <p:nvSpPr>
          <p:cNvPr id="7" name="文本框 6"/>
          <p:cNvSpPr txBox="1"/>
          <p:nvPr/>
        </p:nvSpPr>
        <p:spPr>
          <a:xfrm>
            <a:off x="3958177" y="3641565"/>
            <a:ext cx="3937035" cy="584775"/>
          </a:xfrm>
          <a:prstGeom prst="rect">
            <a:avLst/>
          </a:prstGeom>
          <a:noFill/>
        </p:spPr>
        <p:txBody>
          <a:bodyPr wrap="square" rtlCol="0">
            <a:spAutoFit/>
          </a:bodyPr>
          <a:lstStyle/>
          <a:p>
            <a:pPr marL="0" marR="0" lvl="0" indent="0" algn="dist" defTabSz="914400" rtl="0" eaLnBrk="1" fontAlgn="auto" latinLnBrk="0" hangingPunct="1">
              <a:lnSpc>
                <a:spcPct val="100000"/>
              </a:lnSpc>
              <a:spcBef>
                <a:spcPct val="0"/>
              </a:spcBef>
              <a:spcAft>
                <a:spcPct val="0"/>
              </a:spcAft>
              <a:buClrTx/>
              <a:buSzTx/>
              <a:buFontTx/>
              <a:buNone/>
              <a:defRPr/>
            </a:pPr>
            <a:r>
              <a:rPr kumimoji="0" lang="en-US" sz="20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charset="0"/>
                <a:ea typeface="方正粗倩简体" charset="0"/>
                <a:cs typeface="+mn-cs"/>
              </a:rPr>
              <a:t>Click to add up your title here</a:t>
            </a:r>
            <a:endParaRPr kumimoji="0" lang="en-US" sz="20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charset="0"/>
              <a:ea typeface="方正粗倩简体" charset="0"/>
              <a:cs typeface="+mn-cs"/>
              <a:sym typeface="+mn-ea"/>
            </a:endParaRPr>
          </a:p>
          <a:p>
            <a:pPr marL="0" marR="0" lvl="0" indent="0" algn="dist"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charset="0"/>
              <a:ea typeface="方正粗倩简体" charset="0"/>
              <a:cs typeface="+mn-cs"/>
              <a:sym typeface="+mn-ea"/>
            </a:endParaRPr>
          </a:p>
        </p:txBody>
      </p:sp>
      <p:sp>
        <p:nvSpPr>
          <p:cNvPr id="4" name="TextBox 4">
            <a:extLst>
              <a:ext uri="{FF2B5EF4-FFF2-40B4-BE49-F238E27FC236}">
                <a16:creationId xmlns:a16="http://schemas.microsoft.com/office/drawing/2014/main" id="{EB684C7E-20A7-9694-F2D4-694B922B40F4}"/>
              </a:ext>
            </a:extLst>
          </p:cNvPr>
          <p:cNvSpPr txBox="1"/>
          <p:nvPr/>
        </p:nvSpPr>
        <p:spPr>
          <a:xfrm>
            <a:off x="0" y="5"/>
            <a:ext cx="604867" cy="133242"/>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200000"/>
              </a:lnSpc>
            </a:pPr>
            <a:r>
              <a:rPr lang="zh-CN" altLang="en-US" sz="133">
                <a:solidFill>
                  <a:schemeClr val="tx1">
                    <a:alpha val="0"/>
                  </a:schemeClr>
                </a:solidFill>
                <a:latin typeface="微软雅黑" panose="020B0503020204020204" pitchFamily="34" charset="-122"/>
                <a:ea typeface="微软雅黑" panose="020B0503020204020204" pitchFamily="34" charset="-122"/>
              </a:rPr>
              <a:t>行业</a:t>
            </a:r>
            <a:r>
              <a:rPr lang="en-US" altLang="zh-CN" sz="133">
                <a:solidFill>
                  <a:schemeClr val="tx1">
                    <a:alpha val="0"/>
                  </a:schemeClr>
                </a:solidFill>
                <a:latin typeface="微软雅黑" panose="020B0503020204020204" pitchFamily="34" charset="-122"/>
                <a:ea typeface="微软雅黑" panose="020B0503020204020204" pitchFamily="34" charset="-122"/>
              </a:rPr>
              <a:t>PPT</a:t>
            </a:r>
            <a:r>
              <a:rPr lang="zh-CN" altLang="en-US" sz="133">
                <a:solidFill>
                  <a:schemeClr val="tx1">
                    <a:alpha val="0"/>
                  </a:schemeClr>
                </a:solidFill>
                <a:latin typeface="微软雅黑" panose="020B0503020204020204" pitchFamily="34" charset="-122"/>
                <a:ea typeface="微软雅黑" panose="020B0503020204020204" pitchFamily="34" charset="-122"/>
              </a:rPr>
              <a:t>模板</a:t>
            </a:r>
            <a:r>
              <a:rPr lang="en-US" altLang="zh-CN" sz="133">
                <a:solidFill>
                  <a:schemeClr val="tx1">
                    <a:alpha val="0"/>
                  </a:schemeClr>
                </a:solidFill>
                <a:latin typeface="微软雅黑" panose="020B0503020204020204" pitchFamily="34" charset="-122"/>
                <a:ea typeface="微软雅黑" panose="020B0503020204020204" pitchFamily="34" charset="-122"/>
              </a:rPr>
              <a:t>http://www.1ppt.com/hangye/</a:t>
            </a: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dur="5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nodeType="afterGroup">
                            <p:stCondLst>
                              <p:cond delay="500"/>
                            </p:stCondLst>
                            <p:childTnLst>
                              <p:par>
                                <p:cTn id="9" presetID="22" presetClass="entr" presetSubtype="4" dur="50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down)">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1" name="组合 80"/>
          <p:cNvGrpSpPr/>
          <p:nvPr/>
        </p:nvGrpSpPr>
        <p:grpSpPr>
          <a:xfrm>
            <a:off x="2055268" y="1624619"/>
            <a:ext cx="1584176" cy="1876389"/>
            <a:chOff x="9869488" y="3889375"/>
            <a:chExt cx="1695450" cy="2008188"/>
          </a:xfrm>
          <a:solidFill>
            <a:schemeClr val="accent1">
              <a:lumMod val="50000"/>
            </a:schemeClr>
          </a:solidFill>
        </p:grpSpPr>
        <p:sp>
          <p:nvSpPr>
            <p:cNvPr id="82" name="Freeform 81"/>
            <p:cNvSpPr/>
            <p:nvPr/>
          </p:nvSpPr>
          <p:spPr bwMode="auto">
            <a:xfrm>
              <a:off x="9869488" y="3937000"/>
              <a:ext cx="1647825" cy="1843088"/>
            </a:xfrm>
            <a:custGeom>
              <a:avLst/>
              <a:gdLst>
                <a:gd name="T0" fmla="*/ 10 w 140"/>
                <a:gd name="T1" fmla="*/ 157 h 157"/>
                <a:gd name="T2" fmla="*/ 9 w 140"/>
                <a:gd name="T3" fmla="*/ 157 h 157"/>
                <a:gd name="T4" fmla="*/ 8 w 140"/>
                <a:gd name="T5" fmla="*/ 155 h 157"/>
                <a:gd name="T6" fmla="*/ 1 w 140"/>
                <a:gd name="T7" fmla="*/ 38 h 157"/>
                <a:gd name="T8" fmla="*/ 2 w 140"/>
                <a:gd name="T9" fmla="*/ 36 h 157"/>
                <a:gd name="T10" fmla="*/ 5 w 140"/>
                <a:gd name="T11" fmla="*/ 38 h 157"/>
                <a:gd name="T12" fmla="*/ 12 w 140"/>
                <a:gd name="T13" fmla="*/ 152 h 157"/>
                <a:gd name="T14" fmla="*/ 135 w 140"/>
                <a:gd name="T15" fmla="*/ 121 h 157"/>
                <a:gd name="T16" fmla="*/ 107 w 140"/>
                <a:gd name="T17" fmla="*/ 2 h 157"/>
                <a:gd name="T18" fmla="*/ 108 w 140"/>
                <a:gd name="T19" fmla="*/ 0 h 157"/>
                <a:gd name="T20" fmla="*/ 111 w 140"/>
                <a:gd name="T21" fmla="*/ 2 h 157"/>
                <a:gd name="T22" fmla="*/ 140 w 140"/>
                <a:gd name="T23" fmla="*/ 122 h 157"/>
                <a:gd name="T24" fmla="*/ 140 w 140"/>
                <a:gd name="T25" fmla="*/ 123 h 157"/>
                <a:gd name="T26" fmla="*/ 138 w 140"/>
                <a:gd name="T27" fmla="*/ 124 h 157"/>
                <a:gd name="T28" fmla="*/ 11 w 140"/>
                <a:gd name="T29" fmla="*/ 157 h 157"/>
                <a:gd name="T30" fmla="*/ 10 w 140"/>
                <a:gd name="T3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157">
                  <a:moveTo>
                    <a:pt x="10" y="157"/>
                  </a:moveTo>
                  <a:cubicBezTo>
                    <a:pt x="9" y="157"/>
                    <a:pt x="9" y="157"/>
                    <a:pt x="9" y="157"/>
                  </a:cubicBezTo>
                  <a:cubicBezTo>
                    <a:pt x="8" y="157"/>
                    <a:pt x="8" y="156"/>
                    <a:pt x="8" y="155"/>
                  </a:cubicBezTo>
                  <a:cubicBezTo>
                    <a:pt x="10" y="116"/>
                    <a:pt x="8" y="77"/>
                    <a:pt x="1" y="38"/>
                  </a:cubicBezTo>
                  <a:cubicBezTo>
                    <a:pt x="0" y="37"/>
                    <a:pt x="1" y="36"/>
                    <a:pt x="2" y="36"/>
                  </a:cubicBezTo>
                  <a:cubicBezTo>
                    <a:pt x="3" y="36"/>
                    <a:pt x="4" y="37"/>
                    <a:pt x="5" y="38"/>
                  </a:cubicBezTo>
                  <a:cubicBezTo>
                    <a:pt x="12" y="75"/>
                    <a:pt x="14" y="114"/>
                    <a:pt x="12" y="152"/>
                  </a:cubicBezTo>
                  <a:cubicBezTo>
                    <a:pt x="52" y="137"/>
                    <a:pt x="93" y="126"/>
                    <a:pt x="135" y="121"/>
                  </a:cubicBezTo>
                  <a:cubicBezTo>
                    <a:pt x="121" y="83"/>
                    <a:pt x="111" y="43"/>
                    <a:pt x="107" y="2"/>
                  </a:cubicBezTo>
                  <a:cubicBezTo>
                    <a:pt x="106" y="1"/>
                    <a:pt x="107" y="0"/>
                    <a:pt x="108" y="0"/>
                  </a:cubicBezTo>
                  <a:cubicBezTo>
                    <a:pt x="109" y="0"/>
                    <a:pt x="110" y="1"/>
                    <a:pt x="111" y="2"/>
                  </a:cubicBezTo>
                  <a:cubicBezTo>
                    <a:pt x="115" y="43"/>
                    <a:pt x="125" y="83"/>
                    <a:pt x="140" y="122"/>
                  </a:cubicBezTo>
                  <a:cubicBezTo>
                    <a:pt x="140" y="122"/>
                    <a:pt x="140" y="123"/>
                    <a:pt x="140" y="123"/>
                  </a:cubicBezTo>
                  <a:cubicBezTo>
                    <a:pt x="140" y="124"/>
                    <a:pt x="139" y="124"/>
                    <a:pt x="138" y="124"/>
                  </a:cubicBezTo>
                  <a:cubicBezTo>
                    <a:pt x="95" y="130"/>
                    <a:pt x="52" y="141"/>
                    <a:pt x="11" y="157"/>
                  </a:cubicBezTo>
                  <a:cubicBezTo>
                    <a:pt x="10" y="157"/>
                    <a:pt x="10" y="157"/>
                    <a:pt x="10"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82"/>
            <p:cNvSpPr/>
            <p:nvPr/>
          </p:nvSpPr>
          <p:spPr bwMode="auto">
            <a:xfrm>
              <a:off x="10599738" y="3889375"/>
              <a:ext cx="576263" cy="293688"/>
            </a:xfrm>
            <a:custGeom>
              <a:avLst/>
              <a:gdLst>
                <a:gd name="T0" fmla="*/ 2 w 49"/>
                <a:gd name="T1" fmla="*/ 25 h 25"/>
                <a:gd name="T2" fmla="*/ 1 w 49"/>
                <a:gd name="T3" fmla="*/ 24 h 25"/>
                <a:gd name="T4" fmla="*/ 2 w 49"/>
                <a:gd name="T5" fmla="*/ 21 h 25"/>
                <a:gd name="T6" fmla="*/ 39 w 49"/>
                <a:gd name="T7" fmla="*/ 3 h 25"/>
                <a:gd name="T8" fmla="*/ 43 w 49"/>
                <a:gd name="T9" fmla="*/ 2 h 25"/>
                <a:gd name="T10" fmla="*/ 44 w 49"/>
                <a:gd name="T11" fmla="*/ 1 h 25"/>
                <a:gd name="T12" fmla="*/ 45 w 49"/>
                <a:gd name="T13" fmla="*/ 1 h 25"/>
                <a:gd name="T14" fmla="*/ 48 w 49"/>
                <a:gd name="T15" fmla="*/ 0 h 25"/>
                <a:gd name="T16" fmla="*/ 49 w 49"/>
                <a:gd name="T17" fmla="*/ 3 h 25"/>
                <a:gd name="T18" fmla="*/ 44 w 49"/>
                <a:gd name="T19" fmla="*/ 6 h 25"/>
                <a:gd name="T20" fmla="*/ 41 w 49"/>
                <a:gd name="T21" fmla="*/ 7 h 25"/>
                <a:gd name="T22" fmla="*/ 3 w 49"/>
                <a:gd name="T23" fmla="*/ 25 h 25"/>
                <a:gd name="T24" fmla="*/ 2 w 49"/>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5">
                  <a:moveTo>
                    <a:pt x="2" y="25"/>
                  </a:moveTo>
                  <a:cubicBezTo>
                    <a:pt x="2" y="25"/>
                    <a:pt x="1" y="25"/>
                    <a:pt x="1" y="24"/>
                  </a:cubicBezTo>
                  <a:cubicBezTo>
                    <a:pt x="0" y="23"/>
                    <a:pt x="1" y="22"/>
                    <a:pt x="2" y="21"/>
                  </a:cubicBezTo>
                  <a:cubicBezTo>
                    <a:pt x="15" y="16"/>
                    <a:pt x="27" y="10"/>
                    <a:pt x="39" y="3"/>
                  </a:cubicBezTo>
                  <a:cubicBezTo>
                    <a:pt x="40" y="3"/>
                    <a:pt x="42" y="2"/>
                    <a:pt x="43" y="2"/>
                  </a:cubicBezTo>
                  <a:cubicBezTo>
                    <a:pt x="43" y="2"/>
                    <a:pt x="44" y="2"/>
                    <a:pt x="44" y="1"/>
                  </a:cubicBezTo>
                  <a:cubicBezTo>
                    <a:pt x="45" y="1"/>
                    <a:pt x="45" y="1"/>
                    <a:pt x="45" y="1"/>
                  </a:cubicBezTo>
                  <a:cubicBezTo>
                    <a:pt x="45" y="0"/>
                    <a:pt x="47" y="0"/>
                    <a:pt x="48" y="0"/>
                  </a:cubicBezTo>
                  <a:cubicBezTo>
                    <a:pt x="49" y="1"/>
                    <a:pt x="49" y="2"/>
                    <a:pt x="49" y="3"/>
                  </a:cubicBezTo>
                  <a:cubicBezTo>
                    <a:pt x="48" y="5"/>
                    <a:pt x="47" y="5"/>
                    <a:pt x="44" y="6"/>
                  </a:cubicBezTo>
                  <a:cubicBezTo>
                    <a:pt x="43" y="6"/>
                    <a:pt x="42" y="6"/>
                    <a:pt x="41" y="7"/>
                  </a:cubicBezTo>
                  <a:cubicBezTo>
                    <a:pt x="29" y="13"/>
                    <a:pt x="16" y="20"/>
                    <a:pt x="3" y="25"/>
                  </a:cubicBezTo>
                  <a:cubicBezTo>
                    <a:pt x="3" y="25"/>
                    <a:pt x="3"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83"/>
            <p:cNvSpPr/>
            <p:nvPr/>
          </p:nvSpPr>
          <p:spPr bwMode="auto">
            <a:xfrm>
              <a:off x="9917113" y="4254500"/>
              <a:ext cx="411163" cy="152400"/>
            </a:xfrm>
            <a:custGeom>
              <a:avLst/>
              <a:gdLst>
                <a:gd name="T0" fmla="*/ 2 w 35"/>
                <a:gd name="T1" fmla="*/ 13 h 13"/>
                <a:gd name="T2" fmla="*/ 0 w 35"/>
                <a:gd name="T3" fmla="*/ 12 h 13"/>
                <a:gd name="T4" fmla="*/ 1 w 35"/>
                <a:gd name="T5" fmla="*/ 9 h 13"/>
                <a:gd name="T6" fmla="*/ 32 w 35"/>
                <a:gd name="T7" fmla="*/ 1 h 13"/>
                <a:gd name="T8" fmla="*/ 34 w 35"/>
                <a:gd name="T9" fmla="*/ 2 h 13"/>
                <a:gd name="T10" fmla="*/ 33 w 35"/>
                <a:gd name="T11" fmla="*/ 4 h 13"/>
                <a:gd name="T12" fmla="*/ 2 w 35"/>
                <a:gd name="T13" fmla="*/ 13 h 13"/>
                <a:gd name="T14" fmla="*/ 2 w 35"/>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3">
                  <a:moveTo>
                    <a:pt x="2" y="13"/>
                  </a:moveTo>
                  <a:cubicBezTo>
                    <a:pt x="1" y="13"/>
                    <a:pt x="0" y="13"/>
                    <a:pt x="0" y="12"/>
                  </a:cubicBezTo>
                  <a:cubicBezTo>
                    <a:pt x="0" y="11"/>
                    <a:pt x="0" y="10"/>
                    <a:pt x="1" y="9"/>
                  </a:cubicBezTo>
                  <a:cubicBezTo>
                    <a:pt x="12" y="7"/>
                    <a:pt x="22" y="4"/>
                    <a:pt x="32" y="1"/>
                  </a:cubicBezTo>
                  <a:cubicBezTo>
                    <a:pt x="33" y="0"/>
                    <a:pt x="34" y="1"/>
                    <a:pt x="34" y="2"/>
                  </a:cubicBezTo>
                  <a:cubicBezTo>
                    <a:pt x="35" y="3"/>
                    <a:pt x="34" y="4"/>
                    <a:pt x="33" y="4"/>
                  </a:cubicBezTo>
                  <a:cubicBezTo>
                    <a:pt x="23" y="8"/>
                    <a:pt x="13" y="11"/>
                    <a:pt x="2" y="13"/>
                  </a:cubicBezTo>
                  <a:cubicBezTo>
                    <a:pt x="2" y="13"/>
                    <a:pt x="2" y="13"/>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84"/>
            <p:cNvSpPr>
              <a:spLocks noEditPoints="1"/>
            </p:cNvSpPr>
            <p:nvPr/>
          </p:nvSpPr>
          <p:spPr bwMode="auto">
            <a:xfrm>
              <a:off x="10234613" y="3913188"/>
              <a:ext cx="458788" cy="635000"/>
            </a:xfrm>
            <a:custGeom>
              <a:avLst/>
              <a:gdLst>
                <a:gd name="T0" fmla="*/ 11 w 39"/>
                <a:gd name="T1" fmla="*/ 54 h 54"/>
                <a:gd name="T2" fmla="*/ 11 w 39"/>
                <a:gd name="T3" fmla="*/ 54 h 54"/>
                <a:gd name="T4" fmla="*/ 9 w 39"/>
                <a:gd name="T5" fmla="*/ 54 h 54"/>
                <a:gd name="T6" fmla="*/ 7 w 39"/>
                <a:gd name="T7" fmla="*/ 52 h 54"/>
                <a:gd name="T8" fmla="*/ 0 w 39"/>
                <a:gd name="T9" fmla="*/ 18 h 54"/>
                <a:gd name="T10" fmla="*/ 1 w 39"/>
                <a:gd name="T11" fmla="*/ 12 h 54"/>
                <a:gd name="T12" fmla="*/ 7 w 39"/>
                <a:gd name="T13" fmla="*/ 7 h 54"/>
                <a:gd name="T14" fmla="*/ 25 w 39"/>
                <a:gd name="T15" fmla="*/ 0 h 54"/>
                <a:gd name="T16" fmla="*/ 27 w 39"/>
                <a:gd name="T17" fmla="*/ 0 h 54"/>
                <a:gd name="T18" fmla="*/ 28 w 39"/>
                <a:gd name="T19" fmla="*/ 2 h 54"/>
                <a:gd name="T20" fmla="*/ 33 w 39"/>
                <a:gd name="T21" fmla="*/ 19 h 54"/>
                <a:gd name="T22" fmla="*/ 39 w 39"/>
                <a:gd name="T23" fmla="*/ 40 h 54"/>
                <a:gd name="T24" fmla="*/ 11 w 39"/>
                <a:gd name="T25" fmla="*/ 54 h 54"/>
                <a:gd name="T26" fmla="*/ 25 w 39"/>
                <a:gd name="T27" fmla="*/ 5 h 54"/>
                <a:gd name="T28" fmla="*/ 9 w 39"/>
                <a:gd name="T29" fmla="*/ 11 h 54"/>
                <a:gd name="T30" fmla="*/ 5 w 39"/>
                <a:gd name="T31" fmla="*/ 14 h 54"/>
                <a:gd name="T32" fmla="*/ 4 w 39"/>
                <a:gd name="T33" fmla="*/ 17 h 54"/>
                <a:gd name="T34" fmla="*/ 11 w 39"/>
                <a:gd name="T35" fmla="*/ 50 h 54"/>
                <a:gd name="T36" fmla="*/ 35 w 39"/>
                <a:gd name="T37" fmla="*/ 39 h 54"/>
                <a:gd name="T38" fmla="*/ 30 w 39"/>
                <a:gd name="T39" fmla="*/ 21 h 54"/>
                <a:gd name="T40" fmla="*/ 25 w 39"/>
                <a:gd name="T41"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4">
                  <a:moveTo>
                    <a:pt x="11" y="54"/>
                  </a:moveTo>
                  <a:cubicBezTo>
                    <a:pt x="11" y="54"/>
                    <a:pt x="11" y="54"/>
                    <a:pt x="11" y="54"/>
                  </a:cubicBezTo>
                  <a:cubicBezTo>
                    <a:pt x="10" y="54"/>
                    <a:pt x="10" y="54"/>
                    <a:pt x="9" y="54"/>
                  </a:cubicBezTo>
                  <a:cubicBezTo>
                    <a:pt x="8" y="54"/>
                    <a:pt x="8" y="53"/>
                    <a:pt x="7" y="52"/>
                  </a:cubicBezTo>
                  <a:cubicBezTo>
                    <a:pt x="7" y="41"/>
                    <a:pt x="4" y="27"/>
                    <a:pt x="0" y="18"/>
                  </a:cubicBezTo>
                  <a:cubicBezTo>
                    <a:pt x="0" y="16"/>
                    <a:pt x="0" y="14"/>
                    <a:pt x="1" y="12"/>
                  </a:cubicBezTo>
                  <a:cubicBezTo>
                    <a:pt x="2" y="10"/>
                    <a:pt x="5" y="8"/>
                    <a:pt x="7" y="7"/>
                  </a:cubicBezTo>
                  <a:cubicBezTo>
                    <a:pt x="25" y="0"/>
                    <a:pt x="25" y="0"/>
                    <a:pt x="25" y="0"/>
                  </a:cubicBezTo>
                  <a:cubicBezTo>
                    <a:pt x="26" y="0"/>
                    <a:pt x="27" y="0"/>
                    <a:pt x="27" y="0"/>
                  </a:cubicBezTo>
                  <a:cubicBezTo>
                    <a:pt x="28" y="1"/>
                    <a:pt x="28" y="1"/>
                    <a:pt x="28" y="2"/>
                  </a:cubicBezTo>
                  <a:cubicBezTo>
                    <a:pt x="28" y="5"/>
                    <a:pt x="31" y="12"/>
                    <a:pt x="33" y="19"/>
                  </a:cubicBezTo>
                  <a:cubicBezTo>
                    <a:pt x="37" y="30"/>
                    <a:pt x="39" y="36"/>
                    <a:pt x="39" y="40"/>
                  </a:cubicBezTo>
                  <a:cubicBezTo>
                    <a:pt x="38" y="48"/>
                    <a:pt x="17" y="54"/>
                    <a:pt x="11" y="54"/>
                  </a:cubicBezTo>
                  <a:close/>
                  <a:moveTo>
                    <a:pt x="25" y="5"/>
                  </a:moveTo>
                  <a:cubicBezTo>
                    <a:pt x="9" y="11"/>
                    <a:pt x="9" y="11"/>
                    <a:pt x="9" y="11"/>
                  </a:cubicBezTo>
                  <a:cubicBezTo>
                    <a:pt x="7" y="12"/>
                    <a:pt x="5" y="13"/>
                    <a:pt x="5" y="14"/>
                  </a:cubicBezTo>
                  <a:cubicBezTo>
                    <a:pt x="4" y="15"/>
                    <a:pt x="4" y="16"/>
                    <a:pt x="4" y="17"/>
                  </a:cubicBezTo>
                  <a:cubicBezTo>
                    <a:pt x="7" y="25"/>
                    <a:pt x="10" y="38"/>
                    <a:pt x="11" y="50"/>
                  </a:cubicBezTo>
                  <a:cubicBezTo>
                    <a:pt x="20" y="49"/>
                    <a:pt x="35" y="43"/>
                    <a:pt x="35" y="39"/>
                  </a:cubicBezTo>
                  <a:cubicBezTo>
                    <a:pt x="35" y="37"/>
                    <a:pt x="32" y="28"/>
                    <a:pt x="30" y="21"/>
                  </a:cubicBezTo>
                  <a:cubicBezTo>
                    <a:pt x="27" y="15"/>
                    <a:pt x="25" y="9"/>
                    <a:pt x="2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88"/>
            <p:cNvSpPr/>
            <p:nvPr/>
          </p:nvSpPr>
          <p:spPr bwMode="auto">
            <a:xfrm>
              <a:off x="10245726" y="5568950"/>
              <a:ext cx="1249363" cy="328613"/>
            </a:xfrm>
            <a:custGeom>
              <a:avLst/>
              <a:gdLst>
                <a:gd name="T0" fmla="*/ 2 w 106"/>
                <a:gd name="T1" fmla="*/ 28 h 28"/>
                <a:gd name="T2" fmla="*/ 1 w 106"/>
                <a:gd name="T3" fmla="*/ 28 h 28"/>
                <a:gd name="T4" fmla="*/ 0 w 106"/>
                <a:gd name="T5" fmla="*/ 26 h 28"/>
                <a:gd name="T6" fmla="*/ 0 w 106"/>
                <a:gd name="T7" fmla="*/ 6 h 28"/>
                <a:gd name="T8" fmla="*/ 2 w 106"/>
                <a:gd name="T9" fmla="*/ 4 h 28"/>
                <a:gd name="T10" fmla="*/ 2 w 106"/>
                <a:gd name="T11" fmla="*/ 4 h 28"/>
                <a:gd name="T12" fmla="*/ 4 w 106"/>
                <a:gd name="T13" fmla="*/ 6 h 28"/>
                <a:gd name="T14" fmla="*/ 4 w 106"/>
                <a:gd name="T15" fmla="*/ 22 h 28"/>
                <a:gd name="T16" fmla="*/ 27 w 106"/>
                <a:gd name="T17" fmla="*/ 15 h 28"/>
                <a:gd name="T18" fmla="*/ 103 w 106"/>
                <a:gd name="T19" fmla="*/ 0 h 28"/>
                <a:gd name="T20" fmla="*/ 106 w 106"/>
                <a:gd name="T21" fmla="*/ 2 h 28"/>
                <a:gd name="T22" fmla="*/ 104 w 106"/>
                <a:gd name="T23" fmla="*/ 4 h 28"/>
                <a:gd name="T24" fmla="*/ 28 w 106"/>
                <a:gd name="T25" fmla="*/ 19 h 28"/>
                <a:gd name="T26" fmla="*/ 3 w 106"/>
                <a:gd name="T27" fmla="*/ 28 h 28"/>
                <a:gd name="T28" fmla="*/ 2 w 106"/>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28">
                  <a:moveTo>
                    <a:pt x="2" y="28"/>
                  </a:moveTo>
                  <a:cubicBezTo>
                    <a:pt x="2" y="28"/>
                    <a:pt x="2" y="28"/>
                    <a:pt x="1" y="28"/>
                  </a:cubicBezTo>
                  <a:cubicBezTo>
                    <a:pt x="1" y="28"/>
                    <a:pt x="0" y="27"/>
                    <a:pt x="0" y="26"/>
                  </a:cubicBezTo>
                  <a:cubicBezTo>
                    <a:pt x="0" y="6"/>
                    <a:pt x="0" y="6"/>
                    <a:pt x="0" y="6"/>
                  </a:cubicBezTo>
                  <a:cubicBezTo>
                    <a:pt x="0" y="5"/>
                    <a:pt x="1" y="4"/>
                    <a:pt x="2" y="4"/>
                  </a:cubicBezTo>
                  <a:cubicBezTo>
                    <a:pt x="2" y="4"/>
                    <a:pt x="2" y="4"/>
                    <a:pt x="2" y="4"/>
                  </a:cubicBezTo>
                  <a:cubicBezTo>
                    <a:pt x="3" y="4"/>
                    <a:pt x="4" y="5"/>
                    <a:pt x="4" y="6"/>
                  </a:cubicBezTo>
                  <a:cubicBezTo>
                    <a:pt x="4" y="22"/>
                    <a:pt x="4" y="22"/>
                    <a:pt x="4" y="22"/>
                  </a:cubicBezTo>
                  <a:cubicBezTo>
                    <a:pt x="11" y="18"/>
                    <a:pt x="20" y="16"/>
                    <a:pt x="27" y="15"/>
                  </a:cubicBezTo>
                  <a:cubicBezTo>
                    <a:pt x="103" y="0"/>
                    <a:pt x="103" y="0"/>
                    <a:pt x="103" y="0"/>
                  </a:cubicBezTo>
                  <a:cubicBezTo>
                    <a:pt x="104" y="0"/>
                    <a:pt x="106" y="1"/>
                    <a:pt x="106" y="2"/>
                  </a:cubicBezTo>
                  <a:cubicBezTo>
                    <a:pt x="106" y="3"/>
                    <a:pt x="105" y="4"/>
                    <a:pt x="104" y="4"/>
                  </a:cubicBezTo>
                  <a:cubicBezTo>
                    <a:pt x="28" y="19"/>
                    <a:pt x="28" y="19"/>
                    <a:pt x="28" y="19"/>
                  </a:cubicBezTo>
                  <a:cubicBezTo>
                    <a:pt x="19" y="20"/>
                    <a:pt x="10" y="22"/>
                    <a:pt x="3" y="28"/>
                  </a:cubicBezTo>
                  <a:cubicBezTo>
                    <a:pt x="3" y="28"/>
                    <a:pt x="3" y="28"/>
                    <a:pt x="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89"/>
            <p:cNvSpPr/>
            <p:nvPr/>
          </p:nvSpPr>
          <p:spPr bwMode="auto">
            <a:xfrm>
              <a:off x="11164888" y="4041775"/>
              <a:ext cx="400050" cy="1585913"/>
            </a:xfrm>
            <a:custGeom>
              <a:avLst/>
              <a:gdLst>
                <a:gd name="T0" fmla="*/ 25 w 34"/>
                <a:gd name="T1" fmla="*/ 135 h 135"/>
                <a:gd name="T2" fmla="*/ 19 w 34"/>
                <a:gd name="T3" fmla="*/ 133 h 135"/>
                <a:gd name="T4" fmla="*/ 19 w 34"/>
                <a:gd name="T5" fmla="*/ 130 h 135"/>
                <a:gd name="T6" fmla="*/ 22 w 34"/>
                <a:gd name="T7" fmla="*/ 130 h 135"/>
                <a:gd name="T8" fmla="*/ 30 w 34"/>
                <a:gd name="T9" fmla="*/ 130 h 135"/>
                <a:gd name="T10" fmla="*/ 19 w 34"/>
                <a:gd name="T11" fmla="*/ 42 h 135"/>
                <a:gd name="T12" fmla="*/ 18 w 34"/>
                <a:gd name="T13" fmla="*/ 6 h 135"/>
                <a:gd name="T14" fmla="*/ 2 w 34"/>
                <a:gd name="T15" fmla="*/ 8 h 135"/>
                <a:gd name="T16" fmla="*/ 0 w 34"/>
                <a:gd name="T17" fmla="*/ 6 h 135"/>
                <a:gd name="T18" fmla="*/ 2 w 34"/>
                <a:gd name="T19" fmla="*/ 4 h 135"/>
                <a:gd name="T20" fmla="*/ 19 w 34"/>
                <a:gd name="T21" fmla="*/ 1 h 135"/>
                <a:gd name="T22" fmla="*/ 21 w 34"/>
                <a:gd name="T23" fmla="*/ 1 h 135"/>
                <a:gd name="T24" fmla="*/ 22 w 34"/>
                <a:gd name="T25" fmla="*/ 3 h 135"/>
                <a:gd name="T26" fmla="*/ 23 w 34"/>
                <a:gd name="T27" fmla="*/ 42 h 135"/>
                <a:gd name="T28" fmla="*/ 34 w 34"/>
                <a:gd name="T29" fmla="*/ 132 h 135"/>
                <a:gd name="T30" fmla="*/ 33 w 34"/>
                <a:gd name="T31" fmla="*/ 134 h 135"/>
                <a:gd name="T32" fmla="*/ 25 w 34"/>
                <a:gd name="T33"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35">
                  <a:moveTo>
                    <a:pt x="25" y="135"/>
                  </a:moveTo>
                  <a:cubicBezTo>
                    <a:pt x="23" y="135"/>
                    <a:pt x="21" y="135"/>
                    <a:pt x="19" y="133"/>
                  </a:cubicBezTo>
                  <a:cubicBezTo>
                    <a:pt x="18" y="132"/>
                    <a:pt x="18" y="131"/>
                    <a:pt x="19" y="130"/>
                  </a:cubicBezTo>
                  <a:cubicBezTo>
                    <a:pt x="20" y="130"/>
                    <a:pt x="21" y="129"/>
                    <a:pt x="22" y="130"/>
                  </a:cubicBezTo>
                  <a:cubicBezTo>
                    <a:pt x="24" y="132"/>
                    <a:pt x="27" y="131"/>
                    <a:pt x="30" y="130"/>
                  </a:cubicBezTo>
                  <a:cubicBezTo>
                    <a:pt x="19" y="42"/>
                    <a:pt x="19" y="42"/>
                    <a:pt x="19" y="42"/>
                  </a:cubicBezTo>
                  <a:cubicBezTo>
                    <a:pt x="17" y="30"/>
                    <a:pt x="16" y="18"/>
                    <a:pt x="18" y="6"/>
                  </a:cubicBezTo>
                  <a:cubicBezTo>
                    <a:pt x="12" y="8"/>
                    <a:pt x="7" y="8"/>
                    <a:pt x="2" y="8"/>
                  </a:cubicBezTo>
                  <a:cubicBezTo>
                    <a:pt x="1" y="8"/>
                    <a:pt x="0" y="7"/>
                    <a:pt x="0" y="6"/>
                  </a:cubicBezTo>
                  <a:cubicBezTo>
                    <a:pt x="0" y="5"/>
                    <a:pt x="1" y="4"/>
                    <a:pt x="2" y="4"/>
                  </a:cubicBezTo>
                  <a:cubicBezTo>
                    <a:pt x="8" y="5"/>
                    <a:pt x="14" y="3"/>
                    <a:pt x="19" y="1"/>
                  </a:cubicBezTo>
                  <a:cubicBezTo>
                    <a:pt x="20" y="0"/>
                    <a:pt x="21" y="0"/>
                    <a:pt x="21" y="1"/>
                  </a:cubicBezTo>
                  <a:cubicBezTo>
                    <a:pt x="22" y="1"/>
                    <a:pt x="22" y="2"/>
                    <a:pt x="22" y="3"/>
                  </a:cubicBezTo>
                  <a:cubicBezTo>
                    <a:pt x="19" y="16"/>
                    <a:pt x="21" y="29"/>
                    <a:pt x="23" y="42"/>
                  </a:cubicBezTo>
                  <a:cubicBezTo>
                    <a:pt x="34" y="132"/>
                    <a:pt x="34" y="132"/>
                    <a:pt x="34" y="132"/>
                  </a:cubicBezTo>
                  <a:cubicBezTo>
                    <a:pt x="34" y="133"/>
                    <a:pt x="34" y="133"/>
                    <a:pt x="33" y="134"/>
                  </a:cubicBezTo>
                  <a:cubicBezTo>
                    <a:pt x="31" y="134"/>
                    <a:pt x="28" y="135"/>
                    <a:pt x="25"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88" name="矩形 87"/>
          <p:cNvSpPr/>
          <p:nvPr/>
        </p:nvSpPr>
        <p:spPr>
          <a:xfrm>
            <a:off x="4523798" y="2084310"/>
            <a:ext cx="5528695" cy="704232"/>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89" name="文本框 88"/>
          <p:cNvSpPr txBox="1"/>
          <p:nvPr/>
        </p:nvSpPr>
        <p:spPr>
          <a:xfrm>
            <a:off x="4539054" y="1691516"/>
            <a:ext cx="2654530"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90" name="矩形 89"/>
          <p:cNvSpPr/>
          <p:nvPr/>
        </p:nvSpPr>
        <p:spPr>
          <a:xfrm>
            <a:off x="4511824" y="2780928"/>
            <a:ext cx="5540669" cy="58477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600" b="0" i="0" u="none" strike="noStrike" kern="0" cap="none" spc="0" normalizeH="0" baseline="0" noProof="0">
                <a:ln>
                  <a:noFill/>
                </a:ln>
                <a:solidFill>
                  <a:srgbClr val="5B9BD5">
                    <a:lumMod val="50000"/>
                  </a:srgbClr>
                </a:solidFill>
                <a:effectLst/>
                <a:uLnTx/>
                <a:uFillTx/>
                <a:latin typeface="Calibri"/>
                <a:ea typeface="宋体" panose="02010600030101010101" pitchFamily="2" charset="-122"/>
                <a:cs typeface="+mn-cs"/>
                <a:sym typeface="Calibri" panose="020F0502020204030204" pitchFamily="34" charset="0"/>
              </a:rPr>
              <a:t>You can click here to enter your text. You can click here to enter your text. You can click here to enter your text. </a:t>
            </a:r>
            <a:endParaRPr kumimoji="0" lang="zh-CN" altLang="en-US" sz="16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grpSp>
        <p:nvGrpSpPr>
          <p:cNvPr id="91" name="组合 90"/>
          <p:cNvGrpSpPr/>
          <p:nvPr/>
        </p:nvGrpSpPr>
        <p:grpSpPr>
          <a:xfrm>
            <a:off x="2055268" y="3777313"/>
            <a:ext cx="1584176" cy="1876389"/>
            <a:chOff x="9869488" y="3889375"/>
            <a:chExt cx="1695450" cy="2008188"/>
          </a:xfrm>
          <a:solidFill>
            <a:schemeClr val="accent1">
              <a:lumMod val="50000"/>
            </a:schemeClr>
          </a:solidFill>
        </p:grpSpPr>
        <p:sp>
          <p:nvSpPr>
            <p:cNvPr id="92" name="Freeform 81"/>
            <p:cNvSpPr/>
            <p:nvPr/>
          </p:nvSpPr>
          <p:spPr bwMode="auto">
            <a:xfrm>
              <a:off x="9869488" y="3937000"/>
              <a:ext cx="1647825" cy="1843088"/>
            </a:xfrm>
            <a:custGeom>
              <a:avLst/>
              <a:gdLst>
                <a:gd name="T0" fmla="*/ 10 w 140"/>
                <a:gd name="T1" fmla="*/ 157 h 157"/>
                <a:gd name="T2" fmla="*/ 9 w 140"/>
                <a:gd name="T3" fmla="*/ 157 h 157"/>
                <a:gd name="T4" fmla="*/ 8 w 140"/>
                <a:gd name="T5" fmla="*/ 155 h 157"/>
                <a:gd name="T6" fmla="*/ 1 w 140"/>
                <a:gd name="T7" fmla="*/ 38 h 157"/>
                <a:gd name="T8" fmla="*/ 2 w 140"/>
                <a:gd name="T9" fmla="*/ 36 h 157"/>
                <a:gd name="T10" fmla="*/ 5 w 140"/>
                <a:gd name="T11" fmla="*/ 38 h 157"/>
                <a:gd name="T12" fmla="*/ 12 w 140"/>
                <a:gd name="T13" fmla="*/ 152 h 157"/>
                <a:gd name="T14" fmla="*/ 135 w 140"/>
                <a:gd name="T15" fmla="*/ 121 h 157"/>
                <a:gd name="T16" fmla="*/ 107 w 140"/>
                <a:gd name="T17" fmla="*/ 2 h 157"/>
                <a:gd name="T18" fmla="*/ 108 w 140"/>
                <a:gd name="T19" fmla="*/ 0 h 157"/>
                <a:gd name="T20" fmla="*/ 111 w 140"/>
                <a:gd name="T21" fmla="*/ 2 h 157"/>
                <a:gd name="T22" fmla="*/ 140 w 140"/>
                <a:gd name="T23" fmla="*/ 122 h 157"/>
                <a:gd name="T24" fmla="*/ 140 w 140"/>
                <a:gd name="T25" fmla="*/ 123 h 157"/>
                <a:gd name="T26" fmla="*/ 138 w 140"/>
                <a:gd name="T27" fmla="*/ 124 h 157"/>
                <a:gd name="T28" fmla="*/ 11 w 140"/>
                <a:gd name="T29" fmla="*/ 157 h 157"/>
                <a:gd name="T30" fmla="*/ 10 w 140"/>
                <a:gd name="T31" fmla="*/ 15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0" h="157">
                  <a:moveTo>
                    <a:pt x="10" y="157"/>
                  </a:moveTo>
                  <a:cubicBezTo>
                    <a:pt x="9" y="157"/>
                    <a:pt x="9" y="157"/>
                    <a:pt x="9" y="157"/>
                  </a:cubicBezTo>
                  <a:cubicBezTo>
                    <a:pt x="8" y="157"/>
                    <a:pt x="8" y="156"/>
                    <a:pt x="8" y="155"/>
                  </a:cubicBezTo>
                  <a:cubicBezTo>
                    <a:pt x="10" y="116"/>
                    <a:pt x="8" y="77"/>
                    <a:pt x="1" y="38"/>
                  </a:cubicBezTo>
                  <a:cubicBezTo>
                    <a:pt x="0" y="37"/>
                    <a:pt x="1" y="36"/>
                    <a:pt x="2" y="36"/>
                  </a:cubicBezTo>
                  <a:cubicBezTo>
                    <a:pt x="3" y="36"/>
                    <a:pt x="4" y="37"/>
                    <a:pt x="5" y="38"/>
                  </a:cubicBezTo>
                  <a:cubicBezTo>
                    <a:pt x="12" y="75"/>
                    <a:pt x="14" y="114"/>
                    <a:pt x="12" y="152"/>
                  </a:cubicBezTo>
                  <a:cubicBezTo>
                    <a:pt x="52" y="137"/>
                    <a:pt x="93" y="126"/>
                    <a:pt x="135" y="121"/>
                  </a:cubicBezTo>
                  <a:cubicBezTo>
                    <a:pt x="121" y="83"/>
                    <a:pt x="111" y="43"/>
                    <a:pt x="107" y="2"/>
                  </a:cubicBezTo>
                  <a:cubicBezTo>
                    <a:pt x="106" y="1"/>
                    <a:pt x="107" y="0"/>
                    <a:pt x="108" y="0"/>
                  </a:cubicBezTo>
                  <a:cubicBezTo>
                    <a:pt x="109" y="0"/>
                    <a:pt x="110" y="1"/>
                    <a:pt x="111" y="2"/>
                  </a:cubicBezTo>
                  <a:cubicBezTo>
                    <a:pt x="115" y="43"/>
                    <a:pt x="125" y="83"/>
                    <a:pt x="140" y="122"/>
                  </a:cubicBezTo>
                  <a:cubicBezTo>
                    <a:pt x="140" y="122"/>
                    <a:pt x="140" y="123"/>
                    <a:pt x="140" y="123"/>
                  </a:cubicBezTo>
                  <a:cubicBezTo>
                    <a:pt x="140" y="124"/>
                    <a:pt x="139" y="124"/>
                    <a:pt x="138" y="124"/>
                  </a:cubicBezTo>
                  <a:cubicBezTo>
                    <a:pt x="95" y="130"/>
                    <a:pt x="52" y="141"/>
                    <a:pt x="11" y="157"/>
                  </a:cubicBezTo>
                  <a:cubicBezTo>
                    <a:pt x="10" y="157"/>
                    <a:pt x="10" y="157"/>
                    <a:pt x="10" y="1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82"/>
            <p:cNvSpPr/>
            <p:nvPr/>
          </p:nvSpPr>
          <p:spPr bwMode="auto">
            <a:xfrm>
              <a:off x="10599738" y="3889375"/>
              <a:ext cx="576263" cy="293688"/>
            </a:xfrm>
            <a:custGeom>
              <a:avLst/>
              <a:gdLst>
                <a:gd name="T0" fmla="*/ 2 w 49"/>
                <a:gd name="T1" fmla="*/ 25 h 25"/>
                <a:gd name="T2" fmla="*/ 1 w 49"/>
                <a:gd name="T3" fmla="*/ 24 h 25"/>
                <a:gd name="T4" fmla="*/ 2 w 49"/>
                <a:gd name="T5" fmla="*/ 21 h 25"/>
                <a:gd name="T6" fmla="*/ 39 w 49"/>
                <a:gd name="T7" fmla="*/ 3 h 25"/>
                <a:gd name="T8" fmla="*/ 43 w 49"/>
                <a:gd name="T9" fmla="*/ 2 h 25"/>
                <a:gd name="T10" fmla="*/ 44 w 49"/>
                <a:gd name="T11" fmla="*/ 1 h 25"/>
                <a:gd name="T12" fmla="*/ 45 w 49"/>
                <a:gd name="T13" fmla="*/ 1 h 25"/>
                <a:gd name="T14" fmla="*/ 48 w 49"/>
                <a:gd name="T15" fmla="*/ 0 h 25"/>
                <a:gd name="T16" fmla="*/ 49 w 49"/>
                <a:gd name="T17" fmla="*/ 3 h 25"/>
                <a:gd name="T18" fmla="*/ 44 w 49"/>
                <a:gd name="T19" fmla="*/ 6 h 25"/>
                <a:gd name="T20" fmla="*/ 41 w 49"/>
                <a:gd name="T21" fmla="*/ 7 h 25"/>
                <a:gd name="T22" fmla="*/ 3 w 49"/>
                <a:gd name="T23" fmla="*/ 25 h 25"/>
                <a:gd name="T24" fmla="*/ 2 w 49"/>
                <a:gd name="T25"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25">
                  <a:moveTo>
                    <a:pt x="2" y="25"/>
                  </a:moveTo>
                  <a:cubicBezTo>
                    <a:pt x="2" y="25"/>
                    <a:pt x="1" y="25"/>
                    <a:pt x="1" y="24"/>
                  </a:cubicBezTo>
                  <a:cubicBezTo>
                    <a:pt x="0" y="23"/>
                    <a:pt x="1" y="22"/>
                    <a:pt x="2" y="21"/>
                  </a:cubicBezTo>
                  <a:cubicBezTo>
                    <a:pt x="15" y="16"/>
                    <a:pt x="27" y="10"/>
                    <a:pt x="39" y="3"/>
                  </a:cubicBezTo>
                  <a:cubicBezTo>
                    <a:pt x="40" y="3"/>
                    <a:pt x="42" y="2"/>
                    <a:pt x="43" y="2"/>
                  </a:cubicBezTo>
                  <a:cubicBezTo>
                    <a:pt x="43" y="2"/>
                    <a:pt x="44" y="2"/>
                    <a:pt x="44" y="1"/>
                  </a:cubicBezTo>
                  <a:cubicBezTo>
                    <a:pt x="45" y="1"/>
                    <a:pt x="45" y="1"/>
                    <a:pt x="45" y="1"/>
                  </a:cubicBezTo>
                  <a:cubicBezTo>
                    <a:pt x="45" y="0"/>
                    <a:pt x="47" y="0"/>
                    <a:pt x="48" y="0"/>
                  </a:cubicBezTo>
                  <a:cubicBezTo>
                    <a:pt x="49" y="1"/>
                    <a:pt x="49" y="2"/>
                    <a:pt x="49" y="3"/>
                  </a:cubicBezTo>
                  <a:cubicBezTo>
                    <a:pt x="48" y="5"/>
                    <a:pt x="47" y="5"/>
                    <a:pt x="44" y="6"/>
                  </a:cubicBezTo>
                  <a:cubicBezTo>
                    <a:pt x="43" y="6"/>
                    <a:pt x="42" y="6"/>
                    <a:pt x="41" y="7"/>
                  </a:cubicBezTo>
                  <a:cubicBezTo>
                    <a:pt x="29" y="13"/>
                    <a:pt x="16" y="20"/>
                    <a:pt x="3" y="25"/>
                  </a:cubicBezTo>
                  <a:cubicBezTo>
                    <a:pt x="3" y="25"/>
                    <a:pt x="3" y="25"/>
                    <a:pt x="2"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83"/>
            <p:cNvSpPr/>
            <p:nvPr/>
          </p:nvSpPr>
          <p:spPr bwMode="auto">
            <a:xfrm>
              <a:off x="9917113" y="4254500"/>
              <a:ext cx="411163" cy="152400"/>
            </a:xfrm>
            <a:custGeom>
              <a:avLst/>
              <a:gdLst>
                <a:gd name="T0" fmla="*/ 2 w 35"/>
                <a:gd name="T1" fmla="*/ 13 h 13"/>
                <a:gd name="T2" fmla="*/ 0 w 35"/>
                <a:gd name="T3" fmla="*/ 12 h 13"/>
                <a:gd name="T4" fmla="*/ 1 w 35"/>
                <a:gd name="T5" fmla="*/ 9 h 13"/>
                <a:gd name="T6" fmla="*/ 32 w 35"/>
                <a:gd name="T7" fmla="*/ 1 h 13"/>
                <a:gd name="T8" fmla="*/ 34 w 35"/>
                <a:gd name="T9" fmla="*/ 2 h 13"/>
                <a:gd name="T10" fmla="*/ 33 w 35"/>
                <a:gd name="T11" fmla="*/ 4 h 13"/>
                <a:gd name="T12" fmla="*/ 2 w 35"/>
                <a:gd name="T13" fmla="*/ 13 h 13"/>
                <a:gd name="T14" fmla="*/ 2 w 35"/>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 h="13">
                  <a:moveTo>
                    <a:pt x="2" y="13"/>
                  </a:moveTo>
                  <a:cubicBezTo>
                    <a:pt x="1" y="13"/>
                    <a:pt x="0" y="13"/>
                    <a:pt x="0" y="12"/>
                  </a:cubicBezTo>
                  <a:cubicBezTo>
                    <a:pt x="0" y="11"/>
                    <a:pt x="0" y="10"/>
                    <a:pt x="1" y="9"/>
                  </a:cubicBezTo>
                  <a:cubicBezTo>
                    <a:pt x="12" y="7"/>
                    <a:pt x="22" y="4"/>
                    <a:pt x="32" y="1"/>
                  </a:cubicBezTo>
                  <a:cubicBezTo>
                    <a:pt x="33" y="0"/>
                    <a:pt x="34" y="1"/>
                    <a:pt x="34" y="2"/>
                  </a:cubicBezTo>
                  <a:cubicBezTo>
                    <a:pt x="35" y="3"/>
                    <a:pt x="34" y="4"/>
                    <a:pt x="33" y="4"/>
                  </a:cubicBezTo>
                  <a:cubicBezTo>
                    <a:pt x="23" y="8"/>
                    <a:pt x="13" y="11"/>
                    <a:pt x="2" y="13"/>
                  </a:cubicBezTo>
                  <a:cubicBezTo>
                    <a:pt x="2" y="13"/>
                    <a:pt x="2" y="13"/>
                    <a:pt x="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84"/>
            <p:cNvSpPr>
              <a:spLocks noEditPoints="1"/>
            </p:cNvSpPr>
            <p:nvPr/>
          </p:nvSpPr>
          <p:spPr bwMode="auto">
            <a:xfrm>
              <a:off x="10234613" y="3913188"/>
              <a:ext cx="458788" cy="635000"/>
            </a:xfrm>
            <a:custGeom>
              <a:avLst/>
              <a:gdLst>
                <a:gd name="T0" fmla="*/ 11 w 39"/>
                <a:gd name="T1" fmla="*/ 54 h 54"/>
                <a:gd name="T2" fmla="*/ 11 w 39"/>
                <a:gd name="T3" fmla="*/ 54 h 54"/>
                <a:gd name="T4" fmla="*/ 9 w 39"/>
                <a:gd name="T5" fmla="*/ 54 h 54"/>
                <a:gd name="T6" fmla="*/ 7 w 39"/>
                <a:gd name="T7" fmla="*/ 52 h 54"/>
                <a:gd name="T8" fmla="*/ 0 w 39"/>
                <a:gd name="T9" fmla="*/ 18 h 54"/>
                <a:gd name="T10" fmla="*/ 1 w 39"/>
                <a:gd name="T11" fmla="*/ 12 h 54"/>
                <a:gd name="T12" fmla="*/ 7 w 39"/>
                <a:gd name="T13" fmla="*/ 7 h 54"/>
                <a:gd name="T14" fmla="*/ 25 w 39"/>
                <a:gd name="T15" fmla="*/ 0 h 54"/>
                <a:gd name="T16" fmla="*/ 27 w 39"/>
                <a:gd name="T17" fmla="*/ 0 h 54"/>
                <a:gd name="T18" fmla="*/ 28 w 39"/>
                <a:gd name="T19" fmla="*/ 2 h 54"/>
                <a:gd name="T20" fmla="*/ 33 w 39"/>
                <a:gd name="T21" fmla="*/ 19 h 54"/>
                <a:gd name="T22" fmla="*/ 39 w 39"/>
                <a:gd name="T23" fmla="*/ 40 h 54"/>
                <a:gd name="T24" fmla="*/ 11 w 39"/>
                <a:gd name="T25" fmla="*/ 54 h 54"/>
                <a:gd name="T26" fmla="*/ 25 w 39"/>
                <a:gd name="T27" fmla="*/ 5 h 54"/>
                <a:gd name="T28" fmla="*/ 9 w 39"/>
                <a:gd name="T29" fmla="*/ 11 h 54"/>
                <a:gd name="T30" fmla="*/ 5 w 39"/>
                <a:gd name="T31" fmla="*/ 14 h 54"/>
                <a:gd name="T32" fmla="*/ 4 w 39"/>
                <a:gd name="T33" fmla="*/ 17 h 54"/>
                <a:gd name="T34" fmla="*/ 11 w 39"/>
                <a:gd name="T35" fmla="*/ 50 h 54"/>
                <a:gd name="T36" fmla="*/ 35 w 39"/>
                <a:gd name="T37" fmla="*/ 39 h 54"/>
                <a:gd name="T38" fmla="*/ 30 w 39"/>
                <a:gd name="T39" fmla="*/ 21 h 54"/>
                <a:gd name="T40" fmla="*/ 25 w 39"/>
                <a:gd name="T41" fmla="*/ 5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9" h="54">
                  <a:moveTo>
                    <a:pt x="11" y="54"/>
                  </a:moveTo>
                  <a:cubicBezTo>
                    <a:pt x="11" y="54"/>
                    <a:pt x="11" y="54"/>
                    <a:pt x="11" y="54"/>
                  </a:cubicBezTo>
                  <a:cubicBezTo>
                    <a:pt x="10" y="54"/>
                    <a:pt x="10" y="54"/>
                    <a:pt x="9" y="54"/>
                  </a:cubicBezTo>
                  <a:cubicBezTo>
                    <a:pt x="8" y="54"/>
                    <a:pt x="8" y="53"/>
                    <a:pt x="7" y="52"/>
                  </a:cubicBezTo>
                  <a:cubicBezTo>
                    <a:pt x="7" y="41"/>
                    <a:pt x="4" y="27"/>
                    <a:pt x="0" y="18"/>
                  </a:cubicBezTo>
                  <a:cubicBezTo>
                    <a:pt x="0" y="16"/>
                    <a:pt x="0" y="14"/>
                    <a:pt x="1" y="12"/>
                  </a:cubicBezTo>
                  <a:cubicBezTo>
                    <a:pt x="2" y="10"/>
                    <a:pt x="5" y="8"/>
                    <a:pt x="7" y="7"/>
                  </a:cubicBezTo>
                  <a:cubicBezTo>
                    <a:pt x="25" y="0"/>
                    <a:pt x="25" y="0"/>
                    <a:pt x="25" y="0"/>
                  </a:cubicBezTo>
                  <a:cubicBezTo>
                    <a:pt x="26" y="0"/>
                    <a:pt x="27" y="0"/>
                    <a:pt x="27" y="0"/>
                  </a:cubicBezTo>
                  <a:cubicBezTo>
                    <a:pt x="28" y="1"/>
                    <a:pt x="28" y="1"/>
                    <a:pt x="28" y="2"/>
                  </a:cubicBezTo>
                  <a:cubicBezTo>
                    <a:pt x="28" y="5"/>
                    <a:pt x="31" y="12"/>
                    <a:pt x="33" y="19"/>
                  </a:cubicBezTo>
                  <a:cubicBezTo>
                    <a:pt x="37" y="30"/>
                    <a:pt x="39" y="36"/>
                    <a:pt x="39" y="40"/>
                  </a:cubicBezTo>
                  <a:cubicBezTo>
                    <a:pt x="38" y="48"/>
                    <a:pt x="17" y="54"/>
                    <a:pt x="11" y="54"/>
                  </a:cubicBezTo>
                  <a:close/>
                  <a:moveTo>
                    <a:pt x="25" y="5"/>
                  </a:moveTo>
                  <a:cubicBezTo>
                    <a:pt x="9" y="11"/>
                    <a:pt x="9" y="11"/>
                    <a:pt x="9" y="11"/>
                  </a:cubicBezTo>
                  <a:cubicBezTo>
                    <a:pt x="7" y="12"/>
                    <a:pt x="5" y="13"/>
                    <a:pt x="5" y="14"/>
                  </a:cubicBezTo>
                  <a:cubicBezTo>
                    <a:pt x="4" y="15"/>
                    <a:pt x="4" y="16"/>
                    <a:pt x="4" y="17"/>
                  </a:cubicBezTo>
                  <a:cubicBezTo>
                    <a:pt x="7" y="25"/>
                    <a:pt x="10" y="38"/>
                    <a:pt x="11" y="50"/>
                  </a:cubicBezTo>
                  <a:cubicBezTo>
                    <a:pt x="20" y="49"/>
                    <a:pt x="35" y="43"/>
                    <a:pt x="35" y="39"/>
                  </a:cubicBezTo>
                  <a:cubicBezTo>
                    <a:pt x="35" y="37"/>
                    <a:pt x="32" y="28"/>
                    <a:pt x="30" y="21"/>
                  </a:cubicBezTo>
                  <a:cubicBezTo>
                    <a:pt x="27" y="15"/>
                    <a:pt x="25" y="9"/>
                    <a:pt x="2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88"/>
            <p:cNvSpPr/>
            <p:nvPr/>
          </p:nvSpPr>
          <p:spPr bwMode="auto">
            <a:xfrm>
              <a:off x="10245726" y="5568950"/>
              <a:ext cx="1249363" cy="328613"/>
            </a:xfrm>
            <a:custGeom>
              <a:avLst/>
              <a:gdLst>
                <a:gd name="T0" fmla="*/ 2 w 106"/>
                <a:gd name="T1" fmla="*/ 28 h 28"/>
                <a:gd name="T2" fmla="*/ 1 w 106"/>
                <a:gd name="T3" fmla="*/ 28 h 28"/>
                <a:gd name="T4" fmla="*/ 0 w 106"/>
                <a:gd name="T5" fmla="*/ 26 h 28"/>
                <a:gd name="T6" fmla="*/ 0 w 106"/>
                <a:gd name="T7" fmla="*/ 6 h 28"/>
                <a:gd name="T8" fmla="*/ 2 w 106"/>
                <a:gd name="T9" fmla="*/ 4 h 28"/>
                <a:gd name="T10" fmla="*/ 2 w 106"/>
                <a:gd name="T11" fmla="*/ 4 h 28"/>
                <a:gd name="T12" fmla="*/ 4 w 106"/>
                <a:gd name="T13" fmla="*/ 6 h 28"/>
                <a:gd name="T14" fmla="*/ 4 w 106"/>
                <a:gd name="T15" fmla="*/ 22 h 28"/>
                <a:gd name="T16" fmla="*/ 27 w 106"/>
                <a:gd name="T17" fmla="*/ 15 h 28"/>
                <a:gd name="T18" fmla="*/ 103 w 106"/>
                <a:gd name="T19" fmla="*/ 0 h 28"/>
                <a:gd name="T20" fmla="*/ 106 w 106"/>
                <a:gd name="T21" fmla="*/ 2 h 28"/>
                <a:gd name="T22" fmla="*/ 104 w 106"/>
                <a:gd name="T23" fmla="*/ 4 h 28"/>
                <a:gd name="T24" fmla="*/ 28 w 106"/>
                <a:gd name="T25" fmla="*/ 19 h 28"/>
                <a:gd name="T26" fmla="*/ 3 w 106"/>
                <a:gd name="T27" fmla="*/ 28 h 28"/>
                <a:gd name="T28" fmla="*/ 2 w 106"/>
                <a:gd name="T29"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5" h="28">
                  <a:moveTo>
                    <a:pt x="2" y="28"/>
                  </a:moveTo>
                  <a:cubicBezTo>
                    <a:pt x="2" y="28"/>
                    <a:pt x="2" y="28"/>
                    <a:pt x="1" y="28"/>
                  </a:cubicBezTo>
                  <a:cubicBezTo>
                    <a:pt x="1" y="28"/>
                    <a:pt x="0" y="27"/>
                    <a:pt x="0" y="26"/>
                  </a:cubicBezTo>
                  <a:cubicBezTo>
                    <a:pt x="0" y="6"/>
                    <a:pt x="0" y="6"/>
                    <a:pt x="0" y="6"/>
                  </a:cubicBezTo>
                  <a:cubicBezTo>
                    <a:pt x="0" y="5"/>
                    <a:pt x="1" y="4"/>
                    <a:pt x="2" y="4"/>
                  </a:cubicBezTo>
                  <a:cubicBezTo>
                    <a:pt x="2" y="4"/>
                    <a:pt x="2" y="4"/>
                    <a:pt x="2" y="4"/>
                  </a:cubicBezTo>
                  <a:cubicBezTo>
                    <a:pt x="3" y="4"/>
                    <a:pt x="4" y="5"/>
                    <a:pt x="4" y="6"/>
                  </a:cubicBezTo>
                  <a:cubicBezTo>
                    <a:pt x="4" y="22"/>
                    <a:pt x="4" y="22"/>
                    <a:pt x="4" y="22"/>
                  </a:cubicBezTo>
                  <a:cubicBezTo>
                    <a:pt x="11" y="18"/>
                    <a:pt x="20" y="16"/>
                    <a:pt x="27" y="15"/>
                  </a:cubicBezTo>
                  <a:cubicBezTo>
                    <a:pt x="103" y="0"/>
                    <a:pt x="103" y="0"/>
                    <a:pt x="103" y="0"/>
                  </a:cubicBezTo>
                  <a:cubicBezTo>
                    <a:pt x="104" y="0"/>
                    <a:pt x="106" y="1"/>
                    <a:pt x="106" y="2"/>
                  </a:cubicBezTo>
                  <a:cubicBezTo>
                    <a:pt x="106" y="3"/>
                    <a:pt x="105" y="4"/>
                    <a:pt x="104" y="4"/>
                  </a:cubicBezTo>
                  <a:cubicBezTo>
                    <a:pt x="28" y="19"/>
                    <a:pt x="28" y="19"/>
                    <a:pt x="28" y="19"/>
                  </a:cubicBezTo>
                  <a:cubicBezTo>
                    <a:pt x="19" y="20"/>
                    <a:pt x="10" y="22"/>
                    <a:pt x="3" y="28"/>
                  </a:cubicBezTo>
                  <a:cubicBezTo>
                    <a:pt x="3" y="28"/>
                    <a:pt x="3" y="28"/>
                    <a:pt x="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89"/>
            <p:cNvSpPr/>
            <p:nvPr/>
          </p:nvSpPr>
          <p:spPr bwMode="auto">
            <a:xfrm>
              <a:off x="11164888" y="4041775"/>
              <a:ext cx="400050" cy="1585913"/>
            </a:xfrm>
            <a:custGeom>
              <a:avLst/>
              <a:gdLst>
                <a:gd name="T0" fmla="*/ 25 w 34"/>
                <a:gd name="T1" fmla="*/ 135 h 135"/>
                <a:gd name="T2" fmla="*/ 19 w 34"/>
                <a:gd name="T3" fmla="*/ 133 h 135"/>
                <a:gd name="T4" fmla="*/ 19 w 34"/>
                <a:gd name="T5" fmla="*/ 130 h 135"/>
                <a:gd name="T6" fmla="*/ 22 w 34"/>
                <a:gd name="T7" fmla="*/ 130 h 135"/>
                <a:gd name="T8" fmla="*/ 30 w 34"/>
                <a:gd name="T9" fmla="*/ 130 h 135"/>
                <a:gd name="T10" fmla="*/ 19 w 34"/>
                <a:gd name="T11" fmla="*/ 42 h 135"/>
                <a:gd name="T12" fmla="*/ 18 w 34"/>
                <a:gd name="T13" fmla="*/ 6 h 135"/>
                <a:gd name="T14" fmla="*/ 2 w 34"/>
                <a:gd name="T15" fmla="*/ 8 h 135"/>
                <a:gd name="T16" fmla="*/ 0 w 34"/>
                <a:gd name="T17" fmla="*/ 6 h 135"/>
                <a:gd name="T18" fmla="*/ 2 w 34"/>
                <a:gd name="T19" fmla="*/ 4 h 135"/>
                <a:gd name="T20" fmla="*/ 19 w 34"/>
                <a:gd name="T21" fmla="*/ 1 h 135"/>
                <a:gd name="T22" fmla="*/ 21 w 34"/>
                <a:gd name="T23" fmla="*/ 1 h 135"/>
                <a:gd name="T24" fmla="*/ 22 w 34"/>
                <a:gd name="T25" fmla="*/ 3 h 135"/>
                <a:gd name="T26" fmla="*/ 23 w 34"/>
                <a:gd name="T27" fmla="*/ 42 h 135"/>
                <a:gd name="T28" fmla="*/ 34 w 34"/>
                <a:gd name="T29" fmla="*/ 132 h 135"/>
                <a:gd name="T30" fmla="*/ 33 w 34"/>
                <a:gd name="T31" fmla="*/ 134 h 135"/>
                <a:gd name="T32" fmla="*/ 25 w 34"/>
                <a:gd name="T33" fmla="*/ 135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135">
                  <a:moveTo>
                    <a:pt x="25" y="135"/>
                  </a:moveTo>
                  <a:cubicBezTo>
                    <a:pt x="23" y="135"/>
                    <a:pt x="21" y="135"/>
                    <a:pt x="19" y="133"/>
                  </a:cubicBezTo>
                  <a:cubicBezTo>
                    <a:pt x="18" y="132"/>
                    <a:pt x="18" y="131"/>
                    <a:pt x="19" y="130"/>
                  </a:cubicBezTo>
                  <a:cubicBezTo>
                    <a:pt x="20" y="130"/>
                    <a:pt x="21" y="129"/>
                    <a:pt x="22" y="130"/>
                  </a:cubicBezTo>
                  <a:cubicBezTo>
                    <a:pt x="24" y="132"/>
                    <a:pt x="27" y="131"/>
                    <a:pt x="30" y="130"/>
                  </a:cubicBezTo>
                  <a:cubicBezTo>
                    <a:pt x="19" y="42"/>
                    <a:pt x="19" y="42"/>
                    <a:pt x="19" y="42"/>
                  </a:cubicBezTo>
                  <a:cubicBezTo>
                    <a:pt x="17" y="30"/>
                    <a:pt x="16" y="18"/>
                    <a:pt x="18" y="6"/>
                  </a:cubicBezTo>
                  <a:cubicBezTo>
                    <a:pt x="12" y="8"/>
                    <a:pt x="7" y="8"/>
                    <a:pt x="2" y="8"/>
                  </a:cubicBezTo>
                  <a:cubicBezTo>
                    <a:pt x="1" y="8"/>
                    <a:pt x="0" y="7"/>
                    <a:pt x="0" y="6"/>
                  </a:cubicBezTo>
                  <a:cubicBezTo>
                    <a:pt x="0" y="5"/>
                    <a:pt x="1" y="4"/>
                    <a:pt x="2" y="4"/>
                  </a:cubicBezTo>
                  <a:cubicBezTo>
                    <a:pt x="8" y="5"/>
                    <a:pt x="14" y="3"/>
                    <a:pt x="19" y="1"/>
                  </a:cubicBezTo>
                  <a:cubicBezTo>
                    <a:pt x="20" y="0"/>
                    <a:pt x="21" y="0"/>
                    <a:pt x="21" y="1"/>
                  </a:cubicBezTo>
                  <a:cubicBezTo>
                    <a:pt x="22" y="1"/>
                    <a:pt x="22" y="2"/>
                    <a:pt x="22" y="3"/>
                  </a:cubicBezTo>
                  <a:cubicBezTo>
                    <a:pt x="19" y="16"/>
                    <a:pt x="21" y="29"/>
                    <a:pt x="23" y="42"/>
                  </a:cubicBezTo>
                  <a:cubicBezTo>
                    <a:pt x="34" y="132"/>
                    <a:pt x="34" y="132"/>
                    <a:pt x="34" y="132"/>
                  </a:cubicBezTo>
                  <a:cubicBezTo>
                    <a:pt x="34" y="133"/>
                    <a:pt x="34" y="133"/>
                    <a:pt x="33" y="134"/>
                  </a:cubicBezTo>
                  <a:cubicBezTo>
                    <a:pt x="31" y="134"/>
                    <a:pt x="28" y="135"/>
                    <a:pt x="25"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98" name="矩形 97"/>
          <p:cNvSpPr/>
          <p:nvPr/>
        </p:nvSpPr>
        <p:spPr>
          <a:xfrm>
            <a:off x="4523798" y="4237004"/>
            <a:ext cx="5528695" cy="704232"/>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99" name="文本框 98"/>
          <p:cNvSpPr txBox="1"/>
          <p:nvPr/>
        </p:nvSpPr>
        <p:spPr>
          <a:xfrm>
            <a:off x="4539054" y="3844210"/>
            <a:ext cx="2654530"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100" name="矩形 99"/>
          <p:cNvSpPr/>
          <p:nvPr/>
        </p:nvSpPr>
        <p:spPr>
          <a:xfrm>
            <a:off x="4511824" y="4933622"/>
            <a:ext cx="5540669" cy="584775"/>
          </a:xfrm>
          <a:prstGeom prst="rect">
            <a:avLst/>
          </a:prstGeom>
        </p:spPr>
        <p:txBody>
          <a:bodyPr wrap="square">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600" b="0" i="0" u="none" strike="noStrike" kern="0" cap="none" spc="0" normalizeH="0" baseline="0" noProof="0">
                <a:ln>
                  <a:noFill/>
                </a:ln>
                <a:solidFill>
                  <a:srgbClr val="5B9BD5">
                    <a:lumMod val="50000"/>
                  </a:srgbClr>
                </a:solidFill>
                <a:effectLst/>
                <a:uLnTx/>
                <a:uFillTx/>
                <a:latin typeface="Calibri"/>
                <a:ea typeface="宋体" panose="02010600030101010101" pitchFamily="2" charset="-122"/>
                <a:cs typeface="+mn-cs"/>
                <a:sym typeface="Calibri" panose="020F0502020204030204" pitchFamily="34" charset="0"/>
              </a:rPr>
              <a:t>You can click here to enter your text. You can click here to enter your text. You can click here to enter your text. </a:t>
            </a:r>
            <a:endParaRPr kumimoji="0" lang="zh-CN" altLang="en-US" sz="16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
        <p:nvSpPr>
          <p:cNvPr id="101" name="文本框 100"/>
          <p:cNvSpPr txBox="1"/>
          <p:nvPr/>
        </p:nvSpPr>
        <p:spPr>
          <a:xfrm>
            <a:off x="2406678" y="2283354"/>
            <a:ext cx="93610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01</a:t>
            </a:r>
            <a:endParaRPr kumimoji="0" lang="zh-CN" altLang="en-US"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
        <p:nvSpPr>
          <p:cNvPr id="102" name="文本框 101"/>
          <p:cNvSpPr txBox="1"/>
          <p:nvPr/>
        </p:nvSpPr>
        <p:spPr>
          <a:xfrm>
            <a:off x="2406678" y="4434887"/>
            <a:ext cx="936104"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rPr>
              <a:t>02</a:t>
            </a:r>
            <a:endParaRPr kumimoji="0" lang="zh-CN" altLang="en-US" sz="4000" b="0" i="0" u="none" strike="noStrike" kern="1200" cap="none" spc="0" normalizeH="0" baseline="0" noProof="0">
              <a:ln>
                <a:noFill/>
              </a:ln>
              <a:solidFill>
                <a:srgbClr val="5B9BD5">
                  <a:lumMod val="50000"/>
                </a:srgbClr>
              </a:solidFill>
              <a:effectLst/>
              <a:uLnTx/>
              <a:uFillTx/>
              <a:latin typeface="Calibri"/>
              <a:ea typeface="宋体" panose="02010600030101010101" pitchFamily="2"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 presetClass="entr" presetSubtype="8" dur="500" fill="hold" grpId="0" nodeType="afterEffect">
                                  <p:stCondLst>
                                    <p:cond delay="0"/>
                                  </p:stCondLst>
                                  <p:childTnLst>
                                    <p:set>
                                      <p:cBhvr>
                                        <p:cTn id="17" dur="1" fill="hold">
                                          <p:stCondLst>
                                            <p:cond delay="0"/>
                                          </p:stCondLst>
                                        </p:cTn>
                                        <p:tgtEl>
                                          <p:spTgt spid="101"/>
                                        </p:tgtEl>
                                        <p:attrNameLst>
                                          <p:attrName>style.visibility</p:attrName>
                                        </p:attrNameLst>
                                      </p:cBhvr>
                                      <p:to>
                                        <p:strVal val="visible"/>
                                      </p:to>
                                    </p:set>
                                    <p:anim calcmode="lin" valueType="num">
                                      <p:cBhvr additive="base">
                                        <p:cTn id="18" dur="500" fill="hold"/>
                                        <p:tgtEl>
                                          <p:spTgt spid="101"/>
                                        </p:tgtEl>
                                        <p:attrNameLst>
                                          <p:attrName>ppt_x</p:attrName>
                                        </p:attrNameLst>
                                      </p:cBhvr>
                                      <p:tavLst>
                                        <p:tav tm="0">
                                          <p:val>
                                            <p:strVal val="0-#ppt_w/2"/>
                                          </p:val>
                                        </p:tav>
                                        <p:tav tm="100000">
                                          <p:val>
                                            <p:strVal val="#ppt_x"/>
                                          </p:val>
                                        </p:tav>
                                      </p:tavLst>
                                    </p:anim>
                                    <p:anim calcmode="lin" valueType="num">
                                      <p:cBhvr additive="base">
                                        <p:cTn id="19" dur="500" fill="hold"/>
                                        <p:tgtEl>
                                          <p:spTgt spid="101"/>
                                        </p:tgtEl>
                                        <p:attrNameLst>
                                          <p:attrName>ppt_y</p:attrName>
                                        </p:attrNameLst>
                                      </p:cBhvr>
                                      <p:tavLst>
                                        <p:tav tm="0">
                                          <p:val>
                                            <p:strVal val="#ppt_y"/>
                                          </p:val>
                                        </p:tav>
                                        <p:tav tm="100000">
                                          <p:val>
                                            <p:strVal val="#ppt_y"/>
                                          </p:val>
                                        </p:tav>
                                      </p:tavLst>
                                    </p:anim>
                                  </p:childTnLst>
                                </p:cTn>
                              </p:par>
                              <p:par>
                                <p:cTn id="20" presetID="2" presetClass="entr" presetSubtype="8" dur="500" fill="hold" grpId="0" nodeType="withEffect">
                                  <p:stCondLst>
                                    <p:cond delay="0"/>
                                  </p:stCondLst>
                                  <p:childTnLst>
                                    <p:set>
                                      <p:cBhvr>
                                        <p:cTn id="21" dur="1" fill="hold">
                                          <p:stCondLst>
                                            <p:cond delay="0"/>
                                          </p:stCondLst>
                                        </p:cTn>
                                        <p:tgtEl>
                                          <p:spTgt spid="102"/>
                                        </p:tgtEl>
                                        <p:attrNameLst>
                                          <p:attrName>style.visibility</p:attrName>
                                        </p:attrNameLst>
                                      </p:cBhvr>
                                      <p:to>
                                        <p:strVal val="visible"/>
                                      </p:to>
                                    </p:set>
                                    <p:anim calcmode="lin" valueType="num">
                                      <p:cBhvr additive="base">
                                        <p:cTn id="22" dur="500" fill="hold"/>
                                        <p:tgtEl>
                                          <p:spTgt spid="102"/>
                                        </p:tgtEl>
                                        <p:attrNameLst>
                                          <p:attrName>ppt_x</p:attrName>
                                        </p:attrNameLst>
                                      </p:cBhvr>
                                      <p:tavLst>
                                        <p:tav tm="0">
                                          <p:val>
                                            <p:strVal val="0-#ppt_w/2"/>
                                          </p:val>
                                        </p:tav>
                                        <p:tav tm="100000">
                                          <p:val>
                                            <p:strVal val="#ppt_x"/>
                                          </p:val>
                                        </p:tav>
                                      </p:tavLst>
                                    </p:anim>
                                    <p:anim calcmode="lin" valueType="num">
                                      <p:cBhvr additive="base">
                                        <p:cTn id="23" dur="500" fill="hold"/>
                                        <p:tgtEl>
                                          <p:spTgt spid="102"/>
                                        </p:tgtEl>
                                        <p:attrNameLst>
                                          <p:attrName>ppt_y</p:attrName>
                                        </p:attrNameLst>
                                      </p:cBhvr>
                                      <p:tavLst>
                                        <p:tav tm="0">
                                          <p:val>
                                            <p:strVal val="#ppt_y"/>
                                          </p:val>
                                        </p:tav>
                                        <p:tav tm="100000">
                                          <p:val>
                                            <p:strVal val="#ppt_y"/>
                                          </p:val>
                                        </p:tav>
                                      </p:tavLst>
                                    </p:anim>
                                  </p:childTnLst>
                                </p:cTn>
                              </p:par>
                              <p:par>
                                <p:cTn id="24" presetID="2" presetClass="entr" presetSubtype="8" dur="500" fill="hold" nodeType="withEffect">
                                  <p:stCondLst>
                                    <p:cond delay="0"/>
                                  </p:stCondLst>
                                  <p:childTnLst>
                                    <p:set>
                                      <p:cBhvr>
                                        <p:cTn id="25" dur="1" fill="hold">
                                          <p:stCondLst>
                                            <p:cond delay="0"/>
                                          </p:stCondLst>
                                        </p:cTn>
                                        <p:tgtEl>
                                          <p:spTgt spid="81"/>
                                        </p:tgtEl>
                                        <p:attrNameLst>
                                          <p:attrName>style.visibility</p:attrName>
                                        </p:attrNameLst>
                                      </p:cBhvr>
                                      <p:to>
                                        <p:strVal val="visible"/>
                                      </p:to>
                                    </p:set>
                                    <p:anim calcmode="lin" valueType="num">
                                      <p:cBhvr additive="base">
                                        <p:cTn id="26" dur="500" fill="hold"/>
                                        <p:tgtEl>
                                          <p:spTgt spid="81"/>
                                        </p:tgtEl>
                                        <p:attrNameLst>
                                          <p:attrName>ppt_x</p:attrName>
                                        </p:attrNameLst>
                                      </p:cBhvr>
                                      <p:tavLst>
                                        <p:tav tm="0">
                                          <p:val>
                                            <p:strVal val="0-#ppt_w/2"/>
                                          </p:val>
                                        </p:tav>
                                        <p:tav tm="100000">
                                          <p:val>
                                            <p:strVal val="#ppt_x"/>
                                          </p:val>
                                        </p:tav>
                                      </p:tavLst>
                                    </p:anim>
                                    <p:anim calcmode="lin" valueType="num">
                                      <p:cBhvr additive="base">
                                        <p:cTn id="27" dur="500" fill="hold"/>
                                        <p:tgtEl>
                                          <p:spTgt spid="81"/>
                                        </p:tgtEl>
                                        <p:attrNameLst>
                                          <p:attrName>ppt_y</p:attrName>
                                        </p:attrNameLst>
                                      </p:cBhvr>
                                      <p:tavLst>
                                        <p:tav tm="0">
                                          <p:val>
                                            <p:strVal val="#ppt_y"/>
                                          </p:val>
                                        </p:tav>
                                        <p:tav tm="100000">
                                          <p:val>
                                            <p:strVal val="#ppt_y"/>
                                          </p:val>
                                        </p:tav>
                                      </p:tavLst>
                                    </p:anim>
                                  </p:childTnLst>
                                </p:cTn>
                              </p:par>
                              <p:par>
                                <p:cTn id="28" presetID="2" presetClass="entr" presetSubtype="8" dur="500" fill="hold" nodeType="withEffect">
                                  <p:stCondLst>
                                    <p:cond delay="0"/>
                                  </p:stCondLst>
                                  <p:childTnLst>
                                    <p:set>
                                      <p:cBhvr>
                                        <p:cTn id="29" dur="1" fill="hold">
                                          <p:stCondLst>
                                            <p:cond delay="0"/>
                                          </p:stCondLst>
                                        </p:cTn>
                                        <p:tgtEl>
                                          <p:spTgt spid="91"/>
                                        </p:tgtEl>
                                        <p:attrNameLst>
                                          <p:attrName>style.visibility</p:attrName>
                                        </p:attrNameLst>
                                      </p:cBhvr>
                                      <p:to>
                                        <p:strVal val="visible"/>
                                      </p:to>
                                    </p:set>
                                    <p:anim calcmode="lin" valueType="num">
                                      <p:cBhvr additive="base">
                                        <p:cTn id="30" dur="500" fill="hold"/>
                                        <p:tgtEl>
                                          <p:spTgt spid="91"/>
                                        </p:tgtEl>
                                        <p:attrNameLst>
                                          <p:attrName>ppt_x</p:attrName>
                                        </p:attrNameLst>
                                      </p:cBhvr>
                                      <p:tavLst>
                                        <p:tav tm="0">
                                          <p:val>
                                            <p:strVal val="0-#ppt_w/2"/>
                                          </p:val>
                                        </p:tav>
                                        <p:tav tm="100000">
                                          <p:val>
                                            <p:strVal val="#ppt_x"/>
                                          </p:val>
                                        </p:tav>
                                      </p:tavLst>
                                    </p:anim>
                                    <p:anim calcmode="lin" valueType="num">
                                      <p:cBhvr additive="base">
                                        <p:cTn id="31" dur="500" fill="hold"/>
                                        <p:tgtEl>
                                          <p:spTgt spid="91"/>
                                        </p:tgtEl>
                                        <p:attrNameLst>
                                          <p:attrName>ppt_y</p:attrName>
                                        </p:attrNameLst>
                                      </p:cBhvr>
                                      <p:tavLst>
                                        <p:tav tm="0">
                                          <p:val>
                                            <p:strVal val="#ppt_y"/>
                                          </p:val>
                                        </p:tav>
                                        <p:tav tm="100000">
                                          <p:val>
                                            <p:strVal val="#ppt_y"/>
                                          </p:val>
                                        </p:tav>
                                      </p:tavLst>
                                    </p:anim>
                                  </p:childTnLst>
                                </p:cTn>
                              </p:par>
                            </p:childTnLst>
                          </p:cTn>
                        </p:par>
                        <p:par>
                          <p:cTn id="32" fill="hold" nodeType="afterGroup">
                            <p:stCondLst>
                              <p:cond delay="1500"/>
                            </p:stCondLst>
                            <p:childTnLst>
                              <p:par>
                                <p:cTn id="33" presetID="53" presetClass="entr" presetSubtype="16" dur="500" fill="hold" grpId="0" nodeType="afterEffect">
                                  <p:stCondLst>
                                    <p:cond delay="0"/>
                                  </p:stCondLst>
                                  <p:childTnLst>
                                    <p:set>
                                      <p:cBhvr>
                                        <p:cTn id="34" dur="1" fill="hold">
                                          <p:stCondLst>
                                            <p:cond delay="0"/>
                                          </p:stCondLst>
                                        </p:cTn>
                                        <p:tgtEl>
                                          <p:spTgt spid="89"/>
                                        </p:tgtEl>
                                        <p:attrNameLst>
                                          <p:attrName>style.visibility</p:attrName>
                                        </p:attrNameLst>
                                      </p:cBhvr>
                                      <p:to>
                                        <p:strVal val="visible"/>
                                      </p:to>
                                    </p:set>
                                    <p:anim calcmode="lin" valueType="num">
                                      <p:cBhvr>
                                        <p:cTn id="35" dur="500" fill="hold"/>
                                        <p:tgtEl>
                                          <p:spTgt spid="89"/>
                                        </p:tgtEl>
                                        <p:attrNameLst>
                                          <p:attrName>ppt_w</p:attrName>
                                        </p:attrNameLst>
                                      </p:cBhvr>
                                      <p:tavLst>
                                        <p:tav tm="0">
                                          <p:val>
                                            <p:fltVal val="0"/>
                                          </p:val>
                                        </p:tav>
                                        <p:tav tm="100000">
                                          <p:val>
                                            <p:strVal val="#ppt_w"/>
                                          </p:val>
                                        </p:tav>
                                      </p:tavLst>
                                    </p:anim>
                                    <p:anim calcmode="lin" valueType="num">
                                      <p:cBhvr>
                                        <p:cTn id="36" dur="500" fill="hold"/>
                                        <p:tgtEl>
                                          <p:spTgt spid="89"/>
                                        </p:tgtEl>
                                        <p:attrNameLst>
                                          <p:attrName>ppt_h</p:attrName>
                                        </p:attrNameLst>
                                      </p:cBhvr>
                                      <p:tavLst>
                                        <p:tav tm="0">
                                          <p:val>
                                            <p:fltVal val="0"/>
                                          </p:val>
                                        </p:tav>
                                        <p:tav tm="100000">
                                          <p:val>
                                            <p:strVal val="#ppt_h"/>
                                          </p:val>
                                        </p:tav>
                                      </p:tavLst>
                                    </p:anim>
                                    <p:animEffect transition="in" filter="fade">
                                      <p:cBhvr>
                                        <p:cTn id="37" dur="500"/>
                                        <p:tgtEl>
                                          <p:spTgt spid="89"/>
                                        </p:tgtEl>
                                      </p:cBhvr>
                                    </p:animEffect>
                                  </p:childTnLst>
                                </p:cTn>
                              </p:par>
                              <p:par>
                                <p:cTn id="38" presetID="22" presetClass="entr" presetSubtype="4" dur="500" fill="hold" grpId="0" nodeType="withEffect">
                                  <p:stCondLst>
                                    <p:cond delay="0"/>
                                  </p:stCondLst>
                                  <p:childTnLst>
                                    <p:set>
                                      <p:cBhvr>
                                        <p:cTn id="39" dur="1" fill="hold">
                                          <p:stCondLst>
                                            <p:cond delay="0"/>
                                          </p:stCondLst>
                                        </p:cTn>
                                        <p:tgtEl>
                                          <p:spTgt spid="88"/>
                                        </p:tgtEl>
                                        <p:attrNameLst>
                                          <p:attrName>style.visibility</p:attrName>
                                        </p:attrNameLst>
                                      </p:cBhvr>
                                      <p:to>
                                        <p:strVal val="visible"/>
                                      </p:to>
                                    </p:set>
                                    <p:animEffect transition="in" filter="wipe(down)">
                                      <p:cBhvr>
                                        <p:cTn id="40" dur="500"/>
                                        <p:tgtEl>
                                          <p:spTgt spid="88"/>
                                        </p:tgtEl>
                                      </p:cBhvr>
                                    </p:animEffect>
                                  </p:childTnLst>
                                </p:cTn>
                              </p:par>
                              <p:par>
                                <p:cTn id="41" presetID="22" presetClass="entr" presetSubtype="4" dur="500" fill="hold" grpId="0" nodeType="withEffect">
                                  <p:stCondLst>
                                    <p:cond delay="0"/>
                                  </p:stCondLst>
                                  <p:childTnLst>
                                    <p:set>
                                      <p:cBhvr>
                                        <p:cTn id="42" dur="1" fill="hold">
                                          <p:stCondLst>
                                            <p:cond delay="0"/>
                                          </p:stCondLst>
                                        </p:cTn>
                                        <p:tgtEl>
                                          <p:spTgt spid="90"/>
                                        </p:tgtEl>
                                        <p:attrNameLst>
                                          <p:attrName>style.visibility</p:attrName>
                                        </p:attrNameLst>
                                      </p:cBhvr>
                                      <p:to>
                                        <p:strVal val="visible"/>
                                      </p:to>
                                    </p:set>
                                    <p:animEffect transition="in" filter="wipe(down)">
                                      <p:cBhvr>
                                        <p:cTn id="43" dur="500"/>
                                        <p:tgtEl>
                                          <p:spTgt spid="90"/>
                                        </p:tgtEl>
                                      </p:cBhvr>
                                    </p:animEffect>
                                  </p:childTnLst>
                                </p:cTn>
                              </p:par>
                            </p:childTnLst>
                          </p:cTn>
                        </p:par>
                        <p:par>
                          <p:cTn id="44" fill="hold" nodeType="afterGroup">
                            <p:stCondLst>
                              <p:cond delay="2000"/>
                            </p:stCondLst>
                            <p:childTnLst>
                              <p:par>
                                <p:cTn id="45" presetID="53" presetClass="entr" presetSubtype="16" dur="500" fill="hold" grpId="0" nodeType="afterEffect">
                                  <p:stCondLst>
                                    <p:cond delay="0"/>
                                  </p:stCondLst>
                                  <p:childTnLst>
                                    <p:set>
                                      <p:cBhvr>
                                        <p:cTn id="46" dur="1" fill="hold">
                                          <p:stCondLst>
                                            <p:cond delay="0"/>
                                          </p:stCondLst>
                                        </p:cTn>
                                        <p:tgtEl>
                                          <p:spTgt spid="99"/>
                                        </p:tgtEl>
                                        <p:attrNameLst>
                                          <p:attrName>style.visibility</p:attrName>
                                        </p:attrNameLst>
                                      </p:cBhvr>
                                      <p:to>
                                        <p:strVal val="visible"/>
                                      </p:to>
                                    </p:set>
                                    <p:anim calcmode="lin" valueType="num">
                                      <p:cBhvr>
                                        <p:cTn id="47" dur="500" fill="hold"/>
                                        <p:tgtEl>
                                          <p:spTgt spid="99"/>
                                        </p:tgtEl>
                                        <p:attrNameLst>
                                          <p:attrName>ppt_w</p:attrName>
                                        </p:attrNameLst>
                                      </p:cBhvr>
                                      <p:tavLst>
                                        <p:tav tm="0">
                                          <p:val>
                                            <p:fltVal val="0"/>
                                          </p:val>
                                        </p:tav>
                                        <p:tav tm="100000">
                                          <p:val>
                                            <p:strVal val="#ppt_w"/>
                                          </p:val>
                                        </p:tav>
                                      </p:tavLst>
                                    </p:anim>
                                    <p:anim calcmode="lin" valueType="num">
                                      <p:cBhvr>
                                        <p:cTn id="48" dur="500" fill="hold"/>
                                        <p:tgtEl>
                                          <p:spTgt spid="99"/>
                                        </p:tgtEl>
                                        <p:attrNameLst>
                                          <p:attrName>ppt_h</p:attrName>
                                        </p:attrNameLst>
                                      </p:cBhvr>
                                      <p:tavLst>
                                        <p:tav tm="0">
                                          <p:val>
                                            <p:fltVal val="0"/>
                                          </p:val>
                                        </p:tav>
                                        <p:tav tm="100000">
                                          <p:val>
                                            <p:strVal val="#ppt_h"/>
                                          </p:val>
                                        </p:tav>
                                      </p:tavLst>
                                    </p:anim>
                                    <p:animEffect transition="in" filter="fade">
                                      <p:cBhvr>
                                        <p:cTn id="49" dur="500"/>
                                        <p:tgtEl>
                                          <p:spTgt spid="99"/>
                                        </p:tgtEl>
                                      </p:cBhvr>
                                    </p:animEffect>
                                  </p:childTnLst>
                                </p:cTn>
                              </p:par>
                              <p:par>
                                <p:cTn id="50" presetID="22" presetClass="entr" presetSubtype="4" dur="500"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down)">
                                      <p:cBhvr>
                                        <p:cTn id="52" dur="500"/>
                                        <p:tgtEl>
                                          <p:spTgt spid="98"/>
                                        </p:tgtEl>
                                      </p:cBhvr>
                                    </p:animEffect>
                                  </p:childTnLst>
                                </p:cTn>
                              </p:par>
                              <p:par>
                                <p:cTn id="53" presetID="22" presetClass="entr" presetSubtype="4" dur="500"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down)">
                                      <p:cBhvr>
                                        <p:cTn id="55"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8" grpId="0"/>
      <p:bldP spid="89" grpId="0"/>
      <p:bldP spid="90" grpId="0"/>
      <p:bldP spid="98" grpId="0"/>
      <p:bldP spid="99" grpId="0"/>
      <p:bldP spid="100" grpId="0"/>
      <p:bldP spid="101" grpId="0"/>
      <p:bldP spid="102"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t="-12000" b="-12000"/>
          </a:stretch>
        </a:blipFill>
        <a:effectLst/>
      </p:bgPr>
    </p:bg>
    <p:spTree>
      <p:nvGrpSpPr>
        <p:cNvPr id="1" name=""/>
        <p:cNvGrpSpPr/>
        <p:nvPr/>
      </p:nvGrpSpPr>
      <p:grpSpPr>
        <a:xfrm>
          <a:off x="0" y="0"/>
          <a:ext cx="0" cy="0"/>
          <a:chOff x="0" y="0"/>
          <a:chExt cx="0" cy="0"/>
        </a:xfrm>
      </p:grpSpPr>
      <p:sp>
        <p:nvSpPr>
          <p:cNvPr id="2" name="文本框 1"/>
          <p:cNvSpPr txBox="1"/>
          <p:nvPr/>
        </p:nvSpPr>
        <p:spPr>
          <a:xfrm>
            <a:off x="2796548" y="2413337"/>
            <a:ext cx="6598903" cy="1015663"/>
          </a:xfrm>
          <a:prstGeom prst="rect">
            <a:avLst/>
          </a:prstGeom>
          <a:noFill/>
        </p:spPr>
        <p:txBody>
          <a:bodyPr wrap="square" rtlCol="0">
            <a:spAutoFit/>
          </a:bodyPr>
          <a:lstStyle/>
          <a:p>
            <a:pPr marL="0" marR="0" lvl="0" indent="0" algn="ctr" defTabSz="914400" rtl="0" eaLnBrk="1" fontAlgn="auto" latinLnBrk="0" hangingPunct="1">
              <a:lnSpc>
                <a:spcPct val="100000"/>
              </a:lnSpc>
              <a:spcBef>
                <a:spcPct val="0"/>
              </a:spcBef>
              <a:spcAft>
                <a:spcPct val="0"/>
              </a:spcAft>
              <a:buClrTx/>
              <a:buSzTx/>
              <a:buFontTx/>
              <a:buNone/>
              <a:defRPr/>
            </a:pPr>
            <a:r>
              <a:rPr lang="en-US" altLang="zh-CN" sz="6000" dirty="0">
                <a:solidFill>
                  <a:prstClr val="white"/>
                </a:solidFill>
                <a:effectLst>
                  <a:outerShdw blurRad="38100" dist="38100" dir="2700000" algn="tl">
                    <a:srgbClr val="000000">
                      <a:alpha val="43137"/>
                    </a:srgbClr>
                  </a:outerShdw>
                </a:effectLst>
                <a:latin typeface="方正粗倩简体" panose="03000509000000000000" pitchFamily="65" charset="-122"/>
                <a:ea typeface="方正粗倩简体" panose="03000509000000000000" pitchFamily="65" charset="-122"/>
              </a:rPr>
              <a:t>THANK YOU</a:t>
            </a:r>
            <a:endParaRPr kumimoji="0" lang="zh-CN" altLang="en-US" sz="6000" b="0" i="0" u="none" strike="noStrike" kern="120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panose="03000509000000000000" pitchFamily="65" charset="-122"/>
              <a:ea typeface="方正粗倩简体" panose="03000509000000000000" pitchFamily="65" charset="-122"/>
            </a:endParaRPr>
          </a:p>
        </p:txBody>
      </p:sp>
      <p:grpSp>
        <p:nvGrpSpPr>
          <p:cNvPr id="5" name="组合 4">
            <a:extLst>
              <a:ext uri="{FF2B5EF4-FFF2-40B4-BE49-F238E27FC236}">
                <a16:creationId xmlns:a16="http://schemas.microsoft.com/office/drawing/2014/main" id="{8AC658E7-A531-9212-E0C7-6AF78C78A885}"/>
              </a:ext>
            </a:extLst>
          </p:cNvPr>
          <p:cNvGrpSpPr/>
          <p:nvPr/>
        </p:nvGrpSpPr>
        <p:grpSpPr>
          <a:xfrm>
            <a:off x="4229960" y="3901687"/>
            <a:ext cx="3732078" cy="318653"/>
            <a:chOff x="4414802" y="4741055"/>
            <a:chExt cx="3732078" cy="318653"/>
          </a:xfrm>
        </p:grpSpPr>
        <p:grpSp>
          <p:nvGrpSpPr>
            <p:cNvPr id="6" name="组合 5">
              <a:extLst>
                <a:ext uri="{FF2B5EF4-FFF2-40B4-BE49-F238E27FC236}">
                  <a16:creationId xmlns:a16="http://schemas.microsoft.com/office/drawing/2014/main" id="{0A2CAEA8-4DE6-39F1-1CF3-43280ABC8CD8}"/>
                </a:ext>
              </a:extLst>
            </p:cNvPr>
            <p:cNvGrpSpPr/>
            <p:nvPr/>
          </p:nvGrpSpPr>
          <p:grpSpPr>
            <a:xfrm>
              <a:off x="6816060" y="4763888"/>
              <a:ext cx="290407" cy="290407"/>
              <a:chOff x="2794389" y="5543873"/>
              <a:chExt cx="290407" cy="290407"/>
            </a:xfrm>
            <a:solidFill>
              <a:schemeClr val="bg1"/>
            </a:solidFill>
          </p:grpSpPr>
          <p:sp>
            <p:nvSpPr>
              <p:cNvPr id="14" name="Oval 15">
                <a:extLst>
                  <a:ext uri="{FF2B5EF4-FFF2-40B4-BE49-F238E27FC236}">
                    <a16:creationId xmlns:a16="http://schemas.microsoft.com/office/drawing/2014/main" id="{E5D9AE48-0F2B-7D13-419A-8935012CA75D}"/>
                  </a:ext>
                </a:extLst>
              </p:cNvPr>
              <p:cNvSpPr>
                <a:spLocks/>
              </p:cNvSpPr>
              <p:nvPr/>
            </p:nvSpPr>
            <p:spPr bwMode="auto">
              <a:xfrm>
                <a:off x="2794389" y="5543873"/>
                <a:ext cx="290407" cy="290407"/>
              </a:xfrm>
              <a:prstGeom prst="ellipse">
                <a:avLst/>
              </a:prstGeom>
              <a:solidFill>
                <a:schemeClr val="accent1"/>
              </a:solidFill>
              <a:ln>
                <a:noFill/>
              </a:ln>
              <a:effectLst/>
            </p:spPr>
            <p:txBody>
              <a:bodyPr wrap="none" anchor="ctr"/>
              <a:lstStyle/>
              <a:p>
                <a:pPr algn="ctr" fontAlgn="base">
                  <a:spcBef>
                    <a:spcPct val="0"/>
                  </a:spcBef>
                  <a:spcAft>
                    <a:spcPct val="0"/>
                  </a:spcAft>
                </a:pPr>
                <a:endParaRPr lang="zh-CN" altLang="en-US" sz="800">
                  <a:solidFill>
                    <a:schemeClr val="bg1"/>
                  </a:solidFill>
                  <a:cs typeface="+mn-ea"/>
                  <a:sym typeface="+mn-lt"/>
                </a:endParaRPr>
              </a:p>
            </p:txBody>
          </p:sp>
          <p:grpSp>
            <p:nvGrpSpPr>
              <p:cNvPr id="15" name="Group 16">
                <a:extLst>
                  <a:ext uri="{FF2B5EF4-FFF2-40B4-BE49-F238E27FC236}">
                    <a16:creationId xmlns:a16="http://schemas.microsoft.com/office/drawing/2014/main" id="{873A8D90-41D7-4FA5-E2BF-AB0E42748DB5}"/>
                  </a:ext>
                </a:extLst>
              </p:cNvPr>
              <p:cNvGrpSpPr>
                <a:grpSpLocks/>
              </p:cNvGrpSpPr>
              <p:nvPr/>
            </p:nvGrpSpPr>
            <p:grpSpPr bwMode="auto">
              <a:xfrm>
                <a:off x="2889067" y="5602052"/>
                <a:ext cx="104062" cy="167263"/>
                <a:chOff x="4777" y="3144"/>
                <a:chExt cx="215" cy="345"/>
              </a:xfrm>
              <a:grpFill/>
            </p:grpSpPr>
            <p:sp>
              <p:nvSpPr>
                <p:cNvPr id="16" name="Freeform 17">
                  <a:extLst>
                    <a:ext uri="{FF2B5EF4-FFF2-40B4-BE49-F238E27FC236}">
                      <a16:creationId xmlns:a16="http://schemas.microsoft.com/office/drawing/2014/main" id="{BCD7AF11-72FB-6E5C-E17D-B7AFE9306D12}"/>
                    </a:ext>
                  </a:extLst>
                </p:cNvPr>
                <p:cNvSpPr>
                  <a:spLocks/>
                </p:cNvSpPr>
                <p:nvPr/>
              </p:nvSpPr>
              <p:spPr bwMode="auto">
                <a:xfrm>
                  <a:off x="4810" y="3144"/>
                  <a:ext cx="149" cy="253"/>
                </a:xfrm>
                <a:custGeom>
                  <a:avLst/>
                  <a:gdLst>
                    <a:gd name="T0" fmla="*/ 31 w 63"/>
                    <a:gd name="T1" fmla="*/ 107 h 107"/>
                    <a:gd name="T2" fmla="*/ 63 w 63"/>
                    <a:gd name="T3" fmla="*/ 78 h 107"/>
                    <a:gd name="T4" fmla="*/ 63 w 63"/>
                    <a:gd name="T5" fmla="*/ 29 h 107"/>
                    <a:gd name="T6" fmla="*/ 31 w 63"/>
                    <a:gd name="T7" fmla="*/ 0 h 107"/>
                    <a:gd name="T8" fmla="*/ 0 w 63"/>
                    <a:gd name="T9" fmla="*/ 29 h 107"/>
                    <a:gd name="T10" fmla="*/ 0 w 63"/>
                    <a:gd name="T11" fmla="*/ 78 h 107"/>
                    <a:gd name="T12" fmla="*/ 31 w 63"/>
                    <a:gd name="T13" fmla="*/ 107 h 107"/>
                    <a:gd name="T14" fmla="*/ 10 w 63"/>
                    <a:gd name="T15" fmla="*/ 29 h 107"/>
                    <a:gd name="T16" fmla="*/ 31 w 63"/>
                    <a:gd name="T17" fmla="*/ 10 h 107"/>
                    <a:gd name="T18" fmla="*/ 53 w 63"/>
                    <a:gd name="T19" fmla="*/ 29 h 107"/>
                    <a:gd name="T20" fmla="*/ 53 w 63"/>
                    <a:gd name="T21" fmla="*/ 78 h 107"/>
                    <a:gd name="T22" fmla="*/ 31 w 63"/>
                    <a:gd name="T23" fmla="*/ 97 h 107"/>
                    <a:gd name="T24" fmla="*/ 10 w 63"/>
                    <a:gd name="T25" fmla="*/ 78 h 107"/>
                    <a:gd name="T26" fmla="*/ 10 w 63"/>
                    <a:gd name="T27" fmla="*/ 2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3" h="107">
                      <a:moveTo>
                        <a:pt x="31" y="107"/>
                      </a:moveTo>
                      <a:cubicBezTo>
                        <a:pt x="49" y="107"/>
                        <a:pt x="63" y="94"/>
                        <a:pt x="63" y="78"/>
                      </a:cubicBezTo>
                      <a:cubicBezTo>
                        <a:pt x="63" y="29"/>
                        <a:pt x="63" y="29"/>
                        <a:pt x="63" y="29"/>
                      </a:cubicBezTo>
                      <a:cubicBezTo>
                        <a:pt x="63" y="13"/>
                        <a:pt x="49" y="0"/>
                        <a:pt x="31" y="0"/>
                      </a:cubicBezTo>
                      <a:cubicBezTo>
                        <a:pt x="14" y="0"/>
                        <a:pt x="0" y="13"/>
                        <a:pt x="0" y="29"/>
                      </a:cubicBezTo>
                      <a:cubicBezTo>
                        <a:pt x="0" y="78"/>
                        <a:pt x="0" y="78"/>
                        <a:pt x="0" y="78"/>
                      </a:cubicBezTo>
                      <a:cubicBezTo>
                        <a:pt x="0" y="94"/>
                        <a:pt x="14" y="107"/>
                        <a:pt x="31" y="107"/>
                      </a:cubicBezTo>
                      <a:close/>
                      <a:moveTo>
                        <a:pt x="10" y="29"/>
                      </a:moveTo>
                      <a:cubicBezTo>
                        <a:pt x="10" y="18"/>
                        <a:pt x="19" y="10"/>
                        <a:pt x="31" y="10"/>
                      </a:cubicBezTo>
                      <a:cubicBezTo>
                        <a:pt x="43" y="10"/>
                        <a:pt x="53" y="18"/>
                        <a:pt x="53" y="29"/>
                      </a:cubicBezTo>
                      <a:cubicBezTo>
                        <a:pt x="53" y="78"/>
                        <a:pt x="53" y="78"/>
                        <a:pt x="53" y="78"/>
                      </a:cubicBezTo>
                      <a:cubicBezTo>
                        <a:pt x="53" y="88"/>
                        <a:pt x="43" y="97"/>
                        <a:pt x="31" y="97"/>
                      </a:cubicBezTo>
                      <a:cubicBezTo>
                        <a:pt x="19" y="97"/>
                        <a:pt x="10" y="88"/>
                        <a:pt x="10" y="78"/>
                      </a:cubicBezTo>
                      <a:lnTo>
                        <a:pt x="10" y="29"/>
                      </a:ln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17" name="Freeform 18">
                  <a:extLst>
                    <a:ext uri="{FF2B5EF4-FFF2-40B4-BE49-F238E27FC236}">
                      <a16:creationId xmlns:a16="http://schemas.microsoft.com/office/drawing/2014/main" id="{20DCAE37-0D8F-F1EC-15ED-A776E3AEFDC3}"/>
                    </a:ext>
                  </a:extLst>
                </p:cNvPr>
                <p:cNvSpPr>
                  <a:spLocks/>
                </p:cNvSpPr>
                <p:nvPr/>
              </p:nvSpPr>
              <p:spPr bwMode="auto">
                <a:xfrm>
                  <a:off x="4777" y="3267"/>
                  <a:ext cx="215" cy="222"/>
                </a:xfrm>
                <a:custGeom>
                  <a:avLst/>
                  <a:gdLst>
                    <a:gd name="T0" fmla="*/ 86 w 91"/>
                    <a:gd name="T1" fmla="*/ 0 h 94"/>
                    <a:gd name="T2" fmla="*/ 81 w 91"/>
                    <a:gd name="T3" fmla="*/ 5 h 94"/>
                    <a:gd name="T4" fmla="*/ 81 w 91"/>
                    <a:gd name="T5" fmla="*/ 28 h 94"/>
                    <a:gd name="T6" fmla="*/ 45 w 91"/>
                    <a:gd name="T7" fmla="*/ 59 h 94"/>
                    <a:gd name="T8" fmla="*/ 10 w 91"/>
                    <a:gd name="T9" fmla="*/ 28 h 94"/>
                    <a:gd name="T10" fmla="*/ 10 w 91"/>
                    <a:gd name="T11" fmla="*/ 5 h 94"/>
                    <a:gd name="T12" fmla="*/ 5 w 91"/>
                    <a:gd name="T13" fmla="*/ 0 h 94"/>
                    <a:gd name="T14" fmla="*/ 0 w 91"/>
                    <a:gd name="T15" fmla="*/ 5 h 94"/>
                    <a:gd name="T16" fmla="*/ 0 w 91"/>
                    <a:gd name="T17" fmla="*/ 28 h 94"/>
                    <a:gd name="T18" fmla="*/ 40 w 91"/>
                    <a:gd name="T19" fmla="*/ 69 h 94"/>
                    <a:gd name="T20" fmla="*/ 40 w 91"/>
                    <a:gd name="T21" fmla="*/ 84 h 94"/>
                    <a:gd name="T22" fmla="*/ 20 w 91"/>
                    <a:gd name="T23" fmla="*/ 84 h 94"/>
                    <a:gd name="T24" fmla="*/ 15 w 91"/>
                    <a:gd name="T25" fmla="*/ 89 h 94"/>
                    <a:gd name="T26" fmla="*/ 20 w 91"/>
                    <a:gd name="T27" fmla="*/ 94 h 94"/>
                    <a:gd name="T28" fmla="*/ 70 w 91"/>
                    <a:gd name="T29" fmla="*/ 94 h 94"/>
                    <a:gd name="T30" fmla="*/ 75 w 91"/>
                    <a:gd name="T31" fmla="*/ 89 h 94"/>
                    <a:gd name="T32" fmla="*/ 70 w 91"/>
                    <a:gd name="T33" fmla="*/ 84 h 94"/>
                    <a:gd name="T34" fmla="*/ 50 w 91"/>
                    <a:gd name="T35" fmla="*/ 84 h 94"/>
                    <a:gd name="T36" fmla="*/ 50 w 91"/>
                    <a:gd name="T37" fmla="*/ 69 h 94"/>
                    <a:gd name="T38" fmla="*/ 91 w 91"/>
                    <a:gd name="T39" fmla="*/ 28 h 94"/>
                    <a:gd name="T40" fmla="*/ 91 w 91"/>
                    <a:gd name="T41" fmla="*/ 5 h 94"/>
                    <a:gd name="T42" fmla="*/ 86 w 91"/>
                    <a:gd name="T43"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1" h="94">
                      <a:moveTo>
                        <a:pt x="86" y="0"/>
                      </a:moveTo>
                      <a:cubicBezTo>
                        <a:pt x="83" y="0"/>
                        <a:pt x="81" y="3"/>
                        <a:pt x="81" y="5"/>
                      </a:cubicBezTo>
                      <a:cubicBezTo>
                        <a:pt x="81" y="28"/>
                        <a:pt x="81" y="28"/>
                        <a:pt x="81" y="28"/>
                      </a:cubicBezTo>
                      <a:cubicBezTo>
                        <a:pt x="81" y="45"/>
                        <a:pt x="65" y="59"/>
                        <a:pt x="45" y="59"/>
                      </a:cubicBezTo>
                      <a:cubicBezTo>
                        <a:pt x="26" y="59"/>
                        <a:pt x="10" y="45"/>
                        <a:pt x="10" y="28"/>
                      </a:cubicBezTo>
                      <a:cubicBezTo>
                        <a:pt x="10" y="5"/>
                        <a:pt x="10" y="5"/>
                        <a:pt x="10" y="5"/>
                      </a:cubicBezTo>
                      <a:cubicBezTo>
                        <a:pt x="10" y="2"/>
                        <a:pt x="8" y="0"/>
                        <a:pt x="5" y="0"/>
                      </a:cubicBezTo>
                      <a:cubicBezTo>
                        <a:pt x="2" y="0"/>
                        <a:pt x="0" y="2"/>
                        <a:pt x="0" y="5"/>
                      </a:cubicBezTo>
                      <a:cubicBezTo>
                        <a:pt x="0" y="28"/>
                        <a:pt x="0" y="28"/>
                        <a:pt x="0" y="28"/>
                      </a:cubicBezTo>
                      <a:cubicBezTo>
                        <a:pt x="0" y="49"/>
                        <a:pt x="18" y="67"/>
                        <a:pt x="40" y="69"/>
                      </a:cubicBezTo>
                      <a:cubicBezTo>
                        <a:pt x="40" y="84"/>
                        <a:pt x="40" y="84"/>
                        <a:pt x="40" y="84"/>
                      </a:cubicBezTo>
                      <a:cubicBezTo>
                        <a:pt x="20" y="84"/>
                        <a:pt x="20" y="84"/>
                        <a:pt x="20" y="84"/>
                      </a:cubicBezTo>
                      <a:cubicBezTo>
                        <a:pt x="18" y="84"/>
                        <a:pt x="15" y="86"/>
                        <a:pt x="15" y="89"/>
                      </a:cubicBezTo>
                      <a:cubicBezTo>
                        <a:pt x="15" y="92"/>
                        <a:pt x="18" y="94"/>
                        <a:pt x="20" y="94"/>
                      </a:cubicBezTo>
                      <a:cubicBezTo>
                        <a:pt x="70" y="94"/>
                        <a:pt x="70" y="94"/>
                        <a:pt x="70" y="94"/>
                      </a:cubicBezTo>
                      <a:cubicBezTo>
                        <a:pt x="73" y="94"/>
                        <a:pt x="75" y="92"/>
                        <a:pt x="75" y="89"/>
                      </a:cubicBezTo>
                      <a:cubicBezTo>
                        <a:pt x="75" y="86"/>
                        <a:pt x="73" y="84"/>
                        <a:pt x="70" y="84"/>
                      </a:cubicBezTo>
                      <a:cubicBezTo>
                        <a:pt x="50" y="84"/>
                        <a:pt x="50" y="84"/>
                        <a:pt x="50" y="84"/>
                      </a:cubicBezTo>
                      <a:cubicBezTo>
                        <a:pt x="50" y="69"/>
                        <a:pt x="50" y="69"/>
                        <a:pt x="50" y="69"/>
                      </a:cubicBezTo>
                      <a:cubicBezTo>
                        <a:pt x="73" y="67"/>
                        <a:pt x="91" y="49"/>
                        <a:pt x="91" y="28"/>
                      </a:cubicBezTo>
                      <a:cubicBezTo>
                        <a:pt x="91" y="5"/>
                        <a:pt x="91" y="5"/>
                        <a:pt x="91" y="5"/>
                      </a:cubicBezTo>
                      <a:cubicBezTo>
                        <a:pt x="91" y="3"/>
                        <a:pt x="88" y="0"/>
                        <a:pt x="86" y="0"/>
                      </a:cubicBezTo>
                      <a:close/>
                    </a:path>
                  </a:pathLst>
                </a:custGeom>
                <a:grp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grpSp>
          <p:nvGrpSpPr>
            <p:cNvPr id="7" name="组合 6">
              <a:extLst>
                <a:ext uri="{FF2B5EF4-FFF2-40B4-BE49-F238E27FC236}">
                  <a16:creationId xmlns:a16="http://schemas.microsoft.com/office/drawing/2014/main" id="{94B2CF81-76F8-A5BF-56DC-04F0A24944D9}"/>
                </a:ext>
              </a:extLst>
            </p:cNvPr>
            <p:cNvGrpSpPr/>
            <p:nvPr/>
          </p:nvGrpSpPr>
          <p:grpSpPr>
            <a:xfrm>
              <a:off x="4414802" y="4745227"/>
              <a:ext cx="290407" cy="290407"/>
              <a:chOff x="732769" y="5535598"/>
              <a:chExt cx="290407" cy="290407"/>
            </a:xfrm>
            <a:solidFill>
              <a:schemeClr val="bg1"/>
            </a:solidFill>
          </p:grpSpPr>
          <p:sp>
            <p:nvSpPr>
              <p:cNvPr id="10" name="Oval 10">
                <a:extLst>
                  <a:ext uri="{FF2B5EF4-FFF2-40B4-BE49-F238E27FC236}">
                    <a16:creationId xmlns:a16="http://schemas.microsoft.com/office/drawing/2014/main" id="{9EC70A3C-06DE-7443-5060-CBB403688705}"/>
                  </a:ext>
                </a:extLst>
              </p:cNvPr>
              <p:cNvSpPr>
                <a:spLocks/>
              </p:cNvSpPr>
              <p:nvPr/>
            </p:nvSpPr>
            <p:spPr bwMode="auto">
              <a:xfrm>
                <a:off x="732769" y="5535598"/>
                <a:ext cx="290407" cy="290407"/>
              </a:xfrm>
              <a:prstGeom prst="ellipse">
                <a:avLst/>
              </a:prstGeom>
              <a:solidFill>
                <a:schemeClr val="accent1"/>
              </a:solidFill>
              <a:ln>
                <a:noFill/>
              </a:ln>
              <a:effectLst/>
            </p:spPr>
            <p:txBody>
              <a:bodyPr wrap="none" anchor="ctr"/>
              <a:lstStyle/>
              <a:p>
                <a:pPr algn="ctr" fontAlgn="base">
                  <a:spcBef>
                    <a:spcPct val="0"/>
                  </a:spcBef>
                  <a:spcAft>
                    <a:spcPct val="0"/>
                  </a:spcAft>
                </a:pPr>
                <a:endParaRPr lang="zh-CN" altLang="en-US" sz="800" dirty="0">
                  <a:solidFill>
                    <a:schemeClr val="bg1"/>
                  </a:solidFill>
                  <a:cs typeface="+mn-ea"/>
                  <a:sym typeface="+mn-lt"/>
                </a:endParaRPr>
              </a:p>
            </p:txBody>
          </p:sp>
          <p:grpSp>
            <p:nvGrpSpPr>
              <p:cNvPr id="11" name="组合 10">
                <a:extLst>
                  <a:ext uri="{FF2B5EF4-FFF2-40B4-BE49-F238E27FC236}">
                    <a16:creationId xmlns:a16="http://schemas.microsoft.com/office/drawing/2014/main" id="{4E4D3B7F-9DDB-51DF-0F52-6A62F11F01D5}"/>
                  </a:ext>
                </a:extLst>
              </p:cNvPr>
              <p:cNvGrpSpPr/>
              <p:nvPr/>
            </p:nvGrpSpPr>
            <p:grpSpPr>
              <a:xfrm>
                <a:off x="811795" y="5598991"/>
                <a:ext cx="132841" cy="151011"/>
                <a:chOff x="860980" y="3583766"/>
                <a:chExt cx="100336" cy="114060"/>
              </a:xfrm>
              <a:grpFill/>
            </p:grpSpPr>
            <p:sp>
              <p:nvSpPr>
                <p:cNvPr id="12" name="Freeform 12">
                  <a:extLst>
                    <a:ext uri="{FF2B5EF4-FFF2-40B4-BE49-F238E27FC236}">
                      <a16:creationId xmlns:a16="http://schemas.microsoft.com/office/drawing/2014/main" id="{3847BF33-9289-007A-3D51-B2F1B0E32EBF}"/>
                    </a:ext>
                  </a:extLst>
                </p:cNvPr>
                <p:cNvSpPr>
                  <a:spLocks/>
                </p:cNvSpPr>
                <p:nvPr/>
              </p:nvSpPr>
              <p:spPr bwMode="auto">
                <a:xfrm>
                  <a:off x="884050" y="3583766"/>
                  <a:ext cx="53830" cy="53740"/>
                </a:xfrm>
                <a:custGeom>
                  <a:avLst/>
                  <a:gdLst>
                    <a:gd name="T0" fmla="*/ 31 w 62"/>
                    <a:gd name="T1" fmla="*/ 62 h 62"/>
                    <a:gd name="T2" fmla="*/ 0 w 62"/>
                    <a:gd name="T3" fmla="*/ 31 h 62"/>
                    <a:gd name="T4" fmla="*/ 31 w 62"/>
                    <a:gd name="T5" fmla="*/ 0 h 62"/>
                    <a:gd name="T6" fmla="*/ 62 w 62"/>
                    <a:gd name="T7" fmla="*/ 31 h 62"/>
                    <a:gd name="T8" fmla="*/ 31 w 62"/>
                    <a:gd name="T9" fmla="*/ 62 h 62"/>
                    <a:gd name="T10" fmla="*/ 31 w 62"/>
                    <a:gd name="T11" fmla="*/ 11 h 62"/>
                    <a:gd name="T12" fmla="*/ 11 w 62"/>
                    <a:gd name="T13" fmla="*/ 31 h 62"/>
                    <a:gd name="T14" fmla="*/ 31 w 62"/>
                    <a:gd name="T15" fmla="*/ 51 h 62"/>
                    <a:gd name="T16" fmla="*/ 51 w 62"/>
                    <a:gd name="T17" fmla="*/ 31 h 62"/>
                    <a:gd name="T18" fmla="*/ 31 w 62"/>
                    <a:gd name="T19" fmla="*/ 1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1" y="11"/>
                      </a:moveTo>
                      <a:cubicBezTo>
                        <a:pt x="20" y="11"/>
                        <a:pt x="11" y="20"/>
                        <a:pt x="11" y="31"/>
                      </a:cubicBezTo>
                      <a:cubicBezTo>
                        <a:pt x="11" y="42"/>
                        <a:pt x="20" y="51"/>
                        <a:pt x="31" y="51"/>
                      </a:cubicBezTo>
                      <a:cubicBezTo>
                        <a:pt x="42" y="51"/>
                        <a:pt x="51" y="42"/>
                        <a:pt x="51" y="31"/>
                      </a:cubicBezTo>
                      <a:cubicBezTo>
                        <a:pt x="51" y="20"/>
                        <a:pt x="42" y="11"/>
                        <a:pt x="31" y="11"/>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sp>
              <p:nvSpPr>
                <p:cNvPr id="13" name="Freeform 13">
                  <a:extLst>
                    <a:ext uri="{FF2B5EF4-FFF2-40B4-BE49-F238E27FC236}">
                      <a16:creationId xmlns:a16="http://schemas.microsoft.com/office/drawing/2014/main" id="{72939103-44E7-B25A-3A6D-C7975D846912}"/>
                    </a:ext>
                  </a:extLst>
                </p:cNvPr>
                <p:cNvSpPr>
                  <a:spLocks/>
                </p:cNvSpPr>
                <p:nvPr/>
              </p:nvSpPr>
              <p:spPr bwMode="auto">
                <a:xfrm>
                  <a:off x="860980" y="3643355"/>
                  <a:ext cx="100336" cy="54471"/>
                </a:xfrm>
                <a:custGeom>
                  <a:avLst/>
                  <a:gdLst>
                    <a:gd name="T0" fmla="*/ 111 w 116"/>
                    <a:gd name="T1" fmla="*/ 63 h 63"/>
                    <a:gd name="T2" fmla="*/ 105 w 116"/>
                    <a:gd name="T3" fmla="*/ 58 h 63"/>
                    <a:gd name="T4" fmla="*/ 58 w 116"/>
                    <a:gd name="T5" fmla="*/ 11 h 63"/>
                    <a:gd name="T6" fmla="*/ 11 w 116"/>
                    <a:gd name="T7" fmla="*/ 58 h 63"/>
                    <a:gd name="T8" fmla="*/ 6 w 116"/>
                    <a:gd name="T9" fmla="*/ 63 h 63"/>
                    <a:gd name="T10" fmla="*/ 0 w 116"/>
                    <a:gd name="T11" fmla="*/ 58 h 63"/>
                    <a:gd name="T12" fmla="*/ 58 w 116"/>
                    <a:gd name="T13" fmla="*/ 0 h 63"/>
                    <a:gd name="T14" fmla="*/ 116 w 116"/>
                    <a:gd name="T15" fmla="*/ 58 h 63"/>
                    <a:gd name="T16" fmla="*/ 111 w 116"/>
                    <a:gd name="T1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63">
                      <a:moveTo>
                        <a:pt x="111" y="63"/>
                      </a:moveTo>
                      <a:cubicBezTo>
                        <a:pt x="108" y="63"/>
                        <a:pt x="105" y="61"/>
                        <a:pt x="105" y="58"/>
                      </a:cubicBezTo>
                      <a:cubicBezTo>
                        <a:pt x="105" y="32"/>
                        <a:pt x="84" y="11"/>
                        <a:pt x="58" y="11"/>
                      </a:cubicBezTo>
                      <a:cubicBezTo>
                        <a:pt x="32" y="11"/>
                        <a:pt x="11" y="32"/>
                        <a:pt x="11" y="58"/>
                      </a:cubicBezTo>
                      <a:cubicBezTo>
                        <a:pt x="11" y="61"/>
                        <a:pt x="9" y="63"/>
                        <a:pt x="6" y="63"/>
                      </a:cubicBezTo>
                      <a:cubicBezTo>
                        <a:pt x="3" y="63"/>
                        <a:pt x="0" y="61"/>
                        <a:pt x="0" y="58"/>
                      </a:cubicBezTo>
                      <a:cubicBezTo>
                        <a:pt x="0" y="26"/>
                        <a:pt x="26" y="0"/>
                        <a:pt x="58" y="0"/>
                      </a:cubicBezTo>
                      <a:cubicBezTo>
                        <a:pt x="90" y="0"/>
                        <a:pt x="116" y="26"/>
                        <a:pt x="116" y="58"/>
                      </a:cubicBezTo>
                      <a:cubicBezTo>
                        <a:pt x="116" y="61"/>
                        <a:pt x="114" y="63"/>
                        <a:pt x="111" y="63"/>
                      </a:cubicBezTo>
                      <a:close/>
                    </a:path>
                  </a:pathLst>
                </a:cu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dist"/>
                  <a:endParaRPr lang="zh-CN" altLang="en-US" sz="1600">
                    <a:solidFill>
                      <a:schemeClr val="bg1"/>
                    </a:solidFill>
                    <a:cs typeface="+mn-ea"/>
                    <a:sym typeface="+mn-lt"/>
                  </a:endParaRPr>
                </a:p>
              </p:txBody>
            </p:sp>
          </p:grpSp>
        </p:grpSp>
        <p:sp>
          <p:nvSpPr>
            <p:cNvPr id="8" name="Text Box 20">
              <a:extLst>
                <a:ext uri="{FF2B5EF4-FFF2-40B4-BE49-F238E27FC236}">
                  <a16:creationId xmlns:a16="http://schemas.microsoft.com/office/drawing/2014/main" id="{A2CD3F62-9E37-80FF-E176-4966E2AD9F2C}"/>
                </a:ext>
              </a:extLst>
            </p:cNvPr>
            <p:cNvSpPr txBox="1">
              <a:spLocks/>
            </p:cNvSpPr>
            <p:nvPr/>
          </p:nvSpPr>
          <p:spPr bwMode="auto">
            <a:xfrm>
              <a:off x="7067738" y="4751931"/>
              <a:ext cx="107914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chemeClr val="bg1"/>
                  </a:solidFill>
                  <a:cs typeface="+mn-ea"/>
                  <a:sym typeface="+mn-lt"/>
                </a:rPr>
                <a:t>XX.XX.20XX</a:t>
              </a:r>
              <a:endParaRPr lang="zh-CN" altLang="en-US" sz="1400" dirty="0">
                <a:solidFill>
                  <a:schemeClr val="bg1"/>
                </a:solidFill>
                <a:cs typeface="+mn-ea"/>
                <a:sym typeface="+mn-lt"/>
              </a:endParaRPr>
            </a:p>
          </p:txBody>
        </p:sp>
        <p:sp>
          <p:nvSpPr>
            <p:cNvPr id="9" name="矩形 8">
              <a:extLst>
                <a:ext uri="{FF2B5EF4-FFF2-40B4-BE49-F238E27FC236}">
                  <a16:creationId xmlns:a16="http://schemas.microsoft.com/office/drawing/2014/main" id="{253B6FDD-2954-0045-310E-813290E7AC69}"/>
                </a:ext>
              </a:extLst>
            </p:cNvPr>
            <p:cNvSpPr/>
            <p:nvPr/>
          </p:nvSpPr>
          <p:spPr>
            <a:xfrm>
              <a:off x="4680881" y="4741055"/>
              <a:ext cx="196720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r>
                <a:rPr lang="en-US" altLang="zh-CN" sz="1400" dirty="0">
                  <a:solidFill>
                    <a:schemeClr val="bg1"/>
                  </a:solidFill>
                  <a:cs typeface="+mn-ea"/>
                  <a:sym typeface="+mn-lt"/>
                </a:rPr>
                <a:t>Report </a:t>
              </a:r>
              <a:r>
                <a:rPr lang="zh-CN" altLang="en-US" sz="1400" dirty="0">
                  <a:solidFill>
                    <a:schemeClr val="bg1"/>
                  </a:solidFill>
                  <a:cs typeface="+mn-ea"/>
                  <a:sym typeface="+mn-lt"/>
                </a:rPr>
                <a:t>：</a:t>
              </a:r>
              <a:r>
                <a:rPr lang="en-US" altLang="zh-CN" sz="1400" dirty="0">
                  <a:solidFill>
                    <a:schemeClr val="bg1"/>
                  </a:solidFill>
                  <a:cs typeface="+mn-ea"/>
                  <a:sym typeface="+mn-lt"/>
                </a:rPr>
                <a:t>freeppt7.com</a:t>
              </a:r>
              <a:endParaRPr lang="zh-CN" altLang="en-US" sz="1400" dirty="0">
                <a:solidFill>
                  <a:schemeClr val="bg1"/>
                </a:solidFill>
                <a:cs typeface="+mn-ea"/>
                <a:sym typeface="+mn-lt"/>
              </a:endParaRPr>
            </a:p>
          </p:txBody>
        </p:sp>
      </p:grpSp>
      <p:sp>
        <p:nvSpPr>
          <p:cNvPr id="18" name="Rounded Rectangle 7">
            <a:extLst>
              <a:ext uri="{FF2B5EF4-FFF2-40B4-BE49-F238E27FC236}">
                <a16:creationId xmlns:a16="http://schemas.microsoft.com/office/drawing/2014/main" id="{37AEF9E8-3672-45CC-1F5F-6E27BE15E854}"/>
              </a:ext>
            </a:extLst>
          </p:cNvPr>
          <p:cNvSpPr/>
          <p:nvPr/>
        </p:nvSpPr>
        <p:spPr>
          <a:xfrm>
            <a:off x="9891900" y="521584"/>
            <a:ext cx="1684599" cy="413563"/>
          </a:xfrm>
          <a:prstGeom prst="roundRect">
            <a:avLst>
              <a:gd name="adj" fmla="val 50000"/>
            </a:avLst>
          </a:prstGeom>
          <a:solidFill>
            <a:schemeClr val="bg1">
              <a:alpha val="0"/>
            </a:schemeClr>
          </a:solidFill>
          <a:ln w="15875">
            <a:solidFill>
              <a:srgbClr val="02309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2700" dirty="0">
                <a:solidFill>
                  <a:srgbClr val="023091"/>
                </a:solidFill>
              </a:rPr>
              <a:t>LOGO</a:t>
            </a:r>
            <a:endParaRPr lang="ko-KR" altLang="en-US" sz="2700" dirty="0">
              <a:solidFill>
                <a:srgbClr val="023091"/>
              </a:solidFill>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p:stCondLst>
                              <p:cond delay="0"/>
                            </p:stCondLst>
                            <p:childTnLst>
                              <p:par>
                                <p:cTn id="5" presetID="22" presetClass="entr" presetSubtype="4" dur="50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left)">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D42E4BC-1FF3-CDB5-2881-1C0F3C107CBB}"/>
              </a:ext>
            </a:extLst>
          </p:cNvPr>
          <p:cNvGrpSpPr/>
          <p:nvPr/>
        </p:nvGrpSpPr>
        <p:grpSpPr>
          <a:xfrm>
            <a:off x="1659923" y="1390036"/>
            <a:ext cx="8872151" cy="3746429"/>
            <a:chOff x="1659923" y="1436092"/>
            <a:chExt cx="8872151" cy="3746429"/>
          </a:xfrm>
        </p:grpSpPr>
        <p:sp>
          <p:nvSpPr>
            <p:cNvPr id="4" name="TextBox 3">
              <a:extLst>
                <a:ext uri="{FF2B5EF4-FFF2-40B4-BE49-F238E27FC236}">
                  <a16:creationId xmlns:a16="http://schemas.microsoft.com/office/drawing/2014/main" id="{D66D80BA-7782-C541-3516-FA09198B9123}"/>
                </a:ext>
              </a:extLst>
            </p:cNvPr>
            <p:cNvSpPr txBox="1"/>
            <p:nvPr/>
          </p:nvSpPr>
          <p:spPr>
            <a:xfrm>
              <a:off x="1659923" y="1436092"/>
              <a:ext cx="8872151" cy="953403"/>
            </a:xfrm>
            <a:prstGeom prst="rect">
              <a:avLst/>
            </a:prstGeom>
            <a:noFill/>
          </p:spPr>
          <p:txBody>
            <a:bodyPr wrap="square">
              <a:spAutoFit/>
            </a:bodyPr>
            <a:lstStyle/>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000" b="0" i="0" u="none" strike="noStrike" kern="1200" cap="none" spc="0" normalizeH="0" baseline="0" noProof="0" dirty="0">
                  <a:ln>
                    <a:noFill/>
                  </a:ln>
                  <a:effectLst/>
                  <a:uLnTx/>
                  <a:uFillTx/>
                  <a:latin typeface="MS Reference Sans Serif" panose="020B0604030504040204" pitchFamily="34" charset="0"/>
                  <a:cs typeface="Arial" panose="020B0604020202020204" pitchFamily="34" charset="0"/>
                </a:rPr>
                <a:t>We respect your valuable time with </a:t>
              </a:r>
              <a:r>
                <a:rPr kumimoji="0" lang="en-US" altLang="zh-CN" sz="2000" b="0" i="0" u="none" strike="noStrike" kern="1200" cap="none" spc="0" normalizeH="0" baseline="0" noProof="0" dirty="0">
                  <a:ln>
                    <a:noFill/>
                  </a:ln>
                  <a:effectLst/>
                  <a:uLnTx/>
                  <a:uFillTx/>
                  <a:latin typeface="MS Reference Sans Serif" panose="020B0604030504040204" pitchFamily="34" charset="0"/>
                  <a:cs typeface="Arial" panose="020B0604020202020204" pitchFamily="34" charset="0"/>
                </a:rPr>
                <a:t>freeppt7</a:t>
              </a:r>
              <a:r>
                <a:rPr kumimoji="0" lang="en-US" sz="2000" b="0" i="0" u="none" strike="noStrike" kern="1200" cap="none" spc="0" normalizeH="0" baseline="0" noProof="0" dirty="0">
                  <a:ln>
                    <a:noFill/>
                  </a:ln>
                  <a:effectLst/>
                  <a:uLnTx/>
                  <a:uFillTx/>
                  <a:latin typeface="MS Reference Sans Serif" panose="020B0604030504040204" pitchFamily="34" charset="0"/>
                  <a:cs typeface="Arial" panose="020B0604020202020204" pitchFamily="34" charset="0"/>
                </a:rPr>
                <a:t>!</a:t>
              </a:r>
            </a:p>
            <a:p>
              <a:pPr marL="0" marR="0" lvl="0" indent="0" algn="ctr" defTabSz="914400" rtl="0" eaLnBrk="1" fontAlgn="auto" latinLnBrk="0" hangingPunct="1">
                <a:lnSpc>
                  <a:spcPct val="150000"/>
                </a:lnSpc>
                <a:spcBef>
                  <a:spcPts val="0"/>
                </a:spcBef>
                <a:spcAft>
                  <a:spcPts val="0"/>
                </a:spcAft>
                <a:buClrTx/>
                <a:buSzTx/>
                <a:buFontTx/>
                <a:buNone/>
                <a:tabLst/>
                <a:defRPr/>
              </a:pPr>
              <a:r>
                <a:rPr kumimoji="0" lang="en-US" sz="2000" b="0" i="0" u="none" strike="noStrike" kern="1200" cap="none" spc="0" normalizeH="0" baseline="0" noProof="0" dirty="0">
                  <a:ln>
                    <a:noFill/>
                  </a:ln>
                  <a:effectLst/>
                  <a:uLnTx/>
                  <a:uFillTx/>
                  <a:latin typeface="MS Reference Sans Serif" panose="020B0604030504040204" pitchFamily="34" charset="0"/>
                  <a:cs typeface="Arial" panose="020B0604020202020204" pitchFamily="34" charset="0"/>
                </a:rPr>
                <a:t>If you have any questions, please reach us</a:t>
              </a:r>
            </a:p>
          </p:txBody>
        </p:sp>
        <p:grpSp>
          <p:nvGrpSpPr>
            <p:cNvPr id="5" name="Group 4">
              <a:extLst>
                <a:ext uri="{FF2B5EF4-FFF2-40B4-BE49-F238E27FC236}">
                  <a16:creationId xmlns:a16="http://schemas.microsoft.com/office/drawing/2014/main" id="{14293D94-A0FB-7739-C0F2-F6364EFA9B07}"/>
                </a:ext>
              </a:extLst>
            </p:cNvPr>
            <p:cNvGrpSpPr/>
            <p:nvPr/>
          </p:nvGrpSpPr>
          <p:grpSpPr>
            <a:xfrm>
              <a:off x="4744357" y="2961726"/>
              <a:ext cx="2878228" cy="444237"/>
              <a:chOff x="3649099" y="2657323"/>
              <a:chExt cx="4767227" cy="735794"/>
            </a:xfrm>
          </p:grpSpPr>
          <p:pic>
            <p:nvPicPr>
              <p:cNvPr id="8" name="Picture 4" descr="Facebook icon circle Logo PNG Vector (EPS) Free Download">
                <a:hlinkClick r:id="rId3"/>
                <a:extLst>
                  <a:ext uri="{FF2B5EF4-FFF2-40B4-BE49-F238E27FC236}">
                    <a16:creationId xmlns:a16="http://schemas.microsoft.com/office/drawing/2014/main" id="{BC48FDD6-02EE-40A2-1D7F-3E4E516598C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49099" y="2657323"/>
                <a:ext cx="730592" cy="730598"/>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6" descr="Instagram Logo Icon Png #96303 - Free Icons Library">
                <a:hlinkClick r:id="rId5"/>
                <a:extLst>
                  <a:ext uri="{FF2B5EF4-FFF2-40B4-BE49-F238E27FC236}">
                    <a16:creationId xmlns:a16="http://schemas.microsoft.com/office/drawing/2014/main" id="{30DFA4C7-66E0-3900-71B7-43DDB45D4C2E}"/>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00569" y="2657323"/>
                <a:ext cx="730592" cy="72119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8" descr="Youtube PNG images free download">
                <a:hlinkClick r:id="rId7"/>
                <a:extLst>
                  <a:ext uri="{FF2B5EF4-FFF2-40B4-BE49-F238E27FC236}">
                    <a16:creationId xmlns:a16="http://schemas.microsoft.com/office/drawing/2014/main" id="{241C3ECD-5C33-A544-859A-04CE62BD7DBA}"/>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377912" y="2671927"/>
                <a:ext cx="1019843" cy="72119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Download Twitter Logo Png Transparent Background - Logo Twitter Png PNG  Image with No Background - PNGkey.com">
                <a:hlinkClick r:id="rId9"/>
                <a:extLst>
                  <a:ext uri="{FF2B5EF4-FFF2-40B4-BE49-F238E27FC236}">
                    <a16:creationId xmlns:a16="http://schemas.microsoft.com/office/drawing/2014/main" id="{28B7C55B-7A5F-0A5D-917A-05B7FF84BA4A}"/>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447455" y="2671928"/>
                <a:ext cx="715988" cy="715988"/>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2" descr="LinkedIn Logo – Free PNG format download (2022)">
                <a:hlinkClick r:id="rId11"/>
                <a:extLst>
                  <a:ext uri="{FF2B5EF4-FFF2-40B4-BE49-F238E27FC236}">
                    <a16:creationId xmlns:a16="http://schemas.microsoft.com/office/drawing/2014/main" id="{F09D6081-1EC0-06BB-C713-47A5880D30A0}"/>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122895" y="2663501"/>
                <a:ext cx="1293431" cy="727555"/>
              </a:xfrm>
              <a:prstGeom prst="rect">
                <a:avLst/>
              </a:prstGeom>
              <a:noFill/>
              <a:extLst>
                <a:ext uri="{909E8E84-426E-40DD-AFC4-6F175D3DCCD1}">
                  <a14:hiddenFill xmlns:a14="http://schemas.microsoft.com/office/drawing/2010/main">
                    <a:solidFill>
                      <a:srgbClr val="FFFFFF"/>
                    </a:solidFill>
                  </a14:hiddenFill>
                </a:ext>
              </a:extLst>
            </p:spPr>
          </p:pic>
        </p:grpSp>
        <p:sp>
          <p:nvSpPr>
            <p:cNvPr id="6" name="Rectangle 5">
              <a:extLst>
                <a:ext uri="{FF2B5EF4-FFF2-40B4-BE49-F238E27FC236}">
                  <a16:creationId xmlns:a16="http://schemas.microsoft.com/office/drawing/2014/main" id="{C14BEDAA-E6DD-5423-0903-98A7B08449D4}"/>
                </a:ext>
              </a:extLst>
            </p:cNvPr>
            <p:cNvSpPr/>
            <p:nvPr/>
          </p:nvSpPr>
          <p:spPr>
            <a:xfrm>
              <a:off x="2668859" y="4659301"/>
              <a:ext cx="6854283" cy="523220"/>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effectLst/>
                  <a:uLnTx/>
                  <a:uFillTx/>
                  <a:latin typeface="MS Reference Sans Serif" panose="020B0604030504040204" pitchFamily="34" charset="0"/>
                  <a:cs typeface="Arial" panose="020B0604020202020204" pitchFamily="34" charset="0"/>
                </a:rPr>
                <a:t>CREDIT:</a:t>
              </a:r>
              <a:r>
                <a:rPr kumimoji="0" lang="en-US" sz="1400" b="0" i="0" u="none" strike="noStrike" kern="1200" cap="none" spc="0" normalizeH="0" baseline="0" noProof="0" dirty="0">
                  <a:ln>
                    <a:noFill/>
                  </a:ln>
                  <a:effectLst/>
                  <a:uLnTx/>
                  <a:uFillTx/>
                  <a:latin typeface="MS Reference Sans Serif" panose="020B0604030504040204" pitchFamily="34" charset="0"/>
                  <a:cs typeface="Arial" panose="020B0604020202020204" pitchFamily="34" charset="0"/>
                </a:rPr>
                <a:t> Freeppt7.com created this PowerPoint template.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effectLst/>
                  <a:uLnTx/>
                  <a:uFillTx/>
                  <a:latin typeface="MS Reference Sans Serif" panose="020B0604030504040204" pitchFamily="34" charset="0"/>
                  <a:cs typeface="Arial" panose="020B0604020202020204" pitchFamily="34" charset="0"/>
                </a:rPr>
                <a:t>Let this slide be kept for attribution.</a:t>
              </a:r>
            </a:p>
          </p:txBody>
        </p:sp>
        <p:sp>
          <p:nvSpPr>
            <p:cNvPr id="7" name="Rectangle 6">
              <a:extLst>
                <a:ext uri="{FF2B5EF4-FFF2-40B4-BE49-F238E27FC236}">
                  <a16:creationId xmlns:a16="http://schemas.microsoft.com/office/drawing/2014/main" id="{AA60A3DC-1172-3D9C-E663-31F3A62A6A15}"/>
                </a:ext>
              </a:extLst>
            </p:cNvPr>
            <p:cNvSpPr/>
            <p:nvPr/>
          </p:nvSpPr>
          <p:spPr>
            <a:xfrm>
              <a:off x="2129246" y="4098910"/>
              <a:ext cx="8255725"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b="0" i="0" u="none" strike="noStrike" kern="1200" cap="none" spc="0" normalizeH="0" baseline="0" noProof="0" dirty="0">
                  <a:ln>
                    <a:noFill/>
                  </a:ln>
                  <a:effectLst/>
                  <a:uLnTx/>
                  <a:uFillTx/>
                  <a:latin typeface="MS Reference Sans Serif" panose="020B0604030504040204" pitchFamily="34" charset="0"/>
                  <a:cs typeface="Arial" panose="020B0604020202020204" pitchFamily="34" charset="0"/>
                </a:rPr>
                <a:t>Do you have a design request, please visit our </a:t>
              </a:r>
              <a:r>
                <a:rPr kumimoji="0" lang="en-US" b="1" i="0" u="sng" strike="noStrike" kern="1200" cap="none" spc="0" normalizeH="0" baseline="0" noProof="0" dirty="0">
                  <a:ln>
                    <a:noFill/>
                  </a:ln>
                  <a:effectLst/>
                  <a:uLnTx/>
                  <a:uFillTx/>
                  <a:latin typeface="MS Reference Sans Serif" panose="020B0604030504040204" pitchFamily="34" charset="0"/>
                  <a:cs typeface="Arial" panose="020B0604020202020204" pitchFamily="34" charset="0"/>
                  <a:hlinkClick r:id="rId13">
                    <a:extLst>
                      <a:ext uri="{A12FA001-AC4F-418D-AE19-62706E023703}">
                        <ahyp:hlinkClr xmlns:ahyp="http://schemas.microsoft.com/office/drawing/2018/hyperlinkcolor" val="tx"/>
                      </a:ext>
                    </a:extLst>
                  </a:hlinkClick>
                </a:rPr>
                <a:t>redesign</a:t>
              </a:r>
              <a:r>
                <a:rPr kumimoji="0" lang="en-US" b="0" i="0" u="none" strike="noStrike" kern="1200" cap="none" spc="0" normalizeH="0" baseline="0" noProof="0" dirty="0">
                  <a:ln>
                    <a:noFill/>
                  </a:ln>
                  <a:effectLst/>
                  <a:uLnTx/>
                  <a:uFillTx/>
                  <a:latin typeface="MS Reference Sans Serif" panose="020B0604030504040204" pitchFamily="34" charset="0"/>
                  <a:cs typeface="Arial" panose="020B0604020202020204" pitchFamily="34" charset="0"/>
                </a:rPr>
                <a:t> page.</a:t>
              </a:r>
            </a:p>
          </p:txBody>
        </p:sp>
      </p:grpSp>
      <p:sp>
        <p:nvSpPr>
          <p:cNvPr id="13" name="TextBox 3">
            <a:hlinkClick r:id="rId14"/>
            <a:extLst>
              <a:ext uri="{FF2B5EF4-FFF2-40B4-BE49-F238E27FC236}">
                <a16:creationId xmlns:a16="http://schemas.microsoft.com/office/drawing/2014/main" id="{DD877A9A-7542-289F-05B1-909A7064B839}"/>
              </a:ext>
            </a:extLst>
          </p:cNvPr>
          <p:cNvSpPr txBox="1"/>
          <p:nvPr/>
        </p:nvSpPr>
        <p:spPr>
          <a:xfrm>
            <a:off x="3672301" y="5669848"/>
            <a:ext cx="5169613" cy="461665"/>
          </a:xfrm>
          <a:prstGeom prst="rect">
            <a:avLst/>
          </a:prstGeom>
          <a:noFill/>
        </p:spPr>
        <p:txBody>
          <a:bodyPr wrap="square" rtlCol="0">
            <a:spAutoFit/>
          </a:bodyPr>
          <a:lstStyle/>
          <a:p>
            <a:pPr algn="ctr"/>
            <a:r>
              <a:rPr lang="en-US" altLang="zh-CN" sz="2400" dirty="0">
                <a:cs typeface="Arial" panose="020B0604020202020204" pitchFamily="34" charset="0"/>
                <a:hlinkClick r:id="rId15">
                  <a:extLst>
                    <a:ext uri="{A12FA001-AC4F-418D-AE19-62706E023703}">
                      <ahyp:hlinkClr xmlns:ahyp="http://schemas.microsoft.com/office/drawing/2018/hyperlinkcolor" val="tx"/>
                    </a:ext>
                  </a:extLst>
                </a:hlinkClick>
              </a:rPr>
              <a:t>www.freeppt7.com</a:t>
            </a:r>
            <a:endParaRPr lang="ko-KR" altLang="en-US" sz="2400" dirty="0">
              <a:cs typeface="Arial" panose="020B0604020202020204" pitchFamily="34" charset="0"/>
            </a:endParaRPr>
          </a:p>
        </p:txBody>
      </p:sp>
    </p:spTree>
    <p:extLst>
      <p:ext uri="{BB962C8B-B14F-4D97-AF65-F5344CB8AC3E}">
        <p14:creationId xmlns:p14="http://schemas.microsoft.com/office/powerpoint/2010/main" val="3378101610"/>
      </p:ext>
    </p:extLst>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297"/>
        <p:cNvGrpSpPr/>
        <p:nvPr/>
      </p:nvGrpSpPr>
      <p:grpSpPr>
        <a:xfrm>
          <a:off x="0" y="0"/>
          <a:ext cx="0" cy="0"/>
          <a:chOff x="0" y="0"/>
          <a:chExt cx="0" cy="0"/>
        </a:xfrm>
      </p:grpSpPr>
      <p:sp>
        <p:nvSpPr>
          <p:cNvPr id="2298" name="Google Shape;2298;p63"/>
          <p:cNvSpPr txBox="1"/>
          <p:nvPr/>
        </p:nvSpPr>
        <p:spPr>
          <a:xfrm>
            <a:off x="1424133" y="2045435"/>
            <a:ext cx="9396400" cy="643200"/>
          </a:xfrm>
          <a:prstGeom prst="rect">
            <a:avLst/>
          </a:prstGeom>
          <a:noFill/>
          <a:ln>
            <a:noFill/>
          </a:ln>
        </p:spPr>
        <p:txBody>
          <a:bodyPr spcFirstLastPara="1" wrap="square" lIns="121900" tIns="121900" rIns="121900" bIns="121900" anchor="ctr" anchorCtr="0">
            <a:noAutofit/>
          </a:bodyPr>
          <a:lstStyle/>
          <a:p>
            <a:pPr algn="ctr" defTabSz="1219200">
              <a:lnSpc>
                <a:spcPct val="115000"/>
              </a:lnSpc>
              <a:buClr>
                <a:srgbClr val="000000"/>
              </a:buClr>
            </a:pPr>
            <a:r>
              <a:rPr lang="en-GB" sz="1465" kern="0" dirty="0">
                <a:solidFill>
                  <a:srgbClr val="023091"/>
                </a:solidFill>
                <a:latin typeface="Arial" panose="020B0604020202020204"/>
                <a:cs typeface="Arial" panose="020B0604020202020204"/>
                <a:sym typeface="Arial" panose="020B0604020202020204"/>
              </a:rPr>
              <a:t>You can easily resize these resources without losing quality. To change the color, just ungroup the resource and click on the object you want to change. Then, click on the paint bucket and select the color you want. Group the resource again when you’re done. You can also look for more </a:t>
            </a:r>
            <a:r>
              <a:rPr lang="en-GB" sz="1465" kern="0" dirty="0">
                <a:solidFill>
                  <a:srgbClr val="023091"/>
                </a:solidFill>
                <a:uFill>
                  <a:noFill/>
                </a:uFill>
                <a:latin typeface="Arial" panose="020B0604020202020204"/>
                <a:cs typeface="Arial" panose="020B0604020202020204"/>
                <a:sym typeface="Arial" panose="020B0604020202020204"/>
                <a:hlinkClick r:id="rId3">
                  <a:extLst>
                    <a:ext uri="{A12FA001-AC4F-418D-AE19-62706E023703}">
                      <ahyp:hlinkClr xmlns:ahyp="http://schemas.microsoft.com/office/drawing/2018/hyperlinkcolor" val="tx"/>
                    </a:ext>
                  </a:extLst>
                </a:hlinkClick>
              </a:rPr>
              <a:t>infographics</a:t>
            </a:r>
            <a:r>
              <a:rPr lang="en-GB" sz="1465" kern="0" dirty="0">
                <a:solidFill>
                  <a:srgbClr val="023091"/>
                </a:solidFill>
                <a:latin typeface="Arial" panose="020B0604020202020204"/>
                <a:cs typeface="Arial" panose="020B0604020202020204"/>
                <a:sym typeface="Arial" panose="020B0604020202020204"/>
              </a:rPr>
              <a:t> on JPPPT.COM.</a:t>
            </a:r>
            <a:endParaRPr sz="1465" kern="0" dirty="0">
              <a:solidFill>
                <a:srgbClr val="023091"/>
              </a:solidFill>
              <a:latin typeface="Arial" panose="020B0604020202020204"/>
              <a:cs typeface="Arial" panose="020B0604020202020204"/>
              <a:sym typeface="Arial" panose="020B0604020202020204"/>
            </a:endParaRPr>
          </a:p>
        </p:txBody>
      </p:sp>
      <p:grpSp>
        <p:nvGrpSpPr>
          <p:cNvPr id="2299" name="Google Shape;2299;p63"/>
          <p:cNvGrpSpPr/>
          <p:nvPr/>
        </p:nvGrpSpPr>
        <p:grpSpPr>
          <a:xfrm>
            <a:off x="6874771" y="4114315"/>
            <a:ext cx="632392" cy="735055"/>
            <a:chOff x="4727025" y="1332775"/>
            <a:chExt cx="59900" cy="69625"/>
          </a:xfrm>
        </p:grpSpPr>
        <p:sp>
          <p:nvSpPr>
            <p:cNvPr id="2300" name="Google Shape;2300;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1" name="Google Shape;2301;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02" name="Google Shape;2302;p63"/>
          <p:cNvGrpSpPr/>
          <p:nvPr/>
        </p:nvGrpSpPr>
        <p:grpSpPr>
          <a:xfrm>
            <a:off x="7692979" y="3085787"/>
            <a:ext cx="740871" cy="742708"/>
            <a:chOff x="4820425" y="1329900"/>
            <a:chExt cx="70175" cy="70350"/>
          </a:xfrm>
        </p:grpSpPr>
        <p:sp>
          <p:nvSpPr>
            <p:cNvPr id="2303" name="Google Shape;2303;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4" name="Google Shape;2304;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5" name="Google Shape;2305;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6" name="Google Shape;2306;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07" name="Google Shape;2307;p63"/>
          <p:cNvGrpSpPr/>
          <p:nvPr/>
        </p:nvGrpSpPr>
        <p:grpSpPr>
          <a:xfrm>
            <a:off x="8528138" y="3091794"/>
            <a:ext cx="776765" cy="711828"/>
            <a:chOff x="4903200" y="1331525"/>
            <a:chExt cx="73575" cy="67425"/>
          </a:xfrm>
        </p:grpSpPr>
        <p:sp>
          <p:nvSpPr>
            <p:cNvPr id="2308" name="Google Shape;2308;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09" name="Google Shape;2309;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10" name="Google Shape;2310;p63"/>
          <p:cNvGrpSpPr/>
          <p:nvPr/>
        </p:nvGrpSpPr>
        <p:grpSpPr>
          <a:xfrm>
            <a:off x="7674108" y="4104946"/>
            <a:ext cx="778613" cy="753793"/>
            <a:chOff x="4815575" y="1416800"/>
            <a:chExt cx="73750" cy="71400"/>
          </a:xfrm>
        </p:grpSpPr>
        <p:sp>
          <p:nvSpPr>
            <p:cNvPr id="2311" name="Google Shape;2311;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2" name="Google Shape;2312;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3" name="Google Shape;2313;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14" name="Google Shape;2314;p63"/>
          <p:cNvGrpSpPr/>
          <p:nvPr/>
        </p:nvGrpSpPr>
        <p:grpSpPr>
          <a:xfrm>
            <a:off x="8520483" y="4145195"/>
            <a:ext cx="786531" cy="673293"/>
            <a:chOff x="4902475" y="1418875"/>
            <a:chExt cx="74500" cy="63775"/>
          </a:xfrm>
        </p:grpSpPr>
        <p:sp>
          <p:nvSpPr>
            <p:cNvPr id="2315" name="Google Shape;2315;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6" name="Google Shape;2316;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17" name="Google Shape;2317;p63"/>
          <p:cNvGrpSpPr/>
          <p:nvPr/>
        </p:nvGrpSpPr>
        <p:grpSpPr>
          <a:xfrm>
            <a:off x="7687437" y="5101334"/>
            <a:ext cx="751956" cy="756169"/>
            <a:chOff x="4818100" y="1507675"/>
            <a:chExt cx="71225" cy="71625"/>
          </a:xfrm>
        </p:grpSpPr>
        <p:sp>
          <p:nvSpPr>
            <p:cNvPr id="2318" name="Google Shape;2318;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19" name="Google Shape;2319;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0" name="Google Shape;2320;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1" name="Google Shape;2321;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22" name="Google Shape;2322;p63"/>
          <p:cNvGrpSpPr/>
          <p:nvPr/>
        </p:nvGrpSpPr>
        <p:grpSpPr>
          <a:xfrm>
            <a:off x="6772101" y="5105949"/>
            <a:ext cx="837735" cy="784673"/>
            <a:chOff x="4721450" y="1509475"/>
            <a:chExt cx="79350" cy="74325"/>
          </a:xfrm>
        </p:grpSpPr>
        <p:sp>
          <p:nvSpPr>
            <p:cNvPr id="2323" name="Google Shape;2323;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4" name="Google Shape;2324;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5" name="Google Shape;2325;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6" name="Google Shape;2326;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27" name="Google Shape;2327;p63"/>
          <p:cNvGrpSpPr/>
          <p:nvPr/>
        </p:nvGrpSpPr>
        <p:grpSpPr>
          <a:xfrm>
            <a:off x="8566144" y="5085369"/>
            <a:ext cx="742717" cy="750363"/>
            <a:chOff x="4906800" y="1507500"/>
            <a:chExt cx="70350" cy="71075"/>
          </a:xfrm>
        </p:grpSpPr>
        <p:sp>
          <p:nvSpPr>
            <p:cNvPr id="2328" name="Google Shape;2328;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29" name="Google Shape;2329;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0" name="Google Shape;2330;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1" name="Google Shape;2331;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2" name="Google Shape;2332;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33" name="Google Shape;2333;p63"/>
          <p:cNvGrpSpPr/>
          <p:nvPr/>
        </p:nvGrpSpPr>
        <p:grpSpPr>
          <a:xfrm>
            <a:off x="5949621" y="3121284"/>
            <a:ext cx="690579" cy="690579"/>
            <a:chOff x="3736598" y="2170606"/>
            <a:chExt cx="404889" cy="404889"/>
          </a:xfrm>
        </p:grpSpPr>
        <p:sp>
          <p:nvSpPr>
            <p:cNvPr id="2334" name="Google Shape;2334;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5" name="Google Shape;2335;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6" name="Google Shape;2336;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37" name="Google Shape;2337;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38" name="Google Shape;2338;p63"/>
          <p:cNvGrpSpPr/>
          <p:nvPr/>
        </p:nvGrpSpPr>
        <p:grpSpPr>
          <a:xfrm>
            <a:off x="4972369" y="3121415"/>
            <a:ext cx="782648" cy="690320"/>
            <a:chOff x="3161917" y="2170682"/>
            <a:chExt cx="458870" cy="404737"/>
          </a:xfrm>
        </p:grpSpPr>
        <p:sp>
          <p:nvSpPr>
            <p:cNvPr id="2339" name="Google Shape;2339;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0" name="Google Shape;2340;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1" name="Google Shape;2341;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42" name="Google Shape;2342;p63"/>
          <p:cNvGrpSpPr/>
          <p:nvPr/>
        </p:nvGrpSpPr>
        <p:grpSpPr>
          <a:xfrm>
            <a:off x="5003066" y="4136534"/>
            <a:ext cx="721257" cy="690617"/>
            <a:chOff x="3179914" y="2889488"/>
            <a:chExt cx="422876" cy="404911"/>
          </a:xfrm>
        </p:grpSpPr>
        <p:sp>
          <p:nvSpPr>
            <p:cNvPr id="2343" name="Google Shape;2343;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4" name="Google Shape;2344;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5" name="Google Shape;2345;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6" name="Google Shape;2346;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7" name="Google Shape;2347;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48" name="Google Shape;2348;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49" name="Google Shape;2349;p63"/>
          <p:cNvGrpSpPr/>
          <p:nvPr/>
        </p:nvGrpSpPr>
        <p:grpSpPr>
          <a:xfrm>
            <a:off x="5937457" y="4136478"/>
            <a:ext cx="714907" cy="690729"/>
            <a:chOff x="3729467" y="2889422"/>
            <a:chExt cx="419153" cy="404977"/>
          </a:xfrm>
        </p:grpSpPr>
        <p:sp>
          <p:nvSpPr>
            <p:cNvPr id="2350" name="Google Shape;2350;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1" name="Google Shape;2351;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2" name="Google Shape;2352;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3" name="Google Shape;2353;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4" name="Google Shape;2354;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5" name="Google Shape;2355;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6" name="Google Shape;2356;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57" name="Google Shape;2357;p63"/>
          <p:cNvGrpSpPr/>
          <p:nvPr/>
        </p:nvGrpSpPr>
        <p:grpSpPr>
          <a:xfrm>
            <a:off x="2653502" y="4594384"/>
            <a:ext cx="1287135" cy="179481"/>
            <a:chOff x="4411970" y="2962952"/>
            <a:chExt cx="706544" cy="104212"/>
          </a:xfrm>
        </p:grpSpPr>
        <p:sp>
          <p:nvSpPr>
            <p:cNvPr id="2358" name="Google Shape;2358;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59" name="Google Shape;2359;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0" name="Google Shape;2360;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1" name="Google Shape;2361;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62" name="Google Shape;2362;p63"/>
          <p:cNvGrpSpPr/>
          <p:nvPr/>
        </p:nvGrpSpPr>
        <p:grpSpPr>
          <a:xfrm>
            <a:off x="2653501" y="4054769"/>
            <a:ext cx="1280211" cy="385563"/>
            <a:chOff x="4411970" y="2726085"/>
            <a:chExt cx="643107" cy="193659"/>
          </a:xfrm>
        </p:grpSpPr>
        <p:sp>
          <p:nvSpPr>
            <p:cNvPr id="2363" name="Google Shape;2363;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4" name="Google Shape;2364;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5" name="Google Shape;2365;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66" name="Google Shape;2366;p63"/>
          <p:cNvGrpSpPr/>
          <p:nvPr/>
        </p:nvGrpSpPr>
        <p:grpSpPr>
          <a:xfrm>
            <a:off x="1331499" y="4393867"/>
            <a:ext cx="1082004" cy="336779"/>
            <a:chOff x="4411970" y="4340222"/>
            <a:chExt cx="779467" cy="242683"/>
          </a:xfrm>
        </p:grpSpPr>
        <p:sp>
          <p:nvSpPr>
            <p:cNvPr id="2367" name="Google Shape;2367;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8" name="Google Shape;2368;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69" name="Google Shape;2369;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70" name="Google Shape;2370;p63"/>
          <p:cNvGrpSpPr/>
          <p:nvPr/>
        </p:nvGrpSpPr>
        <p:grpSpPr>
          <a:xfrm>
            <a:off x="2653501" y="3612411"/>
            <a:ext cx="1286880" cy="288307"/>
            <a:chOff x="4411970" y="2468674"/>
            <a:chExt cx="747317" cy="167425"/>
          </a:xfrm>
        </p:grpSpPr>
        <p:sp>
          <p:nvSpPr>
            <p:cNvPr id="2371" name="Google Shape;2371;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2" name="Google Shape;2372;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373" name="Google Shape;2373;p63"/>
          <p:cNvSpPr/>
          <p:nvPr/>
        </p:nvSpPr>
        <p:spPr>
          <a:xfrm>
            <a:off x="1329165"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374" name="Google Shape;2374;p63"/>
          <p:cNvGrpSpPr/>
          <p:nvPr/>
        </p:nvGrpSpPr>
        <p:grpSpPr>
          <a:xfrm>
            <a:off x="1330257" y="3112916"/>
            <a:ext cx="2612055" cy="278379"/>
            <a:chOff x="6336019" y="3733725"/>
            <a:chExt cx="2566206" cy="351310"/>
          </a:xfrm>
        </p:grpSpPr>
        <p:sp>
          <p:nvSpPr>
            <p:cNvPr id="2375" name="Google Shape;2375;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6" name="Google Shape;2376;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7" name="Google Shape;2377;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78" name="Google Shape;2378;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79" name="Google Shape;2379;p63"/>
          <p:cNvGrpSpPr/>
          <p:nvPr/>
        </p:nvGrpSpPr>
        <p:grpSpPr>
          <a:xfrm>
            <a:off x="2653502" y="5267469"/>
            <a:ext cx="1262068" cy="204267"/>
            <a:chOff x="4404545" y="3301592"/>
            <a:chExt cx="782403" cy="129272"/>
          </a:xfrm>
        </p:grpSpPr>
        <p:sp>
          <p:nvSpPr>
            <p:cNvPr id="2380" name="Google Shape;2380;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1" name="Google Shape;2381;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82" name="Google Shape;2382;p63"/>
          <p:cNvGrpSpPr/>
          <p:nvPr/>
        </p:nvGrpSpPr>
        <p:grpSpPr>
          <a:xfrm>
            <a:off x="2653502" y="4927917"/>
            <a:ext cx="1283009" cy="185503"/>
            <a:chOff x="4411970" y="3131459"/>
            <a:chExt cx="710520" cy="117397"/>
          </a:xfrm>
        </p:grpSpPr>
        <p:sp>
          <p:nvSpPr>
            <p:cNvPr id="2383" name="Google Shape;2383;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4" name="Google Shape;2384;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385" name="Google Shape;2385;p63" descr="Timeline background shape"/>
          <p:cNvSpPr/>
          <p:nvPr/>
        </p:nvSpPr>
        <p:spPr>
          <a:xfrm>
            <a:off x="265350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386" name="Google Shape;2386;p63"/>
          <p:cNvGrpSpPr/>
          <p:nvPr/>
        </p:nvGrpSpPr>
        <p:grpSpPr>
          <a:xfrm>
            <a:off x="1320361" y="4828804"/>
            <a:ext cx="1098451" cy="611984"/>
            <a:chOff x="4411970" y="1801825"/>
            <a:chExt cx="734586" cy="409262"/>
          </a:xfrm>
        </p:grpSpPr>
        <p:sp>
          <p:nvSpPr>
            <p:cNvPr id="2387" name="Google Shape;2387;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88" name="Google Shape;2388;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89" name="Google Shape;2389;p63"/>
          <p:cNvGrpSpPr/>
          <p:nvPr/>
        </p:nvGrpSpPr>
        <p:grpSpPr>
          <a:xfrm>
            <a:off x="4126991" y="3118897"/>
            <a:ext cx="695352" cy="695352"/>
            <a:chOff x="5681300" y="2527788"/>
            <a:chExt cx="805800" cy="805800"/>
          </a:xfrm>
        </p:grpSpPr>
        <p:sp>
          <p:nvSpPr>
            <p:cNvPr id="2390" name="Google Shape;2390;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1" name="Google Shape;2391;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92" name="Google Shape;2392;p63"/>
          <p:cNvGrpSpPr/>
          <p:nvPr/>
        </p:nvGrpSpPr>
        <p:grpSpPr>
          <a:xfrm>
            <a:off x="4119311" y="4126487"/>
            <a:ext cx="710711" cy="710711"/>
            <a:chOff x="4049800" y="640400"/>
            <a:chExt cx="858900" cy="858900"/>
          </a:xfrm>
        </p:grpSpPr>
        <p:sp>
          <p:nvSpPr>
            <p:cNvPr id="2393" name="Google Shape;2393;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4" name="Google Shape;2394;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395" name="Google Shape;2395;p63"/>
          <p:cNvGrpSpPr/>
          <p:nvPr/>
        </p:nvGrpSpPr>
        <p:grpSpPr>
          <a:xfrm>
            <a:off x="4019955" y="5030057"/>
            <a:ext cx="909424" cy="909424"/>
            <a:chOff x="5080188" y="927900"/>
            <a:chExt cx="961200" cy="961200"/>
          </a:xfrm>
        </p:grpSpPr>
        <p:sp>
          <p:nvSpPr>
            <p:cNvPr id="2396" name="Google Shape;2396;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7" name="Google Shape;2397;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8" name="Google Shape;2398;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399" name="Google Shape;2399;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0" name="Google Shape;2400;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1" name="Google Shape;2401;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2" name="Google Shape;2402;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3" name="Google Shape;2403;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04" name="Google Shape;2404;p63"/>
          <p:cNvGrpSpPr/>
          <p:nvPr/>
        </p:nvGrpSpPr>
        <p:grpSpPr>
          <a:xfrm>
            <a:off x="5971287" y="5158979"/>
            <a:ext cx="674200" cy="672008"/>
            <a:chOff x="6039282" y="1042577"/>
            <a:chExt cx="734315" cy="731929"/>
          </a:xfrm>
        </p:grpSpPr>
        <p:sp>
          <p:nvSpPr>
            <p:cNvPr id="2405" name="Google Shape;2405;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6" name="Google Shape;2406;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7" name="Google Shape;2407;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8" name="Google Shape;2408;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09" name="Google Shape;2409;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0" name="Google Shape;2410;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1" name="Google Shape;2411;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2" name="Google Shape;2412;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3" name="Google Shape;2413;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4" name="Google Shape;2414;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5" name="Google Shape;2415;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6" name="Google Shape;2416;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7" name="Google Shape;2417;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8" name="Google Shape;2418;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19" name="Google Shape;2419;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0" name="Google Shape;2420;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1" name="Google Shape;2421;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2" name="Google Shape;2422;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3" name="Google Shape;2423;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4" name="Google Shape;2424;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5" name="Google Shape;2425;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26" name="Google Shape;2426;p63"/>
          <p:cNvGrpSpPr/>
          <p:nvPr/>
        </p:nvGrpSpPr>
        <p:grpSpPr>
          <a:xfrm>
            <a:off x="6788089" y="3065149"/>
            <a:ext cx="756992" cy="802848"/>
            <a:chOff x="1825800" y="1651625"/>
            <a:chExt cx="539989" cy="571775"/>
          </a:xfrm>
        </p:grpSpPr>
        <p:sp>
          <p:nvSpPr>
            <p:cNvPr id="2427" name="Google Shape;2427;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8" name="Google Shape;2428;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29" name="Google Shape;2429;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0" name="Google Shape;2430;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31" name="Google Shape;2431;p63"/>
          <p:cNvGrpSpPr/>
          <p:nvPr/>
        </p:nvGrpSpPr>
        <p:grpSpPr>
          <a:xfrm>
            <a:off x="5021328" y="5140773"/>
            <a:ext cx="677497" cy="677273"/>
            <a:chOff x="1897577" y="2802432"/>
            <a:chExt cx="492176" cy="492014"/>
          </a:xfrm>
        </p:grpSpPr>
        <p:sp>
          <p:nvSpPr>
            <p:cNvPr id="2432" name="Google Shape;2432;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3" name="Google Shape;2433;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4" name="Google Shape;2434;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5" name="Google Shape;2435;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6" name="Google Shape;2436;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7" name="Google Shape;2437;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8" name="Google Shape;2438;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39" name="Google Shape;2439;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0" name="Google Shape;2440;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1" name="Google Shape;2441;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2" name="Google Shape;2442;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3" name="Google Shape;2443;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44" name="Google Shape;2444;p63"/>
          <p:cNvGrpSpPr/>
          <p:nvPr/>
        </p:nvGrpSpPr>
        <p:grpSpPr>
          <a:xfrm>
            <a:off x="1330034" y="5558831"/>
            <a:ext cx="1078969" cy="267789"/>
            <a:chOff x="2013045" y="4813233"/>
            <a:chExt cx="921986" cy="228854"/>
          </a:xfrm>
        </p:grpSpPr>
        <p:sp>
          <p:nvSpPr>
            <p:cNvPr id="2445" name="Google Shape;2445;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6" name="Google Shape;2446;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47" name="Google Shape;2447;p63"/>
          <p:cNvGrpSpPr/>
          <p:nvPr/>
        </p:nvGrpSpPr>
        <p:grpSpPr>
          <a:xfrm>
            <a:off x="1341314" y="3541340"/>
            <a:ext cx="1056561" cy="359921"/>
            <a:chOff x="1046767" y="4756633"/>
            <a:chExt cx="859646" cy="292841"/>
          </a:xfrm>
        </p:grpSpPr>
        <p:sp>
          <p:nvSpPr>
            <p:cNvPr id="2448" name="Google Shape;2448;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49" name="Google Shape;2449;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0" name="Google Shape;2450;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451" name="Google Shape;2451;p63"/>
          <p:cNvSpPr/>
          <p:nvPr/>
        </p:nvSpPr>
        <p:spPr>
          <a:xfrm>
            <a:off x="9919651"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2" name="Google Shape;2452;p63"/>
          <p:cNvSpPr/>
          <p:nvPr/>
        </p:nvSpPr>
        <p:spPr>
          <a:xfrm>
            <a:off x="9518925"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3" name="Google Shape;2453;p63"/>
          <p:cNvSpPr/>
          <p:nvPr/>
        </p:nvSpPr>
        <p:spPr>
          <a:xfrm>
            <a:off x="10348643"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4" name="Google Shape;2454;p63"/>
          <p:cNvSpPr/>
          <p:nvPr/>
        </p:nvSpPr>
        <p:spPr>
          <a:xfrm>
            <a:off x="10741584"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455" name="Google Shape;2455;p63"/>
          <p:cNvGrpSpPr/>
          <p:nvPr/>
        </p:nvGrpSpPr>
        <p:grpSpPr>
          <a:xfrm>
            <a:off x="9522455" y="3400750"/>
            <a:ext cx="221964" cy="188663"/>
            <a:chOff x="4660325" y="1866850"/>
            <a:chExt cx="68350" cy="58100"/>
          </a:xfrm>
        </p:grpSpPr>
        <p:sp>
          <p:nvSpPr>
            <p:cNvPr id="2456" name="Google Shape;2456;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57" name="Google Shape;2457;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58" name="Google Shape;2458;p63"/>
          <p:cNvGrpSpPr/>
          <p:nvPr/>
        </p:nvGrpSpPr>
        <p:grpSpPr>
          <a:xfrm>
            <a:off x="9934915" y="3435049"/>
            <a:ext cx="216687" cy="120065"/>
            <a:chOff x="4791775" y="1877500"/>
            <a:chExt cx="66725" cy="36975"/>
          </a:xfrm>
        </p:grpSpPr>
        <p:sp>
          <p:nvSpPr>
            <p:cNvPr id="2459" name="Google Shape;2459;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0" name="Google Shape;2460;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61" name="Google Shape;2461;p63"/>
          <p:cNvGrpSpPr/>
          <p:nvPr/>
        </p:nvGrpSpPr>
        <p:grpSpPr>
          <a:xfrm>
            <a:off x="10363866" y="3435049"/>
            <a:ext cx="193305" cy="120065"/>
            <a:chOff x="4923925" y="1877500"/>
            <a:chExt cx="59525" cy="36975"/>
          </a:xfrm>
        </p:grpSpPr>
        <p:sp>
          <p:nvSpPr>
            <p:cNvPr id="2462" name="Google Shape;2462;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3" name="Google Shape;2463;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64" name="Google Shape;2464;p63"/>
          <p:cNvGrpSpPr/>
          <p:nvPr/>
        </p:nvGrpSpPr>
        <p:grpSpPr>
          <a:xfrm>
            <a:off x="10756521" y="3411303"/>
            <a:ext cx="188596" cy="167556"/>
            <a:chOff x="5058450" y="1870100"/>
            <a:chExt cx="58075" cy="51600"/>
          </a:xfrm>
        </p:grpSpPr>
        <p:sp>
          <p:nvSpPr>
            <p:cNvPr id="2465" name="Google Shape;2465;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6" name="Google Shape;2466;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67" name="Google Shape;2467;p63"/>
          <p:cNvGrpSpPr/>
          <p:nvPr/>
        </p:nvGrpSpPr>
        <p:grpSpPr>
          <a:xfrm>
            <a:off x="9975874" y="3974514"/>
            <a:ext cx="134769" cy="143527"/>
            <a:chOff x="4811425" y="2065025"/>
            <a:chExt cx="41500" cy="44200"/>
          </a:xfrm>
        </p:grpSpPr>
        <p:sp>
          <p:nvSpPr>
            <p:cNvPr id="2468" name="Google Shape;2468;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69" name="Google Shape;2469;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70" name="Google Shape;2470;p63"/>
          <p:cNvGrpSpPr/>
          <p:nvPr/>
        </p:nvGrpSpPr>
        <p:grpSpPr>
          <a:xfrm>
            <a:off x="10365790" y="3974798"/>
            <a:ext cx="161156" cy="142957"/>
            <a:chOff x="4929875" y="2065025"/>
            <a:chExt cx="49625" cy="44025"/>
          </a:xfrm>
        </p:grpSpPr>
        <p:sp>
          <p:nvSpPr>
            <p:cNvPr id="2471" name="Google Shape;2471;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2" name="Google Shape;2472;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73" name="Google Shape;2473;p63"/>
          <p:cNvGrpSpPr/>
          <p:nvPr/>
        </p:nvGrpSpPr>
        <p:grpSpPr>
          <a:xfrm>
            <a:off x="10804015" y="3978817"/>
            <a:ext cx="93608" cy="134921"/>
            <a:chOff x="5083925" y="2066350"/>
            <a:chExt cx="28825" cy="41550"/>
          </a:xfrm>
        </p:grpSpPr>
        <p:sp>
          <p:nvSpPr>
            <p:cNvPr id="2474" name="Google Shape;2474;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5" name="Google Shape;2475;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76" name="Google Shape;2476;p63"/>
          <p:cNvGrpSpPr/>
          <p:nvPr/>
        </p:nvGrpSpPr>
        <p:grpSpPr>
          <a:xfrm>
            <a:off x="9512753" y="3999679"/>
            <a:ext cx="241368" cy="93195"/>
            <a:chOff x="4659775" y="2072775"/>
            <a:chExt cx="74325" cy="28700"/>
          </a:xfrm>
        </p:grpSpPr>
        <p:sp>
          <p:nvSpPr>
            <p:cNvPr id="2477" name="Google Shape;2477;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8" name="Google Shape;2478;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79" name="Google Shape;2479;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80" name="Google Shape;2480;p63"/>
          <p:cNvGrpSpPr/>
          <p:nvPr/>
        </p:nvGrpSpPr>
        <p:grpSpPr>
          <a:xfrm>
            <a:off x="10739229" y="3720433"/>
            <a:ext cx="223183" cy="118929"/>
            <a:chOff x="4662475" y="1976500"/>
            <a:chExt cx="68725" cy="36625"/>
          </a:xfrm>
        </p:grpSpPr>
        <p:sp>
          <p:nvSpPr>
            <p:cNvPr id="2481" name="Google Shape;2481;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2" name="Google Shape;2482;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3" name="Google Shape;2483;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84" name="Google Shape;2484;p63"/>
          <p:cNvGrpSpPr/>
          <p:nvPr/>
        </p:nvGrpSpPr>
        <p:grpSpPr>
          <a:xfrm>
            <a:off x="10335102" y="3725019"/>
            <a:ext cx="222532" cy="109756"/>
            <a:chOff x="4920150" y="1977875"/>
            <a:chExt cx="68525" cy="33800"/>
          </a:xfrm>
        </p:grpSpPr>
        <p:sp>
          <p:nvSpPr>
            <p:cNvPr id="2485" name="Google Shape;2485;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6" name="Google Shape;2486;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87" name="Google Shape;2487;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88" name="Google Shape;2488;p63"/>
          <p:cNvGrpSpPr/>
          <p:nvPr/>
        </p:nvGrpSpPr>
        <p:grpSpPr>
          <a:xfrm>
            <a:off x="9549977" y="4263577"/>
            <a:ext cx="166920" cy="170479"/>
            <a:chOff x="4676550" y="2160575"/>
            <a:chExt cx="51400" cy="52500"/>
          </a:xfrm>
        </p:grpSpPr>
        <p:sp>
          <p:nvSpPr>
            <p:cNvPr id="2489" name="Google Shape;2489;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0" name="Google Shape;2490;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1" name="Google Shape;2491;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492" name="Google Shape;2492;p63"/>
          <p:cNvGrpSpPr/>
          <p:nvPr/>
        </p:nvGrpSpPr>
        <p:grpSpPr>
          <a:xfrm>
            <a:off x="9946322" y="4272952"/>
            <a:ext cx="193873" cy="151725"/>
            <a:chOff x="4768325" y="2163475"/>
            <a:chExt cx="59700" cy="46725"/>
          </a:xfrm>
        </p:grpSpPr>
        <p:sp>
          <p:nvSpPr>
            <p:cNvPr id="2493" name="Google Shape;2493;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4" name="Google Shape;2494;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495" name="Google Shape;2495;p63"/>
          <p:cNvSpPr/>
          <p:nvPr/>
        </p:nvSpPr>
        <p:spPr>
          <a:xfrm>
            <a:off x="10388929"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6" name="Google Shape;2496;p63"/>
          <p:cNvSpPr/>
          <p:nvPr/>
        </p:nvSpPr>
        <p:spPr>
          <a:xfrm>
            <a:off x="10752096"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7" name="Google Shape;2497;p63"/>
          <p:cNvSpPr/>
          <p:nvPr/>
        </p:nvSpPr>
        <p:spPr>
          <a:xfrm>
            <a:off x="9554038"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8" name="Google Shape;2498;p63"/>
          <p:cNvSpPr/>
          <p:nvPr/>
        </p:nvSpPr>
        <p:spPr>
          <a:xfrm>
            <a:off x="9511333"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499" name="Google Shape;2499;p63"/>
          <p:cNvSpPr/>
          <p:nvPr/>
        </p:nvSpPr>
        <p:spPr>
          <a:xfrm>
            <a:off x="9534431"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0" name="Google Shape;2500;p63"/>
          <p:cNvSpPr/>
          <p:nvPr/>
        </p:nvSpPr>
        <p:spPr>
          <a:xfrm>
            <a:off x="10379430"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01" name="Google Shape;2501;p63"/>
          <p:cNvGrpSpPr/>
          <p:nvPr/>
        </p:nvGrpSpPr>
        <p:grpSpPr>
          <a:xfrm>
            <a:off x="9968079" y="4613078"/>
            <a:ext cx="150357" cy="142471"/>
            <a:chOff x="4768575" y="2253950"/>
            <a:chExt cx="46300" cy="43875"/>
          </a:xfrm>
        </p:grpSpPr>
        <p:sp>
          <p:nvSpPr>
            <p:cNvPr id="2502" name="Google Shape;2502;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3" name="Google Shape;2503;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504" name="Google Shape;2504;p63"/>
          <p:cNvGrpSpPr/>
          <p:nvPr/>
        </p:nvGrpSpPr>
        <p:grpSpPr>
          <a:xfrm>
            <a:off x="10367577" y="5265112"/>
            <a:ext cx="157583" cy="194995"/>
            <a:chOff x="4960900" y="2433225"/>
            <a:chExt cx="48525" cy="60050"/>
          </a:xfrm>
        </p:grpSpPr>
        <p:sp>
          <p:nvSpPr>
            <p:cNvPr id="2505" name="Google Shape;2505;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6" name="Google Shape;2506;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507" name="Google Shape;2507;p63"/>
          <p:cNvGrpSpPr/>
          <p:nvPr/>
        </p:nvGrpSpPr>
        <p:grpSpPr>
          <a:xfrm>
            <a:off x="9952329" y="5617193"/>
            <a:ext cx="181859" cy="191747"/>
            <a:chOff x="4854075" y="2527625"/>
            <a:chExt cx="56000" cy="59050"/>
          </a:xfrm>
        </p:grpSpPr>
        <p:sp>
          <p:nvSpPr>
            <p:cNvPr id="2508" name="Google Shape;2508;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09" name="Google Shape;2509;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510" name="Google Shape;2510;p63"/>
          <p:cNvSpPr/>
          <p:nvPr/>
        </p:nvSpPr>
        <p:spPr>
          <a:xfrm>
            <a:off x="9972667"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1" name="Google Shape;2511;p63"/>
          <p:cNvSpPr/>
          <p:nvPr/>
        </p:nvSpPr>
        <p:spPr>
          <a:xfrm>
            <a:off x="10744222"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2" name="Google Shape;2512;p63"/>
          <p:cNvSpPr/>
          <p:nvPr/>
        </p:nvSpPr>
        <p:spPr>
          <a:xfrm>
            <a:off x="9543239"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2513" name="Google Shape;2513;p63"/>
          <p:cNvGrpSpPr/>
          <p:nvPr/>
        </p:nvGrpSpPr>
        <p:grpSpPr>
          <a:xfrm>
            <a:off x="10784611" y="4902186"/>
            <a:ext cx="132416" cy="214396"/>
            <a:chOff x="5059700" y="2334775"/>
            <a:chExt cx="40775" cy="66025"/>
          </a:xfrm>
        </p:grpSpPr>
        <p:sp>
          <p:nvSpPr>
            <p:cNvPr id="2514" name="Google Shape;2514;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5" name="Google Shape;2515;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6" name="Google Shape;2516;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7" name="Google Shape;2517;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8" name="Google Shape;2518;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19" name="Google Shape;2519;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0" name="Google Shape;2520;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1" name="Google Shape;2521;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2" name="Google Shape;2522;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523" name="Google Shape;2523;p63"/>
          <p:cNvGrpSpPr/>
          <p:nvPr/>
        </p:nvGrpSpPr>
        <p:grpSpPr>
          <a:xfrm>
            <a:off x="10727496" y="5255695"/>
            <a:ext cx="246645" cy="213828"/>
            <a:chOff x="5037700" y="2430325"/>
            <a:chExt cx="75950" cy="65850"/>
          </a:xfrm>
        </p:grpSpPr>
        <p:sp>
          <p:nvSpPr>
            <p:cNvPr id="2524" name="Google Shape;2524;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5" name="Google Shape;2525;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526" name="Google Shape;2526;p63"/>
          <p:cNvGrpSpPr/>
          <p:nvPr/>
        </p:nvGrpSpPr>
        <p:grpSpPr>
          <a:xfrm>
            <a:off x="9953504" y="4944298"/>
            <a:ext cx="230685" cy="130172"/>
            <a:chOff x="4756975" y="2341800"/>
            <a:chExt cx="91975" cy="51925"/>
          </a:xfrm>
        </p:grpSpPr>
        <p:sp>
          <p:nvSpPr>
            <p:cNvPr id="2527" name="Google Shape;2527;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8" name="Google Shape;2528;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29" name="Google Shape;2529;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0" name="Google Shape;2530;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1" name="Google Shape;2531;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2" name="Google Shape;2532;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3" name="Google Shape;2533;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4" name="Google Shape;2534;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5" name="Google Shape;2535;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6" name="Google Shape;2536;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7" name="Google Shape;2537;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8" name="Google Shape;2538;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39" name="Google Shape;2539;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0" name="Google Shape;2540;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1" name="Google Shape;2541;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2" name="Google Shape;2542;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3" name="Google Shape;2543;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4" name="Google Shape;2544;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5" name="Google Shape;2545;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6" name="Google Shape;2546;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547" name="Google Shape;2547;p63"/>
          <p:cNvGrpSpPr/>
          <p:nvPr/>
        </p:nvGrpSpPr>
        <p:grpSpPr>
          <a:xfrm>
            <a:off x="10309421" y="5595894"/>
            <a:ext cx="283329" cy="234348"/>
            <a:chOff x="4943575" y="2516350"/>
            <a:chExt cx="98675" cy="81700"/>
          </a:xfrm>
        </p:grpSpPr>
        <p:sp>
          <p:nvSpPr>
            <p:cNvPr id="2548" name="Google Shape;2548;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49" name="Google Shape;2549;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0" name="Google Shape;2550;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1" name="Google Shape;2551;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2" name="Google Shape;2552;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3" name="Google Shape;2553;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4" name="Google Shape;2554;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5" name="Google Shape;2555;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6" name="Google Shape;2556;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7" name="Google Shape;2557;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8" name="Google Shape;2558;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59" name="Google Shape;2559;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0" name="Google Shape;2560;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1" name="Google Shape;2561;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2" name="Google Shape;2562;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3" name="Google Shape;2563;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4" name="Google Shape;2564;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5" name="Google Shape;2565;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6" name="Google Shape;2566;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7" name="Google Shape;2567;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8" name="Google Shape;2568;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69" name="Google Shape;2569;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0" name="Google Shape;2570;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1" name="Google Shape;2571;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2" name="Google Shape;2572;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3" name="Google Shape;2573;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4" name="Google Shape;2574;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5" name="Google Shape;2575;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6" name="Google Shape;2576;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7" name="Google Shape;2577;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8" name="Google Shape;2578;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79" name="Google Shape;2579;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0" name="Google Shape;2580;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1" name="Google Shape;2581;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2" name="Google Shape;2582;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3" name="Google Shape;2583;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4" name="Google Shape;2584;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5" name="Google Shape;2585;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6" name="Google Shape;2586;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7" name="Google Shape;2587;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8" name="Google Shape;2588;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89" name="Google Shape;2589;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0" name="Google Shape;2590;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1" name="Google Shape;2591;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2" name="Google Shape;2592;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3" name="Google Shape;2593;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4" name="Google Shape;2594;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5" name="Google Shape;2595;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6" name="Google Shape;2596;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7" name="Google Shape;2597;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8" name="Google Shape;2598;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599" name="Google Shape;2599;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0" name="Google Shape;2600;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1" name="Google Shape;2601;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2" name="Google Shape;2602;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3" name="Google Shape;2603;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4" name="Google Shape;2604;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5" name="Google Shape;2605;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6" name="Google Shape;2606;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7" name="Google Shape;2607;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8" name="Google Shape;2608;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09" name="Google Shape;2609;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0" name="Google Shape;2610;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1" name="Google Shape;2611;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2" name="Google Shape;2612;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3" name="Google Shape;2613;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4" name="Google Shape;2614;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5" name="Google Shape;2615;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6" name="Google Shape;2616;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7" name="Google Shape;2617;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8" name="Google Shape;2618;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19" name="Google Shape;2619;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0" name="Google Shape;2620;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1" name="Google Shape;2621;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2" name="Google Shape;2622;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3" name="Google Shape;2623;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4" name="Google Shape;2624;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5" name="Google Shape;2625;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2626" name="Google Shape;2626;p63"/>
          <p:cNvSpPr/>
          <p:nvPr/>
        </p:nvSpPr>
        <p:spPr>
          <a:xfrm>
            <a:off x="10330144"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7" name="Google Shape;2627;p63"/>
          <p:cNvSpPr/>
          <p:nvPr/>
        </p:nvSpPr>
        <p:spPr>
          <a:xfrm>
            <a:off x="10751819"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8" name="Google Shape;2628;p63"/>
          <p:cNvSpPr/>
          <p:nvPr/>
        </p:nvSpPr>
        <p:spPr>
          <a:xfrm>
            <a:off x="955463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29" name="Google Shape;2629;p63"/>
          <p:cNvSpPr/>
          <p:nvPr/>
        </p:nvSpPr>
        <p:spPr>
          <a:xfrm flipH="1">
            <a:off x="9964459"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0" name="Google Shape;2630;p63"/>
          <p:cNvSpPr txBox="1">
            <a:spLocks noGrp="1"/>
          </p:cNvSpPr>
          <p:nvPr>
            <p:ph type="title" idx="4294967295"/>
          </p:nvPr>
        </p:nvSpPr>
        <p:spPr>
          <a:xfrm>
            <a:off x="1424133" y="1249435"/>
            <a:ext cx="9396400" cy="643200"/>
          </a:xfrm>
          <a:prstGeom prst="rect">
            <a:avLst/>
          </a:prstGeom>
        </p:spPr>
        <p:txBody>
          <a:bodyPr spcFirstLastPara="1" wrap="square" lIns="121900" tIns="121900" rIns="121900" bIns="121900" anchor="t" anchorCtr="0">
            <a:noAutofit/>
          </a:bodyPr>
          <a:lstStyle/>
          <a:p>
            <a:pPr>
              <a:buClr>
                <a:schemeClr val="dk1"/>
              </a:buClr>
              <a:buSzPts val="1100"/>
            </a:pPr>
            <a:r>
              <a:rPr lang="en-GB" dirty="0">
                <a:solidFill>
                  <a:srgbClr val="023091"/>
                </a:solidFill>
                <a:latin typeface="Arial" panose="020B0604020202020204"/>
                <a:ea typeface="Arial" panose="020B0604020202020204"/>
                <a:cs typeface="Arial" panose="020B0604020202020204"/>
                <a:sym typeface="Arial" panose="020B0604020202020204"/>
              </a:rPr>
              <a:t>Use our editable graphic resources...</a:t>
            </a:r>
            <a:endParaRPr dirty="0">
              <a:solidFill>
                <a:srgbClr val="023091"/>
              </a:solidFill>
              <a:latin typeface="Arial" panose="020B0604020202020204"/>
              <a:ea typeface="Arial" panose="020B0604020202020204"/>
              <a:cs typeface="Arial" panose="020B0604020202020204"/>
              <a:sym typeface="Arial" panose="020B0604020202020204"/>
            </a:endParaRPr>
          </a:p>
          <a:p>
            <a:pPr>
              <a:buClr>
                <a:srgbClr val="000000"/>
              </a:buClr>
              <a:buSzPts val="1100"/>
            </a:pPr>
            <a:endParaRPr dirty="0">
              <a:solidFill>
                <a:srgbClr val="023091"/>
              </a:solidFill>
              <a:latin typeface="Arial" panose="020B0604020202020204"/>
              <a:ea typeface="Arial" panose="020B0604020202020204"/>
              <a:cs typeface="Arial" panose="020B0604020202020204"/>
              <a:sym typeface="Arial" panose="020B0604020202020204"/>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2634"/>
        <p:cNvGrpSpPr/>
        <p:nvPr/>
      </p:nvGrpSpPr>
      <p:grpSpPr>
        <a:xfrm>
          <a:off x="0" y="0"/>
          <a:ext cx="0" cy="0"/>
          <a:chOff x="0" y="0"/>
          <a:chExt cx="0" cy="0"/>
        </a:xfrm>
      </p:grpSpPr>
      <p:grpSp>
        <p:nvGrpSpPr>
          <p:cNvPr id="2635" name="Google Shape;2635;p64"/>
          <p:cNvGrpSpPr/>
          <p:nvPr/>
        </p:nvGrpSpPr>
        <p:grpSpPr>
          <a:xfrm>
            <a:off x="4857268" y="1568987"/>
            <a:ext cx="2770909" cy="1822077"/>
            <a:chOff x="235800" y="830650"/>
            <a:chExt cx="6978450" cy="4588844"/>
          </a:xfrm>
        </p:grpSpPr>
        <p:sp>
          <p:nvSpPr>
            <p:cNvPr id="2636" name="Google Shape;2636;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7" name="Google Shape;2637;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8" name="Google Shape;2638;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39" name="Google Shape;2639;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0" name="Google Shape;2640;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1" name="Google Shape;2641;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2642" name="Google Shape;2642;p64"/>
          <p:cNvGrpSpPr/>
          <p:nvPr/>
        </p:nvGrpSpPr>
        <p:grpSpPr>
          <a:xfrm>
            <a:off x="984605" y="4010456"/>
            <a:ext cx="3497168" cy="1778053"/>
            <a:chOff x="238125" y="1038125"/>
            <a:chExt cx="7146800" cy="3633625"/>
          </a:xfrm>
        </p:grpSpPr>
        <p:sp>
          <p:nvSpPr>
            <p:cNvPr id="2643" name="Google Shape;2643;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4" name="Google Shape;2644;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5" name="Google Shape;2645;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6" name="Google Shape;2646;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7" name="Google Shape;2647;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8" name="Google Shape;2648;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49" name="Google Shape;2649;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0" name="Google Shape;2650;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1" name="Google Shape;2651;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2" name="Google Shape;2652;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3" name="Google Shape;2653;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4" name="Google Shape;2654;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5" name="Google Shape;2655;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6" name="Google Shape;2656;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7" name="Google Shape;2657;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8" name="Google Shape;2658;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59" name="Google Shape;2659;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0" name="Google Shape;2660;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1" name="Google Shape;2661;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2" name="Google Shape;2662;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3" name="Google Shape;2663;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4" name="Google Shape;2664;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5" name="Google Shape;2665;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6" name="Google Shape;2666;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7" name="Google Shape;2667;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8" name="Google Shape;2668;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69" name="Google Shape;2669;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0" name="Google Shape;2670;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1" name="Google Shape;2671;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2" name="Google Shape;2672;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3" name="Google Shape;2673;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4" name="Google Shape;2674;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5" name="Google Shape;2675;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6" name="Google Shape;2676;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7" name="Google Shape;2677;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8" name="Google Shape;2678;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79" name="Google Shape;2679;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0" name="Google Shape;2680;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1" name="Google Shape;2681;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2" name="Google Shape;2682;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3" name="Google Shape;2683;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4" name="Google Shape;2684;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5" name="Google Shape;2685;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6" name="Google Shape;2686;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7" name="Google Shape;2687;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8" name="Google Shape;2688;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89" name="Google Shape;2689;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0" name="Google Shape;2690;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1" name="Google Shape;2691;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2" name="Google Shape;2692;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3" name="Google Shape;2693;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4" name="Google Shape;2694;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5" name="Google Shape;2695;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6" name="Google Shape;2696;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7" name="Google Shape;2697;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8" name="Google Shape;2698;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699" name="Google Shape;2699;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0" name="Google Shape;2700;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1" name="Google Shape;2701;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2" name="Google Shape;2702;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3" name="Google Shape;2703;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4" name="Google Shape;2704;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5" name="Google Shape;2705;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6" name="Google Shape;2706;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7" name="Google Shape;2707;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8" name="Google Shape;2708;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09" name="Google Shape;2709;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0" name="Google Shape;2710;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1" name="Google Shape;2711;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2" name="Google Shape;2712;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3" name="Google Shape;2713;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4" name="Google Shape;2714;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5" name="Google Shape;2715;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6" name="Google Shape;2716;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7" name="Google Shape;2717;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8" name="Google Shape;2718;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19" name="Google Shape;2719;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0" name="Google Shape;2720;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1" name="Google Shape;2721;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2" name="Google Shape;2722;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3" name="Google Shape;2723;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4" name="Google Shape;2724;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5" name="Google Shape;2725;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6" name="Google Shape;2726;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7" name="Google Shape;2727;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8" name="Google Shape;2728;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29" name="Google Shape;2729;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0" name="Google Shape;2730;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1" name="Google Shape;2731;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2" name="Google Shape;2732;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3" name="Google Shape;2733;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4" name="Google Shape;2734;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5" name="Google Shape;2735;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6" name="Google Shape;2736;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7" name="Google Shape;2737;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8" name="Google Shape;2738;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39" name="Google Shape;2739;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0" name="Google Shape;2740;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1" name="Google Shape;2741;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2" name="Google Shape;2742;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3" name="Google Shape;2743;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4" name="Google Shape;2744;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5" name="Google Shape;2745;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6" name="Google Shape;2746;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7" name="Google Shape;2747;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8" name="Google Shape;2748;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49" name="Google Shape;2749;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0" name="Google Shape;2750;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1" name="Google Shape;2751;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2" name="Google Shape;2752;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3" name="Google Shape;2753;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4" name="Google Shape;2754;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5" name="Google Shape;2755;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6" name="Google Shape;2756;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7" name="Google Shape;2757;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8" name="Google Shape;2758;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59" name="Google Shape;2759;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0" name="Google Shape;2760;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1" name="Google Shape;2761;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2" name="Google Shape;2762;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3" name="Google Shape;2763;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4" name="Google Shape;2764;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5" name="Google Shape;2765;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6" name="Google Shape;2766;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7" name="Google Shape;2767;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8" name="Google Shape;2768;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69" name="Google Shape;2769;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0" name="Google Shape;2770;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1" name="Google Shape;2771;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2" name="Google Shape;2772;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3" name="Google Shape;2773;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4" name="Google Shape;2774;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5" name="Google Shape;2775;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6" name="Google Shape;2776;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7" name="Google Shape;2777;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8" name="Google Shape;2778;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79" name="Google Shape;2779;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0" name="Google Shape;2780;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1" name="Google Shape;2781;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2" name="Google Shape;2782;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3" name="Google Shape;2783;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4" name="Google Shape;2784;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5" name="Google Shape;2785;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6" name="Google Shape;2786;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7" name="Google Shape;2787;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8" name="Google Shape;2788;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89" name="Google Shape;2789;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0" name="Google Shape;2790;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1" name="Google Shape;2791;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2" name="Google Shape;2792;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3" name="Google Shape;2793;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4" name="Google Shape;2794;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5" name="Google Shape;2795;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6" name="Google Shape;2796;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7" name="Google Shape;2797;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8" name="Google Shape;2798;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799" name="Google Shape;2799;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0" name="Google Shape;2800;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1" name="Google Shape;2801;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2" name="Google Shape;2802;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3" name="Google Shape;2803;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4" name="Google Shape;2804;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5" name="Google Shape;2805;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6" name="Google Shape;2806;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7" name="Google Shape;2807;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8" name="Google Shape;2808;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09" name="Google Shape;2809;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0" name="Google Shape;2810;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1" name="Google Shape;2811;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2" name="Google Shape;2812;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3" name="Google Shape;2813;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4" name="Google Shape;2814;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5" name="Google Shape;2815;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6" name="Google Shape;2816;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7" name="Google Shape;2817;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8" name="Google Shape;2818;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19" name="Google Shape;2819;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0" name="Google Shape;2820;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1" name="Google Shape;2821;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2" name="Google Shape;2822;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3" name="Google Shape;2823;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4" name="Google Shape;2824;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5" name="Google Shape;2825;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6" name="Google Shape;2826;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7" name="Google Shape;2827;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8" name="Google Shape;2828;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29" name="Google Shape;2829;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0" name="Google Shape;2830;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1" name="Google Shape;2831;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2" name="Google Shape;2832;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3" name="Google Shape;2833;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4" name="Google Shape;2834;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5" name="Google Shape;2835;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6" name="Google Shape;2836;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7" name="Google Shape;2837;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8" name="Google Shape;2838;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39" name="Google Shape;2839;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0" name="Google Shape;2840;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1" name="Google Shape;2841;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2" name="Google Shape;2842;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3" name="Google Shape;2843;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4" name="Google Shape;2844;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5" name="Google Shape;2845;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6" name="Google Shape;2846;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7" name="Google Shape;2847;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8" name="Google Shape;2848;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49" name="Google Shape;2849;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0" name="Google Shape;2850;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1" name="Google Shape;2851;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2" name="Google Shape;2852;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3" name="Google Shape;2853;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4" name="Google Shape;2854;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5" name="Google Shape;2855;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6" name="Google Shape;2856;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7" name="Google Shape;2857;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8" name="Google Shape;2858;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59" name="Google Shape;2859;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0" name="Google Shape;2860;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1" name="Google Shape;2861;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2" name="Google Shape;2862;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3" name="Google Shape;2863;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4" name="Google Shape;2864;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5" name="Google Shape;2865;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6" name="Google Shape;2866;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7" name="Google Shape;2867;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8" name="Google Shape;2868;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69" name="Google Shape;2869;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0" name="Google Shape;2870;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1" name="Google Shape;2871;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2" name="Google Shape;2872;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3" name="Google Shape;2873;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4" name="Google Shape;2874;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5" name="Google Shape;2875;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6" name="Google Shape;2876;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7" name="Google Shape;2877;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8" name="Google Shape;2878;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79" name="Google Shape;2879;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0" name="Google Shape;2880;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1" name="Google Shape;2881;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2" name="Google Shape;2882;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3" name="Google Shape;2883;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4" name="Google Shape;2884;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5" name="Google Shape;2885;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6" name="Google Shape;2886;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7" name="Google Shape;2887;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8" name="Google Shape;2888;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89" name="Google Shape;2889;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0" name="Google Shape;2890;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1" name="Google Shape;2891;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2" name="Google Shape;2892;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3" name="Google Shape;2893;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4" name="Google Shape;2894;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5" name="Google Shape;2895;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6" name="Google Shape;2896;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7" name="Google Shape;2897;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8" name="Google Shape;2898;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899" name="Google Shape;2899;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0" name="Google Shape;2900;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1" name="Google Shape;2901;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2" name="Google Shape;2902;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3" name="Google Shape;2903;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4" name="Google Shape;2904;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5" name="Google Shape;2905;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6" name="Google Shape;2906;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7" name="Google Shape;2907;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8" name="Google Shape;2908;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09" name="Google Shape;2909;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0" name="Google Shape;2910;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1" name="Google Shape;2911;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2" name="Google Shape;2912;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3" name="Google Shape;2913;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4" name="Google Shape;2914;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5" name="Google Shape;2915;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6" name="Google Shape;2916;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7" name="Google Shape;2917;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8" name="Google Shape;2918;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19" name="Google Shape;2919;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0" name="Google Shape;2920;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1" name="Google Shape;2921;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2" name="Google Shape;2922;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3" name="Google Shape;2923;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4" name="Google Shape;2924;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5" name="Google Shape;2925;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6" name="Google Shape;2926;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7" name="Google Shape;2927;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8" name="Google Shape;2928;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29" name="Google Shape;2929;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0" name="Google Shape;2930;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1" name="Google Shape;2931;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2" name="Google Shape;2932;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3" name="Google Shape;2933;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4" name="Google Shape;2934;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5" name="Google Shape;2935;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6" name="Google Shape;2936;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7" name="Google Shape;2937;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8" name="Google Shape;2938;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39" name="Google Shape;2939;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0" name="Google Shape;2940;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1" name="Google Shape;2941;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2" name="Google Shape;2942;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3" name="Google Shape;2943;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4" name="Google Shape;2944;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5" name="Google Shape;2945;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6" name="Google Shape;2946;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7" name="Google Shape;2947;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8" name="Google Shape;2948;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49" name="Google Shape;2949;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0" name="Google Shape;2950;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1" name="Google Shape;2951;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2" name="Google Shape;2952;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3" name="Google Shape;2953;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4" name="Google Shape;2954;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5" name="Google Shape;2955;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6" name="Google Shape;2956;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7" name="Google Shape;2957;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8" name="Google Shape;2958;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59" name="Google Shape;2959;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0" name="Google Shape;2960;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1" name="Google Shape;2961;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2" name="Google Shape;2962;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3" name="Google Shape;2963;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4" name="Google Shape;2964;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5" name="Google Shape;2965;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6" name="Google Shape;2966;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7" name="Google Shape;2967;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8" name="Google Shape;2968;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69" name="Google Shape;2969;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0" name="Google Shape;2970;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1" name="Google Shape;2971;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2" name="Google Shape;2972;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3" name="Google Shape;2973;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4" name="Google Shape;2974;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5" name="Google Shape;2975;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6" name="Google Shape;2976;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7" name="Google Shape;2977;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8" name="Google Shape;2978;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79" name="Google Shape;2979;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0" name="Google Shape;2980;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1" name="Google Shape;2981;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2" name="Google Shape;2982;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3" name="Google Shape;2983;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4" name="Google Shape;2984;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5" name="Google Shape;2985;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6" name="Google Shape;2986;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7" name="Google Shape;2987;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8" name="Google Shape;2988;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89" name="Google Shape;2989;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0" name="Google Shape;2990;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1" name="Google Shape;2991;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2" name="Google Shape;2992;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3" name="Google Shape;2993;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4" name="Google Shape;2994;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5" name="Google Shape;2995;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6" name="Google Shape;2996;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7" name="Google Shape;2997;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8" name="Google Shape;2998;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2999" name="Google Shape;2999;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0" name="Google Shape;3000;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1" name="Google Shape;3001;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2" name="Google Shape;3002;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3" name="Google Shape;3003;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4" name="Google Shape;3004;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5" name="Google Shape;3005;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6" name="Google Shape;3006;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7" name="Google Shape;3007;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8" name="Google Shape;3008;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09" name="Google Shape;3009;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0" name="Google Shape;3010;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1" name="Google Shape;3011;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2" name="Google Shape;3012;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3" name="Google Shape;3013;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4" name="Google Shape;3014;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5" name="Google Shape;3015;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6" name="Google Shape;3016;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7" name="Google Shape;3017;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8" name="Google Shape;3018;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19" name="Google Shape;3019;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0" name="Google Shape;3020;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1" name="Google Shape;3021;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2" name="Google Shape;3022;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3" name="Google Shape;3023;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4" name="Google Shape;3024;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5" name="Google Shape;3025;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6" name="Google Shape;3026;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7" name="Google Shape;3027;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8" name="Google Shape;3028;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29" name="Google Shape;3029;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0" name="Google Shape;3030;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1" name="Google Shape;3031;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2" name="Google Shape;3032;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3" name="Google Shape;3033;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4" name="Google Shape;3034;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5" name="Google Shape;3035;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6" name="Google Shape;3036;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7" name="Google Shape;3037;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8" name="Google Shape;3038;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39" name="Google Shape;3039;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0" name="Google Shape;3040;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1" name="Google Shape;3041;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2" name="Google Shape;3042;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3" name="Google Shape;3043;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4" name="Google Shape;3044;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5" name="Google Shape;3045;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6" name="Google Shape;3046;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7" name="Google Shape;3047;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8" name="Google Shape;3048;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49" name="Google Shape;3049;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0" name="Google Shape;3050;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1" name="Google Shape;3051;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2" name="Google Shape;3052;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3" name="Google Shape;3053;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4" name="Google Shape;3054;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5" name="Google Shape;3055;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6" name="Google Shape;3056;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7" name="Google Shape;3057;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8" name="Google Shape;3058;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59" name="Google Shape;3059;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0" name="Google Shape;3060;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1" name="Google Shape;3061;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2" name="Google Shape;3062;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3" name="Google Shape;3063;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4" name="Google Shape;3064;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5" name="Google Shape;3065;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6" name="Google Shape;3066;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7" name="Google Shape;3067;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8" name="Google Shape;3068;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69" name="Google Shape;3069;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0" name="Google Shape;3070;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1" name="Google Shape;3071;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2" name="Google Shape;3072;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3" name="Google Shape;3073;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4" name="Google Shape;3074;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5" name="Google Shape;3075;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6" name="Google Shape;3076;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7" name="Google Shape;3077;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8" name="Google Shape;3078;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79" name="Google Shape;3079;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0" name="Google Shape;3080;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1" name="Google Shape;3081;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2" name="Google Shape;3082;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3" name="Google Shape;3083;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4" name="Google Shape;3084;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5" name="Google Shape;3085;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6" name="Google Shape;3086;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7" name="Google Shape;3087;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8" name="Google Shape;3088;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89" name="Google Shape;3089;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0" name="Google Shape;3090;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1" name="Google Shape;3091;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2" name="Google Shape;3092;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3" name="Google Shape;3093;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4" name="Google Shape;3094;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5" name="Google Shape;3095;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6" name="Google Shape;3096;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7" name="Google Shape;3097;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8" name="Google Shape;3098;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099" name="Google Shape;3099;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0" name="Google Shape;3100;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1" name="Google Shape;3101;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2" name="Google Shape;3102;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3" name="Google Shape;3103;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4" name="Google Shape;3104;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5" name="Google Shape;3105;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6" name="Google Shape;3106;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7" name="Google Shape;3107;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8" name="Google Shape;3108;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09" name="Google Shape;3109;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0" name="Google Shape;3110;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1" name="Google Shape;3111;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2" name="Google Shape;3112;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3" name="Google Shape;3113;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4" name="Google Shape;3114;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5" name="Google Shape;3115;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6" name="Google Shape;3116;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7" name="Google Shape;3117;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8" name="Google Shape;3118;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19" name="Google Shape;3119;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0" name="Google Shape;3120;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1" name="Google Shape;3121;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2" name="Google Shape;3122;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3" name="Google Shape;3123;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4" name="Google Shape;3124;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5" name="Google Shape;3125;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6" name="Google Shape;3126;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7" name="Google Shape;3127;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8" name="Google Shape;3128;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29" name="Google Shape;3129;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0" name="Google Shape;3130;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1" name="Google Shape;3131;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2" name="Google Shape;3132;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3" name="Google Shape;3133;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4" name="Google Shape;3134;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5" name="Google Shape;3135;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6" name="Google Shape;3136;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7" name="Google Shape;3137;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8" name="Google Shape;3138;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39" name="Google Shape;3139;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0" name="Google Shape;3140;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1" name="Google Shape;3141;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2" name="Google Shape;3142;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3" name="Google Shape;3143;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4" name="Google Shape;3144;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5" name="Google Shape;3145;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6" name="Google Shape;3146;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7" name="Google Shape;3147;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8" name="Google Shape;3148;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49" name="Google Shape;3149;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0" name="Google Shape;3150;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1" name="Google Shape;3151;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2" name="Google Shape;3152;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3" name="Google Shape;3153;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4" name="Google Shape;3154;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5" name="Google Shape;3155;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6" name="Google Shape;3156;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7" name="Google Shape;3157;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8" name="Google Shape;3158;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59" name="Google Shape;3159;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0" name="Google Shape;3160;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1" name="Google Shape;3161;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2" name="Google Shape;3162;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3" name="Google Shape;3163;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4" name="Google Shape;3164;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5" name="Google Shape;3165;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6" name="Google Shape;3166;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7" name="Google Shape;3167;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8" name="Google Shape;3168;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69" name="Google Shape;3169;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0" name="Google Shape;3170;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1" name="Google Shape;3171;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2" name="Google Shape;3172;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3" name="Google Shape;3173;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4" name="Google Shape;3174;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5" name="Google Shape;3175;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6" name="Google Shape;3176;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7" name="Google Shape;3177;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8" name="Google Shape;3178;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79" name="Google Shape;3179;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0" name="Google Shape;3180;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1" name="Google Shape;3181;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2" name="Google Shape;3182;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3" name="Google Shape;3183;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4" name="Google Shape;3184;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5" name="Google Shape;3185;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6" name="Google Shape;3186;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7" name="Google Shape;3187;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8" name="Google Shape;3188;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89" name="Google Shape;3189;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0" name="Google Shape;3190;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1" name="Google Shape;3191;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2" name="Google Shape;3192;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3" name="Google Shape;3193;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4" name="Google Shape;3194;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5" name="Google Shape;3195;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6" name="Google Shape;3196;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7" name="Google Shape;3197;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8" name="Google Shape;3198;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199" name="Google Shape;3199;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0" name="Google Shape;3200;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1" name="Google Shape;3201;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2" name="Google Shape;3202;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3" name="Google Shape;3203;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4" name="Google Shape;3204;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5" name="Google Shape;3205;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6" name="Google Shape;3206;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7" name="Google Shape;3207;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8" name="Google Shape;3208;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09" name="Google Shape;3209;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0" name="Google Shape;3210;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1" name="Google Shape;3211;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2" name="Google Shape;3212;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3" name="Google Shape;3213;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4" name="Google Shape;3214;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5" name="Google Shape;3215;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6" name="Google Shape;3216;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7" name="Google Shape;3217;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8" name="Google Shape;3218;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19" name="Google Shape;3219;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0" name="Google Shape;3220;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1" name="Google Shape;3221;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2" name="Google Shape;3222;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3" name="Google Shape;3223;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4" name="Google Shape;3224;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5" name="Google Shape;3225;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6" name="Google Shape;3226;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7" name="Google Shape;3227;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8" name="Google Shape;3228;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29" name="Google Shape;3229;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0" name="Google Shape;3230;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1" name="Google Shape;3231;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2" name="Google Shape;3232;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3" name="Google Shape;3233;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4" name="Google Shape;3234;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5" name="Google Shape;3235;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6" name="Google Shape;3236;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7" name="Google Shape;3237;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8" name="Google Shape;3238;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39" name="Google Shape;3239;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0" name="Google Shape;3240;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1" name="Google Shape;3241;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2" name="Google Shape;3242;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3" name="Google Shape;3243;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4" name="Google Shape;3244;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5" name="Google Shape;3245;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6" name="Google Shape;3246;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7" name="Google Shape;3247;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8" name="Google Shape;3248;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49" name="Google Shape;3249;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0" name="Google Shape;3250;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1" name="Google Shape;3251;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2" name="Google Shape;3252;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3" name="Google Shape;3253;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4" name="Google Shape;3254;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5" name="Google Shape;3255;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6" name="Google Shape;3256;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7" name="Google Shape;3257;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8" name="Google Shape;3258;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59" name="Google Shape;3259;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0" name="Google Shape;3260;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1" name="Google Shape;3261;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2" name="Google Shape;3262;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3" name="Google Shape;3263;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4" name="Google Shape;3264;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5" name="Google Shape;3265;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6" name="Google Shape;3266;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7" name="Google Shape;3267;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8" name="Google Shape;3268;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69" name="Google Shape;3269;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0" name="Google Shape;3270;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1" name="Google Shape;3271;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2" name="Google Shape;3272;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3" name="Google Shape;3273;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4" name="Google Shape;3274;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5" name="Google Shape;3275;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6" name="Google Shape;3276;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7" name="Google Shape;3277;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8" name="Google Shape;3278;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79" name="Google Shape;3279;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0" name="Google Shape;3280;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1" name="Google Shape;3281;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2" name="Google Shape;3282;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3" name="Google Shape;3283;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4" name="Google Shape;3284;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5" name="Google Shape;3285;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6" name="Google Shape;3286;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7" name="Google Shape;3287;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8" name="Google Shape;3288;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89" name="Google Shape;3289;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0" name="Google Shape;3290;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1" name="Google Shape;3291;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2" name="Google Shape;3292;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3" name="Google Shape;3293;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4" name="Google Shape;3294;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5" name="Google Shape;3295;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6" name="Google Shape;3296;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7" name="Google Shape;3297;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8" name="Google Shape;3298;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299" name="Google Shape;3299;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0" name="Google Shape;3300;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1" name="Google Shape;3301;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2" name="Google Shape;3302;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3" name="Google Shape;3303;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4" name="Google Shape;3304;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5" name="Google Shape;3305;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6" name="Google Shape;3306;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7" name="Google Shape;3307;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8" name="Google Shape;3308;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09" name="Google Shape;3309;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0" name="Google Shape;3310;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1" name="Google Shape;3311;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2" name="Google Shape;3312;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3" name="Google Shape;3313;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4" name="Google Shape;3314;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5" name="Google Shape;3315;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6" name="Google Shape;3316;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7" name="Google Shape;3317;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8" name="Google Shape;3318;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19" name="Google Shape;3319;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0" name="Google Shape;3320;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1" name="Google Shape;3321;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2" name="Google Shape;3322;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3" name="Google Shape;3323;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4" name="Google Shape;3324;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5" name="Google Shape;3325;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6" name="Google Shape;3326;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7" name="Google Shape;3327;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8" name="Google Shape;3328;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29" name="Google Shape;3329;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0" name="Google Shape;3330;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1" name="Google Shape;3331;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2" name="Google Shape;3332;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3" name="Google Shape;3333;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4" name="Google Shape;3334;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5" name="Google Shape;3335;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6" name="Google Shape;3336;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7" name="Google Shape;3337;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8" name="Google Shape;3338;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39" name="Google Shape;3339;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0" name="Google Shape;3340;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1" name="Google Shape;3341;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2" name="Google Shape;3342;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3" name="Google Shape;3343;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4" name="Google Shape;3344;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5" name="Google Shape;3345;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6" name="Google Shape;3346;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7" name="Google Shape;3347;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8" name="Google Shape;3348;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49" name="Google Shape;3349;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0" name="Google Shape;3350;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1" name="Google Shape;3351;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2" name="Google Shape;3352;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3" name="Google Shape;3353;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4" name="Google Shape;3354;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5" name="Google Shape;3355;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6" name="Google Shape;3356;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7" name="Google Shape;3357;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8" name="Google Shape;3358;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59" name="Google Shape;3359;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0" name="Google Shape;3360;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1" name="Google Shape;3361;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2" name="Google Shape;3362;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3" name="Google Shape;3363;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4" name="Google Shape;3364;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5" name="Google Shape;3365;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6" name="Google Shape;3366;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7" name="Google Shape;3367;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8" name="Google Shape;3368;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69" name="Google Shape;3369;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0" name="Google Shape;3370;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1" name="Google Shape;3371;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2" name="Google Shape;3372;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3" name="Google Shape;3373;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4" name="Google Shape;3374;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5" name="Google Shape;3375;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6" name="Google Shape;3376;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7" name="Google Shape;3377;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8" name="Google Shape;3378;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79" name="Google Shape;3379;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0" name="Google Shape;3380;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1" name="Google Shape;3381;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2" name="Google Shape;3382;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3" name="Google Shape;3383;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4" name="Google Shape;3384;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5" name="Google Shape;3385;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6" name="Google Shape;3386;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7" name="Google Shape;3387;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8" name="Google Shape;3388;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89" name="Google Shape;3389;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0" name="Google Shape;3390;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1" name="Google Shape;3391;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2" name="Google Shape;3392;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3" name="Google Shape;3393;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4" name="Google Shape;3394;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5" name="Google Shape;3395;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6" name="Google Shape;3396;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7" name="Google Shape;3397;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8" name="Google Shape;3398;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399" name="Google Shape;3399;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0" name="Google Shape;3400;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1" name="Google Shape;3401;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2" name="Google Shape;3402;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3" name="Google Shape;3403;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4" name="Google Shape;3404;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5" name="Google Shape;3405;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6" name="Google Shape;3406;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7" name="Google Shape;3407;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8" name="Google Shape;3408;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09" name="Google Shape;3409;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0" name="Google Shape;3410;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1" name="Google Shape;3411;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2" name="Google Shape;3412;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3" name="Google Shape;3413;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4" name="Google Shape;3414;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5" name="Google Shape;3415;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6" name="Google Shape;3416;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7" name="Google Shape;3417;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8" name="Google Shape;3418;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19" name="Google Shape;3419;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0" name="Google Shape;3420;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1" name="Google Shape;3421;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2" name="Google Shape;3422;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3" name="Google Shape;3423;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4" name="Google Shape;3424;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5" name="Google Shape;3425;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6" name="Google Shape;3426;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7" name="Google Shape;3427;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8" name="Google Shape;3428;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29" name="Google Shape;3429;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0" name="Google Shape;3430;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1" name="Google Shape;3431;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2" name="Google Shape;3432;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3" name="Google Shape;3433;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4" name="Google Shape;3434;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5" name="Google Shape;3435;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6" name="Google Shape;3436;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7" name="Google Shape;3437;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8" name="Google Shape;3438;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39" name="Google Shape;3439;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0" name="Google Shape;3440;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1" name="Google Shape;3441;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2" name="Google Shape;3442;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3" name="Google Shape;3443;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4" name="Google Shape;3444;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5" name="Google Shape;3445;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6" name="Google Shape;3446;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7" name="Google Shape;3447;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8" name="Google Shape;3448;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49" name="Google Shape;3449;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0" name="Google Shape;3450;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1" name="Google Shape;3451;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2" name="Google Shape;3452;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3" name="Google Shape;3453;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4" name="Google Shape;3454;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5" name="Google Shape;3455;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6" name="Google Shape;3456;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7" name="Google Shape;3457;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8" name="Google Shape;3458;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59" name="Google Shape;3459;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0" name="Google Shape;3460;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1" name="Google Shape;3461;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2" name="Google Shape;3462;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3" name="Google Shape;3463;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4" name="Google Shape;3464;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5" name="Google Shape;3465;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6" name="Google Shape;3466;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7" name="Google Shape;3467;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8" name="Google Shape;3468;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69" name="Google Shape;3469;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0" name="Google Shape;3470;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1" name="Google Shape;3471;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2" name="Google Shape;3472;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3" name="Google Shape;3473;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4" name="Google Shape;3474;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5" name="Google Shape;3475;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6" name="Google Shape;3476;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7" name="Google Shape;3477;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8" name="Google Shape;3478;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79" name="Google Shape;3479;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0" name="Google Shape;3480;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1" name="Google Shape;3481;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2" name="Google Shape;3482;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3" name="Google Shape;3483;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4" name="Google Shape;3484;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5" name="Google Shape;3485;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6" name="Google Shape;3486;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7" name="Google Shape;3487;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8" name="Google Shape;3488;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89" name="Google Shape;3489;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0" name="Google Shape;3490;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1" name="Google Shape;3491;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2" name="Google Shape;3492;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3" name="Google Shape;3493;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4" name="Google Shape;3494;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5" name="Google Shape;3495;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6" name="Google Shape;3496;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7" name="Google Shape;3497;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8" name="Google Shape;3498;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499" name="Google Shape;3499;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0" name="Google Shape;3500;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1" name="Google Shape;3501;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2" name="Google Shape;3502;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3" name="Google Shape;3503;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4" name="Google Shape;3504;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5" name="Google Shape;3505;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6" name="Google Shape;3506;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7" name="Google Shape;3507;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8" name="Google Shape;3508;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09" name="Google Shape;3509;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0" name="Google Shape;3510;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1" name="Google Shape;3511;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2" name="Google Shape;3512;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3" name="Google Shape;3513;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4" name="Google Shape;3514;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5" name="Google Shape;3515;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6" name="Google Shape;3516;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7" name="Google Shape;3517;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8" name="Google Shape;3518;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19" name="Google Shape;3519;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0" name="Google Shape;3520;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1" name="Google Shape;3521;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2" name="Google Shape;3522;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3" name="Google Shape;3523;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4" name="Google Shape;3524;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5" name="Google Shape;3525;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6" name="Google Shape;3526;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7" name="Google Shape;3527;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8" name="Google Shape;3528;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29" name="Google Shape;3529;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0" name="Google Shape;3530;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1" name="Google Shape;3531;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2" name="Google Shape;3532;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3" name="Google Shape;3533;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4" name="Google Shape;3534;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5" name="Google Shape;3535;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6" name="Google Shape;3536;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7" name="Google Shape;3537;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8" name="Google Shape;3538;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39" name="Google Shape;3539;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0" name="Google Shape;3540;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1" name="Google Shape;3541;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2" name="Google Shape;3542;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3" name="Google Shape;3543;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4" name="Google Shape;3544;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5" name="Google Shape;3545;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6" name="Google Shape;3546;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7" name="Google Shape;3547;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8" name="Google Shape;3548;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49" name="Google Shape;3549;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0" name="Google Shape;3550;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1" name="Google Shape;3551;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2" name="Google Shape;3552;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3" name="Google Shape;3553;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4" name="Google Shape;3554;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5" name="Google Shape;3555;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6" name="Google Shape;3556;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7" name="Google Shape;3557;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8" name="Google Shape;3558;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59" name="Google Shape;3559;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0" name="Google Shape;3560;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1" name="Google Shape;3561;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2" name="Google Shape;3562;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3" name="Google Shape;3563;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4" name="Google Shape;3564;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5" name="Google Shape;3565;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6" name="Google Shape;3566;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7" name="Google Shape;3567;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8" name="Google Shape;3568;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69" name="Google Shape;3569;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0" name="Google Shape;3570;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1" name="Google Shape;3571;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2" name="Google Shape;3572;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3" name="Google Shape;3573;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4" name="Google Shape;3574;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5" name="Google Shape;3575;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6" name="Google Shape;3576;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7" name="Google Shape;3577;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8" name="Google Shape;3578;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79" name="Google Shape;3579;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0" name="Google Shape;3580;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1" name="Google Shape;3581;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2" name="Google Shape;3582;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3" name="Google Shape;3583;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4" name="Google Shape;3584;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5" name="Google Shape;3585;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6" name="Google Shape;3586;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7" name="Google Shape;3587;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8" name="Google Shape;3588;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89" name="Google Shape;3589;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0" name="Google Shape;3590;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1" name="Google Shape;3591;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2" name="Google Shape;3592;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3" name="Google Shape;3593;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4" name="Google Shape;3594;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5" name="Google Shape;3595;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6" name="Google Shape;3596;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7" name="Google Shape;3597;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8" name="Google Shape;3598;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599" name="Google Shape;3599;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0" name="Google Shape;3600;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1" name="Google Shape;3601;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2" name="Google Shape;3602;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3" name="Google Shape;3603;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4" name="Google Shape;3604;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5" name="Google Shape;3605;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6" name="Google Shape;3606;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7" name="Google Shape;3607;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8" name="Google Shape;3608;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09" name="Google Shape;3609;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0" name="Google Shape;3610;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1" name="Google Shape;3611;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2" name="Google Shape;3612;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3" name="Google Shape;3613;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4" name="Google Shape;3614;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5" name="Google Shape;3615;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6" name="Google Shape;3616;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7" name="Google Shape;3617;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8" name="Google Shape;3618;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19" name="Google Shape;3619;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0" name="Google Shape;3620;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1" name="Google Shape;3621;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2" name="Google Shape;3622;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3" name="Google Shape;3623;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4" name="Google Shape;3624;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5" name="Google Shape;3625;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6" name="Google Shape;3626;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7" name="Google Shape;3627;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8" name="Google Shape;3628;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29" name="Google Shape;3629;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0" name="Google Shape;3630;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1" name="Google Shape;3631;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2" name="Google Shape;3632;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3" name="Google Shape;3633;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4" name="Google Shape;3634;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5" name="Google Shape;3635;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6" name="Google Shape;3636;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7" name="Google Shape;3637;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8" name="Google Shape;3638;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39" name="Google Shape;3639;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0" name="Google Shape;3640;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1" name="Google Shape;3641;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2" name="Google Shape;3642;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3" name="Google Shape;3643;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4" name="Google Shape;3644;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5" name="Google Shape;3645;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6" name="Google Shape;3646;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7" name="Google Shape;3647;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8" name="Google Shape;3648;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49" name="Google Shape;3649;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0" name="Google Shape;3650;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1" name="Google Shape;3651;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2" name="Google Shape;3652;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3" name="Google Shape;3653;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4" name="Google Shape;3654;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5" name="Google Shape;3655;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6" name="Google Shape;3656;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7" name="Google Shape;3657;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8" name="Google Shape;3658;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59" name="Google Shape;3659;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0" name="Google Shape;3660;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1" name="Google Shape;3661;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2" name="Google Shape;3662;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3" name="Google Shape;3663;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4" name="Google Shape;3664;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5" name="Google Shape;3665;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6" name="Google Shape;3666;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7" name="Google Shape;3667;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8" name="Google Shape;3668;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69" name="Google Shape;3669;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0" name="Google Shape;3670;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1" name="Google Shape;3671;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2" name="Google Shape;3672;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3" name="Google Shape;3673;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4" name="Google Shape;3674;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5" name="Google Shape;3675;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6" name="Google Shape;3676;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7" name="Google Shape;3677;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8" name="Google Shape;3678;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79" name="Google Shape;3679;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0" name="Google Shape;3680;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1" name="Google Shape;3681;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2" name="Google Shape;3682;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3" name="Google Shape;3683;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4" name="Google Shape;3684;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5" name="Google Shape;3685;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6" name="Google Shape;3686;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7" name="Google Shape;3687;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8" name="Google Shape;3688;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89" name="Google Shape;3689;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0" name="Google Shape;3690;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1" name="Google Shape;3691;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2" name="Google Shape;3692;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3" name="Google Shape;3693;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4" name="Google Shape;3694;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5" name="Google Shape;3695;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6" name="Google Shape;3696;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7" name="Google Shape;3697;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8" name="Google Shape;3698;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699" name="Google Shape;3699;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0" name="Google Shape;3700;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1" name="Google Shape;3701;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2" name="Google Shape;3702;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3" name="Google Shape;3703;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4" name="Google Shape;3704;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5" name="Google Shape;3705;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6" name="Google Shape;3706;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7" name="Google Shape;3707;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8" name="Google Shape;3708;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09" name="Google Shape;3709;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0" name="Google Shape;3710;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1" name="Google Shape;3711;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2" name="Google Shape;3712;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3" name="Google Shape;3713;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4" name="Google Shape;3714;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5" name="Google Shape;3715;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6" name="Google Shape;3716;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7" name="Google Shape;3717;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8" name="Google Shape;3718;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19" name="Google Shape;3719;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0" name="Google Shape;3720;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1" name="Google Shape;3721;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2" name="Google Shape;3722;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3" name="Google Shape;3723;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4" name="Google Shape;3724;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5" name="Google Shape;3725;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6" name="Google Shape;3726;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7" name="Google Shape;3727;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8" name="Google Shape;3728;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29" name="Google Shape;3729;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0" name="Google Shape;3730;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1" name="Google Shape;3731;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2" name="Google Shape;3732;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3" name="Google Shape;3733;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4" name="Google Shape;3734;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5" name="Google Shape;3735;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6" name="Google Shape;3736;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7" name="Google Shape;3737;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8" name="Google Shape;3738;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39" name="Google Shape;3739;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0" name="Google Shape;3740;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1" name="Google Shape;3741;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2" name="Google Shape;3742;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3" name="Google Shape;3743;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4" name="Google Shape;3744;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5" name="Google Shape;3745;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6" name="Google Shape;3746;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7" name="Google Shape;3747;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8" name="Google Shape;3748;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49" name="Google Shape;3749;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0" name="Google Shape;3750;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1" name="Google Shape;3751;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2" name="Google Shape;3752;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3" name="Google Shape;3753;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4" name="Google Shape;3754;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5" name="Google Shape;3755;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6" name="Google Shape;3756;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7" name="Google Shape;3757;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8" name="Google Shape;3758;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59" name="Google Shape;3759;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0" name="Google Shape;3760;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1" name="Google Shape;3761;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2" name="Google Shape;3762;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3" name="Google Shape;3763;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4" name="Google Shape;3764;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5" name="Google Shape;3765;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6" name="Google Shape;3766;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7" name="Google Shape;3767;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8" name="Google Shape;3768;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69" name="Google Shape;3769;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0" name="Google Shape;3770;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1" name="Google Shape;3771;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2" name="Google Shape;3772;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3" name="Google Shape;3773;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4" name="Google Shape;3774;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5" name="Google Shape;3775;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6" name="Google Shape;3776;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7" name="Google Shape;3777;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8" name="Google Shape;3778;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79" name="Google Shape;3779;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0" name="Google Shape;3780;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1" name="Google Shape;3781;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2" name="Google Shape;3782;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3" name="Google Shape;3783;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4" name="Google Shape;3784;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5" name="Google Shape;3785;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6" name="Google Shape;3786;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7" name="Google Shape;3787;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8" name="Google Shape;3788;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89" name="Google Shape;3789;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0" name="Google Shape;3790;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1" name="Google Shape;3791;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2" name="Google Shape;3792;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3" name="Google Shape;3793;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4" name="Google Shape;3794;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5" name="Google Shape;3795;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6" name="Google Shape;3796;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7" name="Google Shape;3797;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8" name="Google Shape;3798;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799" name="Google Shape;3799;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0" name="Google Shape;3800;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1" name="Google Shape;3801;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2" name="Google Shape;3802;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3" name="Google Shape;3803;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4" name="Google Shape;3804;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5" name="Google Shape;3805;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6" name="Google Shape;3806;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7" name="Google Shape;3807;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8" name="Google Shape;3808;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09" name="Google Shape;3809;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0" name="Google Shape;3810;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1" name="Google Shape;3811;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2" name="Google Shape;3812;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3" name="Google Shape;3813;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4" name="Google Shape;3814;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5" name="Google Shape;3815;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6" name="Google Shape;3816;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7" name="Google Shape;3817;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8" name="Google Shape;3818;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19" name="Google Shape;3819;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0" name="Google Shape;3820;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1" name="Google Shape;3821;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2" name="Google Shape;3822;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3" name="Google Shape;3823;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4" name="Google Shape;3824;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5" name="Google Shape;3825;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6" name="Google Shape;3826;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7" name="Google Shape;3827;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8" name="Google Shape;3828;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29" name="Google Shape;3829;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0" name="Google Shape;3830;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1" name="Google Shape;3831;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2" name="Google Shape;3832;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3" name="Google Shape;3833;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4" name="Google Shape;3834;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5" name="Google Shape;3835;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6" name="Google Shape;3836;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7" name="Google Shape;3837;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8" name="Google Shape;3838;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39" name="Google Shape;3839;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0" name="Google Shape;3840;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1" name="Google Shape;3841;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2" name="Google Shape;3842;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3" name="Google Shape;3843;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4" name="Google Shape;3844;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5" name="Google Shape;3845;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6" name="Google Shape;3846;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7" name="Google Shape;3847;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8" name="Google Shape;3848;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49" name="Google Shape;3849;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0" name="Google Shape;3850;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1" name="Google Shape;3851;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2" name="Google Shape;3852;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3" name="Google Shape;3853;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4" name="Google Shape;3854;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5" name="Google Shape;3855;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6" name="Google Shape;3856;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7" name="Google Shape;3857;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8" name="Google Shape;3858;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59" name="Google Shape;3859;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0" name="Google Shape;3860;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1" name="Google Shape;3861;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2" name="Google Shape;3862;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3" name="Google Shape;3863;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4" name="Google Shape;3864;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5" name="Google Shape;3865;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6" name="Google Shape;3866;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7" name="Google Shape;3867;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8" name="Google Shape;3868;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69" name="Google Shape;3869;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0" name="Google Shape;3870;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1" name="Google Shape;3871;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2" name="Google Shape;3872;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3" name="Google Shape;3873;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4" name="Google Shape;3874;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5" name="Google Shape;3875;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6" name="Google Shape;3876;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7" name="Google Shape;3877;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8" name="Google Shape;3878;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79" name="Google Shape;3879;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0" name="Google Shape;3880;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1" name="Google Shape;3881;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2" name="Google Shape;3882;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3" name="Google Shape;3883;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4" name="Google Shape;3884;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5" name="Google Shape;3885;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6" name="Google Shape;3886;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7" name="Google Shape;3887;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8" name="Google Shape;3888;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89" name="Google Shape;3889;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0" name="Google Shape;3890;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1" name="Google Shape;3891;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2" name="Google Shape;3892;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3" name="Google Shape;3893;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4" name="Google Shape;3894;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5" name="Google Shape;3895;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6" name="Google Shape;3896;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7" name="Google Shape;3897;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8" name="Google Shape;3898;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899" name="Google Shape;3899;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0" name="Google Shape;3900;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1" name="Google Shape;3901;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2" name="Google Shape;3902;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3" name="Google Shape;3903;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4" name="Google Shape;3904;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5" name="Google Shape;3905;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6" name="Google Shape;3906;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7" name="Google Shape;3907;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8" name="Google Shape;3908;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09" name="Google Shape;3909;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0" name="Google Shape;3910;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1" name="Google Shape;3911;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2" name="Google Shape;3912;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3" name="Google Shape;3913;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4" name="Google Shape;3914;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5" name="Google Shape;3915;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6" name="Google Shape;3916;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7" name="Google Shape;3917;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8" name="Google Shape;3918;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19" name="Google Shape;3919;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0" name="Google Shape;3920;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1" name="Google Shape;3921;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2" name="Google Shape;3922;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3" name="Google Shape;3923;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4" name="Google Shape;3924;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5" name="Google Shape;3925;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6" name="Google Shape;3926;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7" name="Google Shape;3927;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8" name="Google Shape;3928;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29" name="Google Shape;3929;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0" name="Google Shape;3930;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1" name="Google Shape;3931;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2" name="Google Shape;3932;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3" name="Google Shape;3933;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4" name="Google Shape;3934;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5" name="Google Shape;3935;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6" name="Google Shape;3936;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7" name="Google Shape;3937;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8" name="Google Shape;3938;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39" name="Google Shape;3939;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0" name="Google Shape;3940;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1" name="Google Shape;3941;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2" name="Google Shape;3942;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3" name="Google Shape;3943;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4" name="Google Shape;3944;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5" name="Google Shape;3945;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6" name="Google Shape;3946;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7" name="Google Shape;3947;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8" name="Google Shape;3948;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49" name="Google Shape;3949;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0" name="Google Shape;3950;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1" name="Google Shape;3951;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2" name="Google Shape;3952;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3" name="Google Shape;3953;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4" name="Google Shape;3954;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5" name="Google Shape;3955;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6" name="Google Shape;3956;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7" name="Google Shape;3957;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8" name="Google Shape;3958;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59" name="Google Shape;3959;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0" name="Google Shape;3960;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1" name="Google Shape;3961;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2" name="Google Shape;3962;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3" name="Google Shape;3963;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4" name="Google Shape;3964;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5" name="Google Shape;3965;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6" name="Google Shape;3966;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7" name="Google Shape;3967;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8" name="Google Shape;3968;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69" name="Google Shape;3969;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0" name="Google Shape;3970;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1" name="Google Shape;3971;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2" name="Google Shape;3972;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3" name="Google Shape;3973;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4" name="Google Shape;3974;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5" name="Google Shape;3975;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6" name="Google Shape;3976;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7" name="Google Shape;3977;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8" name="Google Shape;3978;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79" name="Google Shape;3979;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0" name="Google Shape;3980;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1" name="Google Shape;3981;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2" name="Google Shape;3982;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3" name="Google Shape;3983;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4" name="Google Shape;3984;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5" name="Google Shape;3985;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6" name="Google Shape;3986;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7" name="Google Shape;3987;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8" name="Google Shape;3988;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89" name="Google Shape;3989;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0" name="Google Shape;3990;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1" name="Google Shape;3991;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2" name="Google Shape;3992;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3" name="Google Shape;3993;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4" name="Google Shape;3994;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5" name="Google Shape;3995;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6" name="Google Shape;3996;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7" name="Google Shape;3997;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8" name="Google Shape;3998;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3999" name="Google Shape;3999;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0" name="Google Shape;4000;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1" name="Google Shape;4001;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2" name="Google Shape;4002;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3" name="Google Shape;4003;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4" name="Google Shape;4004;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5" name="Google Shape;4005;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6" name="Google Shape;4006;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7" name="Google Shape;4007;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8" name="Google Shape;4008;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09" name="Google Shape;4009;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0" name="Google Shape;4010;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1" name="Google Shape;4011;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2" name="Google Shape;4012;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3" name="Google Shape;4013;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4" name="Google Shape;4014;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5" name="Google Shape;4015;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6" name="Google Shape;4016;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7" name="Google Shape;4017;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8" name="Google Shape;4018;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19" name="Google Shape;4019;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0" name="Google Shape;4020;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1" name="Google Shape;4021;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2" name="Google Shape;4022;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3" name="Google Shape;4023;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4" name="Google Shape;4024;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5" name="Google Shape;4025;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6" name="Google Shape;4026;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7" name="Google Shape;4027;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8" name="Google Shape;4028;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29" name="Google Shape;4029;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0" name="Google Shape;4030;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1" name="Google Shape;4031;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2" name="Google Shape;4032;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3" name="Google Shape;4033;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4" name="Google Shape;4034;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5" name="Google Shape;4035;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6" name="Google Shape;4036;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7" name="Google Shape;4037;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8" name="Google Shape;4038;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39" name="Google Shape;4039;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0" name="Google Shape;4040;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1" name="Google Shape;4041;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2" name="Google Shape;4042;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3" name="Google Shape;4043;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4" name="Google Shape;4044;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5" name="Google Shape;4045;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6" name="Google Shape;4046;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7" name="Google Shape;4047;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8" name="Google Shape;4048;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49" name="Google Shape;4049;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0" name="Google Shape;4050;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1" name="Google Shape;4051;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2" name="Google Shape;4052;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3" name="Google Shape;4053;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4" name="Google Shape;4054;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5" name="Google Shape;4055;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6" name="Google Shape;4056;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7" name="Google Shape;4057;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8" name="Google Shape;4058;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59" name="Google Shape;4059;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0" name="Google Shape;4060;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1" name="Google Shape;4061;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2" name="Google Shape;4062;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3" name="Google Shape;4063;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4" name="Google Shape;4064;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5" name="Google Shape;4065;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6" name="Google Shape;4066;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7" name="Google Shape;4067;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8" name="Google Shape;4068;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69" name="Google Shape;4069;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0" name="Google Shape;4070;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1" name="Google Shape;4071;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2" name="Google Shape;4072;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3" name="Google Shape;4073;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4" name="Google Shape;4074;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5" name="Google Shape;4075;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6" name="Google Shape;4076;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7" name="Google Shape;4077;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8" name="Google Shape;4078;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79" name="Google Shape;4079;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0" name="Google Shape;4080;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1" name="Google Shape;4081;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2" name="Google Shape;4082;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3" name="Google Shape;4083;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4" name="Google Shape;4084;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5" name="Google Shape;4085;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6" name="Google Shape;4086;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7" name="Google Shape;4087;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8" name="Google Shape;4088;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89" name="Google Shape;4089;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0" name="Google Shape;4090;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1" name="Google Shape;4091;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2" name="Google Shape;4092;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3" name="Google Shape;4093;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4" name="Google Shape;4094;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5" name="Google Shape;4095;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6" name="Google Shape;4096;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7" name="Google Shape;4097;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8" name="Google Shape;4098;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099" name="Google Shape;4099;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0" name="Google Shape;4100;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1" name="Google Shape;4101;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2" name="Google Shape;4102;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3" name="Google Shape;4103;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4" name="Google Shape;4104;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5" name="Google Shape;4105;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6" name="Google Shape;4106;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7" name="Google Shape;4107;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8" name="Google Shape;4108;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09" name="Google Shape;4109;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0" name="Google Shape;4110;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1" name="Google Shape;4111;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2" name="Google Shape;4112;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3" name="Google Shape;4113;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4" name="Google Shape;4114;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5" name="Google Shape;4115;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6" name="Google Shape;4116;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7" name="Google Shape;4117;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8" name="Google Shape;4118;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19" name="Google Shape;4119;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0" name="Google Shape;4120;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1" name="Google Shape;4121;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2" name="Google Shape;4122;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3" name="Google Shape;4123;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4" name="Google Shape;4124;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5" name="Google Shape;4125;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6" name="Google Shape;4126;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7" name="Google Shape;4127;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8" name="Google Shape;4128;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29" name="Google Shape;4129;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0" name="Google Shape;4130;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1" name="Google Shape;4131;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2" name="Google Shape;4132;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3" name="Google Shape;4133;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4" name="Google Shape;4134;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5" name="Google Shape;4135;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6" name="Google Shape;4136;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7" name="Google Shape;4137;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8" name="Google Shape;4138;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39" name="Google Shape;4139;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0" name="Google Shape;4140;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1" name="Google Shape;4141;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2" name="Google Shape;4142;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3" name="Google Shape;4143;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4" name="Google Shape;4144;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5" name="Google Shape;4145;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6" name="Google Shape;4146;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7" name="Google Shape;4147;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8" name="Google Shape;4148;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49" name="Google Shape;4149;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0" name="Google Shape;4150;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1" name="Google Shape;4151;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2" name="Google Shape;4152;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3" name="Google Shape;4153;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4" name="Google Shape;4154;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5" name="Google Shape;4155;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6" name="Google Shape;4156;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7" name="Google Shape;4157;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8" name="Google Shape;4158;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59" name="Google Shape;4159;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0" name="Google Shape;4160;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1" name="Google Shape;4161;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2" name="Google Shape;4162;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3" name="Google Shape;4163;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4" name="Google Shape;4164;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5" name="Google Shape;4165;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6" name="Google Shape;4166;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7" name="Google Shape;4167;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8" name="Google Shape;4168;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69" name="Google Shape;4169;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0" name="Google Shape;4170;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1" name="Google Shape;4171;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2" name="Google Shape;4172;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3" name="Google Shape;4173;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4" name="Google Shape;4174;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5" name="Google Shape;4175;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6" name="Google Shape;4176;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7" name="Google Shape;4177;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8" name="Google Shape;4178;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79" name="Google Shape;4179;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0" name="Google Shape;4180;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1" name="Google Shape;4181;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2" name="Google Shape;4182;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3" name="Google Shape;4183;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4" name="Google Shape;4184;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5" name="Google Shape;4185;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6" name="Google Shape;4186;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7" name="Google Shape;4187;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8" name="Google Shape;4188;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89" name="Google Shape;4189;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0" name="Google Shape;4190;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1" name="Google Shape;4191;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2" name="Google Shape;4192;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3" name="Google Shape;4193;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4" name="Google Shape;4194;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5" name="Google Shape;4195;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6" name="Google Shape;4196;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7" name="Google Shape;4197;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8" name="Google Shape;4198;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199" name="Google Shape;4199;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0" name="Google Shape;4200;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1" name="Google Shape;4201;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2" name="Google Shape;4202;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3" name="Google Shape;4203;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4" name="Google Shape;4204;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5" name="Google Shape;4205;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6" name="Google Shape;4206;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7" name="Google Shape;4207;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8" name="Google Shape;4208;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09" name="Google Shape;4209;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0" name="Google Shape;4210;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1" name="Google Shape;4211;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2" name="Google Shape;4212;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3" name="Google Shape;4213;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4" name="Google Shape;4214;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15" name="Google Shape;4215;p64"/>
          <p:cNvGrpSpPr/>
          <p:nvPr/>
        </p:nvGrpSpPr>
        <p:grpSpPr>
          <a:xfrm>
            <a:off x="7948415" y="1641515"/>
            <a:ext cx="3247947" cy="1730300"/>
            <a:chOff x="233350" y="949250"/>
            <a:chExt cx="7137300" cy="3802300"/>
          </a:xfrm>
        </p:grpSpPr>
        <p:sp>
          <p:nvSpPr>
            <p:cNvPr id="4216" name="Google Shape;4216;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7" name="Google Shape;4217;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8" name="Google Shape;4218;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19" name="Google Shape;4219;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0" name="Google Shape;4220;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1" name="Google Shape;4221;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2" name="Google Shape;4222;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3" name="Google Shape;4223;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4" name="Google Shape;4224;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5" name="Google Shape;4225;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6" name="Google Shape;4226;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7" name="Google Shape;4227;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8" name="Google Shape;4228;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29" name="Google Shape;4229;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0" name="Google Shape;4230;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1" name="Google Shape;4231;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2" name="Google Shape;4232;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3" name="Google Shape;4233;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4" name="Google Shape;4234;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5" name="Google Shape;4235;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6" name="Google Shape;4236;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7" name="Google Shape;4237;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8" name="Google Shape;4238;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39" name="Google Shape;4239;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0" name="Google Shape;4240;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1" name="Google Shape;4241;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2" name="Google Shape;4242;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3" name="Google Shape;4243;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4" name="Google Shape;4244;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5" name="Google Shape;4245;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6" name="Google Shape;4246;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7" name="Google Shape;4247;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8" name="Google Shape;4248;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49" name="Google Shape;4249;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0" name="Google Shape;4250;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1" name="Google Shape;4251;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2" name="Google Shape;4252;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3" name="Google Shape;4253;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4" name="Google Shape;4254;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5" name="Google Shape;4255;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6" name="Google Shape;4256;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7" name="Google Shape;4257;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8" name="Google Shape;4258;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59" name="Google Shape;4259;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0" name="Google Shape;4260;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1" name="Google Shape;4261;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2" name="Google Shape;4262;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3" name="Google Shape;4263;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4" name="Google Shape;4264;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5" name="Google Shape;4265;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6" name="Google Shape;4266;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67" name="Google Shape;4267;p64"/>
          <p:cNvGrpSpPr/>
          <p:nvPr/>
        </p:nvGrpSpPr>
        <p:grpSpPr>
          <a:xfrm>
            <a:off x="10285914" y="4259635"/>
            <a:ext cx="138975" cy="427120"/>
            <a:chOff x="7564426" y="3224343"/>
            <a:chExt cx="119985" cy="368801"/>
          </a:xfrm>
        </p:grpSpPr>
        <p:sp>
          <p:nvSpPr>
            <p:cNvPr id="4268" name="Google Shape;4268;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69" name="Google Shape;4269;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0" name="Google Shape;4270;p64"/>
          <p:cNvGrpSpPr/>
          <p:nvPr/>
        </p:nvGrpSpPr>
        <p:grpSpPr>
          <a:xfrm>
            <a:off x="9885231" y="4251769"/>
            <a:ext cx="252652" cy="442843"/>
            <a:chOff x="8370831" y="3202002"/>
            <a:chExt cx="218129" cy="382376"/>
          </a:xfrm>
        </p:grpSpPr>
        <p:sp>
          <p:nvSpPr>
            <p:cNvPr id="4271" name="Google Shape;4271;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2" name="Google Shape;4272;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3" name="Google Shape;4273;p64"/>
          <p:cNvGrpSpPr/>
          <p:nvPr/>
        </p:nvGrpSpPr>
        <p:grpSpPr>
          <a:xfrm>
            <a:off x="10849750" y="4799945"/>
            <a:ext cx="412572" cy="356000"/>
            <a:chOff x="6742064" y="3750480"/>
            <a:chExt cx="399315" cy="344560"/>
          </a:xfrm>
        </p:grpSpPr>
        <p:sp>
          <p:nvSpPr>
            <p:cNvPr id="4274" name="Google Shape;4274;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5" name="Google Shape;4275;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6" name="Google Shape;4276;p64"/>
          <p:cNvGrpSpPr/>
          <p:nvPr/>
        </p:nvGrpSpPr>
        <p:grpSpPr>
          <a:xfrm>
            <a:off x="10235109" y="5268008"/>
            <a:ext cx="240583" cy="375477"/>
            <a:chOff x="7248525" y="3739696"/>
            <a:chExt cx="230531" cy="359790"/>
          </a:xfrm>
        </p:grpSpPr>
        <p:sp>
          <p:nvSpPr>
            <p:cNvPr id="4277" name="Google Shape;4277;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78" name="Google Shape;4278;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79" name="Google Shape;4279;p64"/>
          <p:cNvGrpSpPr/>
          <p:nvPr/>
        </p:nvGrpSpPr>
        <p:grpSpPr>
          <a:xfrm>
            <a:off x="10563001" y="4792308"/>
            <a:ext cx="217195" cy="371613"/>
            <a:chOff x="7601242" y="3729267"/>
            <a:chExt cx="222566" cy="380803"/>
          </a:xfrm>
        </p:grpSpPr>
        <p:sp>
          <p:nvSpPr>
            <p:cNvPr id="4280" name="Google Shape;4280;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1" name="Google Shape;4281;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82" name="Google Shape;4282;p64"/>
          <p:cNvSpPr/>
          <p:nvPr/>
        </p:nvSpPr>
        <p:spPr>
          <a:xfrm>
            <a:off x="10517703" y="4275450"/>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283" name="Google Shape;4283;p64"/>
          <p:cNvGrpSpPr/>
          <p:nvPr/>
        </p:nvGrpSpPr>
        <p:grpSpPr>
          <a:xfrm>
            <a:off x="9882529" y="4793828"/>
            <a:ext cx="258057" cy="367987"/>
            <a:chOff x="8304647" y="3738687"/>
            <a:chExt cx="225076" cy="320956"/>
          </a:xfrm>
        </p:grpSpPr>
        <p:sp>
          <p:nvSpPr>
            <p:cNvPr id="4284" name="Google Shape;4284;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5" name="Google Shape;4285;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6" name="Google Shape;4286;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287" name="Google Shape;4287;p64"/>
          <p:cNvGrpSpPr/>
          <p:nvPr/>
        </p:nvGrpSpPr>
        <p:grpSpPr>
          <a:xfrm>
            <a:off x="10245852" y="4793828"/>
            <a:ext cx="237989" cy="367987"/>
            <a:chOff x="8615101" y="3738687"/>
            <a:chExt cx="207573" cy="320956"/>
          </a:xfrm>
        </p:grpSpPr>
        <p:sp>
          <p:nvSpPr>
            <p:cNvPr id="4288" name="Google Shape;4288;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89" name="Google Shape;4289;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0" name="Google Shape;4290;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91" name="Google Shape;4291;p64"/>
          <p:cNvSpPr/>
          <p:nvPr/>
        </p:nvSpPr>
        <p:spPr>
          <a:xfrm>
            <a:off x="10907772" y="4247006"/>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292" name="Google Shape;4292;p64"/>
          <p:cNvGrpSpPr/>
          <p:nvPr/>
        </p:nvGrpSpPr>
        <p:grpSpPr>
          <a:xfrm>
            <a:off x="10546561" y="5330710"/>
            <a:ext cx="250076" cy="250076"/>
            <a:chOff x="8565775" y="671075"/>
            <a:chExt cx="441000" cy="441000"/>
          </a:xfrm>
        </p:grpSpPr>
        <p:sp>
          <p:nvSpPr>
            <p:cNvPr id="4293" name="Google Shape;4293;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4" name="Google Shape;4294;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295" name="Google Shape;4295;p64"/>
          <p:cNvSpPr/>
          <p:nvPr/>
        </p:nvSpPr>
        <p:spPr>
          <a:xfrm>
            <a:off x="10926915" y="5325269"/>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6" name="Google Shape;4296;p64"/>
          <p:cNvSpPr/>
          <p:nvPr/>
        </p:nvSpPr>
        <p:spPr>
          <a:xfrm flipH="1">
            <a:off x="9892498" y="5280545"/>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4297" name="Google Shape;4297;p64"/>
          <p:cNvGrpSpPr/>
          <p:nvPr/>
        </p:nvGrpSpPr>
        <p:grpSpPr>
          <a:xfrm>
            <a:off x="8085857" y="4094077"/>
            <a:ext cx="783820" cy="690308"/>
            <a:chOff x="6000718" y="3070557"/>
            <a:chExt cx="587865" cy="517731"/>
          </a:xfrm>
        </p:grpSpPr>
        <p:sp>
          <p:nvSpPr>
            <p:cNvPr id="4298" name="Google Shape;4298;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299" name="Google Shape;4299;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0" name="Google Shape;4300;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1" name="Google Shape;4301;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2" name="Google Shape;4302;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3" name="Google Shape;4303;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4" name="Google Shape;4304;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5" name="Google Shape;4305;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6" name="Google Shape;4306;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07" name="Google Shape;4307;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08" name="Google Shape;4308;p64"/>
          <p:cNvGrpSpPr/>
          <p:nvPr/>
        </p:nvGrpSpPr>
        <p:grpSpPr>
          <a:xfrm>
            <a:off x="8105597" y="4952290"/>
            <a:ext cx="743553" cy="688516"/>
            <a:chOff x="6015523" y="3714217"/>
            <a:chExt cx="557665" cy="516387"/>
          </a:xfrm>
        </p:grpSpPr>
        <p:grpSp>
          <p:nvGrpSpPr>
            <p:cNvPr id="4309" name="Google Shape;4309;p64"/>
            <p:cNvGrpSpPr/>
            <p:nvPr/>
          </p:nvGrpSpPr>
          <p:grpSpPr>
            <a:xfrm>
              <a:off x="6036094" y="3716980"/>
              <a:ext cx="529822" cy="510480"/>
              <a:chOff x="3148311" y="-545634"/>
              <a:chExt cx="1006118" cy="969572"/>
            </a:xfrm>
          </p:grpSpPr>
          <p:sp>
            <p:nvSpPr>
              <p:cNvPr id="4310" name="Google Shape;4310;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1" name="Google Shape;4311;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2" name="Google Shape;4312;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3" name="Google Shape;4313;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4" name="Google Shape;4314;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5" name="Google Shape;4315;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6" name="Google Shape;4316;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7" name="Google Shape;4317;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8" name="Google Shape;4318;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19" name="Google Shape;4319;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20" name="Google Shape;4320;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21" name="Google Shape;4321;p64"/>
          <p:cNvGrpSpPr/>
          <p:nvPr/>
        </p:nvGrpSpPr>
        <p:grpSpPr>
          <a:xfrm>
            <a:off x="8943972" y="4098171"/>
            <a:ext cx="768403" cy="682495"/>
            <a:chOff x="6644304" y="3073628"/>
            <a:chExt cx="576302" cy="511871"/>
          </a:xfrm>
        </p:grpSpPr>
        <p:grpSp>
          <p:nvGrpSpPr>
            <p:cNvPr id="4322" name="Google Shape;4322;p64"/>
            <p:cNvGrpSpPr/>
            <p:nvPr/>
          </p:nvGrpSpPr>
          <p:grpSpPr>
            <a:xfrm>
              <a:off x="6712169" y="3073651"/>
              <a:ext cx="481611" cy="506713"/>
              <a:chOff x="1833536" y="-546641"/>
              <a:chExt cx="914567" cy="962419"/>
            </a:xfrm>
          </p:grpSpPr>
          <p:grpSp>
            <p:nvGrpSpPr>
              <p:cNvPr id="4323" name="Google Shape;4323;p64"/>
              <p:cNvGrpSpPr/>
              <p:nvPr/>
            </p:nvGrpSpPr>
            <p:grpSpPr>
              <a:xfrm>
                <a:off x="1833536" y="-524249"/>
                <a:ext cx="914567" cy="940027"/>
                <a:chOff x="1833536" y="-524249"/>
                <a:chExt cx="914567" cy="940027"/>
              </a:xfrm>
            </p:grpSpPr>
            <p:sp>
              <p:nvSpPr>
                <p:cNvPr id="4324" name="Google Shape;4324;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5" name="Google Shape;4325;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6" name="Google Shape;4326;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7" name="Google Shape;4327;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28" name="Google Shape;4328;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29" name="Google Shape;4329;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0" name="Google Shape;4330;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1" name="Google Shape;4331;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2" name="Google Shape;4332;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33" name="Google Shape;4333;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34" name="Google Shape;4334;p64"/>
          <p:cNvGrpSpPr/>
          <p:nvPr/>
        </p:nvGrpSpPr>
        <p:grpSpPr>
          <a:xfrm>
            <a:off x="8954300" y="4952191"/>
            <a:ext cx="747515" cy="688663"/>
            <a:chOff x="6652051" y="3714143"/>
            <a:chExt cx="560636" cy="516497"/>
          </a:xfrm>
        </p:grpSpPr>
        <p:grpSp>
          <p:nvGrpSpPr>
            <p:cNvPr id="4335" name="Google Shape;4335;p64"/>
            <p:cNvGrpSpPr/>
            <p:nvPr/>
          </p:nvGrpSpPr>
          <p:grpSpPr>
            <a:xfrm>
              <a:off x="6669657" y="3716715"/>
              <a:ext cx="466768" cy="464314"/>
              <a:chOff x="3139766" y="765669"/>
              <a:chExt cx="886380" cy="881888"/>
            </a:xfrm>
          </p:grpSpPr>
          <p:grpSp>
            <p:nvGrpSpPr>
              <p:cNvPr id="4336" name="Google Shape;4336;p64"/>
              <p:cNvGrpSpPr/>
              <p:nvPr/>
            </p:nvGrpSpPr>
            <p:grpSpPr>
              <a:xfrm>
                <a:off x="3139766" y="765669"/>
                <a:ext cx="886380" cy="881888"/>
                <a:chOff x="3139766" y="765669"/>
                <a:chExt cx="886380" cy="881888"/>
              </a:xfrm>
            </p:grpSpPr>
            <p:sp>
              <p:nvSpPr>
                <p:cNvPr id="4337" name="Google Shape;4337;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8" name="Google Shape;4338;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39" name="Google Shape;4339;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0" name="Google Shape;4340;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1" name="Google Shape;4341;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2" name="Google Shape;4342;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3" name="Google Shape;4343;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4" name="Google Shape;4344;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5" name="Google Shape;4345;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46" name="Google Shape;4346;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7" name="Google Shape;4347;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8" name="Google Shape;4348;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49" name="Google Shape;4349;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4350" name="Google Shape;4350;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4351" name="Google Shape;4351;p64"/>
          <p:cNvGrpSpPr/>
          <p:nvPr/>
        </p:nvGrpSpPr>
        <p:grpSpPr>
          <a:xfrm>
            <a:off x="968813" y="1590435"/>
            <a:ext cx="3553431" cy="1756187"/>
            <a:chOff x="793334" y="1192826"/>
            <a:chExt cx="2665073" cy="1317140"/>
          </a:xfrm>
        </p:grpSpPr>
        <p:sp>
          <p:nvSpPr>
            <p:cNvPr id="4352" name="Google Shape;4352;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3" name="Google Shape;4353;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4" name="Google Shape;4354;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5" name="Google Shape;4355;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6" name="Google Shape;4356;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7" name="Google Shape;4357;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8" name="Google Shape;4358;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59" name="Google Shape;4359;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0" name="Google Shape;4360;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1" name="Google Shape;4361;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2" name="Google Shape;4362;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3" name="Google Shape;4363;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4" name="Google Shape;4364;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5" name="Google Shape;4365;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6" name="Google Shape;4366;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7" name="Google Shape;4367;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8" name="Google Shape;4368;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69" name="Google Shape;4369;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0" name="Google Shape;4370;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1" name="Google Shape;4371;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2" name="Google Shape;4372;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3" name="Google Shape;4373;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4" name="Google Shape;4374;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5" name="Google Shape;4375;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6" name="Google Shape;4376;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7" name="Google Shape;4377;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8" name="Google Shape;4378;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79" name="Google Shape;4379;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0" name="Google Shape;4380;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1" name="Google Shape;4381;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2" name="Google Shape;4382;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3" name="Google Shape;4383;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4" name="Google Shape;4384;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5" name="Google Shape;4385;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6" name="Google Shape;4386;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7" name="Google Shape;4387;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8" name="Google Shape;4388;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89" name="Google Shape;4389;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0" name="Google Shape;4390;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1" name="Google Shape;4391;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2" name="Google Shape;4392;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3" name="Google Shape;4393;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4" name="Google Shape;4394;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5" name="Google Shape;4395;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6" name="Google Shape;4396;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7" name="Google Shape;4397;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8" name="Google Shape;4398;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399" name="Google Shape;4399;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0" name="Google Shape;4400;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1" name="Google Shape;4401;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2" name="Google Shape;4402;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3" name="Google Shape;4403;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4" name="Google Shape;4404;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5" name="Google Shape;4405;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6" name="Google Shape;4406;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7" name="Google Shape;4407;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8" name="Google Shape;4408;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09" name="Google Shape;4409;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0" name="Google Shape;4410;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1" name="Google Shape;4411;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2" name="Google Shape;4412;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3" name="Google Shape;4413;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4" name="Google Shape;4414;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5" name="Google Shape;4415;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6" name="Google Shape;4416;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7" name="Google Shape;4417;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8" name="Google Shape;4418;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19" name="Google Shape;4419;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0" name="Google Shape;4420;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1" name="Google Shape;4421;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2" name="Google Shape;4422;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3" name="Google Shape;4423;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4" name="Google Shape;4424;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5" name="Google Shape;4425;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6" name="Google Shape;4426;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7" name="Google Shape;4427;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8" name="Google Shape;4428;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29" name="Google Shape;4429;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0" name="Google Shape;4430;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1" name="Google Shape;4431;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2" name="Google Shape;4432;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3" name="Google Shape;4433;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4" name="Google Shape;4434;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5" name="Google Shape;4435;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6" name="Google Shape;4436;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7" name="Google Shape;4437;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8" name="Google Shape;4438;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39" name="Google Shape;4439;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0" name="Google Shape;4440;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1" name="Google Shape;4441;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2" name="Google Shape;4442;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3" name="Google Shape;4443;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4" name="Google Shape;4444;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5" name="Google Shape;4445;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6" name="Google Shape;4446;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7" name="Google Shape;4447;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8" name="Google Shape;4448;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49" name="Google Shape;4449;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0" name="Google Shape;4450;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1" name="Google Shape;4451;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2" name="Google Shape;4452;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3" name="Google Shape;4453;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4" name="Google Shape;4454;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5" name="Google Shape;4455;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6" name="Google Shape;4456;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7" name="Google Shape;4457;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8" name="Google Shape;4458;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59" name="Google Shape;4459;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0" name="Google Shape;4460;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1" name="Google Shape;4461;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2" name="Google Shape;4462;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3" name="Google Shape;4463;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4" name="Google Shape;4464;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5" name="Google Shape;4465;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6" name="Google Shape;4466;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7" name="Google Shape;4467;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8" name="Google Shape;4468;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69" name="Google Shape;4469;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0" name="Google Shape;4470;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1" name="Google Shape;4471;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2" name="Google Shape;4472;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3" name="Google Shape;4473;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4" name="Google Shape;4474;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5" name="Google Shape;4475;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6" name="Google Shape;4476;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7" name="Google Shape;4477;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8" name="Google Shape;4478;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79" name="Google Shape;4479;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0" name="Google Shape;4480;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1" name="Google Shape;4481;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2" name="Google Shape;4482;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3" name="Google Shape;4483;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4" name="Google Shape;4484;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5" name="Google Shape;4485;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6" name="Google Shape;4486;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7" name="Google Shape;4487;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8" name="Google Shape;4488;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89" name="Google Shape;4489;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0" name="Google Shape;4490;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1" name="Google Shape;4491;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2" name="Google Shape;4492;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3" name="Google Shape;4493;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4" name="Google Shape;4494;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5" name="Google Shape;4495;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6" name="Google Shape;4496;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7" name="Google Shape;4497;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8" name="Google Shape;4498;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499" name="Google Shape;4499;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0" name="Google Shape;4500;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1" name="Google Shape;4501;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2" name="Google Shape;4502;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3" name="Google Shape;4503;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4" name="Google Shape;4504;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5" name="Google Shape;4505;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6" name="Google Shape;4506;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7" name="Google Shape;4507;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8" name="Google Shape;4508;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09" name="Google Shape;4509;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0" name="Google Shape;4510;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1" name="Google Shape;4511;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2" name="Google Shape;4512;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3" name="Google Shape;4513;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4" name="Google Shape;4514;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5" name="Google Shape;4515;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6" name="Google Shape;4516;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7" name="Google Shape;4517;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8" name="Google Shape;4518;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19" name="Google Shape;4519;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0" name="Google Shape;4520;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1" name="Google Shape;4521;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2" name="Google Shape;4522;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3" name="Google Shape;4523;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4" name="Google Shape;4524;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5" name="Google Shape;4525;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6" name="Google Shape;4526;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7" name="Google Shape;4527;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8" name="Google Shape;4528;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29" name="Google Shape;4529;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0" name="Google Shape;4530;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1" name="Google Shape;4531;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2" name="Google Shape;4532;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3" name="Google Shape;4533;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4" name="Google Shape;4534;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5" name="Google Shape;4535;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6" name="Google Shape;4536;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7" name="Google Shape;4537;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8" name="Google Shape;4538;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39" name="Google Shape;4539;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0" name="Google Shape;4540;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1" name="Google Shape;4541;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2" name="Google Shape;4542;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3" name="Google Shape;4543;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4" name="Google Shape;4544;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5" name="Google Shape;4545;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6" name="Google Shape;4546;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7" name="Google Shape;4547;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8" name="Google Shape;4548;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49" name="Google Shape;4549;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0" name="Google Shape;4550;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1" name="Google Shape;4551;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2" name="Google Shape;4552;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3" name="Google Shape;4553;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4" name="Google Shape;4554;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5" name="Google Shape;4555;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6" name="Google Shape;4556;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7" name="Google Shape;4557;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8" name="Google Shape;4558;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59" name="Google Shape;4559;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0" name="Google Shape;4560;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1" name="Google Shape;4561;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2" name="Google Shape;4562;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3" name="Google Shape;4563;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4" name="Google Shape;4564;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5" name="Google Shape;4565;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6" name="Google Shape;4566;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7" name="Google Shape;4567;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8" name="Google Shape;4568;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69" name="Google Shape;4569;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0" name="Google Shape;4570;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1" name="Google Shape;4571;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2" name="Google Shape;4572;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3" name="Google Shape;4573;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4" name="Google Shape;4574;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5" name="Google Shape;4575;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6" name="Google Shape;4576;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7" name="Google Shape;4577;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8" name="Google Shape;4578;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79" name="Google Shape;4579;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0" name="Google Shape;4580;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1" name="Google Shape;4581;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2" name="Google Shape;4582;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3" name="Google Shape;4583;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4" name="Google Shape;4584;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5" name="Google Shape;4585;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6" name="Google Shape;4586;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7" name="Google Shape;4587;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8" name="Google Shape;4588;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89" name="Google Shape;4589;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0" name="Google Shape;4590;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1" name="Google Shape;4591;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2" name="Google Shape;4592;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3" name="Google Shape;4593;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4" name="Google Shape;4594;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5" name="Google Shape;4595;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6" name="Google Shape;4596;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7" name="Google Shape;4597;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8" name="Google Shape;4598;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599" name="Google Shape;4599;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0" name="Google Shape;4600;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1" name="Google Shape;4601;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2" name="Google Shape;4602;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3" name="Google Shape;4603;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4" name="Google Shape;4604;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5" name="Google Shape;4605;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6" name="Google Shape;4606;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7" name="Google Shape;4607;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8" name="Google Shape;4608;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09" name="Google Shape;4609;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0" name="Google Shape;4610;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1" name="Google Shape;4611;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2" name="Google Shape;4612;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3" name="Google Shape;4613;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4" name="Google Shape;4614;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5" name="Google Shape;4615;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6" name="Google Shape;4616;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7" name="Google Shape;4617;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8" name="Google Shape;4618;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19" name="Google Shape;4619;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0" name="Google Shape;4620;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1" name="Google Shape;4621;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2" name="Google Shape;4622;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3" name="Google Shape;4623;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4" name="Google Shape;4624;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5" name="Google Shape;4625;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6" name="Google Shape;4626;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7" name="Google Shape;4627;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8" name="Google Shape;4628;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29" name="Google Shape;4629;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0" name="Google Shape;4630;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1" name="Google Shape;4631;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2" name="Google Shape;4632;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3" name="Google Shape;4633;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4" name="Google Shape;4634;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5" name="Google Shape;4635;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6" name="Google Shape;4636;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7" name="Google Shape;4637;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8" name="Google Shape;4638;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39" name="Google Shape;4639;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0" name="Google Shape;4640;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1" name="Google Shape;4641;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2" name="Google Shape;4642;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3" name="Google Shape;4643;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4" name="Google Shape;4644;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5" name="Google Shape;4645;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6" name="Google Shape;4646;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7" name="Google Shape;4647;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8" name="Google Shape;4648;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49" name="Google Shape;4649;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0" name="Google Shape;4650;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1" name="Google Shape;4651;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2" name="Google Shape;4652;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3" name="Google Shape;4653;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4" name="Google Shape;4654;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5" name="Google Shape;4655;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6" name="Google Shape;4656;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7" name="Google Shape;4657;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8" name="Google Shape;4658;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59" name="Google Shape;4659;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0" name="Google Shape;4660;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1" name="Google Shape;4661;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2" name="Google Shape;4662;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3" name="Google Shape;4663;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4" name="Google Shape;4664;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5" name="Google Shape;4665;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6" name="Google Shape;4666;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7" name="Google Shape;4667;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8" name="Google Shape;4668;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69" name="Google Shape;4669;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0" name="Google Shape;4670;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1" name="Google Shape;4671;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2" name="Google Shape;4672;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3" name="Google Shape;4673;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4" name="Google Shape;4674;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5" name="Google Shape;4675;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6" name="Google Shape;4676;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7" name="Google Shape;4677;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8" name="Google Shape;4678;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79" name="Google Shape;4679;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0" name="Google Shape;4680;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1" name="Google Shape;4681;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2" name="Google Shape;4682;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3" name="Google Shape;4683;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4" name="Google Shape;4684;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5" name="Google Shape;4685;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6" name="Google Shape;4686;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7" name="Google Shape;4687;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8" name="Google Shape;4688;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89" name="Google Shape;4689;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0" name="Google Shape;4690;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1" name="Google Shape;4691;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2" name="Google Shape;4692;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3" name="Google Shape;4693;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4" name="Google Shape;4694;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5" name="Google Shape;4695;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6" name="Google Shape;4696;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7" name="Google Shape;4697;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8" name="Google Shape;4698;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699" name="Google Shape;4699;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0" name="Google Shape;4700;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1" name="Google Shape;4701;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2" name="Google Shape;4702;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3" name="Google Shape;4703;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4" name="Google Shape;4704;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5" name="Google Shape;4705;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6" name="Google Shape;4706;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7" name="Google Shape;4707;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8" name="Google Shape;4708;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09" name="Google Shape;4709;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0" name="Google Shape;4710;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1" name="Google Shape;4711;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2" name="Google Shape;4712;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3" name="Google Shape;4713;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4" name="Google Shape;4714;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5" name="Google Shape;4715;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6" name="Google Shape;4716;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7" name="Google Shape;4717;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8" name="Google Shape;4718;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19" name="Google Shape;4719;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0" name="Google Shape;4720;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1" name="Google Shape;4721;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2" name="Google Shape;4722;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3" name="Google Shape;4723;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4" name="Google Shape;4724;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5" name="Google Shape;4725;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6" name="Google Shape;4726;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7" name="Google Shape;4727;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8" name="Google Shape;4728;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29" name="Google Shape;4729;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0" name="Google Shape;4730;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1" name="Google Shape;4731;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2" name="Google Shape;4732;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3" name="Google Shape;4733;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4" name="Google Shape;4734;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5" name="Google Shape;4735;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6" name="Google Shape;4736;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7" name="Google Shape;4737;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8" name="Google Shape;4738;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39" name="Google Shape;4739;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0" name="Google Shape;4740;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1" name="Google Shape;4741;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2" name="Google Shape;4742;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3" name="Google Shape;4743;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4" name="Google Shape;4744;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5" name="Google Shape;4745;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6" name="Google Shape;4746;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7" name="Google Shape;4747;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8" name="Google Shape;4748;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49" name="Google Shape;4749;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0" name="Google Shape;4750;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1" name="Google Shape;4751;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2" name="Google Shape;4752;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3" name="Google Shape;4753;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4" name="Google Shape;4754;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5" name="Google Shape;4755;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6" name="Google Shape;4756;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7" name="Google Shape;4757;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8" name="Google Shape;4758;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59" name="Google Shape;4759;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0" name="Google Shape;4760;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1" name="Google Shape;4761;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2" name="Google Shape;4762;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3" name="Google Shape;4763;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4" name="Google Shape;4764;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5" name="Google Shape;4765;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6" name="Google Shape;4766;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7" name="Google Shape;4767;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8" name="Google Shape;4768;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69" name="Google Shape;4769;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0" name="Google Shape;4770;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1" name="Google Shape;4771;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2" name="Google Shape;4772;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3" name="Google Shape;4773;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4" name="Google Shape;4774;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5" name="Google Shape;4775;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6" name="Google Shape;4776;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7" name="Google Shape;4777;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8" name="Google Shape;4778;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79" name="Google Shape;4779;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0" name="Google Shape;4780;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1" name="Google Shape;4781;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2" name="Google Shape;4782;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3" name="Google Shape;4783;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4" name="Google Shape;4784;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5" name="Google Shape;4785;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6" name="Google Shape;4786;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7" name="Google Shape;4787;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8" name="Google Shape;4788;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89" name="Google Shape;4789;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0" name="Google Shape;4790;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1" name="Google Shape;4791;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2" name="Google Shape;4792;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3" name="Google Shape;4793;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4" name="Google Shape;4794;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5" name="Google Shape;4795;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6" name="Google Shape;4796;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7" name="Google Shape;4797;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8" name="Google Shape;4798;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799" name="Google Shape;4799;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0" name="Google Shape;4800;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1" name="Google Shape;4801;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2" name="Google Shape;4802;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3" name="Google Shape;4803;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4" name="Google Shape;4804;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5" name="Google Shape;4805;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6" name="Google Shape;4806;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7" name="Google Shape;4807;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8" name="Google Shape;4808;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09" name="Google Shape;4809;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0" name="Google Shape;4810;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1" name="Google Shape;4811;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2" name="Google Shape;4812;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3" name="Google Shape;4813;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4" name="Google Shape;4814;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5" name="Google Shape;4815;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6" name="Google Shape;4816;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7" name="Google Shape;4817;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8" name="Google Shape;4818;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19" name="Google Shape;4819;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0" name="Google Shape;4820;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1" name="Google Shape;4821;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2" name="Google Shape;4822;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3" name="Google Shape;4823;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4" name="Google Shape;4824;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5" name="Google Shape;4825;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6" name="Google Shape;4826;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7" name="Google Shape;4827;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8" name="Google Shape;4828;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29" name="Google Shape;4829;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0" name="Google Shape;4830;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1" name="Google Shape;4831;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2" name="Google Shape;4832;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3" name="Google Shape;4833;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4" name="Google Shape;4834;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5" name="Google Shape;4835;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6" name="Google Shape;4836;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7" name="Google Shape;4837;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8" name="Google Shape;4838;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39" name="Google Shape;4839;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0" name="Google Shape;4840;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1" name="Google Shape;4841;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2" name="Google Shape;4842;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3" name="Google Shape;4843;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4" name="Google Shape;4844;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5" name="Google Shape;4845;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6" name="Google Shape;4846;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7" name="Google Shape;4847;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8" name="Google Shape;4848;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49" name="Google Shape;4849;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0" name="Google Shape;4850;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1" name="Google Shape;4851;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2" name="Google Shape;4852;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3" name="Google Shape;4853;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4" name="Google Shape;4854;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5" name="Google Shape;4855;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6" name="Google Shape;4856;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7" name="Google Shape;4857;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8" name="Google Shape;4858;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59" name="Google Shape;4859;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0" name="Google Shape;4860;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1" name="Google Shape;4861;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2" name="Google Shape;4862;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3" name="Google Shape;4863;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4" name="Google Shape;4864;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5" name="Google Shape;4865;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6" name="Google Shape;4866;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7" name="Google Shape;4867;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8" name="Google Shape;4868;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69" name="Google Shape;4869;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0" name="Google Shape;4870;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1" name="Google Shape;4871;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2" name="Google Shape;487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3" name="Google Shape;4873;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4" name="Google Shape;4874;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5" name="Google Shape;4875;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6" name="Google Shape;4876;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7" name="Google Shape;4877;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8" name="Google Shape;4878;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79" name="Google Shape;4879;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0" name="Google Shape;4880;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1" name="Google Shape;4881;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2" name="Google Shape;4882;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3" name="Google Shape;4883;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4" name="Google Shape;4884;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5" name="Google Shape;4885;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6" name="Google Shape;4886;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7" name="Google Shape;4887;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8" name="Google Shape;4888;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89" name="Google Shape;4889;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0" name="Google Shape;4890;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1" name="Google Shape;4891;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2" name="Google Shape;4892;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3" name="Google Shape;4893;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4" name="Google Shape;4894;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5" name="Google Shape;4895;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6" name="Google Shape;4896;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7" name="Google Shape;4897;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8" name="Google Shape;4898;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899" name="Google Shape;4899;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0" name="Google Shape;4900;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1" name="Google Shape;4901;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2" name="Google Shape;4902;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3" name="Google Shape;4903;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4" name="Google Shape;4904;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5" name="Google Shape;4905;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6" name="Google Shape;4906;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7" name="Google Shape;4907;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8" name="Google Shape;4908;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09" name="Google Shape;4909;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0" name="Google Shape;4910;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1" name="Google Shape;4911;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2" name="Google Shape;4912;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3" name="Google Shape;4913;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4" name="Google Shape;4914;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5" name="Google Shape;4915;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6" name="Google Shape;4916;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7" name="Google Shape;4917;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8" name="Google Shape;4918;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19" name="Google Shape;4919;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0" name="Google Shape;4920;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1" name="Google Shape;4921;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2" name="Google Shape;4922;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3" name="Google Shape;4923;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4" name="Google Shape;4924;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5" name="Google Shape;4925;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6" name="Google Shape;4926;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7" name="Google Shape;4927;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8" name="Google Shape;4928;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29" name="Google Shape;4929;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0" name="Google Shape;4930;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1" name="Google Shape;4931;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2" name="Google Shape;4932;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3" name="Google Shape;4933;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4" name="Google Shape;4934;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5" name="Google Shape;4935;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6" name="Google Shape;4936;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7" name="Google Shape;4937;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8" name="Google Shape;4938;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39" name="Google Shape;4939;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0" name="Google Shape;4940;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1" name="Google Shape;4941;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2" name="Google Shape;4942;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3" name="Google Shape;4943;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4" name="Google Shape;4944;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5" name="Google Shape;4945;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6" name="Google Shape;4946;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7" name="Google Shape;4947;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8" name="Google Shape;4948;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49" name="Google Shape;4949;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0" name="Google Shape;4950;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1" name="Google Shape;4951;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2" name="Google Shape;4952;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3" name="Google Shape;4953;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4" name="Google Shape;4954;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5" name="Google Shape;4955;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6" name="Google Shape;4956;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7" name="Google Shape;4957;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8" name="Google Shape;4958;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59" name="Google Shape;4959;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0" name="Google Shape;4960;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1" name="Google Shape;4961;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2" name="Google Shape;4962;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3" name="Google Shape;4963;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4" name="Google Shape;4964;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5" name="Google Shape;4965;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6" name="Google Shape;4966;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7" name="Google Shape;4967;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8" name="Google Shape;4968;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69" name="Google Shape;4969;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0" name="Google Shape;4970;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1" name="Google Shape;4971;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2" name="Google Shape;4972;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3" name="Google Shape;4973;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4" name="Google Shape;4974;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5" name="Google Shape;4975;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6" name="Google Shape;4976;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7" name="Google Shape;4977;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8" name="Google Shape;4978;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79" name="Google Shape;4979;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0" name="Google Shape;4980;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1" name="Google Shape;4981;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2" name="Google Shape;4982;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3" name="Google Shape;4983;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4" name="Google Shape;4984;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5" name="Google Shape;4985;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6" name="Google Shape;4986;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7" name="Google Shape;4987;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8" name="Google Shape;4988;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89" name="Google Shape;4989;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0" name="Google Shape;4990;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1" name="Google Shape;4991;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2" name="Google Shape;4992;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3" name="Google Shape;4993;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4" name="Google Shape;4994;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5" name="Google Shape;4995;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6" name="Google Shape;4996;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7" name="Google Shape;4997;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8" name="Google Shape;4998;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4999" name="Google Shape;4999;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0" name="Google Shape;5000;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1" name="Google Shape;5001;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2" name="Google Shape;5002;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3" name="Google Shape;5003;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4" name="Google Shape;5004;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5" name="Google Shape;5005;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6" name="Google Shape;5006;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7" name="Google Shape;5007;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8" name="Google Shape;5008;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09" name="Google Shape;5009;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0" name="Google Shape;5010;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1" name="Google Shape;5011;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2" name="Google Shape;5012;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3" name="Google Shape;5013;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4" name="Google Shape;5014;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5" name="Google Shape;5015;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6" name="Google Shape;5016;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7" name="Google Shape;5017;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8" name="Google Shape;5018;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19" name="Google Shape;5019;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0" name="Google Shape;5020;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1" name="Google Shape;5021;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2" name="Google Shape;5022;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3" name="Google Shape;5023;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4" name="Google Shape;5024;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5" name="Google Shape;5025;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6" name="Google Shape;5026;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7" name="Google Shape;5027;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8" name="Google Shape;5028;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29" name="Google Shape;5029;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0" name="Google Shape;5030;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1" name="Google Shape;5031;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2" name="Google Shape;5032;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3" name="Google Shape;5033;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4" name="Google Shape;5034;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5" name="Google Shape;5035;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6" name="Google Shape;5036;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7" name="Google Shape;5037;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8" name="Google Shape;5038;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39" name="Google Shape;5039;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0" name="Google Shape;5040;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1" name="Google Shape;5041;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2" name="Google Shape;5042;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3" name="Google Shape;5043;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4" name="Google Shape;5044;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5" name="Google Shape;5045;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6" name="Google Shape;5046;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7" name="Google Shape;5047;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8" name="Google Shape;5048;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49" name="Google Shape;5049;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0" name="Google Shape;5050;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1" name="Google Shape;5051;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2" name="Google Shape;5052;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3" name="Google Shape;5053;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4" name="Google Shape;5054;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5" name="Google Shape;5055;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6" name="Google Shape;5056;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7" name="Google Shape;5057;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8" name="Google Shape;5058;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59" name="Google Shape;5059;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0" name="Google Shape;5060;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1" name="Google Shape;5061;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2" name="Google Shape;5062;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3" name="Google Shape;5063;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4" name="Google Shape;5064;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5" name="Google Shape;5065;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6" name="Google Shape;5066;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7" name="Google Shape;5067;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8" name="Google Shape;5068;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69" name="Google Shape;5069;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0" name="Google Shape;5070;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1" name="Google Shape;5071;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2" name="Google Shape;5072;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3" name="Google Shape;5073;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4" name="Google Shape;5074;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5" name="Google Shape;5075;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6" name="Google Shape;5076;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7" name="Google Shape;5077;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8" name="Google Shape;5078;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79" name="Google Shape;5079;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0" name="Google Shape;5080;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1" name="Google Shape;5081;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2" name="Google Shape;5082;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3" name="Google Shape;5083;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4" name="Google Shape;5084;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5" name="Google Shape;5085;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6" name="Google Shape;5086;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7" name="Google Shape;5087;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8" name="Google Shape;5088;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89" name="Google Shape;5089;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0" name="Google Shape;5090;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1" name="Google Shape;5091;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2" name="Google Shape;5092;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3" name="Google Shape;5093;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4" name="Google Shape;5094;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5" name="Google Shape;5095;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6" name="Google Shape;5096;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7" name="Google Shape;5097;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8" name="Google Shape;5098;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099" name="Google Shape;5099;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0" name="Google Shape;5100;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1" name="Google Shape;5101;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2" name="Google Shape;5102;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3" name="Google Shape;5103;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4" name="Google Shape;5104;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5" name="Google Shape;5105;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6" name="Google Shape;5106;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7" name="Google Shape;5107;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8" name="Google Shape;5108;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09" name="Google Shape;5109;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0" name="Google Shape;5110;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1" name="Google Shape;5111;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2" name="Google Shape;5112;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3" name="Google Shape;5113;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4" name="Google Shape;5114;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5" name="Google Shape;5115;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6" name="Google Shape;5116;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7" name="Google Shape;5117;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8" name="Google Shape;5118;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19" name="Google Shape;5119;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0" name="Google Shape;5120;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1" name="Google Shape;5121;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2" name="Google Shape;5122;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3" name="Google Shape;5123;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4" name="Google Shape;5124;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5" name="Google Shape;5125;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6" name="Google Shape;5126;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7" name="Google Shape;5127;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8" name="Google Shape;5128;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29" name="Google Shape;5129;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0" name="Google Shape;5130;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1" name="Google Shape;5131;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2" name="Google Shape;5132;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3" name="Google Shape;5133;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4" name="Google Shape;5134;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5" name="Google Shape;5135;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6" name="Google Shape;5136;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7" name="Google Shape;5137;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8" name="Google Shape;5138;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39" name="Google Shape;5139;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0" name="Google Shape;5140;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1" name="Google Shape;5141;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2" name="Google Shape;5142;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3" name="Google Shape;5143;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4" name="Google Shape;5144;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5" name="Google Shape;5145;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6" name="Google Shape;5146;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7" name="Google Shape;5147;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8" name="Google Shape;5148;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49" name="Google Shape;5149;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0" name="Google Shape;5150;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1" name="Google Shape;5151;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2" name="Google Shape;5152;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3" name="Google Shape;5153;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4" name="Google Shape;5154;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5" name="Google Shape;5155;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6" name="Google Shape;5156;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7" name="Google Shape;5157;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8" name="Google Shape;5158;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59" name="Google Shape;5159;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0" name="Google Shape;5160;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1" name="Google Shape;5161;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2" name="Google Shape;5162;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3" name="Google Shape;5163;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4" name="Google Shape;5164;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5" name="Google Shape;5165;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6" name="Google Shape;5166;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7" name="Google Shape;5167;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8" name="Google Shape;5168;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69" name="Google Shape;5169;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0" name="Google Shape;5170;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1" name="Google Shape;5171;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2" name="Google Shape;5172;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3" name="Google Shape;5173;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4" name="Google Shape;5174;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5" name="Google Shape;5175;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6" name="Google Shape;5176;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7" name="Google Shape;5177;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8" name="Google Shape;5178;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79" name="Google Shape;5179;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0" name="Google Shape;5180;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1" name="Google Shape;5181;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2" name="Google Shape;5182;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3" name="Google Shape;5183;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4" name="Google Shape;5184;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5" name="Google Shape;5185;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6" name="Google Shape;5186;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7" name="Google Shape;5187;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8" name="Google Shape;5188;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89" name="Google Shape;5189;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0" name="Google Shape;5190;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1" name="Google Shape;5191;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2" name="Google Shape;5192;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3" name="Google Shape;5193;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4" name="Google Shape;5194;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5" name="Google Shape;5195;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6" name="Google Shape;5196;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7" name="Google Shape;5197;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8" name="Google Shape;5198;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199" name="Google Shape;5199;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0" name="Google Shape;5200;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1" name="Google Shape;5201;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2" name="Google Shape;5202;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3" name="Google Shape;5203;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4" name="Google Shape;5204;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5" name="Google Shape;5205;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6" name="Google Shape;5206;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7" name="Google Shape;5207;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8" name="Google Shape;5208;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09" name="Google Shape;5209;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0" name="Google Shape;5210;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1" name="Google Shape;5211;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2" name="Google Shape;5212;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3" name="Google Shape;5213;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4" name="Google Shape;5214;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5" name="Google Shape;5215;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6" name="Google Shape;5216;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7" name="Google Shape;5217;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8" name="Google Shape;5218;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19" name="Google Shape;5219;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0" name="Google Shape;5220;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1" name="Google Shape;5221;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2" name="Google Shape;5222;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3" name="Google Shape;5223;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4" name="Google Shape;5224;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5" name="Google Shape;5225;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6" name="Google Shape;5226;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7" name="Google Shape;5227;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8" name="Google Shape;5228;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29" name="Google Shape;5229;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0" name="Google Shape;5230;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1" name="Google Shape;5231;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2" name="Google Shape;5232;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3" name="Google Shape;5233;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4" name="Google Shape;5234;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5" name="Google Shape;5235;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6" name="Google Shape;5236;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7" name="Google Shape;5237;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8" name="Google Shape;5238;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39" name="Google Shape;5239;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0" name="Google Shape;5240;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1" name="Google Shape;5241;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2" name="Google Shape;5242;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3" name="Google Shape;5243;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4" name="Google Shape;5244;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5" name="Google Shape;5245;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6" name="Google Shape;5246;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7" name="Google Shape;5247;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8" name="Google Shape;5248;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49" name="Google Shape;5249;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0" name="Google Shape;5250;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1" name="Google Shape;5251;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2" name="Google Shape;5252;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3" name="Google Shape;5253;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4" name="Google Shape;5254;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5" name="Google Shape;5255;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6" name="Google Shape;5256;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7" name="Google Shape;5257;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8" name="Google Shape;5258;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59" name="Google Shape;5259;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0" name="Google Shape;5260;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1" name="Google Shape;5261;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2" name="Google Shape;5262;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3" name="Google Shape;5263;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4" name="Google Shape;5264;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5" name="Google Shape;5265;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6" name="Google Shape;5266;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7" name="Google Shape;5267;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8" name="Google Shape;5268;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69" name="Google Shape;5269;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0" name="Google Shape;5270;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1" name="Google Shape;5271;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2" name="Google Shape;5272;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3" name="Google Shape;5273;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4" name="Google Shape;5274;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5" name="Google Shape;5275;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6" name="Google Shape;5276;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7" name="Google Shape;5277;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8" name="Google Shape;5278;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79" name="Google Shape;5279;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0" name="Google Shape;5280;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1" name="Google Shape;5281;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2" name="Google Shape;5282;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3" name="Google Shape;5283;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4" name="Google Shape;5284;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5" name="Google Shape;5285;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6" name="Google Shape;5286;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7" name="Google Shape;5287;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8" name="Google Shape;5288;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89" name="Google Shape;5289;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0" name="Google Shape;5290;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1" name="Google Shape;5291;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2" name="Google Shape;5292;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3" name="Google Shape;5293;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4" name="Google Shape;5294;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5" name="Google Shape;5295;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6" name="Google Shape;5296;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7" name="Google Shape;5297;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8" name="Google Shape;5298;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299" name="Google Shape;5299;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0" name="Google Shape;5300;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1" name="Google Shape;5301;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2" name="Google Shape;5302;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3" name="Google Shape;5303;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4" name="Google Shape;5304;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5" name="Google Shape;5305;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6" name="Google Shape;5306;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7" name="Google Shape;5307;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8" name="Google Shape;5308;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09" name="Google Shape;5309;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0" name="Google Shape;5310;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1" name="Google Shape;5311;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2" name="Google Shape;5312;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3" name="Google Shape;5313;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4" name="Google Shape;5314;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5" name="Google Shape;5315;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6" name="Google Shape;5316;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7" name="Google Shape;5317;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8" name="Google Shape;5318;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19" name="Google Shape;5319;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0" name="Google Shape;5320;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1" name="Google Shape;5321;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2" name="Google Shape;5322;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3" name="Google Shape;5323;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4" name="Google Shape;5324;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5" name="Google Shape;5325;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6" name="Google Shape;5326;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7" name="Google Shape;5327;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8" name="Google Shape;5328;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29" name="Google Shape;5329;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0" name="Google Shape;5330;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1" name="Google Shape;5331;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2" name="Google Shape;5332;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3" name="Google Shape;5333;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4" name="Google Shape;5334;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5" name="Google Shape;5335;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6" name="Google Shape;5336;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7" name="Google Shape;5337;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8" name="Google Shape;5338;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39" name="Google Shape;5339;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0" name="Google Shape;5340;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1" name="Google Shape;5341;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2" name="Google Shape;5342;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3" name="Google Shape;5343;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4" name="Google Shape;5344;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5" name="Google Shape;5345;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6" name="Google Shape;5346;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7" name="Google Shape;5347;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8" name="Google Shape;5348;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49" name="Google Shape;5349;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0" name="Google Shape;5350;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1" name="Google Shape;5351;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2" name="Google Shape;5352;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3" name="Google Shape;5353;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4" name="Google Shape;5354;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5" name="Google Shape;5355;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6" name="Google Shape;5356;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7" name="Google Shape;5357;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8" name="Google Shape;5358;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59" name="Google Shape;5359;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0" name="Google Shape;5360;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1" name="Google Shape;5361;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2" name="Google Shape;5362;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3" name="Google Shape;5363;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4" name="Google Shape;5364;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5" name="Google Shape;5365;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6" name="Google Shape;5366;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7" name="Google Shape;5367;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8" name="Google Shape;5368;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69" name="Google Shape;5369;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0" name="Google Shape;5370;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1" name="Google Shape;5371;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2" name="Google Shape;5372;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3" name="Google Shape;5373;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4" name="Google Shape;5374;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5" name="Google Shape;5375;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6" name="Google Shape;5376;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7" name="Google Shape;5377;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8" name="Google Shape;5378;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79" name="Google Shape;5379;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0" name="Google Shape;5380;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1" name="Google Shape;5381;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2" name="Google Shape;5382;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3" name="Google Shape;5383;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4" name="Google Shape;5384;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5" name="Google Shape;5385;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6" name="Google Shape;5386;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7" name="Google Shape;5387;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8" name="Google Shape;5388;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89" name="Google Shape;5389;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0" name="Google Shape;5390;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1" name="Google Shape;5391;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2" name="Google Shape;5392;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3" name="Google Shape;5393;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4" name="Google Shape;5394;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5" name="Google Shape;5395;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6" name="Google Shape;5396;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7" name="Google Shape;5397;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8" name="Google Shape;5398;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399" name="Google Shape;5399;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0" name="Google Shape;5400;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1" name="Google Shape;5401;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2" name="Google Shape;5402;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3" name="Google Shape;5403;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4" name="Google Shape;5404;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5" name="Google Shape;5405;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6" name="Google Shape;5406;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7" name="Google Shape;5407;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8" name="Google Shape;5408;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09" name="Google Shape;5409;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0" name="Google Shape;5410;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1" name="Google Shape;5411;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2" name="Google Shape;5412;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3" name="Google Shape;5413;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4" name="Google Shape;5414;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5" name="Google Shape;5415;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6" name="Google Shape;5416;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7" name="Google Shape;5417;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8" name="Google Shape;5418;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19" name="Google Shape;5419;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0" name="Google Shape;5420;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1" name="Google Shape;5421;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2" name="Google Shape;5422;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3" name="Google Shape;5423;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4" name="Google Shape;5424;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5" name="Google Shape;5425;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6" name="Google Shape;5426;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7" name="Google Shape;5427;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8" name="Google Shape;5428;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29" name="Google Shape;5429;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0" name="Google Shape;5430;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1" name="Google Shape;5431;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2" name="Google Shape;5432;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3" name="Google Shape;5433;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4" name="Google Shape;5434;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5" name="Google Shape;5435;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6" name="Google Shape;5436;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7" name="Google Shape;5437;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8" name="Google Shape;5438;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39" name="Google Shape;5439;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0" name="Google Shape;5440;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1" name="Google Shape;5441;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2" name="Google Shape;5442;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3" name="Google Shape;5443;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4" name="Google Shape;5444;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5" name="Google Shape;5445;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6" name="Google Shape;5446;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7" name="Google Shape;5447;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8" name="Google Shape;5448;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49" name="Google Shape;5449;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0" name="Google Shape;5450;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1" name="Google Shape;5451;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2" name="Google Shape;5452;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3" name="Google Shape;5453;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4" name="Google Shape;5454;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5" name="Google Shape;5455;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6" name="Google Shape;5456;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7" name="Google Shape;5457;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8" name="Google Shape;5458;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59" name="Google Shape;5459;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0" name="Google Shape;5460;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1" name="Google Shape;5461;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2" name="Google Shape;5462;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3" name="Google Shape;5463;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4" name="Google Shape;5464;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5" name="Google Shape;5465;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6" name="Google Shape;5466;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7" name="Google Shape;5467;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8" name="Google Shape;5468;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69" name="Google Shape;5469;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0" name="Google Shape;5470;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1" name="Google Shape;5471;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2" name="Google Shape;5472;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3" name="Google Shape;5473;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4" name="Google Shape;5474;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5" name="Google Shape;5475;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6" name="Google Shape;5476;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7" name="Google Shape;5477;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8" name="Google Shape;5478;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79" name="Google Shape;5479;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0" name="Google Shape;5480;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1" name="Google Shape;5481;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2" name="Google Shape;5482;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3" name="Google Shape;5483;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4" name="Google Shape;5484;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5" name="Google Shape;5485;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6" name="Google Shape;5486;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7" name="Google Shape;5487;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8" name="Google Shape;5488;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89" name="Google Shape;5489;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0" name="Google Shape;5490;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1" name="Google Shape;5491;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2" name="Google Shape;5492;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3" name="Google Shape;5493;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4" name="Google Shape;5494;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5" name="Google Shape;5495;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6" name="Google Shape;5496;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7" name="Google Shape;5497;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8" name="Google Shape;5498;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499" name="Google Shape;5499;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0" name="Google Shape;5500;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1" name="Google Shape;5501;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2" name="Google Shape;5502;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3" name="Google Shape;5503;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4" name="Google Shape;5504;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5" name="Google Shape;5505;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6" name="Google Shape;5506;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7" name="Google Shape;5507;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8" name="Google Shape;5508;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09" name="Google Shape;5509;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0" name="Google Shape;5510;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1" name="Google Shape;5511;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2" name="Google Shape;5512;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3" name="Google Shape;5513;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4" name="Google Shape;5514;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5" name="Google Shape;5515;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6" name="Google Shape;5516;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7" name="Google Shape;5517;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8" name="Google Shape;5518;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19" name="Google Shape;5519;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0" name="Google Shape;5520;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1" name="Google Shape;5521;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2" name="Google Shape;5522;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3" name="Google Shape;5523;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4" name="Google Shape;5524;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5" name="Google Shape;5525;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6" name="Google Shape;5526;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7" name="Google Shape;5527;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8" name="Google Shape;5528;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29" name="Google Shape;5529;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0" name="Google Shape;5530;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1" name="Google Shape;5531;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2" name="Google Shape;5532;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3" name="Google Shape;5533;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4" name="Google Shape;5534;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5" name="Google Shape;5535;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6" name="Google Shape;5536;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7" name="Google Shape;5537;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8" name="Google Shape;5538;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39" name="Google Shape;5539;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0" name="Google Shape;5540;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1" name="Google Shape;5541;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2" name="Google Shape;5542;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3" name="Google Shape;5543;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4" name="Google Shape;5544;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5" name="Google Shape;5545;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6" name="Google Shape;5546;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7" name="Google Shape;5547;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8" name="Google Shape;5548;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49" name="Google Shape;5549;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0" name="Google Shape;5550;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1" name="Google Shape;5551;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2" name="Google Shape;5552;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3" name="Google Shape;5553;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4" name="Google Shape;5554;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5" name="Google Shape;5555;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6" name="Google Shape;5556;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7" name="Google Shape;5557;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8" name="Google Shape;5558;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59" name="Google Shape;5559;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0" name="Google Shape;5560;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1" name="Google Shape;5561;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2" name="Google Shape;5562;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3" name="Google Shape;5563;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4" name="Google Shape;5564;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5" name="Google Shape;5565;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6" name="Google Shape;5566;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7" name="Google Shape;5567;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8" name="Google Shape;5568;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69" name="Google Shape;5569;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0" name="Google Shape;5570;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1" name="Google Shape;5571;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2" name="Google Shape;5572;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3" name="Google Shape;5573;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4" name="Google Shape;5574;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5" name="Google Shape;5575;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6" name="Google Shape;5576;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7" name="Google Shape;5577;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8" name="Google Shape;5578;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79" name="Google Shape;5579;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0" name="Google Shape;5580;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1" name="Google Shape;5581;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2" name="Google Shape;5582;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3" name="Google Shape;5583;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4" name="Google Shape;5584;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5" name="Google Shape;5585;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6" name="Google Shape;5586;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7" name="Google Shape;5587;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8" name="Google Shape;5588;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89" name="Google Shape;5589;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0" name="Google Shape;5590;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1" name="Google Shape;5591;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2" name="Google Shape;5592;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3" name="Google Shape;5593;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4" name="Google Shape;5594;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5" name="Google Shape;5595;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6" name="Google Shape;5596;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7" name="Google Shape;5597;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8" name="Google Shape;5598;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599" name="Google Shape;5599;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0" name="Google Shape;5600;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1" name="Google Shape;5601;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2" name="Google Shape;5602;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3" name="Google Shape;5603;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4" name="Google Shape;5604;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5" name="Google Shape;5605;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6" name="Google Shape;5606;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7" name="Google Shape;5607;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8" name="Google Shape;5608;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09" name="Google Shape;5609;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0" name="Google Shape;5610;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1" name="Google Shape;5611;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2" name="Google Shape;5612;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3" name="Google Shape;5613;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4" name="Google Shape;5614;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5" name="Google Shape;5615;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6" name="Google Shape;5616;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7" name="Google Shape;5617;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8" name="Google Shape;5618;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19" name="Google Shape;5619;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0" name="Google Shape;5620;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1" name="Google Shape;5621;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2" name="Google Shape;5622;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3" name="Google Shape;5623;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4" name="Google Shape;5624;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5" name="Google Shape;5625;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6" name="Google Shape;5626;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7" name="Google Shape;5627;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8" name="Google Shape;5628;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29" name="Google Shape;5629;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0" name="Google Shape;5630;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1" name="Google Shape;5631;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2" name="Google Shape;5632;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3" name="Google Shape;5633;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4" name="Google Shape;5634;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5" name="Google Shape;5635;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6" name="Google Shape;5636;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7" name="Google Shape;5637;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8" name="Google Shape;5638;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39" name="Google Shape;5639;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0" name="Google Shape;5640;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1" name="Google Shape;5641;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2" name="Google Shape;5642;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3" name="Google Shape;5643;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4" name="Google Shape;5644;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5" name="Google Shape;5645;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6" name="Google Shape;5646;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7" name="Google Shape;5647;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8" name="Google Shape;5648;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49" name="Google Shape;5649;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0" name="Google Shape;5650;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1" name="Google Shape;5651;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2" name="Google Shape;5652;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3" name="Google Shape;5653;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4" name="Google Shape;5654;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5" name="Google Shape;5655;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6" name="Google Shape;5656;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7" name="Google Shape;5657;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8" name="Google Shape;5658;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59" name="Google Shape;5659;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0" name="Google Shape;5660;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1" name="Google Shape;5661;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2" name="Google Shape;5662;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3" name="Google Shape;5663;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4" name="Google Shape;5664;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5" name="Google Shape;5665;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6" name="Google Shape;5666;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7" name="Google Shape;5667;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8" name="Google Shape;5668;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69" name="Google Shape;5669;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0" name="Google Shape;5670;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1" name="Google Shape;5671;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2" name="Google Shape;5672;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3" name="Google Shape;5673;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4" name="Google Shape;5674;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5" name="Google Shape;5675;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6" name="Google Shape;5676;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7" name="Google Shape;5677;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8" name="Google Shape;5678;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79" name="Google Shape;5679;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0" name="Google Shape;5680;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1" name="Google Shape;5681;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2" name="Google Shape;5682;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3" name="Google Shape;5683;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4" name="Google Shape;5684;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5" name="Google Shape;5685;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6" name="Google Shape;5686;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7" name="Google Shape;5687;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8" name="Google Shape;5688;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89" name="Google Shape;5689;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0" name="Google Shape;5690;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1" name="Google Shape;5691;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2" name="Google Shape;5692;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3" name="Google Shape;5693;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4" name="Google Shape;5694;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5" name="Google Shape;5695;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6" name="Google Shape;5696;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7" name="Google Shape;5697;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8" name="Google Shape;5698;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699" name="Google Shape;5699;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0" name="Google Shape;5700;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1" name="Google Shape;5701;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2" name="Google Shape;5702;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3" name="Google Shape;5703;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4" name="Google Shape;5704;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5" name="Google Shape;5705;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6" name="Google Shape;5706;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7" name="Google Shape;5707;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8" name="Google Shape;5708;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09" name="Google Shape;5709;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0" name="Google Shape;5710;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1" name="Google Shape;5711;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2" name="Google Shape;5712;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3" name="Google Shape;5713;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4" name="Google Shape;5714;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5" name="Google Shape;5715;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6" name="Google Shape;5716;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7" name="Google Shape;5717;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8" name="Google Shape;5718;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19" name="Google Shape;5719;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0" name="Google Shape;5720;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1" name="Google Shape;5721;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2" name="Google Shape;5722;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3" name="Google Shape;5723;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4" name="Google Shape;5724;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5" name="Google Shape;5725;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6" name="Google Shape;5726;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7" name="Google Shape;5727;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8" name="Google Shape;5728;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29" name="Google Shape;5729;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0" name="Google Shape;5730;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1" name="Google Shape;5731;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2" name="Google Shape;5732;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3" name="Google Shape;5733;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4" name="Google Shape;5734;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5" name="Google Shape;5735;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6" name="Google Shape;5736;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7" name="Google Shape;5737;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8" name="Google Shape;5738;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39" name="Google Shape;5739;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0" name="Google Shape;5740;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1" name="Google Shape;5741;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2" name="Google Shape;5742;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3" name="Google Shape;5743;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4" name="Google Shape;5744;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5" name="Google Shape;5745;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6" name="Google Shape;5746;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7" name="Google Shape;5747;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8" name="Google Shape;5748;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49" name="Google Shape;5749;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0" name="Google Shape;5750;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1" name="Google Shape;5751;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2" name="Google Shape;5752;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3" name="Google Shape;5753;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4" name="Google Shape;5754;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5" name="Google Shape;5755;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6" name="Google Shape;5756;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7" name="Google Shape;5757;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8" name="Google Shape;5758;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59" name="Google Shape;5759;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0" name="Google Shape;5760;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1" name="Google Shape;5761;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2" name="Google Shape;5762;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3" name="Google Shape;5763;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4" name="Google Shape;5764;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5" name="Google Shape;5765;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6" name="Google Shape;5766;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7" name="Google Shape;5767;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8" name="Google Shape;5768;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69" name="Google Shape;5769;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0" name="Google Shape;5770;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1" name="Google Shape;5771;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2" name="Google Shape;5772;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3" name="Google Shape;5773;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4" name="Google Shape;5774;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5" name="Google Shape;5775;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6" name="Google Shape;5776;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7" name="Google Shape;5777;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8" name="Google Shape;5778;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79" name="Google Shape;5779;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0" name="Google Shape;5780;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1" name="Google Shape;5781;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2" name="Google Shape;5782;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3" name="Google Shape;5783;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4" name="Google Shape;5784;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5" name="Google Shape;5785;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6" name="Google Shape;5786;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7" name="Google Shape;5787;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8" name="Google Shape;5788;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89" name="Google Shape;5789;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0" name="Google Shape;5790;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1" name="Google Shape;5791;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2" name="Google Shape;5792;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3" name="Google Shape;5793;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4" name="Google Shape;5794;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5" name="Google Shape;5795;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6" name="Google Shape;5796;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7" name="Google Shape;5797;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8" name="Google Shape;5798;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799" name="Google Shape;5799;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0" name="Google Shape;5800;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1" name="Google Shape;5801;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2" name="Google Shape;5802;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3" name="Google Shape;5803;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4" name="Google Shape;5804;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5" name="Google Shape;5805;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6" name="Google Shape;5806;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7" name="Google Shape;5807;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8" name="Google Shape;5808;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09" name="Google Shape;5809;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0" name="Google Shape;5810;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1" name="Google Shape;5811;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2" name="Google Shape;5812;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3" name="Google Shape;5813;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4" name="Google Shape;5814;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5" name="Google Shape;5815;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6" name="Google Shape;5816;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7" name="Google Shape;5817;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8" name="Google Shape;5818;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19" name="Google Shape;5819;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0" name="Google Shape;5820;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1" name="Google Shape;5821;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2" name="Google Shape;5822;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3" name="Google Shape;5823;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4" name="Google Shape;5824;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5" name="Google Shape;5825;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6" name="Google Shape;5826;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7" name="Google Shape;5827;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8" name="Google Shape;5828;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29" name="Google Shape;5829;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0" name="Google Shape;5830;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1" name="Google Shape;5831;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2" name="Google Shape;5832;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3" name="Google Shape;5833;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4" name="Google Shape;5834;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5" name="Google Shape;5835;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6" name="Google Shape;5836;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7" name="Google Shape;5837;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8" name="Google Shape;5838;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39" name="Google Shape;5839;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0" name="Google Shape;5840;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1" name="Google Shape;5841;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2" name="Google Shape;5842;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3" name="Google Shape;5843;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4" name="Google Shape;5844;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5" name="Google Shape;5845;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6" name="Google Shape;5846;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7" name="Google Shape;5847;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8" name="Google Shape;5848;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49" name="Google Shape;5849;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0" name="Google Shape;5850;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1" name="Google Shape;5851;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2" name="Google Shape;5852;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3" name="Google Shape;5853;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4" name="Google Shape;5854;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5" name="Google Shape;5855;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6" name="Google Shape;5856;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7" name="Google Shape;5857;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8" name="Google Shape;5858;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59" name="Google Shape;5859;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0" name="Google Shape;5860;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1" name="Google Shape;5861;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2" name="Google Shape;5862;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3" name="Google Shape;5863;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4" name="Google Shape;5864;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5" name="Google Shape;5865;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6" name="Google Shape;5866;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7" name="Google Shape;5867;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8" name="Google Shape;5868;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69" name="Google Shape;5869;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0" name="Google Shape;5870;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1" name="Google Shape;5871;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2" name="Google Shape;5872;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3" name="Google Shape;5873;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4" name="Google Shape;5874;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5" name="Google Shape;5875;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6" name="Google Shape;5876;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7" name="Google Shape;5877;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8" name="Google Shape;5878;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79" name="Google Shape;5879;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0" name="Google Shape;5880;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1" name="Google Shape;5881;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2" name="Google Shape;5882;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3" name="Google Shape;5883;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4" name="Google Shape;5884;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5" name="Google Shape;5885;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6" name="Google Shape;5886;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7" name="Google Shape;5887;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8" name="Google Shape;5888;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89" name="Google Shape;5889;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0" name="Google Shape;5890;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1" name="Google Shape;5891;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2" name="Google Shape;5892;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3" name="Google Shape;5893;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4" name="Google Shape;5894;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5" name="Google Shape;5895;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6" name="Google Shape;5896;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7" name="Google Shape;5897;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8" name="Google Shape;5898;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899" name="Google Shape;5899;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0" name="Google Shape;5900;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1" name="Google Shape;5901;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2" name="Google Shape;5902;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3" name="Google Shape;5903;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4" name="Google Shape;5904;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5" name="Google Shape;5905;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6" name="Google Shape;5906;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7" name="Google Shape;5907;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8" name="Google Shape;5908;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09" name="Google Shape;5909;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0" name="Google Shape;5910;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1" name="Google Shape;5911;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2" name="Google Shape;5912;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3" name="Google Shape;5913;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4" name="Google Shape;5914;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5" name="Google Shape;5915;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6" name="Google Shape;5916;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7" name="Google Shape;5917;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8" name="Google Shape;5918;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19" name="Google Shape;5919;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0" name="Google Shape;5920;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1" name="Google Shape;5921;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2" name="Google Shape;5922;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3" name="Google Shape;5923;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4" name="Google Shape;5924;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5" name="Google Shape;5925;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6" name="Google Shape;5926;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7" name="Google Shape;5927;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8" name="Google Shape;5928;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29" name="Google Shape;5929;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0" name="Google Shape;5930;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1" name="Google Shape;5931;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2" name="Google Shape;5932;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3" name="Google Shape;5933;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4" name="Google Shape;5934;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5" name="Google Shape;5935;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6" name="Google Shape;5936;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7" name="Google Shape;5937;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8" name="Google Shape;5938;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39" name="Google Shape;5939;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0" name="Google Shape;5940;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1" name="Google Shape;5941;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2" name="Google Shape;5942;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3" name="Google Shape;5943;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4" name="Google Shape;5944;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5" name="Google Shape;5945;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6" name="Google Shape;5946;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7" name="Google Shape;5947;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8" name="Google Shape;5948;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49" name="Google Shape;5949;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0" name="Google Shape;5950;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1" name="Google Shape;5951;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2" name="Google Shape;5952;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3" name="Google Shape;5953;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4" name="Google Shape;5954;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5" name="Google Shape;5955;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6" name="Google Shape;5956;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7" name="Google Shape;5957;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8" name="Google Shape;5958;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59" name="Google Shape;5959;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0" name="Google Shape;5960;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1" name="Google Shape;5961;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2" name="Google Shape;5962;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3" name="Google Shape;5963;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4" name="Google Shape;5964;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5" name="Google Shape;5965;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6" name="Google Shape;5966;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7" name="Google Shape;5967;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8" name="Google Shape;5968;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69" name="Google Shape;5969;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0" name="Google Shape;5970;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1" name="Google Shape;5971;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2" name="Google Shape;5972;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3" name="Google Shape;5973;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4" name="Google Shape;5974;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5" name="Google Shape;5975;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6" name="Google Shape;5976;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7" name="Google Shape;5977;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8" name="Google Shape;5978;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79" name="Google Shape;5979;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0" name="Google Shape;5980;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1" name="Google Shape;5981;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2" name="Google Shape;5982;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3" name="Google Shape;5983;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4" name="Google Shape;5984;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5" name="Google Shape;5985;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6" name="Google Shape;5986;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7" name="Google Shape;5987;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8" name="Google Shape;5988;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89" name="Google Shape;5989;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0" name="Google Shape;5990;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1" name="Google Shape;5991;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2" name="Google Shape;5992;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3" name="Google Shape;5993;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4" name="Google Shape;5994;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5" name="Google Shape;5995;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6" name="Google Shape;5996;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7" name="Google Shape;5997;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8" name="Google Shape;5998;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5999" name="Google Shape;5999;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0" name="Google Shape;6000;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1" name="Google Shape;6001;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2" name="Google Shape;6002;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3" name="Google Shape;6003;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4" name="Google Shape;6004;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5" name="Google Shape;6005;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6" name="Google Shape;6006;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7" name="Google Shape;6007;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8" name="Google Shape;6008;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09" name="Google Shape;6009;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0" name="Google Shape;6010;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1" name="Google Shape;6011;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2" name="Google Shape;6012;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3" name="Google Shape;6013;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4" name="Google Shape;6014;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5" name="Google Shape;6015;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6" name="Google Shape;6016;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7" name="Google Shape;6017;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8" name="Google Shape;6018;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19" name="Google Shape;6019;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0" name="Google Shape;6020;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1" name="Google Shape;6021;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2" name="Google Shape;6022;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3" name="Google Shape;6023;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4" name="Google Shape;6024;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5" name="Google Shape;6025;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6" name="Google Shape;6026;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7" name="Google Shape;6027;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8" name="Google Shape;6028;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29" name="Google Shape;6029;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0" name="Google Shape;6030;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1" name="Google Shape;6031;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2" name="Google Shape;6032;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3" name="Google Shape;6033;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4" name="Google Shape;6034;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5" name="Google Shape;6035;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6" name="Google Shape;6036;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7" name="Google Shape;6037;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8" name="Google Shape;6038;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39" name="Google Shape;6039;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0" name="Google Shape;6040;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1" name="Google Shape;6041;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2" name="Google Shape;6042;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3" name="Google Shape;6043;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4" name="Google Shape;6044;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5" name="Google Shape;6045;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6" name="Google Shape;6046;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7" name="Google Shape;6047;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8" name="Google Shape;6048;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49" name="Google Shape;6049;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0" name="Google Shape;6050;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1" name="Google Shape;6051;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2" name="Google Shape;6052;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3" name="Google Shape;6053;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4" name="Google Shape;6054;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5" name="Google Shape;6055;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6" name="Google Shape;6056;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7" name="Google Shape;6057;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8" name="Google Shape;6058;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59" name="Google Shape;6059;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0" name="Google Shape;6060;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1" name="Google Shape;6061;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2" name="Google Shape;6062;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3" name="Google Shape;6063;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4" name="Google Shape;6064;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5" name="Google Shape;6065;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6" name="Google Shape;6066;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7" name="Google Shape;6067;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8" name="Google Shape;6068;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69" name="Google Shape;6069;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0" name="Google Shape;6070;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1" name="Google Shape;6071;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2" name="Google Shape;6072;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3" name="Google Shape;6073;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4" name="Google Shape;6074;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5" name="Google Shape;6075;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6" name="Google Shape;6076;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7" name="Google Shape;6077;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8" name="Google Shape;6078;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79" name="Google Shape;6079;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0" name="Google Shape;6080;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1" name="Google Shape;6081;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2" name="Google Shape;6082;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3" name="Google Shape;6083;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4" name="Google Shape;6084;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5" name="Google Shape;6085;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6" name="Google Shape;6086;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7" name="Google Shape;6087;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8" name="Google Shape;6088;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89" name="Google Shape;6089;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0" name="Google Shape;6090;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1" name="Google Shape;6091;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2" name="Google Shape;6092;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3" name="Google Shape;6093;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4" name="Google Shape;6094;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5" name="Google Shape;6095;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6" name="Google Shape;6096;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7" name="Google Shape;6097;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8" name="Google Shape;6098;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099" name="Google Shape;6099;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0" name="Google Shape;6100;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1" name="Google Shape;6101;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2" name="Google Shape;6102;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3" name="Google Shape;6103;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4" name="Google Shape;6104;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5" name="Google Shape;6105;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6" name="Google Shape;6106;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7" name="Google Shape;6107;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8" name="Google Shape;6108;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09" name="Google Shape;6109;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0" name="Google Shape;6110;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1" name="Google Shape;6111;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2" name="Google Shape;6112;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3" name="Google Shape;6113;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4" name="Google Shape;6114;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5" name="Google Shape;6115;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6" name="Google Shape;6116;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7" name="Google Shape;6117;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8" name="Google Shape;6118;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19" name="Google Shape;6119;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0" name="Google Shape;6120;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1" name="Google Shape;6121;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2" name="Google Shape;6122;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3" name="Google Shape;6123;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4" name="Google Shape;6124;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5" name="Google Shape;6125;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6" name="Google Shape;6126;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7" name="Google Shape;6127;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8" name="Google Shape;6128;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29" name="Google Shape;6129;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0" name="Google Shape;6130;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1" name="Google Shape;6131;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2" name="Google Shape;6132;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3" name="Google Shape;6133;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4" name="Google Shape;6134;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5" name="Google Shape;6135;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6" name="Google Shape;6136;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7" name="Google Shape;6137;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8" name="Google Shape;6138;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39" name="Google Shape;6139;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0" name="Google Shape;6140;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1" name="Google Shape;6141;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2" name="Google Shape;6142;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3" name="Google Shape;6143;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4" name="Google Shape;6144;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5" name="Google Shape;6145;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6" name="Google Shape;6146;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7" name="Google Shape;6147;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8" name="Google Shape;6148;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49" name="Google Shape;6149;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0" name="Google Shape;6150;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1" name="Google Shape;6151;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2" name="Google Shape;6152;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3" name="Google Shape;6153;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4" name="Google Shape;6154;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5" name="Google Shape;6155;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6" name="Google Shape;6156;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7" name="Google Shape;6157;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8" name="Google Shape;6158;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59" name="Google Shape;6159;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0" name="Google Shape;6160;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1" name="Google Shape;6161;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2" name="Google Shape;6162;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3" name="Google Shape;6163;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4" name="Google Shape;6164;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5" name="Google Shape;6165;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6" name="Google Shape;6166;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7" name="Google Shape;6167;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8" name="Google Shape;6168;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69" name="Google Shape;6169;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0" name="Google Shape;6170;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1" name="Google Shape;6171;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2" name="Google Shape;6172;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3" name="Google Shape;6173;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4" name="Google Shape;6174;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5" name="Google Shape;6175;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6" name="Google Shape;6176;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7" name="Google Shape;6177;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8" name="Google Shape;6178;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79" name="Google Shape;6179;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0" name="Google Shape;6180;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1" name="Google Shape;6181;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2" name="Google Shape;6182;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3" name="Google Shape;6183;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4" name="Google Shape;6184;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5" name="Google Shape;6185;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6" name="Google Shape;6186;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7" name="Google Shape;6187;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8" name="Google Shape;6188;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89" name="Google Shape;6189;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0" name="Google Shape;6190;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1" name="Google Shape;6191;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2" name="Google Shape;6192;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3" name="Google Shape;6193;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4" name="Google Shape;6194;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5" name="Google Shape;6195;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6" name="Google Shape;6196;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7" name="Google Shape;6197;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8" name="Google Shape;6198;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199" name="Google Shape;6199;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0" name="Google Shape;6200;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1" name="Google Shape;6201;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2" name="Google Shape;6202;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3" name="Google Shape;6203;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4" name="Google Shape;6204;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5" name="Google Shape;6205;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6" name="Google Shape;6206;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7" name="Google Shape;6207;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8" name="Google Shape;6208;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09" name="Google Shape;6209;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0" name="Google Shape;6210;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1" name="Google Shape;6211;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2" name="Google Shape;6212;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3" name="Google Shape;6213;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4" name="Google Shape;6214;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5" name="Google Shape;6215;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6" name="Google Shape;6216;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7" name="Google Shape;6217;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8" name="Google Shape;6218;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19" name="Google Shape;6219;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0" name="Google Shape;6220;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1" name="Google Shape;6221;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2" name="Google Shape;6222;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3" name="Google Shape;6223;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4" name="Google Shape;6224;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5" name="Google Shape;6225;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6" name="Google Shape;6226;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7" name="Google Shape;6227;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8" name="Google Shape;6228;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29" name="Google Shape;6229;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0" name="Google Shape;6230;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1" name="Google Shape;6231;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2" name="Google Shape;6232;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3" name="Google Shape;6233;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4" name="Google Shape;6234;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5" name="Google Shape;6235;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6" name="Google Shape;6236;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7" name="Google Shape;6237;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8" name="Google Shape;6238;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39" name="Google Shape;6239;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0" name="Google Shape;6240;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1" name="Google Shape;6241;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2" name="Google Shape;6242;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3" name="Google Shape;6243;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4" name="Google Shape;6244;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5" name="Google Shape;6245;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6" name="Google Shape;6246;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7" name="Google Shape;6247;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8" name="Google Shape;6248;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49" name="Google Shape;6249;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0" name="Google Shape;6250;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1" name="Google Shape;6251;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2" name="Google Shape;6252;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3" name="Google Shape;6253;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4" name="Google Shape;6254;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5" name="Google Shape;6255;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6" name="Google Shape;6256;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7" name="Google Shape;6257;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8" name="Google Shape;6258;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59" name="Google Shape;6259;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0" name="Google Shape;6260;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1" name="Google Shape;6261;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2" name="Google Shape;6262;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3" name="Google Shape;6263;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4" name="Google Shape;6264;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5" name="Google Shape;6265;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6" name="Google Shape;6266;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7" name="Google Shape;6267;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8" name="Google Shape;6268;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69" name="Google Shape;6269;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0" name="Google Shape;6270;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1" name="Google Shape;6271;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2" name="Google Shape;6272;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3" name="Google Shape;6273;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4" name="Google Shape;6274;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5" name="Google Shape;6275;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6" name="Google Shape;6276;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7" name="Google Shape;6277;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8" name="Google Shape;6278;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79" name="Google Shape;6279;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0" name="Google Shape;6280;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1" name="Google Shape;6281;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2" name="Google Shape;6282;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3" name="Google Shape;6283;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4" name="Google Shape;6284;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5" name="Google Shape;6285;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6" name="Google Shape;6286;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7" name="Google Shape;6287;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8" name="Google Shape;6288;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89" name="Google Shape;6289;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0" name="Google Shape;6290;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1" name="Google Shape;6291;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2" name="Google Shape;6292;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3" name="Google Shape;6293;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4" name="Google Shape;6294;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5" name="Google Shape;6295;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6" name="Google Shape;6296;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7" name="Google Shape;6297;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8" name="Google Shape;6298;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299" name="Google Shape;6299;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0" name="Google Shape;6300;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1" name="Google Shape;6301;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2" name="Google Shape;6302;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3" name="Google Shape;6303;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4" name="Google Shape;6304;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5" name="Google Shape;6305;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6" name="Google Shape;6306;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7" name="Google Shape;6307;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8" name="Google Shape;6308;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09" name="Google Shape;6309;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0" name="Google Shape;6310;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1" name="Google Shape;6311;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2" name="Google Shape;6312;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3" name="Google Shape;6313;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4" name="Google Shape;6314;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5" name="Google Shape;6315;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6" name="Google Shape;6316;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7" name="Google Shape;6317;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8" name="Google Shape;6318;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19" name="Google Shape;6319;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0" name="Google Shape;6320;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1" name="Google Shape;6321;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2" name="Google Shape;6322;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3" name="Google Shape;6323;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4" name="Google Shape;6324;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5" name="Google Shape;6325;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6" name="Google Shape;6326;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7" name="Google Shape;6327;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8" name="Google Shape;6328;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29" name="Google Shape;6329;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0" name="Google Shape;6330;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1" name="Google Shape;6331;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2" name="Google Shape;6332;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3" name="Google Shape;6333;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4" name="Google Shape;6334;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5" name="Google Shape;6335;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6" name="Google Shape;6336;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7" name="Google Shape;6337;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8" name="Google Shape;6338;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39" name="Google Shape;6339;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0" name="Google Shape;6340;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1" name="Google Shape;6341;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2" name="Google Shape;6342;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3" name="Google Shape;6343;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4" name="Google Shape;6344;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5" name="Google Shape;6345;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6" name="Google Shape;6346;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7" name="Google Shape;6347;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8" name="Google Shape;6348;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49" name="Google Shape;6349;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0" name="Google Shape;6350;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1" name="Google Shape;6351;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2" name="Google Shape;6352;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3" name="Google Shape;6353;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4" name="Google Shape;6354;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5" name="Google Shape;6355;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6" name="Google Shape;6356;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7" name="Google Shape;6357;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8" name="Google Shape;6358;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59" name="Google Shape;6359;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0" name="Google Shape;6360;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1" name="Google Shape;6361;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2" name="Google Shape;6362;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3" name="Google Shape;6363;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4" name="Google Shape;6364;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5" name="Google Shape;6365;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6" name="Google Shape;6366;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7" name="Google Shape;6367;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8" name="Google Shape;6368;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69" name="Google Shape;6369;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0" name="Google Shape;6370;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1" name="Google Shape;6371;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2" name="Google Shape;6372;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3" name="Google Shape;6373;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4" name="Google Shape;6374;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5" name="Google Shape;6375;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6" name="Google Shape;6376;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7" name="Google Shape;6377;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8" name="Google Shape;6378;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79" name="Google Shape;6379;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0" name="Google Shape;6380;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1" name="Google Shape;6381;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2" name="Google Shape;6382;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3" name="Google Shape;6383;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4" name="Google Shape;6384;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5" name="Google Shape;6385;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6" name="Google Shape;6386;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7" name="Google Shape;6387;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8" name="Google Shape;6388;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89" name="Google Shape;6389;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0" name="Google Shape;6390;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1" name="Google Shape;6391;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2" name="Google Shape;6392;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3" name="Google Shape;6393;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4" name="Google Shape;6394;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5" name="Google Shape;6395;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6" name="Google Shape;6396;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7" name="Google Shape;6397;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8" name="Google Shape;6398;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399" name="Google Shape;6399;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0" name="Google Shape;6400;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1" name="Google Shape;6401;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2" name="Google Shape;6402;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3" name="Google Shape;6403;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4" name="Google Shape;6404;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5" name="Google Shape;6405;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6" name="Google Shape;6406;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7" name="Google Shape;6407;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8" name="Google Shape;6408;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09" name="Google Shape;6409;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0" name="Google Shape;6410;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1" name="Google Shape;6411;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2" name="Google Shape;6412;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3" name="Google Shape;6413;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4" name="Google Shape;6414;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5" name="Google Shape;6415;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6" name="Google Shape;6416;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7" name="Google Shape;6417;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8" name="Google Shape;6418;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19" name="Google Shape;6419;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0" name="Google Shape;6420;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1" name="Google Shape;6421;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2" name="Google Shape;6422;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3" name="Google Shape;6423;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4" name="Google Shape;6424;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5" name="Google Shape;6425;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6" name="Google Shape;6426;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7" name="Google Shape;6427;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8" name="Google Shape;6428;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29" name="Google Shape;6429;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0" name="Google Shape;6430;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1" name="Google Shape;6431;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2" name="Google Shape;6432;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3" name="Google Shape;6433;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4" name="Google Shape;6434;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5" name="Google Shape;6435;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6" name="Google Shape;6436;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7" name="Google Shape;6437;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8" name="Google Shape;6438;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39" name="Google Shape;6439;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0" name="Google Shape;6440;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1" name="Google Shape;6441;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2" name="Google Shape;6442;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3" name="Google Shape;6443;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4" name="Google Shape;6444;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5" name="Google Shape;6445;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6" name="Google Shape;6446;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7" name="Google Shape;6447;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8" name="Google Shape;6448;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49" name="Google Shape;6449;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0" name="Google Shape;6450;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1" name="Google Shape;6451;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2" name="Google Shape;6452;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3" name="Google Shape;6453;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4" name="Google Shape;6454;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5" name="Google Shape;6455;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6" name="Google Shape;6456;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7" name="Google Shape;6457;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8" name="Google Shape;6458;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59" name="Google Shape;6459;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0" name="Google Shape;6460;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1" name="Google Shape;6461;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2" name="Google Shape;6462;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3" name="Google Shape;6463;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4" name="Google Shape;6464;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5" name="Google Shape;6465;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6" name="Google Shape;6466;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7" name="Google Shape;6467;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8" name="Google Shape;6468;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69" name="Google Shape;6469;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0" name="Google Shape;6470;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1" name="Google Shape;6471;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2" name="Google Shape;6472;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3" name="Google Shape;6473;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4" name="Google Shape;6474;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5" name="Google Shape;6475;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6" name="Google Shape;6476;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7" name="Google Shape;6477;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8" name="Google Shape;6478;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79" name="Google Shape;6479;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0" name="Google Shape;6480;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1" name="Google Shape;6481;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2" name="Google Shape;6482;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3" name="Google Shape;6483;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4" name="Google Shape;6484;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5" name="Google Shape;6485;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6" name="Google Shape;6486;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7" name="Google Shape;6487;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8" name="Google Shape;6488;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89" name="Google Shape;6489;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0" name="Google Shape;6490;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1" name="Google Shape;6491;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2" name="Google Shape;6492;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3" name="Google Shape;6493;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4" name="Google Shape;6494;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5" name="Google Shape;6495;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6" name="Google Shape;6496;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7" name="Google Shape;6497;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8" name="Google Shape;6498;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499" name="Google Shape;6499;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0" name="Google Shape;6500;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1" name="Google Shape;6501;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2" name="Google Shape;6502;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3" name="Google Shape;6503;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4" name="Google Shape;6504;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5" name="Google Shape;6505;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6" name="Google Shape;6506;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7" name="Google Shape;6507;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8" name="Google Shape;6508;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09" name="Google Shape;6509;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0" name="Google Shape;6510;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1" name="Google Shape;6511;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2" name="Google Shape;6512;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3" name="Google Shape;6513;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4" name="Google Shape;6514;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5" name="Google Shape;6515;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6" name="Google Shape;6516;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7" name="Google Shape;6517;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8" name="Google Shape;6518;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19" name="Google Shape;6519;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0" name="Google Shape;6520;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1" name="Google Shape;6521;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2" name="Google Shape;6522;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3" name="Google Shape;6523;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4" name="Google Shape;6524;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5" name="Google Shape;6525;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6" name="Google Shape;6526;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7" name="Google Shape;6527;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8" name="Google Shape;6528;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29" name="Google Shape;6529;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0" name="Google Shape;6530;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1" name="Google Shape;6531;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2" name="Google Shape;6532;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3" name="Google Shape;6533;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4" name="Google Shape;6534;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5" name="Google Shape;6535;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6" name="Google Shape;6536;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7" name="Google Shape;6537;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8" name="Google Shape;6538;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39" name="Google Shape;6539;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0" name="Google Shape;6540;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1" name="Google Shape;6541;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2" name="Google Shape;6542;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3" name="Google Shape;6543;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4" name="Google Shape;6544;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5" name="Google Shape;6545;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6" name="Google Shape;6546;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7" name="Google Shape;6547;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8" name="Google Shape;6548;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49" name="Google Shape;6549;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0" name="Google Shape;6550;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1" name="Google Shape;6551;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2" name="Google Shape;6552;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3" name="Google Shape;6553;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4" name="Google Shape;6554;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5" name="Google Shape;6555;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6" name="Google Shape;6556;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7" name="Google Shape;6557;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8" name="Google Shape;6558;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59" name="Google Shape;6559;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0" name="Google Shape;6560;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1" name="Google Shape;6561;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2" name="Google Shape;6562;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3" name="Google Shape;6563;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4" name="Google Shape;6564;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5" name="Google Shape;6565;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6" name="Google Shape;6566;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7" name="Google Shape;6567;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8" name="Google Shape;6568;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69" name="Google Shape;6569;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0" name="Google Shape;6570;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1" name="Google Shape;6571;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2" name="Google Shape;6572;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3" name="Google Shape;6573;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4" name="Google Shape;6574;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5" name="Google Shape;6575;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6" name="Google Shape;6576;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7" name="Google Shape;6577;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8" name="Google Shape;6578;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79" name="Google Shape;6579;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0" name="Google Shape;6580;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1" name="Google Shape;6581;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2" name="Google Shape;6582;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3" name="Google Shape;6583;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4" name="Google Shape;6584;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5" name="Google Shape;6585;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6" name="Google Shape;6586;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7" name="Google Shape;6587;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8" name="Google Shape;6588;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89" name="Google Shape;6589;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0" name="Google Shape;6590;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1" name="Google Shape;6591;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2" name="Google Shape;6592;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3" name="Google Shape;6593;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4" name="Google Shape;6594;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5" name="Google Shape;6595;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6" name="Google Shape;6596;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7" name="Google Shape;6597;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8" name="Google Shape;6598;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599" name="Google Shape;6599;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0" name="Google Shape;6600;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1" name="Google Shape;6601;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2" name="Google Shape;6602;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3" name="Google Shape;6603;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4" name="Google Shape;6604;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5" name="Google Shape;6605;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6" name="Google Shape;6606;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7" name="Google Shape;6607;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8" name="Google Shape;6608;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09" name="Google Shape;6609;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0" name="Google Shape;6610;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1" name="Google Shape;6611;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2" name="Google Shape;6612;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3" name="Google Shape;6613;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4" name="Google Shape;6614;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5" name="Google Shape;6615;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6" name="Google Shape;6616;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7" name="Google Shape;6617;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8" name="Google Shape;6618;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19" name="Google Shape;6619;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0" name="Google Shape;6620;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1" name="Google Shape;6621;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2" name="Google Shape;6622;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3" name="Google Shape;6623;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4" name="Google Shape;6624;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5" name="Google Shape;6625;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6" name="Google Shape;6626;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7" name="Google Shape;6627;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8" name="Google Shape;6628;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29" name="Google Shape;6629;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0" name="Google Shape;6630;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1" name="Google Shape;6631;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2" name="Google Shape;6632;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3" name="Google Shape;6633;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4" name="Google Shape;6634;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5" name="Google Shape;6635;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6" name="Google Shape;6636;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7" name="Google Shape;6637;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8" name="Google Shape;6638;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39" name="Google Shape;6639;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0" name="Google Shape;6640;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1" name="Google Shape;6641;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2" name="Google Shape;6642;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3" name="Google Shape;6643;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4" name="Google Shape;6644;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5" name="Google Shape;6645;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6" name="Google Shape;6646;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7" name="Google Shape;6647;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8" name="Google Shape;6648;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49" name="Google Shape;6649;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0" name="Google Shape;6650;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1" name="Google Shape;6651;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2" name="Google Shape;6652;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3" name="Google Shape;6653;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4" name="Google Shape;6654;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5" name="Google Shape;6655;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6" name="Google Shape;6656;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7" name="Google Shape;6657;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8" name="Google Shape;6658;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59" name="Google Shape;6659;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0" name="Google Shape;6660;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1" name="Google Shape;6661;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2" name="Google Shape;6662;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3" name="Google Shape;6663;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4" name="Google Shape;6664;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5" name="Google Shape;6665;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6" name="Google Shape;6666;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7" name="Google Shape;6667;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8" name="Google Shape;6668;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69" name="Google Shape;6669;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0" name="Google Shape;6670;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1" name="Google Shape;6671;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2" name="Google Shape;6672;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3" name="Google Shape;6673;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4" name="Google Shape;6674;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5" name="Google Shape;6675;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6" name="Google Shape;6676;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7" name="Google Shape;6677;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8" name="Google Shape;6678;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79" name="Google Shape;6679;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0" name="Google Shape;6680;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1" name="Google Shape;6681;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2" name="Google Shape;6682;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3" name="Google Shape;6683;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4" name="Google Shape;6684;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5" name="Google Shape;6685;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6" name="Google Shape;6686;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7" name="Google Shape;6687;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8" name="Google Shape;6688;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89" name="Google Shape;6689;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0" name="Google Shape;6690;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1" name="Google Shape;6691;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2" name="Google Shape;6692;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3" name="Google Shape;6693;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4" name="Google Shape;6694;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5" name="Google Shape;6695;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6" name="Google Shape;6696;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7" name="Google Shape;6697;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8" name="Google Shape;6698;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699" name="Google Shape;6699;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0" name="Google Shape;6700;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1" name="Google Shape;6701;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2" name="Google Shape;6702;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3" name="Google Shape;6703;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4" name="Google Shape;6704;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5" name="Google Shape;6705;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6" name="Google Shape;6706;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7" name="Google Shape;6707;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8" name="Google Shape;6708;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09" name="Google Shape;6709;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0" name="Google Shape;6710;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1" name="Google Shape;6711;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2" name="Google Shape;6712;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3" name="Google Shape;6713;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4" name="Google Shape;6714;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5" name="Google Shape;6715;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6" name="Google Shape;6716;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7" name="Google Shape;6717;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8" name="Google Shape;6718;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19" name="Google Shape;6719;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0" name="Google Shape;6720;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1" name="Google Shape;6721;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2" name="Google Shape;6722;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3" name="Google Shape;6723;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4" name="Google Shape;6724;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5" name="Google Shape;6725;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6" name="Google Shape;6726;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7" name="Google Shape;6727;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8" name="Google Shape;6728;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29" name="Google Shape;6729;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0" name="Google Shape;6730;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1" name="Google Shape;6731;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2" name="Google Shape;6732;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3" name="Google Shape;6733;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4" name="Google Shape;6734;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5" name="Google Shape;6735;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6" name="Google Shape;6736;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7" name="Google Shape;6737;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8" name="Google Shape;6738;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39" name="Google Shape;6739;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0" name="Google Shape;6740;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1" name="Google Shape;6741;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2" name="Google Shape;6742;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3" name="Google Shape;6743;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4" name="Google Shape;6744;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5" name="Google Shape;6745;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6" name="Google Shape;6746;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7" name="Google Shape;6747;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8" name="Google Shape;6748;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49" name="Google Shape;6749;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0" name="Google Shape;6750;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1" name="Google Shape;6751;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2" name="Google Shape;6752;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3" name="Google Shape;6753;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4" name="Google Shape;6754;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5" name="Google Shape;6755;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6" name="Google Shape;6756;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7" name="Google Shape;6757;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8" name="Google Shape;6758;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59" name="Google Shape;6759;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0" name="Google Shape;6760;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1" name="Google Shape;6761;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2" name="Google Shape;6762;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3" name="Google Shape;6763;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4" name="Google Shape;6764;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5" name="Google Shape;6765;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6" name="Google Shape;6766;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7" name="Google Shape;6767;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8" name="Google Shape;6768;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69" name="Google Shape;6769;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0" name="Google Shape;6770;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1" name="Google Shape;6771;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2" name="Google Shape;6772;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3" name="Google Shape;6773;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4" name="Google Shape;6774;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5" name="Google Shape;6775;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6" name="Google Shape;6776;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7" name="Google Shape;6777;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8" name="Google Shape;6778;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79" name="Google Shape;6779;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0" name="Google Shape;6780;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1" name="Google Shape;6781;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2" name="Google Shape;6782;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3" name="Google Shape;6783;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4" name="Google Shape;6784;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5" name="Google Shape;6785;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6" name="Google Shape;6786;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7" name="Google Shape;6787;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8" name="Google Shape;6788;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89" name="Google Shape;6789;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0" name="Google Shape;6790;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1" name="Google Shape;6791;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2" name="Google Shape;6792;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3" name="Google Shape;6793;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4" name="Google Shape;6794;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5" name="Google Shape;6795;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6" name="Google Shape;6796;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7" name="Google Shape;6797;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8" name="Google Shape;6798;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799" name="Google Shape;6799;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0" name="Google Shape;6800;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1" name="Google Shape;6801;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2" name="Google Shape;6802;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3" name="Google Shape;6803;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4" name="Google Shape;6804;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5" name="Google Shape;6805;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6" name="Google Shape;6806;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7" name="Google Shape;6807;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8" name="Google Shape;6808;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09" name="Google Shape;6809;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0" name="Google Shape;6810;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1" name="Google Shape;6811;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2" name="Google Shape;6812;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3" name="Google Shape;6813;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4" name="Google Shape;6814;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5" name="Google Shape;6815;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6" name="Google Shape;6816;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7" name="Google Shape;6817;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8" name="Google Shape;6818;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19" name="Google Shape;6819;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0" name="Google Shape;6820;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1" name="Google Shape;6821;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2" name="Google Shape;6822;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3" name="Google Shape;6823;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4" name="Google Shape;6824;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5" name="Google Shape;6825;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6" name="Google Shape;6826;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7" name="Google Shape;6827;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8" name="Google Shape;6828;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29" name="Google Shape;6829;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0" name="Google Shape;6830;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1" name="Google Shape;6831;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2" name="Google Shape;6832;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3" name="Google Shape;6833;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4" name="Google Shape;6834;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5" name="Google Shape;6835;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6" name="Google Shape;6836;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7" name="Google Shape;6837;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8" name="Google Shape;6838;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39" name="Google Shape;6839;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0" name="Google Shape;6840;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1" name="Google Shape;6841;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2" name="Google Shape;6842;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3" name="Google Shape;6843;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4" name="Google Shape;6844;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5" name="Google Shape;6845;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6" name="Google Shape;6846;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7" name="Google Shape;6847;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8" name="Google Shape;6848;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49" name="Google Shape;6849;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0" name="Google Shape;6850;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1" name="Google Shape;6851;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2" name="Google Shape;6852;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3" name="Google Shape;6853;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4" name="Google Shape;6854;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5" name="Google Shape;6855;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6" name="Google Shape;6856;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7" name="Google Shape;6857;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8" name="Google Shape;6858;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59" name="Google Shape;6859;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0" name="Google Shape;6860;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1" name="Google Shape;6861;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2" name="Google Shape;6862;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3" name="Google Shape;6863;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4" name="Google Shape;6864;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5" name="Google Shape;6865;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6" name="Google Shape;6866;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7" name="Google Shape;6867;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8" name="Google Shape;6868;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69" name="Google Shape;6869;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0" name="Google Shape;6870;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1" name="Google Shape;6871;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2" name="Google Shape;6872;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3" name="Google Shape;6873;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4" name="Google Shape;6874;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5" name="Google Shape;6875;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6" name="Google Shape;6876;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7" name="Google Shape;6877;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8" name="Google Shape;6878;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79" name="Google Shape;6879;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0" name="Google Shape;6880;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1" name="Google Shape;6881;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2" name="Google Shape;6882;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3" name="Google Shape;6883;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4" name="Google Shape;6884;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5" name="Google Shape;6885;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6" name="Google Shape;6886;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7" name="Google Shape;6887;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8" name="Google Shape;6888;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89" name="Google Shape;6889;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0" name="Google Shape;6890;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1" name="Google Shape;6891;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2" name="Google Shape;6892;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3" name="Google Shape;6893;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4" name="Google Shape;6894;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5" name="Google Shape;6895;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6" name="Google Shape;6896;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7" name="Google Shape;6897;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8" name="Google Shape;6898;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899" name="Google Shape;6899;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0" name="Google Shape;6900;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1" name="Google Shape;6901;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2" name="Google Shape;6902;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3" name="Google Shape;6903;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4" name="Google Shape;6904;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5" name="Google Shape;6905;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6" name="Google Shape;6906;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7" name="Google Shape;6907;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8" name="Google Shape;6908;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09" name="Google Shape;6909;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0" name="Google Shape;6910;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1" name="Google Shape;6911;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2" name="Google Shape;6912;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3" name="Google Shape;6913;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4" name="Google Shape;6914;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5" name="Google Shape;6915;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6" name="Google Shape;6916;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7" name="Google Shape;6917;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8" name="Google Shape;6918;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19" name="Google Shape;6919;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0" name="Google Shape;6920;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1" name="Google Shape;6921;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2" name="Google Shape;6922;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3" name="Google Shape;6923;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4" name="Google Shape;6924;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5" name="Google Shape;6925;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6" name="Google Shape;6926;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7" name="Google Shape;6927;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8" name="Google Shape;6928;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29" name="Google Shape;6929;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0" name="Google Shape;6930;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1" name="Google Shape;6931;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2" name="Google Shape;6932;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3" name="Google Shape;6933;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4" name="Google Shape;6934;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5" name="Google Shape;6935;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6" name="Google Shape;6936;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7" name="Google Shape;6937;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8" name="Google Shape;6938;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39" name="Google Shape;6939;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0" name="Google Shape;6940;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1" name="Google Shape;6941;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2" name="Google Shape;6942;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3" name="Google Shape;6943;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4" name="Google Shape;6944;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5" name="Google Shape;6945;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6" name="Google Shape;6946;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7" name="Google Shape;6947;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8" name="Google Shape;6948;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49" name="Google Shape;6949;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0" name="Google Shape;6950;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1" name="Google Shape;6951;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2" name="Google Shape;6952;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3" name="Google Shape;6953;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4" name="Google Shape;6954;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5" name="Google Shape;6955;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6" name="Google Shape;6956;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7" name="Google Shape;6957;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8" name="Google Shape;6958;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59" name="Google Shape;6959;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0" name="Google Shape;6960;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1" name="Google Shape;6961;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2" name="Google Shape;6962;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3" name="Google Shape;6963;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4" name="Google Shape;6964;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5" name="Google Shape;6965;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6" name="Google Shape;6966;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7" name="Google Shape;6967;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8" name="Google Shape;6968;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69" name="Google Shape;6969;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0" name="Google Shape;6970;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1" name="Google Shape;6971;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2" name="Google Shape;6972;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3" name="Google Shape;6973;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4" name="Google Shape;6974;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5" name="Google Shape;6975;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6" name="Google Shape;6976;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7" name="Google Shape;6977;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8" name="Google Shape;6978;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79" name="Google Shape;6979;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0" name="Google Shape;6980;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1" name="Google Shape;6981;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2" name="Google Shape;6982;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3" name="Google Shape;6983;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4" name="Google Shape;6984;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5" name="Google Shape;6985;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6" name="Google Shape;6986;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7" name="Google Shape;6987;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8" name="Google Shape;6988;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89" name="Google Shape;6989;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0" name="Google Shape;6990;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1" name="Google Shape;6991;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2" name="Google Shape;6992;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3" name="Google Shape;6993;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4" name="Google Shape;6994;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5" name="Google Shape;6995;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6" name="Google Shape;6996;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7" name="Google Shape;6997;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8" name="Google Shape;6998;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6999" name="Google Shape;6999;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0" name="Google Shape;7000;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1" name="Google Shape;7001;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2" name="Google Shape;7002;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3" name="Google Shape;7003;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4" name="Google Shape;7004;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5" name="Google Shape;7005;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6" name="Google Shape;7006;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7" name="Google Shape;7007;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8" name="Google Shape;7008;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09" name="Google Shape;7009;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0" name="Google Shape;7010;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1" name="Google Shape;7011;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2" name="Google Shape;7012;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3" name="Google Shape;7013;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4" name="Google Shape;7014;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5" name="Google Shape;7015;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6" name="Google Shape;7016;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7" name="Google Shape;7017;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8" name="Google Shape;7018;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19" name="Google Shape;7019;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0" name="Google Shape;7020;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1" name="Google Shape;7021;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2" name="Google Shape;7022;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3" name="Google Shape;7023;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4" name="Google Shape;7024;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5" name="Google Shape;7025;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6" name="Google Shape;7026;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7" name="Google Shape;7027;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8" name="Google Shape;7028;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29" name="Google Shape;7029;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0" name="Google Shape;7030;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1" name="Google Shape;7031;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2" name="Google Shape;7032;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3" name="Google Shape;7033;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4" name="Google Shape;7034;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5" name="Google Shape;7035;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6" name="Google Shape;7036;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7" name="Google Shape;7037;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8" name="Google Shape;7038;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39" name="Google Shape;7039;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0" name="Google Shape;7040;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1" name="Google Shape;7041;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2" name="Google Shape;7042;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3" name="Google Shape;7043;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4" name="Google Shape;7044;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5" name="Google Shape;7045;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6" name="Google Shape;7046;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7" name="Google Shape;7047;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8" name="Google Shape;7048;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49" name="Google Shape;7049;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0" name="Google Shape;7050;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1" name="Google Shape;7051;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2" name="Google Shape;7052;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3" name="Google Shape;7053;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4" name="Google Shape;7054;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5" name="Google Shape;7055;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6" name="Google Shape;7056;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7" name="Google Shape;7057;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8" name="Google Shape;7058;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59" name="Google Shape;7059;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0" name="Google Shape;7060;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1" name="Google Shape;7061;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2" name="Google Shape;7062;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3" name="Google Shape;7063;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4" name="Google Shape;7064;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5" name="Google Shape;7065;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6" name="Google Shape;7066;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7" name="Google Shape;7067;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8" name="Google Shape;7068;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69" name="Google Shape;7069;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0" name="Google Shape;7070;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1" name="Google Shape;7071;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2" name="Google Shape;7072;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3" name="Google Shape;7073;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4" name="Google Shape;7074;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5" name="Google Shape;7075;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6" name="Google Shape;7076;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7" name="Google Shape;7077;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8" name="Google Shape;7078;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79" name="Google Shape;7079;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0" name="Google Shape;7080;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1" name="Google Shape;7081;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2" name="Google Shape;7082;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3" name="Google Shape;7083;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4" name="Google Shape;7084;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5" name="Google Shape;7085;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6" name="Google Shape;7086;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7" name="Google Shape;7087;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8" name="Google Shape;7088;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89" name="Google Shape;7089;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0" name="Google Shape;7090;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1" name="Google Shape;7091;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2" name="Google Shape;7092;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3" name="Google Shape;7093;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4" name="Google Shape;7094;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5" name="Google Shape;7095;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6" name="Google Shape;7096;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7" name="Google Shape;7097;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8" name="Google Shape;7098;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099" name="Google Shape;7099;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0" name="Google Shape;7100;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1" name="Google Shape;7101;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2" name="Google Shape;7102;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3" name="Google Shape;7103;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4" name="Google Shape;7104;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5" name="Google Shape;7105;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6" name="Google Shape;7106;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7" name="Google Shape;7107;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8" name="Google Shape;7108;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09" name="Google Shape;7109;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0" name="Google Shape;7110;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1" name="Google Shape;7111;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2" name="Google Shape;7112;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3" name="Google Shape;7113;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4" name="Google Shape;7114;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5" name="Google Shape;7115;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6" name="Google Shape;7116;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7" name="Google Shape;7117;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8" name="Google Shape;7118;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19" name="Google Shape;7119;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0" name="Google Shape;7120;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1" name="Google Shape;7121;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2" name="Google Shape;7122;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3" name="Google Shape;7123;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4" name="Google Shape;7124;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5" name="Google Shape;7125;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6" name="Google Shape;7126;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7" name="Google Shape;7127;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8" name="Google Shape;7128;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29" name="Google Shape;7129;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0" name="Google Shape;7130;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1" name="Google Shape;7131;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2" name="Google Shape;7132;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3" name="Google Shape;7133;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4" name="Google Shape;7134;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5" name="Google Shape;7135;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6" name="Google Shape;7136;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7" name="Google Shape;7137;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8" name="Google Shape;7138;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39" name="Google Shape;7139;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0" name="Google Shape;7140;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1" name="Google Shape;7141;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2" name="Google Shape;7142;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3" name="Google Shape;7143;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4" name="Google Shape;7144;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5" name="Google Shape;7145;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6" name="Google Shape;7146;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7" name="Google Shape;7147;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8" name="Google Shape;7148;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49" name="Google Shape;7149;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0" name="Google Shape;7150;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1" name="Google Shape;7151;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2" name="Google Shape;7152;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3" name="Google Shape;7153;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4" name="Google Shape;7154;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5" name="Google Shape;7155;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6" name="Google Shape;7156;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7" name="Google Shape;7157;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8" name="Google Shape;7158;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59" name="Google Shape;7159;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0" name="Google Shape;7160;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1" name="Google Shape;7161;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2" name="Google Shape;7162;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3" name="Google Shape;7163;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4" name="Google Shape;7164;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5" name="Google Shape;7165;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6" name="Google Shape;7166;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7" name="Google Shape;7167;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8" name="Google Shape;7168;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69" name="Google Shape;7169;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0" name="Google Shape;7170;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1" name="Google Shape;7171;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2" name="Google Shape;7172;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3" name="Google Shape;7173;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4" name="Google Shape;7174;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5" name="Google Shape;7175;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6" name="Google Shape;7176;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7" name="Google Shape;7177;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8" name="Google Shape;7178;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79" name="Google Shape;7179;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0" name="Google Shape;7180;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1" name="Google Shape;7181;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2" name="Google Shape;7182;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3" name="Google Shape;7183;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4" name="Google Shape;7184;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5" name="Google Shape;7185;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6" name="Google Shape;7186;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7" name="Google Shape;7187;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8" name="Google Shape;7188;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89" name="Google Shape;7189;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0" name="Google Shape;7190;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1" name="Google Shape;7191;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2" name="Google Shape;7192;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3" name="Google Shape;7193;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4" name="Google Shape;7194;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5" name="Google Shape;7195;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6" name="Google Shape;7196;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7" name="Google Shape;7197;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8" name="Google Shape;7198;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199" name="Google Shape;7199;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0" name="Google Shape;7200;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1" name="Google Shape;7201;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2" name="Google Shape;7202;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3" name="Google Shape;7203;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4" name="Google Shape;7204;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5" name="Google Shape;7205;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6" name="Google Shape;7206;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7" name="Google Shape;7207;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8" name="Google Shape;7208;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09" name="Google Shape;7209;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0" name="Google Shape;7210;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1" name="Google Shape;7211;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2" name="Google Shape;7212;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3" name="Google Shape;7213;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4" name="Google Shape;7214;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5" name="Google Shape;7215;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6" name="Google Shape;7216;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7" name="Google Shape;7217;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8" name="Google Shape;7218;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19" name="Google Shape;7219;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0" name="Google Shape;7220;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1" name="Google Shape;7221;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2" name="Google Shape;7222;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3" name="Google Shape;7223;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4" name="Google Shape;7224;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5" name="Google Shape;7225;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6" name="Google Shape;7226;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7" name="Google Shape;7227;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8" name="Google Shape;7228;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29" name="Google Shape;7229;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0" name="Google Shape;7230;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1" name="Google Shape;7231;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2" name="Google Shape;7232;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3" name="Google Shape;7233;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4" name="Google Shape;7234;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5" name="Google Shape;7235;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6" name="Google Shape;7236;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7" name="Google Shape;7237;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8" name="Google Shape;7238;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39" name="Google Shape;7239;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0" name="Google Shape;7240;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1" name="Google Shape;7241;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2" name="Google Shape;7242;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3" name="Google Shape;7243;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4" name="Google Shape;7244;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5" name="Google Shape;7245;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6" name="Google Shape;7246;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7" name="Google Shape;7247;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8" name="Google Shape;7248;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49" name="Google Shape;7249;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0" name="Google Shape;7250;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1" name="Google Shape;7251;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2" name="Google Shape;7252;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3" name="Google Shape;7253;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4" name="Google Shape;7254;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5" name="Google Shape;7255;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6" name="Google Shape;7256;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7" name="Google Shape;7257;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8" name="Google Shape;7258;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59" name="Google Shape;7259;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0" name="Google Shape;7260;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1" name="Google Shape;7261;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2" name="Google Shape;7262;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3" name="Google Shape;7263;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4" name="Google Shape;7264;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5" name="Google Shape;7265;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6" name="Google Shape;7266;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7" name="Google Shape;7267;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8" name="Google Shape;7268;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69" name="Google Shape;7269;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0" name="Google Shape;7270;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1" name="Google Shape;7271;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2" name="Google Shape;7272;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3" name="Google Shape;7273;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4" name="Google Shape;7274;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5" name="Google Shape;7275;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6" name="Google Shape;7276;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7" name="Google Shape;7277;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8" name="Google Shape;7278;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79" name="Google Shape;7279;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0" name="Google Shape;7280;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1" name="Google Shape;7281;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2" name="Google Shape;7282;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3" name="Google Shape;7283;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4" name="Google Shape;7284;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5" name="Google Shape;7285;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6" name="Google Shape;7286;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7" name="Google Shape;7287;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8" name="Google Shape;7288;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89" name="Google Shape;7289;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0" name="Google Shape;7290;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1" name="Google Shape;7291;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2" name="Google Shape;7292;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3" name="Google Shape;7293;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4" name="Google Shape;7294;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5" name="Google Shape;7295;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6" name="Google Shape;7296;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7" name="Google Shape;7297;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8" name="Google Shape;7298;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299" name="Google Shape;7299;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0" name="Google Shape;7300;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1" name="Google Shape;7301;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2" name="Google Shape;7302;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3" name="Google Shape;7303;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4" name="Google Shape;7304;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5" name="Google Shape;7305;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6" name="Google Shape;7306;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7" name="Google Shape;7307;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8" name="Google Shape;7308;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09" name="Google Shape;7309;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0" name="Google Shape;7310;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1" name="Google Shape;7311;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2" name="Google Shape;7312;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3" name="Google Shape;7313;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4" name="Google Shape;7314;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5" name="Google Shape;7315;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6" name="Google Shape;7316;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7" name="Google Shape;7317;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8" name="Google Shape;7318;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19" name="Google Shape;7319;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0" name="Google Shape;7320;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1" name="Google Shape;7321;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2" name="Google Shape;7322;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3" name="Google Shape;7323;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4" name="Google Shape;7324;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5" name="Google Shape;7325;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6" name="Google Shape;7326;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7" name="Google Shape;7327;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8" name="Google Shape;7328;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29" name="Google Shape;7329;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0" name="Google Shape;7330;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1" name="Google Shape;7331;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2" name="Google Shape;7332;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3" name="Google Shape;7333;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4" name="Google Shape;7334;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5" name="Google Shape;7335;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6" name="Google Shape;7336;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7" name="Google Shape;7337;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8" name="Google Shape;7338;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39" name="Google Shape;7339;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0" name="Google Shape;7340;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1" name="Google Shape;7341;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2" name="Google Shape;7342;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3" name="Google Shape;7343;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4" name="Google Shape;7344;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5" name="Google Shape;7345;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6" name="Google Shape;7346;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7" name="Google Shape;7347;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8" name="Google Shape;7348;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49" name="Google Shape;7349;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0" name="Google Shape;7350;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1" name="Google Shape;7351;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2" name="Google Shape;7352;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3" name="Google Shape;7353;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4" name="Google Shape;7354;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5" name="Google Shape;7355;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6" name="Google Shape;7356;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7" name="Google Shape;7357;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8" name="Google Shape;7358;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59" name="Google Shape;7359;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0" name="Google Shape;7360;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1" name="Google Shape;7361;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2" name="Google Shape;7362;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3" name="Google Shape;7363;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4" name="Google Shape;7364;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5" name="Google Shape;7365;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6" name="Google Shape;7366;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7" name="Google Shape;7367;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8" name="Google Shape;7368;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69" name="Google Shape;7369;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0" name="Google Shape;7370;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1" name="Google Shape;7371;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2" name="Google Shape;7372;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3" name="Google Shape;7373;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4" name="Google Shape;7374;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5" name="Google Shape;7375;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6" name="Google Shape;7376;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7" name="Google Shape;7377;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8" name="Google Shape;7378;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79" name="Google Shape;7379;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0" name="Google Shape;7380;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1" name="Google Shape;7381;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2" name="Google Shape;7382;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3" name="Google Shape;7383;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4" name="Google Shape;7384;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5" name="Google Shape;7385;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6" name="Google Shape;7386;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7" name="Google Shape;7387;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8" name="Google Shape;7388;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89" name="Google Shape;7389;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0" name="Google Shape;7390;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1" name="Google Shape;7391;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2" name="Google Shape;7392;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3" name="Google Shape;7393;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4" name="Google Shape;7394;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5" name="Google Shape;7395;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6" name="Google Shape;7396;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7" name="Google Shape;7397;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8" name="Google Shape;7398;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399" name="Google Shape;7399;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0" name="Google Shape;7400;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1" name="Google Shape;7401;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2" name="Google Shape;7402;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3" name="Google Shape;7403;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4" name="Google Shape;7404;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5" name="Google Shape;7405;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6" name="Google Shape;7406;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7" name="Google Shape;7407;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8" name="Google Shape;7408;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09" name="Google Shape;7409;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0" name="Google Shape;7410;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1" name="Google Shape;7411;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2" name="Google Shape;7412;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3" name="Google Shape;7413;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4" name="Google Shape;7414;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5" name="Google Shape;7415;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6" name="Google Shape;7416;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7" name="Google Shape;7417;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8" name="Google Shape;7418;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19" name="Google Shape;7419;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0" name="Google Shape;7420;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1" name="Google Shape;7421;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2" name="Google Shape;7422;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3" name="Google Shape;7423;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4" name="Google Shape;7424;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5" name="Google Shape;7425;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6" name="Google Shape;7426;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7" name="Google Shape;7427;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8" name="Google Shape;7428;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29" name="Google Shape;7429;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0" name="Google Shape;7430;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1" name="Google Shape;7431;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2" name="Google Shape;7432;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3" name="Google Shape;7433;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4" name="Google Shape;7434;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5" name="Google Shape;7435;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6" name="Google Shape;7436;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7" name="Google Shape;7437;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8" name="Google Shape;7438;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39" name="Google Shape;7439;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0" name="Google Shape;7440;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1" name="Google Shape;7441;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2" name="Google Shape;7442;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3" name="Google Shape;7443;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4" name="Google Shape;7444;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5" name="Google Shape;7445;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6" name="Google Shape;7446;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7" name="Google Shape;7447;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8" name="Google Shape;7448;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49" name="Google Shape;7449;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0" name="Google Shape;7450;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1" name="Google Shape;7451;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2" name="Google Shape;7452;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3" name="Google Shape;7453;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4" name="Google Shape;7454;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5" name="Google Shape;7455;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6" name="Google Shape;7456;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7" name="Google Shape;7457;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8" name="Google Shape;7458;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59" name="Google Shape;7459;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0" name="Google Shape;7460;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1" name="Google Shape;7461;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2" name="Google Shape;7462;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3" name="Google Shape;7463;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4" name="Google Shape;7464;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5" name="Google Shape;7465;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6" name="Google Shape;7466;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7" name="Google Shape;7467;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8" name="Google Shape;7468;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69" name="Google Shape;7469;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0" name="Google Shape;7470;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1" name="Google Shape;7471;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2" name="Google Shape;7472;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3" name="Google Shape;7473;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4" name="Google Shape;7474;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5" name="Google Shape;7475;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6" name="Google Shape;7476;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7" name="Google Shape;7477;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8" name="Google Shape;7478;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79" name="Google Shape;7479;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0" name="Google Shape;7480;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1" name="Google Shape;7481;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2" name="Google Shape;7482;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3" name="Google Shape;7483;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4" name="Google Shape;7484;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5" name="Google Shape;7485;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6" name="Google Shape;7486;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7" name="Google Shape;7487;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8" name="Google Shape;7488;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89" name="Google Shape;7489;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0" name="Google Shape;7490;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1" name="Google Shape;7491;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2" name="Google Shape;7492;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3" name="Google Shape;7493;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4" name="Google Shape;7494;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5" name="Google Shape;7495;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6" name="Google Shape;7496;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7" name="Google Shape;7497;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8" name="Google Shape;7498;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499" name="Google Shape;7499;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0" name="Google Shape;7500;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1" name="Google Shape;7501;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2" name="Google Shape;7502;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3" name="Google Shape;7503;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4" name="Google Shape;7504;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5" name="Google Shape;7505;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6" name="Google Shape;7506;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7" name="Google Shape;7507;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8" name="Google Shape;7508;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09" name="Google Shape;7509;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0" name="Google Shape;7510;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1" name="Google Shape;7511;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2" name="Google Shape;7512;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3" name="Google Shape;7513;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4" name="Google Shape;7514;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5" name="Google Shape;7515;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6" name="Google Shape;7516;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7" name="Google Shape;7517;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8" name="Google Shape;7518;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19" name="Google Shape;7519;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0" name="Google Shape;7520;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1" name="Google Shape;7521;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2" name="Google Shape;7522;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3" name="Google Shape;7523;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4" name="Google Shape;7524;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5" name="Google Shape;7525;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6" name="Google Shape;7526;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7" name="Google Shape;7527;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8" name="Google Shape;7528;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29" name="Google Shape;7529;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0" name="Google Shape;7530;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1" name="Google Shape;7531;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2" name="Google Shape;7532;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3" name="Google Shape;7533;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4" name="Google Shape;7534;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5" name="Google Shape;7535;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6" name="Google Shape;7536;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7" name="Google Shape;7537;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8" name="Google Shape;7538;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39" name="Google Shape;7539;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0" name="Google Shape;7540;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1" name="Google Shape;7541;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2" name="Google Shape;7542;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3" name="Google Shape;7543;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4" name="Google Shape;7544;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5" name="Google Shape;7545;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6" name="Google Shape;7546;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7" name="Google Shape;7547;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8" name="Google Shape;7548;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49" name="Google Shape;7549;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0" name="Google Shape;7550;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1" name="Google Shape;7551;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2" name="Google Shape;7552;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3" name="Google Shape;7553;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4" name="Google Shape;7554;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5" name="Google Shape;7555;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6" name="Google Shape;7556;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7" name="Google Shape;7557;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8" name="Google Shape;7558;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59" name="Google Shape;7559;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0" name="Google Shape;7560;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1" name="Google Shape;7561;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2" name="Google Shape;7562;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3" name="Google Shape;7563;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4" name="Google Shape;7564;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5" name="Google Shape;7565;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6" name="Google Shape;7566;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7" name="Google Shape;7567;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8" name="Google Shape;7568;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69" name="Google Shape;7569;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0" name="Google Shape;7570;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1" name="Google Shape;7571;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2" name="Google Shape;7572;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3" name="Google Shape;7573;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4" name="Google Shape;7574;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5" name="Google Shape;7575;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6" name="Google Shape;7576;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7" name="Google Shape;7577;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8" name="Google Shape;7578;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79" name="Google Shape;7579;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0" name="Google Shape;7580;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1" name="Google Shape;7581;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2" name="Google Shape;7582;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3" name="Google Shape;7583;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4" name="Google Shape;7584;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5" name="Google Shape;7585;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6" name="Google Shape;7586;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7" name="Google Shape;7587;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8" name="Google Shape;7588;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89" name="Google Shape;7589;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0" name="Google Shape;7590;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1" name="Google Shape;7591;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2" name="Google Shape;7592;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3" name="Google Shape;7593;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4" name="Google Shape;7594;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5" name="Google Shape;7595;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6" name="Google Shape;7596;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7" name="Google Shape;7597;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8" name="Google Shape;7598;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599" name="Google Shape;7599;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0" name="Google Shape;7600;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1" name="Google Shape;7601;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2" name="Google Shape;7602;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3" name="Google Shape;7603;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4" name="Google Shape;7604;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5" name="Google Shape;7605;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6" name="Google Shape;7606;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7" name="Google Shape;7607;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8" name="Google Shape;7608;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09" name="Google Shape;7609;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0" name="Google Shape;7610;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1" name="Google Shape;7611;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2" name="Google Shape;7612;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3" name="Google Shape;7613;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4" name="Google Shape;7614;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5" name="Google Shape;7615;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6" name="Google Shape;7616;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7" name="Google Shape;7617;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8" name="Google Shape;7618;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19" name="Google Shape;7619;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0" name="Google Shape;7620;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1" name="Google Shape;7621;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2" name="Google Shape;7622;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3" name="Google Shape;7623;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4" name="Google Shape;7624;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5" name="Google Shape;7625;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6" name="Google Shape;7626;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7" name="Google Shape;7627;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8" name="Google Shape;7628;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29" name="Google Shape;7629;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0" name="Google Shape;7630;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1" name="Google Shape;7631;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2" name="Google Shape;7632;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3" name="Google Shape;7633;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4" name="Google Shape;7634;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5" name="Google Shape;7635;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6" name="Google Shape;7636;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7" name="Google Shape;7637;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8" name="Google Shape;7638;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39" name="Google Shape;7639;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0" name="Google Shape;7640;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1" name="Google Shape;7641;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2" name="Google Shape;7642;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3" name="Google Shape;7643;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4" name="Google Shape;7644;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5" name="Google Shape;7645;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6" name="Google Shape;7646;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7" name="Google Shape;7647;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8" name="Google Shape;7648;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49" name="Google Shape;7649;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0" name="Google Shape;7650;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1" name="Google Shape;7651;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2" name="Google Shape;7652;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3" name="Google Shape;7653;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4" name="Google Shape;7654;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5" name="Google Shape;7655;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6" name="Google Shape;7656;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7" name="Google Shape;7657;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8" name="Google Shape;7658;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59" name="Google Shape;7659;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0" name="Google Shape;7660;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1" name="Google Shape;7661;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2" name="Google Shape;7662;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3" name="Google Shape;7663;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4" name="Google Shape;7664;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5" name="Google Shape;7665;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6" name="Google Shape;7666;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7" name="Google Shape;7667;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8" name="Google Shape;7668;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69" name="Google Shape;7669;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0" name="Google Shape;7670;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1" name="Google Shape;7671;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2" name="Google Shape;7672;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3" name="Google Shape;7673;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4" name="Google Shape;7674;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5" name="Google Shape;7675;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6" name="Google Shape;7676;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7" name="Google Shape;7677;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8" name="Google Shape;7678;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79" name="Google Shape;7679;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0" name="Google Shape;7680;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1" name="Google Shape;7681;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2" name="Google Shape;7682;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3" name="Google Shape;7683;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4" name="Google Shape;7684;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5" name="Google Shape;7685;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6" name="Google Shape;7686;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7" name="Google Shape;7687;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8" name="Google Shape;7688;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89" name="Google Shape;7689;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0" name="Google Shape;7690;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1" name="Google Shape;7691;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2" name="Google Shape;7692;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3" name="Google Shape;7693;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4" name="Google Shape;7694;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5" name="Google Shape;7695;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6" name="Google Shape;7696;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7" name="Google Shape;7697;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8" name="Google Shape;7698;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699" name="Google Shape;7699;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0" name="Google Shape;7700;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1" name="Google Shape;7701;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2" name="Google Shape;7702;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3" name="Google Shape;7703;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4" name="Google Shape;7704;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5" name="Google Shape;7705;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6" name="Google Shape;7706;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7" name="Google Shape;7707;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8" name="Google Shape;7708;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09" name="Google Shape;7709;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0" name="Google Shape;7710;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1" name="Google Shape;7711;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2" name="Google Shape;7712;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3" name="Google Shape;7713;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4" name="Google Shape;7714;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5" name="Google Shape;7715;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6" name="Google Shape;7716;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7" name="Google Shape;7717;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8" name="Google Shape;7718;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19" name="Google Shape;7719;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0" name="Google Shape;7720;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1" name="Google Shape;7721;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2" name="Google Shape;7722;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3" name="Google Shape;7723;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4" name="Google Shape;7724;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5" name="Google Shape;7725;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6" name="Google Shape;7726;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7" name="Google Shape;7727;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8" name="Google Shape;7728;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29" name="Google Shape;7729;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0" name="Google Shape;7730;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1" name="Google Shape;7731;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2" name="Google Shape;7732;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3" name="Google Shape;7733;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4" name="Google Shape;7734;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5" name="Google Shape;7735;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6" name="Google Shape;7736;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7" name="Google Shape;7737;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8" name="Google Shape;7738;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39" name="Google Shape;7739;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0" name="Google Shape;7740;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1" name="Google Shape;7741;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2" name="Google Shape;7742;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3" name="Google Shape;7743;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4" name="Google Shape;7744;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5" name="Google Shape;7745;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6" name="Google Shape;7746;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7" name="Google Shape;7747;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8" name="Google Shape;7748;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49" name="Google Shape;7749;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0" name="Google Shape;7750;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1" name="Google Shape;7751;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2" name="Google Shape;7752;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3" name="Google Shape;7753;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4" name="Google Shape;7754;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5" name="Google Shape;7755;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6" name="Google Shape;7756;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7" name="Google Shape;7757;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8" name="Google Shape;7758;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59" name="Google Shape;7759;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0" name="Google Shape;7760;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1" name="Google Shape;7761;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2" name="Google Shape;7762;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3" name="Google Shape;7763;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4" name="Google Shape;7764;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5" name="Google Shape;7765;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6" name="Google Shape;7766;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7" name="Google Shape;7767;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8" name="Google Shape;7768;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69" name="Google Shape;7769;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0" name="Google Shape;7770;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1" name="Google Shape;7771;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2" name="Google Shape;7772;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3" name="Google Shape;7773;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4" name="Google Shape;7774;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5" name="Google Shape;7775;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6" name="Google Shape;7776;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7" name="Google Shape;7777;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8" name="Google Shape;7778;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79" name="Google Shape;7779;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0" name="Google Shape;7780;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1" name="Google Shape;7781;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2" name="Google Shape;7782;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3" name="Google Shape;7783;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4" name="Google Shape;7784;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5" name="Google Shape;7785;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6" name="Google Shape;7786;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7" name="Google Shape;7787;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8" name="Google Shape;7788;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89" name="Google Shape;7789;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0" name="Google Shape;7790;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1" name="Google Shape;7791;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2" name="Google Shape;7792;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3" name="Google Shape;7793;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4" name="Google Shape;7794;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5" name="Google Shape;7795;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6" name="Google Shape;7796;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7" name="Google Shape;7797;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8" name="Google Shape;7798;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799" name="Google Shape;7799;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0" name="Google Shape;7800;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1" name="Google Shape;7801;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2" name="Google Shape;7802;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3" name="Google Shape;7803;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4" name="Google Shape;7804;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5" name="Google Shape;7805;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6" name="Google Shape;7806;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7" name="Google Shape;7807;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8" name="Google Shape;7808;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09" name="Google Shape;7809;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0" name="Google Shape;7810;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1" name="Google Shape;7811;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2" name="Google Shape;7812;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3" name="Google Shape;7813;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4" name="Google Shape;7814;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5" name="Google Shape;7815;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6" name="Google Shape;7816;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7" name="Google Shape;7817;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8" name="Google Shape;7818;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19" name="Google Shape;7819;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0" name="Google Shape;7820;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1" name="Google Shape;7821;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2" name="Google Shape;7822;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3" name="Google Shape;7823;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4" name="Google Shape;7824;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5" name="Google Shape;7825;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6" name="Google Shape;7826;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7" name="Google Shape;7827;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8" name="Google Shape;7828;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29" name="Google Shape;7829;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0" name="Google Shape;7830;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1" name="Google Shape;7831;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2" name="Google Shape;7832;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3" name="Google Shape;7833;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4" name="Google Shape;7834;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5" name="Google Shape;7835;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6" name="Google Shape;7836;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7" name="Google Shape;7837;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8" name="Google Shape;7838;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39" name="Google Shape;7839;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0" name="Google Shape;7840;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1" name="Google Shape;7841;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2" name="Google Shape;7842;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3" name="Google Shape;7843;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4" name="Google Shape;7844;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5" name="Google Shape;7845;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6" name="Google Shape;7846;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7" name="Google Shape;7847;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8" name="Google Shape;7848;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49" name="Google Shape;7849;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0" name="Google Shape;7850;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1" name="Google Shape;7851;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2" name="Google Shape;7852;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3" name="Google Shape;7853;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4" name="Google Shape;7854;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5" name="Google Shape;7855;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6" name="Google Shape;7856;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7" name="Google Shape;7857;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8" name="Google Shape;7858;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59" name="Google Shape;7859;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0" name="Google Shape;7860;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1" name="Google Shape;7861;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2" name="Google Shape;7862;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3" name="Google Shape;7863;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4" name="Google Shape;7864;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5" name="Google Shape;7865;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6" name="Google Shape;7866;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7" name="Google Shape;7867;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8" name="Google Shape;7868;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69" name="Google Shape;7869;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0" name="Google Shape;7870;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1" name="Google Shape;7871;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2" name="Google Shape;7872;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3" name="Google Shape;7873;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4" name="Google Shape;7874;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5" name="Google Shape;7875;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6" name="Google Shape;7876;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7" name="Google Shape;7877;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8" name="Google Shape;7878;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79" name="Google Shape;7879;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0" name="Google Shape;7880;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1" name="Google Shape;7881;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2" name="Google Shape;7882;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3" name="Google Shape;7883;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4" name="Google Shape;7884;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5" name="Google Shape;7885;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6" name="Google Shape;7886;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7" name="Google Shape;7887;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8" name="Google Shape;7888;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89" name="Google Shape;7889;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0" name="Google Shape;7890;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1" name="Google Shape;7891;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2" name="Google Shape;7892;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3" name="Google Shape;7893;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4" name="Google Shape;7894;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5" name="Google Shape;7895;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6" name="Google Shape;7896;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7" name="Google Shape;7897;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8" name="Google Shape;7898;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899" name="Google Shape;7899;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0" name="Google Shape;7900;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1" name="Google Shape;7901;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2" name="Google Shape;7902;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3" name="Google Shape;7903;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4" name="Google Shape;7904;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5" name="Google Shape;7905;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6" name="Google Shape;7906;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7" name="Google Shape;7907;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8" name="Google Shape;7908;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09" name="Google Shape;7909;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0" name="Google Shape;7910;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1" name="Google Shape;7911;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2" name="Google Shape;7912;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3" name="Google Shape;7913;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4" name="Google Shape;7914;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5" name="Google Shape;7915;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6" name="Google Shape;7916;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7" name="Google Shape;7917;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8" name="Google Shape;7918;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19" name="Google Shape;7919;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0" name="Google Shape;7920;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1" name="Google Shape;7921;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2" name="Google Shape;7922;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3" name="Google Shape;7923;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4" name="Google Shape;7924;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5" name="Google Shape;7925;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6" name="Google Shape;7926;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7" name="Google Shape;7927;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8" name="Google Shape;7928;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29" name="Google Shape;7929;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0" name="Google Shape;7930;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1" name="Google Shape;7931;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2" name="Google Shape;7932;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3" name="Google Shape;7933;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4" name="Google Shape;7934;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5" name="Google Shape;7935;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6" name="Google Shape;7936;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7" name="Google Shape;7937;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8" name="Google Shape;7938;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39" name="Google Shape;7939;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0" name="Google Shape;7940;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1" name="Google Shape;7941;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2" name="Google Shape;7942;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3" name="Google Shape;7943;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4" name="Google Shape;7944;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5" name="Google Shape;7945;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6" name="Google Shape;7946;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7" name="Google Shape;7947;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8" name="Google Shape;7948;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49" name="Google Shape;7949;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0" name="Google Shape;7950;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1" name="Google Shape;7951;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2" name="Google Shape;7952;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3" name="Google Shape;7953;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4" name="Google Shape;7954;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5" name="Google Shape;7955;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6" name="Google Shape;7956;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7" name="Google Shape;7957;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8" name="Google Shape;7958;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59" name="Google Shape;7959;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0" name="Google Shape;7960;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1" name="Google Shape;7961;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2" name="Google Shape;7962;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3" name="Google Shape;7963;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4" name="Google Shape;7964;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5" name="Google Shape;7965;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6" name="Google Shape;7966;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7" name="Google Shape;7967;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8" name="Google Shape;7968;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69" name="Google Shape;7969;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0" name="Google Shape;7970;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1" name="Google Shape;7971;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2" name="Google Shape;7972;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3" name="Google Shape;7973;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4" name="Google Shape;7974;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5" name="Google Shape;7975;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6" name="Google Shape;7976;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7" name="Google Shape;7977;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8" name="Google Shape;7978;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79" name="Google Shape;7979;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0" name="Google Shape;7980;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1" name="Google Shape;7981;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2" name="Google Shape;7982;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3" name="Google Shape;7983;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4" name="Google Shape;7984;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5" name="Google Shape;7985;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6" name="Google Shape;7986;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7" name="Google Shape;7987;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8" name="Google Shape;7988;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89" name="Google Shape;7989;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0" name="Google Shape;7990;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1" name="Google Shape;7991;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2" name="Google Shape;7992;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3" name="Google Shape;7993;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4" name="Google Shape;7994;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5" name="Google Shape;7995;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6" name="Google Shape;7996;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7" name="Google Shape;7997;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8" name="Google Shape;7998;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7999" name="Google Shape;7999;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0" name="Google Shape;8000;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1" name="Google Shape;8001;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2" name="Google Shape;8002;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3" name="Google Shape;8003;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4" name="Google Shape;8004;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5" name="Google Shape;8005;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6" name="Google Shape;8006;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7" name="Google Shape;8007;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8" name="Google Shape;8008;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09" name="Google Shape;8009;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0" name="Google Shape;8010;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1" name="Google Shape;8011;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2" name="Google Shape;8012;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3" name="Google Shape;8013;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4" name="Google Shape;8014;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5" name="Google Shape;8015;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6" name="Google Shape;8016;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7" name="Google Shape;8017;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8" name="Google Shape;8018;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19" name="Google Shape;8019;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0" name="Google Shape;8020;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1" name="Google Shape;8021;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2" name="Google Shape;8022;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3" name="Google Shape;8023;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4" name="Google Shape;8024;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5" name="Google Shape;8025;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6" name="Google Shape;8026;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7" name="Google Shape;8027;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8" name="Google Shape;8028;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29" name="Google Shape;8029;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0" name="Google Shape;8030;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1" name="Google Shape;8031;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2" name="Google Shape;8032;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3" name="Google Shape;8033;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4" name="Google Shape;8034;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5" name="Google Shape;8035;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6" name="Google Shape;8036;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7" name="Google Shape;8037;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8" name="Google Shape;8038;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39" name="Google Shape;8039;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0" name="Google Shape;8040;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1" name="Google Shape;8041;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2" name="Google Shape;8042;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3" name="Google Shape;8043;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4" name="Google Shape;8044;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5" name="Google Shape;8045;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6" name="Google Shape;8046;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7" name="Google Shape;8047;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8" name="Google Shape;8048;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49" name="Google Shape;8049;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0" name="Google Shape;8050;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1" name="Google Shape;8051;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2" name="Google Shape;8052;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3" name="Google Shape;8053;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4" name="Google Shape;8054;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5" name="Google Shape;8055;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6" name="Google Shape;8056;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7" name="Google Shape;8057;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8" name="Google Shape;8058;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59" name="Google Shape;8059;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0" name="Google Shape;8060;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1" name="Google Shape;8061;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2" name="Google Shape;8062;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3" name="Google Shape;8063;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4" name="Google Shape;8064;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5" name="Google Shape;8065;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6" name="Google Shape;8066;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7" name="Google Shape;8067;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8" name="Google Shape;8068;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69" name="Google Shape;8069;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0" name="Google Shape;8070;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1" name="Google Shape;8071;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2" name="Google Shape;8072;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3" name="Google Shape;8073;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4" name="Google Shape;8074;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5" name="Google Shape;8075;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6" name="Google Shape;8076;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7" name="Google Shape;8077;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8" name="Google Shape;8078;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79" name="Google Shape;8079;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0" name="Google Shape;8080;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1" name="Google Shape;8081;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2" name="Google Shape;8082;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3" name="Google Shape;8083;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4" name="Google Shape;8084;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5" name="Google Shape;8085;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6" name="Google Shape;8086;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7" name="Google Shape;8087;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8" name="Google Shape;8088;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89" name="Google Shape;8089;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0" name="Google Shape;8090;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1" name="Google Shape;8091;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2" name="Google Shape;8092;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3" name="Google Shape;8093;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4" name="Google Shape;8094;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5" name="Google Shape;8095;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6" name="Google Shape;8096;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7" name="Google Shape;8097;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8" name="Google Shape;8098;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099" name="Google Shape;8099;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0" name="Google Shape;8100;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1" name="Google Shape;8101;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2" name="Google Shape;8102;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3" name="Google Shape;8103;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4" name="Google Shape;8104;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5" name="Google Shape;8105;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6" name="Google Shape;8106;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7" name="Google Shape;8107;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8" name="Google Shape;8108;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09" name="Google Shape;8109;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0" name="Google Shape;8110;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1" name="Google Shape;8111;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2" name="Google Shape;8112;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3" name="Google Shape;8113;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4" name="Google Shape;8114;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5" name="Google Shape;8115;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6" name="Google Shape;8116;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7" name="Google Shape;8117;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8" name="Google Shape;8118;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19" name="Google Shape;8119;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0" name="Google Shape;8120;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1" name="Google Shape;8121;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2" name="Google Shape;8122;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3" name="Google Shape;8123;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4" name="Google Shape;8124;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5" name="Google Shape;8125;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6" name="Google Shape;8126;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7" name="Google Shape;8127;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8" name="Google Shape;8128;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29" name="Google Shape;8129;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0" name="Google Shape;8130;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1" name="Google Shape;8131;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2" name="Google Shape;8132;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3" name="Google Shape;8133;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4" name="Google Shape;8134;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5" name="Google Shape;8135;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6" name="Google Shape;8136;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7" name="Google Shape;8137;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8" name="Google Shape;8138;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39" name="Google Shape;8139;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0" name="Google Shape;8140;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1" name="Google Shape;8141;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2" name="Google Shape;8142;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3" name="Google Shape;8143;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4" name="Google Shape;8144;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5" name="Google Shape;8145;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6" name="Google Shape;8146;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7" name="Google Shape;8147;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8" name="Google Shape;8148;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49" name="Google Shape;8149;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0" name="Google Shape;8150;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1" name="Google Shape;8151;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2" name="Google Shape;8152;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3" name="Google Shape;8153;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4" name="Google Shape;8154;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5" name="Google Shape;8155;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6" name="Google Shape;8156;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7" name="Google Shape;8157;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8" name="Google Shape;8158;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59" name="Google Shape;8159;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0" name="Google Shape;8160;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1" name="Google Shape;8161;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2" name="Google Shape;8162;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3" name="Google Shape;8163;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4" name="Google Shape;8164;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5" name="Google Shape;8165;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6" name="Google Shape;8166;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7" name="Google Shape;8167;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8" name="Google Shape;8168;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69" name="Google Shape;8169;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0" name="Google Shape;8170;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1" name="Google Shape;8171;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2" name="Google Shape;8172;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3" name="Google Shape;8173;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4" name="Google Shape;8174;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5" name="Google Shape;8175;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6" name="Google Shape;8176;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7" name="Google Shape;8177;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8" name="Google Shape;8178;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79" name="Google Shape;8179;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0" name="Google Shape;8180;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1" name="Google Shape;8181;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2" name="Google Shape;8182;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3" name="Google Shape;8183;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4" name="Google Shape;8184;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5" name="Google Shape;8185;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6" name="Google Shape;8186;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7" name="Google Shape;8187;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8" name="Google Shape;8188;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89" name="Google Shape;8189;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0" name="Google Shape;8190;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1" name="Google Shape;8191;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2" name="Google Shape;8192;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3" name="Google Shape;8193;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4" name="Google Shape;8194;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5" name="Google Shape;8195;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6" name="Google Shape;8196;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7" name="Google Shape;8197;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8" name="Google Shape;8198;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199" name="Google Shape;8199;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0" name="Google Shape;8200;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1" name="Google Shape;8201;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2" name="Google Shape;8202;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3" name="Google Shape;8203;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4" name="Google Shape;8204;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5" name="Google Shape;8205;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6" name="Google Shape;8206;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7" name="Google Shape;8207;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8" name="Google Shape;8208;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09" name="Google Shape;8209;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0" name="Google Shape;8210;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1" name="Google Shape;8211;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2" name="Google Shape;8212;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3" name="Google Shape;8213;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4" name="Google Shape;8214;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5" name="Google Shape;8215;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6" name="Google Shape;8216;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7" name="Google Shape;8217;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8" name="Google Shape;8218;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19" name="Google Shape;8219;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0" name="Google Shape;8220;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1" name="Google Shape;8221;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2" name="Google Shape;8222;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3" name="Google Shape;8223;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4" name="Google Shape;8224;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5" name="Google Shape;8225;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6" name="Google Shape;8226;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7" name="Google Shape;8227;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8" name="Google Shape;8228;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29" name="Google Shape;8229;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0" name="Google Shape;8230;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1" name="Google Shape;8231;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2" name="Google Shape;8232;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3" name="Google Shape;8233;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4" name="Google Shape;8234;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5" name="Google Shape;8235;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6" name="Google Shape;8236;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7" name="Google Shape;8237;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8" name="Google Shape;8238;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39" name="Google Shape;8239;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0" name="Google Shape;8240;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1" name="Google Shape;8241;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2" name="Google Shape;8242;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3" name="Google Shape;8243;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4" name="Google Shape;8244;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5" name="Google Shape;8245;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6" name="Google Shape;8246;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7" name="Google Shape;8247;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8" name="Google Shape;8248;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49" name="Google Shape;8249;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0" name="Google Shape;8250;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1" name="Google Shape;8251;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2" name="Google Shape;8252;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3" name="Google Shape;8253;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4" name="Google Shape;8254;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5" name="Google Shape;8255;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6" name="Google Shape;8256;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7" name="Google Shape;8257;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8" name="Google Shape;8258;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59" name="Google Shape;8259;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0" name="Google Shape;8260;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1" name="Google Shape;8261;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2" name="Google Shape;8262;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3" name="Google Shape;8263;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4" name="Google Shape;8264;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5" name="Google Shape;8265;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6" name="Google Shape;8266;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7" name="Google Shape;8267;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8" name="Google Shape;8268;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69" name="Google Shape;8269;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0" name="Google Shape;8270;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1" name="Google Shape;8271;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2" name="Google Shape;8272;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3" name="Google Shape;8273;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4" name="Google Shape;8274;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5" name="Google Shape;8275;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6" name="Google Shape;8276;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7" name="Google Shape;8277;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8" name="Google Shape;8278;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79" name="Google Shape;8279;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0" name="Google Shape;8280;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1" name="Google Shape;8281;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2" name="Google Shape;8282;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3" name="Google Shape;8283;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4" name="Google Shape;8284;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5" name="Google Shape;8285;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6" name="Google Shape;8286;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7" name="Google Shape;8287;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8" name="Google Shape;8288;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89" name="Google Shape;8289;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0" name="Google Shape;8290;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1" name="Google Shape;8291;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2" name="Google Shape;8292;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3" name="Google Shape;8293;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4" name="Google Shape;8294;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5" name="Google Shape;8295;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6" name="Google Shape;8296;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7" name="Google Shape;8297;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8" name="Google Shape;8298;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299" name="Google Shape;8299;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0" name="Google Shape;8300;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1" name="Google Shape;8301;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2" name="Google Shape;8302;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3" name="Google Shape;8303;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4" name="Google Shape;8304;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5" name="Google Shape;8305;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6" name="Google Shape;8306;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7" name="Google Shape;8307;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8" name="Google Shape;8308;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09" name="Google Shape;8309;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0" name="Google Shape;8310;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1" name="Google Shape;8311;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2" name="Google Shape;8312;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3" name="Google Shape;8313;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4" name="Google Shape;8314;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5" name="Google Shape;8315;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6" name="Google Shape;8316;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7" name="Google Shape;8317;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18" name="Google Shape;8318;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19" name="Google Shape;8319;p64"/>
          <p:cNvGrpSpPr/>
          <p:nvPr/>
        </p:nvGrpSpPr>
        <p:grpSpPr>
          <a:xfrm>
            <a:off x="4797047" y="4087843"/>
            <a:ext cx="2988459" cy="1774208"/>
            <a:chOff x="3597785" y="3065882"/>
            <a:chExt cx="2241344" cy="1330656"/>
          </a:xfrm>
        </p:grpSpPr>
        <p:grpSp>
          <p:nvGrpSpPr>
            <p:cNvPr id="8320" name="Google Shape;8320;p64"/>
            <p:cNvGrpSpPr/>
            <p:nvPr/>
          </p:nvGrpSpPr>
          <p:grpSpPr>
            <a:xfrm>
              <a:off x="5296908" y="3937355"/>
              <a:ext cx="143198" cy="32380"/>
              <a:chOff x="5296908" y="3937355"/>
              <a:chExt cx="143198" cy="32380"/>
            </a:xfrm>
          </p:grpSpPr>
          <p:sp>
            <p:nvSpPr>
              <p:cNvPr id="8321" name="Google Shape;8321;p6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322" name="Google Shape;8322;p64"/>
              <p:cNvGrpSpPr/>
              <p:nvPr/>
            </p:nvGrpSpPr>
            <p:grpSpPr>
              <a:xfrm>
                <a:off x="5402331" y="3937355"/>
                <a:ext cx="37776" cy="32380"/>
                <a:chOff x="5402331" y="3937355"/>
                <a:chExt cx="37776" cy="32380"/>
              </a:xfrm>
            </p:grpSpPr>
            <p:sp>
              <p:nvSpPr>
                <p:cNvPr id="8323" name="Google Shape;8323;p6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4" name="Google Shape;8324;p6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25" name="Google Shape;8325;p64"/>
              <p:cNvGrpSpPr/>
              <p:nvPr/>
            </p:nvGrpSpPr>
            <p:grpSpPr>
              <a:xfrm>
                <a:off x="5296908" y="3937355"/>
                <a:ext cx="37783" cy="32380"/>
                <a:chOff x="5296908" y="3937355"/>
                <a:chExt cx="37783" cy="32380"/>
              </a:xfrm>
            </p:grpSpPr>
            <p:sp>
              <p:nvSpPr>
                <p:cNvPr id="8326" name="Google Shape;8326;p6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27" name="Google Shape;8327;p6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28" name="Google Shape;8328;p64"/>
            <p:cNvGrpSpPr/>
            <p:nvPr/>
          </p:nvGrpSpPr>
          <p:grpSpPr>
            <a:xfrm>
              <a:off x="4724163" y="3119631"/>
              <a:ext cx="120838" cy="84218"/>
              <a:chOff x="4724163" y="3119631"/>
              <a:chExt cx="120838" cy="84218"/>
            </a:xfrm>
          </p:grpSpPr>
          <p:grpSp>
            <p:nvGrpSpPr>
              <p:cNvPr id="8329" name="Google Shape;8329;p64"/>
              <p:cNvGrpSpPr/>
              <p:nvPr/>
            </p:nvGrpSpPr>
            <p:grpSpPr>
              <a:xfrm>
                <a:off x="4746712" y="3132773"/>
                <a:ext cx="86869" cy="56424"/>
                <a:chOff x="4746712" y="3132773"/>
                <a:chExt cx="86869" cy="56424"/>
              </a:xfrm>
            </p:grpSpPr>
            <p:sp>
              <p:nvSpPr>
                <p:cNvPr id="8330" name="Google Shape;8330;p6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1" name="Google Shape;8331;p6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32" name="Google Shape;8332;p64"/>
              <p:cNvGrpSpPr/>
              <p:nvPr/>
            </p:nvGrpSpPr>
            <p:grpSpPr>
              <a:xfrm>
                <a:off x="4773634" y="3143336"/>
                <a:ext cx="37776" cy="32451"/>
                <a:chOff x="4773634" y="3143336"/>
                <a:chExt cx="37776" cy="32451"/>
              </a:xfrm>
            </p:grpSpPr>
            <p:sp>
              <p:nvSpPr>
                <p:cNvPr id="8333" name="Google Shape;8333;p6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4" name="Google Shape;8334;p6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35" name="Google Shape;8335;p64"/>
              <p:cNvGrpSpPr/>
              <p:nvPr/>
            </p:nvGrpSpPr>
            <p:grpSpPr>
              <a:xfrm>
                <a:off x="4724163" y="3131248"/>
                <a:ext cx="37776" cy="32459"/>
                <a:chOff x="4724163" y="3131248"/>
                <a:chExt cx="37776" cy="32459"/>
              </a:xfrm>
            </p:grpSpPr>
            <p:sp>
              <p:nvSpPr>
                <p:cNvPr id="8336" name="Google Shape;8336;p6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37" name="Google Shape;8337;p6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38" name="Google Shape;8338;p64"/>
              <p:cNvGrpSpPr/>
              <p:nvPr/>
            </p:nvGrpSpPr>
            <p:grpSpPr>
              <a:xfrm>
                <a:off x="4755081" y="3176054"/>
                <a:ext cx="32357" cy="27795"/>
                <a:chOff x="4755081" y="3176054"/>
                <a:chExt cx="32357" cy="27795"/>
              </a:xfrm>
            </p:grpSpPr>
            <p:sp>
              <p:nvSpPr>
                <p:cNvPr id="8339" name="Google Shape;8339;p6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0" name="Google Shape;8340;p6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41" name="Google Shape;8341;p64"/>
              <p:cNvGrpSpPr/>
              <p:nvPr/>
            </p:nvGrpSpPr>
            <p:grpSpPr>
              <a:xfrm>
                <a:off x="4812550" y="3119631"/>
                <a:ext cx="32451" cy="27803"/>
                <a:chOff x="4812550" y="3119631"/>
                <a:chExt cx="32451" cy="27803"/>
              </a:xfrm>
            </p:grpSpPr>
            <p:sp>
              <p:nvSpPr>
                <p:cNvPr id="8342" name="Google Shape;8342;p6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3" name="Google Shape;8343;p6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44" name="Google Shape;8344;p64"/>
            <p:cNvGrpSpPr/>
            <p:nvPr/>
          </p:nvGrpSpPr>
          <p:grpSpPr>
            <a:xfrm>
              <a:off x="5382826" y="4027197"/>
              <a:ext cx="268967" cy="250422"/>
              <a:chOff x="5382826" y="4027197"/>
              <a:chExt cx="268967" cy="250422"/>
            </a:xfrm>
          </p:grpSpPr>
          <p:grpSp>
            <p:nvGrpSpPr>
              <p:cNvPr id="8345" name="Google Shape;8345;p64"/>
              <p:cNvGrpSpPr/>
              <p:nvPr/>
            </p:nvGrpSpPr>
            <p:grpSpPr>
              <a:xfrm>
                <a:off x="5405280" y="4042510"/>
                <a:ext cx="237570" cy="218647"/>
                <a:chOff x="5405280" y="4042510"/>
                <a:chExt cx="237570" cy="218647"/>
              </a:xfrm>
            </p:grpSpPr>
            <p:sp>
              <p:nvSpPr>
                <p:cNvPr id="8346" name="Google Shape;8346;p6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7" name="Google Shape;8347;p6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8" name="Google Shape;8348;p6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49" name="Google Shape;8349;p6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0" name="Google Shape;8350;p6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1" name="Google Shape;8351;p6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52" name="Google Shape;8352;p64"/>
              <p:cNvGrpSpPr/>
              <p:nvPr/>
            </p:nvGrpSpPr>
            <p:grpSpPr>
              <a:xfrm>
                <a:off x="5382826" y="4125549"/>
                <a:ext cx="37776" cy="32380"/>
                <a:chOff x="5382826" y="4125549"/>
                <a:chExt cx="37776" cy="32380"/>
              </a:xfrm>
            </p:grpSpPr>
            <p:sp>
              <p:nvSpPr>
                <p:cNvPr id="8353" name="Google Shape;8353;p6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4" name="Google Shape;8354;p6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55" name="Google Shape;8355;p64"/>
              <p:cNvGrpSpPr/>
              <p:nvPr/>
            </p:nvGrpSpPr>
            <p:grpSpPr>
              <a:xfrm>
                <a:off x="5475680" y="4195587"/>
                <a:ext cx="37783" cy="32364"/>
                <a:chOff x="5475680" y="4195587"/>
                <a:chExt cx="37783" cy="32364"/>
              </a:xfrm>
            </p:grpSpPr>
            <p:sp>
              <p:nvSpPr>
                <p:cNvPr id="8356" name="Google Shape;8356;p6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57" name="Google Shape;8357;p6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58" name="Google Shape;8358;p64"/>
              <p:cNvGrpSpPr/>
              <p:nvPr/>
            </p:nvGrpSpPr>
            <p:grpSpPr>
              <a:xfrm>
                <a:off x="5532575" y="4027197"/>
                <a:ext cx="33308" cy="32262"/>
                <a:chOff x="5532575" y="4027197"/>
                <a:chExt cx="33308" cy="32262"/>
              </a:xfrm>
            </p:grpSpPr>
            <p:sp>
              <p:nvSpPr>
                <p:cNvPr id="8359" name="Google Shape;8359;p6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0" name="Google Shape;8360;p6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61" name="Google Shape;8361;p64"/>
              <p:cNvGrpSpPr/>
              <p:nvPr/>
            </p:nvGrpSpPr>
            <p:grpSpPr>
              <a:xfrm>
                <a:off x="5590706" y="4245348"/>
                <a:ext cx="33497" cy="32270"/>
                <a:chOff x="5590706" y="4245348"/>
                <a:chExt cx="33497" cy="32270"/>
              </a:xfrm>
            </p:grpSpPr>
            <p:sp>
              <p:nvSpPr>
                <p:cNvPr id="8362" name="Google Shape;8362;p6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3" name="Google Shape;8363;p6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64" name="Google Shape;8364;p64"/>
              <p:cNvGrpSpPr/>
              <p:nvPr/>
            </p:nvGrpSpPr>
            <p:grpSpPr>
              <a:xfrm>
                <a:off x="5618681" y="4109677"/>
                <a:ext cx="33112" cy="32357"/>
                <a:chOff x="5618681" y="4109677"/>
                <a:chExt cx="33112" cy="32357"/>
              </a:xfrm>
            </p:grpSpPr>
            <p:sp>
              <p:nvSpPr>
                <p:cNvPr id="8365" name="Google Shape;8365;p6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6" name="Google Shape;8366;p6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67" name="Google Shape;8367;p64"/>
              <p:cNvGrpSpPr/>
              <p:nvPr/>
            </p:nvGrpSpPr>
            <p:grpSpPr>
              <a:xfrm>
                <a:off x="5479298" y="4128262"/>
                <a:ext cx="31405" cy="26906"/>
                <a:chOff x="5479298" y="4128262"/>
                <a:chExt cx="31405" cy="26906"/>
              </a:xfrm>
            </p:grpSpPr>
            <p:sp>
              <p:nvSpPr>
                <p:cNvPr id="8368" name="Google Shape;8368;p6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69" name="Google Shape;8369;p6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70" name="Google Shape;8370;p64"/>
              <p:cNvGrpSpPr/>
              <p:nvPr/>
            </p:nvGrpSpPr>
            <p:grpSpPr>
              <a:xfrm>
                <a:off x="5582903" y="4180116"/>
                <a:ext cx="31499" cy="26898"/>
                <a:chOff x="5582903" y="4180116"/>
                <a:chExt cx="31499" cy="26898"/>
              </a:xfrm>
            </p:grpSpPr>
            <p:sp>
              <p:nvSpPr>
                <p:cNvPr id="8371" name="Google Shape;8371;p6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2" name="Google Shape;8372;p6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73" name="Google Shape;8373;p64"/>
            <p:cNvGrpSpPr/>
            <p:nvPr/>
          </p:nvGrpSpPr>
          <p:grpSpPr>
            <a:xfrm>
              <a:off x="3977681" y="3230323"/>
              <a:ext cx="94584" cy="84085"/>
              <a:chOff x="3977681" y="3230323"/>
              <a:chExt cx="94584" cy="84085"/>
            </a:xfrm>
          </p:grpSpPr>
          <p:grpSp>
            <p:nvGrpSpPr>
              <p:cNvPr id="8374" name="Google Shape;8374;p64"/>
              <p:cNvGrpSpPr/>
              <p:nvPr/>
            </p:nvGrpSpPr>
            <p:grpSpPr>
              <a:xfrm>
                <a:off x="4000135" y="3243041"/>
                <a:ext cx="59570" cy="57186"/>
                <a:chOff x="4000135" y="3243041"/>
                <a:chExt cx="59570" cy="57186"/>
              </a:xfrm>
            </p:grpSpPr>
            <p:sp>
              <p:nvSpPr>
                <p:cNvPr id="8375" name="Google Shape;8375;p6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6" name="Google Shape;8376;p6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77" name="Google Shape;8377;p6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78" name="Google Shape;8378;p64"/>
              <p:cNvGrpSpPr/>
              <p:nvPr/>
            </p:nvGrpSpPr>
            <p:grpSpPr>
              <a:xfrm>
                <a:off x="3977681" y="3245872"/>
                <a:ext cx="37783" cy="32380"/>
                <a:chOff x="3977681" y="3245872"/>
                <a:chExt cx="37783" cy="32380"/>
              </a:xfrm>
            </p:grpSpPr>
            <p:sp>
              <p:nvSpPr>
                <p:cNvPr id="8379" name="Google Shape;8379;p6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0" name="Google Shape;8380;p6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81" name="Google Shape;8381;p64"/>
              <p:cNvGrpSpPr/>
              <p:nvPr/>
            </p:nvGrpSpPr>
            <p:grpSpPr>
              <a:xfrm>
                <a:off x="4040860" y="3262672"/>
                <a:ext cx="31405" cy="27001"/>
                <a:chOff x="4040860" y="3262672"/>
                <a:chExt cx="31405" cy="27001"/>
              </a:xfrm>
            </p:grpSpPr>
            <p:sp>
              <p:nvSpPr>
                <p:cNvPr id="8382" name="Google Shape;8382;p6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3" name="Google Shape;8383;p6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84" name="Google Shape;8384;p64"/>
              <p:cNvGrpSpPr/>
              <p:nvPr/>
            </p:nvGrpSpPr>
            <p:grpSpPr>
              <a:xfrm>
                <a:off x="4021072" y="3230323"/>
                <a:ext cx="31397" cy="26906"/>
                <a:chOff x="4021072" y="3230323"/>
                <a:chExt cx="31397" cy="26906"/>
              </a:xfrm>
            </p:grpSpPr>
            <p:sp>
              <p:nvSpPr>
                <p:cNvPr id="8385" name="Google Shape;8385;p6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6" name="Google Shape;8386;p6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87" name="Google Shape;8387;p64"/>
              <p:cNvGrpSpPr/>
              <p:nvPr/>
            </p:nvGrpSpPr>
            <p:grpSpPr>
              <a:xfrm>
                <a:off x="4001472" y="3287462"/>
                <a:ext cx="31499" cy="26945"/>
                <a:chOff x="4001472" y="3287462"/>
                <a:chExt cx="31499" cy="26945"/>
              </a:xfrm>
            </p:grpSpPr>
            <p:sp>
              <p:nvSpPr>
                <p:cNvPr id="8388" name="Google Shape;8388;p6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89" name="Google Shape;8389;p6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390" name="Google Shape;8390;p64"/>
            <p:cNvGrpSpPr/>
            <p:nvPr/>
          </p:nvGrpSpPr>
          <p:grpSpPr>
            <a:xfrm>
              <a:off x="4084715" y="3258865"/>
              <a:ext cx="184961" cy="137268"/>
              <a:chOff x="4084715" y="3258865"/>
              <a:chExt cx="184961" cy="137268"/>
            </a:xfrm>
          </p:grpSpPr>
          <p:grpSp>
            <p:nvGrpSpPr>
              <p:cNvPr id="8391" name="Google Shape;8391;p64"/>
              <p:cNvGrpSpPr/>
              <p:nvPr/>
            </p:nvGrpSpPr>
            <p:grpSpPr>
              <a:xfrm>
                <a:off x="4107453" y="3271583"/>
                <a:ext cx="153470" cy="110275"/>
                <a:chOff x="4107453" y="3271583"/>
                <a:chExt cx="153470" cy="110275"/>
              </a:xfrm>
            </p:grpSpPr>
            <p:sp>
              <p:nvSpPr>
                <p:cNvPr id="8392" name="Google Shape;8392;p6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3" name="Google Shape;8393;p6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4" name="Google Shape;8394;p6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5" name="Google Shape;8395;p6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96" name="Google Shape;8396;p64"/>
              <p:cNvGrpSpPr/>
              <p:nvPr/>
            </p:nvGrpSpPr>
            <p:grpSpPr>
              <a:xfrm>
                <a:off x="4136947" y="3258865"/>
                <a:ext cx="31499" cy="27001"/>
                <a:chOff x="4136947" y="3258865"/>
                <a:chExt cx="31499" cy="27001"/>
              </a:xfrm>
            </p:grpSpPr>
            <p:sp>
              <p:nvSpPr>
                <p:cNvPr id="8397" name="Google Shape;8397;p6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398" name="Google Shape;8398;p6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399" name="Google Shape;8399;p64"/>
              <p:cNvGrpSpPr/>
              <p:nvPr/>
            </p:nvGrpSpPr>
            <p:grpSpPr>
              <a:xfrm>
                <a:off x="4084715" y="3266478"/>
                <a:ext cx="31468" cy="26898"/>
                <a:chOff x="4084715" y="3266478"/>
                <a:chExt cx="31468" cy="26898"/>
              </a:xfrm>
            </p:grpSpPr>
            <p:sp>
              <p:nvSpPr>
                <p:cNvPr id="8400" name="Google Shape;8400;p6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1" name="Google Shape;8401;p6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02" name="Google Shape;8402;p64"/>
              <p:cNvGrpSpPr/>
              <p:nvPr/>
            </p:nvGrpSpPr>
            <p:grpSpPr>
              <a:xfrm>
                <a:off x="4159213" y="3279849"/>
                <a:ext cx="31405" cy="26945"/>
                <a:chOff x="4159213" y="3279849"/>
                <a:chExt cx="31405" cy="26945"/>
              </a:xfrm>
            </p:grpSpPr>
            <p:sp>
              <p:nvSpPr>
                <p:cNvPr id="8403" name="Google Shape;8403;p6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4" name="Google Shape;8404;p6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05" name="Google Shape;8405;p64"/>
              <p:cNvGrpSpPr/>
              <p:nvPr/>
            </p:nvGrpSpPr>
            <p:grpSpPr>
              <a:xfrm>
                <a:off x="4201550" y="3266502"/>
                <a:ext cx="31405" cy="26883"/>
                <a:chOff x="4201550" y="3266502"/>
                <a:chExt cx="31405" cy="26883"/>
              </a:xfrm>
            </p:grpSpPr>
            <p:sp>
              <p:nvSpPr>
                <p:cNvPr id="8406" name="Google Shape;8406;p6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07" name="Google Shape;8407;p6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08" name="Google Shape;8408;p64"/>
              <p:cNvGrpSpPr/>
              <p:nvPr/>
            </p:nvGrpSpPr>
            <p:grpSpPr>
              <a:xfrm>
                <a:off x="4201550" y="3338278"/>
                <a:ext cx="31405" cy="26930"/>
                <a:chOff x="4201550" y="3338278"/>
                <a:chExt cx="31405" cy="26930"/>
              </a:xfrm>
            </p:grpSpPr>
            <p:sp>
              <p:nvSpPr>
                <p:cNvPr id="8409" name="Google Shape;8409;p6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0" name="Google Shape;8410;p6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11" name="Google Shape;8411;p64"/>
              <p:cNvGrpSpPr/>
              <p:nvPr/>
            </p:nvGrpSpPr>
            <p:grpSpPr>
              <a:xfrm>
                <a:off x="4238272" y="3369132"/>
                <a:ext cx="31405" cy="27001"/>
                <a:chOff x="4238272" y="3369132"/>
                <a:chExt cx="31405" cy="27001"/>
              </a:xfrm>
            </p:grpSpPr>
            <p:sp>
              <p:nvSpPr>
                <p:cNvPr id="8412" name="Google Shape;8412;p6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3" name="Google Shape;8413;p6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414" name="Google Shape;8414;p64"/>
            <p:cNvGrpSpPr/>
            <p:nvPr/>
          </p:nvGrpSpPr>
          <p:grpSpPr>
            <a:xfrm>
              <a:off x="4068639" y="3200169"/>
              <a:ext cx="77643" cy="37272"/>
              <a:chOff x="4068639" y="3200169"/>
              <a:chExt cx="77643" cy="37272"/>
            </a:xfrm>
          </p:grpSpPr>
          <p:sp>
            <p:nvSpPr>
              <p:cNvPr id="8415" name="Google Shape;8415;p6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416" name="Google Shape;8416;p64"/>
              <p:cNvGrpSpPr/>
              <p:nvPr/>
            </p:nvGrpSpPr>
            <p:grpSpPr>
              <a:xfrm>
                <a:off x="4114878" y="3200169"/>
                <a:ext cx="31405" cy="26993"/>
                <a:chOff x="4114878" y="3200169"/>
                <a:chExt cx="31405" cy="26993"/>
              </a:xfrm>
            </p:grpSpPr>
            <p:sp>
              <p:nvSpPr>
                <p:cNvPr id="8417" name="Google Shape;8417;p6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18" name="Google Shape;8418;p6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19" name="Google Shape;8419;p64"/>
              <p:cNvGrpSpPr/>
              <p:nvPr/>
            </p:nvGrpSpPr>
            <p:grpSpPr>
              <a:xfrm>
                <a:off x="4068639" y="3210535"/>
                <a:ext cx="31499" cy="26906"/>
                <a:chOff x="4068639" y="3210535"/>
                <a:chExt cx="31499" cy="26906"/>
              </a:xfrm>
            </p:grpSpPr>
            <p:sp>
              <p:nvSpPr>
                <p:cNvPr id="8420" name="Google Shape;8420;p6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1" name="Google Shape;8421;p6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422" name="Google Shape;8422;p64"/>
            <p:cNvGrpSpPr/>
            <p:nvPr/>
          </p:nvGrpSpPr>
          <p:grpSpPr>
            <a:xfrm>
              <a:off x="3869702" y="3066935"/>
              <a:ext cx="382664" cy="190294"/>
              <a:chOff x="3869702" y="3066935"/>
              <a:chExt cx="382664" cy="190294"/>
            </a:xfrm>
          </p:grpSpPr>
          <p:grpSp>
            <p:nvGrpSpPr>
              <p:cNvPr id="8423" name="Google Shape;8423;p64"/>
              <p:cNvGrpSpPr/>
              <p:nvPr/>
            </p:nvGrpSpPr>
            <p:grpSpPr>
              <a:xfrm>
                <a:off x="3888633" y="3082351"/>
                <a:ext cx="351172" cy="160698"/>
                <a:chOff x="3888633" y="3082351"/>
                <a:chExt cx="351172" cy="160698"/>
              </a:xfrm>
            </p:grpSpPr>
            <p:sp>
              <p:nvSpPr>
                <p:cNvPr id="8424" name="Google Shape;8424;p6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5" name="Google Shape;8425;p6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6" name="Google Shape;8426;p6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7" name="Google Shape;8427;p6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8" name="Google Shape;8428;p6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29" name="Google Shape;8429;p6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0" name="Google Shape;8430;p64"/>
              <p:cNvGrpSpPr/>
              <p:nvPr/>
            </p:nvGrpSpPr>
            <p:grpSpPr>
              <a:xfrm>
                <a:off x="4143703" y="3066935"/>
                <a:ext cx="37783" cy="32357"/>
                <a:chOff x="4143703" y="3066935"/>
                <a:chExt cx="37783" cy="32357"/>
              </a:xfrm>
            </p:grpSpPr>
            <p:sp>
              <p:nvSpPr>
                <p:cNvPr id="8431" name="Google Shape;8431;p6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2" name="Google Shape;8432;p6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3" name="Google Shape;8433;p64"/>
              <p:cNvGrpSpPr/>
              <p:nvPr/>
            </p:nvGrpSpPr>
            <p:grpSpPr>
              <a:xfrm>
                <a:off x="4044565" y="3103563"/>
                <a:ext cx="37783" cy="32451"/>
                <a:chOff x="4044565" y="3103563"/>
                <a:chExt cx="37783" cy="32451"/>
              </a:xfrm>
            </p:grpSpPr>
            <p:sp>
              <p:nvSpPr>
                <p:cNvPr id="8434" name="Google Shape;8434;p6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5" name="Google Shape;8435;p6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6" name="Google Shape;8436;p64"/>
              <p:cNvGrpSpPr/>
              <p:nvPr/>
            </p:nvGrpSpPr>
            <p:grpSpPr>
              <a:xfrm>
                <a:off x="4017454" y="3188237"/>
                <a:ext cx="37776" cy="32357"/>
                <a:chOff x="4017454" y="3188237"/>
                <a:chExt cx="37776" cy="32357"/>
              </a:xfrm>
            </p:grpSpPr>
            <p:sp>
              <p:nvSpPr>
                <p:cNvPr id="8437" name="Google Shape;8437;p6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38" name="Google Shape;8438;p6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39" name="Google Shape;8439;p64"/>
              <p:cNvGrpSpPr/>
              <p:nvPr/>
            </p:nvGrpSpPr>
            <p:grpSpPr>
              <a:xfrm>
                <a:off x="3921548" y="3157509"/>
                <a:ext cx="37783" cy="32357"/>
                <a:chOff x="3921548" y="3157509"/>
                <a:chExt cx="37783" cy="32357"/>
              </a:xfrm>
            </p:grpSpPr>
            <p:sp>
              <p:nvSpPr>
                <p:cNvPr id="8440" name="Google Shape;8440;p6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1" name="Google Shape;8441;p6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42" name="Google Shape;8442;p64"/>
              <p:cNvGrpSpPr/>
              <p:nvPr/>
            </p:nvGrpSpPr>
            <p:grpSpPr>
              <a:xfrm>
                <a:off x="3939056" y="3211620"/>
                <a:ext cx="37783" cy="32380"/>
                <a:chOff x="3939056" y="3211620"/>
                <a:chExt cx="37783" cy="32380"/>
              </a:xfrm>
            </p:grpSpPr>
            <p:sp>
              <p:nvSpPr>
                <p:cNvPr id="8443" name="Google Shape;8443;p6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4" name="Google Shape;8444;p6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45" name="Google Shape;8445;p64"/>
              <p:cNvGrpSpPr/>
              <p:nvPr/>
            </p:nvGrpSpPr>
            <p:grpSpPr>
              <a:xfrm>
                <a:off x="4176240" y="3136965"/>
                <a:ext cx="31405" cy="26930"/>
                <a:chOff x="4176240" y="3136965"/>
                <a:chExt cx="31405" cy="26930"/>
              </a:xfrm>
            </p:grpSpPr>
            <p:sp>
              <p:nvSpPr>
                <p:cNvPr id="8446" name="Google Shape;8446;p6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47" name="Google Shape;8447;p6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48" name="Google Shape;8448;p64"/>
              <p:cNvGrpSpPr/>
              <p:nvPr/>
            </p:nvGrpSpPr>
            <p:grpSpPr>
              <a:xfrm>
                <a:off x="4133148" y="3152593"/>
                <a:ext cx="31499" cy="27001"/>
                <a:chOff x="4133148" y="3152593"/>
                <a:chExt cx="31499" cy="27001"/>
              </a:xfrm>
            </p:grpSpPr>
            <p:sp>
              <p:nvSpPr>
                <p:cNvPr id="8449" name="Google Shape;8449;p6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0" name="Google Shape;8450;p6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51" name="Google Shape;8451;p64"/>
              <p:cNvGrpSpPr/>
              <p:nvPr/>
            </p:nvGrpSpPr>
            <p:grpSpPr>
              <a:xfrm>
                <a:off x="4220866" y="3073534"/>
                <a:ext cx="31499" cy="26898"/>
                <a:chOff x="4220866" y="3073534"/>
                <a:chExt cx="31499" cy="26898"/>
              </a:xfrm>
            </p:grpSpPr>
            <p:sp>
              <p:nvSpPr>
                <p:cNvPr id="8452" name="Google Shape;8452;p6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3" name="Google Shape;8453;p6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54" name="Google Shape;8454;p64"/>
              <p:cNvGrpSpPr/>
              <p:nvPr/>
            </p:nvGrpSpPr>
            <p:grpSpPr>
              <a:xfrm>
                <a:off x="3869702" y="3230323"/>
                <a:ext cx="31499" cy="26906"/>
                <a:chOff x="3869702" y="3230323"/>
                <a:chExt cx="31499" cy="26906"/>
              </a:xfrm>
            </p:grpSpPr>
            <p:sp>
              <p:nvSpPr>
                <p:cNvPr id="8455" name="Google Shape;8455;p6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56" name="Google Shape;8456;p6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457" name="Google Shape;8457;p64"/>
            <p:cNvGrpSpPr/>
            <p:nvPr/>
          </p:nvGrpSpPr>
          <p:grpSpPr>
            <a:xfrm>
              <a:off x="4271383" y="3065882"/>
              <a:ext cx="304556" cy="341663"/>
              <a:chOff x="4271383" y="3065882"/>
              <a:chExt cx="304556" cy="341663"/>
            </a:xfrm>
          </p:grpSpPr>
          <p:grpSp>
            <p:nvGrpSpPr>
              <p:cNvPr id="8458" name="Google Shape;8458;p64"/>
              <p:cNvGrpSpPr/>
              <p:nvPr/>
            </p:nvGrpSpPr>
            <p:grpSpPr>
              <a:xfrm>
                <a:off x="4293838" y="3078639"/>
                <a:ext cx="269353" cy="311973"/>
                <a:chOff x="4293838" y="3078639"/>
                <a:chExt cx="269353" cy="311973"/>
              </a:xfrm>
            </p:grpSpPr>
            <p:sp>
              <p:nvSpPr>
                <p:cNvPr id="8459" name="Google Shape;8459;p6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0" name="Google Shape;8460;p6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1" name="Google Shape;8461;p6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2" name="Google Shape;8462;p6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3" name="Google Shape;8463;p6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4" name="Google Shape;8464;p6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5" name="Google Shape;8465;p6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6" name="Google Shape;8466;p6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7" name="Google Shape;8467;p6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8" name="Google Shape;8468;p6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69" name="Google Shape;8469;p6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0" name="Google Shape;8470;p6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1" name="Google Shape;8471;p6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2" name="Google Shape;8472;p6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3" name="Google Shape;8473;p6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4" name="Google Shape;8474;p6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5" name="Google Shape;8475;p6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76" name="Google Shape;8476;p64"/>
              <p:cNvGrpSpPr/>
              <p:nvPr/>
            </p:nvGrpSpPr>
            <p:grpSpPr>
              <a:xfrm>
                <a:off x="4538164" y="3342061"/>
                <a:ext cx="37776" cy="32380"/>
                <a:chOff x="4538164" y="3342061"/>
                <a:chExt cx="37776" cy="32380"/>
              </a:xfrm>
            </p:grpSpPr>
            <p:sp>
              <p:nvSpPr>
                <p:cNvPr id="8477" name="Google Shape;8477;p6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78" name="Google Shape;8478;p6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79" name="Google Shape;8479;p64"/>
              <p:cNvGrpSpPr/>
              <p:nvPr/>
            </p:nvGrpSpPr>
            <p:grpSpPr>
              <a:xfrm>
                <a:off x="4271383" y="3194742"/>
                <a:ext cx="37783" cy="32420"/>
                <a:chOff x="4271383" y="3194742"/>
                <a:chExt cx="37783" cy="32420"/>
              </a:xfrm>
            </p:grpSpPr>
            <p:sp>
              <p:nvSpPr>
                <p:cNvPr id="8480" name="Google Shape;8480;p6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1" name="Google Shape;8481;p6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82" name="Google Shape;8482;p64"/>
              <p:cNvGrpSpPr/>
              <p:nvPr/>
            </p:nvGrpSpPr>
            <p:grpSpPr>
              <a:xfrm>
                <a:off x="4284416" y="3084058"/>
                <a:ext cx="37783" cy="32357"/>
                <a:chOff x="4284416" y="3084058"/>
                <a:chExt cx="37783" cy="32357"/>
              </a:xfrm>
            </p:grpSpPr>
            <p:sp>
              <p:nvSpPr>
                <p:cNvPr id="8483" name="Google Shape;8483;p6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4" name="Google Shape;8484;p6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85" name="Google Shape;8485;p64"/>
              <p:cNvGrpSpPr/>
              <p:nvPr/>
            </p:nvGrpSpPr>
            <p:grpSpPr>
              <a:xfrm>
                <a:off x="4478697" y="3297561"/>
                <a:ext cx="37776" cy="32451"/>
                <a:chOff x="4478697" y="3297561"/>
                <a:chExt cx="37776" cy="32451"/>
              </a:xfrm>
            </p:grpSpPr>
            <p:sp>
              <p:nvSpPr>
                <p:cNvPr id="8486" name="Google Shape;8486;p6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87" name="Google Shape;8487;p6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88" name="Google Shape;8488;p64"/>
              <p:cNvGrpSpPr/>
              <p:nvPr/>
            </p:nvGrpSpPr>
            <p:grpSpPr>
              <a:xfrm>
                <a:off x="4411813" y="3331711"/>
                <a:ext cx="37776" cy="32451"/>
                <a:chOff x="4411813" y="3331711"/>
                <a:chExt cx="37776" cy="32451"/>
              </a:xfrm>
            </p:grpSpPr>
            <p:sp>
              <p:nvSpPr>
                <p:cNvPr id="8489" name="Google Shape;8489;p6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0" name="Google Shape;8490;p6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91" name="Google Shape;8491;p64"/>
              <p:cNvGrpSpPr/>
              <p:nvPr/>
            </p:nvGrpSpPr>
            <p:grpSpPr>
              <a:xfrm>
                <a:off x="4337984" y="3375188"/>
                <a:ext cx="37776" cy="32357"/>
                <a:chOff x="4337984" y="3375188"/>
                <a:chExt cx="37776" cy="32357"/>
              </a:xfrm>
            </p:grpSpPr>
            <p:sp>
              <p:nvSpPr>
                <p:cNvPr id="8492" name="Google Shape;8492;p6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3" name="Google Shape;8493;p6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94" name="Google Shape;8494;p64"/>
              <p:cNvGrpSpPr/>
              <p:nvPr/>
            </p:nvGrpSpPr>
            <p:grpSpPr>
              <a:xfrm>
                <a:off x="4494867" y="3090530"/>
                <a:ext cx="37878" cy="32451"/>
                <a:chOff x="4494867" y="3090530"/>
                <a:chExt cx="37878" cy="32451"/>
              </a:xfrm>
            </p:grpSpPr>
            <p:sp>
              <p:nvSpPr>
                <p:cNvPr id="8495" name="Google Shape;8495;p6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6" name="Google Shape;8496;p6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497" name="Google Shape;8497;p64"/>
              <p:cNvGrpSpPr/>
              <p:nvPr/>
            </p:nvGrpSpPr>
            <p:grpSpPr>
              <a:xfrm>
                <a:off x="4525124" y="3207774"/>
                <a:ext cx="37783" cy="32420"/>
                <a:chOff x="4525124" y="3207774"/>
                <a:chExt cx="37783" cy="32420"/>
              </a:xfrm>
            </p:grpSpPr>
            <p:sp>
              <p:nvSpPr>
                <p:cNvPr id="8498" name="Google Shape;8498;p6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499" name="Google Shape;8499;p6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0" name="Google Shape;8500;p64"/>
              <p:cNvGrpSpPr/>
              <p:nvPr/>
            </p:nvGrpSpPr>
            <p:grpSpPr>
              <a:xfrm>
                <a:off x="4440544" y="3176479"/>
                <a:ext cx="31499" cy="26898"/>
                <a:chOff x="4440544" y="3176479"/>
                <a:chExt cx="31499" cy="26898"/>
              </a:xfrm>
            </p:grpSpPr>
            <p:sp>
              <p:nvSpPr>
                <p:cNvPr id="8501" name="Google Shape;8501;p6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2" name="Google Shape;8502;p6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3" name="Google Shape;8503;p64"/>
              <p:cNvGrpSpPr/>
              <p:nvPr/>
            </p:nvGrpSpPr>
            <p:grpSpPr>
              <a:xfrm>
                <a:off x="4350545" y="3156400"/>
                <a:ext cx="31405" cy="27001"/>
                <a:chOff x="4350545" y="3156400"/>
                <a:chExt cx="31405" cy="27001"/>
              </a:xfrm>
            </p:grpSpPr>
            <p:sp>
              <p:nvSpPr>
                <p:cNvPr id="8504" name="Google Shape;8504;p6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5" name="Google Shape;8505;p6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6" name="Google Shape;8506;p64"/>
              <p:cNvGrpSpPr/>
              <p:nvPr/>
            </p:nvGrpSpPr>
            <p:grpSpPr>
              <a:xfrm>
                <a:off x="4376703" y="3255058"/>
                <a:ext cx="31405" cy="27001"/>
                <a:chOff x="4376703" y="3255058"/>
                <a:chExt cx="31405" cy="27001"/>
              </a:xfrm>
            </p:grpSpPr>
            <p:sp>
              <p:nvSpPr>
                <p:cNvPr id="8507" name="Google Shape;8507;p6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08" name="Google Shape;8508;p6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09" name="Google Shape;8509;p64"/>
              <p:cNvGrpSpPr/>
              <p:nvPr/>
            </p:nvGrpSpPr>
            <p:grpSpPr>
              <a:xfrm>
                <a:off x="4331322" y="3283656"/>
                <a:ext cx="31405" cy="26945"/>
                <a:chOff x="4331322" y="3283656"/>
                <a:chExt cx="31405" cy="26945"/>
              </a:xfrm>
            </p:grpSpPr>
            <p:sp>
              <p:nvSpPr>
                <p:cNvPr id="8510" name="Google Shape;8510;p6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1" name="Google Shape;8511;p6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512" name="Google Shape;8512;p64"/>
              <p:cNvGrpSpPr/>
              <p:nvPr/>
            </p:nvGrpSpPr>
            <p:grpSpPr>
              <a:xfrm>
                <a:off x="4380510" y="3065882"/>
                <a:ext cx="31405" cy="26938"/>
                <a:chOff x="4380510" y="3065882"/>
                <a:chExt cx="31405" cy="26938"/>
              </a:xfrm>
            </p:grpSpPr>
            <p:sp>
              <p:nvSpPr>
                <p:cNvPr id="8513" name="Google Shape;8513;p6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4" name="Google Shape;8514;p6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515" name="Google Shape;8515;p64"/>
            <p:cNvGrpSpPr/>
            <p:nvPr/>
          </p:nvGrpSpPr>
          <p:grpSpPr>
            <a:xfrm>
              <a:off x="4558998" y="3188237"/>
              <a:ext cx="1280131" cy="1052746"/>
              <a:chOff x="4558998" y="3188237"/>
              <a:chExt cx="1280131" cy="1052746"/>
            </a:xfrm>
          </p:grpSpPr>
          <p:sp>
            <p:nvSpPr>
              <p:cNvPr id="8516" name="Google Shape;8516;p6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17" name="Google Shape;8517;p64"/>
              <p:cNvGrpSpPr/>
              <p:nvPr/>
            </p:nvGrpSpPr>
            <p:grpSpPr>
              <a:xfrm>
                <a:off x="4579164" y="3203653"/>
                <a:ext cx="1244833" cy="1020397"/>
                <a:chOff x="4579164" y="3203653"/>
                <a:chExt cx="1244833" cy="1020397"/>
              </a:xfrm>
            </p:grpSpPr>
            <p:sp>
              <p:nvSpPr>
                <p:cNvPr id="8518" name="Google Shape;8518;p6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19" name="Google Shape;8519;p6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20" name="Google Shape;8520;p64"/>
                <p:cNvGrpSpPr/>
                <p:nvPr/>
              </p:nvGrpSpPr>
              <p:grpSpPr>
                <a:xfrm>
                  <a:off x="4579164" y="3203653"/>
                  <a:ext cx="1244833" cy="1020397"/>
                  <a:chOff x="4579164" y="3203653"/>
                  <a:chExt cx="1244833" cy="1020397"/>
                </a:xfrm>
              </p:grpSpPr>
              <p:sp>
                <p:nvSpPr>
                  <p:cNvPr id="8521" name="Google Shape;8521;p6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2" name="Google Shape;8522;p6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23" name="Google Shape;8523;p64"/>
                  <p:cNvGrpSpPr/>
                  <p:nvPr/>
                </p:nvGrpSpPr>
                <p:grpSpPr>
                  <a:xfrm>
                    <a:off x="4579164" y="3203653"/>
                    <a:ext cx="1244833" cy="1020397"/>
                    <a:chOff x="4579164" y="3203653"/>
                    <a:chExt cx="1244833" cy="1020397"/>
                  </a:xfrm>
                </p:grpSpPr>
                <p:sp>
                  <p:nvSpPr>
                    <p:cNvPr id="8524" name="Google Shape;8524;p6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5" name="Google Shape;8525;p6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6" name="Google Shape;8526;p6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7" name="Google Shape;8527;p6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8" name="Google Shape;8528;p6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29" name="Google Shape;8529;p6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0" name="Google Shape;8530;p6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1" name="Google Shape;8531;p6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32" name="Google Shape;8532;p64"/>
                    <p:cNvGrpSpPr/>
                    <p:nvPr/>
                  </p:nvGrpSpPr>
                  <p:grpSpPr>
                    <a:xfrm>
                      <a:off x="4579164" y="3203653"/>
                      <a:ext cx="1244833" cy="1020397"/>
                      <a:chOff x="4579164" y="3203653"/>
                      <a:chExt cx="1244833" cy="1020397"/>
                    </a:xfrm>
                  </p:grpSpPr>
                  <p:sp>
                    <p:nvSpPr>
                      <p:cNvPr id="8533" name="Google Shape;8533;p6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4" name="Google Shape;8534;p6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5" name="Google Shape;8535;p6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6" name="Google Shape;8536;p6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7" name="Google Shape;8537;p6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8" name="Google Shape;8538;p6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39" name="Google Shape;8539;p6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0" name="Google Shape;8540;p6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1" name="Google Shape;8541;p6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2" name="Google Shape;8542;p6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3" name="Google Shape;8543;p6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4" name="Google Shape;8544;p6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5" name="Google Shape;8545;p6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6" name="Google Shape;8546;p6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47" name="Google Shape;8547;p64"/>
                      <p:cNvGrpSpPr/>
                      <p:nvPr/>
                    </p:nvGrpSpPr>
                    <p:grpSpPr>
                      <a:xfrm>
                        <a:off x="4579164" y="3203653"/>
                        <a:ext cx="1244833" cy="1020397"/>
                        <a:chOff x="4579164" y="3203653"/>
                        <a:chExt cx="1244833" cy="1020397"/>
                      </a:xfrm>
                    </p:grpSpPr>
                    <p:sp>
                      <p:nvSpPr>
                        <p:cNvPr id="8548" name="Google Shape;8548;p6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49" name="Google Shape;8549;p6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0" name="Google Shape;8550;p6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1" name="Google Shape;8551;p6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2" name="Google Shape;8552;p6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3" name="Google Shape;8553;p6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4" name="Google Shape;8554;p6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5" name="Google Shape;8555;p6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6" name="Google Shape;8556;p6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7" name="Google Shape;8557;p6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8" name="Google Shape;8558;p6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59" name="Google Shape;8559;p6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0" name="Google Shape;8560;p6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1" name="Google Shape;8561;p6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2" name="Google Shape;8562;p6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3" name="Google Shape;8563;p6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4" name="Google Shape;8564;p6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5" name="Google Shape;8565;p6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6" name="Google Shape;8566;p6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7" name="Google Shape;8567;p6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8" name="Google Shape;8568;p6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69" name="Google Shape;8569;p6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0" name="Google Shape;8570;p6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1" name="Google Shape;8571;p6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72" name="Google Shape;8572;p64"/>
                        <p:cNvGrpSpPr/>
                        <p:nvPr/>
                      </p:nvGrpSpPr>
                      <p:grpSpPr>
                        <a:xfrm>
                          <a:off x="4579164" y="3203653"/>
                          <a:ext cx="1244833" cy="1020397"/>
                          <a:chOff x="4579164" y="3203653"/>
                          <a:chExt cx="1244833" cy="1020397"/>
                        </a:xfrm>
                      </p:grpSpPr>
                      <p:sp>
                        <p:nvSpPr>
                          <p:cNvPr id="8573" name="Google Shape;8573;p6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74" name="Google Shape;8574;p64"/>
                          <p:cNvGrpSpPr/>
                          <p:nvPr/>
                        </p:nvGrpSpPr>
                        <p:grpSpPr>
                          <a:xfrm>
                            <a:off x="4579164" y="3203653"/>
                            <a:ext cx="1244833" cy="1020397"/>
                            <a:chOff x="4579164" y="3203653"/>
                            <a:chExt cx="1244833" cy="1020397"/>
                          </a:xfrm>
                        </p:grpSpPr>
                        <p:sp>
                          <p:nvSpPr>
                            <p:cNvPr id="8575" name="Google Shape;8575;p6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6" name="Google Shape;8576;p6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7" name="Google Shape;8577;p6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8" name="Google Shape;8578;p6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79" name="Google Shape;8579;p6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0" name="Google Shape;8580;p6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1" name="Google Shape;8581;p6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82" name="Google Shape;8582;p64"/>
                            <p:cNvGrpSpPr/>
                            <p:nvPr/>
                          </p:nvGrpSpPr>
                          <p:grpSpPr>
                            <a:xfrm>
                              <a:off x="4579164" y="3203653"/>
                              <a:ext cx="1244833" cy="1020397"/>
                              <a:chOff x="4579164" y="3203653"/>
                              <a:chExt cx="1244833" cy="1020397"/>
                            </a:xfrm>
                          </p:grpSpPr>
                          <p:sp>
                            <p:nvSpPr>
                              <p:cNvPr id="8583" name="Google Shape;8583;p6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4" name="Google Shape;8584;p6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5" name="Google Shape;8585;p6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6" name="Google Shape;8586;p6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7" name="Google Shape;8587;p6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8" name="Google Shape;8588;p6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89" name="Google Shape;8589;p6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0" name="Google Shape;8590;p6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1" name="Google Shape;8591;p6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2" name="Google Shape;8592;p6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3" name="Google Shape;8593;p6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4" name="Google Shape;8594;p6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5" name="Google Shape;8595;p6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596" name="Google Shape;8596;p64"/>
                              <p:cNvGrpSpPr/>
                              <p:nvPr/>
                            </p:nvGrpSpPr>
                            <p:grpSpPr>
                              <a:xfrm>
                                <a:off x="4579164" y="3203653"/>
                                <a:ext cx="1244833" cy="1020397"/>
                                <a:chOff x="4579164" y="3203653"/>
                                <a:chExt cx="1244833" cy="1020397"/>
                              </a:xfrm>
                            </p:grpSpPr>
                            <p:sp>
                              <p:nvSpPr>
                                <p:cNvPr id="8597" name="Google Shape;8597;p6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8" name="Google Shape;8598;p6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599" name="Google Shape;8599;p6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0" name="Google Shape;8600;p6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1" name="Google Shape;8601;p6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2" name="Google Shape;8602;p6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3" name="Google Shape;8603;p6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604" name="Google Shape;8604;p64"/>
                                <p:cNvGrpSpPr/>
                                <p:nvPr/>
                              </p:nvGrpSpPr>
                              <p:grpSpPr>
                                <a:xfrm>
                                  <a:off x="4579164" y="3203653"/>
                                  <a:ext cx="1244833" cy="1020397"/>
                                  <a:chOff x="4579164" y="3203653"/>
                                  <a:chExt cx="1244833" cy="1020397"/>
                                </a:xfrm>
                              </p:grpSpPr>
                              <p:sp>
                                <p:nvSpPr>
                                  <p:cNvPr id="8605" name="Google Shape;8605;p6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6" name="Google Shape;8606;p6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7" name="Google Shape;8607;p6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8" name="Google Shape;8608;p6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09" name="Google Shape;8609;p6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610" name="Google Shape;8610;p64"/>
                                  <p:cNvGrpSpPr/>
                                  <p:nvPr/>
                                </p:nvGrpSpPr>
                                <p:grpSpPr>
                                  <a:xfrm>
                                    <a:off x="4579164" y="3203653"/>
                                    <a:ext cx="1244833" cy="1020397"/>
                                    <a:chOff x="4579164" y="3203653"/>
                                    <a:chExt cx="1244833" cy="1020397"/>
                                  </a:xfrm>
                                </p:grpSpPr>
                                <p:sp>
                                  <p:nvSpPr>
                                    <p:cNvPr id="8611" name="Google Shape;8611;p6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2" name="Google Shape;8612;p6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3" name="Google Shape;8613;p6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4" name="Google Shape;8614;p6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8615" name="Google Shape;8615;p6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6" name="Google Shape;8616;p6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17" name="Google Shape;8617;p6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8618" name="Google Shape;8618;p6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8619" name="Google Shape;8619;p64"/>
              <p:cNvGrpSpPr/>
              <p:nvPr/>
            </p:nvGrpSpPr>
            <p:grpSpPr>
              <a:xfrm>
                <a:off x="4595437" y="3598775"/>
                <a:ext cx="37776" cy="32451"/>
                <a:chOff x="4595437" y="3598775"/>
                <a:chExt cx="37776" cy="32451"/>
              </a:xfrm>
            </p:grpSpPr>
            <p:sp>
              <p:nvSpPr>
                <p:cNvPr id="8620" name="Google Shape;8620;p6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1" name="Google Shape;8621;p6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22" name="Google Shape;8622;p64"/>
              <p:cNvGrpSpPr/>
              <p:nvPr/>
            </p:nvGrpSpPr>
            <p:grpSpPr>
              <a:xfrm>
                <a:off x="4641864" y="3524443"/>
                <a:ext cx="37776" cy="32380"/>
                <a:chOff x="4641864" y="3524443"/>
                <a:chExt cx="37776" cy="32380"/>
              </a:xfrm>
            </p:grpSpPr>
            <p:sp>
              <p:nvSpPr>
                <p:cNvPr id="8623" name="Google Shape;8623;p6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4" name="Google Shape;8624;p6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25" name="Google Shape;8625;p64"/>
              <p:cNvGrpSpPr/>
              <p:nvPr/>
            </p:nvGrpSpPr>
            <p:grpSpPr>
              <a:xfrm>
                <a:off x="4648431" y="3893901"/>
                <a:ext cx="37776" cy="32357"/>
                <a:chOff x="4648431" y="3893901"/>
                <a:chExt cx="37776" cy="32357"/>
              </a:xfrm>
            </p:grpSpPr>
            <p:sp>
              <p:nvSpPr>
                <p:cNvPr id="8626" name="Google Shape;8626;p6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27" name="Google Shape;8627;p6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28" name="Google Shape;8628;p64"/>
              <p:cNvGrpSpPr/>
              <p:nvPr/>
            </p:nvGrpSpPr>
            <p:grpSpPr>
              <a:xfrm>
                <a:off x="4567752" y="3722908"/>
                <a:ext cx="37870" cy="32380"/>
                <a:chOff x="4567752" y="3722908"/>
                <a:chExt cx="37870" cy="32380"/>
              </a:xfrm>
            </p:grpSpPr>
            <p:sp>
              <p:nvSpPr>
                <p:cNvPr id="8629" name="Google Shape;8629;p6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0" name="Google Shape;8630;p6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31" name="Google Shape;8631;p64"/>
              <p:cNvGrpSpPr/>
              <p:nvPr/>
            </p:nvGrpSpPr>
            <p:grpSpPr>
              <a:xfrm>
                <a:off x="4617506" y="3652052"/>
                <a:ext cx="37783" cy="32357"/>
                <a:chOff x="4617506" y="3652052"/>
                <a:chExt cx="37783" cy="32357"/>
              </a:xfrm>
            </p:grpSpPr>
            <p:sp>
              <p:nvSpPr>
                <p:cNvPr id="8632" name="Google Shape;8632;p6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3" name="Google Shape;8633;p6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34" name="Google Shape;8634;p64"/>
              <p:cNvGrpSpPr/>
              <p:nvPr/>
            </p:nvGrpSpPr>
            <p:grpSpPr>
              <a:xfrm>
                <a:off x="4739005" y="3554149"/>
                <a:ext cx="37870" cy="32357"/>
                <a:chOff x="4739005" y="3554149"/>
                <a:chExt cx="37870" cy="32357"/>
              </a:xfrm>
            </p:grpSpPr>
            <p:sp>
              <p:nvSpPr>
                <p:cNvPr id="8635" name="Google Shape;8635;p6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6" name="Google Shape;8636;p6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37" name="Google Shape;8637;p64"/>
              <p:cNvGrpSpPr/>
              <p:nvPr/>
            </p:nvGrpSpPr>
            <p:grpSpPr>
              <a:xfrm>
                <a:off x="4806557" y="3630258"/>
                <a:ext cx="37776" cy="32364"/>
                <a:chOff x="4806557" y="3630258"/>
                <a:chExt cx="37776" cy="32364"/>
              </a:xfrm>
            </p:grpSpPr>
            <p:sp>
              <p:nvSpPr>
                <p:cNvPr id="8638" name="Google Shape;8638;p6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39" name="Google Shape;8639;p6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0" name="Google Shape;8640;p64"/>
              <p:cNvGrpSpPr/>
              <p:nvPr/>
            </p:nvGrpSpPr>
            <p:grpSpPr>
              <a:xfrm>
                <a:off x="4737007" y="4004357"/>
                <a:ext cx="37870" cy="32357"/>
                <a:chOff x="4737007" y="4004357"/>
                <a:chExt cx="37870" cy="32357"/>
              </a:xfrm>
            </p:grpSpPr>
            <p:sp>
              <p:nvSpPr>
                <p:cNvPr id="8641" name="Google Shape;8641;p6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2" name="Google Shape;8642;p6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3" name="Google Shape;8643;p64"/>
              <p:cNvGrpSpPr/>
              <p:nvPr/>
            </p:nvGrpSpPr>
            <p:grpSpPr>
              <a:xfrm>
                <a:off x="4773634" y="4208627"/>
                <a:ext cx="37776" cy="32357"/>
                <a:chOff x="4773634" y="4208627"/>
                <a:chExt cx="37776" cy="32357"/>
              </a:xfrm>
            </p:grpSpPr>
            <p:sp>
              <p:nvSpPr>
                <p:cNvPr id="8644" name="Google Shape;8644;p6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5" name="Google Shape;8645;p6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6" name="Google Shape;8646;p64"/>
              <p:cNvGrpSpPr/>
              <p:nvPr/>
            </p:nvGrpSpPr>
            <p:grpSpPr>
              <a:xfrm>
                <a:off x="4888282" y="4074764"/>
                <a:ext cx="37776" cy="32451"/>
                <a:chOff x="4888282" y="4074764"/>
                <a:chExt cx="37776" cy="32451"/>
              </a:xfrm>
            </p:grpSpPr>
            <p:sp>
              <p:nvSpPr>
                <p:cNvPr id="8647" name="Google Shape;8647;p6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48" name="Google Shape;8648;p6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49" name="Google Shape;8649;p64"/>
              <p:cNvGrpSpPr/>
              <p:nvPr/>
            </p:nvGrpSpPr>
            <p:grpSpPr>
              <a:xfrm>
                <a:off x="4901315" y="3804271"/>
                <a:ext cx="37776" cy="32364"/>
                <a:chOff x="4901315" y="3804271"/>
                <a:chExt cx="37776" cy="32364"/>
              </a:xfrm>
            </p:grpSpPr>
            <p:sp>
              <p:nvSpPr>
                <p:cNvPr id="8650" name="Google Shape;8650;p6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1" name="Google Shape;8651;p6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52" name="Google Shape;8652;p64"/>
              <p:cNvGrpSpPr/>
              <p:nvPr/>
            </p:nvGrpSpPr>
            <p:grpSpPr>
              <a:xfrm>
                <a:off x="4866394" y="3715035"/>
                <a:ext cx="37846" cy="32357"/>
                <a:chOff x="4866394" y="3715035"/>
                <a:chExt cx="37846" cy="32357"/>
              </a:xfrm>
            </p:grpSpPr>
            <p:sp>
              <p:nvSpPr>
                <p:cNvPr id="8653" name="Google Shape;8653;p6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4" name="Google Shape;8654;p6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55" name="Google Shape;8655;p64"/>
              <p:cNvGrpSpPr/>
              <p:nvPr/>
            </p:nvGrpSpPr>
            <p:grpSpPr>
              <a:xfrm>
                <a:off x="4979233" y="3839798"/>
                <a:ext cx="37878" cy="32420"/>
                <a:chOff x="4979233" y="3839798"/>
                <a:chExt cx="37878" cy="32420"/>
              </a:xfrm>
            </p:grpSpPr>
            <p:sp>
              <p:nvSpPr>
                <p:cNvPr id="8656" name="Google Shape;8656;p6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57" name="Google Shape;8657;p6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58" name="Google Shape;8658;p64"/>
              <p:cNvGrpSpPr/>
              <p:nvPr/>
            </p:nvGrpSpPr>
            <p:grpSpPr>
              <a:xfrm>
                <a:off x="4790662" y="3679147"/>
                <a:ext cx="37783" cy="32380"/>
                <a:chOff x="4790662" y="3679147"/>
                <a:chExt cx="37783" cy="32380"/>
              </a:xfrm>
            </p:grpSpPr>
            <p:sp>
              <p:nvSpPr>
                <p:cNvPr id="8659" name="Google Shape;8659;p6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0" name="Google Shape;8660;p6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61" name="Google Shape;8661;p64"/>
              <p:cNvGrpSpPr/>
              <p:nvPr/>
            </p:nvGrpSpPr>
            <p:grpSpPr>
              <a:xfrm>
                <a:off x="4857263" y="3557861"/>
                <a:ext cx="37776" cy="32357"/>
                <a:chOff x="4857263" y="3557861"/>
                <a:chExt cx="37776" cy="32357"/>
              </a:xfrm>
            </p:grpSpPr>
            <p:sp>
              <p:nvSpPr>
                <p:cNvPr id="8662" name="Google Shape;8662;p6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3" name="Google Shape;8663;p6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64" name="Google Shape;8664;p64"/>
              <p:cNvGrpSpPr/>
              <p:nvPr/>
            </p:nvGrpSpPr>
            <p:grpSpPr>
              <a:xfrm>
                <a:off x="4883902" y="3648033"/>
                <a:ext cx="37783" cy="32380"/>
                <a:chOff x="4883902" y="3648033"/>
                <a:chExt cx="37783" cy="32380"/>
              </a:xfrm>
            </p:grpSpPr>
            <p:sp>
              <p:nvSpPr>
                <p:cNvPr id="8665" name="Google Shape;8665;p6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6" name="Google Shape;8666;p6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67" name="Google Shape;8667;p64"/>
              <p:cNvGrpSpPr/>
              <p:nvPr/>
            </p:nvGrpSpPr>
            <p:grpSpPr>
              <a:xfrm>
                <a:off x="4907780" y="3347220"/>
                <a:ext cx="37878" cy="32357"/>
                <a:chOff x="4907780" y="3347220"/>
                <a:chExt cx="37878" cy="32357"/>
              </a:xfrm>
            </p:grpSpPr>
            <p:sp>
              <p:nvSpPr>
                <p:cNvPr id="8668" name="Google Shape;8668;p6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69" name="Google Shape;8669;p6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0" name="Google Shape;8670;p64"/>
              <p:cNvGrpSpPr/>
              <p:nvPr/>
            </p:nvGrpSpPr>
            <p:grpSpPr>
              <a:xfrm>
                <a:off x="5065048" y="3738150"/>
                <a:ext cx="37783" cy="32364"/>
                <a:chOff x="5065048" y="3738150"/>
                <a:chExt cx="37783" cy="32364"/>
              </a:xfrm>
            </p:grpSpPr>
            <p:sp>
              <p:nvSpPr>
                <p:cNvPr id="8671" name="Google Shape;8671;p6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2" name="Google Shape;8672;p6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3" name="Google Shape;8673;p64"/>
              <p:cNvGrpSpPr/>
              <p:nvPr/>
            </p:nvGrpSpPr>
            <p:grpSpPr>
              <a:xfrm>
                <a:off x="5071616" y="3284615"/>
                <a:ext cx="37783" cy="32357"/>
                <a:chOff x="5071616" y="3284615"/>
                <a:chExt cx="37783" cy="32357"/>
              </a:xfrm>
            </p:grpSpPr>
            <p:sp>
              <p:nvSpPr>
                <p:cNvPr id="8674" name="Google Shape;8674;p6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5" name="Google Shape;8675;p6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6" name="Google Shape;8676;p64"/>
              <p:cNvGrpSpPr/>
              <p:nvPr/>
            </p:nvGrpSpPr>
            <p:grpSpPr>
              <a:xfrm>
                <a:off x="5389291" y="3759921"/>
                <a:ext cx="37783" cy="32380"/>
                <a:chOff x="5389291" y="3759921"/>
                <a:chExt cx="37783" cy="32380"/>
              </a:xfrm>
            </p:grpSpPr>
            <p:sp>
              <p:nvSpPr>
                <p:cNvPr id="8677" name="Google Shape;8677;p6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78" name="Google Shape;8678;p6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79" name="Google Shape;8679;p64"/>
              <p:cNvGrpSpPr/>
              <p:nvPr/>
            </p:nvGrpSpPr>
            <p:grpSpPr>
              <a:xfrm>
                <a:off x="5431534" y="3632932"/>
                <a:ext cx="37878" cy="32451"/>
                <a:chOff x="5431534" y="3632932"/>
                <a:chExt cx="37878" cy="32451"/>
              </a:xfrm>
            </p:grpSpPr>
            <p:sp>
              <p:nvSpPr>
                <p:cNvPr id="8680" name="Google Shape;8680;p6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1" name="Google Shape;8681;p6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82" name="Google Shape;8682;p64"/>
              <p:cNvGrpSpPr/>
              <p:nvPr/>
            </p:nvGrpSpPr>
            <p:grpSpPr>
              <a:xfrm>
                <a:off x="5540755" y="3544829"/>
                <a:ext cx="37783" cy="32357"/>
                <a:chOff x="5540755" y="3544829"/>
                <a:chExt cx="37783" cy="32357"/>
              </a:xfrm>
            </p:grpSpPr>
            <p:sp>
              <p:nvSpPr>
                <p:cNvPr id="8683" name="Google Shape;8683;p6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4" name="Google Shape;8684;p6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85" name="Google Shape;8685;p64"/>
              <p:cNvGrpSpPr/>
              <p:nvPr/>
            </p:nvGrpSpPr>
            <p:grpSpPr>
              <a:xfrm>
                <a:off x="5579293" y="3412107"/>
                <a:ext cx="37776" cy="32357"/>
                <a:chOff x="5579293" y="3412107"/>
                <a:chExt cx="37776" cy="32357"/>
              </a:xfrm>
            </p:grpSpPr>
            <p:sp>
              <p:nvSpPr>
                <p:cNvPr id="8686" name="Google Shape;8686;p6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87" name="Google Shape;8687;p6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88" name="Google Shape;8688;p64"/>
              <p:cNvGrpSpPr/>
              <p:nvPr/>
            </p:nvGrpSpPr>
            <p:grpSpPr>
              <a:xfrm>
                <a:off x="5801346" y="3284615"/>
                <a:ext cx="37783" cy="32357"/>
                <a:chOff x="5801346" y="3284615"/>
                <a:chExt cx="37783" cy="32357"/>
              </a:xfrm>
            </p:grpSpPr>
            <p:sp>
              <p:nvSpPr>
                <p:cNvPr id="8689" name="Google Shape;8689;p6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0" name="Google Shape;8690;p6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91" name="Google Shape;8691;p64"/>
              <p:cNvGrpSpPr/>
              <p:nvPr/>
            </p:nvGrpSpPr>
            <p:grpSpPr>
              <a:xfrm>
                <a:off x="5763578" y="3399067"/>
                <a:ext cx="37776" cy="32364"/>
                <a:chOff x="5763578" y="3399067"/>
                <a:chExt cx="37776" cy="32364"/>
              </a:xfrm>
            </p:grpSpPr>
            <p:sp>
              <p:nvSpPr>
                <p:cNvPr id="8692" name="Google Shape;8692;p6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3" name="Google Shape;8693;p6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94" name="Google Shape;8694;p64"/>
              <p:cNvGrpSpPr/>
              <p:nvPr/>
            </p:nvGrpSpPr>
            <p:grpSpPr>
              <a:xfrm>
                <a:off x="5395858" y="3230952"/>
                <a:ext cx="37776" cy="32364"/>
                <a:chOff x="5395858" y="3230952"/>
                <a:chExt cx="37776" cy="32364"/>
              </a:xfrm>
            </p:grpSpPr>
            <p:sp>
              <p:nvSpPr>
                <p:cNvPr id="8695" name="Google Shape;8695;p6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6" name="Google Shape;8696;p6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697" name="Google Shape;8697;p64"/>
              <p:cNvGrpSpPr/>
              <p:nvPr/>
            </p:nvGrpSpPr>
            <p:grpSpPr>
              <a:xfrm>
                <a:off x="5264088" y="3188237"/>
                <a:ext cx="37776" cy="32357"/>
                <a:chOff x="5264088" y="3188237"/>
                <a:chExt cx="37776" cy="32357"/>
              </a:xfrm>
            </p:grpSpPr>
            <p:sp>
              <p:nvSpPr>
                <p:cNvPr id="8698" name="Google Shape;8698;p6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699" name="Google Shape;8699;p6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0" name="Google Shape;8700;p64"/>
              <p:cNvGrpSpPr/>
              <p:nvPr/>
            </p:nvGrpSpPr>
            <p:grpSpPr>
              <a:xfrm>
                <a:off x="5585758" y="3237425"/>
                <a:ext cx="37878" cy="32357"/>
                <a:chOff x="5585758" y="3237425"/>
                <a:chExt cx="37878" cy="32357"/>
              </a:xfrm>
            </p:grpSpPr>
            <p:sp>
              <p:nvSpPr>
                <p:cNvPr id="8701" name="Google Shape;8701;p6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2" name="Google Shape;8702;p6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3" name="Google Shape;8703;p64"/>
              <p:cNvGrpSpPr/>
              <p:nvPr/>
            </p:nvGrpSpPr>
            <p:grpSpPr>
              <a:xfrm>
                <a:off x="4874196" y="3291088"/>
                <a:ext cx="37878" cy="32451"/>
                <a:chOff x="4874196" y="3291088"/>
                <a:chExt cx="37878" cy="32451"/>
              </a:xfrm>
            </p:grpSpPr>
            <p:sp>
              <p:nvSpPr>
                <p:cNvPr id="8704" name="Google Shape;8704;p6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5" name="Google Shape;8705;p6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6" name="Google Shape;8706;p64"/>
              <p:cNvGrpSpPr/>
              <p:nvPr/>
            </p:nvGrpSpPr>
            <p:grpSpPr>
              <a:xfrm>
                <a:off x="5197770" y="3785466"/>
                <a:ext cx="37783" cy="32427"/>
                <a:chOff x="5197770" y="3785466"/>
                <a:chExt cx="37783" cy="32427"/>
              </a:xfrm>
            </p:grpSpPr>
            <p:sp>
              <p:nvSpPr>
                <p:cNvPr id="8707" name="Google Shape;8707;p6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08" name="Google Shape;8708;p6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09" name="Google Shape;8709;p64"/>
              <p:cNvGrpSpPr/>
              <p:nvPr/>
            </p:nvGrpSpPr>
            <p:grpSpPr>
              <a:xfrm>
                <a:off x="5177699" y="3492117"/>
                <a:ext cx="37776" cy="32357"/>
                <a:chOff x="5177699" y="3492117"/>
                <a:chExt cx="37776" cy="32357"/>
              </a:xfrm>
            </p:grpSpPr>
            <p:sp>
              <p:nvSpPr>
                <p:cNvPr id="8710" name="Google Shape;8710;p6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1" name="Google Shape;8711;p6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12" name="Google Shape;8712;p64"/>
              <p:cNvGrpSpPr/>
              <p:nvPr/>
            </p:nvGrpSpPr>
            <p:grpSpPr>
              <a:xfrm>
                <a:off x="5349431" y="3622346"/>
                <a:ext cx="37870" cy="32380"/>
                <a:chOff x="5349431" y="3622346"/>
                <a:chExt cx="37870" cy="32380"/>
              </a:xfrm>
            </p:grpSpPr>
            <p:sp>
              <p:nvSpPr>
                <p:cNvPr id="8713" name="Google Shape;8713;p6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4" name="Google Shape;8714;p6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15" name="Google Shape;8715;p64"/>
              <p:cNvGrpSpPr/>
              <p:nvPr/>
            </p:nvGrpSpPr>
            <p:grpSpPr>
              <a:xfrm>
                <a:off x="5068855" y="3563980"/>
                <a:ext cx="53954" cy="46223"/>
                <a:chOff x="5068855" y="3563980"/>
                <a:chExt cx="53954" cy="46223"/>
              </a:xfrm>
            </p:grpSpPr>
            <p:sp>
              <p:nvSpPr>
                <p:cNvPr id="8716" name="Google Shape;8716;p6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17" name="Google Shape;8717;p6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18" name="Google Shape;8718;p64"/>
              <p:cNvGrpSpPr/>
              <p:nvPr/>
            </p:nvGrpSpPr>
            <p:grpSpPr>
              <a:xfrm>
                <a:off x="5037654" y="3392507"/>
                <a:ext cx="37870" cy="32451"/>
                <a:chOff x="5037654" y="3392507"/>
                <a:chExt cx="37870" cy="32451"/>
              </a:xfrm>
            </p:grpSpPr>
            <p:sp>
              <p:nvSpPr>
                <p:cNvPr id="8719" name="Google Shape;8719;p6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0" name="Google Shape;8720;p6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21" name="Google Shape;8721;p64"/>
              <p:cNvGrpSpPr/>
              <p:nvPr/>
            </p:nvGrpSpPr>
            <p:grpSpPr>
              <a:xfrm>
                <a:off x="5456560" y="3368629"/>
                <a:ext cx="37870" cy="32451"/>
                <a:chOff x="5456560" y="3368629"/>
                <a:chExt cx="37870" cy="32451"/>
              </a:xfrm>
            </p:grpSpPr>
            <p:sp>
              <p:nvSpPr>
                <p:cNvPr id="8722" name="Google Shape;8722;p6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3" name="Google Shape;8723;p6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24" name="Google Shape;8724;p64"/>
              <p:cNvGrpSpPr/>
              <p:nvPr/>
            </p:nvGrpSpPr>
            <p:grpSpPr>
              <a:xfrm>
                <a:off x="4755749" y="3501516"/>
                <a:ext cx="46246" cy="39608"/>
                <a:chOff x="4755749" y="3501516"/>
                <a:chExt cx="46246" cy="39608"/>
              </a:xfrm>
            </p:grpSpPr>
            <p:sp>
              <p:nvSpPr>
                <p:cNvPr id="8725" name="Google Shape;8725;p6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6" name="Google Shape;8726;p6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27" name="Google Shape;8727;p64"/>
              <p:cNvGrpSpPr/>
              <p:nvPr/>
            </p:nvGrpSpPr>
            <p:grpSpPr>
              <a:xfrm>
                <a:off x="4681346" y="3485582"/>
                <a:ext cx="37783" cy="32427"/>
                <a:chOff x="4681346" y="3485582"/>
                <a:chExt cx="37783" cy="32427"/>
              </a:xfrm>
            </p:grpSpPr>
            <p:sp>
              <p:nvSpPr>
                <p:cNvPr id="8728" name="Google Shape;8728;p6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29" name="Google Shape;8729;p6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0" name="Google Shape;8730;p64"/>
              <p:cNvGrpSpPr/>
              <p:nvPr/>
            </p:nvGrpSpPr>
            <p:grpSpPr>
              <a:xfrm>
                <a:off x="4767067" y="3291088"/>
                <a:ext cx="37878" cy="32451"/>
                <a:chOff x="4767067" y="3291088"/>
                <a:chExt cx="37878" cy="32451"/>
              </a:xfrm>
            </p:grpSpPr>
            <p:sp>
              <p:nvSpPr>
                <p:cNvPr id="8731" name="Google Shape;8731;p6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2" name="Google Shape;8732;p6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3" name="Google Shape;8733;p64"/>
              <p:cNvGrpSpPr/>
              <p:nvPr/>
            </p:nvGrpSpPr>
            <p:grpSpPr>
              <a:xfrm>
                <a:off x="4687819" y="3405539"/>
                <a:ext cx="37776" cy="32451"/>
                <a:chOff x="4687819" y="3405539"/>
                <a:chExt cx="37776" cy="32451"/>
              </a:xfrm>
            </p:grpSpPr>
            <p:sp>
              <p:nvSpPr>
                <p:cNvPr id="8734" name="Google Shape;8734;p6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5" name="Google Shape;8735;p6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6" name="Google Shape;8736;p64"/>
              <p:cNvGrpSpPr/>
              <p:nvPr/>
            </p:nvGrpSpPr>
            <p:grpSpPr>
              <a:xfrm>
                <a:off x="4923101" y="3444809"/>
                <a:ext cx="52813" cy="45318"/>
                <a:chOff x="4923101" y="3444809"/>
                <a:chExt cx="52813" cy="45318"/>
              </a:xfrm>
            </p:grpSpPr>
            <p:sp>
              <p:nvSpPr>
                <p:cNvPr id="8737" name="Google Shape;8737;p6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38" name="Google Shape;8738;p6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39" name="Google Shape;8739;p64"/>
              <p:cNvGrpSpPr/>
              <p:nvPr/>
            </p:nvGrpSpPr>
            <p:grpSpPr>
              <a:xfrm>
                <a:off x="4846040" y="3654750"/>
                <a:ext cx="31405" cy="26993"/>
                <a:chOff x="4846040" y="3654750"/>
                <a:chExt cx="31405" cy="26993"/>
              </a:xfrm>
            </p:grpSpPr>
            <p:sp>
              <p:nvSpPr>
                <p:cNvPr id="8740" name="Google Shape;8740;p6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1" name="Google Shape;8741;p6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42" name="Google Shape;8742;p64"/>
              <p:cNvGrpSpPr/>
              <p:nvPr/>
            </p:nvGrpSpPr>
            <p:grpSpPr>
              <a:xfrm>
                <a:off x="4925673" y="3691700"/>
                <a:ext cx="40253" cy="34472"/>
                <a:chOff x="4925673" y="3691700"/>
                <a:chExt cx="40253" cy="34472"/>
              </a:xfrm>
            </p:grpSpPr>
            <p:sp>
              <p:nvSpPr>
                <p:cNvPr id="8743" name="Google Shape;8743;p6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4" name="Google Shape;8744;p6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45" name="Google Shape;8745;p64"/>
              <p:cNvGrpSpPr/>
              <p:nvPr/>
            </p:nvGrpSpPr>
            <p:grpSpPr>
              <a:xfrm>
                <a:off x="4894653" y="3740848"/>
                <a:ext cx="31405" cy="26906"/>
                <a:chOff x="4894653" y="3740848"/>
                <a:chExt cx="31405" cy="26906"/>
              </a:xfrm>
            </p:grpSpPr>
            <p:sp>
              <p:nvSpPr>
                <p:cNvPr id="8746" name="Google Shape;8746;p6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47" name="Google Shape;8747;p6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48" name="Google Shape;8748;p64"/>
              <p:cNvGrpSpPr/>
              <p:nvPr/>
            </p:nvGrpSpPr>
            <p:grpSpPr>
              <a:xfrm>
                <a:off x="4962300" y="3696348"/>
                <a:ext cx="38255" cy="32773"/>
                <a:chOff x="4962300" y="3696348"/>
                <a:chExt cx="38255" cy="32773"/>
              </a:xfrm>
            </p:grpSpPr>
            <p:sp>
              <p:nvSpPr>
                <p:cNvPr id="8749" name="Google Shape;8749;p6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0" name="Google Shape;8750;p6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51" name="Google Shape;8751;p64"/>
              <p:cNvGrpSpPr/>
              <p:nvPr/>
            </p:nvGrpSpPr>
            <p:grpSpPr>
              <a:xfrm>
                <a:off x="4980185" y="3743349"/>
                <a:ext cx="31499" cy="26969"/>
                <a:chOff x="4980185" y="3743349"/>
                <a:chExt cx="31499" cy="26969"/>
              </a:xfrm>
            </p:grpSpPr>
            <p:sp>
              <p:nvSpPr>
                <p:cNvPr id="8752" name="Google Shape;8752;p6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3" name="Google Shape;8753;p6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54" name="Google Shape;8754;p64"/>
              <p:cNvGrpSpPr/>
              <p:nvPr/>
            </p:nvGrpSpPr>
            <p:grpSpPr>
              <a:xfrm>
                <a:off x="5013768" y="3734312"/>
                <a:ext cx="31499" cy="26969"/>
                <a:chOff x="5013768" y="3734312"/>
                <a:chExt cx="31499" cy="26969"/>
              </a:xfrm>
            </p:grpSpPr>
            <p:sp>
              <p:nvSpPr>
                <p:cNvPr id="8755" name="Google Shape;8755;p6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6" name="Google Shape;8756;p6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57" name="Google Shape;8757;p64"/>
              <p:cNvGrpSpPr/>
              <p:nvPr/>
            </p:nvGrpSpPr>
            <p:grpSpPr>
              <a:xfrm>
                <a:off x="5036703" y="3764545"/>
                <a:ext cx="31499" cy="26898"/>
                <a:chOff x="5036703" y="3764545"/>
                <a:chExt cx="31499" cy="26898"/>
              </a:xfrm>
            </p:grpSpPr>
            <p:sp>
              <p:nvSpPr>
                <p:cNvPr id="8758" name="Google Shape;8758;p6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59" name="Google Shape;8759;p6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0" name="Google Shape;8760;p64"/>
              <p:cNvGrpSpPr/>
              <p:nvPr/>
            </p:nvGrpSpPr>
            <p:grpSpPr>
              <a:xfrm>
                <a:off x="4953546" y="3768352"/>
                <a:ext cx="31405" cy="26898"/>
                <a:chOff x="4953546" y="3768352"/>
                <a:chExt cx="31405" cy="26898"/>
              </a:xfrm>
            </p:grpSpPr>
            <p:sp>
              <p:nvSpPr>
                <p:cNvPr id="8761" name="Google Shape;8761;p6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2" name="Google Shape;8762;p6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3" name="Google Shape;8763;p64"/>
              <p:cNvGrpSpPr/>
              <p:nvPr/>
            </p:nvGrpSpPr>
            <p:grpSpPr>
              <a:xfrm>
                <a:off x="4964770" y="3814016"/>
                <a:ext cx="31499" cy="26993"/>
                <a:chOff x="4964770" y="3814016"/>
                <a:chExt cx="31499" cy="26993"/>
              </a:xfrm>
            </p:grpSpPr>
            <p:sp>
              <p:nvSpPr>
                <p:cNvPr id="8764" name="Google Shape;8764;p6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5" name="Google Shape;8765;p6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6" name="Google Shape;8766;p64"/>
              <p:cNvGrpSpPr/>
              <p:nvPr/>
            </p:nvGrpSpPr>
            <p:grpSpPr>
              <a:xfrm>
                <a:off x="4923290" y="3800504"/>
                <a:ext cx="31468" cy="26898"/>
                <a:chOff x="4923290" y="3800504"/>
                <a:chExt cx="31468" cy="26898"/>
              </a:xfrm>
            </p:grpSpPr>
            <p:sp>
              <p:nvSpPr>
                <p:cNvPr id="8767" name="Google Shape;8767;p6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68" name="Google Shape;8768;p6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69" name="Google Shape;8769;p64"/>
              <p:cNvGrpSpPr/>
              <p:nvPr/>
            </p:nvGrpSpPr>
            <p:grpSpPr>
              <a:xfrm>
                <a:off x="5108534" y="3650943"/>
                <a:ext cx="31405" cy="26993"/>
                <a:chOff x="5108534" y="3650943"/>
                <a:chExt cx="31405" cy="26993"/>
              </a:xfrm>
            </p:grpSpPr>
            <p:sp>
              <p:nvSpPr>
                <p:cNvPr id="8770" name="Google Shape;8770;p6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1" name="Google Shape;8771;p6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72" name="Google Shape;8772;p64"/>
              <p:cNvGrpSpPr/>
              <p:nvPr/>
            </p:nvGrpSpPr>
            <p:grpSpPr>
              <a:xfrm>
                <a:off x="5119380" y="3760739"/>
                <a:ext cx="31499" cy="26993"/>
                <a:chOff x="5119380" y="3760739"/>
                <a:chExt cx="31499" cy="26993"/>
              </a:xfrm>
            </p:grpSpPr>
            <p:sp>
              <p:nvSpPr>
                <p:cNvPr id="8773" name="Google Shape;8773;p6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4" name="Google Shape;8774;p6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75" name="Google Shape;8775;p64"/>
              <p:cNvGrpSpPr/>
              <p:nvPr/>
            </p:nvGrpSpPr>
            <p:grpSpPr>
              <a:xfrm>
                <a:off x="5119380" y="3788235"/>
                <a:ext cx="31499" cy="26993"/>
                <a:chOff x="5119380" y="3788235"/>
                <a:chExt cx="31499" cy="26993"/>
              </a:xfrm>
            </p:grpSpPr>
            <p:sp>
              <p:nvSpPr>
                <p:cNvPr id="8776" name="Google Shape;8776;p6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77" name="Google Shape;8777;p6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78" name="Google Shape;8778;p64"/>
              <p:cNvGrpSpPr/>
              <p:nvPr/>
            </p:nvGrpSpPr>
            <p:grpSpPr>
              <a:xfrm>
                <a:off x="5158005" y="3875284"/>
                <a:ext cx="31405" cy="27001"/>
                <a:chOff x="5158005" y="3875284"/>
                <a:chExt cx="31405" cy="27001"/>
              </a:xfrm>
            </p:grpSpPr>
            <p:sp>
              <p:nvSpPr>
                <p:cNvPr id="8779" name="Google Shape;8779;p6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0" name="Google Shape;8780;p6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81" name="Google Shape;8781;p64"/>
              <p:cNvGrpSpPr/>
              <p:nvPr/>
            </p:nvGrpSpPr>
            <p:grpSpPr>
              <a:xfrm>
                <a:off x="5233163" y="3764545"/>
                <a:ext cx="31499" cy="26898"/>
                <a:chOff x="5233163" y="3764545"/>
                <a:chExt cx="31499" cy="26898"/>
              </a:xfrm>
            </p:grpSpPr>
            <p:sp>
              <p:nvSpPr>
                <p:cNvPr id="8782" name="Google Shape;8782;p6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3" name="Google Shape;8783;p6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84" name="Google Shape;8784;p64"/>
              <p:cNvGrpSpPr/>
              <p:nvPr/>
            </p:nvGrpSpPr>
            <p:grpSpPr>
              <a:xfrm>
                <a:off x="5276168" y="3805545"/>
                <a:ext cx="31499" cy="26906"/>
                <a:chOff x="5276168" y="3805545"/>
                <a:chExt cx="31499" cy="26906"/>
              </a:xfrm>
            </p:grpSpPr>
            <p:sp>
              <p:nvSpPr>
                <p:cNvPr id="8785" name="Google Shape;8785;p6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6" name="Google Shape;8786;p6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87" name="Google Shape;8787;p64"/>
              <p:cNvGrpSpPr/>
              <p:nvPr/>
            </p:nvGrpSpPr>
            <p:grpSpPr>
              <a:xfrm>
                <a:off x="5294053" y="3851933"/>
                <a:ext cx="31405" cy="26945"/>
                <a:chOff x="5294053" y="3851933"/>
                <a:chExt cx="31405" cy="26945"/>
              </a:xfrm>
            </p:grpSpPr>
            <p:sp>
              <p:nvSpPr>
                <p:cNvPr id="8788" name="Google Shape;8788;p6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89" name="Google Shape;8789;p6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0" name="Google Shape;8790;p64"/>
              <p:cNvGrpSpPr/>
              <p:nvPr/>
            </p:nvGrpSpPr>
            <p:grpSpPr>
              <a:xfrm>
                <a:off x="5341723" y="3851902"/>
                <a:ext cx="31405" cy="26977"/>
                <a:chOff x="5341723" y="3851902"/>
                <a:chExt cx="31405" cy="26977"/>
              </a:xfrm>
            </p:grpSpPr>
            <p:sp>
              <p:nvSpPr>
                <p:cNvPr id="8791" name="Google Shape;8791;p6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2" name="Google Shape;8792;p6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3" name="Google Shape;8793;p64"/>
              <p:cNvGrpSpPr/>
              <p:nvPr/>
            </p:nvGrpSpPr>
            <p:grpSpPr>
              <a:xfrm>
                <a:off x="5054871" y="3507855"/>
                <a:ext cx="31405" cy="26993"/>
                <a:chOff x="5054871" y="3507855"/>
                <a:chExt cx="31405" cy="26993"/>
              </a:xfrm>
            </p:grpSpPr>
            <p:sp>
              <p:nvSpPr>
                <p:cNvPr id="8794" name="Google Shape;8794;p6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5" name="Google Shape;8795;p6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6" name="Google Shape;8796;p64"/>
              <p:cNvGrpSpPr/>
              <p:nvPr/>
            </p:nvGrpSpPr>
            <p:grpSpPr>
              <a:xfrm>
                <a:off x="4876579" y="3675325"/>
                <a:ext cx="31405" cy="26969"/>
                <a:chOff x="4876579" y="3675325"/>
                <a:chExt cx="31405" cy="26969"/>
              </a:xfrm>
            </p:grpSpPr>
            <p:sp>
              <p:nvSpPr>
                <p:cNvPr id="8797" name="Google Shape;8797;p6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798" name="Google Shape;8798;p6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799" name="Google Shape;8799;p64"/>
              <p:cNvGrpSpPr/>
              <p:nvPr/>
            </p:nvGrpSpPr>
            <p:grpSpPr>
              <a:xfrm>
                <a:off x="4842233" y="3688333"/>
                <a:ext cx="31405" cy="26993"/>
                <a:chOff x="4842233" y="3688333"/>
                <a:chExt cx="31405" cy="26993"/>
              </a:xfrm>
            </p:grpSpPr>
            <p:sp>
              <p:nvSpPr>
                <p:cNvPr id="8800" name="Google Shape;8800;p6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1" name="Google Shape;8801;p6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02" name="Google Shape;8802;p64"/>
              <p:cNvGrpSpPr/>
              <p:nvPr/>
            </p:nvGrpSpPr>
            <p:grpSpPr>
              <a:xfrm>
                <a:off x="5187876" y="3608032"/>
                <a:ext cx="31405" cy="27001"/>
                <a:chOff x="5187876" y="3608032"/>
                <a:chExt cx="31405" cy="27001"/>
              </a:xfrm>
            </p:grpSpPr>
            <p:sp>
              <p:nvSpPr>
                <p:cNvPr id="8803" name="Google Shape;8803;p6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4" name="Google Shape;8804;p6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805" name="Google Shape;8805;p6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6" name="Google Shape;8806;p6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807" name="Google Shape;8807;p64"/>
              <p:cNvGrpSpPr/>
              <p:nvPr/>
            </p:nvGrpSpPr>
            <p:grpSpPr>
              <a:xfrm>
                <a:off x="5269224" y="3304167"/>
                <a:ext cx="40253" cy="34402"/>
                <a:chOff x="5269224" y="3304167"/>
                <a:chExt cx="40253" cy="34402"/>
              </a:xfrm>
            </p:grpSpPr>
            <p:sp>
              <p:nvSpPr>
                <p:cNvPr id="8808" name="Google Shape;8808;p6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09" name="Google Shape;8809;p6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10" name="Google Shape;8810;p64"/>
              <p:cNvGrpSpPr/>
              <p:nvPr/>
            </p:nvGrpSpPr>
            <p:grpSpPr>
              <a:xfrm>
                <a:off x="5327354" y="3476615"/>
                <a:ext cx="49864" cy="42723"/>
                <a:chOff x="5327354" y="3476615"/>
                <a:chExt cx="49864" cy="42723"/>
              </a:xfrm>
            </p:grpSpPr>
            <p:sp>
              <p:nvSpPr>
                <p:cNvPr id="8811" name="Google Shape;8811;p6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2" name="Google Shape;8812;p6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813" name="Google Shape;8813;p6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4" name="Google Shape;8814;p6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815" name="Google Shape;8815;p64"/>
              <p:cNvGrpSpPr/>
              <p:nvPr/>
            </p:nvGrpSpPr>
            <p:grpSpPr>
              <a:xfrm>
                <a:off x="5341723" y="3775957"/>
                <a:ext cx="31405" cy="26898"/>
                <a:chOff x="5341723" y="3775957"/>
                <a:chExt cx="31405" cy="26898"/>
              </a:xfrm>
            </p:grpSpPr>
            <p:sp>
              <p:nvSpPr>
                <p:cNvPr id="8816" name="Google Shape;8816;p6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17" name="Google Shape;8817;p6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18" name="Google Shape;8818;p64"/>
              <p:cNvGrpSpPr/>
              <p:nvPr/>
            </p:nvGrpSpPr>
            <p:grpSpPr>
              <a:xfrm>
                <a:off x="5439053" y="3699274"/>
                <a:ext cx="31405" cy="26898"/>
                <a:chOff x="5439053" y="3699274"/>
                <a:chExt cx="31405" cy="26898"/>
              </a:xfrm>
            </p:grpSpPr>
            <p:sp>
              <p:nvSpPr>
                <p:cNvPr id="8819" name="Google Shape;8819;p6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0" name="Google Shape;8820;p6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21" name="Google Shape;8821;p64"/>
              <p:cNvGrpSpPr/>
              <p:nvPr/>
            </p:nvGrpSpPr>
            <p:grpSpPr>
              <a:xfrm>
                <a:off x="5412414" y="3622307"/>
                <a:ext cx="31499" cy="26993"/>
                <a:chOff x="5412414" y="3622307"/>
                <a:chExt cx="31499" cy="26993"/>
              </a:xfrm>
            </p:grpSpPr>
            <p:sp>
              <p:nvSpPr>
                <p:cNvPr id="8822" name="Google Shape;8822;p6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3" name="Google Shape;8823;p6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24" name="Google Shape;8824;p64"/>
              <p:cNvGrpSpPr/>
              <p:nvPr/>
            </p:nvGrpSpPr>
            <p:grpSpPr>
              <a:xfrm>
                <a:off x="5476254" y="3473949"/>
                <a:ext cx="26835" cy="26930"/>
                <a:chOff x="5476254" y="3473949"/>
                <a:chExt cx="26835" cy="26930"/>
              </a:xfrm>
            </p:grpSpPr>
            <p:sp>
              <p:nvSpPr>
                <p:cNvPr id="8825" name="Google Shape;8825;p6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6" name="Google Shape;8826;p6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27" name="Google Shape;8827;p64"/>
              <p:cNvGrpSpPr/>
              <p:nvPr/>
            </p:nvGrpSpPr>
            <p:grpSpPr>
              <a:xfrm>
                <a:off x="5564547" y="3481594"/>
                <a:ext cx="31397" cy="26898"/>
                <a:chOff x="5564547" y="3481594"/>
                <a:chExt cx="31397" cy="26898"/>
              </a:xfrm>
            </p:grpSpPr>
            <p:sp>
              <p:nvSpPr>
                <p:cNvPr id="8828" name="Google Shape;8828;p6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29" name="Google Shape;8829;p6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0" name="Google Shape;8830;p64"/>
              <p:cNvGrpSpPr/>
              <p:nvPr/>
            </p:nvGrpSpPr>
            <p:grpSpPr>
              <a:xfrm>
                <a:off x="5534101" y="3470174"/>
                <a:ext cx="31397" cy="26906"/>
                <a:chOff x="5534101" y="3470174"/>
                <a:chExt cx="31397" cy="26906"/>
              </a:xfrm>
            </p:grpSpPr>
            <p:sp>
              <p:nvSpPr>
                <p:cNvPr id="8831" name="Google Shape;8831;p6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2" name="Google Shape;8832;p6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3" name="Google Shape;8833;p64"/>
              <p:cNvGrpSpPr/>
              <p:nvPr/>
            </p:nvGrpSpPr>
            <p:grpSpPr>
              <a:xfrm>
                <a:off x="5610879" y="3314486"/>
                <a:ext cx="31499" cy="26938"/>
                <a:chOff x="5610879" y="3314486"/>
                <a:chExt cx="31499" cy="26938"/>
              </a:xfrm>
            </p:grpSpPr>
            <p:sp>
              <p:nvSpPr>
                <p:cNvPr id="8834" name="Google Shape;8834;p6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5" name="Google Shape;8835;p6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6" name="Google Shape;8836;p64"/>
              <p:cNvGrpSpPr/>
              <p:nvPr/>
            </p:nvGrpSpPr>
            <p:grpSpPr>
              <a:xfrm>
                <a:off x="4834525" y="3501382"/>
                <a:ext cx="31499" cy="26898"/>
                <a:chOff x="4834525" y="3501382"/>
                <a:chExt cx="31499" cy="26898"/>
              </a:xfrm>
            </p:grpSpPr>
            <p:sp>
              <p:nvSpPr>
                <p:cNvPr id="8837" name="Google Shape;8837;p6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38" name="Google Shape;8838;p6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39" name="Google Shape;8839;p64"/>
              <p:cNvGrpSpPr/>
              <p:nvPr/>
            </p:nvGrpSpPr>
            <p:grpSpPr>
              <a:xfrm>
                <a:off x="4898460" y="3580158"/>
                <a:ext cx="31405" cy="26898"/>
                <a:chOff x="4898460" y="3580158"/>
                <a:chExt cx="31405" cy="26898"/>
              </a:xfrm>
            </p:grpSpPr>
            <p:sp>
              <p:nvSpPr>
                <p:cNvPr id="8840" name="Google Shape;8840;p6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1" name="Google Shape;8841;p6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42" name="Google Shape;8842;p64"/>
              <p:cNvGrpSpPr/>
              <p:nvPr/>
            </p:nvGrpSpPr>
            <p:grpSpPr>
              <a:xfrm>
                <a:off x="4882667" y="3608032"/>
                <a:ext cx="31499" cy="27001"/>
                <a:chOff x="4882667" y="3608032"/>
                <a:chExt cx="31499" cy="27001"/>
              </a:xfrm>
            </p:grpSpPr>
            <p:sp>
              <p:nvSpPr>
                <p:cNvPr id="8843" name="Google Shape;8843;p6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4" name="Google Shape;8844;p6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45" name="Google Shape;8845;p64"/>
              <p:cNvGrpSpPr/>
              <p:nvPr/>
            </p:nvGrpSpPr>
            <p:grpSpPr>
              <a:xfrm>
                <a:off x="4843373" y="3631407"/>
                <a:ext cx="16273" cy="16186"/>
                <a:chOff x="4843373" y="3631407"/>
                <a:chExt cx="16273" cy="16186"/>
              </a:xfrm>
            </p:grpSpPr>
            <p:sp>
              <p:nvSpPr>
                <p:cNvPr id="8846" name="Google Shape;8846;p6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47" name="Google Shape;8847;p6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48" name="Google Shape;8848;p64"/>
              <p:cNvGrpSpPr/>
              <p:nvPr/>
            </p:nvGrpSpPr>
            <p:grpSpPr>
              <a:xfrm>
                <a:off x="4727773" y="3591578"/>
                <a:ext cx="31499" cy="26898"/>
                <a:chOff x="4727773" y="3591578"/>
                <a:chExt cx="31499" cy="26898"/>
              </a:xfrm>
            </p:grpSpPr>
            <p:sp>
              <p:nvSpPr>
                <p:cNvPr id="8849" name="Google Shape;8849;p6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0" name="Google Shape;8850;p6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851" name="Google Shape;8851;p6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2" name="Google Shape;8852;p6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853" name="Google Shape;8853;p64"/>
              <p:cNvGrpSpPr/>
              <p:nvPr/>
            </p:nvGrpSpPr>
            <p:grpSpPr>
              <a:xfrm>
                <a:off x="4609421" y="3577398"/>
                <a:ext cx="31499" cy="27001"/>
                <a:chOff x="4609421" y="3577398"/>
                <a:chExt cx="31499" cy="27001"/>
              </a:xfrm>
            </p:grpSpPr>
            <p:sp>
              <p:nvSpPr>
                <p:cNvPr id="8854" name="Google Shape;8854;p6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5" name="Google Shape;8855;p6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56" name="Google Shape;8856;p64"/>
              <p:cNvGrpSpPr/>
              <p:nvPr/>
            </p:nvGrpSpPr>
            <p:grpSpPr>
              <a:xfrm>
                <a:off x="4649289" y="3577398"/>
                <a:ext cx="31499" cy="27001"/>
                <a:chOff x="4649289" y="3577398"/>
                <a:chExt cx="31499" cy="27001"/>
              </a:xfrm>
            </p:grpSpPr>
            <p:sp>
              <p:nvSpPr>
                <p:cNvPr id="8857" name="Google Shape;8857;p6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58" name="Google Shape;8858;p6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59" name="Google Shape;8859;p64"/>
              <p:cNvGrpSpPr/>
              <p:nvPr/>
            </p:nvGrpSpPr>
            <p:grpSpPr>
              <a:xfrm>
                <a:off x="4605614" y="3639523"/>
                <a:ext cx="31499" cy="26906"/>
                <a:chOff x="4605614" y="3639523"/>
                <a:chExt cx="31499" cy="26906"/>
              </a:xfrm>
            </p:grpSpPr>
            <p:sp>
              <p:nvSpPr>
                <p:cNvPr id="8860" name="Google Shape;8860;p6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1" name="Google Shape;8861;p6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62" name="Google Shape;8862;p64"/>
              <p:cNvGrpSpPr/>
              <p:nvPr/>
            </p:nvGrpSpPr>
            <p:grpSpPr>
              <a:xfrm>
                <a:off x="4785149" y="3618846"/>
                <a:ext cx="26930" cy="26843"/>
                <a:chOff x="4785149" y="3618846"/>
                <a:chExt cx="26930" cy="26843"/>
              </a:xfrm>
            </p:grpSpPr>
            <p:sp>
              <p:nvSpPr>
                <p:cNvPr id="8863" name="Google Shape;8863;p6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4" name="Google Shape;8864;p6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65" name="Google Shape;8865;p64"/>
              <p:cNvGrpSpPr/>
              <p:nvPr/>
            </p:nvGrpSpPr>
            <p:grpSpPr>
              <a:xfrm>
                <a:off x="4810167" y="3601567"/>
                <a:ext cx="31405" cy="26898"/>
                <a:chOff x="4810167" y="3601567"/>
                <a:chExt cx="31405" cy="26898"/>
              </a:xfrm>
            </p:grpSpPr>
            <p:sp>
              <p:nvSpPr>
                <p:cNvPr id="8866" name="Google Shape;8866;p6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67" name="Google Shape;8867;p6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68" name="Google Shape;8868;p64"/>
              <p:cNvGrpSpPr/>
              <p:nvPr/>
            </p:nvGrpSpPr>
            <p:grpSpPr>
              <a:xfrm>
                <a:off x="4831002" y="3373230"/>
                <a:ext cx="31405" cy="26898"/>
                <a:chOff x="4831002" y="3373230"/>
                <a:chExt cx="31405" cy="26898"/>
              </a:xfrm>
            </p:grpSpPr>
            <p:sp>
              <p:nvSpPr>
                <p:cNvPr id="8869" name="Google Shape;8869;p6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0" name="Google Shape;8870;p6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71" name="Google Shape;8871;p64"/>
              <p:cNvGrpSpPr/>
              <p:nvPr/>
            </p:nvGrpSpPr>
            <p:grpSpPr>
              <a:xfrm>
                <a:off x="4719311" y="3355054"/>
                <a:ext cx="31499" cy="27001"/>
                <a:chOff x="4719311" y="3355054"/>
                <a:chExt cx="31499" cy="27001"/>
              </a:xfrm>
            </p:grpSpPr>
            <p:sp>
              <p:nvSpPr>
                <p:cNvPr id="8872" name="Google Shape;8872;p6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3" name="Google Shape;8873;p6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74" name="Google Shape;8874;p64"/>
              <p:cNvGrpSpPr/>
              <p:nvPr/>
            </p:nvGrpSpPr>
            <p:grpSpPr>
              <a:xfrm>
                <a:off x="4798755" y="3450260"/>
                <a:ext cx="26930" cy="26930"/>
                <a:chOff x="4798755" y="3450260"/>
                <a:chExt cx="26930" cy="26930"/>
              </a:xfrm>
            </p:grpSpPr>
            <p:sp>
              <p:nvSpPr>
                <p:cNvPr id="8875" name="Google Shape;8875;p6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6" name="Google Shape;8876;p6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77" name="Google Shape;8877;p64"/>
              <p:cNvGrpSpPr/>
              <p:nvPr/>
            </p:nvGrpSpPr>
            <p:grpSpPr>
              <a:xfrm>
                <a:off x="4645576" y="3467555"/>
                <a:ext cx="31405" cy="26953"/>
                <a:chOff x="4645576" y="3467555"/>
                <a:chExt cx="31405" cy="26953"/>
              </a:xfrm>
            </p:grpSpPr>
            <p:sp>
              <p:nvSpPr>
                <p:cNvPr id="8878" name="Google Shape;8878;p6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79" name="Google Shape;8879;p6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0" name="Google Shape;8880;p64"/>
              <p:cNvGrpSpPr/>
              <p:nvPr/>
            </p:nvGrpSpPr>
            <p:grpSpPr>
              <a:xfrm>
                <a:off x="4687631" y="3583965"/>
                <a:ext cx="31499" cy="26898"/>
                <a:chOff x="4687631" y="3583965"/>
                <a:chExt cx="31499" cy="26898"/>
              </a:xfrm>
            </p:grpSpPr>
            <p:sp>
              <p:nvSpPr>
                <p:cNvPr id="8881" name="Google Shape;8881;p6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2" name="Google Shape;8882;p6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3" name="Google Shape;8883;p64"/>
              <p:cNvGrpSpPr/>
              <p:nvPr/>
            </p:nvGrpSpPr>
            <p:grpSpPr>
              <a:xfrm>
                <a:off x="4719311" y="3471314"/>
                <a:ext cx="31499" cy="27001"/>
                <a:chOff x="4719311" y="3471314"/>
                <a:chExt cx="31499" cy="27001"/>
              </a:xfrm>
            </p:grpSpPr>
            <p:sp>
              <p:nvSpPr>
                <p:cNvPr id="8884" name="Google Shape;8884;p6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5" name="Google Shape;8885;p6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6" name="Google Shape;8886;p64"/>
              <p:cNvGrpSpPr/>
              <p:nvPr/>
            </p:nvGrpSpPr>
            <p:grpSpPr>
              <a:xfrm>
                <a:off x="4719311" y="3434404"/>
                <a:ext cx="31499" cy="26898"/>
                <a:chOff x="4719311" y="3434404"/>
                <a:chExt cx="31499" cy="26898"/>
              </a:xfrm>
            </p:grpSpPr>
            <p:sp>
              <p:nvSpPr>
                <p:cNvPr id="8887" name="Google Shape;8887;p6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88" name="Google Shape;8888;p6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89" name="Google Shape;8889;p64"/>
              <p:cNvGrpSpPr/>
              <p:nvPr/>
            </p:nvGrpSpPr>
            <p:grpSpPr>
              <a:xfrm>
                <a:off x="4768876" y="3401772"/>
                <a:ext cx="31499" cy="26898"/>
                <a:chOff x="4768876" y="3401772"/>
                <a:chExt cx="31499" cy="26898"/>
              </a:xfrm>
            </p:grpSpPr>
            <p:sp>
              <p:nvSpPr>
                <p:cNvPr id="8890" name="Google Shape;8890;p6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1" name="Google Shape;8891;p6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92" name="Google Shape;8892;p64"/>
              <p:cNvGrpSpPr/>
              <p:nvPr/>
            </p:nvGrpSpPr>
            <p:grpSpPr>
              <a:xfrm>
                <a:off x="4762214" y="3471377"/>
                <a:ext cx="26938" cy="26938"/>
                <a:chOff x="4762214" y="3471377"/>
                <a:chExt cx="26938" cy="26938"/>
              </a:xfrm>
            </p:grpSpPr>
            <p:sp>
              <p:nvSpPr>
                <p:cNvPr id="8893" name="Google Shape;8893;p6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4" name="Google Shape;8894;p6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95" name="Google Shape;8895;p64"/>
              <p:cNvGrpSpPr/>
              <p:nvPr/>
            </p:nvGrpSpPr>
            <p:grpSpPr>
              <a:xfrm>
                <a:off x="4790473" y="3344782"/>
                <a:ext cx="31405" cy="26898"/>
                <a:chOff x="4790473" y="3344782"/>
                <a:chExt cx="31405" cy="26898"/>
              </a:xfrm>
            </p:grpSpPr>
            <p:sp>
              <p:nvSpPr>
                <p:cNvPr id="8896" name="Google Shape;8896;p6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897" name="Google Shape;8897;p6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898" name="Google Shape;8898;p64"/>
              <p:cNvGrpSpPr/>
              <p:nvPr/>
            </p:nvGrpSpPr>
            <p:grpSpPr>
              <a:xfrm>
                <a:off x="4823774" y="3950733"/>
                <a:ext cx="37398" cy="32034"/>
                <a:chOff x="4823774" y="3950733"/>
                <a:chExt cx="37398" cy="32034"/>
              </a:xfrm>
            </p:grpSpPr>
            <p:sp>
              <p:nvSpPr>
                <p:cNvPr id="8899" name="Google Shape;8899;p6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0" name="Google Shape;8900;p6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01" name="Google Shape;8901;p64"/>
              <p:cNvGrpSpPr/>
              <p:nvPr/>
            </p:nvGrpSpPr>
            <p:grpSpPr>
              <a:xfrm>
                <a:off x="4823396" y="4110566"/>
                <a:ext cx="31405" cy="26906"/>
                <a:chOff x="4823396" y="4110566"/>
                <a:chExt cx="31405" cy="26906"/>
              </a:xfrm>
            </p:grpSpPr>
            <p:sp>
              <p:nvSpPr>
                <p:cNvPr id="8902" name="Google Shape;8902;p6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3" name="Google Shape;8903;p6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04" name="Google Shape;8904;p64"/>
              <p:cNvGrpSpPr/>
              <p:nvPr/>
            </p:nvGrpSpPr>
            <p:grpSpPr>
              <a:xfrm>
                <a:off x="4838332" y="3821150"/>
                <a:ext cx="31499" cy="26898"/>
                <a:chOff x="4838332" y="3821150"/>
                <a:chExt cx="31499" cy="26898"/>
              </a:xfrm>
            </p:grpSpPr>
            <p:sp>
              <p:nvSpPr>
                <p:cNvPr id="8905" name="Google Shape;8905;p6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6" name="Google Shape;8906;p6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07" name="Google Shape;8907;p64"/>
              <p:cNvGrpSpPr/>
              <p:nvPr/>
            </p:nvGrpSpPr>
            <p:grpSpPr>
              <a:xfrm>
                <a:off x="4661275" y="3815007"/>
                <a:ext cx="36824" cy="31523"/>
                <a:chOff x="4661275" y="3815007"/>
                <a:chExt cx="36824" cy="31523"/>
              </a:xfrm>
            </p:grpSpPr>
            <p:sp>
              <p:nvSpPr>
                <p:cNvPr id="8908" name="Google Shape;8908;p6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09" name="Google Shape;8909;p6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0" name="Google Shape;8910;p64"/>
              <p:cNvGrpSpPr/>
              <p:nvPr/>
            </p:nvGrpSpPr>
            <p:grpSpPr>
              <a:xfrm>
                <a:off x="4558998" y="3851037"/>
                <a:ext cx="33591" cy="28699"/>
                <a:chOff x="4558998" y="3851037"/>
                <a:chExt cx="33591" cy="28699"/>
              </a:xfrm>
            </p:grpSpPr>
            <p:sp>
              <p:nvSpPr>
                <p:cNvPr id="8911" name="Google Shape;8911;p6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2" name="Google Shape;8912;p6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3" name="Google Shape;8913;p64"/>
              <p:cNvGrpSpPr/>
              <p:nvPr/>
            </p:nvGrpSpPr>
            <p:grpSpPr>
              <a:xfrm>
                <a:off x="4696762" y="3638587"/>
                <a:ext cx="33591" cy="28794"/>
                <a:chOff x="4696762" y="3638587"/>
                <a:chExt cx="33591" cy="28794"/>
              </a:xfrm>
            </p:grpSpPr>
            <p:sp>
              <p:nvSpPr>
                <p:cNvPr id="8914" name="Google Shape;8914;p6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5" name="Google Shape;8915;p6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6" name="Google Shape;8916;p64"/>
              <p:cNvGrpSpPr/>
              <p:nvPr/>
            </p:nvGrpSpPr>
            <p:grpSpPr>
              <a:xfrm>
                <a:off x="4929479" y="3939140"/>
                <a:ext cx="33497" cy="28692"/>
                <a:chOff x="4929479" y="3939140"/>
                <a:chExt cx="33497" cy="28692"/>
              </a:xfrm>
            </p:grpSpPr>
            <p:sp>
              <p:nvSpPr>
                <p:cNvPr id="8917" name="Google Shape;8917;p6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18" name="Google Shape;8918;p6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19" name="Google Shape;8919;p64"/>
              <p:cNvGrpSpPr/>
              <p:nvPr/>
            </p:nvGrpSpPr>
            <p:grpSpPr>
              <a:xfrm>
                <a:off x="4907119" y="3986039"/>
                <a:ext cx="33497" cy="28699"/>
                <a:chOff x="4907119" y="3986039"/>
                <a:chExt cx="33497" cy="28699"/>
              </a:xfrm>
            </p:grpSpPr>
            <p:sp>
              <p:nvSpPr>
                <p:cNvPr id="8920" name="Google Shape;8920;p6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1" name="Google Shape;8921;p6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22" name="Google Shape;8922;p64"/>
              <p:cNvGrpSpPr/>
              <p:nvPr/>
            </p:nvGrpSpPr>
            <p:grpSpPr>
              <a:xfrm>
                <a:off x="4911783" y="4048102"/>
                <a:ext cx="33591" cy="28762"/>
                <a:chOff x="4911783" y="4048102"/>
                <a:chExt cx="33591" cy="28762"/>
              </a:xfrm>
            </p:grpSpPr>
            <p:sp>
              <p:nvSpPr>
                <p:cNvPr id="8923" name="Google Shape;8923;p6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4" name="Google Shape;8924;p6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8925" name="Google Shape;8925;p6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6" name="Google Shape;8926;p6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8927" name="Google Shape;8927;p64"/>
              <p:cNvGrpSpPr/>
              <p:nvPr/>
            </p:nvGrpSpPr>
            <p:grpSpPr>
              <a:xfrm>
                <a:off x="4762623" y="3837847"/>
                <a:ext cx="42416" cy="36273"/>
                <a:chOff x="4762623" y="3837847"/>
                <a:chExt cx="42416" cy="36273"/>
              </a:xfrm>
            </p:grpSpPr>
            <p:sp>
              <p:nvSpPr>
                <p:cNvPr id="8928" name="Google Shape;8928;p6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29" name="Google Shape;8929;p6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30" name="Google Shape;8930;p64"/>
              <p:cNvGrpSpPr/>
              <p:nvPr/>
            </p:nvGrpSpPr>
            <p:grpSpPr>
              <a:xfrm>
                <a:off x="4746044" y="4104966"/>
                <a:ext cx="33497" cy="28699"/>
                <a:chOff x="4746044" y="4104966"/>
                <a:chExt cx="33497" cy="28699"/>
              </a:xfrm>
            </p:grpSpPr>
            <p:sp>
              <p:nvSpPr>
                <p:cNvPr id="8931" name="Google Shape;8931;p6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2" name="Google Shape;8932;p6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33" name="Google Shape;8933;p64"/>
              <p:cNvGrpSpPr/>
              <p:nvPr/>
            </p:nvGrpSpPr>
            <p:grpSpPr>
              <a:xfrm>
                <a:off x="4859646" y="4162554"/>
                <a:ext cx="33591" cy="28762"/>
                <a:chOff x="4859646" y="4162554"/>
                <a:chExt cx="33591" cy="28762"/>
              </a:xfrm>
            </p:grpSpPr>
            <p:sp>
              <p:nvSpPr>
                <p:cNvPr id="8934" name="Google Shape;8934;p6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5" name="Google Shape;8935;p6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8936" name="Google Shape;8936;p64"/>
            <p:cNvGrpSpPr/>
            <p:nvPr/>
          </p:nvGrpSpPr>
          <p:grpSpPr>
            <a:xfrm>
              <a:off x="3597785" y="3274438"/>
              <a:ext cx="855610" cy="1122100"/>
              <a:chOff x="3597785" y="3274438"/>
              <a:chExt cx="855610" cy="1122100"/>
            </a:xfrm>
          </p:grpSpPr>
          <p:grpSp>
            <p:nvGrpSpPr>
              <p:cNvPr id="8937" name="Google Shape;8937;p64"/>
              <p:cNvGrpSpPr/>
              <p:nvPr/>
            </p:nvGrpSpPr>
            <p:grpSpPr>
              <a:xfrm>
                <a:off x="3617857" y="3284717"/>
                <a:ext cx="826785" cy="1099165"/>
                <a:chOff x="3617857" y="3284717"/>
                <a:chExt cx="826785" cy="1099165"/>
              </a:xfrm>
            </p:grpSpPr>
            <p:sp>
              <p:nvSpPr>
                <p:cNvPr id="8938" name="Google Shape;8938;p6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39" name="Google Shape;8939;p6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0" name="Google Shape;8940;p6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1" name="Google Shape;8941;p6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2" name="Google Shape;8942;p6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3" name="Google Shape;8943;p6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4" name="Google Shape;8944;p6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5" name="Google Shape;8945;p6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6" name="Google Shape;8946;p6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7" name="Google Shape;8947;p6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8" name="Google Shape;8948;p6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49" name="Google Shape;8949;p6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0" name="Google Shape;8950;p6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1" name="Google Shape;8951;p6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2" name="Google Shape;8952;p6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3" name="Google Shape;8953;p6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4" name="Google Shape;8954;p6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5" name="Google Shape;8955;p6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6" name="Google Shape;8956;p6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7" name="Google Shape;8957;p6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8" name="Google Shape;8958;p6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59" name="Google Shape;8959;p6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0" name="Google Shape;8960;p6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1" name="Google Shape;8961;p6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2" name="Google Shape;8962;p6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3" name="Google Shape;8963;p6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4" name="Google Shape;8964;p6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5" name="Google Shape;8965;p6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6" name="Google Shape;8966;p6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7" name="Google Shape;8967;p6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8" name="Google Shape;8968;p6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69" name="Google Shape;8969;p6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0" name="Google Shape;8970;p6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1" name="Google Shape;8971;p6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2" name="Google Shape;8972;p6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3" name="Google Shape;8973;p6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4" name="Google Shape;8974;p6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5" name="Google Shape;8975;p6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6" name="Google Shape;8976;p6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7" name="Google Shape;8977;p6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8" name="Google Shape;8978;p6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79" name="Google Shape;8979;p6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0" name="Google Shape;8980;p6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1" name="Google Shape;8981;p6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2" name="Google Shape;8982;p6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3" name="Google Shape;8983;p6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4" name="Google Shape;8984;p6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5" name="Google Shape;8985;p6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6" name="Google Shape;8986;p6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7" name="Google Shape;8987;p6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8" name="Google Shape;8988;p6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89" name="Google Shape;8989;p6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0" name="Google Shape;8990;p6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1" name="Google Shape;8991;p6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2" name="Google Shape;8992;p6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3" name="Google Shape;8993;p6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94" name="Google Shape;8994;p64"/>
              <p:cNvGrpSpPr/>
              <p:nvPr/>
            </p:nvGrpSpPr>
            <p:grpSpPr>
              <a:xfrm>
                <a:off x="4180904" y="4251758"/>
                <a:ext cx="37783" cy="32420"/>
                <a:chOff x="4180904" y="4251758"/>
                <a:chExt cx="37783" cy="32420"/>
              </a:xfrm>
            </p:grpSpPr>
            <p:sp>
              <p:nvSpPr>
                <p:cNvPr id="8995" name="Google Shape;8995;p6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6" name="Google Shape;8996;p6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8997" name="Google Shape;8997;p64"/>
              <p:cNvGrpSpPr/>
              <p:nvPr/>
            </p:nvGrpSpPr>
            <p:grpSpPr>
              <a:xfrm>
                <a:off x="4201644" y="4081324"/>
                <a:ext cx="37783" cy="32364"/>
                <a:chOff x="4201644" y="4081324"/>
                <a:chExt cx="37783" cy="32364"/>
              </a:xfrm>
            </p:grpSpPr>
            <p:sp>
              <p:nvSpPr>
                <p:cNvPr id="8998" name="Google Shape;8998;p6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8999" name="Google Shape;8999;p6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0" name="Google Shape;9000;p64"/>
              <p:cNvGrpSpPr/>
              <p:nvPr/>
            </p:nvGrpSpPr>
            <p:grpSpPr>
              <a:xfrm>
                <a:off x="4284416" y="3887428"/>
                <a:ext cx="37783" cy="32451"/>
                <a:chOff x="4284416" y="3887428"/>
                <a:chExt cx="37783" cy="32451"/>
              </a:xfrm>
            </p:grpSpPr>
            <p:sp>
              <p:nvSpPr>
                <p:cNvPr id="9001" name="Google Shape;9001;p6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2" name="Google Shape;9002;p6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3" name="Google Shape;9003;p64"/>
              <p:cNvGrpSpPr/>
              <p:nvPr/>
            </p:nvGrpSpPr>
            <p:grpSpPr>
              <a:xfrm>
                <a:off x="4223721" y="3860404"/>
                <a:ext cx="37870" cy="32364"/>
                <a:chOff x="4223721" y="3860404"/>
                <a:chExt cx="37870" cy="32364"/>
              </a:xfrm>
            </p:grpSpPr>
            <p:sp>
              <p:nvSpPr>
                <p:cNvPr id="9004" name="Google Shape;9004;p6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5" name="Google Shape;9005;p6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6" name="Google Shape;9006;p64"/>
              <p:cNvGrpSpPr/>
              <p:nvPr/>
            </p:nvGrpSpPr>
            <p:grpSpPr>
              <a:xfrm>
                <a:off x="4104889" y="3699242"/>
                <a:ext cx="37776" cy="32357"/>
                <a:chOff x="4104889" y="3699242"/>
                <a:chExt cx="37776" cy="32357"/>
              </a:xfrm>
            </p:grpSpPr>
            <p:sp>
              <p:nvSpPr>
                <p:cNvPr id="9007" name="Google Shape;9007;p6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08" name="Google Shape;9008;p6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09" name="Google Shape;9009;p64"/>
              <p:cNvGrpSpPr/>
              <p:nvPr/>
            </p:nvGrpSpPr>
            <p:grpSpPr>
              <a:xfrm>
                <a:off x="4143608" y="3475121"/>
                <a:ext cx="37878" cy="32420"/>
                <a:chOff x="4143608" y="3475121"/>
                <a:chExt cx="37878" cy="32420"/>
              </a:xfrm>
            </p:grpSpPr>
            <p:sp>
              <p:nvSpPr>
                <p:cNvPr id="9010" name="Google Shape;9010;p6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1" name="Google Shape;9011;p6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12" name="Google Shape;9012;p64"/>
              <p:cNvGrpSpPr/>
              <p:nvPr/>
            </p:nvGrpSpPr>
            <p:grpSpPr>
              <a:xfrm>
                <a:off x="4217248" y="3570893"/>
                <a:ext cx="37776" cy="32364"/>
                <a:chOff x="4217248" y="3570893"/>
                <a:chExt cx="37776" cy="32364"/>
              </a:xfrm>
            </p:grpSpPr>
            <p:sp>
              <p:nvSpPr>
                <p:cNvPr id="9013" name="Google Shape;9013;p6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4" name="Google Shape;9014;p6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15" name="Google Shape;9015;p64"/>
              <p:cNvGrpSpPr/>
              <p:nvPr/>
            </p:nvGrpSpPr>
            <p:grpSpPr>
              <a:xfrm>
                <a:off x="4255307" y="3431612"/>
                <a:ext cx="37776" cy="32451"/>
                <a:chOff x="4255307" y="3431612"/>
                <a:chExt cx="37776" cy="32451"/>
              </a:xfrm>
            </p:grpSpPr>
            <p:sp>
              <p:nvSpPr>
                <p:cNvPr id="9016" name="Google Shape;9016;p6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17" name="Google Shape;9017;p6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18" name="Google Shape;9018;p64"/>
              <p:cNvGrpSpPr/>
              <p:nvPr/>
            </p:nvGrpSpPr>
            <p:grpSpPr>
              <a:xfrm>
                <a:off x="3853052" y="3577398"/>
                <a:ext cx="37776" cy="32420"/>
                <a:chOff x="3853052" y="3577398"/>
                <a:chExt cx="37776" cy="32420"/>
              </a:xfrm>
            </p:grpSpPr>
            <p:sp>
              <p:nvSpPr>
                <p:cNvPr id="9019" name="Google Shape;9019;p6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0" name="Google Shape;9020;p6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21" name="Google Shape;9021;p64"/>
              <p:cNvGrpSpPr/>
              <p:nvPr/>
            </p:nvGrpSpPr>
            <p:grpSpPr>
              <a:xfrm>
                <a:off x="4039908" y="3412107"/>
                <a:ext cx="37776" cy="32357"/>
                <a:chOff x="4039908" y="3412107"/>
                <a:chExt cx="37776" cy="32357"/>
              </a:xfrm>
            </p:grpSpPr>
            <p:sp>
              <p:nvSpPr>
                <p:cNvPr id="9022" name="Google Shape;9022;p6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3" name="Google Shape;9023;p6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24" name="Google Shape;9024;p64"/>
              <p:cNvGrpSpPr/>
              <p:nvPr/>
            </p:nvGrpSpPr>
            <p:grpSpPr>
              <a:xfrm>
                <a:off x="4017360" y="3342061"/>
                <a:ext cx="37870" cy="32380"/>
                <a:chOff x="4017360" y="3342061"/>
                <a:chExt cx="37870" cy="32380"/>
              </a:xfrm>
            </p:grpSpPr>
            <p:sp>
              <p:nvSpPr>
                <p:cNvPr id="9025" name="Google Shape;9025;p6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6" name="Google Shape;9026;p6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027" name="Google Shape;9027;p6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28" name="Google Shape;9028;p6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029" name="Google Shape;9029;p64"/>
              <p:cNvGrpSpPr/>
              <p:nvPr/>
            </p:nvGrpSpPr>
            <p:grpSpPr>
              <a:xfrm>
                <a:off x="3750870" y="3418650"/>
                <a:ext cx="37776" cy="32380"/>
                <a:chOff x="3750870" y="3418650"/>
                <a:chExt cx="37776" cy="32380"/>
              </a:xfrm>
            </p:grpSpPr>
            <p:sp>
              <p:nvSpPr>
                <p:cNvPr id="9030" name="Google Shape;9030;p6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1" name="Google Shape;9031;p6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32" name="Google Shape;9032;p64"/>
              <p:cNvGrpSpPr/>
              <p:nvPr/>
            </p:nvGrpSpPr>
            <p:grpSpPr>
              <a:xfrm>
                <a:off x="3632509" y="3274438"/>
                <a:ext cx="37783" cy="32357"/>
                <a:chOff x="3632509" y="3274438"/>
                <a:chExt cx="37783" cy="32357"/>
              </a:xfrm>
            </p:grpSpPr>
            <p:sp>
              <p:nvSpPr>
                <p:cNvPr id="9033" name="Google Shape;9033;p6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4" name="Google Shape;9034;p6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35" name="Google Shape;9035;p64"/>
              <p:cNvGrpSpPr/>
              <p:nvPr/>
            </p:nvGrpSpPr>
            <p:grpSpPr>
              <a:xfrm>
                <a:off x="3906424" y="3297561"/>
                <a:ext cx="37776" cy="32451"/>
                <a:chOff x="3906424" y="3297561"/>
                <a:chExt cx="37776" cy="32451"/>
              </a:xfrm>
            </p:grpSpPr>
            <p:sp>
              <p:nvSpPr>
                <p:cNvPr id="9036" name="Google Shape;9036;p6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37" name="Google Shape;9037;p6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38" name="Google Shape;9038;p64"/>
              <p:cNvGrpSpPr/>
              <p:nvPr/>
            </p:nvGrpSpPr>
            <p:grpSpPr>
              <a:xfrm>
                <a:off x="3866084" y="3412107"/>
                <a:ext cx="37776" cy="32357"/>
                <a:chOff x="3866084" y="3412107"/>
                <a:chExt cx="37776" cy="32357"/>
              </a:xfrm>
            </p:grpSpPr>
            <p:sp>
              <p:nvSpPr>
                <p:cNvPr id="9039" name="Google Shape;9039;p6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0" name="Google Shape;9040;p6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41" name="Google Shape;9041;p64"/>
              <p:cNvGrpSpPr/>
              <p:nvPr/>
            </p:nvGrpSpPr>
            <p:grpSpPr>
              <a:xfrm>
                <a:off x="4023919" y="3766409"/>
                <a:ext cx="37783" cy="32357"/>
                <a:chOff x="4023919" y="3766409"/>
                <a:chExt cx="37783" cy="32357"/>
              </a:xfrm>
            </p:grpSpPr>
            <p:sp>
              <p:nvSpPr>
                <p:cNvPr id="9042" name="Google Shape;9042;p6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3" name="Google Shape;9043;p6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44" name="Google Shape;9044;p64"/>
              <p:cNvGrpSpPr/>
              <p:nvPr/>
            </p:nvGrpSpPr>
            <p:grpSpPr>
              <a:xfrm>
                <a:off x="3973882" y="3779449"/>
                <a:ext cx="37776" cy="32357"/>
                <a:chOff x="3973882" y="3779449"/>
                <a:chExt cx="37776" cy="32357"/>
              </a:xfrm>
            </p:grpSpPr>
            <p:sp>
              <p:nvSpPr>
                <p:cNvPr id="9045" name="Google Shape;9045;p6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6" name="Google Shape;9046;p6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47" name="Google Shape;9047;p64"/>
              <p:cNvGrpSpPr/>
              <p:nvPr/>
            </p:nvGrpSpPr>
            <p:grpSpPr>
              <a:xfrm>
                <a:off x="4073398" y="3838028"/>
                <a:ext cx="37776" cy="32380"/>
                <a:chOff x="4073398" y="3838028"/>
                <a:chExt cx="37776" cy="32380"/>
              </a:xfrm>
            </p:grpSpPr>
            <p:sp>
              <p:nvSpPr>
                <p:cNvPr id="9048" name="Google Shape;9048;p6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49" name="Google Shape;9049;p6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0" name="Google Shape;9050;p64"/>
              <p:cNvGrpSpPr/>
              <p:nvPr/>
            </p:nvGrpSpPr>
            <p:grpSpPr>
              <a:xfrm>
                <a:off x="4342672" y="4144496"/>
                <a:ext cx="37752" cy="32364"/>
                <a:chOff x="4342672" y="4144496"/>
                <a:chExt cx="37752" cy="32364"/>
              </a:xfrm>
            </p:grpSpPr>
            <p:sp>
              <p:nvSpPr>
                <p:cNvPr id="9051" name="Google Shape;9051;p6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2" name="Google Shape;9052;p6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3" name="Google Shape;9053;p64"/>
              <p:cNvGrpSpPr/>
              <p:nvPr/>
            </p:nvGrpSpPr>
            <p:grpSpPr>
              <a:xfrm>
                <a:off x="4406386" y="4056872"/>
                <a:ext cx="37783" cy="32364"/>
                <a:chOff x="4406386" y="4056872"/>
                <a:chExt cx="37783" cy="32364"/>
              </a:xfrm>
            </p:grpSpPr>
            <p:sp>
              <p:nvSpPr>
                <p:cNvPr id="9054" name="Google Shape;9054;p6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5" name="Google Shape;9055;p6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6" name="Google Shape;9056;p64"/>
              <p:cNvGrpSpPr/>
              <p:nvPr/>
            </p:nvGrpSpPr>
            <p:grpSpPr>
              <a:xfrm>
                <a:off x="4284416" y="4245254"/>
                <a:ext cx="37783" cy="32357"/>
                <a:chOff x="4284416" y="4245254"/>
                <a:chExt cx="37783" cy="32357"/>
              </a:xfrm>
            </p:grpSpPr>
            <p:sp>
              <p:nvSpPr>
                <p:cNvPr id="9057" name="Google Shape;9057;p6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58" name="Google Shape;9058;p6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59" name="Google Shape;9059;p64"/>
              <p:cNvGrpSpPr/>
              <p:nvPr/>
            </p:nvGrpSpPr>
            <p:grpSpPr>
              <a:xfrm>
                <a:off x="4219057" y="4331258"/>
                <a:ext cx="37776" cy="32364"/>
                <a:chOff x="4219057" y="4331258"/>
                <a:chExt cx="37776" cy="32364"/>
              </a:xfrm>
            </p:grpSpPr>
            <p:sp>
              <p:nvSpPr>
                <p:cNvPr id="9060" name="Google Shape;9060;p6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1" name="Google Shape;9061;p6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62" name="Google Shape;9062;p64"/>
              <p:cNvGrpSpPr/>
              <p:nvPr/>
            </p:nvGrpSpPr>
            <p:grpSpPr>
              <a:xfrm>
                <a:off x="4204122" y="4141688"/>
                <a:ext cx="33497" cy="28699"/>
                <a:chOff x="4204122" y="4141688"/>
                <a:chExt cx="33497" cy="28699"/>
              </a:xfrm>
            </p:grpSpPr>
            <p:sp>
              <p:nvSpPr>
                <p:cNvPr id="9063" name="Google Shape;9063;p6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4" name="Google Shape;9064;p6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65" name="Google Shape;9065;p64"/>
              <p:cNvGrpSpPr/>
              <p:nvPr/>
            </p:nvGrpSpPr>
            <p:grpSpPr>
              <a:xfrm>
                <a:off x="4301546" y="4003869"/>
                <a:ext cx="38916" cy="33324"/>
                <a:chOff x="4301546" y="4003869"/>
                <a:chExt cx="38916" cy="33324"/>
              </a:xfrm>
            </p:grpSpPr>
            <p:sp>
              <p:nvSpPr>
                <p:cNvPr id="9066" name="Google Shape;9066;p6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67" name="Google Shape;9067;p6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68" name="Google Shape;9068;p64"/>
              <p:cNvGrpSpPr/>
              <p:nvPr/>
            </p:nvGrpSpPr>
            <p:grpSpPr>
              <a:xfrm>
                <a:off x="4210681" y="3924669"/>
                <a:ext cx="36549" cy="31366"/>
                <a:chOff x="4210681" y="3924669"/>
                <a:chExt cx="36549" cy="31366"/>
              </a:xfrm>
            </p:grpSpPr>
            <p:sp>
              <p:nvSpPr>
                <p:cNvPr id="9069" name="Google Shape;9069;p6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0" name="Google Shape;9070;p6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71" name="Google Shape;9071;p64"/>
              <p:cNvGrpSpPr/>
              <p:nvPr/>
            </p:nvGrpSpPr>
            <p:grpSpPr>
              <a:xfrm>
                <a:off x="3987771" y="3628874"/>
                <a:ext cx="31499" cy="26993"/>
                <a:chOff x="3987771" y="3628874"/>
                <a:chExt cx="31499" cy="26993"/>
              </a:xfrm>
            </p:grpSpPr>
            <p:sp>
              <p:nvSpPr>
                <p:cNvPr id="9072" name="Google Shape;9072;p6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3" name="Google Shape;9073;p6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74" name="Google Shape;9074;p64"/>
              <p:cNvGrpSpPr/>
              <p:nvPr/>
            </p:nvGrpSpPr>
            <p:grpSpPr>
              <a:xfrm>
                <a:off x="4087382" y="3775674"/>
                <a:ext cx="31405" cy="26898"/>
                <a:chOff x="4087382" y="3775674"/>
                <a:chExt cx="31405" cy="26898"/>
              </a:xfrm>
            </p:grpSpPr>
            <p:sp>
              <p:nvSpPr>
                <p:cNvPr id="9075" name="Google Shape;9075;p6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6" name="Google Shape;9076;p6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77" name="Google Shape;9077;p64"/>
              <p:cNvGrpSpPr/>
              <p:nvPr/>
            </p:nvGrpSpPr>
            <p:grpSpPr>
              <a:xfrm>
                <a:off x="4118873" y="3856637"/>
                <a:ext cx="31405" cy="26906"/>
                <a:chOff x="4118873" y="3856637"/>
                <a:chExt cx="31405" cy="26906"/>
              </a:xfrm>
            </p:grpSpPr>
            <p:sp>
              <p:nvSpPr>
                <p:cNvPr id="9078" name="Google Shape;9078;p6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79" name="Google Shape;9079;p6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0" name="Google Shape;9080;p64"/>
              <p:cNvGrpSpPr/>
              <p:nvPr/>
            </p:nvGrpSpPr>
            <p:grpSpPr>
              <a:xfrm>
                <a:off x="4168541" y="3639523"/>
                <a:ext cx="31499" cy="26906"/>
                <a:chOff x="4168541" y="3639523"/>
                <a:chExt cx="31499" cy="26906"/>
              </a:xfrm>
            </p:grpSpPr>
            <p:sp>
              <p:nvSpPr>
                <p:cNvPr id="9081" name="Google Shape;9081;p6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2" name="Google Shape;9082;p6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3" name="Google Shape;9083;p64"/>
              <p:cNvGrpSpPr/>
              <p:nvPr/>
            </p:nvGrpSpPr>
            <p:grpSpPr>
              <a:xfrm>
                <a:off x="3965789" y="3393545"/>
                <a:ext cx="31405" cy="26945"/>
                <a:chOff x="3965789" y="3393545"/>
                <a:chExt cx="31405" cy="26945"/>
              </a:xfrm>
            </p:grpSpPr>
            <p:sp>
              <p:nvSpPr>
                <p:cNvPr id="9084" name="Google Shape;9084;p6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5" name="Google Shape;9085;p6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6" name="Google Shape;9086;p64"/>
              <p:cNvGrpSpPr/>
              <p:nvPr/>
            </p:nvGrpSpPr>
            <p:grpSpPr>
              <a:xfrm>
                <a:off x="3925166" y="3491008"/>
                <a:ext cx="31405" cy="27001"/>
                <a:chOff x="3925166" y="3491008"/>
                <a:chExt cx="31405" cy="27001"/>
              </a:xfrm>
            </p:grpSpPr>
            <p:sp>
              <p:nvSpPr>
                <p:cNvPr id="9087" name="Google Shape;9087;p6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88" name="Google Shape;9088;p6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89" name="Google Shape;9089;p64"/>
              <p:cNvGrpSpPr/>
              <p:nvPr/>
            </p:nvGrpSpPr>
            <p:grpSpPr>
              <a:xfrm>
                <a:off x="3682845" y="3340976"/>
                <a:ext cx="31397" cy="26898"/>
                <a:chOff x="3682845" y="3340976"/>
                <a:chExt cx="31397" cy="26898"/>
              </a:xfrm>
            </p:grpSpPr>
            <p:sp>
              <p:nvSpPr>
                <p:cNvPr id="9090" name="Google Shape;9090;p6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1" name="Google Shape;9091;p6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92" name="Google Shape;9092;p64"/>
              <p:cNvGrpSpPr/>
              <p:nvPr/>
            </p:nvGrpSpPr>
            <p:grpSpPr>
              <a:xfrm>
                <a:off x="3795393" y="3353725"/>
                <a:ext cx="31499" cy="26993"/>
                <a:chOff x="3795393" y="3353725"/>
                <a:chExt cx="31499" cy="26993"/>
              </a:xfrm>
            </p:grpSpPr>
            <p:sp>
              <p:nvSpPr>
                <p:cNvPr id="9093" name="Google Shape;9093;p6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4" name="Google Shape;9094;p6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95" name="Google Shape;9095;p64"/>
              <p:cNvGrpSpPr/>
              <p:nvPr/>
            </p:nvGrpSpPr>
            <p:grpSpPr>
              <a:xfrm>
                <a:off x="4176909" y="4363221"/>
                <a:ext cx="38924" cy="33316"/>
                <a:chOff x="4176909" y="4363221"/>
                <a:chExt cx="38924" cy="33316"/>
              </a:xfrm>
            </p:grpSpPr>
            <p:sp>
              <p:nvSpPr>
                <p:cNvPr id="9096" name="Google Shape;9096;p6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097" name="Google Shape;9097;p6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098" name="Google Shape;9098;p64"/>
              <p:cNvGrpSpPr/>
              <p:nvPr/>
            </p:nvGrpSpPr>
            <p:grpSpPr>
              <a:xfrm>
                <a:off x="4226191" y="4007660"/>
                <a:ext cx="33560" cy="28770"/>
                <a:chOff x="4226191" y="4007660"/>
                <a:chExt cx="33560" cy="28770"/>
              </a:xfrm>
            </p:grpSpPr>
            <p:sp>
              <p:nvSpPr>
                <p:cNvPr id="9099" name="Google Shape;9099;p6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0" name="Google Shape;9100;p6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01" name="Google Shape;9101;p64"/>
              <p:cNvGrpSpPr/>
              <p:nvPr/>
            </p:nvGrpSpPr>
            <p:grpSpPr>
              <a:xfrm>
                <a:off x="3597785" y="3377045"/>
                <a:ext cx="33591" cy="28699"/>
                <a:chOff x="3597785" y="3377045"/>
                <a:chExt cx="33591" cy="28699"/>
              </a:xfrm>
            </p:grpSpPr>
            <p:sp>
              <p:nvSpPr>
                <p:cNvPr id="9102" name="Google Shape;9102;p6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3" name="Google Shape;9103;p6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04" name="Google Shape;9104;p64"/>
              <p:cNvGrpSpPr/>
              <p:nvPr/>
            </p:nvGrpSpPr>
            <p:grpSpPr>
              <a:xfrm>
                <a:off x="3887870" y="3669796"/>
                <a:ext cx="33591" cy="28692"/>
                <a:chOff x="3887870" y="3669796"/>
                <a:chExt cx="33591" cy="28692"/>
              </a:xfrm>
            </p:grpSpPr>
            <p:sp>
              <p:nvSpPr>
                <p:cNvPr id="9105" name="Google Shape;9105;p6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6" name="Google Shape;9106;p6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07" name="Google Shape;9107;p64"/>
              <p:cNvGrpSpPr/>
              <p:nvPr/>
            </p:nvGrpSpPr>
            <p:grpSpPr>
              <a:xfrm>
                <a:off x="3818320" y="3481625"/>
                <a:ext cx="33497" cy="28770"/>
                <a:chOff x="3818320" y="3481625"/>
                <a:chExt cx="33497" cy="28770"/>
              </a:xfrm>
            </p:grpSpPr>
            <p:sp>
              <p:nvSpPr>
                <p:cNvPr id="9108" name="Google Shape;9108;p6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09" name="Google Shape;9109;p6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0" name="Google Shape;9110;p64"/>
              <p:cNvGrpSpPr/>
              <p:nvPr/>
            </p:nvGrpSpPr>
            <p:grpSpPr>
              <a:xfrm>
                <a:off x="4278139" y="4120948"/>
                <a:ext cx="37492" cy="32129"/>
                <a:chOff x="4278139" y="4120948"/>
                <a:chExt cx="37492" cy="32129"/>
              </a:xfrm>
            </p:grpSpPr>
            <p:sp>
              <p:nvSpPr>
                <p:cNvPr id="9111" name="Google Shape;9111;p6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2" name="Google Shape;9112;p6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3" name="Google Shape;9113;p64"/>
              <p:cNvGrpSpPr/>
              <p:nvPr/>
            </p:nvGrpSpPr>
            <p:grpSpPr>
              <a:xfrm>
                <a:off x="4419898" y="3977388"/>
                <a:ext cx="33497" cy="28692"/>
                <a:chOff x="4419898" y="3977388"/>
                <a:chExt cx="33497" cy="28692"/>
              </a:xfrm>
            </p:grpSpPr>
            <p:sp>
              <p:nvSpPr>
                <p:cNvPr id="9114" name="Google Shape;9114;p6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5" name="Google Shape;9115;p6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6" name="Google Shape;9116;p64"/>
              <p:cNvGrpSpPr/>
              <p:nvPr/>
            </p:nvGrpSpPr>
            <p:grpSpPr>
              <a:xfrm>
                <a:off x="4158930" y="4034684"/>
                <a:ext cx="33497" cy="28762"/>
                <a:chOff x="4158930" y="4034684"/>
                <a:chExt cx="33497" cy="28762"/>
              </a:xfrm>
            </p:grpSpPr>
            <p:sp>
              <p:nvSpPr>
                <p:cNvPr id="9117" name="Google Shape;9117;p6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18" name="Google Shape;9118;p6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19" name="Google Shape;9119;p64"/>
              <p:cNvGrpSpPr/>
              <p:nvPr/>
            </p:nvGrpSpPr>
            <p:grpSpPr>
              <a:xfrm>
                <a:off x="4134949" y="3957049"/>
                <a:ext cx="33497" cy="28770"/>
                <a:chOff x="4134949" y="3957049"/>
                <a:chExt cx="33497" cy="28770"/>
              </a:xfrm>
            </p:grpSpPr>
            <p:sp>
              <p:nvSpPr>
                <p:cNvPr id="9120" name="Google Shape;9120;p6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1" name="Google Shape;9121;p6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22" name="Google Shape;9122;p64"/>
              <p:cNvGrpSpPr/>
              <p:nvPr/>
            </p:nvGrpSpPr>
            <p:grpSpPr>
              <a:xfrm>
                <a:off x="4193653" y="4184403"/>
                <a:ext cx="43580" cy="37264"/>
                <a:chOff x="4193653" y="4184403"/>
                <a:chExt cx="43580" cy="37264"/>
              </a:xfrm>
            </p:grpSpPr>
            <p:sp>
              <p:nvSpPr>
                <p:cNvPr id="9123" name="Google Shape;9123;p6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4" name="Google Shape;9124;p6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25" name="Google Shape;9125;p64"/>
              <p:cNvGrpSpPr/>
              <p:nvPr/>
            </p:nvGrpSpPr>
            <p:grpSpPr>
              <a:xfrm>
                <a:off x="4343600" y="3943844"/>
                <a:ext cx="43580" cy="37312"/>
                <a:chOff x="4343600" y="3943844"/>
                <a:chExt cx="43580" cy="37312"/>
              </a:xfrm>
            </p:grpSpPr>
            <p:sp>
              <p:nvSpPr>
                <p:cNvPr id="9126" name="Google Shape;9126;p6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27" name="Google Shape;9127;p6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28" name="Google Shape;9128;p64"/>
              <p:cNvGrpSpPr/>
              <p:nvPr/>
            </p:nvGrpSpPr>
            <p:grpSpPr>
              <a:xfrm>
                <a:off x="4172339" y="3381693"/>
                <a:ext cx="31499" cy="27001"/>
                <a:chOff x="4172339" y="3381693"/>
                <a:chExt cx="31499" cy="27001"/>
              </a:xfrm>
            </p:grpSpPr>
            <p:sp>
              <p:nvSpPr>
                <p:cNvPr id="9129" name="Google Shape;9129;p6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30" name="Google Shape;9130;p6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9134"/>
        <p:cNvGrpSpPr/>
        <p:nvPr/>
      </p:nvGrpSpPr>
      <p:grpSpPr>
        <a:xfrm>
          <a:off x="0" y="0"/>
          <a:ext cx="0" cy="0"/>
          <a:chOff x="0" y="0"/>
          <a:chExt cx="0" cy="0"/>
        </a:xfrm>
      </p:grpSpPr>
      <p:grpSp>
        <p:nvGrpSpPr>
          <p:cNvPr id="9135" name="Google Shape;9135;p65"/>
          <p:cNvGrpSpPr/>
          <p:nvPr/>
        </p:nvGrpSpPr>
        <p:grpSpPr>
          <a:xfrm>
            <a:off x="994095" y="1558221"/>
            <a:ext cx="3323824" cy="1839835"/>
            <a:chOff x="2654821" y="2311071"/>
            <a:chExt cx="2279715" cy="1262120"/>
          </a:xfrm>
        </p:grpSpPr>
        <p:grpSp>
          <p:nvGrpSpPr>
            <p:cNvPr id="9136" name="Google Shape;9136;p65"/>
            <p:cNvGrpSpPr/>
            <p:nvPr/>
          </p:nvGrpSpPr>
          <p:grpSpPr>
            <a:xfrm>
              <a:off x="4034269" y="2840745"/>
              <a:ext cx="40212" cy="36437"/>
              <a:chOff x="4293400" y="2574725"/>
              <a:chExt cx="84425" cy="80100"/>
            </a:xfrm>
          </p:grpSpPr>
          <p:sp>
            <p:nvSpPr>
              <p:cNvPr id="9137" name="Google Shape;9137;p6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9138" name="Google Shape;9138;p6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39" name="Google Shape;9139;p65"/>
            <p:cNvGrpSpPr/>
            <p:nvPr/>
          </p:nvGrpSpPr>
          <p:grpSpPr>
            <a:xfrm>
              <a:off x="3894606" y="2334874"/>
              <a:ext cx="913198" cy="518984"/>
              <a:chOff x="4000175" y="1462675"/>
              <a:chExt cx="1917275" cy="1140875"/>
            </a:xfrm>
          </p:grpSpPr>
          <p:sp>
            <p:nvSpPr>
              <p:cNvPr id="9140" name="Google Shape;9140;p6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9141" name="Google Shape;9141;p65"/>
              <p:cNvGrpSpPr/>
              <p:nvPr/>
            </p:nvGrpSpPr>
            <p:grpSpPr>
              <a:xfrm>
                <a:off x="4000175" y="1462675"/>
                <a:ext cx="1917275" cy="1140875"/>
                <a:chOff x="4000175" y="1462675"/>
                <a:chExt cx="1917275" cy="1140875"/>
              </a:xfrm>
            </p:grpSpPr>
            <p:sp>
              <p:nvSpPr>
                <p:cNvPr id="9142" name="Google Shape;9142;p6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9143" name="Google Shape;9143;p6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4" name="Google Shape;9144;p6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5" name="Google Shape;9145;p6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46" name="Google Shape;9146;p6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147" name="Google Shape;9147;p6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9148" name="Google Shape;9148;p65"/>
            <p:cNvGrpSpPr/>
            <p:nvPr/>
          </p:nvGrpSpPr>
          <p:grpSpPr>
            <a:xfrm>
              <a:off x="3875768" y="2846704"/>
              <a:ext cx="44796" cy="47366"/>
              <a:chOff x="3960625" y="2587825"/>
              <a:chExt cx="94050" cy="104125"/>
            </a:xfrm>
          </p:grpSpPr>
          <p:sp>
            <p:nvSpPr>
              <p:cNvPr id="9149" name="Google Shape;9149;p6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9150" name="Google Shape;9150;p6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51" name="Google Shape;9151;p65"/>
            <p:cNvGrpSpPr/>
            <p:nvPr/>
          </p:nvGrpSpPr>
          <p:grpSpPr>
            <a:xfrm>
              <a:off x="3782759" y="2807162"/>
              <a:ext cx="82686" cy="85487"/>
              <a:chOff x="3765350" y="2500900"/>
              <a:chExt cx="173600" cy="187925"/>
            </a:xfrm>
          </p:grpSpPr>
          <p:sp>
            <p:nvSpPr>
              <p:cNvPr id="9152" name="Google Shape;9152;p6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9153" name="Google Shape;9153;p6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4" name="Google Shape;9154;p6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5" name="Google Shape;9155;p6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6" name="Google Shape;9156;p6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57" name="Google Shape;9157;p6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58" name="Google Shape;9158;p65"/>
            <p:cNvGrpSpPr/>
            <p:nvPr/>
          </p:nvGrpSpPr>
          <p:grpSpPr>
            <a:xfrm>
              <a:off x="3775674" y="2798496"/>
              <a:ext cx="40545" cy="23564"/>
              <a:chOff x="3750475" y="2481850"/>
              <a:chExt cx="85125" cy="51800"/>
            </a:xfrm>
          </p:grpSpPr>
          <p:sp>
            <p:nvSpPr>
              <p:cNvPr id="9159" name="Google Shape;9159;p6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0" name="Google Shape;9160;p6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9161" name="Google Shape;9161;p65"/>
            <p:cNvGrpSpPr/>
            <p:nvPr/>
          </p:nvGrpSpPr>
          <p:grpSpPr>
            <a:xfrm>
              <a:off x="3716946" y="2776024"/>
              <a:ext cx="81971" cy="76912"/>
              <a:chOff x="3627175" y="2432450"/>
              <a:chExt cx="172100" cy="169075"/>
            </a:xfrm>
          </p:grpSpPr>
          <p:sp>
            <p:nvSpPr>
              <p:cNvPr id="9162" name="Google Shape;9162;p6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3" name="Google Shape;9163;p6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9164" name="Google Shape;9164;p6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9165" name="Google Shape;9165;p65"/>
            <p:cNvGrpSpPr/>
            <p:nvPr/>
          </p:nvGrpSpPr>
          <p:grpSpPr>
            <a:xfrm>
              <a:off x="3685682" y="2845624"/>
              <a:ext cx="29311" cy="45055"/>
              <a:chOff x="3561536" y="2585450"/>
              <a:chExt cx="61539" cy="99045"/>
            </a:xfrm>
          </p:grpSpPr>
          <p:sp>
            <p:nvSpPr>
              <p:cNvPr id="9166" name="Google Shape;9166;p6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67" name="Google Shape;9167;p6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9168" name="Google Shape;9168;p65"/>
            <p:cNvGrpSpPr/>
            <p:nvPr/>
          </p:nvGrpSpPr>
          <p:grpSpPr>
            <a:xfrm>
              <a:off x="3849905" y="2572252"/>
              <a:ext cx="74339" cy="119559"/>
              <a:chOff x="3906325" y="1984500"/>
              <a:chExt cx="156075" cy="262825"/>
            </a:xfrm>
          </p:grpSpPr>
          <p:sp>
            <p:nvSpPr>
              <p:cNvPr id="9169" name="Google Shape;9169;p6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9170" name="Google Shape;9170;p6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71" name="Google Shape;9171;p65"/>
            <p:cNvGrpSpPr/>
            <p:nvPr/>
          </p:nvGrpSpPr>
          <p:grpSpPr>
            <a:xfrm>
              <a:off x="2654821" y="2414345"/>
              <a:ext cx="667570" cy="558731"/>
              <a:chOff x="1397225" y="1637375"/>
              <a:chExt cx="1401575" cy="1228250"/>
            </a:xfrm>
          </p:grpSpPr>
          <p:sp>
            <p:nvSpPr>
              <p:cNvPr id="9172" name="Google Shape;9172;p6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9173" name="Google Shape;9173;p65"/>
              <p:cNvGrpSpPr/>
              <p:nvPr/>
            </p:nvGrpSpPr>
            <p:grpSpPr>
              <a:xfrm>
                <a:off x="1397225" y="1637375"/>
                <a:ext cx="1398775" cy="1228250"/>
                <a:chOff x="1397225" y="1637375"/>
                <a:chExt cx="1398775" cy="1228250"/>
              </a:xfrm>
            </p:grpSpPr>
            <p:sp>
              <p:nvSpPr>
                <p:cNvPr id="9174" name="Google Shape;9174;p6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75" name="Google Shape;9175;p6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9176" name="Google Shape;9176;p65"/>
            <p:cNvGrpSpPr/>
            <p:nvPr/>
          </p:nvGrpSpPr>
          <p:grpSpPr>
            <a:xfrm>
              <a:off x="3230417" y="3103734"/>
              <a:ext cx="282982" cy="280332"/>
              <a:chOff x="2605700" y="3152850"/>
              <a:chExt cx="594125" cy="616250"/>
            </a:xfrm>
          </p:grpSpPr>
          <p:sp>
            <p:nvSpPr>
              <p:cNvPr id="9177" name="Google Shape;9177;p6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9178" name="Google Shape;9178;p6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grpSp>
          <p:nvGrpSpPr>
            <p:cNvPr id="9179" name="Google Shape;9179;p65"/>
            <p:cNvGrpSpPr/>
            <p:nvPr/>
          </p:nvGrpSpPr>
          <p:grpSpPr>
            <a:xfrm>
              <a:off x="3265985" y="3226989"/>
              <a:ext cx="87151" cy="346202"/>
              <a:chOff x="2680375" y="3423800"/>
              <a:chExt cx="182975" cy="761050"/>
            </a:xfrm>
          </p:grpSpPr>
          <p:sp>
            <p:nvSpPr>
              <p:cNvPr id="9180" name="Google Shape;9180;p6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9181" name="Google Shape;9181;p6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182" name="Google Shape;9182;p65"/>
            <p:cNvGrpSpPr/>
            <p:nvPr/>
          </p:nvGrpSpPr>
          <p:grpSpPr>
            <a:xfrm>
              <a:off x="3855466" y="3289811"/>
              <a:ext cx="112514" cy="94210"/>
              <a:chOff x="3918000" y="3561900"/>
              <a:chExt cx="236225" cy="207100"/>
            </a:xfrm>
          </p:grpSpPr>
          <p:sp>
            <p:nvSpPr>
              <p:cNvPr id="9183" name="Google Shape;9183;p6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9184" name="Google Shape;9184;p6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185" name="Google Shape;9185;p65"/>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6" name="Google Shape;9186;p65"/>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87" name="Google Shape;9187;p65"/>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grpSp>
          <p:nvGrpSpPr>
            <p:cNvPr id="9188" name="Google Shape;9188;p65"/>
            <p:cNvGrpSpPr/>
            <p:nvPr/>
          </p:nvGrpSpPr>
          <p:grpSpPr>
            <a:xfrm>
              <a:off x="2905224" y="2311071"/>
              <a:ext cx="596721" cy="528992"/>
              <a:chOff x="1922950" y="1410350"/>
              <a:chExt cx="1252825" cy="1162875"/>
            </a:xfrm>
          </p:grpSpPr>
          <p:sp>
            <p:nvSpPr>
              <p:cNvPr id="9189" name="Google Shape;9189;p6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0" name="Google Shape;9190;p6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1" name="Google Shape;9191;p6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2" name="Google Shape;9192;p6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3" name="Google Shape;9193;p6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4" name="Google Shape;9194;p6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5" name="Google Shape;9195;p6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6" name="Google Shape;9196;p6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7" name="Google Shape;9197;p6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8" name="Google Shape;9198;p6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199" name="Google Shape;9199;p6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0" name="Google Shape;9200;p6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1" name="Google Shape;9201;p6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2" name="Google Shape;9202;p6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3" name="Google Shape;9203;p6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4" name="Google Shape;9204;p6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grpSp>
        <p:sp>
          <p:nvSpPr>
            <p:cNvPr id="9205" name="Google Shape;9205;p65"/>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6" name="Google Shape;9206;p65"/>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7" name="Google Shape;9207;p65"/>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8" name="Google Shape;9208;p65"/>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09" name="Google Shape;9209;p65"/>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0" name="Google Shape;9210;p65"/>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1" name="Google Shape;9211;p65"/>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2" name="Google Shape;9212;p65"/>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3" name="Google Shape;9213;p65"/>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4" name="Google Shape;9214;p65"/>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5" name="Google Shape;9215;p65"/>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6" name="Google Shape;9216;p65"/>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7" name="Google Shape;9217;p65"/>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8" name="Google Shape;9218;p65"/>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19" name="Google Shape;9219;p65"/>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0" name="Google Shape;9220;p65"/>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1" name="Google Shape;9221;p65"/>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2" name="Google Shape;9222;p65"/>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3" name="Google Shape;9223;p65"/>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4" name="Google Shape;9224;p65"/>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225" name="Google Shape;9225;p65"/>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226" name="Google Shape;9226;p65"/>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27" name="Google Shape;9227;p65"/>
            <p:cNvGrpSpPr/>
            <p:nvPr/>
          </p:nvGrpSpPr>
          <p:grpSpPr>
            <a:xfrm>
              <a:off x="3280929" y="3294542"/>
              <a:ext cx="109894" cy="272224"/>
              <a:chOff x="2711750" y="3572300"/>
              <a:chExt cx="230725" cy="598425"/>
            </a:xfrm>
          </p:grpSpPr>
          <p:sp>
            <p:nvSpPr>
              <p:cNvPr id="9228" name="Google Shape;9228;p6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29" name="Google Shape;9229;p6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30" name="Google Shape;9230;p65"/>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31" name="Google Shape;9231;p65"/>
            <p:cNvGrpSpPr/>
            <p:nvPr/>
          </p:nvGrpSpPr>
          <p:grpSpPr>
            <a:xfrm>
              <a:off x="3790439" y="2408636"/>
              <a:ext cx="73017" cy="75684"/>
              <a:chOff x="3781475" y="1624825"/>
              <a:chExt cx="153300" cy="166375"/>
            </a:xfrm>
          </p:grpSpPr>
          <p:sp>
            <p:nvSpPr>
              <p:cNvPr id="9232" name="Google Shape;9232;p6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3" name="Google Shape;9233;p6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4" name="Google Shape;9234;p6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5" name="Google Shape;9235;p6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36" name="Google Shape;9236;p65"/>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7" name="Google Shape;9237;p65"/>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8" name="Google Shape;9238;p65"/>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39" name="Google Shape;9239;p65"/>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0" name="Google Shape;9240;p65"/>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1" name="Google Shape;9241;p65"/>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2" name="Google Shape;9242;p65"/>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43" name="Google Shape;9243;p65"/>
            <p:cNvGrpSpPr/>
            <p:nvPr/>
          </p:nvGrpSpPr>
          <p:grpSpPr>
            <a:xfrm>
              <a:off x="4403342" y="3107749"/>
              <a:ext cx="316680" cy="101374"/>
              <a:chOff x="5068275" y="3161675"/>
              <a:chExt cx="664875" cy="222850"/>
            </a:xfrm>
          </p:grpSpPr>
          <p:sp>
            <p:nvSpPr>
              <p:cNvPr id="9244" name="Google Shape;9244;p6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5" name="Google Shape;9245;p6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6" name="Google Shape;9246;p6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7" name="Google Shape;9247;p6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48" name="Google Shape;9248;p65"/>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49" name="Google Shape;9249;p65"/>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0" name="Google Shape;9250;p65"/>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1" name="Google Shape;9251;p65"/>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2" name="Google Shape;9252;p65"/>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3" name="Google Shape;9253;p65"/>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4" name="Google Shape;9254;p65"/>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5" name="Google Shape;9255;p65"/>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6" name="Google Shape;9256;p65"/>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7" name="Google Shape;9257;p65"/>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8" name="Google Shape;9258;p65"/>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59" name="Google Shape;9259;p65"/>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0" name="Google Shape;9260;p65"/>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1" name="Google Shape;9261;p65"/>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2" name="Google Shape;9262;p65"/>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3" name="Google Shape;9263;p65"/>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4" name="Google Shape;9264;p65"/>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5" name="Google Shape;9265;p65"/>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6" name="Google Shape;9266;p65"/>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7" name="Google Shape;9267;p65"/>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8" name="Google Shape;9268;p65"/>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69" name="Google Shape;9269;p65"/>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0" name="Google Shape;9270;p65"/>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1" name="Google Shape;9271;p65"/>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2" name="Google Shape;9272;p65"/>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3" name="Google Shape;9273;p65"/>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4" name="Google Shape;9274;p65"/>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5" name="Google Shape;9275;p65"/>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6" name="Google Shape;9276;p65"/>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77" name="Google Shape;9277;p65"/>
            <p:cNvGrpSpPr/>
            <p:nvPr/>
          </p:nvGrpSpPr>
          <p:grpSpPr>
            <a:xfrm>
              <a:off x="3697513" y="2707266"/>
              <a:ext cx="59549" cy="79733"/>
              <a:chOff x="3586375" y="2281300"/>
              <a:chExt cx="125025" cy="175275"/>
            </a:xfrm>
          </p:grpSpPr>
          <p:sp>
            <p:nvSpPr>
              <p:cNvPr id="9278" name="Google Shape;9278;p6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79" name="Google Shape;9279;p6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80" name="Google Shape;9280;p65"/>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81" name="Google Shape;9281;p65"/>
            <p:cNvGrpSpPr/>
            <p:nvPr/>
          </p:nvGrpSpPr>
          <p:grpSpPr>
            <a:xfrm>
              <a:off x="4513224" y="3221724"/>
              <a:ext cx="274563" cy="280321"/>
              <a:chOff x="5298975" y="3412225"/>
              <a:chExt cx="576450" cy="616225"/>
            </a:xfrm>
          </p:grpSpPr>
          <p:sp>
            <p:nvSpPr>
              <p:cNvPr id="9282" name="Google Shape;9282;p6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283" name="Google Shape;9283;p6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284" name="Google Shape;9284;p65"/>
            <p:cNvGrpSpPr/>
            <p:nvPr/>
          </p:nvGrpSpPr>
          <p:grpSpPr>
            <a:xfrm>
              <a:off x="4824403" y="3421846"/>
              <a:ext cx="110132" cy="130647"/>
              <a:chOff x="5952300" y="3852150"/>
              <a:chExt cx="231225" cy="287200"/>
            </a:xfrm>
          </p:grpSpPr>
          <p:sp>
            <p:nvSpPr>
              <p:cNvPr id="9285" name="Google Shape;9285;p6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6" name="Google Shape;9286;p6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287" name="Google Shape;9287;p65"/>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8" name="Google Shape;9288;p65"/>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89" name="Google Shape;9289;p65"/>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0" name="Google Shape;9290;p65"/>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1" name="Google Shape;9291;p65"/>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2" name="Google Shape;9292;p65"/>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3" name="Google Shape;9293;p65"/>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4" name="Google Shape;9294;p65"/>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295" name="Google Shape;9295;p65"/>
            <p:cNvGrpSpPr/>
            <p:nvPr/>
          </p:nvGrpSpPr>
          <p:grpSpPr>
            <a:xfrm>
              <a:off x="4295710" y="3079670"/>
              <a:ext cx="14968" cy="27135"/>
              <a:chOff x="4842300" y="3099950"/>
              <a:chExt cx="31425" cy="59650"/>
            </a:xfrm>
          </p:grpSpPr>
          <p:sp>
            <p:nvSpPr>
              <p:cNvPr id="9296" name="Google Shape;9296;p6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7" name="Google Shape;9297;p6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8" name="Google Shape;9298;p6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299" name="Google Shape;9299;p6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300" name="Google Shape;9300;p65"/>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1" name="Google Shape;9301;p65"/>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2" name="Google Shape;9302;p65"/>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3" name="Google Shape;9303;p65"/>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4" name="Google Shape;9304;p65"/>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5" name="Google Shape;9305;p65"/>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6" name="Google Shape;9306;p65"/>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07" name="Google Shape;9307;p65"/>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308" name="Google Shape;9308;p65"/>
            <p:cNvGrpSpPr/>
            <p:nvPr/>
          </p:nvGrpSpPr>
          <p:grpSpPr>
            <a:xfrm>
              <a:off x="3831056" y="2816010"/>
              <a:ext cx="37378" cy="27612"/>
              <a:chOff x="3866750" y="2520350"/>
              <a:chExt cx="78475" cy="60700"/>
            </a:xfrm>
          </p:grpSpPr>
          <p:sp>
            <p:nvSpPr>
              <p:cNvPr id="9309" name="Google Shape;9309;p6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0" name="Google Shape;9310;p6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1" name="Google Shape;9311;p6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2" name="Google Shape;9312;p6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313" name="Google Shape;9313;p65"/>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4" name="Google Shape;9314;p65"/>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5" name="Google Shape;9315;p65"/>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6" name="Google Shape;9316;p65"/>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7" name="Google Shape;9317;p65"/>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8" name="Google Shape;9318;p65"/>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19" name="Google Shape;9319;p65"/>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0" name="Google Shape;9320;p65"/>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1" name="Google Shape;9321;p65"/>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2" name="Google Shape;9322;p65"/>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3" name="Google Shape;9323;p65"/>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4" name="Google Shape;9324;p65"/>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5" name="Google Shape;9325;p65"/>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6" name="Google Shape;9326;p65"/>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7" name="Google Shape;9327;p65"/>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8" name="Google Shape;9328;p65"/>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29" name="Google Shape;9329;p65"/>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330" name="Google Shape;9330;p65"/>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1" name="Google Shape;9331;p65"/>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2" name="Google Shape;9332;p65"/>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3" name="Google Shape;9333;p65"/>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4" name="Google Shape;9334;p65"/>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5" name="Google Shape;9335;p65"/>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6" name="Google Shape;9336;p65"/>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7" name="Google Shape;9337;p65"/>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8" name="Google Shape;9338;p65"/>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39" name="Google Shape;9339;p65"/>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0" name="Google Shape;9340;p65"/>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1" name="Google Shape;9341;p65"/>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342" name="Google Shape;9342;p65"/>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3" name="Google Shape;9343;p65"/>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4" name="Google Shape;9344;p65"/>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5" name="Google Shape;9345;p65"/>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6" name="Google Shape;9346;p65"/>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7" name="Google Shape;9347;p65"/>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8" name="Google Shape;9348;p65"/>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49" name="Google Shape;9349;p65"/>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0" name="Google Shape;9350;p65"/>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1" name="Google Shape;9351;p65"/>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2" name="Google Shape;9352;p65"/>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3" name="Google Shape;9353;p65"/>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4" name="Google Shape;9354;p65"/>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9355" name="Google Shape;9355;p65"/>
            <p:cNvGrpSpPr/>
            <p:nvPr/>
          </p:nvGrpSpPr>
          <p:grpSpPr>
            <a:xfrm>
              <a:off x="3632736" y="3051591"/>
              <a:ext cx="63288" cy="45217"/>
              <a:chOff x="3450375" y="3038225"/>
              <a:chExt cx="132875" cy="99400"/>
            </a:xfrm>
          </p:grpSpPr>
          <p:sp>
            <p:nvSpPr>
              <p:cNvPr id="9356" name="Google Shape;9356;p6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7" name="Google Shape;9357;p6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9358" name="Google Shape;9358;p65"/>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59" name="Google Shape;9359;p65"/>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0" name="Google Shape;9360;p65"/>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1" name="Google Shape;9361;p65"/>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2" name="Google Shape;9362;p65"/>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3" name="Google Shape;9363;p65"/>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4" name="Google Shape;9364;p65"/>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5" name="Google Shape;9365;p65"/>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6" name="Google Shape;9366;p65"/>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367" name="Google Shape;9367;p65"/>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8" name="Google Shape;9368;p65"/>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69" name="Google Shape;9369;p65"/>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0" name="Google Shape;9370;p65"/>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1" name="Google Shape;9371;p65"/>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2" name="Google Shape;9372;p65"/>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3" name="Google Shape;9373;p65"/>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4" name="Google Shape;9374;p65"/>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5" name="Google Shape;9375;p65"/>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6" name="Google Shape;9376;p65"/>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A6CBC2"/>
                </a:solidFill>
                <a:latin typeface="Arial" panose="020B0604020202020204"/>
                <a:cs typeface="Arial" panose="020B0604020202020204"/>
                <a:sym typeface="Arial" panose="020B0604020202020204"/>
              </a:endParaRPr>
            </a:p>
          </p:txBody>
        </p:sp>
        <p:sp>
          <p:nvSpPr>
            <p:cNvPr id="9377" name="Google Shape;9377;p65"/>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8" name="Google Shape;9378;p65"/>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79" name="Google Shape;9379;p65"/>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0" name="Google Shape;9380;p65"/>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1" name="Google Shape;9381;p65"/>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2" name="Google Shape;9382;p65"/>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6B65"/>
                </a:solidFill>
                <a:latin typeface="Arial" panose="020B0604020202020204"/>
                <a:cs typeface="Arial" panose="020B0604020202020204"/>
                <a:sym typeface="Arial" panose="020B0604020202020204"/>
              </a:endParaRPr>
            </a:p>
          </p:txBody>
        </p:sp>
        <p:sp>
          <p:nvSpPr>
            <p:cNvPr id="9383" name="Google Shape;9383;p65"/>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4" name="Google Shape;9384;p65"/>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5" name="Google Shape;9385;p65"/>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6" name="Google Shape;9386;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7" name="Google Shape;9387;p65"/>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8" name="Google Shape;9388;p65"/>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89" name="Google Shape;9389;p65"/>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0" name="Google Shape;9390;p65"/>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1" name="Google Shape;9391;p65"/>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2" name="Google Shape;9392;p65"/>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393" name="Google Shape;9393;p65"/>
          <p:cNvGrpSpPr/>
          <p:nvPr/>
        </p:nvGrpSpPr>
        <p:grpSpPr>
          <a:xfrm>
            <a:off x="4738842" y="1644454"/>
            <a:ext cx="2770909" cy="1822077"/>
            <a:chOff x="235800" y="830650"/>
            <a:chExt cx="6978450" cy="4588844"/>
          </a:xfrm>
        </p:grpSpPr>
        <p:sp>
          <p:nvSpPr>
            <p:cNvPr id="9394" name="Google Shape;9394;p6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5" name="Google Shape;9395;p6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6" name="Google Shape;9396;p6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7" name="Google Shape;9397;p6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8" name="Google Shape;9398;p6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399" name="Google Shape;9399;p6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9400" name="Google Shape;9400;p65"/>
          <p:cNvGrpSpPr/>
          <p:nvPr/>
        </p:nvGrpSpPr>
        <p:grpSpPr>
          <a:xfrm>
            <a:off x="990171" y="4085923"/>
            <a:ext cx="3497168" cy="1778053"/>
            <a:chOff x="238125" y="1038125"/>
            <a:chExt cx="7146800" cy="3633625"/>
          </a:xfrm>
        </p:grpSpPr>
        <p:sp>
          <p:nvSpPr>
            <p:cNvPr id="9401" name="Google Shape;9401;p6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2" name="Google Shape;9402;p6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3" name="Google Shape;9403;p6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4" name="Google Shape;9404;p6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5" name="Google Shape;9405;p6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6" name="Google Shape;9406;p6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7" name="Google Shape;9407;p6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8" name="Google Shape;9408;p6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09" name="Google Shape;9409;p6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0" name="Google Shape;9410;p6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1" name="Google Shape;9411;p6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2" name="Google Shape;9412;p6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3" name="Google Shape;9413;p6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4" name="Google Shape;9414;p6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5" name="Google Shape;9415;p6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6" name="Google Shape;9416;p6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7" name="Google Shape;9417;p6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8" name="Google Shape;9418;p6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19" name="Google Shape;9419;p6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0" name="Google Shape;9420;p6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1" name="Google Shape;9421;p6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2" name="Google Shape;9422;p6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3" name="Google Shape;9423;p6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4" name="Google Shape;9424;p6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5" name="Google Shape;9425;p6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6" name="Google Shape;9426;p6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7" name="Google Shape;9427;p6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8" name="Google Shape;9428;p6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29" name="Google Shape;9429;p6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0" name="Google Shape;9430;p6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1" name="Google Shape;9431;p6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2" name="Google Shape;9432;p6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3" name="Google Shape;9433;p6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4" name="Google Shape;9434;p6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5" name="Google Shape;9435;p6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6" name="Google Shape;9436;p6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7" name="Google Shape;9437;p6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8" name="Google Shape;9438;p6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39" name="Google Shape;9439;p6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0" name="Google Shape;9440;p6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1" name="Google Shape;9441;p6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2" name="Google Shape;9442;p6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3" name="Google Shape;9443;p6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4" name="Google Shape;9444;p6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5" name="Google Shape;9445;p6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6" name="Google Shape;9446;p6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7" name="Google Shape;9447;p6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8" name="Google Shape;9448;p6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49" name="Google Shape;9449;p6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0" name="Google Shape;9450;p6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1" name="Google Shape;9451;p6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2" name="Google Shape;9452;p6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3" name="Google Shape;9453;p6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4" name="Google Shape;9454;p6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5" name="Google Shape;9455;p6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6" name="Google Shape;9456;p6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7" name="Google Shape;9457;p6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8" name="Google Shape;9458;p6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59" name="Google Shape;9459;p6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0" name="Google Shape;9460;p6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1" name="Google Shape;9461;p6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2" name="Google Shape;9462;p6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3" name="Google Shape;9463;p6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4" name="Google Shape;9464;p6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5" name="Google Shape;9465;p6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6" name="Google Shape;9466;p6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7" name="Google Shape;9467;p6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8" name="Google Shape;9468;p6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69" name="Google Shape;9469;p6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0" name="Google Shape;9470;p6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1" name="Google Shape;9471;p6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2" name="Google Shape;9472;p6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3" name="Google Shape;9473;p6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4" name="Google Shape;9474;p6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5" name="Google Shape;9475;p6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6" name="Google Shape;9476;p6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7" name="Google Shape;9477;p6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8" name="Google Shape;9478;p6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79" name="Google Shape;9479;p6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0" name="Google Shape;9480;p6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1" name="Google Shape;9481;p6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2" name="Google Shape;9482;p6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3" name="Google Shape;9483;p6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4" name="Google Shape;9484;p6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5" name="Google Shape;9485;p6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6" name="Google Shape;9486;p6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7" name="Google Shape;9487;p6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8" name="Google Shape;9488;p6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89" name="Google Shape;9489;p6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0" name="Google Shape;9490;p6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1" name="Google Shape;9491;p6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2" name="Google Shape;9492;p6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3" name="Google Shape;9493;p6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4" name="Google Shape;9494;p6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5" name="Google Shape;9495;p6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6" name="Google Shape;9496;p6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7" name="Google Shape;9497;p6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8" name="Google Shape;9498;p6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499" name="Google Shape;9499;p6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0" name="Google Shape;9500;p6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1" name="Google Shape;9501;p6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2" name="Google Shape;9502;p6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3" name="Google Shape;9503;p6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4" name="Google Shape;9504;p6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5" name="Google Shape;9505;p6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6" name="Google Shape;9506;p6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7" name="Google Shape;9507;p6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8" name="Google Shape;9508;p6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09" name="Google Shape;9509;p6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0" name="Google Shape;9510;p6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1" name="Google Shape;9511;p6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2" name="Google Shape;9512;p6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3" name="Google Shape;9513;p6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4" name="Google Shape;9514;p6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5" name="Google Shape;9515;p6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6" name="Google Shape;9516;p6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7" name="Google Shape;9517;p6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8" name="Google Shape;9518;p6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19" name="Google Shape;9519;p6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0" name="Google Shape;9520;p6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1" name="Google Shape;9521;p6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2" name="Google Shape;9522;p6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3" name="Google Shape;9523;p6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4" name="Google Shape;9524;p6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5" name="Google Shape;9525;p6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6" name="Google Shape;9526;p6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7" name="Google Shape;9527;p6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8" name="Google Shape;9528;p6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29" name="Google Shape;9529;p6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0" name="Google Shape;9530;p6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1" name="Google Shape;9531;p6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2" name="Google Shape;9532;p6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3" name="Google Shape;9533;p6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4" name="Google Shape;9534;p6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5" name="Google Shape;9535;p6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6" name="Google Shape;9536;p6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7" name="Google Shape;9537;p6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8" name="Google Shape;9538;p6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39" name="Google Shape;9539;p6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0" name="Google Shape;9540;p6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1" name="Google Shape;9541;p6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2" name="Google Shape;9542;p6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3" name="Google Shape;9543;p6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4" name="Google Shape;9544;p6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5" name="Google Shape;9545;p6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6" name="Google Shape;9546;p6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7" name="Google Shape;9547;p6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8" name="Google Shape;9548;p6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49" name="Google Shape;9549;p6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0" name="Google Shape;9550;p6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1" name="Google Shape;9551;p6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2" name="Google Shape;9552;p6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3" name="Google Shape;9553;p6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4" name="Google Shape;9554;p6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5" name="Google Shape;9555;p6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6" name="Google Shape;9556;p6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7" name="Google Shape;9557;p6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8" name="Google Shape;9558;p6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59" name="Google Shape;9559;p6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0" name="Google Shape;9560;p6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1" name="Google Shape;9561;p6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2" name="Google Shape;9562;p6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3" name="Google Shape;9563;p6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4" name="Google Shape;9564;p6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5" name="Google Shape;9565;p6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6" name="Google Shape;9566;p6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7" name="Google Shape;9567;p6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8" name="Google Shape;9568;p6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69" name="Google Shape;9569;p6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0" name="Google Shape;9570;p6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1" name="Google Shape;9571;p6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2" name="Google Shape;9572;p6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3" name="Google Shape;9573;p6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4" name="Google Shape;9574;p6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5" name="Google Shape;9575;p6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6" name="Google Shape;9576;p6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7" name="Google Shape;9577;p6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8" name="Google Shape;9578;p6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79" name="Google Shape;9579;p6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0" name="Google Shape;9580;p6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1" name="Google Shape;9581;p6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2" name="Google Shape;9582;p6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3" name="Google Shape;9583;p6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4" name="Google Shape;9584;p6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5" name="Google Shape;9585;p6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6" name="Google Shape;9586;p6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7" name="Google Shape;9587;p6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8" name="Google Shape;9588;p6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89" name="Google Shape;9589;p6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0" name="Google Shape;9590;p6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1" name="Google Shape;9591;p6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2" name="Google Shape;9592;p6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3" name="Google Shape;9593;p6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4" name="Google Shape;9594;p6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5" name="Google Shape;9595;p6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6" name="Google Shape;9596;p6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7" name="Google Shape;9597;p6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8" name="Google Shape;9598;p6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599" name="Google Shape;9599;p6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0" name="Google Shape;9600;p6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1" name="Google Shape;9601;p6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2" name="Google Shape;9602;p6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3" name="Google Shape;9603;p6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4" name="Google Shape;9604;p6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5" name="Google Shape;9605;p6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6" name="Google Shape;9606;p6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7" name="Google Shape;9607;p6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8" name="Google Shape;9608;p6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09" name="Google Shape;9609;p6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0" name="Google Shape;9610;p6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1" name="Google Shape;9611;p6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2" name="Google Shape;9612;p6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3" name="Google Shape;9613;p6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4" name="Google Shape;9614;p6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5" name="Google Shape;9615;p6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6" name="Google Shape;9616;p6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7" name="Google Shape;9617;p6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8" name="Google Shape;9618;p6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19" name="Google Shape;9619;p6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0" name="Google Shape;9620;p6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1" name="Google Shape;9621;p6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2" name="Google Shape;9622;p6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3" name="Google Shape;9623;p6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4" name="Google Shape;9624;p6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5" name="Google Shape;9625;p6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6" name="Google Shape;9626;p6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7" name="Google Shape;9627;p6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8" name="Google Shape;9628;p6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29" name="Google Shape;9629;p6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0" name="Google Shape;9630;p6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1" name="Google Shape;9631;p6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2" name="Google Shape;9632;p6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3" name="Google Shape;9633;p6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4" name="Google Shape;9634;p6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5" name="Google Shape;9635;p6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6" name="Google Shape;9636;p6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7" name="Google Shape;9637;p6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8" name="Google Shape;9638;p6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39" name="Google Shape;9639;p6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0" name="Google Shape;9640;p6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1" name="Google Shape;9641;p6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2" name="Google Shape;9642;p6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3" name="Google Shape;9643;p6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4" name="Google Shape;9644;p6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5" name="Google Shape;9645;p6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6" name="Google Shape;9646;p6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7" name="Google Shape;9647;p6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8" name="Google Shape;9648;p6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49" name="Google Shape;9649;p6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0" name="Google Shape;9650;p6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1" name="Google Shape;9651;p6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2" name="Google Shape;9652;p6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3" name="Google Shape;9653;p6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4" name="Google Shape;9654;p6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5" name="Google Shape;9655;p6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6" name="Google Shape;9656;p6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7" name="Google Shape;9657;p6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8" name="Google Shape;9658;p6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59" name="Google Shape;9659;p6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0" name="Google Shape;9660;p6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1" name="Google Shape;9661;p6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2" name="Google Shape;9662;p6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3" name="Google Shape;9663;p6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4" name="Google Shape;9664;p6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5" name="Google Shape;9665;p6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6" name="Google Shape;9666;p6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7" name="Google Shape;9667;p6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8" name="Google Shape;9668;p6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69" name="Google Shape;9669;p6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0" name="Google Shape;9670;p6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1" name="Google Shape;9671;p6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2" name="Google Shape;9672;p6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3" name="Google Shape;9673;p6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4" name="Google Shape;9674;p6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5" name="Google Shape;9675;p6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6" name="Google Shape;9676;p6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7" name="Google Shape;9677;p6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8" name="Google Shape;9678;p6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79" name="Google Shape;9679;p6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0" name="Google Shape;9680;p6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1" name="Google Shape;9681;p6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2" name="Google Shape;9682;p6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3" name="Google Shape;9683;p6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4" name="Google Shape;9684;p6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5" name="Google Shape;9685;p6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6" name="Google Shape;9686;p6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7" name="Google Shape;9687;p6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8" name="Google Shape;9688;p6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89" name="Google Shape;9689;p6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0" name="Google Shape;9690;p6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1" name="Google Shape;9691;p6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2" name="Google Shape;9692;p6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3" name="Google Shape;9693;p6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4" name="Google Shape;9694;p6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5" name="Google Shape;9695;p6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6" name="Google Shape;9696;p6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7" name="Google Shape;9697;p6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8" name="Google Shape;9698;p6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699" name="Google Shape;9699;p6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0" name="Google Shape;9700;p6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1" name="Google Shape;9701;p6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2" name="Google Shape;9702;p6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3" name="Google Shape;9703;p6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4" name="Google Shape;9704;p6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5" name="Google Shape;9705;p6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6" name="Google Shape;9706;p6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7" name="Google Shape;9707;p6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8" name="Google Shape;9708;p6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09" name="Google Shape;9709;p6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0" name="Google Shape;9710;p6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1" name="Google Shape;9711;p6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2" name="Google Shape;9712;p6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3" name="Google Shape;9713;p6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4" name="Google Shape;9714;p6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5" name="Google Shape;9715;p6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6" name="Google Shape;9716;p6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7" name="Google Shape;9717;p6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8" name="Google Shape;9718;p6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19" name="Google Shape;9719;p6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0" name="Google Shape;9720;p6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1" name="Google Shape;9721;p6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2" name="Google Shape;9722;p6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3" name="Google Shape;9723;p6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4" name="Google Shape;9724;p6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5" name="Google Shape;9725;p6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6" name="Google Shape;9726;p6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7" name="Google Shape;9727;p6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8" name="Google Shape;9728;p6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29" name="Google Shape;9729;p6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0" name="Google Shape;9730;p6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1" name="Google Shape;9731;p6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2" name="Google Shape;9732;p6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3" name="Google Shape;9733;p6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4" name="Google Shape;9734;p6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5" name="Google Shape;9735;p6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6" name="Google Shape;9736;p6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7" name="Google Shape;9737;p6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8" name="Google Shape;9738;p6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39" name="Google Shape;9739;p6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0" name="Google Shape;9740;p6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1" name="Google Shape;9741;p6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2" name="Google Shape;9742;p6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3" name="Google Shape;9743;p6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4" name="Google Shape;9744;p6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5" name="Google Shape;9745;p6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6" name="Google Shape;9746;p6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7" name="Google Shape;9747;p6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8" name="Google Shape;9748;p6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49" name="Google Shape;9749;p6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0" name="Google Shape;9750;p6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1" name="Google Shape;9751;p6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2" name="Google Shape;9752;p6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3" name="Google Shape;9753;p6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4" name="Google Shape;9754;p6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5" name="Google Shape;9755;p6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6" name="Google Shape;9756;p6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7" name="Google Shape;9757;p6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8" name="Google Shape;9758;p6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59" name="Google Shape;9759;p6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0" name="Google Shape;9760;p6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1" name="Google Shape;9761;p6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2" name="Google Shape;9762;p6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3" name="Google Shape;9763;p6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4" name="Google Shape;9764;p6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5" name="Google Shape;9765;p6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6" name="Google Shape;9766;p6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7" name="Google Shape;9767;p6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8" name="Google Shape;9768;p6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69" name="Google Shape;9769;p6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0" name="Google Shape;9770;p6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1" name="Google Shape;9771;p6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2" name="Google Shape;9772;p6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3" name="Google Shape;9773;p6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4" name="Google Shape;9774;p6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5" name="Google Shape;9775;p6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6" name="Google Shape;9776;p6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7" name="Google Shape;9777;p6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8" name="Google Shape;9778;p6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79" name="Google Shape;9779;p6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0" name="Google Shape;9780;p6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1" name="Google Shape;9781;p6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2" name="Google Shape;9782;p6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3" name="Google Shape;9783;p6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4" name="Google Shape;9784;p6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5" name="Google Shape;9785;p6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6" name="Google Shape;9786;p6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7" name="Google Shape;9787;p6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8" name="Google Shape;9788;p6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89" name="Google Shape;9789;p6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0" name="Google Shape;9790;p6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1" name="Google Shape;9791;p6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2" name="Google Shape;9792;p6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3" name="Google Shape;9793;p6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4" name="Google Shape;9794;p6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5" name="Google Shape;9795;p6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6" name="Google Shape;9796;p6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7" name="Google Shape;9797;p6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8" name="Google Shape;9798;p6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799" name="Google Shape;9799;p6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0" name="Google Shape;9800;p6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1" name="Google Shape;9801;p6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2" name="Google Shape;9802;p6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3" name="Google Shape;9803;p6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4" name="Google Shape;9804;p6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5" name="Google Shape;9805;p6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6" name="Google Shape;9806;p6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7" name="Google Shape;9807;p6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8" name="Google Shape;9808;p6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09" name="Google Shape;9809;p6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0" name="Google Shape;9810;p6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1" name="Google Shape;9811;p6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2" name="Google Shape;9812;p6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3" name="Google Shape;9813;p6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4" name="Google Shape;9814;p6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5" name="Google Shape;9815;p6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6" name="Google Shape;9816;p6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7" name="Google Shape;9817;p6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8" name="Google Shape;9818;p6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19" name="Google Shape;9819;p6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0" name="Google Shape;9820;p6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1" name="Google Shape;9821;p6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2" name="Google Shape;9822;p6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3" name="Google Shape;9823;p6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4" name="Google Shape;9824;p6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5" name="Google Shape;9825;p6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6" name="Google Shape;9826;p6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7" name="Google Shape;9827;p6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8" name="Google Shape;9828;p6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29" name="Google Shape;9829;p6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0" name="Google Shape;9830;p6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1" name="Google Shape;9831;p6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2" name="Google Shape;9832;p6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3" name="Google Shape;9833;p6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4" name="Google Shape;9834;p6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5" name="Google Shape;9835;p6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6" name="Google Shape;9836;p6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7" name="Google Shape;9837;p6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8" name="Google Shape;9838;p6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39" name="Google Shape;9839;p6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0" name="Google Shape;9840;p6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1" name="Google Shape;9841;p6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2" name="Google Shape;9842;p6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3" name="Google Shape;9843;p6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4" name="Google Shape;9844;p6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5" name="Google Shape;9845;p6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6" name="Google Shape;9846;p6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7" name="Google Shape;9847;p6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8" name="Google Shape;9848;p6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49" name="Google Shape;9849;p6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0" name="Google Shape;9850;p6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1" name="Google Shape;9851;p6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2" name="Google Shape;9852;p6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3" name="Google Shape;9853;p6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4" name="Google Shape;9854;p6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5" name="Google Shape;9855;p6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6" name="Google Shape;9856;p6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7" name="Google Shape;9857;p6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8" name="Google Shape;9858;p6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59" name="Google Shape;9859;p6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0" name="Google Shape;9860;p6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1" name="Google Shape;9861;p6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2" name="Google Shape;9862;p6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3" name="Google Shape;9863;p6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4" name="Google Shape;9864;p6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5" name="Google Shape;9865;p6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6" name="Google Shape;9866;p6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7" name="Google Shape;9867;p6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8" name="Google Shape;9868;p6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69" name="Google Shape;9869;p6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0" name="Google Shape;9870;p6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1" name="Google Shape;9871;p6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2" name="Google Shape;9872;p6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3" name="Google Shape;9873;p6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4" name="Google Shape;9874;p6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5" name="Google Shape;9875;p6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6" name="Google Shape;9876;p6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7" name="Google Shape;9877;p6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8" name="Google Shape;9878;p6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79" name="Google Shape;9879;p6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0" name="Google Shape;9880;p6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1" name="Google Shape;9881;p6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2" name="Google Shape;9882;p6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3" name="Google Shape;9883;p6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4" name="Google Shape;9884;p6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5" name="Google Shape;9885;p6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6" name="Google Shape;9886;p6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7" name="Google Shape;9887;p6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8" name="Google Shape;9888;p6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89" name="Google Shape;9889;p6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0" name="Google Shape;9890;p6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1" name="Google Shape;9891;p6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2" name="Google Shape;9892;p6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3" name="Google Shape;9893;p6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4" name="Google Shape;9894;p6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5" name="Google Shape;9895;p6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6" name="Google Shape;9896;p6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7" name="Google Shape;9897;p6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8" name="Google Shape;9898;p6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899" name="Google Shape;9899;p6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0" name="Google Shape;9900;p6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1" name="Google Shape;9901;p6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2" name="Google Shape;9902;p6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3" name="Google Shape;9903;p6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4" name="Google Shape;9904;p6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5" name="Google Shape;9905;p6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6" name="Google Shape;9906;p6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7" name="Google Shape;9907;p6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8" name="Google Shape;9908;p6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09" name="Google Shape;9909;p6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0" name="Google Shape;9910;p6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1" name="Google Shape;9911;p6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2" name="Google Shape;9912;p6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3" name="Google Shape;9913;p6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4" name="Google Shape;9914;p6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5" name="Google Shape;9915;p6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6" name="Google Shape;9916;p6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7" name="Google Shape;9917;p6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8" name="Google Shape;9918;p6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19" name="Google Shape;9919;p6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0" name="Google Shape;9920;p6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1" name="Google Shape;9921;p6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2" name="Google Shape;9922;p6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3" name="Google Shape;9923;p6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4" name="Google Shape;9924;p6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5" name="Google Shape;9925;p6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6" name="Google Shape;9926;p6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7" name="Google Shape;9927;p6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8" name="Google Shape;9928;p6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29" name="Google Shape;9929;p6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0" name="Google Shape;9930;p6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1" name="Google Shape;9931;p6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2" name="Google Shape;9932;p6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3" name="Google Shape;9933;p6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4" name="Google Shape;9934;p6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5" name="Google Shape;9935;p6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6" name="Google Shape;9936;p6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7" name="Google Shape;9937;p6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8" name="Google Shape;9938;p6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39" name="Google Shape;9939;p6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0" name="Google Shape;9940;p6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1" name="Google Shape;9941;p6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2" name="Google Shape;9942;p6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3" name="Google Shape;9943;p6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4" name="Google Shape;9944;p6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5" name="Google Shape;9945;p6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6" name="Google Shape;9946;p6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7" name="Google Shape;9947;p6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8" name="Google Shape;9948;p6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49" name="Google Shape;9949;p6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0" name="Google Shape;9950;p6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1" name="Google Shape;9951;p6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2" name="Google Shape;9952;p6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3" name="Google Shape;9953;p6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4" name="Google Shape;9954;p6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5" name="Google Shape;9955;p6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6" name="Google Shape;9956;p6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7" name="Google Shape;9957;p6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8" name="Google Shape;9958;p6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59" name="Google Shape;9959;p6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0" name="Google Shape;9960;p6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1" name="Google Shape;9961;p6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2" name="Google Shape;9962;p6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3" name="Google Shape;9963;p6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4" name="Google Shape;9964;p6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5" name="Google Shape;9965;p6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6" name="Google Shape;9966;p6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7" name="Google Shape;9967;p6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8" name="Google Shape;9968;p6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69" name="Google Shape;9969;p6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0" name="Google Shape;9970;p6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1" name="Google Shape;9971;p6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2" name="Google Shape;9972;p6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3" name="Google Shape;9973;p6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4" name="Google Shape;9974;p6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5" name="Google Shape;9975;p6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6" name="Google Shape;9976;p6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7" name="Google Shape;9977;p6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8" name="Google Shape;9978;p6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79" name="Google Shape;9979;p6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0" name="Google Shape;9980;p6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1" name="Google Shape;9981;p6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2" name="Google Shape;9982;p6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3" name="Google Shape;9983;p6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4" name="Google Shape;9984;p6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5" name="Google Shape;9985;p6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6" name="Google Shape;9986;p6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7" name="Google Shape;9987;p6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8" name="Google Shape;9988;p6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89" name="Google Shape;9989;p6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0" name="Google Shape;9990;p6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1" name="Google Shape;9991;p6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2" name="Google Shape;9992;p6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3" name="Google Shape;9993;p6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4" name="Google Shape;9994;p6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5" name="Google Shape;9995;p6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6" name="Google Shape;9996;p6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7" name="Google Shape;9997;p6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8" name="Google Shape;9998;p6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9999" name="Google Shape;9999;p6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0" name="Google Shape;10000;p6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1" name="Google Shape;10001;p6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2" name="Google Shape;10002;p6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3" name="Google Shape;10003;p6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4" name="Google Shape;10004;p6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5" name="Google Shape;10005;p6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6" name="Google Shape;10006;p6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7" name="Google Shape;10007;p6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8" name="Google Shape;10008;p6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09" name="Google Shape;10009;p6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0" name="Google Shape;10010;p6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1" name="Google Shape;10011;p6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2" name="Google Shape;10012;p6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3" name="Google Shape;10013;p6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4" name="Google Shape;10014;p6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5" name="Google Shape;10015;p6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6" name="Google Shape;10016;p6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7" name="Google Shape;10017;p6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8" name="Google Shape;10018;p6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19" name="Google Shape;10019;p6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0" name="Google Shape;10020;p6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1" name="Google Shape;10021;p6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2" name="Google Shape;10022;p6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3" name="Google Shape;10023;p6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4" name="Google Shape;10024;p6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5" name="Google Shape;10025;p6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6" name="Google Shape;10026;p6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7" name="Google Shape;10027;p6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8" name="Google Shape;10028;p6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29" name="Google Shape;10029;p6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0" name="Google Shape;10030;p6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1" name="Google Shape;10031;p6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2" name="Google Shape;10032;p6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3" name="Google Shape;10033;p6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4" name="Google Shape;10034;p6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5" name="Google Shape;10035;p6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6" name="Google Shape;10036;p6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7" name="Google Shape;10037;p6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8" name="Google Shape;10038;p6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39" name="Google Shape;10039;p6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0" name="Google Shape;10040;p6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1" name="Google Shape;10041;p6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2" name="Google Shape;10042;p6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3" name="Google Shape;10043;p6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4" name="Google Shape;10044;p6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5" name="Google Shape;10045;p6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6" name="Google Shape;10046;p6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7" name="Google Shape;10047;p6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8" name="Google Shape;10048;p6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49" name="Google Shape;10049;p6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0" name="Google Shape;10050;p6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1" name="Google Shape;10051;p6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2" name="Google Shape;10052;p6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3" name="Google Shape;10053;p6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4" name="Google Shape;10054;p6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5" name="Google Shape;10055;p6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6" name="Google Shape;10056;p6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7" name="Google Shape;10057;p6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8" name="Google Shape;10058;p6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59" name="Google Shape;10059;p6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0" name="Google Shape;10060;p6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1" name="Google Shape;10061;p6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2" name="Google Shape;10062;p6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3" name="Google Shape;10063;p6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4" name="Google Shape;10064;p6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5" name="Google Shape;10065;p6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6" name="Google Shape;10066;p6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7" name="Google Shape;10067;p6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8" name="Google Shape;10068;p6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69" name="Google Shape;10069;p6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0" name="Google Shape;10070;p6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1" name="Google Shape;10071;p6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2" name="Google Shape;10072;p6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3" name="Google Shape;10073;p6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4" name="Google Shape;10074;p6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5" name="Google Shape;10075;p6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6" name="Google Shape;10076;p6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7" name="Google Shape;10077;p6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8" name="Google Shape;10078;p6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79" name="Google Shape;10079;p6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0" name="Google Shape;10080;p6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1" name="Google Shape;10081;p6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2" name="Google Shape;10082;p6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3" name="Google Shape;10083;p6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4" name="Google Shape;10084;p6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5" name="Google Shape;10085;p6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6" name="Google Shape;10086;p6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7" name="Google Shape;10087;p6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8" name="Google Shape;10088;p6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89" name="Google Shape;10089;p6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0" name="Google Shape;10090;p6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1" name="Google Shape;10091;p6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2" name="Google Shape;10092;p6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3" name="Google Shape;10093;p6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4" name="Google Shape;10094;p6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5" name="Google Shape;10095;p6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6" name="Google Shape;10096;p6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7" name="Google Shape;10097;p6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8" name="Google Shape;10098;p6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099" name="Google Shape;10099;p6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0" name="Google Shape;10100;p6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1" name="Google Shape;10101;p6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2" name="Google Shape;10102;p6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3" name="Google Shape;10103;p6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4" name="Google Shape;10104;p6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5" name="Google Shape;10105;p6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6" name="Google Shape;10106;p6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7" name="Google Shape;10107;p6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8" name="Google Shape;10108;p6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09" name="Google Shape;10109;p6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0" name="Google Shape;10110;p6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1" name="Google Shape;10111;p6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2" name="Google Shape;10112;p6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3" name="Google Shape;10113;p6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4" name="Google Shape;10114;p6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5" name="Google Shape;10115;p6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6" name="Google Shape;10116;p6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7" name="Google Shape;10117;p6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8" name="Google Shape;10118;p6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19" name="Google Shape;10119;p6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0" name="Google Shape;10120;p6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1" name="Google Shape;10121;p6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2" name="Google Shape;10122;p6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3" name="Google Shape;10123;p6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4" name="Google Shape;10124;p6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5" name="Google Shape;10125;p6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6" name="Google Shape;10126;p6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7" name="Google Shape;10127;p6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8" name="Google Shape;10128;p6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29" name="Google Shape;10129;p6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0" name="Google Shape;10130;p6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1" name="Google Shape;10131;p6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2" name="Google Shape;10132;p6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3" name="Google Shape;10133;p6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4" name="Google Shape;10134;p6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5" name="Google Shape;10135;p6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6" name="Google Shape;10136;p6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7" name="Google Shape;10137;p6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8" name="Google Shape;10138;p6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39" name="Google Shape;10139;p6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0" name="Google Shape;10140;p6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1" name="Google Shape;10141;p6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2" name="Google Shape;10142;p6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3" name="Google Shape;10143;p6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4" name="Google Shape;10144;p6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5" name="Google Shape;10145;p6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6" name="Google Shape;10146;p6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7" name="Google Shape;10147;p6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8" name="Google Shape;10148;p6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49" name="Google Shape;10149;p6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0" name="Google Shape;10150;p6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1" name="Google Shape;10151;p6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2" name="Google Shape;10152;p6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3" name="Google Shape;10153;p6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4" name="Google Shape;10154;p6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5" name="Google Shape;10155;p6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6" name="Google Shape;10156;p6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7" name="Google Shape;10157;p6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8" name="Google Shape;10158;p6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59" name="Google Shape;10159;p6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0" name="Google Shape;10160;p6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1" name="Google Shape;10161;p6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2" name="Google Shape;10162;p6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3" name="Google Shape;10163;p6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4" name="Google Shape;10164;p6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5" name="Google Shape;10165;p6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6" name="Google Shape;10166;p6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7" name="Google Shape;10167;p6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8" name="Google Shape;10168;p6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69" name="Google Shape;10169;p6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0" name="Google Shape;10170;p6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1" name="Google Shape;10171;p6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2" name="Google Shape;10172;p6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3" name="Google Shape;10173;p6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4" name="Google Shape;10174;p6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5" name="Google Shape;10175;p6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6" name="Google Shape;10176;p6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7" name="Google Shape;10177;p6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8" name="Google Shape;10178;p6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79" name="Google Shape;10179;p6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0" name="Google Shape;10180;p6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1" name="Google Shape;10181;p6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2" name="Google Shape;10182;p6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3" name="Google Shape;10183;p6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4" name="Google Shape;10184;p6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5" name="Google Shape;10185;p6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6" name="Google Shape;10186;p6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7" name="Google Shape;10187;p6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8" name="Google Shape;10188;p6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89" name="Google Shape;10189;p6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0" name="Google Shape;10190;p6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1" name="Google Shape;10191;p6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2" name="Google Shape;10192;p6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3" name="Google Shape;10193;p6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4" name="Google Shape;10194;p6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5" name="Google Shape;10195;p6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6" name="Google Shape;10196;p6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7" name="Google Shape;10197;p6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8" name="Google Shape;10198;p6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199" name="Google Shape;10199;p6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0" name="Google Shape;10200;p6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1" name="Google Shape;10201;p6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2" name="Google Shape;10202;p6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3" name="Google Shape;10203;p6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4" name="Google Shape;10204;p6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5" name="Google Shape;10205;p6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6" name="Google Shape;10206;p6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7" name="Google Shape;10207;p6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8" name="Google Shape;10208;p6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09" name="Google Shape;10209;p6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0" name="Google Shape;10210;p6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1" name="Google Shape;10211;p6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2" name="Google Shape;10212;p6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3" name="Google Shape;10213;p6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4" name="Google Shape;10214;p6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5" name="Google Shape;10215;p6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6" name="Google Shape;10216;p6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7" name="Google Shape;10217;p6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8" name="Google Shape;10218;p6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19" name="Google Shape;10219;p6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0" name="Google Shape;10220;p6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1" name="Google Shape;10221;p6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2" name="Google Shape;10222;p6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3" name="Google Shape;10223;p6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4" name="Google Shape;10224;p6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5" name="Google Shape;10225;p6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6" name="Google Shape;10226;p6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7" name="Google Shape;10227;p6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8" name="Google Shape;10228;p6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29" name="Google Shape;10229;p6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0" name="Google Shape;10230;p6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1" name="Google Shape;10231;p6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2" name="Google Shape;10232;p6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3" name="Google Shape;10233;p6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4" name="Google Shape;10234;p6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5" name="Google Shape;10235;p6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6" name="Google Shape;10236;p6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7" name="Google Shape;10237;p6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8" name="Google Shape;10238;p6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39" name="Google Shape;10239;p6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0" name="Google Shape;10240;p6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1" name="Google Shape;10241;p6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2" name="Google Shape;10242;p6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3" name="Google Shape;10243;p6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4" name="Google Shape;10244;p6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5" name="Google Shape;10245;p6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6" name="Google Shape;10246;p6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7" name="Google Shape;10247;p6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8" name="Google Shape;10248;p6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49" name="Google Shape;10249;p6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0" name="Google Shape;10250;p6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1" name="Google Shape;10251;p6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2" name="Google Shape;10252;p6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3" name="Google Shape;10253;p6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4" name="Google Shape;10254;p6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5" name="Google Shape;10255;p6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6" name="Google Shape;10256;p6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7" name="Google Shape;10257;p6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8" name="Google Shape;10258;p6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59" name="Google Shape;10259;p6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0" name="Google Shape;10260;p6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1" name="Google Shape;10261;p6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2" name="Google Shape;10262;p6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3" name="Google Shape;10263;p6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4" name="Google Shape;10264;p6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5" name="Google Shape;10265;p6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6" name="Google Shape;10266;p6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7" name="Google Shape;10267;p6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8" name="Google Shape;10268;p6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69" name="Google Shape;10269;p6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0" name="Google Shape;10270;p6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1" name="Google Shape;10271;p6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2" name="Google Shape;10272;p6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3" name="Google Shape;10273;p6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4" name="Google Shape;10274;p6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5" name="Google Shape;10275;p6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6" name="Google Shape;10276;p6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7" name="Google Shape;10277;p6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8" name="Google Shape;10278;p6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79" name="Google Shape;10279;p6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0" name="Google Shape;10280;p6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1" name="Google Shape;10281;p6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2" name="Google Shape;10282;p6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3" name="Google Shape;10283;p6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4" name="Google Shape;10284;p6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5" name="Google Shape;10285;p6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6" name="Google Shape;10286;p6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7" name="Google Shape;10287;p6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8" name="Google Shape;10288;p6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89" name="Google Shape;10289;p6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0" name="Google Shape;10290;p6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1" name="Google Shape;10291;p6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2" name="Google Shape;10292;p6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3" name="Google Shape;10293;p6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4" name="Google Shape;10294;p6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5" name="Google Shape;10295;p6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6" name="Google Shape;10296;p6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7" name="Google Shape;10297;p6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8" name="Google Shape;10298;p6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299" name="Google Shape;10299;p6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0" name="Google Shape;10300;p6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1" name="Google Shape;10301;p6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2" name="Google Shape;10302;p6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3" name="Google Shape;10303;p6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4" name="Google Shape;10304;p6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5" name="Google Shape;10305;p6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6" name="Google Shape;10306;p6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7" name="Google Shape;10307;p6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8" name="Google Shape;10308;p6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09" name="Google Shape;10309;p6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0" name="Google Shape;10310;p6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1" name="Google Shape;10311;p6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2" name="Google Shape;10312;p6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3" name="Google Shape;10313;p6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4" name="Google Shape;10314;p6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5" name="Google Shape;10315;p6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6" name="Google Shape;10316;p6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7" name="Google Shape;10317;p6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8" name="Google Shape;10318;p6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19" name="Google Shape;10319;p6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0" name="Google Shape;10320;p6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1" name="Google Shape;10321;p6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2" name="Google Shape;10322;p6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3" name="Google Shape;10323;p6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4" name="Google Shape;10324;p6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5" name="Google Shape;10325;p6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6" name="Google Shape;10326;p6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7" name="Google Shape;10327;p6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8" name="Google Shape;10328;p6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29" name="Google Shape;10329;p6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0" name="Google Shape;10330;p6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1" name="Google Shape;10331;p6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2" name="Google Shape;10332;p6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3" name="Google Shape;10333;p6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4" name="Google Shape;10334;p6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5" name="Google Shape;10335;p6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6" name="Google Shape;10336;p6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7" name="Google Shape;10337;p6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8" name="Google Shape;10338;p6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39" name="Google Shape;10339;p6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0" name="Google Shape;10340;p6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1" name="Google Shape;10341;p6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2" name="Google Shape;10342;p6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3" name="Google Shape;10343;p6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4" name="Google Shape;10344;p6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5" name="Google Shape;10345;p6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6" name="Google Shape;10346;p6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7" name="Google Shape;10347;p6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8" name="Google Shape;10348;p6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49" name="Google Shape;10349;p6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0" name="Google Shape;10350;p6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1" name="Google Shape;10351;p6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2" name="Google Shape;10352;p6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3" name="Google Shape;10353;p6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4" name="Google Shape;10354;p6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5" name="Google Shape;10355;p6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6" name="Google Shape;10356;p6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7" name="Google Shape;10357;p6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8" name="Google Shape;10358;p6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59" name="Google Shape;10359;p6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0" name="Google Shape;10360;p6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1" name="Google Shape;10361;p6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2" name="Google Shape;10362;p6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3" name="Google Shape;10363;p6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4" name="Google Shape;10364;p6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5" name="Google Shape;10365;p6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6" name="Google Shape;10366;p6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7" name="Google Shape;10367;p6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8" name="Google Shape;10368;p6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69" name="Google Shape;10369;p6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0" name="Google Shape;10370;p6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1" name="Google Shape;10371;p6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2" name="Google Shape;10372;p6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3" name="Google Shape;10373;p6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4" name="Google Shape;10374;p6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5" name="Google Shape;10375;p6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6" name="Google Shape;10376;p6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7" name="Google Shape;10377;p6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8" name="Google Shape;10378;p6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79" name="Google Shape;10379;p6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0" name="Google Shape;10380;p6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1" name="Google Shape;10381;p6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2" name="Google Shape;10382;p6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3" name="Google Shape;10383;p6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4" name="Google Shape;10384;p6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5" name="Google Shape;10385;p6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6" name="Google Shape;10386;p6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7" name="Google Shape;10387;p6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8" name="Google Shape;10388;p6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89" name="Google Shape;10389;p6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0" name="Google Shape;10390;p6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1" name="Google Shape;10391;p6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2" name="Google Shape;10392;p6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3" name="Google Shape;10393;p6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4" name="Google Shape;10394;p6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5" name="Google Shape;10395;p6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6" name="Google Shape;10396;p6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7" name="Google Shape;10397;p6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8" name="Google Shape;10398;p6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399" name="Google Shape;10399;p6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0" name="Google Shape;10400;p6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1" name="Google Shape;10401;p6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2" name="Google Shape;10402;p6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3" name="Google Shape;10403;p6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4" name="Google Shape;10404;p6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5" name="Google Shape;10405;p6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6" name="Google Shape;10406;p6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7" name="Google Shape;10407;p6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8" name="Google Shape;10408;p6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09" name="Google Shape;10409;p6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0" name="Google Shape;10410;p6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1" name="Google Shape;10411;p6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2" name="Google Shape;10412;p6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3" name="Google Shape;10413;p6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4" name="Google Shape;10414;p6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5" name="Google Shape;10415;p6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6" name="Google Shape;10416;p6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7" name="Google Shape;10417;p6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8" name="Google Shape;10418;p6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19" name="Google Shape;10419;p6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0" name="Google Shape;10420;p6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1" name="Google Shape;10421;p6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2" name="Google Shape;10422;p6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3" name="Google Shape;10423;p6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4" name="Google Shape;10424;p6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5" name="Google Shape;10425;p6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6" name="Google Shape;10426;p6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7" name="Google Shape;10427;p6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8" name="Google Shape;10428;p6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29" name="Google Shape;10429;p6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0" name="Google Shape;10430;p6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1" name="Google Shape;10431;p6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2" name="Google Shape;10432;p6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3" name="Google Shape;10433;p6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4" name="Google Shape;10434;p6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5" name="Google Shape;10435;p6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6" name="Google Shape;10436;p6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7" name="Google Shape;10437;p6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8" name="Google Shape;10438;p6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39" name="Google Shape;10439;p6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0" name="Google Shape;10440;p6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1" name="Google Shape;10441;p6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2" name="Google Shape;10442;p6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3" name="Google Shape;10443;p6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4" name="Google Shape;10444;p6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5" name="Google Shape;10445;p6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6" name="Google Shape;10446;p6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7" name="Google Shape;10447;p6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8" name="Google Shape;10448;p6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49" name="Google Shape;10449;p6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0" name="Google Shape;10450;p6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1" name="Google Shape;10451;p6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2" name="Google Shape;10452;p6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3" name="Google Shape;10453;p6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4" name="Google Shape;10454;p6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5" name="Google Shape;10455;p6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6" name="Google Shape;10456;p6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7" name="Google Shape;10457;p6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8" name="Google Shape;10458;p6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59" name="Google Shape;10459;p6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0" name="Google Shape;10460;p6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1" name="Google Shape;10461;p6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2" name="Google Shape;10462;p6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3" name="Google Shape;10463;p6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4" name="Google Shape;10464;p6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5" name="Google Shape;10465;p6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6" name="Google Shape;10466;p6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7" name="Google Shape;10467;p6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8" name="Google Shape;10468;p6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69" name="Google Shape;10469;p6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0" name="Google Shape;10470;p6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1" name="Google Shape;10471;p6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2" name="Google Shape;10472;p6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3" name="Google Shape;10473;p6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4" name="Google Shape;10474;p6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5" name="Google Shape;10475;p6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6" name="Google Shape;10476;p6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7" name="Google Shape;10477;p6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8" name="Google Shape;10478;p6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79" name="Google Shape;10479;p6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0" name="Google Shape;10480;p6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1" name="Google Shape;10481;p6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2" name="Google Shape;10482;p6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3" name="Google Shape;10483;p6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4" name="Google Shape;10484;p6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5" name="Google Shape;10485;p6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6" name="Google Shape;10486;p6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7" name="Google Shape;10487;p6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8" name="Google Shape;10488;p6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89" name="Google Shape;10489;p6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0" name="Google Shape;10490;p6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1" name="Google Shape;10491;p6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2" name="Google Shape;10492;p6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3" name="Google Shape;10493;p6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4" name="Google Shape;10494;p6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5" name="Google Shape;10495;p6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6" name="Google Shape;10496;p6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7" name="Google Shape;10497;p6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8" name="Google Shape;10498;p6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499" name="Google Shape;10499;p6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0" name="Google Shape;10500;p6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1" name="Google Shape;10501;p6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2" name="Google Shape;10502;p6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3" name="Google Shape;10503;p6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4" name="Google Shape;10504;p6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5" name="Google Shape;10505;p6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6" name="Google Shape;10506;p6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7" name="Google Shape;10507;p6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8" name="Google Shape;10508;p6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09" name="Google Shape;10509;p6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0" name="Google Shape;10510;p6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1" name="Google Shape;10511;p6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2" name="Google Shape;10512;p6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3" name="Google Shape;10513;p6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4" name="Google Shape;10514;p6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5" name="Google Shape;10515;p6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6" name="Google Shape;10516;p6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7" name="Google Shape;10517;p6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8" name="Google Shape;10518;p6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19" name="Google Shape;10519;p6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0" name="Google Shape;10520;p6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1" name="Google Shape;10521;p6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2" name="Google Shape;10522;p6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3" name="Google Shape;10523;p6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4" name="Google Shape;10524;p6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5" name="Google Shape;10525;p6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6" name="Google Shape;10526;p6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7" name="Google Shape;10527;p6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8" name="Google Shape;10528;p6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29" name="Google Shape;10529;p6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0" name="Google Shape;10530;p6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1" name="Google Shape;10531;p6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2" name="Google Shape;10532;p6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3" name="Google Shape;10533;p6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4" name="Google Shape;10534;p6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5" name="Google Shape;10535;p6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6" name="Google Shape;10536;p6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7" name="Google Shape;10537;p6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8" name="Google Shape;10538;p6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39" name="Google Shape;10539;p6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0" name="Google Shape;10540;p6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1" name="Google Shape;10541;p6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2" name="Google Shape;10542;p6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3" name="Google Shape;10543;p6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4" name="Google Shape;10544;p6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5" name="Google Shape;10545;p6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6" name="Google Shape;10546;p6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7" name="Google Shape;10547;p6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8" name="Google Shape;10548;p6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49" name="Google Shape;10549;p6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0" name="Google Shape;10550;p6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1" name="Google Shape;10551;p6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2" name="Google Shape;10552;p6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3" name="Google Shape;10553;p6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4" name="Google Shape;10554;p6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5" name="Google Shape;10555;p6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6" name="Google Shape;10556;p6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7" name="Google Shape;10557;p6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8" name="Google Shape;10558;p6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59" name="Google Shape;10559;p6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0" name="Google Shape;10560;p6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1" name="Google Shape;10561;p6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2" name="Google Shape;10562;p6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3" name="Google Shape;10563;p6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4" name="Google Shape;10564;p6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5" name="Google Shape;10565;p6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6" name="Google Shape;10566;p6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7" name="Google Shape;10567;p6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8" name="Google Shape;10568;p6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69" name="Google Shape;10569;p6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0" name="Google Shape;10570;p6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1" name="Google Shape;10571;p6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2" name="Google Shape;10572;p6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3" name="Google Shape;10573;p6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4" name="Google Shape;10574;p6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5" name="Google Shape;10575;p6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6" name="Google Shape;10576;p6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7" name="Google Shape;10577;p6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8" name="Google Shape;10578;p6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79" name="Google Shape;10579;p6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0" name="Google Shape;10580;p6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1" name="Google Shape;10581;p6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2" name="Google Shape;10582;p6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3" name="Google Shape;10583;p6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4" name="Google Shape;10584;p6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5" name="Google Shape;10585;p6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6" name="Google Shape;10586;p6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7" name="Google Shape;10587;p6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8" name="Google Shape;10588;p6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89" name="Google Shape;10589;p6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0" name="Google Shape;10590;p6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1" name="Google Shape;10591;p6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2" name="Google Shape;10592;p6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3" name="Google Shape;10593;p6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4" name="Google Shape;10594;p6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5" name="Google Shape;10595;p6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6" name="Google Shape;10596;p6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7" name="Google Shape;10597;p6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8" name="Google Shape;10598;p6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599" name="Google Shape;10599;p6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0" name="Google Shape;10600;p6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1" name="Google Shape;10601;p6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2" name="Google Shape;10602;p6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3" name="Google Shape;10603;p6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4" name="Google Shape;10604;p6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5" name="Google Shape;10605;p6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6" name="Google Shape;10606;p6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7" name="Google Shape;10607;p6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8" name="Google Shape;10608;p6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09" name="Google Shape;10609;p6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0" name="Google Shape;10610;p6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1" name="Google Shape;10611;p6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2" name="Google Shape;10612;p6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3" name="Google Shape;10613;p6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4" name="Google Shape;10614;p6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5" name="Google Shape;10615;p6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6" name="Google Shape;10616;p6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7" name="Google Shape;10617;p6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8" name="Google Shape;10618;p6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19" name="Google Shape;10619;p6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0" name="Google Shape;10620;p6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1" name="Google Shape;10621;p6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2" name="Google Shape;10622;p6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3" name="Google Shape;10623;p6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4" name="Google Shape;10624;p6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5" name="Google Shape;10625;p6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6" name="Google Shape;10626;p6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7" name="Google Shape;10627;p6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8" name="Google Shape;10628;p6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29" name="Google Shape;10629;p6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0" name="Google Shape;10630;p6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1" name="Google Shape;10631;p6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2" name="Google Shape;10632;p6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3" name="Google Shape;10633;p6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4" name="Google Shape;10634;p6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5" name="Google Shape;10635;p6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6" name="Google Shape;10636;p6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7" name="Google Shape;10637;p6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8" name="Google Shape;10638;p6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39" name="Google Shape;10639;p6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0" name="Google Shape;10640;p6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1" name="Google Shape;10641;p6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2" name="Google Shape;10642;p6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3" name="Google Shape;10643;p6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4" name="Google Shape;10644;p6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5" name="Google Shape;10645;p6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6" name="Google Shape;10646;p6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7" name="Google Shape;10647;p6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8" name="Google Shape;10648;p6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49" name="Google Shape;10649;p6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0" name="Google Shape;10650;p6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1" name="Google Shape;10651;p6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2" name="Google Shape;10652;p6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3" name="Google Shape;10653;p6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4" name="Google Shape;10654;p6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5" name="Google Shape;10655;p6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6" name="Google Shape;10656;p6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7" name="Google Shape;10657;p6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8" name="Google Shape;10658;p6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59" name="Google Shape;10659;p6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0" name="Google Shape;10660;p6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1" name="Google Shape;10661;p6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2" name="Google Shape;10662;p6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3" name="Google Shape;10663;p6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4" name="Google Shape;10664;p6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5" name="Google Shape;10665;p6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6" name="Google Shape;10666;p6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7" name="Google Shape;10667;p6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8" name="Google Shape;10668;p6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69" name="Google Shape;10669;p6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0" name="Google Shape;10670;p6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1" name="Google Shape;10671;p6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2" name="Google Shape;10672;p6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3" name="Google Shape;10673;p6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4" name="Google Shape;10674;p6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5" name="Google Shape;10675;p6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6" name="Google Shape;10676;p6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7" name="Google Shape;10677;p6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8" name="Google Shape;10678;p6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79" name="Google Shape;10679;p6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0" name="Google Shape;10680;p6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1" name="Google Shape;10681;p6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2" name="Google Shape;10682;p6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3" name="Google Shape;10683;p6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4" name="Google Shape;10684;p6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5" name="Google Shape;10685;p6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6" name="Google Shape;10686;p6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7" name="Google Shape;10687;p6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8" name="Google Shape;10688;p6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89" name="Google Shape;10689;p6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0" name="Google Shape;10690;p6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1" name="Google Shape;10691;p6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2" name="Google Shape;10692;p6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3" name="Google Shape;10693;p6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4" name="Google Shape;10694;p6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5" name="Google Shape;10695;p6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6" name="Google Shape;10696;p6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7" name="Google Shape;10697;p6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8" name="Google Shape;10698;p6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699" name="Google Shape;10699;p6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0" name="Google Shape;10700;p6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1" name="Google Shape;10701;p6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2" name="Google Shape;10702;p6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3" name="Google Shape;10703;p6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4" name="Google Shape;10704;p6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5" name="Google Shape;10705;p6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6" name="Google Shape;10706;p6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7" name="Google Shape;10707;p6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8" name="Google Shape;10708;p6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09" name="Google Shape;10709;p6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0" name="Google Shape;10710;p6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1" name="Google Shape;10711;p6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2" name="Google Shape;10712;p6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3" name="Google Shape;10713;p6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4" name="Google Shape;10714;p6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5" name="Google Shape;10715;p6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6" name="Google Shape;10716;p6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7" name="Google Shape;10717;p6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8" name="Google Shape;10718;p6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19" name="Google Shape;10719;p6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0" name="Google Shape;10720;p6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1" name="Google Shape;10721;p6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2" name="Google Shape;10722;p6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3" name="Google Shape;10723;p6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4" name="Google Shape;10724;p6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5" name="Google Shape;10725;p6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6" name="Google Shape;10726;p6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7" name="Google Shape;10727;p6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8" name="Google Shape;10728;p6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29" name="Google Shape;10729;p6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0" name="Google Shape;10730;p6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1" name="Google Shape;10731;p6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2" name="Google Shape;10732;p6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3" name="Google Shape;10733;p6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4" name="Google Shape;10734;p6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5" name="Google Shape;10735;p6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6" name="Google Shape;10736;p6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7" name="Google Shape;10737;p6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8" name="Google Shape;10738;p6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39" name="Google Shape;10739;p6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0" name="Google Shape;10740;p6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1" name="Google Shape;10741;p6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2" name="Google Shape;10742;p6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3" name="Google Shape;10743;p6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4" name="Google Shape;10744;p6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5" name="Google Shape;10745;p6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6" name="Google Shape;10746;p6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7" name="Google Shape;10747;p6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8" name="Google Shape;10748;p6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49" name="Google Shape;10749;p6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0" name="Google Shape;10750;p6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1" name="Google Shape;10751;p6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2" name="Google Shape;10752;p6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3" name="Google Shape;10753;p6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4" name="Google Shape;10754;p6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5" name="Google Shape;10755;p6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6" name="Google Shape;10756;p6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7" name="Google Shape;10757;p6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8" name="Google Shape;10758;p6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59" name="Google Shape;10759;p6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0" name="Google Shape;10760;p6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1" name="Google Shape;10761;p6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2" name="Google Shape;10762;p6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3" name="Google Shape;10763;p6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4" name="Google Shape;10764;p6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5" name="Google Shape;10765;p6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6" name="Google Shape;10766;p6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7" name="Google Shape;10767;p6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8" name="Google Shape;10768;p6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69" name="Google Shape;10769;p6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0" name="Google Shape;10770;p6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1" name="Google Shape;10771;p6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2" name="Google Shape;10772;p6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3" name="Google Shape;10773;p6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4" name="Google Shape;10774;p6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5" name="Google Shape;10775;p6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6" name="Google Shape;10776;p6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7" name="Google Shape;10777;p6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8" name="Google Shape;10778;p6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79" name="Google Shape;10779;p6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0" name="Google Shape;10780;p6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1" name="Google Shape;10781;p6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2" name="Google Shape;10782;p6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3" name="Google Shape;10783;p6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4" name="Google Shape;10784;p6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5" name="Google Shape;10785;p6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6" name="Google Shape;10786;p6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7" name="Google Shape;10787;p6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8" name="Google Shape;10788;p6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89" name="Google Shape;10789;p6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0" name="Google Shape;10790;p6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1" name="Google Shape;10791;p6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2" name="Google Shape;10792;p6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3" name="Google Shape;10793;p6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4" name="Google Shape;10794;p6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5" name="Google Shape;10795;p6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6" name="Google Shape;10796;p6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7" name="Google Shape;10797;p6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8" name="Google Shape;10798;p6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799" name="Google Shape;10799;p6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0" name="Google Shape;10800;p6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1" name="Google Shape;10801;p6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2" name="Google Shape;10802;p6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3" name="Google Shape;10803;p6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4" name="Google Shape;10804;p6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5" name="Google Shape;10805;p6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6" name="Google Shape;10806;p6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7" name="Google Shape;10807;p6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8" name="Google Shape;10808;p6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09" name="Google Shape;10809;p6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0" name="Google Shape;10810;p6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1" name="Google Shape;10811;p6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2" name="Google Shape;10812;p6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3" name="Google Shape;10813;p6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4" name="Google Shape;10814;p6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5" name="Google Shape;10815;p6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6" name="Google Shape;10816;p6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7" name="Google Shape;10817;p6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8" name="Google Shape;10818;p6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19" name="Google Shape;10819;p6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0" name="Google Shape;10820;p6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1" name="Google Shape;10821;p6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2" name="Google Shape;10822;p6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3" name="Google Shape;10823;p6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4" name="Google Shape;10824;p6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5" name="Google Shape;10825;p6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6" name="Google Shape;10826;p6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7" name="Google Shape;10827;p6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8" name="Google Shape;10828;p6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29" name="Google Shape;10829;p6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0" name="Google Shape;10830;p6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1" name="Google Shape;10831;p6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2" name="Google Shape;10832;p6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3" name="Google Shape;10833;p6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4" name="Google Shape;10834;p6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5" name="Google Shape;10835;p6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6" name="Google Shape;10836;p6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7" name="Google Shape;10837;p6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8" name="Google Shape;10838;p6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39" name="Google Shape;10839;p6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0" name="Google Shape;10840;p6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1" name="Google Shape;10841;p6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2" name="Google Shape;10842;p6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3" name="Google Shape;10843;p6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4" name="Google Shape;10844;p6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5" name="Google Shape;10845;p6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6" name="Google Shape;10846;p6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7" name="Google Shape;10847;p6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8" name="Google Shape;10848;p6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49" name="Google Shape;10849;p6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0" name="Google Shape;10850;p6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1" name="Google Shape;10851;p6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2" name="Google Shape;10852;p6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3" name="Google Shape;10853;p6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4" name="Google Shape;10854;p6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5" name="Google Shape;10855;p6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6" name="Google Shape;10856;p6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7" name="Google Shape;10857;p6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8" name="Google Shape;10858;p6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59" name="Google Shape;10859;p6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0" name="Google Shape;10860;p6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1" name="Google Shape;10861;p6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2" name="Google Shape;10862;p6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3" name="Google Shape;10863;p6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4" name="Google Shape;10864;p6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5" name="Google Shape;10865;p6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6" name="Google Shape;10866;p6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7" name="Google Shape;10867;p6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8" name="Google Shape;10868;p6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69" name="Google Shape;10869;p6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0" name="Google Shape;10870;p6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1" name="Google Shape;10871;p6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2" name="Google Shape;10872;p6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3" name="Google Shape;10873;p6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4" name="Google Shape;10874;p6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5" name="Google Shape;10875;p6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6" name="Google Shape;10876;p6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7" name="Google Shape;10877;p6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8" name="Google Shape;10878;p6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79" name="Google Shape;10879;p6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0" name="Google Shape;10880;p6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1" name="Google Shape;10881;p6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2" name="Google Shape;10882;p6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3" name="Google Shape;10883;p6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4" name="Google Shape;10884;p6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5" name="Google Shape;10885;p6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6" name="Google Shape;10886;p6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7" name="Google Shape;10887;p6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8" name="Google Shape;10888;p6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89" name="Google Shape;10889;p6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0" name="Google Shape;10890;p6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1" name="Google Shape;10891;p6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2" name="Google Shape;10892;p6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3" name="Google Shape;10893;p6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4" name="Google Shape;10894;p6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5" name="Google Shape;10895;p6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6" name="Google Shape;10896;p6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7" name="Google Shape;10897;p6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8" name="Google Shape;10898;p6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899" name="Google Shape;10899;p6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0" name="Google Shape;10900;p6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1" name="Google Shape;10901;p6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2" name="Google Shape;10902;p6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3" name="Google Shape;10903;p6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4" name="Google Shape;10904;p6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5" name="Google Shape;10905;p6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6" name="Google Shape;10906;p6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7" name="Google Shape;10907;p6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8" name="Google Shape;10908;p6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09" name="Google Shape;10909;p6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0" name="Google Shape;10910;p6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1" name="Google Shape;10911;p6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2" name="Google Shape;10912;p6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3" name="Google Shape;10913;p6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4" name="Google Shape;10914;p6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5" name="Google Shape;10915;p6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6" name="Google Shape;10916;p6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7" name="Google Shape;10917;p6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8" name="Google Shape;10918;p6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19" name="Google Shape;10919;p6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0" name="Google Shape;10920;p6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1" name="Google Shape;10921;p6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2" name="Google Shape;10922;p6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3" name="Google Shape;10923;p6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4" name="Google Shape;10924;p6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5" name="Google Shape;10925;p6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6" name="Google Shape;10926;p6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7" name="Google Shape;10927;p6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8" name="Google Shape;10928;p6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29" name="Google Shape;10929;p6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0" name="Google Shape;10930;p6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1" name="Google Shape;10931;p6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2" name="Google Shape;10932;p6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3" name="Google Shape;10933;p6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4" name="Google Shape;10934;p6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5" name="Google Shape;10935;p6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6" name="Google Shape;10936;p6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7" name="Google Shape;10937;p6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8" name="Google Shape;10938;p6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39" name="Google Shape;10939;p6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0" name="Google Shape;10940;p6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1" name="Google Shape;10941;p6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2" name="Google Shape;10942;p6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3" name="Google Shape;10943;p6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4" name="Google Shape;10944;p6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5" name="Google Shape;10945;p6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6" name="Google Shape;10946;p6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7" name="Google Shape;10947;p6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8" name="Google Shape;10948;p6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49" name="Google Shape;10949;p6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0" name="Google Shape;10950;p6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1" name="Google Shape;10951;p6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2" name="Google Shape;10952;p6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3" name="Google Shape;10953;p6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4" name="Google Shape;10954;p6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5" name="Google Shape;10955;p6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6" name="Google Shape;10956;p6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7" name="Google Shape;10957;p6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8" name="Google Shape;10958;p6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59" name="Google Shape;10959;p6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0" name="Google Shape;10960;p6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1" name="Google Shape;10961;p6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2" name="Google Shape;10962;p6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3" name="Google Shape;10963;p6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4" name="Google Shape;10964;p6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5" name="Google Shape;10965;p6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6" name="Google Shape;10966;p6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7" name="Google Shape;10967;p6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8" name="Google Shape;10968;p6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69" name="Google Shape;10969;p6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0" name="Google Shape;10970;p6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1" name="Google Shape;10971;p6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2" name="Google Shape;10972;p6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0973" name="Google Shape;10973;p65"/>
          <p:cNvGrpSpPr/>
          <p:nvPr/>
        </p:nvGrpSpPr>
        <p:grpSpPr>
          <a:xfrm>
            <a:off x="7810075" y="1608737"/>
            <a:ext cx="3454453" cy="1840313"/>
            <a:chOff x="233350" y="949250"/>
            <a:chExt cx="7137300" cy="3802300"/>
          </a:xfrm>
        </p:grpSpPr>
        <p:sp>
          <p:nvSpPr>
            <p:cNvPr id="10974" name="Google Shape;10974;p6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5" name="Google Shape;10975;p6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6" name="Google Shape;10976;p6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7" name="Google Shape;10977;p6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8" name="Google Shape;10978;p6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79" name="Google Shape;10979;p6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0" name="Google Shape;10980;p6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1" name="Google Shape;10981;p6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2" name="Google Shape;10982;p6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3" name="Google Shape;10983;p6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4" name="Google Shape;10984;p6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5" name="Google Shape;10985;p6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6" name="Google Shape;10986;p6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7" name="Google Shape;10987;p6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8" name="Google Shape;10988;p6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89" name="Google Shape;10989;p6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0" name="Google Shape;10990;p6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1" name="Google Shape;10991;p6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2" name="Google Shape;10992;p6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3" name="Google Shape;10993;p6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4" name="Google Shape;10994;p6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5" name="Google Shape;10995;p6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6" name="Google Shape;10996;p6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7" name="Google Shape;10997;p6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8" name="Google Shape;10998;p6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0999" name="Google Shape;10999;p6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0" name="Google Shape;11000;p6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1" name="Google Shape;11001;p6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2" name="Google Shape;11002;p6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3" name="Google Shape;11003;p6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4" name="Google Shape;11004;p6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5" name="Google Shape;11005;p6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6" name="Google Shape;11006;p6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7" name="Google Shape;11007;p6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8" name="Google Shape;11008;p6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09" name="Google Shape;11009;p6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0" name="Google Shape;11010;p6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1" name="Google Shape;11011;p6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2" name="Google Shape;11012;p6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3" name="Google Shape;11013;p6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4" name="Google Shape;11014;p6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5" name="Google Shape;11015;p6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6" name="Google Shape;11016;p6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7" name="Google Shape;11017;p6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8" name="Google Shape;11018;p6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19" name="Google Shape;11019;p6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0" name="Google Shape;11020;p6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1" name="Google Shape;11021;p6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2" name="Google Shape;11022;p6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3" name="Google Shape;11023;p6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4" name="Google Shape;11024;p6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25" name="Google Shape;11025;p65"/>
          <p:cNvGrpSpPr/>
          <p:nvPr/>
        </p:nvGrpSpPr>
        <p:grpSpPr>
          <a:xfrm>
            <a:off x="10229314" y="4335100"/>
            <a:ext cx="138975" cy="427120"/>
            <a:chOff x="7564426" y="3224343"/>
            <a:chExt cx="119985" cy="368801"/>
          </a:xfrm>
        </p:grpSpPr>
        <p:sp>
          <p:nvSpPr>
            <p:cNvPr id="11026" name="Google Shape;11026;p6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27" name="Google Shape;11027;p6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28" name="Google Shape;11028;p65"/>
          <p:cNvGrpSpPr/>
          <p:nvPr/>
        </p:nvGrpSpPr>
        <p:grpSpPr>
          <a:xfrm>
            <a:off x="9828631" y="4327236"/>
            <a:ext cx="252652" cy="442843"/>
            <a:chOff x="8370831" y="3202002"/>
            <a:chExt cx="218129" cy="382376"/>
          </a:xfrm>
        </p:grpSpPr>
        <p:sp>
          <p:nvSpPr>
            <p:cNvPr id="11029" name="Google Shape;11029;p6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0" name="Google Shape;11030;p6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31" name="Google Shape;11031;p65"/>
          <p:cNvGrpSpPr/>
          <p:nvPr/>
        </p:nvGrpSpPr>
        <p:grpSpPr>
          <a:xfrm>
            <a:off x="10793151" y="4875412"/>
            <a:ext cx="412572" cy="356000"/>
            <a:chOff x="6742064" y="3750480"/>
            <a:chExt cx="399315" cy="344560"/>
          </a:xfrm>
        </p:grpSpPr>
        <p:sp>
          <p:nvSpPr>
            <p:cNvPr id="11032" name="Google Shape;11032;p6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3" name="Google Shape;11033;p6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34" name="Google Shape;11034;p65"/>
          <p:cNvGrpSpPr/>
          <p:nvPr/>
        </p:nvGrpSpPr>
        <p:grpSpPr>
          <a:xfrm>
            <a:off x="10178510" y="5343475"/>
            <a:ext cx="240583" cy="375477"/>
            <a:chOff x="7248525" y="3739696"/>
            <a:chExt cx="230531" cy="359790"/>
          </a:xfrm>
        </p:grpSpPr>
        <p:sp>
          <p:nvSpPr>
            <p:cNvPr id="11035" name="Google Shape;11035;p6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6" name="Google Shape;11036;p6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37" name="Google Shape;11037;p65"/>
          <p:cNvGrpSpPr/>
          <p:nvPr/>
        </p:nvGrpSpPr>
        <p:grpSpPr>
          <a:xfrm>
            <a:off x="10506401" y="4867774"/>
            <a:ext cx="217195" cy="371613"/>
            <a:chOff x="7601242" y="3729267"/>
            <a:chExt cx="222566" cy="380803"/>
          </a:xfrm>
        </p:grpSpPr>
        <p:sp>
          <p:nvSpPr>
            <p:cNvPr id="11038" name="Google Shape;11038;p6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39" name="Google Shape;11039;p6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40" name="Google Shape;11040;p65"/>
          <p:cNvSpPr/>
          <p:nvPr/>
        </p:nvSpPr>
        <p:spPr>
          <a:xfrm>
            <a:off x="10461103" y="4350917"/>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41" name="Google Shape;11041;p65"/>
          <p:cNvGrpSpPr/>
          <p:nvPr/>
        </p:nvGrpSpPr>
        <p:grpSpPr>
          <a:xfrm>
            <a:off x="9825929" y="4869295"/>
            <a:ext cx="258057" cy="367987"/>
            <a:chOff x="8304647" y="3738687"/>
            <a:chExt cx="225076" cy="320956"/>
          </a:xfrm>
        </p:grpSpPr>
        <p:sp>
          <p:nvSpPr>
            <p:cNvPr id="11042" name="Google Shape;11042;p65"/>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3" name="Google Shape;11043;p6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4" name="Google Shape;11044;p6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045" name="Google Shape;11045;p65"/>
          <p:cNvGrpSpPr/>
          <p:nvPr/>
        </p:nvGrpSpPr>
        <p:grpSpPr>
          <a:xfrm>
            <a:off x="10189252" y="4869295"/>
            <a:ext cx="237989" cy="367987"/>
            <a:chOff x="8615101" y="3738687"/>
            <a:chExt cx="207573" cy="320956"/>
          </a:xfrm>
        </p:grpSpPr>
        <p:sp>
          <p:nvSpPr>
            <p:cNvPr id="11046" name="Google Shape;11046;p65"/>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7" name="Google Shape;11047;p6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48" name="Google Shape;11048;p6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49" name="Google Shape;11049;p65"/>
          <p:cNvSpPr/>
          <p:nvPr/>
        </p:nvSpPr>
        <p:spPr>
          <a:xfrm>
            <a:off x="10851173" y="4322472"/>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50" name="Google Shape;11050;p65"/>
          <p:cNvGrpSpPr/>
          <p:nvPr/>
        </p:nvGrpSpPr>
        <p:grpSpPr>
          <a:xfrm>
            <a:off x="8048859" y="5031279"/>
            <a:ext cx="743560" cy="681711"/>
            <a:chOff x="6015419" y="3716859"/>
            <a:chExt cx="557671" cy="511283"/>
          </a:xfrm>
        </p:grpSpPr>
        <p:sp>
          <p:nvSpPr>
            <p:cNvPr id="11051" name="Google Shape;11051;p65"/>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52" name="Google Shape;11052;p65"/>
            <p:cNvGrpSpPr/>
            <p:nvPr/>
          </p:nvGrpSpPr>
          <p:grpSpPr>
            <a:xfrm>
              <a:off x="6036094" y="3716980"/>
              <a:ext cx="529860" cy="510468"/>
              <a:chOff x="6036094" y="3716980"/>
              <a:chExt cx="529860" cy="510468"/>
            </a:xfrm>
          </p:grpSpPr>
          <p:sp>
            <p:nvSpPr>
              <p:cNvPr id="11053" name="Google Shape;11053;p65"/>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4" name="Google Shape;11054;p65"/>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5" name="Google Shape;11055;p65"/>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6" name="Google Shape;11056;p65"/>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7" name="Google Shape;11057;p65"/>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8" name="Google Shape;11058;p65"/>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59" name="Google Shape;11059;p65"/>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0" name="Google Shape;11060;p65"/>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1" name="Google Shape;11061;p65"/>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2" name="Google Shape;11062;p65"/>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063" name="Google Shape;11063;p65"/>
          <p:cNvGrpSpPr/>
          <p:nvPr/>
        </p:nvGrpSpPr>
        <p:grpSpPr>
          <a:xfrm>
            <a:off x="8887372" y="4173638"/>
            <a:ext cx="768403" cy="682495"/>
            <a:chOff x="6644304" y="3073628"/>
            <a:chExt cx="576302" cy="511871"/>
          </a:xfrm>
        </p:grpSpPr>
        <p:sp>
          <p:nvSpPr>
            <p:cNvPr id="11064" name="Google Shape;11064;p6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65" name="Google Shape;11065;p65"/>
            <p:cNvGrpSpPr/>
            <p:nvPr/>
          </p:nvGrpSpPr>
          <p:grpSpPr>
            <a:xfrm>
              <a:off x="6712169" y="3085440"/>
              <a:ext cx="481622" cy="494913"/>
              <a:chOff x="6712169" y="3085440"/>
              <a:chExt cx="481622" cy="494913"/>
            </a:xfrm>
          </p:grpSpPr>
          <p:sp>
            <p:nvSpPr>
              <p:cNvPr id="11066" name="Google Shape;11066;p65"/>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7" name="Google Shape;11067;p65"/>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8" name="Google Shape;11068;p65"/>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69" name="Google Shape;11069;p65"/>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0" name="Google Shape;11070;p65"/>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71" name="Google Shape;11071;p65"/>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2" name="Google Shape;11072;p65"/>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3" name="Google Shape;11073;p65"/>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74" name="Google Shape;11074;p65"/>
          <p:cNvSpPr/>
          <p:nvPr/>
        </p:nvSpPr>
        <p:spPr>
          <a:xfrm>
            <a:off x="9346085" y="4195808"/>
            <a:ext cx="32359" cy="1467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75" name="Google Shape;11075;p65"/>
          <p:cNvGrpSpPr/>
          <p:nvPr/>
        </p:nvGrpSpPr>
        <p:grpSpPr>
          <a:xfrm>
            <a:off x="8897839" y="5030964"/>
            <a:ext cx="747508" cy="681803"/>
            <a:chOff x="6652154" y="3716623"/>
            <a:chExt cx="560631" cy="511352"/>
          </a:xfrm>
        </p:grpSpPr>
        <p:sp>
          <p:nvSpPr>
            <p:cNvPr id="11076" name="Google Shape;11076;p65"/>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77" name="Google Shape;11077;p65"/>
            <p:cNvGrpSpPr/>
            <p:nvPr/>
          </p:nvGrpSpPr>
          <p:grpSpPr>
            <a:xfrm>
              <a:off x="6669657" y="3716715"/>
              <a:ext cx="466779" cy="464290"/>
              <a:chOff x="6669657" y="3716715"/>
              <a:chExt cx="466779" cy="464290"/>
            </a:xfrm>
          </p:grpSpPr>
          <p:sp>
            <p:nvSpPr>
              <p:cNvPr id="11078" name="Google Shape;11078;p65"/>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79" name="Google Shape;11079;p65"/>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0" name="Google Shape;11080;p65"/>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1" name="Google Shape;11081;p65"/>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2" name="Google Shape;11082;p65"/>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3" name="Google Shape;11083;p65"/>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4" name="Google Shape;11084;p65"/>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5" name="Google Shape;11085;p65"/>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6" name="Google Shape;11086;p65"/>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7" name="Google Shape;11087;p65"/>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8" name="Google Shape;11088;p65"/>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89" name="Google Shape;11089;p65"/>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0" name="Google Shape;11090;p65"/>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091" name="Google Shape;11091;p65"/>
          <p:cNvGrpSpPr/>
          <p:nvPr/>
        </p:nvGrpSpPr>
        <p:grpSpPr>
          <a:xfrm>
            <a:off x="10489961" y="5406175"/>
            <a:ext cx="250076" cy="250076"/>
            <a:chOff x="8565775" y="671075"/>
            <a:chExt cx="441000" cy="441000"/>
          </a:xfrm>
        </p:grpSpPr>
        <p:sp>
          <p:nvSpPr>
            <p:cNvPr id="11092" name="Google Shape;11092;p65"/>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3" name="Google Shape;11093;p65"/>
            <p:cNvSpPr/>
            <p:nvPr/>
          </p:nvSpPr>
          <p:spPr>
            <a:xfrm>
              <a:off x="8706625" y="811925"/>
              <a:ext cx="159300" cy="159300"/>
            </a:xfrm>
            <a:prstGeom prst="ellipse">
              <a:avLst/>
            </a:prstGeom>
            <a:solidFill>
              <a:srgbClr val="D7DFE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094" name="Google Shape;11094;p65"/>
          <p:cNvSpPr/>
          <p:nvPr/>
        </p:nvSpPr>
        <p:spPr>
          <a:xfrm>
            <a:off x="10891581" y="5400736"/>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095" name="Google Shape;11095;p65"/>
          <p:cNvSpPr/>
          <p:nvPr/>
        </p:nvSpPr>
        <p:spPr>
          <a:xfrm flipH="1">
            <a:off x="9835898" y="5356010"/>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96" name="Google Shape;11096;p65"/>
          <p:cNvGrpSpPr/>
          <p:nvPr/>
        </p:nvGrpSpPr>
        <p:grpSpPr>
          <a:xfrm>
            <a:off x="8028434" y="4177134"/>
            <a:ext cx="783828" cy="683164"/>
            <a:chOff x="6000100" y="3076250"/>
            <a:chExt cx="587871" cy="512373"/>
          </a:xfrm>
        </p:grpSpPr>
        <p:sp>
          <p:nvSpPr>
            <p:cNvPr id="11097" name="Google Shape;11097;p65"/>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098" name="Google Shape;11098;p65"/>
            <p:cNvGrpSpPr/>
            <p:nvPr/>
          </p:nvGrpSpPr>
          <p:grpSpPr>
            <a:xfrm>
              <a:off x="6031360" y="3076713"/>
              <a:ext cx="539107" cy="480965"/>
              <a:chOff x="6031360" y="3076713"/>
              <a:chExt cx="539107" cy="480965"/>
            </a:xfrm>
          </p:grpSpPr>
          <p:sp>
            <p:nvSpPr>
              <p:cNvPr id="11099" name="Google Shape;11099;p65"/>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0" name="Google Shape;11100;p65"/>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1" name="Google Shape;11101;p65"/>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2" name="Google Shape;11102;p65"/>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3" name="Google Shape;11103;p65"/>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4" name="Google Shape;11104;p65"/>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05" name="Google Shape;11105;p65"/>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06" name="Google Shape;11106;p65"/>
          <p:cNvGrpSpPr/>
          <p:nvPr/>
        </p:nvGrpSpPr>
        <p:grpSpPr>
          <a:xfrm>
            <a:off x="4797047" y="4087843"/>
            <a:ext cx="2988459" cy="1774208"/>
            <a:chOff x="3597785" y="3065882"/>
            <a:chExt cx="2241344" cy="1330656"/>
          </a:xfrm>
        </p:grpSpPr>
        <p:grpSp>
          <p:nvGrpSpPr>
            <p:cNvPr id="11107" name="Google Shape;11107;p65"/>
            <p:cNvGrpSpPr/>
            <p:nvPr/>
          </p:nvGrpSpPr>
          <p:grpSpPr>
            <a:xfrm>
              <a:off x="5296908" y="3937355"/>
              <a:ext cx="143198" cy="32380"/>
              <a:chOff x="5296908" y="3937355"/>
              <a:chExt cx="143198" cy="32380"/>
            </a:xfrm>
          </p:grpSpPr>
          <p:sp>
            <p:nvSpPr>
              <p:cNvPr id="11108" name="Google Shape;11108;p6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109" name="Google Shape;11109;p65"/>
              <p:cNvGrpSpPr/>
              <p:nvPr/>
            </p:nvGrpSpPr>
            <p:grpSpPr>
              <a:xfrm>
                <a:off x="5402331" y="3937355"/>
                <a:ext cx="37776" cy="32380"/>
                <a:chOff x="5402331" y="3937355"/>
                <a:chExt cx="37776" cy="32380"/>
              </a:xfrm>
            </p:grpSpPr>
            <p:sp>
              <p:nvSpPr>
                <p:cNvPr id="11110" name="Google Shape;11110;p6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1" name="Google Shape;11111;p6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12" name="Google Shape;11112;p65"/>
              <p:cNvGrpSpPr/>
              <p:nvPr/>
            </p:nvGrpSpPr>
            <p:grpSpPr>
              <a:xfrm>
                <a:off x="5296908" y="3937355"/>
                <a:ext cx="37783" cy="32380"/>
                <a:chOff x="5296908" y="3937355"/>
                <a:chExt cx="37783" cy="32380"/>
              </a:xfrm>
            </p:grpSpPr>
            <p:sp>
              <p:nvSpPr>
                <p:cNvPr id="11113" name="Google Shape;11113;p6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4" name="Google Shape;11114;p6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15" name="Google Shape;11115;p65"/>
            <p:cNvGrpSpPr/>
            <p:nvPr/>
          </p:nvGrpSpPr>
          <p:grpSpPr>
            <a:xfrm>
              <a:off x="4724163" y="3119631"/>
              <a:ext cx="120838" cy="84218"/>
              <a:chOff x="4724163" y="3119631"/>
              <a:chExt cx="120838" cy="84218"/>
            </a:xfrm>
          </p:grpSpPr>
          <p:grpSp>
            <p:nvGrpSpPr>
              <p:cNvPr id="11116" name="Google Shape;11116;p65"/>
              <p:cNvGrpSpPr/>
              <p:nvPr/>
            </p:nvGrpSpPr>
            <p:grpSpPr>
              <a:xfrm>
                <a:off x="4746712" y="3132773"/>
                <a:ext cx="86869" cy="56424"/>
                <a:chOff x="4746712" y="3132773"/>
                <a:chExt cx="86869" cy="56424"/>
              </a:xfrm>
            </p:grpSpPr>
            <p:sp>
              <p:nvSpPr>
                <p:cNvPr id="11117" name="Google Shape;11117;p6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18" name="Google Shape;11118;p6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19" name="Google Shape;11119;p65"/>
              <p:cNvGrpSpPr/>
              <p:nvPr/>
            </p:nvGrpSpPr>
            <p:grpSpPr>
              <a:xfrm>
                <a:off x="4773634" y="3143336"/>
                <a:ext cx="37776" cy="32451"/>
                <a:chOff x="4773634" y="3143336"/>
                <a:chExt cx="37776" cy="32451"/>
              </a:xfrm>
            </p:grpSpPr>
            <p:sp>
              <p:nvSpPr>
                <p:cNvPr id="11120" name="Google Shape;11120;p6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1" name="Google Shape;11121;p6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22" name="Google Shape;11122;p65"/>
              <p:cNvGrpSpPr/>
              <p:nvPr/>
            </p:nvGrpSpPr>
            <p:grpSpPr>
              <a:xfrm>
                <a:off x="4724163" y="3131248"/>
                <a:ext cx="37776" cy="32459"/>
                <a:chOff x="4724163" y="3131248"/>
                <a:chExt cx="37776" cy="32459"/>
              </a:xfrm>
            </p:grpSpPr>
            <p:sp>
              <p:nvSpPr>
                <p:cNvPr id="11123" name="Google Shape;11123;p6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4" name="Google Shape;11124;p6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25" name="Google Shape;11125;p65"/>
              <p:cNvGrpSpPr/>
              <p:nvPr/>
            </p:nvGrpSpPr>
            <p:grpSpPr>
              <a:xfrm>
                <a:off x="4755081" y="3176054"/>
                <a:ext cx="32357" cy="27795"/>
                <a:chOff x="4755081" y="3176054"/>
                <a:chExt cx="32357" cy="27795"/>
              </a:xfrm>
            </p:grpSpPr>
            <p:sp>
              <p:nvSpPr>
                <p:cNvPr id="11126" name="Google Shape;11126;p6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27" name="Google Shape;11127;p6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28" name="Google Shape;11128;p65"/>
              <p:cNvGrpSpPr/>
              <p:nvPr/>
            </p:nvGrpSpPr>
            <p:grpSpPr>
              <a:xfrm>
                <a:off x="4812550" y="3119631"/>
                <a:ext cx="32451" cy="27803"/>
                <a:chOff x="4812550" y="3119631"/>
                <a:chExt cx="32451" cy="27803"/>
              </a:xfrm>
            </p:grpSpPr>
            <p:sp>
              <p:nvSpPr>
                <p:cNvPr id="11129" name="Google Shape;11129;p6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0" name="Google Shape;11130;p6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31" name="Google Shape;11131;p65"/>
            <p:cNvGrpSpPr/>
            <p:nvPr/>
          </p:nvGrpSpPr>
          <p:grpSpPr>
            <a:xfrm>
              <a:off x="5382826" y="4027197"/>
              <a:ext cx="268967" cy="250422"/>
              <a:chOff x="5382826" y="4027197"/>
              <a:chExt cx="268967" cy="250422"/>
            </a:xfrm>
          </p:grpSpPr>
          <p:grpSp>
            <p:nvGrpSpPr>
              <p:cNvPr id="11132" name="Google Shape;11132;p65"/>
              <p:cNvGrpSpPr/>
              <p:nvPr/>
            </p:nvGrpSpPr>
            <p:grpSpPr>
              <a:xfrm>
                <a:off x="5405280" y="4042510"/>
                <a:ext cx="237570" cy="218647"/>
                <a:chOff x="5405280" y="4042510"/>
                <a:chExt cx="237570" cy="218647"/>
              </a:xfrm>
            </p:grpSpPr>
            <p:sp>
              <p:nvSpPr>
                <p:cNvPr id="11133" name="Google Shape;11133;p6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4" name="Google Shape;11134;p6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5" name="Google Shape;11135;p6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6" name="Google Shape;11136;p6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7" name="Google Shape;11137;p6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38" name="Google Shape;11138;p6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39" name="Google Shape;11139;p65"/>
              <p:cNvGrpSpPr/>
              <p:nvPr/>
            </p:nvGrpSpPr>
            <p:grpSpPr>
              <a:xfrm>
                <a:off x="5382826" y="4125549"/>
                <a:ext cx="37776" cy="32380"/>
                <a:chOff x="5382826" y="4125549"/>
                <a:chExt cx="37776" cy="32380"/>
              </a:xfrm>
            </p:grpSpPr>
            <p:sp>
              <p:nvSpPr>
                <p:cNvPr id="11140" name="Google Shape;11140;p6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1" name="Google Shape;11141;p6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42" name="Google Shape;11142;p65"/>
              <p:cNvGrpSpPr/>
              <p:nvPr/>
            </p:nvGrpSpPr>
            <p:grpSpPr>
              <a:xfrm>
                <a:off x="5475680" y="4195587"/>
                <a:ext cx="37783" cy="32364"/>
                <a:chOff x="5475680" y="4195587"/>
                <a:chExt cx="37783" cy="32364"/>
              </a:xfrm>
            </p:grpSpPr>
            <p:sp>
              <p:nvSpPr>
                <p:cNvPr id="11143" name="Google Shape;11143;p6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4" name="Google Shape;11144;p6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45" name="Google Shape;11145;p65"/>
              <p:cNvGrpSpPr/>
              <p:nvPr/>
            </p:nvGrpSpPr>
            <p:grpSpPr>
              <a:xfrm>
                <a:off x="5532575" y="4027197"/>
                <a:ext cx="33308" cy="32262"/>
                <a:chOff x="5532575" y="4027197"/>
                <a:chExt cx="33308" cy="32262"/>
              </a:xfrm>
            </p:grpSpPr>
            <p:sp>
              <p:nvSpPr>
                <p:cNvPr id="11146" name="Google Shape;11146;p6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47" name="Google Shape;11147;p6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48" name="Google Shape;11148;p65"/>
              <p:cNvGrpSpPr/>
              <p:nvPr/>
            </p:nvGrpSpPr>
            <p:grpSpPr>
              <a:xfrm>
                <a:off x="5590706" y="4245348"/>
                <a:ext cx="33497" cy="32270"/>
                <a:chOff x="5590706" y="4245348"/>
                <a:chExt cx="33497" cy="32270"/>
              </a:xfrm>
            </p:grpSpPr>
            <p:sp>
              <p:nvSpPr>
                <p:cNvPr id="11149" name="Google Shape;11149;p6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0" name="Google Shape;11150;p6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51" name="Google Shape;11151;p65"/>
              <p:cNvGrpSpPr/>
              <p:nvPr/>
            </p:nvGrpSpPr>
            <p:grpSpPr>
              <a:xfrm>
                <a:off x="5618681" y="4109677"/>
                <a:ext cx="33112" cy="32357"/>
                <a:chOff x="5618681" y="4109677"/>
                <a:chExt cx="33112" cy="32357"/>
              </a:xfrm>
            </p:grpSpPr>
            <p:sp>
              <p:nvSpPr>
                <p:cNvPr id="11152" name="Google Shape;11152;p6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3" name="Google Shape;11153;p6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54" name="Google Shape;11154;p65"/>
              <p:cNvGrpSpPr/>
              <p:nvPr/>
            </p:nvGrpSpPr>
            <p:grpSpPr>
              <a:xfrm>
                <a:off x="5479298" y="4128262"/>
                <a:ext cx="31405" cy="26906"/>
                <a:chOff x="5479298" y="4128262"/>
                <a:chExt cx="31405" cy="26906"/>
              </a:xfrm>
            </p:grpSpPr>
            <p:sp>
              <p:nvSpPr>
                <p:cNvPr id="11155" name="Google Shape;11155;p6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6" name="Google Shape;11156;p6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57" name="Google Shape;11157;p65"/>
              <p:cNvGrpSpPr/>
              <p:nvPr/>
            </p:nvGrpSpPr>
            <p:grpSpPr>
              <a:xfrm>
                <a:off x="5582903" y="4180116"/>
                <a:ext cx="31499" cy="26898"/>
                <a:chOff x="5582903" y="4180116"/>
                <a:chExt cx="31499" cy="26898"/>
              </a:xfrm>
            </p:grpSpPr>
            <p:sp>
              <p:nvSpPr>
                <p:cNvPr id="11158" name="Google Shape;11158;p6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59" name="Google Shape;11159;p6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60" name="Google Shape;11160;p65"/>
            <p:cNvGrpSpPr/>
            <p:nvPr/>
          </p:nvGrpSpPr>
          <p:grpSpPr>
            <a:xfrm>
              <a:off x="3977681" y="3230323"/>
              <a:ext cx="94584" cy="84085"/>
              <a:chOff x="3977681" y="3230323"/>
              <a:chExt cx="94584" cy="84085"/>
            </a:xfrm>
          </p:grpSpPr>
          <p:grpSp>
            <p:nvGrpSpPr>
              <p:cNvPr id="11161" name="Google Shape;11161;p65"/>
              <p:cNvGrpSpPr/>
              <p:nvPr/>
            </p:nvGrpSpPr>
            <p:grpSpPr>
              <a:xfrm>
                <a:off x="4000135" y="3243041"/>
                <a:ext cx="59570" cy="57186"/>
                <a:chOff x="4000135" y="3243041"/>
                <a:chExt cx="59570" cy="57186"/>
              </a:xfrm>
            </p:grpSpPr>
            <p:sp>
              <p:nvSpPr>
                <p:cNvPr id="11162" name="Google Shape;11162;p6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3" name="Google Shape;11163;p6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4" name="Google Shape;11164;p6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65" name="Google Shape;11165;p65"/>
              <p:cNvGrpSpPr/>
              <p:nvPr/>
            </p:nvGrpSpPr>
            <p:grpSpPr>
              <a:xfrm>
                <a:off x="3977681" y="3245872"/>
                <a:ext cx="37783" cy="32380"/>
                <a:chOff x="3977681" y="3245872"/>
                <a:chExt cx="37783" cy="32380"/>
              </a:xfrm>
            </p:grpSpPr>
            <p:sp>
              <p:nvSpPr>
                <p:cNvPr id="11166" name="Google Shape;11166;p6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67" name="Google Shape;11167;p6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68" name="Google Shape;11168;p65"/>
              <p:cNvGrpSpPr/>
              <p:nvPr/>
            </p:nvGrpSpPr>
            <p:grpSpPr>
              <a:xfrm>
                <a:off x="4040860" y="3262672"/>
                <a:ext cx="31405" cy="27001"/>
                <a:chOff x="4040860" y="3262672"/>
                <a:chExt cx="31405" cy="27001"/>
              </a:xfrm>
            </p:grpSpPr>
            <p:sp>
              <p:nvSpPr>
                <p:cNvPr id="11169" name="Google Shape;11169;p6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0" name="Google Shape;11170;p6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71" name="Google Shape;11171;p65"/>
              <p:cNvGrpSpPr/>
              <p:nvPr/>
            </p:nvGrpSpPr>
            <p:grpSpPr>
              <a:xfrm>
                <a:off x="4021072" y="3230323"/>
                <a:ext cx="31397" cy="26906"/>
                <a:chOff x="4021072" y="3230323"/>
                <a:chExt cx="31397" cy="26906"/>
              </a:xfrm>
            </p:grpSpPr>
            <p:sp>
              <p:nvSpPr>
                <p:cNvPr id="11172" name="Google Shape;11172;p6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3" name="Google Shape;11173;p6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74" name="Google Shape;11174;p65"/>
              <p:cNvGrpSpPr/>
              <p:nvPr/>
            </p:nvGrpSpPr>
            <p:grpSpPr>
              <a:xfrm>
                <a:off x="4001472" y="3287462"/>
                <a:ext cx="31499" cy="26945"/>
                <a:chOff x="4001472" y="3287462"/>
                <a:chExt cx="31499" cy="26945"/>
              </a:xfrm>
            </p:grpSpPr>
            <p:sp>
              <p:nvSpPr>
                <p:cNvPr id="11175" name="Google Shape;11175;p6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76" name="Google Shape;11176;p6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177" name="Google Shape;11177;p65"/>
            <p:cNvGrpSpPr/>
            <p:nvPr/>
          </p:nvGrpSpPr>
          <p:grpSpPr>
            <a:xfrm>
              <a:off x="4084715" y="3258865"/>
              <a:ext cx="184961" cy="137268"/>
              <a:chOff x="4084715" y="3258865"/>
              <a:chExt cx="184961" cy="137268"/>
            </a:xfrm>
          </p:grpSpPr>
          <p:grpSp>
            <p:nvGrpSpPr>
              <p:cNvPr id="11178" name="Google Shape;11178;p65"/>
              <p:cNvGrpSpPr/>
              <p:nvPr/>
            </p:nvGrpSpPr>
            <p:grpSpPr>
              <a:xfrm>
                <a:off x="4107453" y="3271583"/>
                <a:ext cx="153470" cy="110275"/>
                <a:chOff x="4107453" y="3271583"/>
                <a:chExt cx="153470" cy="110275"/>
              </a:xfrm>
            </p:grpSpPr>
            <p:sp>
              <p:nvSpPr>
                <p:cNvPr id="11179" name="Google Shape;11179;p6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0" name="Google Shape;11180;p6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1" name="Google Shape;11181;p6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2" name="Google Shape;11182;p6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83" name="Google Shape;11183;p65"/>
              <p:cNvGrpSpPr/>
              <p:nvPr/>
            </p:nvGrpSpPr>
            <p:grpSpPr>
              <a:xfrm>
                <a:off x="4136947" y="3258865"/>
                <a:ext cx="31499" cy="27001"/>
                <a:chOff x="4136947" y="3258865"/>
                <a:chExt cx="31499" cy="27001"/>
              </a:xfrm>
            </p:grpSpPr>
            <p:sp>
              <p:nvSpPr>
                <p:cNvPr id="11184" name="Google Shape;11184;p6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5" name="Google Shape;11185;p6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86" name="Google Shape;11186;p65"/>
              <p:cNvGrpSpPr/>
              <p:nvPr/>
            </p:nvGrpSpPr>
            <p:grpSpPr>
              <a:xfrm>
                <a:off x="4084715" y="3266478"/>
                <a:ext cx="31468" cy="26898"/>
                <a:chOff x="4084715" y="3266478"/>
                <a:chExt cx="31468" cy="26898"/>
              </a:xfrm>
            </p:grpSpPr>
            <p:sp>
              <p:nvSpPr>
                <p:cNvPr id="11187" name="Google Shape;11187;p6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88" name="Google Shape;11188;p6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89" name="Google Shape;11189;p65"/>
              <p:cNvGrpSpPr/>
              <p:nvPr/>
            </p:nvGrpSpPr>
            <p:grpSpPr>
              <a:xfrm>
                <a:off x="4159213" y="3279849"/>
                <a:ext cx="31405" cy="26945"/>
                <a:chOff x="4159213" y="3279849"/>
                <a:chExt cx="31405" cy="26945"/>
              </a:xfrm>
            </p:grpSpPr>
            <p:sp>
              <p:nvSpPr>
                <p:cNvPr id="11190" name="Google Shape;11190;p6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1" name="Google Shape;11191;p6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92" name="Google Shape;11192;p65"/>
              <p:cNvGrpSpPr/>
              <p:nvPr/>
            </p:nvGrpSpPr>
            <p:grpSpPr>
              <a:xfrm>
                <a:off x="4201550" y="3266502"/>
                <a:ext cx="31405" cy="26883"/>
                <a:chOff x="4201550" y="3266502"/>
                <a:chExt cx="31405" cy="26883"/>
              </a:xfrm>
            </p:grpSpPr>
            <p:sp>
              <p:nvSpPr>
                <p:cNvPr id="11193" name="Google Shape;11193;p6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4" name="Google Shape;11194;p6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95" name="Google Shape;11195;p65"/>
              <p:cNvGrpSpPr/>
              <p:nvPr/>
            </p:nvGrpSpPr>
            <p:grpSpPr>
              <a:xfrm>
                <a:off x="4201550" y="3338278"/>
                <a:ext cx="31405" cy="26930"/>
                <a:chOff x="4201550" y="3338278"/>
                <a:chExt cx="31405" cy="26930"/>
              </a:xfrm>
            </p:grpSpPr>
            <p:sp>
              <p:nvSpPr>
                <p:cNvPr id="11196" name="Google Shape;11196;p6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197" name="Google Shape;11197;p6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198" name="Google Shape;11198;p65"/>
              <p:cNvGrpSpPr/>
              <p:nvPr/>
            </p:nvGrpSpPr>
            <p:grpSpPr>
              <a:xfrm>
                <a:off x="4238272" y="3369132"/>
                <a:ext cx="31405" cy="27001"/>
                <a:chOff x="4238272" y="3369132"/>
                <a:chExt cx="31405" cy="27001"/>
              </a:xfrm>
            </p:grpSpPr>
            <p:sp>
              <p:nvSpPr>
                <p:cNvPr id="11199" name="Google Shape;11199;p6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0" name="Google Shape;11200;p6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201" name="Google Shape;11201;p65"/>
            <p:cNvGrpSpPr/>
            <p:nvPr/>
          </p:nvGrpSpPr>
          <p:grpSpPr>
            <a:xfrm>
              <a:off x="4068639" y="3200169"/>
              <a:ext cx="77643" cy="37272"/>
              <a:chOff x="4068639" y="3200169"/>
              <a:chExt cx="77643" cy="37272"/>
            </a:xfrm>
          </p:grpSpPr>
          <p:sp>
            <p:nvSpPr>
              <p:cNvPr id="11202" name="Google Shape;11202;p6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203" name="Google Shape;11203;p65"/>
              <p:cNvGrpSpPr/>
              <p:nvPr/>
            </p:nvGrpSpPr>
            <p:grpSpPr>
              <a:xfrm>
                <a:off x="4114878" y="3200169"/>
                <a:ext cx="31405" cy="26993"/>
                <a:chOff x="4114878" y="3200169"/>
                <a:chExt cx="31405" cy="26993"/>
              </a:xfrm>
            </p:grpSpPr>
            <p:sp>
              <p:nvSpPr>
                <p:cNvPr id="11204" name="Google Shape;11204;p6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5" name="Google Shape;11205;p6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06" name="Google Shape;11206;p65"/>
              <p:cNvGrpSpPr/>
              <p:nvPr/>
            </p:nvGrpSpPr>
            <p:grpSpPr>
              <a:xfrm>
                <a:off x="4068639" y="3210535"/>
                <a:ext cx="31499" cy="26906"/>
                <a:chOff x="4068639" y="3210535"/>
                <a:chExt cx="31499" cy="26906"/>
              </a:xfrm>
            </p:grpSpPr>
            <p:sp>
              <p:nvSpPr>
                <p:cNvPr id="11207" name="Google Shape;11207;p6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08" name="Google Shape;11208;p6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209" name="Google Shape;11209;p65"/>
            <p:cNvGrpSpPr/>
            <p:nvPr/>
          </p:nvGrpSpPr>
          <p:grpSpPr>
            <a:xfrm>
              <a:off x="3869702" y="3066935"/>
              <a:ext cx="382664" cy="190294"/>
              <a:chOff x="3869702" y="3066935"/>
              <a:chExt cx="382664" cy="190294"/>
            </a:xfrm>
          </p:grpSpPr>
          <p:grpSp>
            <p:nvGrpSpPr>
              <p:cNvPr id="11210" name="Google Shape;11210;p65"/>
              <p:cNvGrpSpPr/>
              <p:nvPr/>
            </p:nvGrpSpPr>
            <p:grpSpPr>
              <a:xfrm>
                <a:off x="3888633" y="3082351"/>
                <a:ext cx="351172" cy="160698"/>
                <a:chOff x="3888633" y="3082351"/>
                <a:chExt cx="351172" cy="160698"/>
              </a:xfrm>
            </p:grpSpPr>
            <p:sp>
              <p:nvSpPr>
                <p:cNvPr id="11211" name="Google Shape;11211;p6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2" name="Google Shape;11212;p6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3" name="Google Shape;11213;p6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4" name="Google Shape;11214;p6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5" name="Google Shape;11215;p6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6" name="Google Shape;11216;p6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17" name="Google Shape;11217;p65"/>
              <p:cNvGrpSpPr/>
              <p:nvPr/>
            </p:nvGrpSpPr>
            <p:grpSpPr>
              <a:xfrm>
                <a:off x="4143703" y="3066935"/>
                <a:ext cx="37783" cy="32357"/>
                <a:chOff x="4143703" y="3066935"/>
                <a:chExt cx="37783" cy="32357"/>
              </a:xfrm>
            </p:grpSpPr>
            <p:sp>
              <p:nvSpPr>
                <p:cNvPr id="11218" name="Google Shape;11218;p6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19" name="Google Shape;11219;p6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0" name="Google Shape;11220;p65"/>
              <p:cNvGrpSpPr/>
              <p:nvPr/>
            </p:nvGrpSpPr>
            <p:grpSpPr>
              <a:xfrm>
                <a:off x="4044565" y="3103563"/>
                <a:ext cx="37783" cy="32451"/>
                <a:chOff x="4044565" y="3103563"/>
                <a:chExt cx="37783" cy="32451"/>
              </a:xfrm>
            </p:grpSpPr>
            <p:sp>
              <p:nvSpPr>
                <p:cNvPr id="11221" name="Google Shape;11221;p6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2" name="Google Shape;11222;p6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3" name="Google Shape;11223;p65"/>
              <p:cNvGrpSpPr/>
              <p:nvPr/>
            </p:nvGrpSpPr>
            <p:grpSpPr>
              <a:xfrm>
                <a:off x="4017454" y="3188237"/>
                <a:ext cx="37776" cy="32357"/>
                <a:chOff x="4017454" y="3188237"/>
                <a:chExt cx="37776" cy="32357"/>
              </a:xfrm>
            </p:grpSpPr>
            <p:sp>
              <p:nvSpPr>
                <p:cNvPr id="11224" name="Google Shape;11224;p6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5" name="Google Shape;11225;p6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6" name="Google Shape;11226;p65"/>
              <p:cNvGrpSpPr/>
              <p:nvPr/>
            </p:nvGrpSpPr>
            <p:grpSpPr>
              <a:xfrm>
                <a:off x="3921548" y="3157509"/>
                <a:ext cx="37783" cy="32357"/>
                <a:chOff x="3921548" y="3157509"/>
                <a:chExt cx="37783" cy="32357"/>
              </a:xfrm>
            </p:grpSpPr>
            <p:sp>
              <p:nvSpPr>
                <p:cNvPr id="11227" name="Google Shape;11227;p6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28" name="Google Shape;11228;p6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29" name="Google Shape;11229;p65"/>
              <p:cNvGrpSpPr/>
              <p:nvPr/>
            </p:nvGrpSpPr>
            <p:grpSpPr>
              <a:xfrm>
                <a:off x="3939056" y="3211620"/>
                <a:ext cx="37783" cy="32380"/>
                <a:chOff x="3939056" y="3211620"/>
                <a:chExt cx="37783" cy="32380"/>
              </a:xfrm>
            </p:grpSpPr>
            <p:sp>
              <p:nvSpPr>
                <p:cNvPr id="11230" name="Google Shape;11230;p6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1" name="Google Shape;11231;p6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32" name="Google Shape;11232;p65"/>
              <p:cNvGrpSpPr/>
              <p:nvPr/>
            </p:nvGrpSpPr>
            <p:grpSpPr>
              <a:xfrm>
                <a:off x="4176240" y="3136965"/>
                <a:ext cx="31405" cy="26930"/>
                <a:chOff x="4176240" y="3136965"/>
                <a:chExt cx="31405" cy="26930"/>
              </a:xfrm>
            </p:grpSpPr>
            <p:sp>
              <p:nvSpPr>
                <p:cNvPr id="11233" name="Google Shape;11233;p6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4" name="Google Shape;11234;p6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35" name="Google Shape;11235;p65"/>
              <p:cNvGrpSpPr/>
              <p:nvPr/>
            </p:nvGrpSpPr>
            <p:grpSpPr>
              <a:xfrm>
                <a:off x="4133148" y="3152593"/>
                <a:ext cx="31499" cy="27001"/>
                <a:chOff x="4133148" y="3152593"/>
                <a:chExt cx="31499" cy="27001"/>
              </a:xfrm>
            </p:grpSpPr>
            <p:sp>
              <p:nvSpPr>
                <p:cNvPr id="11236" name="Google Shape;11236;p6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37" name="Google Shape;11237;p6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38" name="Google Shape;11238;p65"/>
              <p:cNvGrpSpPr/>
              <p:nvPr/>
            </p:nvGrpSpPr>
            <p:grpSpPr>
              <a:xfrm>
                <a:off x="4220866" y="3073534"/>
                <a:ext cx="31499" cy="26898"/>
                <a:chOff x="4220866" y="3073534"/>
                <a:chExt cx="31499" cy="26898"/>
              </a:xfrm>
            </p:grpSpPr>
            <p:sp>
              <p:nvSpPr>
                <p:cNvPr id="11239" name="Google Shape;11239;p6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0" name="Google Shape;11240;p6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41" name="Google Shape;11241;p65"/>
              <p:cNvGrpSpPr/>
              <p:nvPr/>
            </p:nvGrpSpPr>
            <p:grpSpPr>
              <a:xfrm>
                <a:off x="3869702" y="3230323"/>
                <a:ext cx="31499" cy="26906"/>
                <a:chOff x="3869702" y="3230323"/>
                <a:chExt cx="31499" cy="26906"/>
              </a:xfrm>
            </p:grpSpPr>
            <p:sp>
              <p:nvSpPr>
                <p:cNvPr id="11242" name="Google Shape;11242;p6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3" name="Google Shape;11243;p6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244" name="Google Shape;11244;p65"/>
            <p:cNvGrpSpPr/>
            <p:nvPr/>
          </p:nvGrpSpPr>
          <p:grpSpPr>
            <a:xfrm>
              <a:off x="4271383" y="3065882"/>
              <a:ext cx="304556" cy="341663"/>
              <a:chOff x="4271383" y="3065882"/>
              <a:chExt cx="304556" cy="341663"/>
            </a:xfrm>
          </p:grpSpPr>
          <p:grpSp>
            <p:nvGrpSpPr>
              <p:cNvPr id="11245" name="Google Shape;11245;p65"/>
              <p:cNvGrpSpPr/>
              <p:nvPr/>
            </p:nvGrpSpPr>
            <p:grpSpPr>
              <a:xfrm>
                <a:off x="4293838" y="3078639"/>
                <a:ext cx="269353" cy="311973"/>
                <a:chOff x="4293838" y="3078639"/>
                <a:chExt cx="269353" cy="311973"/>
              </a:xfrm>
            </p:grpSpPr>
            <p:sp>
              <p:nvSpPr>
                <p:cNvPr id="11246" name="Google Shape;11246;p6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7" name="Google Shape;11247;p6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8" name="Google Shape;11248;p6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49" name="Google Shape;11249;p6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0" name="Google Shape;11250;p6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1" name="Google Shape;11251;p6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2" name="Google Shape;11252;p6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3" name="Google Shape;11253;p6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4" name="Google Shape;11254;p6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5" name="Google Shape;11255;p6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6" name="Google Shape;11256;p6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7" name="Google Shape;11257;p6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8" name="Google Shape;11258;p6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59" name="Google Shape;11259;p6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0" name="Google Shape;11260;p6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1" name="Google Shape;11261;p6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2" name="Google Shape;11262;p6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63" name="Google Shape;11263;p65"/>
              <p:cNvGrpSpPr/>
              <p:nvPr/>
            </p:nvGrpSpPr>
            <p:grpSpPr>
              <a:xfrm>
                <a:off x="4538164" y="3342061"/>
                <a:ext cx="37776" cy="32380"/>
                <a:chOff x="4538164" y="3342061"/>
                <a:chExt cx="37776" cy="32380"/>
              </a:xfrm>
            </p:grpSpPr>
            <p:sp>
              <p:nvSpPr>
                <p:cNvPr id="11264" name="Google Shape;11264;p6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5" name="Google Shape;11265;p6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66" name="Google Shape;11266;p65"/>
              <p:cNvGrpSpPr/>
              <p:nvPr/>
            </p:nvGrpSpPr>
            <p:grpSpPr>
              <a:xfrm>
                <a:off x="4271383" y="3194742"/>
                <a:ext cx="37783" cy="32420"/>
                <a:chOff x="4271383" y="3194742"/>
                <a:chExt cx="37783" cy="32420"/>
              </a:xfrm>
            </p:grpSpPr>
            <p:sp>
              <p:nvSpPr>
                <p:cNvPr id="11267" name="Google Shape;11267;p6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68" name="Google Shape;11268;p6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69" name="Google Shape;11269;p65"/>
              <p:cNvGrpSpPr/>
              <p:nvPr/>
            </p:nvGrpSpPr>
            <p:grpSpPr>
              <a:xfrm>
                <a:off x="4284416" y="3084058"/>
                <a:ext cx="37783" cy="32357"/>
                <a:chOff x="4284416" y="3084058"/>
                <a:chExt cx="37783" cy="32357"/>
              </a:xfrm>
            </p:grpSpPr>
            <p:sp>
              <p:nvSpPr>
                <p:cNvPr id="11270" name="Google Shape;11270;p6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1" name="Google Shape;11271;p6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72" name="Google Shape;11272;p65"/>
              <p:cNvGrpSpPr/>
              <p:nvPr/>
            </p:nvGrpSpPr>
            <p:grpSpPr>
              <a:xfrm>
                <a:off x="4478697" y="3297561"/>
                <a:ext cx="37776" cy="32451"/>
                <a:chOff x="4478697" y="3297561"/>
                <a:chExt cx="37776" cy="32451"/>
              </a:xfrm>
            </p:grpSpPr>
            <p:sp>
              <p:nvSpPr>
                <p:cNvPr id="11273" name="Google Shape;11273;p6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4" name="Google Shape;11274;p6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75" name="Google Shape;11275;p65"/>
              <p:cNvGrpSpPr/>
              <p:nvPr/>
            </p:nvGrpSpPr>
            <p:grpSpPr>
              <a:xfrm>
                <a:off x="4411813" y="3331711"/>
                <a:ext cx="37776" cy="32451"/>
                <a:chOff x="4411813" y="3331711"/>
                <a:chExt cx="37776" cy="32451"/>
              </a:xfrm>
            </p:grpSpPr>
            <p:sp>
              <p:nvSpPr>
                <p:cNvPr id="11276" name="Google Shape;11276;p6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77" name="Google Shape;11277;p6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78" name="Google Shape;11278;p65"/>
              <p:cNvGrpSpPr/>
              <p:nvPr/>
            </p:nvGrpSpPr>
            <p:grpSpPr>
              <a:xfrm>
                <a:off x="4337984" y="3375188"/>
                <a:ext cx="37776" cy="32357"/>
                <a:chOff x="4337984" y="3375188"/>
                <a:chExt cx="37776" cy="32357"/>
              </a:xfrm>
            </p:grpSpPr>
            <p:sp>
              <p:nvSpPr>
                <p:cNvPr id="11279" name="Google Shape;11279;p6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0" name="Google Shape;11280;p6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81" name="Google Shape;11281;p65"/>
              <p:cNvGrpSpPr/>
              <p:nvPr/>
            </p:nvGrpSpPr>
            <p:grpSpPr>
              <a:xfrm>
                <a:off x="4494867" y="3090530"/>
                <a:ext cx="37878" cy="32451"/>
                <a:chOff x="4494867" y="3090530"/>
                <a:chExt cx="37878" cy="32451"/>
              </a:xfrm>
            </p:grpSpPr>
            <p:sp>
              <p:nvSpPr>
                <p:cNvPr id="11282" name="Google Shape;11282;p6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3" name="Google Shape;11283;p6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84" name="Google Shape;11284;p65"/>
              <p:cNvGrpSpPr/>
              <p:nvPr/>
            </p:nvGrpSpPr>
            <p:grpSpPr>
              <a:xfrm>
                <a:off x="4525124" y="3207774"/>
                <a:ext cx="37783" cy="32420"/>
                <a:chOff x="4525124" y="3207774"/>
                <a:chExt cx="37783" cy="32420"/>
              </a:xfrm>
            </p:grpSpPr>
            <p:sp>
              <p:nvSpPr>
                <p:cNvPr id="11285" name="Google Shape;11285;p6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6" name="Google Shape;11286;p6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87" name="Google Shape;11287;p65"/>
              <p:cNvGrpSpPr/>
              <p:nvPr/>
            </p:nvGrpSpPr>
            <p:grpSpPr>
              <a:xfrm>
                <a:off x="4440544" y="3176479"/>
                <a:ext cx="31499" cy="26898"/>
                <a:chOff x="4440544" y="3176479"/>
                <a:chExt cx="31499" cy="26898"/>
              </a:xfrm>
            </p:grpSpPr>
            <p:sp>
              <p:nvSpPr>
                <p:cNvPr id="11288" name="Google Shape;11288;p6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89" name="Google Shape;11289;p6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0" name="Google Shape;11290;p65"/>
              <p:cNvGrpSpPr/>
              <p:nvPr/>
            </p:nvGrpSpPr>
            <p:grpSpPr>
              <a:xfrm>
                <a:off x="4350545" y="3156400"/>
                <a:ext cx="31405" cy="27001"/>
                <a:chOff x="4350545" y="3156400"/>
                <a:chExt cx="31405" cy="27001"/>
              </a:xfrm>
            </p:grpSpPr>
            <p:sp>
              <p:nvSpPr>
                <p:cNvPr id="11291" name="Google Shape;11291;p6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2" name="Google Shape;11292;p6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3" name="Google Shape;11293;p65"/>
              <p:cNvGrpSpPr/>
              <p:nvPr/>
            </p:nvGrpSpPr>
            <p:grpSpPr>
              <a:xfrm>
                <a:off x="4376703" y="3255058"/>
                <a:ext cx="31405" cy="27001"/>
                <a:chOff x="4376703" y="3255058"/>
                <a:chExt cx="31405" cy="27001"/>
              </a:xfrm>
            </p:grpSpPr>
            <p:sp>
              <p:nvSpPr>
                <p:cNvPr id="11294" name="Google Shape;11294;p6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5" name="Google Shape;11295;p6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6" name="Google Shape;11296;p65"/>
              <p:cNvGrpSpPr/>
              <p:nvPr/>
            </p:nvGrpSpPr>
            <p:grpSpPr>
              <a:xfrm>
                <a:off x="4331322" y="3283656"/>
                <a:ext cx="31405" cy="26945"/>
                <a:chOff x="4331322" y="3283656"/>
                <a:chExt cx="31405" cy="26945"/>
              </a:xfrm>
            </p:grpSpPr>
            <p:sp>
              <p:nvSpPr>
                <p:cNvPr id="11297" name="Google Shape;11297;p6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298" name="Google Shape;11298;p6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299" name="Google Shape;11299;p65"/>
              <p:cNvGrpSpPr/>
              <p:nvPr/>
            </p:nvGrpSpPr>
            <p:grpSpPr>
              <a:xfrm>
                <a:off x="4380510" y="3065882"/>
                <a:ext cx="31405" cy="26938"/>
                <a:chOff x="4380510" y="3065882"/>
                <a:chExt cx="31405" cy="26938"/>
              </a:xfrm>
            </p:grpSpPr>
            <p:sp>
              <p:nvSpPr>
                <p:cNvPr id="11300" name="Google Shape;11300;p6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1" name="Google Shape;11301;p6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302" name="Google Shape;11302;p65"/>
            <p:cNvGrpSpPr/>
            <p:nvPr/>
          </p:nvGrpSpPr>
          <p:grpSpPr>
            <a:xfrm>
              <a:off x="4558998" y="3188237"/>
              <a:ext cx="1280131" cy="1052746"/>
              <a:chOff x="4558998" y="3188237"/>
              <a:chExt cx="1280131" cy="1052746"/>
            </a:xfrm>
          </p:grpSpPr>
          <p:sp>
            <p:nvSpPr>
              <p:cNvPr id="11303" name="Google Shape;11303;p6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04" name="Google Shape;11304;p65"/>
              <p:cNvGrpSpPr/>
              <p:nvPr/>
            </p:nvGrpSpPr>
            <p:grpSpPr>
              <a:xfrm>
                <a:off x="4579164" y="3203653"/>
                <a:ext cx="1244833" cy="1020397"/>
                <a:chOff x="4579164" y="3203653"/>
                <a:chExt cx="1244833" cy="1020397"/>
              </a:xfrm>
            </p:grpSpPr>
            <p:sp>
              <p:nvSpPr>
                <p:cNvPr id="11305" name="Google Shape;11305;p6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6" name="Google Shape;11306;p6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07" name="Google Shape;11307;p65"/>
                <p:cNvGrpSpPr/>
                <p:nvPr/>
              </p:nvGrpSpPr>
              <p:grpSpPr>
                <a:xfrm>
                  <a:off x="4579164" y="3203653"/>
                  <a:ext cx="1244833" cy="1020397"/>
                  <a:chOff x="4579164" y="3203653"/>
                  <a:chExt cx="1244833" cy="1020397"/>
                </a:xfrm>
              </p:grpSpPr>
              <p:sp>
                <p:nvSpPr>
                  <p:cNvPr id="11308" name="Google Shape;11308;p6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09" name="Google Shape;11309;p6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10" name="Google Shape;11310;p65"/>
                  <p:cNvGrpSpPr/>
                  <p:nvPr/>
                </p:nvGrpSpPr>
                <p:grpSpPr>
                  <a:xfrm>
                    <a:off x="4579164" y="3203653"/>
                    <a:ext cx="1244833" cy="1020397"/>
                    <a:chOff x="4579164" y="3203653"/>
                    <a:chExt cx="1244833" cy="1020397"/>
                  </a:xfrm>
                </p:grpSpPr>
                <p:sp>
                  <p:nvSpPr>
                    <p:cNvPr id="11311" name="Google Shape;11311;p6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2" name="Google Shape;11312;p6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3" name="Google Shape;11313;p6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4" name="Google Shape;11314;p6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5" name="Google Shape;11315;p6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6" name="Google Shape;11316;p6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7" name="Google Shape;11317;p6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18" name="Google Shape;11318;p6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19" name="Google Shape;11319;p65"/>
                    <p:cNvGrpSpPr/>
                    <p:nvPr/>
                  </p:nvGrpSpPr>
                  <p:grpSpPr>
                    <a:xfrm>
                      <a:off x="4579164" y="3203653"/>
                      <a:ext cx="1244833" cy="1020397"/>
                      <a:chOff x="4579164" y="3203653"/>
                      <a:chExt cx="1244833" cy="1020397"/>
                    </a:xfrm>
                  </p:grpSpPr>
                  <p:sp>
                    <p:nvSpPr>
                      <p:cNvPr id="11320" name="Google Shape;11320;p6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1" name="Google Shape;11321;p6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2" name="Google Shape;11322;p6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3" name="Google Shape;11323;p6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4" name="Google Shape;11324;p6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5" name="Google Shape;11325;p6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6" name="Google Shape;11326;p6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7" name="Google Shape;11327;p6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8" name="Google Shape;11328;p6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29" name="Google Shape;11329;p6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0" name="Google Shape;11330;p6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1" name="Google Shape;11331;p6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2" name="Google Shape;11332;p6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3" name="Google Shape;11333;p6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34" name="Google Shape;11334;p65"/>
                      <p:cNvGrpSpPr/>
                      <p:nvPr/>
                    </p:nvGrpSpPr>
                    <p:grpSpPr>
                      <a:xfrm>
                        <a:off x="4579164" y="3203653"/>
                        <a:ext cx="1244833" cy="1020397"/>
                        <a:chOff x="4579164" y="3203653"/>
                        <a:chExt cx="1244833" cy="1020397"/>
                      </a:xfrm>
                    </p:grpSpPr>
                    <p:sp>
                      <p:nvSpPr>
                        <p:cNvPr id="11335" name="Google Shape;11335;p6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6" name="Google Shape;11336;p6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7" name="Google Shape;11337;p6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8" name="Google Shape;11338;p6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39" name="Google Shape;11339;p6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0" name="Google Shape;11340;p6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1" name="Google Shape;11341;p6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2" name="Google Shape;11342;p6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3" name="Google Shape;11343;p6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4" name="Google Shape;11344;p6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5" name="Google Shape;11345;p6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6" name="Google Shape;11346;p6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7" name="Google Shape;11347;p6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8" name="Google Shape;11348;p6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49" name="Google Shape;11349;p6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0" name="Google Shape;11350;p6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1" name="Google Shape;11351;p6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2" name="Google Shape;11352;p6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3" name="Google Shape;11353;p6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4" name="Google Shape;11354;p6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5" name="Google Shape;11355;p6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6" name="Google Shape;11356;p6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7" name="Google Shape;11357;p6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58" name="Google Shape;11358;p6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59" name="Google Shape;11359;p65"/>
                        <p:cNvGrpSpPr/>
                        <p:nvPr/>
                      </p:nvGrpSpPr>
                      <p:grpSpPr>
                        <a:xfrm>
                          <a:off x="4579164" y="3203653"/>
                          <a:ext cx="1244833" cy="1020397"/>
                          <a:chOff x="4579164" y="3203653"/>
                          <a:chExt cx="1244833" cy="1020397"/>
                        </a:xfrm>
                      </p:grpSpPr>
                      <p:sp>
                        <p:nvSpPr>
                          <p:cNvPr id="11360" name="Google Shape;11360;p6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61" name="Google Shape;11361;p65"/>
                          <p:cNvGrpSpPr/>
                          <p:nvPr/>
                        </p:nvGrpSpPr>
                        <p:grpSpPr>
                          <a:xfrm>
                            <a:off x="4579164" y="3203653"/>
                            <a:ext cx="1244833" cy="1020397"/>
                            <a:chOff x="4579164" y="3203653"/>
                            <a:chExt cx="1244833" cy="1020397"/>
                          </a:xfrm>
                        </p:grpSpPr>
                        <p:sp>
                          <p:nvSpPr>
                            <p:cNvPr id="11362" name="Google Shape;11362;p6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3" name="Google Shape;11363;p6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4" name="Google Shape;11364;p6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5" name="Google Shape;11365;p6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6" name="Google Shape;11366;p6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7" name="Google Shape;11367;p6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68" name="Google Shape;11368;p6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69" name="Google Shape;11369;p65"/>
                            <p:cNvGrpSpPr/>
                            <p:nvPr/>
                          </p:nvGrpSpPr>
                          <p:grpSpPr>
                            <a:xfrm>
                              <a:off x="4579164" y="3203653"/>
                              <a:ext cx="1244833" cy="1020397"/>
                              <a:chOff x="4579164" y="3203653"/>
                              <a:chExt cx="1244833" cy="1020397"/>
                            </a:xfrm>
                          </p:grpSpPr>
                          <p:sp>
                            <p:nvSpPr>
                              <p:cNvPr id="11370" name="Google Shape;11370;p6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1" name="Google Shape;11371;p6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2" name="Google Shape;11372;p6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3" name="Google Shape;11373;p6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4" name="Google Shape;11374;p6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5" name="Google Shape;11375;p6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6" name="Google Shape;11376;p6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7" name="Google Shape;11377;p6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8" name="Google Shape;11378;p6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79" name="Google Shape;11379;p6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0" name="Google Shape;11380;p6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1" name="Google Shape;11381;p6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2" name="Google Shape;11382;p6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83" name="Google Shape;11383;p65"/>
                              <p:cNvGrpSpPr/>
                              <p:nvPr/>
                            </p:nvGrpSpPr>
                            <p:grpSpPr>
                              <a:xfrm>
                                <a:off x="4579164" y="3203653"/>
                                <a:ext cx="1244833" cy="1020397"/>
                                <a:chOff x="4579164" y="3203653"/>
                                <a:chExt cx="1244833" cy="1020397"/>
                              </a:xfrm>
                            </p:grpSpPr>
                            <p:sp>
                              <p:nvSpPr>
                                <p:cNvPr id="11384" name="Google Shape;11384;p6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5" name="Google Shape;11385;p6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6" name="Google Shape;11386;p6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7" name="Google Shape;11387;p6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8" name="Google Shape;11388;p6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89" name="Google Shape;11389;p6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0" name="Google Shape;11390;p6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91" name="Google Shape;11391;p65"/>
                                <p:cNvGrpSpPr/>
                                <p:nvPr/>
                              </p:nvGrpSpPr>
                              <p:grpSpPr>
                                <a:xfrm>
                                  <a:off x="4579164" y="3203653"/>
                                  <a:ext cx="1244833" cy="1020397"/>
                                  <a:chOff x="4579164" y="3203653"/>
                                  <a:chExt cx="1244833" cy="1020397"/>
                                </a:xfrm>
                              </p:grpSpPr>
                              <p:sp>
                                <p:nvSpPr>
                                  <p:cNvPr id="11392" name="Google Shape;11392;p6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3" name="Google Shape;11393;p6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4" name="Google Shape;11394;p6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5" name="Google Shape;11395;p6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6" name="Google Shape;11396;p6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397" name="Google Shape;11397;p65"/>
                                  <p:cNvGrpSpPr/>
                                  <p:nvPr/>
                                </p:nvGrpSpPr>
                                <p:grpSpPr>
                                  <a:xfrm>
                                    <a:off x="4579164" y="3203653"/>
                                    <a:ext cx="1244833" cy="1020397"/>
                                    <a:chOff x="4579164" y="3203653"/>
                                    <a:chExt cx="1244833" cy="1020397"/>
                                  </a:xfrm>
                                </p:grpSpPr>
                                <p:sp>
                                  <p:nvSpPr>
                                    <p:cNvPr id="11398" name="Google Shape;11398;p6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399" name="Google Shape;11399;p6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0" name="Google Shape;11400;p6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1" name="Google Shape;11401;p6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11402" name="Google Shape;11402;p6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3" name="Google Shape;11403;p6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4" name="Google Shape;11404;p6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11405" name="Google Shape;11405;p6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11406" name="Google Shape;11406;p65"/>
              <p:cNvGrpSpPr/>
              <p:nvPr/>
            </p:nvGrpSpPr>
            <p:grpSpPr>
              <a:xfrm>
                <a:off x="4595437" y="3598775"/>
                <a:ext cx="37776" cy="32451"/>
                <a:chOff x="4595437" y="3598775"/>
                <a:chExt cx="37776" cy="32451"/>
              </a:xfrm>
            </p:grpSpPr>
            <p:sp>
              <p:nvSpPr>
                <p:cNvPr id="11407" name="Google Shape;11407;p6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08" name="Google Shape;11408;p6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09" name="Google Shape;11409;p65"/>
              <p:cNvGrpSpPr/>
              <p:nvPr/>
            </p:nvGrpSpPr>
            <p:grpSpPr>
              <a:xfrm>
                <a:off x="4641864" y="3524443"/>
                <a:ext cx="37776" cy="32380"/>
                <a:chOff x="4641864" y="3524443"/>
                <a:chExt cx="37776" cy="32380"/>
              </a:xfrm>
            </p:grpSpPr>
            <p:sp>
              <p:nvSpPr>
                <p:cNvPr id="11410" name="Google Shape;11410;p6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1" name="Google Shape;11411;p6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12" name="Google Shape;11412;p65"/>
              <p:cNvGrpSpPr/>
              <p:nvPr/>
            </p:nvGrpSpPr>
            <p:grpSpPr>
              <a:xfrm>
                <a:off x="4648431" y="3893901"/>
                <a:ext cx="37776" cy="32357"/>
                <a:chOff x="4648431" y="3893901"/>
                <a:chExt cx="37776" cy="32357"/>
              </a:xfrm>
            </p:grpSpPr>
            <p:sp>
              <p:nvSpPr>
                <p:cNvPr id="11413" name="Google Shape;11413;p6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4" name="Google Shape;11414;p6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15" name="Google Shape;11415;p65"/>
              <p:cNvGrpSpPr/>
              <p:nvPr/>
            </p:nvGrpSpPr>
            <p:grpSpPr>
              <a:xfrm>
                <a:off x="4567752" y="3722908"/>
                <a:ext cx="37870" cy="32380"/>
                <a:chOff x="4567752" y="3722908"/>
                <a:chExt cx="37870" cy="32380"/>
              </a:xfrm>
            </p:grpSpPr>
            <p:sp>
              <p:nvSpPr>
                <p:cNvPr id="11416" name="Google Shape;11416;p6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17" name="Google Shape;11417;p6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18" name="Google Shape;11418;p65"/>
              <p:cNvGrpSpPr/>
              <p:nvPr/>
            </p:nvGrpSpPr>
            <p:grpSpPr>
              <a:xfrm>
                <a:off x="4617506" y="3652052"/>
                <a:ext cx="37783" cy="32357"/>
                <a:chOff x="4617506" y="3652052"/>
                <a:chExt cx="37783" cy="32357"/>
              </a:xfrm>
            </p:grpSpPr>
            <p:sp>
              <p:nvSpPr>
                <p:cNvPr id="11419" name="Google Shape;11419;p6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0" name="Google Shape;11420;p6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21" name="Google Shape;11421;p65"/>
              <p:cNvGrpSpPr/>
              <p:nvPr/>
            </p:nvGrpSpPr>
            <p:grpSpPr>
              <a:xfrm>
                <a:off x="4739005" y="3554149"/>
                <a:ext cx="37870" cy="32357"/>
                <a:chOff x="4739005" y="3554149"/>
                <a:chExt cx="37870" cy="32357"/>
              </a:xfrm>
            </p:grpSpPr>
            <p:sp>
              <p:nvSpPr>
                <p:cNvPr id="11422" name="Google Shape;11422;p6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3" name="Google Shape;11423;p6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24" name="Google Shape;11424;p65"/>
              <p:cNvGrpSpPr/>
              <p:nvPr/>
            </p:nvGrpSpPr>
            <p:grpSpPr>
              <a:xfrm>
                <a:off x="4806557" y="3630258"/>
                <a:ext cx="37776" cy="32364"/>
                <a:chOff x="4806557" y="3630258"/>
                <a:chExt cx="37776" cy="32364"/>
              </a:xfrm>
            </p:grpSpPr>
            <p:sp>
              <p:nvSpPr>
                <p:cNvPr id="11425" name="Google Shape;11425;p6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6" name="Google Shape;11426;p6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27" name="Google Shape;11427;p65"/>
              <p:cNvGrpSpPr/>
              <p:nvPr/>
            </p:nvGrpSpPr>
            <p:grpSpPr>
              <a:xfrm>
                <a:off x="4737007" y="4004357"/>
                <a:ext cx="37870" cy="32357"/>
                <a:chOff x="4737007" y="4004357"/>
                <a:chExt cx="37870" cy="32357"/>
              </a:xfrm>
            </p:grpSpPr>
            <p:sp>
              <p:nvSpPr>
                <p:cNvPr id="11428" name="Google Shape;11428;p6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29" name="Google Shape;11429;p6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0" name="Google Shape;11430;p65"/>
              <p:cNvGrpSpPr/>
              <p:nvPr/>
            </p:nvGrpSpPr>
            <p:grpSpPr>
              <a:xfrm>
                <a:off x="4773634" y="4208627"/>
                <a:ext cx="37776" cy="32357"/>
                <a:chOff x="4773634" y="4208627"/>
                <a:chExt cx="37776" cy="32357"/>
              </a:xfrm>
            </p:grpSpPr>
            <p:sp>
              <p:nvSpPr>
                <p:cNvPr id="11431" name="Google Shape;11431;p6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2" name="Google Shape;11432;p6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3" name="Google Shape;11433;p65"/>
              <p:cNvGrpSpPr/>
              <p:nvPr/>
            </p:nvGrpSpPr>
            <p:grpSpPr>
              <a:xfrm>
                <a:off x="4888282" y="4074764"/>
                <a:ext cx="37776" cy="32451"/>
                <a:chOff x="4888282" y="4074764"/>
                <a:chExt cx="37776" cy="32451"/>
              </a:xfrm>
            </p:grpSpPr>
            <p:sp>
              <p:nvSpPr>
                <p:cNvPr id="11434" name="Google Shape;11434;p6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5" name="Google Shape;11435;p6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6" name="Google Shape;11436;p65"/>
              <p:cNvGrpSpPr/>
              <p:nvPr/>
            </p:nvGrpSpPr>
            <p:grpSpPr>
              <a:xfrm>
                <a:off x="4901315" y="3804271"/>
                <a:ext cx="37776" cy="32364"/>
                <a:chOff x="4901315" y="3804271"/>
                <a:chExt cx="37776" cy="32364"/>
              </a:xfrm>
            </p:grpSpPr>
            <p:sp>
              <p:nvSpPr>
                <p:cNvPr id="11437" name="Google Shape;11437;p6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38" name="Google Shape;11438;p6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39" name="Google Shape;11439;p65"/>
              <p:cNvGrpSpPr/>
              <p:nvPr/>
            </p:nvGrpSpPr>
            <p:grpSpPr>
              <a:xfrm>
                <a:off x="4866394" y="3715035"/>
                <a:ext cx="37846" cy="32357"/>
                <a:chOff x="4866394" y="3715035"/>
                <a:chExt cx="37846" cy="32357"/>
              </a:xfrm>
            </p:grpSpPr>
            <p:sp>
              <p:nvSpPr>
                <p:cNvPr id="11440" name="Google Shape;11440;p6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1" name="Google Shape;11441;p6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42" name="Google Shape;11442;p65"/>
              <p:cNvGrpSpPr/>
              <p:nvPr/>
            </p:nvGrpSpPr>
            <p:grpSpPr>
              <a:xfrm>
                <a:off x="4979233" y="3839798"/>
                <a:ext cx="37878" cy="32420"/>
                <a:chOff x="4979233" y="3839798"/>
                <a:chExt cx="37878" cy="32420"/>
              </a:xfrm>
            </p:grpSpPr>
            <p:sp>
              <p:nvSpPr>
                <p:cNvPr id="11443" name="Google Shape;11443;p6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4" name="Google Shape;11444;p6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45" name="Google Shape;11445;p65"/>
              <p:cNvGrpSpPr/>
              <p:nvPr/>
            </p:nvGrpSpPr>
            <p:grpSpPr>
              <a:xfrm>
                <a:off x="4790662" y="3679147"/>
                <a:ext cx="37783" cy="32380"/>
                <a:chOff x="4790662" y="3679147"/>
                <a:chExt cx="37783" cy="32380"/>
              </a:xfrm>
            </p:grpSpPr>
            <p:sp>
              <p:nvSpPr>
                <p:cNvPr id="11446" name="Google Shape;11446;p6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47" name="Google Shape;11447;p6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48" name="Google Shape;11448;p65"/>
              <p:cNvGrpSpPr/>
              <p:nvPr/>
            </p:nvGrpSpPr>
            <p:grpSpPr>
              <a:xfrm>
                <a:off x="4857263" y="3557861"/>
                <a:ext cx="37776" cy="32357"/>
                <a:chOff x="4857263" y="3557861"/>
                <a:chExt cx="37776" cy="32357"/>
              </a:xfrm>
            </p:grpSpPr>
            <p:sp>
              <p:nvSpPr>
                <p:cNvPr id="11449" name="Google Shape;11449;p6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0" name="Google Shape;11450;p6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51" name="Google Shape;11451;p65"/>
              <p:cNvGrpSpPr/>
              <p:nvPr/>
            </p:nvGrpSpPr>
            <p:grpSpPr>
              <a:xfrm>
                <a:off x="4883902" y="3648033"/>
                <a:ext cx="37783" cy="32380"/>
                <a:chOff x="4883902" y="3648033"/>
                <a:chExt cx="37783" cy="32380"/>
              </a:xfrm>
            </p:grpSpPr>
            <p:sp>
              <p:nvSpPr>
                <p:cNvPr id="11452" name="Google Shape;11452;p6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3" name="Google Shape;11453;p6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54" name="Google Shape;11454;p65"/>
              <p:cNvGrpSpPr/>
              <p:nvPr/>
            </p:nvGrpSpPr>
            <p:grpSpPr>
              <a:xfrm>
                <a:off x="4907780" y="3347220"/>
                <a:ext cx="37878" cy="32357"/>
                <a:chOff x="4907780" y="3347220"/>
                <a:chExt cx="37878" cy="32357"/>
              </a:xfrm>
            </p:grpSpPr>
            <p:sp>
              <p:nvSpPr>
                <p:cNvPr id="11455" name="Google Shape;11455;p6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6" name="Google Shape;11456;p6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57" name="Google Shape;11457;p65"/>
              <p:cNvGrpSpPr/>
              <p:nvPr/>
            </p:nvGrpSpPr>
            <p:grpSpPr>
              <a:xfrm>
                <a:off x="5065048" y="3738150"/>
                <a:ext cx="37783" cy="32364"/>
                <a:chOff x="5065048" y="3738150"/>
                <a:chExt cx="37783" cy="32364"/>
              </a:xfrm>
            </p:grpSpPr>
            <p:sp>
              <p:nvSpPr>
                <p:cNvPr id="11458" name="Google Shape;11458;p6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59" name="Google Shape;11459;p6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0" name="Google Shape;11460;p65"/>
              <p:cNvGrpSpPr/>
              <p:nvPr/>
            </p:nvGrpSpPr>
            <p:grpSpPr>
              <a:xfrm>
                <a:off x="5071616" y="3284615"/>
                <a:ext cx="37783" cy="32357"/>
                <a:chOff x="5071616" y="3284615"/>
                <a:chExt cx="37783" cy="32357"/>
              </a:xfrm>
            </p:grpSpPr>
            <p:sp>
              <p:nvSpPr>
                <p:cNvPr id="11461" name="Google Shape;11461;p6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2" name="Google Shape;11462;p6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3" name="Google Shape;11463;p65"/>
              <p:cNvGrpSpPr/>
              <p:nvPr/>
            </p:nvGrpSpPr>
            <p:grpSpPr>
              <a:xfrm>
                <a:off x="5389291" y="3759921"/>
                <a:ext cx="37783" cy="32380"/>
                <a:chOff x="5389291" y="3759921"/>
                <a:chExt cx="37783" cy="32380"/>
              </a:xfrm>
            </p:grpSpPr>
            <p:sp>
              <p:nvSpPr>
                <p:cNvPr id="11464" name="Google Shape;11464;p6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5" name="Google Shape;11465;p6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6" name="Google Shape;11466;p65"/>
              <p:cNvGrpSpPr/>
              <p:nvPr/>
            </p:nvGrpSpPr>
            <p:grpSpPr>
              <a:xfrm>
                <a:off x="5431534" y="3632932"/>
                <a:ext cx="37878" cy="32451"/>
                <a:chOff x="5431534" y="3632932"/>
                <a:chExt cx="37878" cy="32451"/>
              </a:xfrm>
            </p:grpSpPr>
            <p:sp>
              <p:nvSpPr>
                <p:cNvPr id="11467" name="Google Shape;11467;p6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68" name="Google Shape;11468;p6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69" name="Google Shape;11469;p65"/>
              <p:cNvGrpSpPr/>
              <p:nvPr/>
            </p:nvGrpSpPr>
            <p:grpSpPr>
              <a:xfrm>
                <a:off x="5540755" y="3544829"/>
                <a:ext cx="37783" cy="32357"/>
                <a:chOff x="5540755" y="3544829"/>
                <a:chExt cx="37783" cy="32357"/>
              </a:xfrm>
            </p:grpSpPr>
            <p:sp>
              <p:nvSpPr>
                <p:cNvPr id="11470" name="Google Shape;11470;p6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1" name="Google Shape;11471;p6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72" name="Google Shape;11472;p65"/>
              <p:cNvGrpSpPr/>
              <p:nvPr/>
            </p:nvGrpSpPr>
            <p:grpSpPr>
              <a:xfrm>
                <a:off x="5579293" y="3412107"/>
                <a:ext cx="37776" cy="32357"/>
                <a:chOff x="5579293" y="3412107"/>
                <a:chExt cx="37776" cy="32357"/>
              </a:xfrm>
            </p:grpSpPr>
            <p:sp>
              <p:nvSpPr>
                <p:cNvPr id="11473" name="Google Shape;11473;p6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4" name="Google Shape;11474;p6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75" name="Google Shape;11475;p65"/>
              <p:cNvGrpSpPr/>
              <p:nvPr/>
            </p:nvGrpSpPr>
            <p:grpSpPr>
              <a:xfrm>
                <a:off x="5801346" y="3284615"/>
                <a:ext cx="37783" cy="32357"/>
                <a:chOff x="5801346" y="3284615"/>
                <a:chExt cx="37783" cy="32357"/>
              </a:xfrm>
            </p:grpSpPr>
            <p:sp>
              <p:nvSpPr>
                <p:cNvPr id="11476" name="Google Shape;11476;p6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77" name="Google Shape;11477;p6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78" name="Google Shape;11478;p65"/>
              <p:cNvGrpSpPr/>
              <p:nvPr/>
            </p:nvGrpSpPr>
            <p:grpSpPr>
              <a:xfrm>
                <a:off x="5763578" y="3399067"/>
                <a:ext cx="37776" cy="32364"/>
                <a:chOff x="5763578" y="3399067"/>
                <a:chExt cx="37776" cy="32364"/>
              </a:xfrm>
            </p:grpSpPr>
            <p:sp>
              <p:nvSpPr>
                <p:cNvPr id="11479" name="Google Shape;11479;p6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0" name="Google Shape;11480;p6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81" name="Google Shape;11481;p65"/>
              <p:cNvGrpSpPr/>
              <p:nvPr/>
            </p:nvGrpSpPr>
            <p:grpSpPr>
              <a:xfrm>
                <a:off x="5395858" y="3230952"/>
                <a:ext cx="37776" cy="32364"/>
                <a:chOff x="5395858" y="3230952"/>
                <a:chExt cx="37776" cy="32364"/>
              </a:xfrm>
            </p:grpSpPr>
            <p:sp>
              <p:nvSpPr>
                <p:cNvPr id="11482" name="Google Shape;11482;p6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3" name="Google Shape;11483;p6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84" name="Google Shape;11484;p65"/>
              <p:cNvGrpSpPr/>
              <p:nvPr/>
            </p:nvGrpSpPr>
            <p:grpSpPr>
              <a:xfrm>
                <a:off x="5264088" y="3188237"/>
                <a:ext cx="37776" cy="32357"/>
                <a:chOff x="5264088" y="3188237"/>
                <a:chExt cx="37776" cy="32357"/>
              </a:xfrm>
            </p:grpSpPr>
            <p:sp>
              <p:nvSpPr>
                <p:cNvPr id="11485" name="Google Shape;11485;p6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6" name="Google Shape;11486;p6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87" name="Google Shape;11487;p65"/>
              <p:cNvGrpSpPr/>
              <p:nvPr/>
            </p:nvGrpSpPr>
            <p:grpSpPr>
              <a:xfrm>
                <a:off x="5585758" y="3237425"/>
                <a:ext cx="37878" cy="32357"/>
                <a:chOff x="5585758" y="3237425"/>
                <a:chExt cx="37878" cy="32357"/>
              </a:xfrm>
            </p:grpSpPr>
            <p:sp>
              <p:nvSpPr>
                <p:cNvPr id="11488" name="Google Shape;11488;p6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89" name="Google Shape;11489;p6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0" name="Google Shape;11490;p65"/>
              <p:cNvGrpSpPr/>
              <p:nvPr/>
            </p:nvGrpSpPr>
            <p:grpSpPr>
              <a:xfrm>
                <a:off x="4874196" y="3291088"/>
                <a:ext cx="37878" cy="32451"/>
                <a:chOff x="4874196" y="3291088"/>
                <a:chExt cx="37878" cy="32451"/>
              </a:xfrm>
            </p:grpSpPr>
            <p:sp>
              <p:nvSpPr>
                <p:cNvPr id="11491" name="Google Shape;11491;p6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2" name="Google Shape;11492;p6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3" name="Google Shape;11493;p65"/>
              <p:cNvGrpSpPr/>
              <p:nvPr/>
            </p:nvGrpSpPr>
            <p:grpSpPr>
              <a:xfrm>
                <a:off x="5197770" y="3785466"/>
                <a:ext cx="37783" cy="32427"/>
                <a:chOff x="5197770" y="3785466"/>
                <a:chExt cx="37783" cy="32427"/>
              </a:xfrm>
            </p:grpSpPr>
            <p:sp>
              <p:nvSpPr>
                <p:cNvPr id="11494" name="Google Shape;11494;p6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5" name="Google Shape;11495;p6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6" name="Google Shape;11496;p65"/>
              <p:cNvGrpSpPr/>
              <p:nvPr/>
            </p:nvGrpSpPr>
            <p:grpSpPr>
              <a:xfrm>
                <a:off x="5177699" y="3492117"/>
                <a:ext cx="37776" cy="32357"/>
                <a:chOff x="5177699" y="3492117"/>
                <a:chExt cx="37776" cy="32357"/>
              </a:xfrm>
            </p:grpSpPr>
            <p:sp>
              <p:nvSpPr>
                <p:cNvPr id="11497" name="Google Shape;11497;p6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498" name="Google Shape;11498;p6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499" name="Google Shape;11499;p65"/>
              <p:cNvGrpSpPr/>
              <p:nvPr/>
            </p:nvGrpSpPr>
            <p:grpSpPr>
              <a:xfrm>
                <a:off x="5349431" y="3622346"/>
                <a:ext cx="37870" cy="32380"/>
                <a:chOff x="5349431" y="3622346"/>
                <a:chExt cx="37870" cy="32380"/>
              </a:xfrm>
            </p:grpSpPr>
            <p:sp>
              <p:nvSpPr>
                <p:cNvPr id="11500" name="Google Shape;11500;p6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1" name="Google Shape;11501;p6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02" name="Google Shape;11502;p65"/>
              <p:cNvGrpSpPr/>
              <p:nvPr/>
            </p:nvGrpSpPr>
            <p:grpSpPr>
              <a:xfrm>
                <a:off x="5068855" y="3563980"/>
                <a:ext cx="53954" cy="46223"/>
                <a:chOff x="5068855" y="3563980"/>
                <a:chExt cx="53954" cy="46223"/>
              </a:xfrm>
            </p:grpSpPr>
            <p:sp>
              <p:nvSpPr>
                <p:cNvPr id="11503" name="Google Shape;11503;p6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4" name="Google Shape;11504;p6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05" name="Google Shape;11505;p65"/>
              <p:cNvGrpSpPr/>
              <p:nvPr/>
            </p:nvGrpSpPr>
            <p:grpSpPr>
              <a:xfrm>
                <a:off x="5037654" y="3392507"/>
                <a:ext cx="37870" cy="32451"/>
                <a:chOff x="5037654" y="3392507"/>
                <a:chExt cx="37870" cy="32451"/>
              </a:xfrm>
            </p:grpSpPr>
            <p:sp>
              <p:nvSpPr>
                <p:cNvPr id="11506" name="Google Shape;11506;p6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07" name="Google Shape;11507;p6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08" name="Google Shape;11508;p65"/>
              <p:cNvGrpSpPr/>
              <p:nvPr/>
            </p:nvGrpSpPr>
            <p:grpSpPr>
              <a:xfrm>
                <a:off x="5456560" y="3368629"/>
                <a:ext cx="37870" cy="32451"/>
                <a:chOff x="5456560" y="3368629"/>
                <a:chExt cx="37870" cy="32451"/>
              </a:xfrm>
            </p:grpSpPr>
            <p:sp>
              <p:nvSpPr>
                <p:cNvPr id="11509" name="Google Shape;11509;p6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0" name="Google Shape;11510;p6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11" name="Google Shape;11511;p65"/>
              <p:cNvGrpSpPr/>
              <p:nvPr/>
            </p:nvGrpSpPr>
            <p:grpSpPr>
              <a:xfrm>
                <a:off x="4755749" y="3501516"/>
                <a:ext cx="46246" cy="39608"/>
                <a:chOff x="4755749" y="3501516"/>
                <a:chExt cx="46246" cy="39608"/>
              </a:xfrm>
            </p:grpSpPr>
            <p:sp>
              <p:nvSpPr>
                <p:cNvPr id="11512" name="Google Shape;11512;p6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3" name="Google Shape;11513;p6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14" name="Google Shape;11514;p65"/>
              <p:cNvGrpSpPr/>
              <p:nvPr/>
            </p:nvGrpSpPr>
            <p:grpSpPr>
              <a:xfrm>
                <a:off x="4681346" y="3485582"/>
                <a:ext cx="37783" cy="32427"/>
                <a:chOff x="4681346" y="3485582"/>
                <a:chExt cx="37783" cy="32427"/>
              </a:xfrm>
            </p:grpSpPr>
            <p:sp>
              <p:nvSpPr>
                <p:cNvPr id="11515" name="Google Shape;11515;p6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6" name="Google Shape;11516;p6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17" name="Google Shape;11517;p65"/>
              <p:cNvGrpSpPr/>
              <p:nvPr/>
            </p:nvGrpSpPr>
            <p:grpSpPr>
              <a:xfrm>
                <a:off x="4767067" y="3291088"/>
                <a:ext cx="37878" cy="32451"/>
                <a:chOff x="4767067" y="3291088"/>
                <a:chExt cx="37878" cy="32451"/>
              </a:xfrm>
            </p:grpSpPr>
            <p:sp>
              <p:nvSpPr>
                <p:cNvPr id="11518" name="Google Shape;11518;p6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19" name="Google Shape;11519;p6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0" name="Google Shape;11520;p65"/>
              <p:cNvGrpSpPr/>
              <p:nvPr/>
            </p:nvGrpSpPr>
            <p:grpSpPr>
              <a:xfrm>
                <a:off x="4687819" y="3405539"/>
                <a:ext cx="37776" cy="32451"/>
                <a:chOff x="4687819" y="3405539"/>
                <a:chExt cx="37776" cy="32451"/>
              </a:xfrm>
            </p:grpSpPr>
            <p:sp>
              <p:nvSpPr>
                <p:cNvPr id="11521" name="Google Shape;11521;p6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2" name="Google Shape;11522;p6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3" name="Google Shape;11523;p65"/>
              <p:cNvGrpSpPr/>
              <p:nvPr/>
            </p:nvGrpSpPr>
            <p:grpSpPr>
              <a:xfrm>
                <a:off x="4923101" y="3444809"/>
                <a:ext cx="52813" cy="45318"/>
                <a:chOff x="4923101" y="3444809"/>
                <a:chExt cx="52813" cy="45318"/>
              </a:xfrm>
            </p:grpSpPr>
            <p:sp>
              <p:nvSpPr>
                <p:cNvPr id="11524" name="Google Shape;11524;p6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5" name="Google Shape;11525;p6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6" name="Google Shape;11526;p65"/>
              <p:cNvGrpSpPr/>
              <p:nvPr/>
            </p:nvGrpSpPr>
            <p:grpSpPr>
              <a:xfrm>
                <a:off x="4846040" y="3654750"/>
                <a:ext cx="31405" cy="26993"/>
                <a:chOff x="4846040" y="3654750"/>
                <a:chExt cx="31405" cy="26993"/>
              </a:xfrm>
            </p:grpSpPr>
            <p:sp>
              <p:nvSpPr>
                <p:cNvPr id="11527" name="Google Shape;11527;p6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28" name="Google Shape;11528;p6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29" name="Google Shape;11529;p65"/>
              <p:cNvGrpSpPr/>
              <p:nvPr/>
            </p:nvGrpSpPr>
            <p:grpSpPr>
              <a:xfrm>
                <a:off x="4925673" y="3691700"/>
                <a:ext cx="40253" cy="34472"/>
                <a:chOff x="4925673" y="3691700"/>
                <a:chExt cx="40253" cy="34472"/>
              </a:xfrm>
            </p:grpSpPr>
            <p:sp>
              <p:nvSpPr>
                <p:cNvPr id="11530" name="Google Shape;11530;p6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1" name="Google Shape;11531;p6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32" name="Google Shape;11532;p65"/>
              <p:cNvGrpSpPr/>
              <p:nvPr/>
            </p:nvGrpSpPr>
            <p:grpSpPr>
              <a:xfrm>
                <a:off x="4894653" y="3740848"/>
                <a:ext cx="31405" cy="26906"/>
                <a:chOff x="4894653" y="3740848"/>
                <a:chExt cx="31405" cy="26906"/>
              </a:xfrm>
            </p:grpSpPr>
            <p:sp>
              <p:nvSpPr>
                <p:cNvPr id="11533" name="Google Shape;11533;p6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4" name="Google Shape;11534;p6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35" name="Google Shape;11535;p65"/>
              <p:cNvGrpSpPr/>
              <p:nvPr/>
            </p:nvGrpSpPr>
            <p:grpSpPr>
              <a:xfrm>
                <a:off x="4962300" y="3696348"/>
                <a:ext cx="38255" cy="32773"/>
                <a:chOff x="4962300" y="3696348"/>
                <a:chExt cx="38255" cy="32773"/>
              </a:xfrm>
            </p:grpSpPr>
            <p:sp>
              <p:nvSpPr>
                <p:cNvPr id="11536" name="Google Shape;11536;p6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37" name="Google Shape;11537;p6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38" name="Google Shape;11538;p65"/>
              <p:cNvGrpSpPr/>
              <p:nvPr/>
            </p:nvGrpSpPr>
            <p:grpSpPr>
              <a:xfrm>
                <a:off x="4980185" y="3743349"/>
                <a:ext cx="31499" cy="26969"/>
                <a:chOff x="4980185" y="3743349"/>
                <a:chExt cx="31499" cy="26969"/>
              </a:xfrm>
            </p:grpSpPr>
            <p:sp>
              <p:nvSpPr>
                <p:cNvPr id="11539" name="Google Shape;11539;p6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0" name="Google Shape;11540;p6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41" name="Google Shape;11541;p65"/>
              <p:cNvGrpSpPr/>
              <p:nvPr/>
            </p:nvGrpSpPr>
            <p:grpSpPr>
              <a:xfrm>
                <a:off x="5013768" y="3734312"/>
                <a:ext cx="31499" cy="26969"/>
                <a:chOff x="5013768" y="3734312"/>
                <a:chExt cx="31499" cy="26969"/>
              </a:xfrm>
            </p:grpSpPr>
            <p:sp>
              <p:nvSpPr>
                <p:cNvPr id="11542" name="Google Shape;11542;p6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3" name="Google Shape;11543;p6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44" name="Google Shape;11544;p65"/>
              <p:cNvGrpSpPr/>
              <p:nvPr/>
            </p:nvGrpSpPr>
            <p:grpSpPr>
              <a:xfrm>
                <a:off x="5036703" y="3764545"/>
                <a:ext cx="31499" cy="26898"/>
                <a:chOff x="5036703" y="3764545"/>
                <a:chExt cx="31499" cy="26898"/>
              </a:xfrm>
            </p:grpSpPr>
            <p:sp>
              <p:nvSpPr>
                <p:cNvPr id="11545" name="Google Shape;11545;p6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6" name="Google Shape;11546;p6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47" name="Google Shape;11547;p65"/>
              <p:cNvGrpSpPr/>
              <p:nvPr/>
            </p:nvGrpSpPr>
            <p:grpSpPr>
              <a:xfrm>
                <a:off x="4953546" y="3768352"/>
                <a:ext cx="31405" cy="26898"/>
                <a:chOff x="4953546" y="3768352"/>
                <a:chExt cx="31405" cy="26898"/>
              </a:xfrm>
            </p:grpSpPr>
            <p:sp>
              <p:nvSpPr>
                <p:cNvPr id="11548" name="Google Shape;11548;p6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49" name="Google Shape;11549;p6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0" name="Google Shape;11550;p65"/>
              <p:cNvGrpSpPr/>
              <p:nvPr/>
            </p:nvGrpSpPr>
            <p:grpSpPr>
              <a:xfrm>
                <a:off x="4964770" y="3814016"/>
                <a:ext cx="31499" cy="26993"/>
                <a:chOff x="4964770" y="3814016"/>
                <a:chExt cx="31499" cy="26993"/>
              </a:xfrm>
            </p:grpSpPr>
            <p:sp>
              <p:nvSpPr>
                <p:cNvPr id="11551" name="Google Shape;11551;p6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2" name="Google Shape;11552;p6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3" name="Google Shape;11553;p65"/>
              <p:cNvGrpSpPr/>
              <p:nvPr/>
            </p:nvGrpSpPr>
            <p:grpSpPr>
              <a:xfrm>
                <a:off x="4923290" y="3800504"/>
                <a:ext cx="31468" cy="26898"/>
                <a:chOff x="4923290" y="3800504"/>
                <a:chExt cx="31468" cy="26898"/>
              </a:xfrm>
            </p:grpSpPr>
            <p:sp>
              <p:nvSpPr>
                <p:cNvPr id="11554" name="Google Shape;11554;p6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5" name="Google Shape;11555;p6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6" name="Google Shape;11556;p65"/>
              <p:cNvGrpSpPr/>
              <p:nvPr/>
            </p:nvGrpSpPr>
            <p:grpSpPr>
              <a:xfrm>
                <a:off x="5108534" y="3650943"/>
                <a:ext cx="31405" cy="26993"/>
                <a:chOff x="5108534" y="3650943"/>
                <a:chExt cx="31405" cy="26993"/>
              </a:xfrm>
            </p:grpSpPr>
            <p:sp>
              <p:nvSpPr>
                <p:cNvPr id="11557" name="Google Shape;11557;p6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58" name="Google Shape;11558;p6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59" name="Google Shape;11559;p65"/>
              <p:cNvGrpSpPr/>
              <p:nvPr/>
            </p:nvGrpSpPr>
            <p:grpSpPr>
              <a:xfrm>
                <a:off x="5119380" y="3760739"/>
                <a:ext cx="31499" cy="26993"/>
                <a:chOff x="5119380" y="3760739"/>
                <a:chExt cx="31499" cy="26993"/>
              </a:xfrm>
            </p:grpSpPr>
            <p:sp>
              <p:nvSpPr>
                <p:cNvPr id="11560" name="Google Shape;11560;p6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1" name="Google Shape;11561;p6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62" name="Google Shape;11562;p65"/>
              <p:cNvGrpSpPr/>
              <p:nvPr/>
            </p:nvGrpSpPr>
            <p:grpSpPr>
              <a:xfrm>
                <a:off x="5119380" y="3788235"/>
                <a:ext cx="31499" cy="26993"/>
                <a:chOff x="5119380" y="3788235"/>
                <a:chExt cx="31499" cy="26993"/>
              </a:xfrm>
            </p:grpSpPr>
            <p:sp>
              <p:nvSpPr>
                <p:cNvPr id="11563" name="Google Shape;11563;p6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4" name="Google Shape;11564;p6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65" name="Google Shape;11565;p65"/>
              <p:cNvGrpSpPr/>
              <p:nvPr/>
            </p:nvGrpSpPr>
            <p:grpSpPr>
              <a:xfrm>
                <a:off x="5158005" y="3875284"/>
                <a:ext cx="31405" cy="27001"/>
                <a:chOff x="5158005" y="3875284"/>
                <a:chExt cx="31405" cy="27001"/>
              </a:xfrm>
            </p:grpSpPr>
            <p:sp>
              <p:nvSpPr>
                <p:cNvPr id="11566" name="Google Shape;11566;p6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67" name="Google Shape;11567;p6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68" name="Google Shape;11568;p65"/>
              <p:cNvGrpSpPr/>
              <p:nvPr/>
            </p:nvGrpSpPr>
            <p:grpSpPr>
              <a:xfrm>
                <a:off x="5233163" y="3764545"/>
                <a:ext cx="31499" cy="26898"/>
                <a:chOff x="5233163" y="3764545"/>
                <a:chExt cx="31499" cy="26898"/>
              </a:xfrm>
            </p:grpSpPr>
            <p:sp>
              <p:nvSpPr>
                <p:cNvPr id="11569" name="Google Shape;11569;p6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0" name="Google Shape;11570;p6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71" name="Google Shape;11571;p65"/>
              <p:cNvGrpSpPr/>
              <p:nvPr/>
            </p:nvGrpSpPr>
            <p:grpSpPr>
              <a:xfrm>
                <a:off x="5276168" y="3805545"/>
                <a:ext cx="31499" cy="26906"/>
                <a:chOff x="5276168" y="3805545"/>
                <a:chExt cx="31499" cy="26906"/>
              </a:xfrm>
            </p:grpSpPr>
            <p:sp>
              <p:nvSpPr>
                <p:cNvPr id="11572" name="Google Shape;11572;p6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3" name="Google Shape;11573;p6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74" name="Google Shape;11574;p65"/>
              <p:cNvGrpSpPr/>
              <p:nvPr/>
            </p:nvGrpSpPr>
            <p:grpSpPr>
              <a:xfrm>
                <a:off x="5294053" y="3851933"/>
                <a:ext cx="31405" cy="26945"/>
                <a:chOff x="5294053" y="3851933"/>
                <a:chExt cx="31405" cy="26945"/>
              </a:xfrm>
            </p:grpSpPr>
            <p:sp>
              <p:nvSpPr>
                <p:cNvPr id="11575" name="Google Shape;11575;p6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6" name="Google Shape;11576;p6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77" name="Google Shape;11577;p65"/>
              <p:cNvGrpSpPr/>
              <p:nvPr/>
            </p:nvGrpSpPr>
            <p:grpSpPr>
              <a:xfrm>
                <a:off x="5341723" y="3851902"/>
                <a:ext cx="31405" cy="26977"/>
                <a:chOff x="5341723" y="3851902"/>
                <a:chExt cx="31405" cy="26977"/>
              </a:xfrm>
            </p:grpSpPr>
            <p:sp>
              <p:nvSpPr>
                <p:cNvPr id="11578" name="Google Shape;11578;p6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79" name="Google Shape;11579;p6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0" name="Google Shape;11580;p65"/>
              <p:cNvGrpSpPr/>
              <p:nvPr/>
            </p:nvGrpSpPr>
            <p:grpSpPr>
              <a:xfrm>
                <a:off x="5054871" y="3507855"/>
                <a:ext cx="31405" cy="26993"/>
                <a:chOff x="5054871" y="3507855"/>
                <a:chExt cx="31405" cy="26993"/>
              </a:xfrm>
            </p:grpSpPr>
            <p:sp>
              <p:nvSpPr>
                <p:cNvPr id="11581" name="Google Shape;11581;p6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2" name="Google Shape;11582;p6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3" name="Google Shape;11583;p65"/>
              <p:cNvGrpSpPr/>
              <p:nvPr/>
            </p:nvGrpSpPr>
            <p:grpSpPr>
              <a:xfrm>
                <a:off x="4876579" y="3675325"/>
                <a:ext cx="31405" cy="26969"/>
                <a:chOff x="4876579" y="3675325"/>
                <a:chExt cx="31405" cy="26969"/>
              </a:xfrm>
            </p:grpSpPr>
            <p:sp>
              <p:nvSpPr>
                <p:cNvPr id="11584" name="Google Shape;11584;p6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5" name="Google Shape;11585;p6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6" name="Google Shape;11586;p65"/>
              <p:cNvGrpSpPr/>
              <p:nvPr/>
            </p:nvGrpSpPr>
            <p:grpSpPr>
              <a:xfrm>
                <a:off x="4842233" y="3688333"/>
                <a:ext cx="31405" cy="26993"/>
                <a:chOff x="4842233" y="3688333"/>
                <a:chExt cx="31405" cy="26993"/>
              </a:xfrm>
            </p:grpSpPr>
            <p:sp>
              <p:nvSpPr>
                <p:cNvPr id="11587" name="Google Shape;11587;p6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88" name="Google Shape;11588;p6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89" name="Google Shape;11589;p65"/>
              <p:cNvGrpSpPr/>
              <p:nvPr/>
            </p:nvGrpSpPr>
            <p:grpSpPr>
              <a:xfrm>
                <a:off x="5187876" y="3608032"/>
                <a:ext cx="31405" cy="27001"/>
                <a:chOff x="5187876" y="3608032"/>
                <a:chExt cx="31405" cy="27001"/>
              </a:xfrm>
            </p:grpSpPr>
            <p:sp>
              <p:nvSpPr>
                <p:cNvPr id="11590" name="Google Shape;11590;p6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1" name="Google Shape;11591;p6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592" name="Google Shape;11592;p6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3" name="Google Shape;11593;p6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594" name="Google Shape;11594;p65"/>
              <p:cNvGrpSpPr/>
              <p:nvPr/>
            </p:nvGrpSpPr>
            <p:grpSpPr>
              <a:xfrm>
                <a:off x="5269224" y="3304167"/>
                <a:ext cx="40253" cy="34402"/>
                <a:chOff x="5269224" y="3304167"/>
                <a:chExt cx="40253" cy="34402"/>
              </a:xfrm>
            </p:grpSpPr>
            <p:sp>
              <p:nvSpPr>
                <p:cNvPr id="11595" name="Google Shape;11595;p6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6" name="Google Shape;11596;p6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597" name="Google Shape;11597;p65"/>
              <p:cNvGrpSpPr/>
              <p:nvPr/>
            </p:nvGrpSpPr>
            <p:grpSpPr>
              <a:xfrm>
                <a:off x="5327354" y="3476615"/>
                <a:ext cx="49864" cy="42723"/>
                <a:chOff x="5327354" y="3476615"/>
                <a:chExt cx="49864" cy="42723"/>
              </a:xfrm>
            </p:grpSpPr>
            <p:sp>
              <p:nvSpPr>
                <p:cNvPr id="11598" name="Google Shape;11598;p6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599" name="Google Shape;11599;p6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600" name="Google Shape;11600;p6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1" name="Google Shape;11601;p6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602" name="Google Shape;11602;p65"/>
              <p:cNvGrpSpPr/>
              <p:nvPr/>
            </p:nvGrpSpPr>
            <p:grpSpPr>
              <a:xfrm>
                <a:off x="5341723" y="3775957"/>
                <a:ext cx="31405" cy="26898"/>
                <a:chOff x="5341723" y="3775957"/>
                <a:chExt cx="31405" cy="26898"/>
              </a:xfrm>
            </p:grpSpPr>
            <p:sp>
              <p:nvSpPr>
                <p:cNvPr id="11603" name="Google Shape;11603;p6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4" name="Google Shape;11604;p6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05" name="Google Shape;11605;p65"/>
              <p:cNvGrpSpPr/>
              <p:nvPr/>
            </p:nvGrpSpPr>
            <p:grpSpPr>
              <a:xfrm>
                <a:off x="5439053" y="3699274"/>
                <a:ext cx="31405" cy="26898"/>
                <a:chOff x="5439053" y="3699274"/>
                <a:chExt cx="31405" cy="26898"/>
              </a:xfrm>
            </p:grpSpPr>
            <p:sp>
              <p:nvSpPr>
                <p:cNvPr id="11606" name="Google Shape;11606;p6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07" name="Google Shape;11607;p6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08" name="Google Shape;11608;p65"/>
              <p:cNvGrpSpPr/>
              <p:nvPr/>
            </p:nvGrpSpPr>
            <p:grpSpPr>
              <a:xfrm>
                <a:off x="5412414" y="3622307"/>
                <a:ext cx="31499" cy="26993"/>
                <a:chOff x="5412414" y="3622307"/>
                <a:chExt cx="31499" cy="26993"/>
              </a:xfrm>
            </p:grpSpPr>
            <p:sp>
              <p:nvSpPr>
                <p:cNvPr id="11609" name="Google Shape;11609;p6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0" name="Google Shape;11610;p6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11" name="Google Shape;11611;p65"/>
              <p:cNvGrpSpPr/>
              <p:nvPr/>
            </p:nvGrpSpPr>
            <p:grpSpPr>
              <a:xfrm>
                <a:off x="5476254" y="3473949"/>
                <a:ext cx="26835" cy="26930"/>
                <a:chOff x="5476254" y="3473949"/>
                <a:chExt cx="26835" cy="26930"/>
              </a:xfrm>
            </p:grpSpPr>
            <p:sp>
              <p:nvSpPr>
                <p:cNvPr id="11612" name="Google Shape;11612;p6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3" name="Google Shape;11613;p6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14" name="Google Shape;11614;p65"/>
              <p:cNvGrpSpPr/>
              <p:nvPr/>
            </p:nvGrpSpPr>
            <p:grpSpPr>
              <a:xfrm>
                <a:off x="5564547" y="3481594"/>
                <a:ext cx="31397" cy="26898"/>
                <a:chOff x="5564547" y="3481594"/>
                <a:chExt cx="31397" cy="26898"/>
              </a:xfrm>
            </p:grpSpPr>
            <p:sp>
              <p:nvSpPr>
                <p:cNvPr id="11615" name="Google Shape;11615;p6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6" name="Google Shape;11616;p6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17" name="Google Shape;11617;p65"/>
              <p:cNvGrpSpPr/>
              <p:nvPr/>
            </p:nvGrpSpPr>
            <p:grpSpPr>
              <a:xfrm>
                <a:off x="5534101" y="3470174"/>
                <a:ext cx="31397" cy="26906"/>
                <a:chOff x="5534101" y="3470174"/>
                <a:chExt cx="31397" cy="26906"/>
              </a:xfrm>
            </p:grpSpPr>
            <p:sp>
              <p:nvSpPr>
                <p:cNvPr id="11618" name="Google Shape;11618;p6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19" name="Google Shape;11619;p6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0" name="Google Shape;11620;p65"/>
              <p:cNvGrpSpPr/>
              <p:nvPr/>
            </p:nvGrpSpPr>
            <p:grpSpPr>
              <a:xfrm>
                <a:off x="5610879" y="3314486"/>
                <a:ext cx="31499" cy="26938"/>
                <a:chOff x="5610879" y="3314486"/>
                <a:chExt cx="31499" cy="26938"/>
              </a:xfrm>
            </p:grpSpPr>
            <p:sp>
              <p:nvSpPr>
                <p:cNvPr id="11621" name="Google Shape;11621;p6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2" name="Google Shape;11622;p6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3" name="Google Shape;11623;p65"/>
              <p:cNvGrpSpPr/>
              <p:nvPr/>
            </p:nvGrpSpPr>
            <p:grpSpPr>
              <a:xfrm>
                <a:off x="4834525" y="3501382"/>
                <a:ext cx="31499" cy="26898"/>
                <a:chOff x="4834525" y="3501382"/>
                <a:chExt cx="31499" cy="26898"/>
              </a:xfrm>
            </p:grpSpPr>
            <p:sp>
              <p:nvSpPr>
                <p:cNvPr id="11624" name="Google Shape;11624;p6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5" name="Google Shape;11625;p6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6" name="Google Shape;11626;p65"/>
              <p:cNvGrpSpPr/>
              <p:nvPr/>
            </p:nvGrpSpPr>
            <p:grpSpPr>
              <a:xfrm>
                <a:off x="4898460" y="3580158"/>
                <a:ext cx="31405" cy="26898"/>
                <a:chOff x="4898460" y="3580158"/>
                <a:chExt cx="31405" cy="26898"/>
              </a:xfrm>
            </p:grpSpPr>
            <p:sp>
              <p:nvSpPr>
                <p:cNvPr id="11627" name="Google Shape;11627;p6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28" name="Google Shape;11628;p6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29" name="Google Shape;11629;p65"/>
              <p:cNvGrpSpPr/>
              <p:nvPr/>
            </p:nvGrpSpPr>
            <p:grpSpPr>
              <a:xfrm>
                <a:off x="4882667" y="3608032"/>
                <a:ext cx="31499" cy="27001"/>
                <a:chOff x="4882667" y="3608032"/>
                <a:chExt cx="31499" cy="27001"/>
              </a:xfrm>
            </p:grpSpPr>
            <p:sp>
              <p:nvSpPr>
                <p:cNvPr id="11630" name="Google Shape;11630;p6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1" name="Google Shape;11631;p6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32" name="Google Shape;11632;p65"/>
              <p:cNvGrpSpPr/>
              <p:nvPr/>
            </p:nvGrpSpPr>
            <p:grpSpPr>
              <a:xfrm>
                <a:off x="4843373" y="3631407"/>
                <a:ext cx="16273" cy="16186"/>
                <a:chOff x="4843373" y="3631407"/>
                <a:chExt cx="16273" cy="16186"/>
              </a:xfrm>
            </p:grpSpPr>
            <p:sp>
              <p:nvSpPr>
                <p:cNvPr id="11633" name="Google Shape;11633;p6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4" name="Google Shape;11634;p6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35" name="Google Shape;11635;p65"/>
              <p:cNvGrpSpPr/>
              <p:nvPr/>
            </p:nvGrpSpPr>
            <p:grpSpPr>
              <a:xfrm>
                <a:off x="4727773" y="3591578"/>
                <a:ext cx="31499" cy="26898"/>
                <a:chOff x="4727773" y="3591578"/>
                <a:chExt cx="31499" cy="26898"/>
              </a:xfrm>
            </p:grpSpPr>
            <p:sp>
              <p:nvSpPr>
                <p:cNvPr id="11636" name="Google Shape;11636;p6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7" name="Google Shape;11637;p6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638" name="Google Shape;11638;p6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39" name="Google Shape;11639;p6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640" name="Google Shape;11640;p65"/>
              <p:cNvGrpSpPr/>
              <p:nvPr/>
            </p:nvGrpSpPr>
            <p:grpSpPr>
              <a:xfrm>
                <a:off x="4609421" y="3577398"/>
                <a:ext cx="31499" cy="27001"/>
                <a:chOff x="4609421" y="3577398"/>
                <a:chExt cx="31499" cy="27001"/>
              </a:xfrm>
            </p:grpSpPr>
            <p:sp>
              <p:nvSpPr>
                <p:cNvPr id="11641" name="Google Shape;11641;p6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2" name="Google Shape;11642;p6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43" name="Google Shape;11643;p65"/>
              <p:cNvGrpSpPr/>
              <p:nvPr/>
            </p:nvGrpSpPr>
            <p:grpSpPr>
              <a:xfrm>
                <a:off x="4649289" y="3577398"/>
                <a:ext cx="31499" cy="27001"/>
                <a:chOff x="4649289" y="3577398"/>
                <a:chExt cx="31499" cy="27001"/>
              </a:xfrm>
            </p:grpSpPr>
            <p:sp>
              <p:nvSpPr>
                <p:cNvPr id="11644" name="Google Shape;11644;p6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5" name="Google Shape;11645;p6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46" name="Google Shape;11646;p65"/>
              <p:cNvGrpSpPr/>
              <p:nvPr/>
            </p:nvGrpSpPr>
            <p:grpSpPr>
              <a:xfrm>
                <a:off x="4605614" y="3639523"/>
                <a:ext cx="31499" cy="26906"/>
                <a:chOff x="4605614" y="3639523"/>
                <a:chExt cx="31499" cy="26906"/>
              </a:xfrm>
            </p:grpSpPr>
            <p:sp>
              <p:nvSpPr>
                <p:cNvPr id="11647" name="Google Shape;11647;p6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48" name="Google Shape;11648;p6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49" name="Google Shape;11649;p65"/>
              <p:cNvGrpSpPr/>
              <p:nvPr/>
            </p:nvGrpSpPr>
            <p:grpSpPr>
              <a:xfrm>
                <a:off x="4785149" y="3618846"/>
                <a:ext cx="26930" cy="26843"/>
                <a:chOff x="4785149" y="3618846"/>
                <a:chExt cx="26930" cy="26843"/>
              </a:xfrm>
            </p:grpSpPr>
            <p:sp>
              <p:nvSpPr>
                <p:cNvPr id="11650" name="Google Shape;11650;p6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1" name="Google Shape;11651;p6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52" name="Google Shape;11652;p65"/>
              <p:cNvGrpSpPr/>
              <p:nvPr/>
            </p:nvGrpSpPr>
            <p:grpSpPr>
              <a:xfrm>
                <a:off x="4810167" y="3601567"/>
                <a:ext cx="31405" cy="26898"/>
                <a:chOff x="4810167" y="3601567"/>
                <a:chExt cx="31405" cy="26898"/>
              </a:xfrm>
            </p:grpSpPr>
            <p:sp>
              <p:nvSpPr>
                <p:cNvPr id="11653" name="Google Shape;11653;p6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4" name="Google Shape;11654;p6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55" name="Google Shape;11655;p65"/>
              <p:cNvGrpSpPr/>
              <p:nvPr/>
            </p:nvGrpSpPr>
            <p:grpSpPr>
              <a:xfrm>
                <a:off x="4831002" y="3373230"/>
                <a:ext cx="31405" cy="26898"/>
                <a:chOff x="4831002" y="3373230"/>
                <a:chExt cx="31405" cy="26898"/>
              </a:xfrm>
            </p:grpSpPr>
            <p:sp>
              <p:nvSpPr>
                <p:cNvPr id="11656" name="Google Shape;11656;p6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57" name="Google Shape;11657;p6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58" name="Google Shape;11658;p65"/>
              <p:cNvGrpSpPr/>
              <p:nvPr/>
            </p:nvGrpSpPr>
            <p:grpSpPr>
              <a:xfrm>
                <a:off x="4719311" y="3355054"/>
                <a:ext cx="31499" cy="27001"/>
                <a:chOff x="4719311" y="3355054"/>
                <a:chExt cx="31499" cy="27001"/>
              </a:xfrm>
            </p:grpSpPr>
            <p:sp>
              <p:nvSpPr>
                <p:cNvPr id="11659" name="Google Shape;11659;p6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0" name="Google Shape;11660;p6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61" name="Google Shape;11661;p65"/>
              <p:cNvGrpSpPr/>
              <p:nvPr/>
            </p:nvGrpSpPr>
            <p:grpSpPr>
              <a:xfrm>
                <a:off x="4798755" y="3450260"/>
                <a:ext cx="26930" cy="26930"/>
                <a:chOff x="4798755" y="3450260"/>
                <a:chExt cx="26930" cy="26930"/>
              </a:xfrm>
            </p:grpSpPr>
            <p:sp>
              <p:nvSpPr>
                <p:cNvPr id="11662" name="Google Shape;11662;p6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3" name="Google Shape;11663;p6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64" name="Google Shape;11664;p65"/>
              <p:cNvGrpSpPr/>
              <p:nvPr/>
            </p:nvGrpSpPr>
            <p:grpSpPr>
              <a:xfrm>
                <a:off x="4645576" y="3467555"/>
                <a:ext cx="31405" cy="26953"/>
                <a:chOff x="4645576" y="3467555"/>
                <a:chExt cx="31405" cy="26953"/>
              </a:xfrm>
            </p:grpSpPr>
            <p:sp>
              <p:nvSpPr>
                <p:cNvPr id="11665" name="Google Shape;11665;p6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6" name="Google Shape;11666;p6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67" name="Google Shape;11667;p65"/>
              <p:cNvGrpSpPr/>
              <p:nvPr/>
            </p:nvGrpSpPr>
            <p:grpSpPr>
              <a:xfrm>
                <a:off x="4687631" y="3583965"/>
                <a:ext cx="31499" cy="26898"/>
                <a:chOff x="4687631" y="3583965"/>
                <a:chExt cx="31499" cy="26898"/>
              </a:xfrm>
            </p:grpSpPr>
            <p:sp>
              <p:nvSpPr>
                <p:cNvPr id="11668" name="Google Shape;11668;p6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69" name="Google Shape;11669;p6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0" name="Google Shape;11670;p65"/>
              <p:cNvGrpSpPr/>
              <p:nvPr/>
            </p:nvGrpSpPr>
            <p:grpSpPr>
              <a:xfrm>
                <a:off x="4719311" y="3471314"/>
                <a:ext cx="31499" cy="27001"/>
                <a:chOff x="4719311" y="3471314"/>
                <a:chExt cx="31499" cy="27001"/>
              </a:xfrm>
            </p:grpSpPr>
            <p:sp>
              <p:nvSpPr>
                <p:cNvPr id="11671" name="Google Shape;11671;p6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2" name="Google Shape;11672;p6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3" name="Google Shape;11673;p65"/>
              <p:cNvGrpSpPr/>
              <p:nvPr/>
            </p:nvGrpSpPr>
            <p:grpSpPr>
              <a:xfrm>
                <a:off x="4719311" y="3434404"/>
                <a:ext cx="31499" cy="26898"/>
                <a:chOff x="4719311" y="3434404"/>
                <a:chExt cx="31499" cy="26898"/>
              </a:xfrm>
            </p:grpSpPr>
            <p:sp>
              <p:nvSpPr>
                <p:cNvPr id="11674" name="Google Shape;11674;p6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5" name="Google Shape;11675;p6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6" name="Google Shape;11676;p65"/>
              <p:cNvGrpSpPr/>
              <p:nvPr/>
            </p:nvGrpSpPr>
            <p:grpSpPr>
              <a:xfrm>
                <a:off x="4768876" y="3401772"/>
                <a:ext cx="31499" cy="26898"/>
                <a:chOff x="4768876" y="3401772"/>
                <a:chExt cx="31499" cy="26898"/>
              </a:xfrm>
            </p:grpSpPr>
            <p:sp>
              <p:nvSpPr>
                <p:cNvPr id="11677" name="Google Shape;11677;p6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78" name="Google Shape;11678;p6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79" name="Google Shape;11679;p65"/>
              <p:cNvGrpSpPr/>
              <p:nvPr/>
            </p:nvGrpSpPr>
            <p:grpSpPr>
              <a:xfrm>
                <a:off x="4762214" y="3471377"/>
                <a:ext cx="26938" cy="26938"/>
                <a:chOff x="4762214" y="3471377"/>
                <a:chExt cx="26938" cy="26938"/>
              </a:xfrm>
            </p:grpSpPr>
            <p:sp>
              <p:nvSpPr>
                <p:cNvPr id="11680" name="Google Shape;11680;p6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1" name="Google Shape;11681;p6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82" name="Google Shape;11682;p65"/>
              <p:cNvGrpSpPr/>
              <p:nvPr/>
            </p:nvGrpSpPr>
            <p:grpSpPr>
              <a:xfrm>
                <a:off x="4790473" y="3344782"/>
                <a:ext cx="31405" cy="26898"/>
                <a:chOff x="4790473" y="3344782"/>
                <a:chExt cx="31405" cy="26898"/>
              </a:xfrm>
            </p:grpSpPr>
            <p:sp>
              <p:nvSpPr>
                <p:cNvPr id="11683" name="Google Shape;11683;p6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4" name="Google Shape;11684;p6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85" name="Google Shape;11685;p65"/>
              <p:cNvGrpSpPr/>
              <p:nvPr/>
            </p:nvGrpSpPr>
            <p:grpSpPr>
              <a:xfrm>
                <a:off x="4823774" y="3950733"/>
                <a:ext cx="37398" cy="32034"/>
                <a:chOff x="4823774" y="3950733"/>
                <a:chExt cx="37398" cy="32034"/>
              </a:xfrm>
            </p:grpSpPr>
            <p:sp>
              <p:nvSpPr>
                <p:cNvPr id="11686" name="Google Shape;11686;p6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87" name="Google Shape;11687;p6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88" name="Google Shape;11688;p65"/>
              <p:cNvGrpSpPr/>
              <p:nvPr/>
            </p:nvGrpSpPr>
            <p:grpSpPr>
              <a:xfrm>
                <a:off x="4823396" y="4110566"/>
                <a:ext cx="31405" cy="26906"/>
                <a:chOff x="4823396" y="4110566"/>
                <a:chExt cx="31405" cy="26906"/>
              </a:xfrm>
            </p:grpSpPr>
            <p:sp>
              <p:nvSpPr>
                <p:cNvPr id="11689" name="Google Shape;11689;p6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0" name="Google Shape;11690;p6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91" name="Google Shape;11691;p65"/>
              <p:cNvGrpSpPr/>
              <p:nvPr/>
            </p:nvGrpSpPr>
            <p:grpSpPr>
              <a:xfrm>
                <a:off x="4838332" y="3821150"/>
                <a:ext cx="31499" cy="26898"/>
                <a:chOff x="4838332" y="3821150"/>
                <a:chExt cx="31499" cy="26898"/>
              </a:xfrm>
            </p:grpSpPr>
            <p:sp>
              <p:nvSpPr>
                <p:cNvPr id="11692" name="Google Shape;11692;p6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3" name="Google Shape;11693;p6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94" name="Google Shape;11694;p65"/>
              <p:cNvGrpSpPr/>
              <p:nvPr/>
            </p:nvGrpSpPr>
            <p:grpSpPr>
              <a:xfrm>
                <a:off x="4661275" y="3815007"/>
                <a:ext cx="36824" cy="31523"/>
                <a:chOff x="4661275" y="3815007"/>
                <a:chExt cx="36824" cy="31523"/>
              </a:xfrm>
            </p:grpSpPr>
            <p:sp>
              <p:nvSpPr>
                <p:cNvPr id="11695" name="Google Shape;11695;p6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6" name="Google Shape;11696;p6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697" name="Google Shape;11697;p65"/>
              <p:cNvGrpSpPr/>
              <p:nvPr/>
            </p:nvGrpSpPr>
            <p:grpSpPr>
              <a:xfrm>
                <a:off x="4558998" y="3851037"/>
                <a:ext cx="33591" cy="28699"/>
                <a:chOff x="4558998" y="3851037"/>
                <a:chExt cx="33591" cy="28699"/>
              </a:xfrm>
            </p:grpSpPr>
            <p:sp>
              <p:nvSpPr>
                <p:cNvPr id="11698" name="Google Shape;11698;p6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699" name="Google Shape;11699;p6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0" name="Google Shape;11700;p65"/>
              <p:cNvGrpSpPr/>
              <p:nvPr/>
            </p:nvGrpSpPr>
            <p:grpSpPr>
              <a:xfrm>
                <a:off x="4696762" y="3638587"/>
                <a:ext cx="33591" cy="28794"/>
                <a:chOff x="4696762" y="3638587"/>
                <a:chExt cx="33591" cy="28794"/>
              </a:xfrm>
            </p:grpSpPr>
            <p:sp>
              <p:nvSpPr>
                <p:cNvPr id="11701" name="Google Shape;11701;p6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2" name="Google Shape;11702;p6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3" name="Google Shape;11703;p65"/>
              <p:cNvGrpSpPr/>
              <p:nvPr/>
            </p:nvGrpSpPr>
            <p:grpSpPr>
              <a:xfrm>
                <a:off x="4929479" y="3939140"/>
                <a:ext cx="33497" cy="28692"/>
                <a:chOff x="4929479" y="3939140"/>
                <a:chExt cx="33497" cy="28692"/>
              </a:xfrm>
            </p:grpSpPr>
            <p:sp>
              <p:nvSpPr>
                <p:cNvPr id="11704" name="Google Shape;11704;p6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5" name="Google Shape;11705;p6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6" name="Google Shape;11706;p65"/>
              <p:cNvGrpSpPr/>
              <p:nvPr/>
            </p:nvGrpSpPr>
            <p:grpSpPr>
              <a:xfrm>
                <a:off x="4907119" y="3986039"/>
                <a:ext cx="33497" cy="28699"/>
                <a:chOff x="4907119" y="3986039"/>
                <a:chExt cx="33497" cy="28699"/>
              </a:xfrm>
            </p:grpSpPr>
            <p:sp>
              <p:nvSpPr>
                <p:cNvPr id="11707" name="Google Shape;11707;p6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08" name="Google Shape;11708;p6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09" name="Google Shape;11709;p65"/>
              <p:cNvGrpSpPr/>
              <p:nvPr/>
            </p:nvGrpSpPr>
            <p:grpSpPr>
              <a:xfrm>
                <a:off x="4911783" y="4048102"/>
                <a:ext cx="33591" cy="28762"/>
                <a:chOff x="4911783" y="4048102"/>
                <a:chExt cx="33591" cy="28762"/>
              </a:xfrm>
            </p:grpSpPr>
            <p:sp>
              <p:nvSpPr>
                <p:cNvPr id="11710" name="Google Shape;11710;p6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1" name="Google Shape;11711;p6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712" name="Google Shape;11712;p6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3" name="Google Shape;11713;p6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714" name="Google Shape;11714;p65"/>
              <p:cNvGrpSpPr/>
              <p:nvPr/>
            </p:nvGrpSpPr>
            <p:grpSpPr>
              <a:xfrm>
                <a:off x="4762623" y="3837847"/>
                <a:ext cx="42416" cy="36273"/>
                <a:chOff x="4762623" y="3837847"/>
                <a:chExt cx="42416" cy="36273"/>
              </a:xfrm>
            </p:grpSpPr>
            <p:sp>
              <p:nvSpPr>
                <p:cNvPr id="11715" name="Google Shape;11715;p6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6" name="Google Shape;11716;p6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17" name="Google Shape;11717;p65"/>
              <p:cNvGrpSpPr/>
              <p:nvPr/>
            </p:nvGrpSpPr>
            <p:grpSpPr>
              <a:xfrm>
                <a:off x="4746044" y="4104966"/>
                <a:ext cx="33497" cy="28699"/>
                <a:chOff x="4746044" y="4104966"/>
                <a:chExt cx="33497" cy="28699"/>
              </a:xfrm>
            </p:grpSpPr>
            <p:sp>
              <p:nvSpPr>
                <p:cNvPr id="11718" name="Google Shape;11718;p6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19" name="Google Shape;11719;p6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20" name="Google Shape;11720;p65"/>
              <p:cNvGrpSpPr/>
              <p:nvPr/>
            </p:nvGrpSpPr>
            <p:grpSpPr>
              <a:xfrm>
                <a:off x="4859646" y="4162554"/>
                <a:ext cx="33591" cy="28762"/>
                <a:chOff x="4859646" y="4162554"/>
                <a:chExt cx="33591" cy="28762"/>
              </a:xfrm>
            </p:grpSpPr>
            <p:sp>
              <p:nvSpPr>
                <p:cNvPr id="11721" name="Google Shape;11721;p6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2" name="Google Shape;11722;p6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723" name="Google Shape;11723;p65"/>
            <p:cNvGrpSpPr/>
            <p:nvPr/>
          </p:nvGrpSpPr>
          <p:grpSpPr>
            <a:xfrm>
              <a:off x="3597785" y="3274438"/>
              <a:ext cx="855610" cy="1122100"/>
              <a:chOff x="3597785" y="3274438"/>
              <a:chExt cx="855610" cy="1122100"/>
            </a:xfrm>
          </p:grpSpPr>
          <p:grpSp>
            <p:nvGrpSpPr>
              <p:cNvPr id="11724" name="Google Shape;11724;p65"/>
              <p:cNvGrpSpPr/>
              <p:nvPr/>
            </p:nvGrpSpPr>
            <p:grpSpPr>
              <a:xfrm>
                <a:off x="3617857" y="3284717"/>
                <a:ext cx="826785" cy="1099165"/>
                <a:chOff x="3617857" y="3284717"/>
                <a:chExt cx="826785" cy="1099165"/>
              </a:xfrm>
            </p:grpSpPr>
            <p:sp>
              <p:nvSpPr>
                <p:cNvPr id="11725" name="Google Shape;11725;p6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6" name="Google Shape;11726;p6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7" name="Google Shape;11727;p6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8" name="Google Shape;11728;p6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29" name="Google Shape;11729;p6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0" name="Google Shape;11730;p6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1" name="Google Shape;11731;p6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2" name="Google Shape;11732;p6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3" name="Google Shape;11733;p6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4" name="Google Shape;11734;p6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5" name="Google Shape;11735;p6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6" name="Google Shape;11736;p6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7" name="Google Shape;11737;p6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8" name="Google Shape;11738;p6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39" name="Google Shape;11739;p6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0" name="Google Shape;11740;p6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1" name="Google Shape;11741;p6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2" name="Google Shape;11742;p6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3" name="Google Shape;11743;p6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4" name="Google Shape;11744;p6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5" name="Google Shape;11745;p6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6" name="Google Shape;11746;p6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7" name="Google Shape;11747;p6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8" name="Google Shape;11748;p6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49" name="Google Shape;11749;p6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0" name="Google Shape;11750;p6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1" name="Google Shape;11751;p6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2" name="Google Shape;11752;p6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3" name="Google Shape;11753;p6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4" name="Google Shape;11754;p6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5" name="Google Shape;11755;p6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6" name="Google Shape;11756;p6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7" name="Google Shape;11757;p6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8" name="Google Shape;11758;p6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59" name="Google Shape;11759;p6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0" name="Google Shape;11760;p6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1" name="Google Shape;11761;p6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2" name="Google Shape;11762;p6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3" name="Google Shape;11763;p6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4" name="Google Shape;11764;p6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5" name="Google Shape;11765;p6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6" name="Google Shape;11766;p6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7" name="Google Shape;11767;p6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8" name="Google Shape;11768;p6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69" name="Google Shape;11769;p6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0" name="Google Shape;11770;p6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1" name="Google Shape;11771;p6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2" name="Google Shape;11772;p6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3" name="Google Shape;11773;p6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4" name="Google Shape;11774;p6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5" name="Google Shape;11775;p6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6" name="Google Shape;11776;p6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7" name="Google Shape;11777;p6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8" name="Google Shape;11778;p6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79" name="Google Shape;11779;p6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0" name="Google Shape;11780;p6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81" name="Google Shape;11781;p65"/>
              <p:cNvGrpSpPr/>
              <p:nvPr/>
            </p:nvGrpSpPr>
            <p:grpSpPr>
              <a:xfrm>
                <a:off x="4180904" y="4251758"/>
                <a:ext cx="37783" cy="32420"/>
                <a:chOff x="4180904" y="4251758"/>
                <a:chExt cx="37783" cy="32420"/>
              </a:xfrm>
            </p:grpSpPr>
            <p:sp>
              <p:nvSpPr>
                <p:cNvPr id="11782" name="Google Shape;11782;p6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3" name="Google Shape;11783;p6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84" name="Google Shape;11784;p65"/>
              <p:cNvGrpSpPr/>
              <p:nvPr/>
            </p:nvGrpSpPr>
            <p:grpSpPr>
              <a:xfrm>
                <a:off x="4201644" y="4081324"/>
                <a:ext cx="37783" cy="32364"/>
                <a:chOff x="4201644" y="4081324"/>
                <a:chExt cx="37783" cy="32364"/>
              </a:xfrm>
            </p:grpSpPr>
            <p:sp>
              <p:nvSpPr>
                <p:cNvPr id="11785" name="Google Shape;11785;p6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6" name="Google Shape;11786;p6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87" name="Google Shape;11787;p65"/>
              <p:cNvGrpSpPr/>
              <p:nvPr/>
            </p:nvGrpSpPr>
            <p:grpSpPr>
              <a:xfrm>
                <a:off x="4284416" y="3887428"/>
                <a:ext cx="37783" cy="32451"/>
                <a:chOff x="4284416" y="3887428"/>
                <a:chExt cx="37783" cy="32451"/>
              </a:xfrm>
            </p:grpSpPr>
            <p:sp>
              <p:nvSpPr>
                <p:cNvPr id="11788" name="Google Shape;11788;p6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89" name="Google Shape;11789;p6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0" name="Google Shape;11790;p65"/>
              <p:cNvGrpSpPr/>
              <p:nvPr/>
            </p:nvGrpSpPr>
            <p:grpSpPr>
              <a:xfrm>
                <a:off x="4223721" y="3860404"/>
                <a:ext cx="37870" cy="32364"/>
                <a:chOff x="4223721" y="3860404"/>
                <a:chExt cx="37870" cy="32364"/>
              </a:xfrm>
            </p:grpSpPr>
            <p:sp>
              <p:nvSpPr>
                <p:cNvPr id="11791" name="Google Shape;11791;p6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2" name="Google Shape;11792;p6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3" name="Google Shape;11793;p65"/>
              <p:cNvGrpSpPr/>
              <p:nvPr/>
            </p:nvGrpSpPr>
            <p:grpSpPr>
              <a:xfrm>
                <a:off x="4104889" y="3699242"/>
                <a:ext cx="37776" cy="32357"/>
                <a:chOff x="4104889" y="3699242"/>
                <a:chExt cx="37776" cy="32357"/>
              </a:xfrm>
            </p:grpSpPr>
            <p:sp>
              <p:nvSpPr>
                <p:cNvPr id="11794" name="Google Shape;11794;p6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5" name="Google Shape;11795;p6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6" name="Google Shape;11796;p65"/>
              <p:cNvGrpSpPr/>
              <p:nvPr/>
            </p:nvGrpSpPr>
            <p:grpSpPr>
              <a:xfrm>
                <a:off x="4143608" y="3475121"/>
                <a:ext cx="37878" cy="32420"/>
                <a:chOff x="4143608" y="3475121"/>
                <a:chExt cx="37878" cy="32420"/>
              </a:xfrm>
            </p:grpSpPr>
            <p:sp>
              <p:nvSpPr>
                <p:cNvPr id="11797" name="Google Shape;11797;p6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798" name="Google Shape;11798;p6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799" name="Google Shape;11799;p65"/>
              <p:cNvGrpSpPr/>
              <p:nvPr/>
            </p:nvGrpSpPr>
            <p:grpSpPr>
              <a:xfrm>
                <a:off x="4217248" y="3570893"/>
                <a:ext cx="37776" cy="32364"/>
                <a:chOff x="4217248" y="3570893"/>
                <a:chExt cx="37776" cy="32364"/>
              </a:xfrm>
            </p:grpSpPr>
            <p:sp>
              <p:nvSpPr>
                <p:cNvPr id="11800" name="Google Shape;11800;p6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1" name="Google Shape;11801;p6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02" name="Google Shape;11802;p65"/>
              <p:cNvGrpSpPr/>
              <p:nvPr/>
            </p:nvGrpSpPr>
            <p:grpSpPr>
              <a:xfrm>
                <a:off x="4255307" y="3431612"/>
                <a:ext cx="37776" cy="32451"/>
                <a:chOff x="4255307" y="3431612"/>
                <a:chExt cx="37776" cy="32451"/>
              </a:xfrm>
            </p:grpSpPr>
            <p:sp>
              <p:nvSpPr>
                <p:cNvPr id="11803" name="Google Shape;11803;p6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4" name="Google Shape;11804;p6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05" name="Google Shape;11805;p65"/>
              <p:cNvGrpSpPr/>
              <p:nvPr/>
            </p:nvGrpSpPr>
            <p:grpSpPr>
              <a:xfrm>
                <a:off x="3853052" y="3577398"/>
                <a:ext cx="37776" cy="32420"/>
                <a:chOff x="3853052" y="3577398"/>
                <a:chExt cx="37776" cy="32420"/>
              </a:xfrm>
            </p:grpSpPr>
            <p:sp>
              <p:nvSpPr>
                <p:cNvPr id="11806" name="Google Shape;11806;p6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07" name="Google Shape;11807;p6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08" name="Google Shape;11808;p65"/>
              <p:cNvGrpSpPr/>
              <p:nvPr/>
            </p:nvGrpSpPr>
            <p:grpSpPr>
              <a:xfrm>
                <a:off x="4039908" y="3412107"/>
                <a:ext cx="37776" cy="32357"/>
                <a:chOff x="4039908" y="3412107"/>
                <a:chExt cx="37776" cy="32357"/>
              </a:xfrm>
            </p:grpSpPr>
            <p:sp>
              <p:nvSpPr>
                <p:cNvPr id="11809" name="Google Shape;11809;p6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0" name="Google Shape;11810;p6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11" name="Google Shape;11811;p65"/>
              <p:cNvGrpSpPr/>
              <p:nvPr/>
            </p:nvGrpSpPr>
            <p:grpSpPr>
              <a:xfrm>
                <a:off x="4017360" y="3342061"/>
                <a:ext cx="37870" cy="32380"/>
                <a:chOff x="4017360" y="3342061"/>
                <a:chExt cx="37870" cy="32380"/>
              </a:xfrm>
            </p:grpSpPr>
            <p:sp>
              <p:nvSpPr>
                <p:cNvPr id="11812" name="Google Shape;11812;p6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3" name="Google Shape;11813;p6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814" name="Google Shape;11814;p6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5" name="Google Shape;11815;p6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816" name="Google Shape;11816;p65"/>
              <p:cNvGrpSpPr/>
              <p:nvPr/>
            </p:nvGrpSpPr>
            <p:grpSpPr>
              <a:xfrm>
                <a:off x="3750870" y="3418650"/>
                <a:ext cx="37776" cy="32380"/>
                <a:chOff x="3750870" y="3418650"/>
                <a:chExt cx="37776" cy="32380"/>
              </a:xfrm>
            </p:grpSpPr>
            <p:sp>
              <p:nvSpPr>
                <p:cNvPr id="11817" name="Google Shape;11817;p6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18" name="Google Shape;11818;p6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19" name="Google Shape;11819;p65"/>
              <p:cNvGrpSpPr/>
              <p:nvPr/>
            </p:nvGrpSpPr>
            <p:grpSpPr>
              <a:xfrm>
                <a:off x="3632509" y="3274438"/>
                <a:ext cx="37783" cy="32357"/>
                <a:chOff x="3632509" y="3274438"/>
                <a:chExt cx="37783" cy="32357"/>
              </a:xfrm>
            </p:grpSpPr>
            <p:sp>
              <p:nvSpPr>
                <p:cNvPr id="11820" name="Google Shape;11820;p6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1" name="Google Shape;11821;p6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22" name="Google Shape;11822;p65"/>
              <p:cNvGrpSpPr/>
              <p:nvPr/>
            </p:nvGrpSpPr>
            <p:grpSpPr>
              <a:xfrm>
                <a:off x="3906424" y="3297561"/>
                <a:ext cx="37776" cy="32451"/>
                <a:chOff x="3906424" y="3297561"/>
                <a:chExt cx="37776" cy="32451"/>
              </a:xfrm>
            </p:grpSpPr>
            <p:sp>
              <p:nvSpPr>
                <p:cNvPr id="11823" name="Google Shape;11823;p6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4" name="Google Shape;11824;p6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25" name="Google Shape;11825;p65"/>
              <p:cNvGrpSpPr/>
              <p:nvPr/>
            </p:nvGrpSpPr>
            <p:grpSpPr>
              <a:xfrm>
                <a:off x="3866084" y="3412107"/>
                <a:ext cx="37776" cy="32357"/>
                <a:chOff x="3866084" y="3412107"/>
                <a:chExt cx="37776" cy="32357"/>
              </a:xfrm>
            </p:grpSpPr>
            <p:sp>
              <p:nvSpPr>
                <p:cNvPr id="11826" name="Google Shape;11826;p6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27" name="Google Shape;11827;p6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28" name="Google Shape;11828;p65"/>
              <p:cNvGrpSpPr/>
              <p:nvPr/>
            </p:nvGrpSpPr>
            <p:grpSpPr>
              <a:xfrm>
                <a:off x="4023919" y="3766409"/>
                <a:ext cx="37783" cy="32357"/>
                <a:chOff x="4023919" y="3766409"/>
                <a:chExt cx="37783" cy="32357"/>
              </a:xfrm>
            </p:grpSpPr>
            <p:sp>
              <p:nvSpPr>
                <p:cNvPr id="11829" name="Google Shape;11829;p6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0" name="Google Shape;11830;p6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31" name="Google Shape;11831;p65"/>
              <p:cNvGrpSpPr/>
              <p:nvPr/>
            </p:nvGrpSpPr>
            <p:grpSpPr>
              <a:xfrm>
                <a:off x="3973882" y="3779449"/>
                <a:ext cx="37776" cy="32357"/>
                <a:chOff x="3973882" y="3779449"/>
                <a:chExt cx="37776" cy="32357"/>
              </a:xfrm>
            </p:grpSpPr>
            <p:sp>
              <p:nvSpPr>
                <p:cNvPr id="11832" name="Google Shape;11832;p6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3" name="Google Shape;11833;p6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34" name="Google Shape;11834;p65"/>
              <p:cNvGrpSpPr/>
              <p:nvPr/>
            </p:nvGrpSpPr>
            <p:grpSpPr>
              <a:xfrm>
                <a:off x="4073398" y="3838028"/>
                <a:ext cx="37776" cy="32380"/>
                <a:chOff x="4073398" y="3838028"/>
                <a:chExt cx="37776" cy="32380"/>
              </a:xfrm>
            </p:grpSpPr>
            <p:sp>
              <p:nvSpPr>
                <p:cNvPr id="11835" name="Google Shape;11835;p6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6" name="Google Shape;11836;p6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37" name="Google Shape;11837;p65"/>
              <p:cNvGrpSpPr/>
              <p:nvPr/>
            </p:nvGrpSpPr>
            <p:grpSpPr>
              <a:xfrm>
                <a:off x="4342672" y="4144496"/>
                <a:ext cx="37752" cy="32364"/>
                <a:chOff x="4342672" y="4144496"/>
                <a:chExt cx="37752" cy="32364"/>
              </a:xfrm>
            </p:grpSpPr>
            <p:sp>
              <p:nvSpPr>
                <p:cNvPr id="11838" name="Google Shape;11838;p6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39" name="Google Shape;11839;p6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0" name="Google Shape;11840;p65"/>
              <p:cNvGrpSpPr/>
              <p:nvPr/>
            </p:nvGrpSpPr>
            <p:grpSpPr>
              <a:xfrm>
                <a:off x="4406386" y="4056872"/>
                <a:ext cx="37783" cy="32364"/>
                <a:chOff x="4406386" y="4056872"/>
                <a:chExt cx="37783" cy="32364"/>
              </a:xfrm>
            </p:grpSpPr>
            <p:sp>
              <p:nvSpPr>
                <p:cNvPr id="11841" name="Google Shape;11841;p6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2" name="Google Shape;11842;p6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3" name="Google Shape;11843;p65"/>
              <p:cNvGrpSpPr/>
              <p:nvPr/>
            </p:nvGrpSpPr>
            <p:grpSpPr>
              <a:xfrm>
                <a:off x="4284416" y="4245254"/>
                <a:ext cx="37783" cy="32357"/>
                <a:chOff x="4284416" y="4245254"/>
                <a:chExt cx="37783" cy="32357"/>
              </a:xfrm>
            </p:grpSpPr>
            <p:sp>
              <p:nvSpPr>
                <p:cNvPr id="11844" name="Google Shape;11844;p6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5" name="Google Shape;11845;p6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6" name="Google Shape;11846;p65"/>
              <p:cNvGrpSpPr/>
              <p:nvPr/>
            </p:nvGrpSpPr>
            <p:grpSpPr>
              <a:xfrm>
                <a:off x="4219057" y="4331258"/>
                <a:ext cx="37776" cy="32364"/>
                <a:chOff x="4219057" y="4331258"/>
                <a:chExt cx="37776" cy="32364"/>
              </a:xfrm>
            </p:grpSpPr>
            <p:sp>
              <p:nvSpPr>
                <p:cNvPr id="11847" name="Google Shape;11847;p6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48" name="Google Shape;11848;p6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49" name="Google Shape;11849;p65"/>
              <p:cNvGrpSpPr/>
              <p:nvPr/>
            </p:nvGrpSpPr>
            <p:grpSpPr>
              <a:xfrm>
                <a:off x="4204122" y="4141688"/>
                <a:ext cx="33497" cy="28699"/>
                <a:chOff x="4204122" y="4141688"/>
                <a:chExt cx="33497" cy="28699"/>
              </a:xfrm>
            </p:grpSpPr>
            <p:sp>
              <p:nvSpPr>
                <p:cNvPr id="11850" name="Google Shape;11850;p6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1" name="Google Shape;11851;p6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52" name="Google Shape;11852;p65"/>
              <p:cNvGrpSpPr/>
              <p:nvPr/>
            </p:nvGrpSpPr>
            <p:grpSpPr>
              <a:xfrm>
                <a:off x="4301546" y="4003869"/>
                <a:ext cx="38916" cy="33324"/>
                <a:chOff x="4301546" y="4003869"/>
                <a:chExt cx="38916" cy="33324"/>
              </a:xfrm>
            </p:grpSpPr>
            <p:sp>
              <p:nvSpPr>
                <p:cNvPr id="11853" name="Google Shape;11853;p6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4" name="Google Shape;11854;p6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55" name="Google Shape;11855;p65"/>
              <p:cNvGrpSpPr/>
              <p:nvPr/>
            </p:nvGrpSpPr>
            <p:grpSpPr>
              <a:xfrm>
                <a:off x="4210681" y="3924669"/>
                <a:ext cx="36549" cy="31366"/>
                <a:chOff x="4210681" y="3924669"/>
                <a:chExt cx="36549" cy="31366"/>
              </a:xfrm>
            </p:grpSpPr>
            <p:sp>
              <p:nvSpPr>
                <p:cNvPr id="11856" name="Google Shape;11856;p6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57" name="Google Shape;11857;p6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58" name="Google Shape;11858;p65"/>
              <p:cNvGrpSpPr/>
              <p:nvPr/>
            </p:nvGrpSpPr>
            <p:grpSpPr>
              <a:xfrm>
                <a:off x="3987771" y="3628874"/>
                <a:ext cx="31499" cy="26993"/>
                <a:chOff x="3987771" y="3628874"/>
                <a:chExt cx="31499" cy="26993"/>
              </a:xfrm>
            </p:grpSpPr>
            <p:sp>
              <p:nvSpPr>
                <p:cNvPr id="11859" name="Google Shape;11859;p6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0" name="Google Shape;11860;p6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61" name="Google Shape;11861;p65"/>
              <p:cNvGrpSpPr/>
              <p:nvPr/>
            </p:nvGrpSpPr>
            <p:grpSpPr>
              <a:xfrm>
                <a:off x="4087382" y="3775674"/>
                <a:ext cx="31405" cy="26898"/>
                <a:chOff x="4087382" y="3775674"/>
                <a:chExt cx="31405" cy="26898"/>
              </a:xfrm>
            </p:grpSpPr>
            <p:sp>
              <p:nvSpPr>
                <p:cNvPr id="11862" name="Google Shape;11862;p6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3" name="Google Shape;11863;p6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64" name="Google Shape;11864;p65"/>
              <p:cNvGrpSpPr/>
              <p:nvPr/>
            </p:nvGrpSpPr>
            <p:grpSpPr>
              <a:xfrm>
                <a:off x="4118873" y="3856637"/>
                <a:ext cx="31405" cy="26906"/>
                <a:chOff x="4118873" y="3856637"/>
                <a:chExt cx="31405" cy="26906"/>
              </a:xfrm>
            </p:grpSpPr>
            <p:sp>
              <p:nvSpPr>
                <p:cNvPr id="11865" name="Google Shape;11865;p6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6" name="Google Shape;11866;p6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67" name="Google Shape;11867;p65"/>
              <p:cNvGrpSpPr/>
              <p:nvPr/>
            </p:nvGrpSpPr>
            <p:grpSpPr>
              <a:xfrm>
                <a:off x="4168541" y="3639523"/>
                <a:ext cx="31499" cy="26906"/>
                <a:chOff x="4168541" y="3639523"/>
                <a:chExt cx="31499" cy="26906"/>
              </a:xfrm>
            </p:grpSpPr>
            <p:sp>
              <p:nvSpPr>
                <p:cNvPr id="11868" name="Google Shape;11868;p6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69" name="Google Shape;11869;p6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0" name="Google Shape;11870;p65"/>
              <p:cNvGrpSpPr/>
              <p:nvPr/>
            </p:nvGrpSpPr>
            <p:grpSpPr>
              <a:xfrm>
                <a:off x="3965789" y="3393545"/>
                <a:ext cx="31405" cy="26945"/>
                <a:chOff x="3965789" y="3393545"/>
                <a:chExt cx="31405" cy="26945"/>
              </a:xfrm>
            </p:grpSpPr>
            <p:sp>
              <p:nvSpPr>
                <p:cNvPr id="11871" name="Google Shape;11871;p6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2" name="Google Shape;11872;p6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3" name="Google Shape;11873;p65"/>
              <p:cNvGrpSpPr/>
              <p:nvPr/>
            </p:nvGrpSpPr>
            <p:grpSpPr>
              <a:xfrm>
                <a:off x="3925166" y="3491008"/>
                <a:ext cx="31405" cy="27001"/>
                <a:chOff x="3925166" y="3491008"/>
                <a:chExt cx="31405" cy="27001"/>
              </a:xfrm>
            </p:grpSpPr>
            <p:sp>
              <p:nvSpPr>
                <p:cNvPr id="11874" name="Google Shape;11874;p6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5" name="Google Shape;11875;p6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6" name="Google Shape;11876;p65"/>
              <p:cNvGrpSpPr/>
              <p:nvPr/>
            </p:nvGrpSpPr>
            <p:grpSpPr>
              <a:xfrm>
                <a:off x="3682845" y="3340976"/>
                <a:ext cx="31397" cy="26898"/>
                <a:chOff x="3682845" y="3340976"/>
                <a:chExt cx="31397" cy="26898"/>
              </a:xfrm>
            </p:grpSpPr>
            <p:sp>
              <p:nvSpPr>
                <p:cNvPr id="11877" name="Google Shape;11877;p6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78" name="Google Shape;11878;p6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79" name="Google Shape;11879;p65"/>
              <p:cNvGrpSpPr/>
              <p:nvPr/>
            </p:nvGrpSpPr>
            <p:grpSpPr>
              <a:xfrm>
                <a:off x="3795393" y="3353725"/>
                <a:ext cx="31499" cy="26993"/>
                <a:chOff x="3795393" y="3353725"/>
                <a:chExt cx="31499" cy="26993"/>
              </a:xfrm>
            </p:grpSpPr>
            <p:sp>
              <p:nvSpPr>
                <p:cNvPr id="11880" name="Google Shape;11880;p6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1" name="Google Shape;11881;p6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82" name="Google Shape;11882;p65"/>
              <p:cNvGrpSpPr/>
              <p:nvPr/>
            </p:nvGrpSpPr>
            <p:grpSpPr>
              <a:xfrm>
                <a:off x="4176909" y="4363221"/>
                <a:ext cx="38924" cy="33316"/>
                <a:chOff x="4176909" y="4363221"/>
                <a:chExt cx="38924" cy="33316"/>
              </a:xfrm>
            </p:grpSpPr>
            <p:sp>
              <p:nvSpPr>
                <p:cNvPr id="11883" name="Google Shape;11883;p6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4" name="Google Shape;11884;p6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85" name="Google Shape;11885;p65"/>
              <p:cNvGrpSpPr/>
              <p:nvPr/>
            </p:nvGrpSpPr>
            <p:grpSpPr>
              <a:xfrm>
                <a:off x="4226191" y="4007660"/>
                <a:ext cx="33560" cy="28770"/>
                <a:chOff x="4226191" y="4007660"/>
                <a:chExt cx="33560" cy="28770"/>
              </a:xfrm>
            </p:grpSpPr>
            <p:sp>
              <p:nvSpPr>
                <p:cNvPr id="11886" name="Google Shape;11886;p6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87" name="Google Shape;11887;p6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88" name="Google Shape;11888;p65"/>
              <p:cNvGrpSpPr/>
              <p:nvPr/>
            </p:nvGrpSpPr>
            <p:grpSpPr>
              <a:xfrm>
                <a:off x="3597785" y="3377045"/>
                <a:ext cx="33591" cy="28699"/>
                <a:chOff x="3597785" y="3377045"/>
                <a:chExt cx="33591" cy="28699"/>
              </a:xfrm>
            </p:grpSpPr>
            <p:sp>
              <p:nvSpPr>
                <p:cNvPr id="11889" name="Google Shape;11889;p6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0" name="Google Shape;11890;p6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91" name="Google Shape;11891;p65"/>
              <p:cNvGrpSpPr/>
              <p:nvPr/>
            </p:nvGrpSpPr>
            <p:grpSpPr>
              <a:xfrm>
                <a:off x="3887870" y="3669796"/>
                <a:ext cx="33591" cy="28692"/>
                <a:chOff x="3887870" y="3669796"/>
                <a:chExt cx="33591" cy="28692"/>
              </a:xfrm>
            </p:grpSpPr>
            <p:sp>
              <p:nvSpPr>
                <p:cNvPr id="11892" name="Google Shape;11892;p6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3" name="Google Shape;11893;p6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94" name="Google Shape;11894;p65"/>
              <p:cNvGrpSpPr/>
              <p:nvPr/>
            </p:nvGrpSpPr>
            <p:grpSpPr>
              <a:xfrm>
                <a:off x="3818320" y="3481625"/>
                <a:ext cx="33497" cy="28770"/>
                <a:chOff x="3818320" y="3481625"/>
                <a:chExt cx="33497" cy="28770"/>
              </a:xfrm>
            </p:grpSpPr>
            <p:sp>
              <p:nvSpPr>
                <p:cNvPr id="11895" name="Google Shape;11895;p6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6" name="Google Shape;11896;p6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897" name="Google Shape;11897;p65"/>
              <p:cNvGrpSpPr/>
              <p:nvPr/>
            </p:nvGrpSpPr>
            <p:grpSpPr>
              <a:xfrm>
                <a:off x="4278139" y="4120948"/>
                <a:ext cx="37492" cy="32129"/>
                <a:chOff x="4278139" y="4120948"/>
                <a:chExt cx="37492" cy="32129"/>
              </a:xfrm>
            </p:grpSpPr>
            <p:sp>
              <p:nvSpPr>
                <p:cNvPr id="11898" name="Google Shape;11898;p6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899" name="Google Shape;11899;p6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0" name="Google Shape;11900;p65"/>
              <p:cNvGrpSpPr/>
              <p:nvPr/>
            </p:nvGrpSpPr>
            <p:grpSpPr>
              <a:xfrm>
                <a:off x="4419898" y="3977388"/>
                <a:ext cx="33497" cy="28692"/>
                <a:chOff x="4419898" y="3977388"/>
                <a:chExt cx="33497" cy="28692"/>
              </a:xfrm>
            </p:grpSpPr>
            <p:sp>
              <p:nvSpPr>
                <p:cNvPr id="11901" name="Google Shape;11901;p6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2" name="Google Shape;11902;p6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3" name="Google Shape;11903;p65"/>
              <p:cNvGrpSpPr/>
              <p:nvPr/>
            </p:nvGrpSpPr>
            <p:grpSpPr>
              <a:xfrm>
                <a:off x="4158930" y="4034684"/>
                <a:ext cx="33497" cy="28762"/>
                <a:chOff x="4158930" y="4034684"/>
                <a:chExt cx="33497" cy="28762"/>
              </a:xfrm>
            </p:grpSpPr>
            <p:sp>
              <p:nvSpPr>
                <p:cNvPr id="11904" name="Google Shape;11904;p6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5" name="Google Shape;11905;p6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6" name="Google Shape;11906;p65"/>
              <p:cNvGrpSpPr/>
              <p:nvPr/>
            </p:nvGrpSpPr>
            <p:grpSpPr>
              <a:xfrm>
                <a:off x="4134949" y="3957049"/>
                <a:ext cx="33497" cy="28770"/>
                <a:chOff x="4134949" y="3957049"/>
                <a:chExt cx="33497" cy="28770"/>
              </a:xfrm>
            </p:grpSpPr>
            <p:sp>
              <p:nvSpPr>
                <p:cNvPr id="11907" name="Google Shape;11907;p6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08" name="Google Shape;11908;p6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09" name="Google Shape;11909;p65"/>
              <p:cNvGrpSpPr/>
              <p:nvPr/>
            </p:nvGrpSpPr>
            <p:grpSpPr>
              <a:xfrm>
                <a:off x="4193653" y="4184403"/>
                <a:ext cx="43580" cy="37264"/>
                <a:chOff x="4193653" y="4184403"/>
                <a:chExt cx="43580" cy="37264"/>
              </a:xfrm>
            </p:grpSpPr>
            <p:sp>
              <p:nvSpPr>
                <p:cNvPr id="11910" name="Google Shape;11910;p6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1" name="Google Shape;11911;p6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12" name="Google Shape;11912;p65"/>
              <p:cNvGrpSpPr/>
              <p:nvPr/>
            </p:nvGrpSpPr>
            <p:grpSpPr>
              <a:xfrm>
                <a:off x="4343600" y="3943844"/>
                <a:ext cx="43580" cy="37312"/>
                <a:chOff x="4343600" y="3943844"/>
                <a:chExt cx="43580" cy="37312"/>
              </a:xfrm>
            </p:grpSpPr>
            <p:sp>
              <p:nvSpPr>
                <p:cNvPr id="11913" name="Google Shape;11913;p6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4" name="Google Shape;11914;p6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15" name="Google Shape;11915;p65"/>
              <p:cNvGrpSpPr/>
              <p:nvPr/>
            </p:nvGrpSpPr>
            <p:grpSpPr>
              <a:xfrm>
                <a:off x="4172339" y="3381693"/>
                <a:ext cx="31499" cy="27001"/>
                <a:chOff x="4172339" y="3381693"/>
                <a:chExt cx="31499" cy="27001"/>
              </a:xfrm>
            </p:grpSpPr>
            <p:sp>
              <p:nvSpPr>
                <p:cNvPr id="11916" name="Google Shape;11916;p6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17" name="Google Shape;11917;p6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921"/>
        <p:cNvGrpSpPr/>
        <p:nvPr/>
      </p:nvGrpSpPr>
      <p:grpSpPr>
        <a:xfrm>
          <a:off x="0" y="0"/>
          <a:ext cx="0" cy="0"/>
          <a:chOff x="0" y="0"/>
          <a:chExt cx="0" cy="0"/>
        </a:xfrm>
      </p:grpSpPr>
      <p:grpSp>
        <p:nvGrpSpPr>
          <p:cNvPr id="11922" name="Google Shape;11922;p66"/>
          <p:cNvGrpSpPr/>
          <p:nvPr/>
        </p:nvGrpSpPr>
        <p:grpSpPr>
          <a:xfrm>
            <a:off x="2835498" y="4810545"/>
            <a:ext cx="1470521" cy="1013783"/>
            <a:chOff x="4967783" y="2151471"/>
            <a:chExt cx="3920692" cy="2702940"/>
          </a:xfrm>
        </p:grpSpPr>
        <p:grpSp>
          <p:nvGrpSpPr>
            <p:cNvPr id="11923" name="Google Shape;11923;p66"/>
            <p:cNvGrpSpPr/>
            <p:nvPr/>
          </p:nvGrpSpPr>
          <p:grpSpPr>
            <a:xfrm>
              <a:off x="5045709" y="2252109"/>
              <a:ext cx="3761071" cy="2501708"/>
              <a:chOff x="2691784" y="1805334"/>
              <a:chExt cx="3761071" cy="2501708"/>
            </a:xfrm>
          </p:grpSpPr>
          <p:sp>
            <p:nvSpPr>
              <p:cNvPr id="11924" name="Google Shape;11924;p6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5" name="Google Shape;11925;p6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6" name="Google Shape;11926;p6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7" name="Google Shape;11927;p6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8" name="Google Shape;11928;p6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29" name="Google Shape;11929;p6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0" name="Google Shape;11930;p6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31" name="Google Shape;11931;p66"/>
            <p:cNvGrpSpPr/>
            <p:nvPr/>
          </p:nvGrpSpPr>
          <p:grpSpPr>
            <a:xfrm>
              <a:off x="4967783" y="2151471"/>
              <a:ext cx="3920692" cy="2702940"/>
              <a:chOff x="2613858" y="1704696"/>
              <a:chExt cx="3920692" cy="2702940"/>
            </a:xfrm>
          </p:grpSpPr>
          <p:sp>
            <p:nvSpPr>
              <p:cNvPr id="11932" name="Google Shape;11932;p6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3" name="Google Shape;11933;p6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4" name="Google Shape;11934;p6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5" name="Google Shape;11935;p6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36" name="Google Shape;11936;p6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937" name="Google Shape;11937;p66"/>
          <p:cNvGrpSpPr/>
          <p:nvPr/>
        </p:nvGrpSpPr>
        <p:grpSpPr>
          <a:xfrm>
            <a:off x="4707377" y="1994914"/>
            <a:ext cx="2082548" cy="944773"/>
            <a:chOff x="3530532" y="1496185"/>
            <a:chExt cx="1561911" cy="708580"/>
          </a:xfrm>
        </p:grpSpPr>
        <p:grpSp>
          <p:nvGrpSpPr>
            <p:cNvPr id="11938" name="Google Shape;11938;p66"/>
            <p:cNvGrpSpPr/>
            <p:nvPr/>
          </p:nvGrpSpPr>
          <p:grpSpPr>
            <a:xfrm>
              <a:off x="3720318" y="1857562"/>
              <a:ext cx="1372125" cy="54"/>
              <a:chOff x="3720318" y="1857562"/>
              <a:chExt cx="1372125" cy="54"/>
            </a:xfrm>
          </p:grpSpPr>
          <p:cxnSp>
            <p:nvCxnSpPr>
              <p:cNvPr id="11939" name="Google Shape;11939;p66"/>
              <p:cNvCxnSpPr>
                <a:endCxn id="1194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941" name="Google Shape;11941;p6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942" name="Google Shape;11942;p6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1943" name="Google Shape;11943;p66"/>
              <p:cNvCxnSpPr>
                <a:stCxn id="1194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1944" name="Google Shape;11944;p66"/>
            <p:cNvGrpSpPr/>
            <p:nvPr/>
          </p:nvGrpSpPr>
          <p:grpSpPr>
            <a:xfrm>
              <a:off x="3567462" y="1496185"/>
              <a:ext cx="286500" cy="272914"/>
              <a:chOff x="3567462" y="1496185"/>
              <a:chExt cx="286500" cy="272914"/>
            </a:xfrm>
          </p:grpSpPr>
          <p:cxnSp>
            <p:nvCxnSpPr>
              <p:cNvPr id="11945" name="Google Shape;11945;p6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946" name="Google Shape;11946;p6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947" name="Google Shape;11947;p6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8" name="Google Shape;11948;p6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949" name="Google Shape;11949;p66"/>
            <p:cNvGrpSpPr/>
            <p:nvPr/>
          </p:nvGrpSpPr>
          <p:grpSpPr>
            <a:xfrm>
              <a:off x="3929014" y="1960574"/>
              <a:ext cx="286500" cy="242342"/>
              <a:chOff x="3929014" y="1960574"/>
              <a:chExt cx="286500" cy="242342"/>
            </a:xfrm>
          </p:grpSpPr>
          <p:cxnSp>
            <p:nvCxnSpPr>
              <p:cNvPr id="11950" name="Google Shape;11950;p6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1951" name="Google Shape;11951;p6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52" name="Google Shape;11952;p66"/>
            <p:cNvGrpSpPr/>
            <p:nvPr/>
          </p:nvGrpSpPr>
          <p:grpSpPr>
            <a:xfrm>
              <a:off x="4290828" y="1496185"/>
              <a:ext cx="286500" cy="272914"/>
              <a:chOff x="4290828" y="1496185"/>
              <a:chExt cx="286500" cy="272914"/>
            </a:xfrm>
          </p:grpSpPr>
          <p:cxnSp>
            <p:nvCxnSpPr>
              <p:cNvPr id="11953" name="Google Shape;11953;p6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1954" name="Google Shape;11954;p6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1955" name="Google Shape;11955;p6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40" name="Google Shape;11940;p6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1956" name="Google Shape;11956;p66"/>
            <p:cNvGrpSpPr/>
            <p:nvPr/>
          </p:nvGrpSpPr>
          <p:grpSpPr>
            <a:xfrm>
              <a:off x="4657726" y="1959674"/>
              <a:ext cx="286500" cy="245092"/>
              <a:chOff x="4657726" y="1959674"/>
              <a:chExt cx="286500" cy="245092"/>
            </a:xfrm>
          </p:grpSpPr>
          <p:cxnSp>
            <p:nvCxnSpPr>
              <p:cNvPr id="11957" name="Google Shape;11957;p6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1958" name="Google Shape;11958;p6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959" name="Google Shape;11959;p66"/>
          <p:cNvGrpSpPr/>
          <p:nvPr/>
        </p:nvGrpSpPr>
        <p:grpSpPr>
          <a:xfrm>
            <a:off x="4683401" y="3144377"/>
            <a:ext cx="2129376" cy="504865"/>
            <a:chOff x="3512551" y="2358282"/>
            <a:chExt cx="1597032" cy="378649"/>
          </a:xfrm>
        </p:grpSpPr>
        <p:grpSp>
          <p:nvGrpSpPr>
            <p:cNvPr id="11960" name="Google Shape;11960;p66"/>
            <p:cNvGrpSpPr/>
            <p:nvPr/>
          </p:nvGrpSpPr>
          <p:grpSpPr>
            <a:xfrm>
              <a:off x="3738198" y="2553002"/>
              <a:ext cx="1145834" cy="117"/>
              <a:chOff x="3738198" y="2553002"/>
              <a:chExt cx="1145834" cy="117"/>
            </a:xfrm>
          </p:grpSpPr>
          <p:cxnSp>
            <p:nvCxnSpPr>
              <p:cNvPr id="11961" name="Google Shape;11961;p6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962" name="Google Shape;11962;p6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1963" name="Google Shape;11963;p66"/>
              <p:cNvCxnSpPr>
                <a:stCxn id="11964" idx="6"/>
                <a:endCxn id="1196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1966" name="Google Shape;11966;p66"/>
            <p:cNvGrpSpPr/>
            <p:nvPr/>
          </p:nvGrpSpPr>
          <p:grpSpPr>
            <a:xfrm>
              <a:off x="3969644" y="2440153"/>
              <a:ext cx="225900" cy="296779"/>
              <a:chOff x="3969644" y="2440153"/>
              <a:chExt cx="225900" cy="296779"/>
            </a:xfrm>
          </p:grpSpPr>
          <p:cxnSp>
            <p:nvCxnSpPr>
              <p:cNvPr id="11967" name="Google Shape;11967;p6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1965" name="Google Shape;11965;p6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68" name="Google Shape;11968;p6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69" name="Google Shape;11969;p66"/>
            <p:cNvGrpSpPr/>
            <p:nvPr/>
          </p:nvGrpSpPr>
          <p:grpSpPr>
            <a:xfrm>
              <a:off x="4426818" y="2358282"/>
              <a:ext cx="225600" cy="307471"/>
              <a:chOff x="4426818" y="2358282"/>
              <a:chExt cx="225600" cy="307471"/>
            </a:xfrm>
          </p:grpSpPr>
          <p:cxnSp>
            <p:nvCxnSpPr>
              <p:cNvPr id="11970" name="Google Shape;11970;p66"/>
              <p:cNvCxnSpPr>
                <a:stCxn id="1197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1972" name="Google Shape;11972;p6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1" name="Google Shape;11971;p6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73" name="Google Shape;11973;p66"/>
            <p:cNvGrpSpPr/>
            <p:nvPr/>
          </p:nvGrpSpPr>
          <p:grpSpPr>
            <a:xfrm>
              <a:off x="4883984" y="2440153"/>
              <a:ext cx="225600" cy="296479"/>
              <a:chOff x="4883984" y="2440153"/>
              <a:chExt cx="225600" cy="296479"/>
            </a:xfrm>
          </p:grpSpPr>
          <p:cxnSp>
            <p:nvCxnSpPr>
              <p:cNvPr id="11974" name="Google Shape;11974;p6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1975" name="Google Shape;11975;p6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6" name="Google Shape;11976;p6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77" name="Google Shape;11977;p66"/>
            <p:cNvGrpSpPr/>
            <p:nvPr/>
          </p:nvGrpSpPr>
          <p:grpSpPr>
            <a:xfrm>
              <a:off x="3512551" y="2358356"/>
              <a:ext cx="225647" cy="307629"/>
              <a:chOff x="2182679" y="2005014"/>
              <a:chExt cx="792300" cy="1080158"/>
            </a:xfrm>
          </p:grpSpPr>
          <p:cxnSp>
            <p:nvCxnSpPr>
              <p:cNvPr id="11978" name="Google Shape;11978;p66"/>
              <p:cNvCxnSpPr>
                <a:stCxn id="1197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1964" name="Google Shape;11964;p6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79" name="Google Shape;11979;p6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1980" name="Google Shape;11980;p66"/>
          <p:cNvGrpSpPr/>
          <p:nvPr/>
        </p:nvGrpSpPr>
        <p:grpSpPr>
          <a:xfrm>
            <a:off x="9163512" y="1576105"/>
            <a:ext cx="2079745" cy="963480"/>
            <a:chOff x="634175" y="2986275"/>
            <a:chExt cx="3147949" cy="1458344"/>
          </a:xfrm>
        </p:grpSpPr>
        <p:cxnSp>
          <p:nvCxnSpPr>
            <p:cNvPr id="11981" name="Google Shape;11981;p66"/>
            <p:cNvCxnSpPr>
              <a:stCxn id="11982" idx="4"/>
              <a:endCxn id="1198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1984" name="Google Shape;11984;p66"/>
            <p:cNvCxnSpPr>
              <a:stCxn id="11983" idx="0"/>
              <a:endCxn id="1198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986" name="Google Shape;11986;p66"/>
            <p:cNvCxnSpPr>
              <a:stCxn id="11985" idx="4"/>
              <a:endCxn id="1198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1988" name="Google Shape;11988;p66"/>
            <p:cNvCxnSpPr>
              <a:stCxn id="11987" idx="0"/>
              <a:endCxn id="1198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1989" name="Google Shape;11989;p6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1985" name="Google Shape;11985;p6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1982" name="Google Shape;11982;p6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1987" name="Google Shape;11987;p6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1983" name="Google Shape;11983;p6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FFFFFF"/>
                </a:solidFill>
                <a:latin typeface="Calibri" panose="020F0502020204030204"/>
                <a:ea typeface="Calibri" panose="020F0502020204030204"/>
                <a:cs typeface="Calibri" panose="020F0502020204030204"/>
                <a:sym typeface="Calibri" panose="020F0502020204030204"/>
              </a:endParaRPr>
            </a:p>
          </p:txBody>
        </p:sp>
      </p:grpSp>
      <p:grpSp>
        <p:nvGrpSpPr>
          <p:cNvPr id="11990" name="Google Shape;11990;p66"/>
          <p:cNvGrpSpPr/>
          <p:nvPr/>
        </p:nvGrpSpPr>
        <p:grpSpPr>
          <a:xfrm>
            <a:off x="4701899" y="3855983"/>
            <a:ext cx="2094292" cy="392164"/>
            <a:chOff x="998425" y="1182125"/>
            <a:chExt cx="1065400" cy="199500"/>
          </a:xfrm>
        </p:grpSpPr>
        <p:sp>
          <p:nvSpPr>
            <p:cNvPr id="11991" name="Google Shape;11991;p6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2" name="Google Shape;11992;p6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3" name="Google Shape;11993;p6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4" name="Google Shape;11994;p6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5" name="Google Shape;11995;p6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1996" name="Google Shape;11996;p66"/>
          <p:cNvGrpSpPr/>
          <p:nvPr/>
        </p:nvGrpSpPr>
        <p:grpSpPr>
          <a:xfrm>
            <a:off x="9159574" y="2679299"/>
            <a:ext cx="2087621" cy="488972"/>
            <a:chOff x="1247650" y="2075423"/>
            <a:chExt cx="6648477" cy="1557238"/>
          </a:xfrm>
        </p:grpSpPr>
        <p:sp>
          <p:nvSpPr>
            <p:cNvPr id="11997" name="Google Shape;11997;p6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8" name="Google Shape;11998;p6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1999" name="Google Shape;11999;p6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0" name="Google Shape;12000;p6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1" name="Google Shape;12001;p6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02" name="Google Shape;12002;p6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003" name="Google Shape;12003;p66"/>
          <p:cNvGrpSpPr/>
          <p:nvPr/>
        </p:nvGrpSpPr>
        <p:grpSpPr>
          <a:xfrm>
            <a:off x="9138657" y="4211052"/>
            <a:ext cx="2129415" cy="884587"/>
            <a:chOff x="6796238" y="3158297"/>
            <a:chExt cx="1630319" cy="677257"/>
          </a:xfrm>
        </p:grpSpPr>
        <p:cxnSp>
          <p:nvCxnSpPr>
            <p:cNvPr id="12004" name="Google Shape;12004;p6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005" name="Google Shape;12005;p6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2006" name="Google Shape;12006;p6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2007" name="Google Shape;12007;p6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2008" name="Google Shape;12008;p66"/>
            <p:cNvGrpSpPr/>
            <p:nvPr/>
          </p:nvGrpSpPr>
          <p:grpSpPr>
            <a:xfrm>
              <a:off x="6796238" y="3311904"/>
              <a:ext cx="1630319" cy="377697"/>
              <a:chOff x="6796238" y="3311904"/>
              <a:chExt cx="1630319" cy="377697"/>
            </a:xfrm>
          </p:grpSpPr>
          <p:sp>
            <p:nvSpPr>
              <p:cNvPr id="12009" name="Google Shape;12009;p6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0" name="Google Shape;12010;p6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1" name="Google Shape;12011;p6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012" name="Google Shape;12012;p66"/>
          <p:cNvGrpSpPr/>
          <p:nvPr/>
        </p:nvGrpSpPr>
        <p:grpSpPr>
          <a:xfrm>
            <a:off x="7166840" y="1572909"/>
            <a:ext cx="1824808" cy="2125073"/>
            <a:chOff x="1839112" y="2209163"/>
            <a:chExt cx="1918159" cy="2233784"/>
          </a:xfrm>
        </p:grpSpPr>
        <p:sp>
          <p:nvSpPr>
            <p:cNvPr id="12013" name="Google Shape;12013;p6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4" name="Google Shape;12014;p6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15" name="Google Shape;12015;p6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016" name="Google Shape;12016;p66"/>
            <p:cNvCxnSpPr>
              <a:stCxn id="12013" idx="6"/>
              <a:endCxn id="1201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017" name="Google Shape;12017;p66"/>
            <p:cNvCxnSpPr>
              <a:stCxn id="12014" idx="4"/>
              <a:endCxn id="1201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2019" name="Google Shape;12019;p66"/>
            <p:cNvCxnSpPr>
              <a:stCxn id="12018" idx="6"/>
              <a:endCxn id="1201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2020" name="Google Shape;12020;p66"/>
            <p:cNvCxnSpPr>
              <a:stCxn id="12015" idx="4"/>
              <a:endCxn id="1202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2018" name="Google Shape;12018;p6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1" name="Google Shape;12021;p6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2" name="Google Shape;12022;p6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023" name="Google Shape;12023;p66"/>
            <p:cNvCxnSpPr>
              <a:endCxn id="1202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2024" name="Google Shape;12024;p66"/>
          <p:cNvGrpSpPr/>
          <p:nvPr/>
        </p:nvGrpSpPr>
        <p:grpSpPr>
          <a:xfrm>
            <a:off x="4676671" y="1581223"/>
            <a:ext cx="2183957" cy="206589"/>
            <a:chOff x="238125" y="2506075"/>
            <a:chExt cx="7115411" cy="673075"/>
          </a:xfrm>
        </p:grpSpPr>
        <p:sp>
          <p:nvSpPr>
            <p:cNvPr id="12025" name="Google Shape;12025;p6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6" name="Google Shape;12026;p6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7" name="Google Shape;12027;p6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8" name="Google Shape;12028;p6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29" name="Google Shape;12029;p6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030" name="Google Shape;12030;p66"/>
          <p:cNvGrpSpPr/>
          <p:nvPr/>
        </p:nvGrpSpPr>
        <p:grpSpPr>
          <a:xfrm>
            <a:off x="994916" y="2010019"/>
            <a:ext cx="3302349" cy="122324"/>
            <a:chOff x="1464850" y="436376"/>
            <a:chExt cx="6001362" cy="222300"/>
          </a:xfrm>
        </p:grpSpPr>
        <p:sp>
          <p:nvSpPr>
            <p:cNvPr id="12031" name="Google Shape;12031;p6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2" name="Google Shape;12032;p6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3" name="Google Shape;12033;p6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4" name="Google Shape;12034;p6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35" name="Google Shape;12035;p6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036" name="Google Shape;12036;p6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037" name="Google Shape;12037;p6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038" name="Google Shape;12038;p6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2039" name="Google Shape;12039;p6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2040" name="Google Shape;12040;p66"/>
          <p:cNvGrpSpPr/>
          <p:nvPr/>
        </p:nvGrpSpPr>
        <p:grpSpPr>
          <a:xfrm>
            <a:off x="976607" y="3657307"/>
            <a:ext cx="1936947" cy="869231"/>
            <a:chOff x="803162" y="2667727"/>
            <a:chExt cx="1411906" cy="633611"/>
          </a:xfrm>
        </p:grpSpPr>
        <p:cxnSp>
          <p:nvCxnSpPr>
            <p:cNvPr id="12041" name="Google Shape;12041;p66"/>
            <p:cNvCxnSpPr>
              <a:stCxn id="12042" idx="2"/>
              <a:endCxn id="1204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44" name="Google Shape;12044;p66"/>
            <p:cNvCxnSpPr>
              <a:stCxn id="12045" idx="0"/>
              <a:endCxn id="1204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46" name="Google Shape;12046;p66"/>
            <p:cNvCxnSpPr>
              <a:stCxn id="12045" idx="2"/>
              <a:endCxn id="1204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48" name="Google Shape;12048;p66"/>
            <p:cNvCxnSpPr>
              <a:stCxn id="12049" idx="0"/>
              <a:endCxn id="1204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50" name="Google Shape;12050;p66"/>
            <p:cNvCxnSpPr>
              <a:stCxn id="12043" idx="2"/>
              <a:endCxn id="1205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2052" name="Google Shape;12052;p66"/>
            <p:cNvCxnSpPr>
              <a:stCxn id="12053" idx="0"/>
              <a:endCxn id="1204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2049" name="Google Shape;12049;p6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047" name="Google Shape;12047;p6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053" name="Google Shape;12053;p6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051" name="Google Shape;12051;p6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043" name="Google Shape;12043;p6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045" name="Google Shape;12045;p6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042" name="Google Shape;12042;p6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grpSp>
      <p:grpSp>
        <p:nvGrpSpPr>
          <p:cNvPr id="12054" name="Google Shape;12054;p66"/>
          <p:cNvGrpSpPr/>
          <p:nvPr/>
        </p:nvGrpSpPr>
        <p:grpSpPr>
          <a:xfrm>
            <a:off x="976609" y="1571358"/>
            <a:ext cx="3358055" cy="279079"/>
            <a:chOff x="803163" y="1111966"/>
            <a:chExt cx="2447800" cy="203430"/>
          </a:xfrm>
        </p:grpSpPr>
        <p:grpSp>
          <p:nvGrpSpPr>
            <p:cNvPr id="12055" name="Google Shape;12055;p66"/>
            <p:cNvGrpSpPr/>
            <p:nvPr/>
          </p:nvGrpSpPr>
          <p:grpSpPr>
            <a:xfrm>
              <a:off x="1958180" y="1111966"/>
              <a:ext cx="588019" cy="121396"/>
              <a:chOff x="4808316" y="2800065"/>
              <a:chExt cx="1999386" cy="412910"/>
            </a:xfrm>
          </p:grpSpPr>
          <p:sp>
            <p:nvSpPr>
              <p:cNvPr id="12056" name="Google Shape;12056;p6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057" name="Google Shape;12057;p66"/>
              <p:cNvGrpSpPr/>
              <p:nvPr/>
            </p:nvGrpSpPr>
            <p:grpSpPr>
              <a:xfrm>
                <a:off x="4808316" y="2800065"/>
                <a:ext cx="92400" cy="411825"/>
                <a:chOff x="845575" y="2563700"/>
                <a:chExt cx="92400" cy="411825"/>
              </a:xfrm>
            </p:grpSpPr>
            <p:cxnSp>
              <p:nvCxnSpPr>
                <p:cNvPr id="12058" name="Google Shape;12058;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59" name="Google Shape;12059;p66"/>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cxnSp>
          <p:nvCxnSpPr>
            <p:cNvPr id="12060" name="Google Shape;12060;p6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2061" name="Google Shape;12061;p66"/>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062" name="Google Shape;12062;p66"/>
            <p:cNvGrpSpPr/>
            <p:nvPr/>
          </p:nvGrpSpPr>
          <p:grpSpPr>
            <a:xfrm>
              <a:off x="803163" y="1111974"/>
              <a:ext cx="591158" cy="121545"/>
              <a:chOff x="803163" y="1111974"/>
              <a:chExt cx="591158" cy="121545"/>
            </a:xfrm>
          </p:grpSpPr>
          <p:grpSp>
            <p:nvGrpSpPr>
              <p:cNvPr id="12063" name="Google Shape;12063;p66"/>
              <p:cNvGrpSpPr/>
              <p:nvPr/>
            </p:nvGrpSpPr>
            <p:grpSpPr>
              <a:xfrm>
                <a:off x="803163" y="1111974"/>
                <a:ext cx="27175" cy="121077"/>
                <a:chOff x="845575" y="2563700"/>
                <a:chExt cx="92400" cy="411825"/>
              </a:xfrm>
            </p:grpSpPr>
            <p:cxnSp>
              <p:nvCxnSpPr>
                <p:cNvPr id="12064" name="Google Shape;12064;p6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65" name="Google Shape;12065;p66"/>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066" name="Google Shape;12066;p6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067" name="Google Shape;12067;p66"/>
            <p:cNvGrpSpPr/>
            <p:nvPr/>
          </p:nvGrpSpPr>
          <p:grpSpPr>
            <a:xfrm>
              <a:off x="1381910" y="1194219"/>
              <a:ext cx="588341" cy="121177"/>
              <a:chOff x="1381910" y="1194219"/>
              <a:chExt cx="588341" cy="121177"/>
            </a:xfrm>
          </p:grpSpPr>
          <p:grpSp>
            <p:nvGrpSpPr>
              <p:cNvPr id="12068" name="Google Shape;12068;p66"/>
              <p:cNvGrpSpPr/>
              <p:nvPr/>
            </p:nvGrpSpPr>
            <p:grpSpPr>
              <a:xfrm rot="10800000">
                <a:off x="1381910" y="1194319"/>
                <a:ext cx="27175" cy="121077"/>
                <a:chOff x="2070100" y="2563700"/>
                <a:chExt cx="92400" cy="411825"/>
              </a:xfrm>
            </p:grpSpPr>
            <p:cxnSp>
              <p:nvCxnSpPr>
                <p:cNvPr id="12069" name="Google Shape;12069;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70" name="Google Shape;12070;p66"/>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071" name="Google Shape;12071;p6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072" name="Google Shape;12072;p66"/>
            <p:cNvGrpSpPr/>
            <p:nvPr/>
          </p:nvGrpSpPr>
          <p:grpSpPr>
            <a:xfrm>
              <a:off x="2532079" y="1194219"/>
              <a:ext cx="704927" cy="121177"/>
              <a:chOff x="2532079" y="1194219"/>
              <a:chExt cx="704927" cy="121177"/>
            </a:xfrm>
          </p:grpSpPr>
          <p:grpSp>
            <p:nvGrpSpPr>
              <p:cNvPr id="12073" name="Google Shape;12073;p66"/>
              <p:cNvGrpSpPr/>
              <p:nvPr/>
            </p:nvGrpSpPr>
            <p:grpSpPr>
              <a:xfrm rot="10800000">
                <a:off x="2532079" y="1194319"/>
                <a:ext cx="27175" cy="121077"/>
                <a:chOff x="2070100" y="2563700"/>
                <a:chExt cx="92400" cy="411825"/>
              </a:xfrm>
            </p:grpSpPr>
            <p:cxnSp>
              <p:nvCxnSpPr>
                <p:cNvPr id="12074" name="Google Shape;12074;p6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075" name="Google Shape;12075;p66"/>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076" name="Google Shape;12076;p6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077" name="Google Shape;12077;p66"/>
          <p:cNvGrpSpPr/>
          <p:nvPr/>
        </p:nvGrpSpPr>
        <p:grpSpPr>
          <a:xfrm>
            <a:off x="4700623" y="5166868"/>
            <a:ext cx="2090371" cy="655569"/>
            <a:chOff x="5194708" y="3484366"/>
            <a:chExt cx="3148148" cy="987304"/>
          </a:xfrm>
        </p:grpSpPr>
        <p:grpSp>
          <p:nvGrpSpPr>
            <p:cNvPr id="12078" name="Google Shape;12078;p66"/>
            <p:cNvGrpSpPr/>
            <p:nvPr/>
          </p:nvGrpSpPr>
          <p:grpSpPr>
            <a:xfrm>
              <a:off x="7531521" y="3484366"/>
              <a:ext cx="811335" cy="987304"/>
              <a:chOff x="3379425" y="1617275"/>
              <a:chExt cx="1090650" cy="1327200"/>
            </a:xfrm>
          </p:grpSpPr>
          <p:sp>
            <p:nvSpPr>
              <p:cNvPr id="12079" name="Google Shape;12079;p6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0" name="Google Shape;12080;p6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1" name="Google Shape;12081;p6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082" name="Google Shape;12082;p66"/>
            <p:cNvGrpSpPr/>
            <p:nvPr/>
          </p:nvGrpSpPr>
          <p:grpSpPr>
            <a:xfrm>
              <a:off x="6752546" y="3484366"/>
              <a:ext cx="811428" cy="987304"/>
              <a:chOff x="2332275" y="1617275"/>
              <a:chExt cx="1090775" cy="1327200"/>
            </a:xfrm>
          </p:grpSpPr>
          <p:sp>
            <p:nvSpPr>
              <p:cNvPr id="12083" name="Google Shape;12083;p6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4" name="Google Shape;12084;p6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5" name="Google Shape;12085;p6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086" name="Google Shape;12086;p66"/>
            <p:cNvGrpSpPr/>
            <p:nvPr/>
          </p:nvGrpSpPr>
          <p:grpSpPr>
            <a:xfrm>
              <a:off x="5973664" y="3484366"/>
              <a:ext cx="811335" cy="987304"/>
              <a:chOff x="1285250" y="1617275"/>
              <a:chExt cx="1090650" cy="1327200"/>
            </a:xfrm>
          </p:grpSpPr>
          <p:sp>
            <p:nvSpPr>
              <p:cNvPr id="12087" name="Google Shape;12087;p6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8" name="Google Shape;12088;p6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89" name="Google Shape;12089;p6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090" name="Google Shape;12090;p66"/>
            <p:cNvGrpSpPr/>
            <p:nvPr/>
          </p:nvGrpSpPr>
          <p:grpSpPr>
            <a:xfrm>
              <a:off x="5194708" y="3484366"/>
              <a:ext cx="811409" cy="987304"/>
              <a:chOff x="238125" y="1617275"/>
              <a:chExt cx="1090750" cy="1327200"/>
            </a:xfrm>
          </p:grpSpPr>
          <p:sp>
            <p:nvSpPr>
              <p:cNvPr id="12091" name="Google Shape;12091;p6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2" name="Google Shape;12092;p6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3" name="Google Shape;12093;p6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094" name="Google Shape;12094;p66"/>
          <p:cNvGrpSpPr/>
          <p:nvPr/>
        </p:nvGrpSpPr>
        <p:grpSpPr>
          <a:xfrm>
            <a:off x="4648101" y="4474081"/>
            <a:ext cx="2155952" cy="461675"/>
            <a:chOff x="1808063" y="4294338"/>
            <a:chExt cx="3370782" cy="721817"/>
          </a:xfrm>
        </p:grpSpPr>
        <p:sp>
          <p:nvSpPr>
            <p:cNvPr id="12095" name="Google Shape;12095;p6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6" name="Google Shape;12096;p6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7" name="Google Shape;12097;p6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8" name="Google Shape;12098;p6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099" name="Google Shape;12099;p6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0" name="Google Shape;12100;p6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1" name="Google Shape;12101;p6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2" name="Google Shape;12102;p6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3" name="Google Shape;12103;p6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4" name="Google Shape;12104;p6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05" name="Google Shape;12105;p66"/>
          <p:cNvGrpSpPr/>
          <p:nvPr/>
        </p:nvGrpSpPr>
        <p:grpSpPr>
          <a:xfrm>
            <a:off x="1019051" y="4855454"/>
            <a:ext cx="1727843" cy="862116"/>
            <a:chOff x="834100" y="3642869"/>
            <a:chExt cx="1259483" cy="628426"/>
          </a:xfrm>
        </p:grpSpPr>
        <p:sp>
          <p:nvSpPr>
            <p:cNvPr id="12106" name="Google Shape;12106;p6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7" name="Google Shape;12107;p6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8" name="Google Shape;12108;p6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09" name="Google Shape;12109;p6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0" name="Google Shape;12110;p6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1" name="Google Shape;12111;p6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2" name="Google Shape;12112;p6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3" name="Google Shape;12113;p6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4" name="Google Shape;12114;p6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5" name="Google Shape;12115;p6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6" name="Google Shape;12116;p6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7" name="Google Shape;12117;p6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8" name="Google Shape;12118;p6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19" name="Google Shape;12119;p6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0" name="Google Shape;12120;p6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1" name="Google Shape;12121;p6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2" name="Google Shape;12122;p6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3" name="Google Shape;12123;p6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4" name="Google Shape;12124;p6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5" name="Google Shape;12125;p6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6" name="Google Shape;12126;p6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7" name="Google Shape;12127;p6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8" name="Google Shape;12128;p6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29" name="Google Shape;12129;p6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0" name="Google Shape;12130;p6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131" name="Google Shape;12131;p66"/>
            <p:cNvGrpSpPr/>
            <p:nvPr/>
          </p:nvGrpSpPr>
          <p:grpSpPr>
            <a:xfrm>
              <a:off x="1360364" y="3847835"/>
              <a:ext cx="208119" cy="224359"/>
              <a:chOff x="1360769" y="3847100"/>
              <a:chExt cx="208119" cy="224359"/>
            </a:xfrm>
          </p:grpSpPr>
          <p:sp>
            <p:nvSpPr>
              <p:cNvPr id="12132" name="Google Shape;12132;p6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3" name="Google Shape;12133;p6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4" name="Google Shape;12134;p6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5" name="Google Shape;12135;p6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6" name="Google Shape;12136;p6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7" name="Google Shape;12137;p6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8" name="Google Shape;12138;p6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39" name="Google Shape;12139;p6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0" name="Google Shape;12140;p6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1" name="Google Shape;12141;p6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2" name="Google Shape;12142;p6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3" name="Google Shape;12143;p6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4" name="Google Shape;12144;p6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5" name="Google Shape;12145;p6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6" name="Google Shape;12146;p6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7" name="Google Shape;12147;p6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8" name="Google Shape;12148;p6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49" name="Google Shape;12149;p6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0" name="Google Shape;12150;p6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1" name="Google Shape;12151;p6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152" name="Google Shape;12152;p6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3" name="Google Shape;12153;p6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4" name="Google Shape;12154;p6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5" name="Google Shape;12155;p6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6" name="Google Shape;12156;p6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7" name="Google Shape;12157;p6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8" name="Google Shape;12158;p6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59" name="Google Shape;12159;p6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0" name="Google Shape;12160;p6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1" name="Google Shape;12161;p6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2" name="Google Shape;12162;p6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3" name="Google Shape;12163;p6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4" name="Google Shape;12164;p6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5" name="Google Shape;12165;p6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66" name="Google Shape;12166;p66"/>
          <p:cNvGrpSpPr/>
          <p:nvPr/>
        </p:nvGrpSpPr>
        <p:grpSpPr>
          <a:xfrm rot="5400000">
            <a:off x="7969868" y="4584116"/>
            <a:ext cx="218752" cy="1886555"/>
            <a:chOff x="4428249" y="1369375"/>
            <a:chExt cx="36905" cy="429569"/>
          </a:xfrm>
        </p:grpSpPr>
        <p:sp>
          <p:nvSpPr>
            <p:cNvPr id="12167" name="Google Shape;12167;p6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8" name="Google Shape;12168;p6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69" name="Google Shape;12169;p6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0" name="Google Shape;12170;p6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1" name="Google Shape;12171;p6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2" name="Google Shape;12172;p6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3" name="Google Shape;12173;p6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4" name="Google Shape;12174;p6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5" name="Google Shape;12175;p6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6" name="Google Shape;12176;p6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7" name="Google Shape;12177;p6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8" name="Google Shape;12178;p6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79" name="Google Shape;12179;p6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0" name="Google Shape;12180;p6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1" name="Google Shape;12181;p6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2" name="Google Shape;12182;p6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3" name="Google Shape;12183;p6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4" name="Google Shape;12184;p6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5" name="Google Shape;12185;p6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6" name="Google Shape;12186;p6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7" name="Google Shape;12187;p6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8" name="Google Shape;12188;p6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89" name="Google Shape;12189;p6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0" name="Google Shape;12190;p6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1" name="Google Shape;12191;p6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2" name="Google Shape;12192;p6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3" name="Google Shape;12193;p6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4" name="Google Shape;12194;p6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5" name="Google Shape;12195;p6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6" name="Google Shape;12196;p6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7" name="Google Shape;12197;p6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198" name="Google Shape;12198;p6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199" name="Google Shape;12199;p66"/>
          <p:cNvGrpSpPr/>
          <p:nvPr/>
        </p:nvGrpSpPr>
        <p:grpSpPr>
          <a:xfrm rot="10800000" flipH="1">
            <a:off x="7133107" y="4035507"/>
            <a:ext cx="1892276" cy="33077"/>
            <a:chOff x="219558" y="4738465"/>
            <a:chExt cx="5852400" cy="102300"/>
          </a:xfrm>
        </p:grpSpPr>
        <p:cxnSp>
          <p:nvCxnSpPr>
            <p:cNvPr id="12200" name="Google Shape;12200;p6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2201" name="Google Shape;12201;p66"/>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2" name="Google Shape;12202;p66"/>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3" name="Google Shape;12203;p66"/>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4" name="Google Shape;12204;p66"/>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05" name="Google Shape;12205;p66"/>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06" name="Google Shape;12206;p66"/>
          <p:cNvGrpSpPr/>
          <p:nvPr/>
        </p:nvGrpSpPr>
        <p:grpSpPr>
          <a:xfrm>
            <a:off x="7148198" y="4532925"/>
            <a:ext cx="1862093" cy="513355"/>
            <a:chOff x="5286284" y="2966544"/>
            <a:chExt cx="1396570" cy="385016"/>
          </a:xfrm>
        </p:grpSpPr>
        <p:cxnSp>
          <p:nvCxnSpPr>
            <p:cNvPr id="12207" name="Google Shape;12207;p6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2208" name="Google Shape;12208;p6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2209" name="Google Shape;12209;p66"/>
            <p:cNvGrpSpPr/>
            <p:nvPr/>
          </p:nvGrpSpPr>
          <p:grpSpPr>
            <a:xfrm>
              <a:off x="5287688" y="3173364"/>
              <a:ext cx="1395166" cy="74100"/>
              <a:chOff x="5287688" y="3173364"/>
              <a:chExt cx="1395166" cy="74100"/>
            </a:xfrm>
          </p:grpSpPr>
          <p:cxnSp>
            <p:nvCxnSpPr>
              <p:cNvPr id="12210" name="Google Shape;12210;p6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2211" name="Google Shape;12211;p6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2212" name="Google Shape;12212;p6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3" name="Google Shape;12213;p6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4" name="Google Shape;12214;p6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5" name="Google Shape;12215;p6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6" name="Google Shape;12216;p6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2217" name="Google Shape;12217;p6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2218" name="Google Shape;12218;p6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2219" name="Google Shape;12219;p66"/>
          <p:cNvGrpSpPr/>
          <p:nvPr/>
        </p:nvGrpSpPr>
        <p:grpSpPr>
          <a:xfrm>
            <a:off x="2729619" y="2424627"/>
            <a:ext cx="1576368" cy="882703"/>
            <a:chOff x="2029517" y="1732295"/>
            <a:chExt cx="1149068" cy="643432"/>
          </a:xfrm>
        </p:grpSpPr>
        <p:grpSp>
          <p:nvGrpSpPr>
            <p:cNvPr id="12220" name="Google Shape;12220;p66"/>
            <p:cNvGrpSpPr/>
            <p:nvPr/>
          </p:nvGrpSpPr>
          <p:grpSpPr>
            <a:xfrm>
              <a:off x="2708660" y="1746937"/>
              <a:ext cx="455427" cy="244429"/>
              <a:chOff x="2700693" y="1746937"/>
              <a:chExt cx="455427" cy="244429"/>
            </a:xfrm>
          </p:grpSpPr>
          <p:grpSp>
            <p:nvGrpSpPr>
              <p:cNvPr id="12221" name="Google Shape;12221;p66"/>
              <p:cNvGrpSpPr/>
              <p:nvPr/>
            </p:nvGrpSpPr>
            <p:grpSpPr>
              <a:xfrm>
                <a:off x="2905682" y="1782817"/>
                <a:ext cx="250438" cy="208549"/>
                <a:chOff x="2905682" y="1782817"/>
                <a:chExt cx="250438" cy="208549"/>
              </a:xfrm>
            </p:grpSpPr>
            <p:cxnSp>
              <p:nvCxnSpPr>
                <p:cNvPr id="12222" name="Google Shape;12222;p6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23" name="Google Shape;12223;p6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24" name="Google Shape;12224;p66"/>
              <p:cNvGrpSpPr/>
              <p:nvPr/>
            </p:nvGrpSpPr>
            <p:grpSpPr>
              <a:xfrm>
                <a:off x="2700693" y="1746937"/>
                <a:ext cx="449967" cy="72374"/>
                <a:chOff x="2700693" y="1746937"/>
                <a:chExt cx="449967" cy="72374"/>
              </a:xfrm>
            </p:grpSpPr>
            <p:cxnSp>
              <p:nvCxnSpPr>
                <p:cNvPr id="12225" name="Google Shape;12225;p6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26" name="Google Shape;12226;p6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227" name="Google Shape;12227;p66"/>
            <p:cNvGrpSpPr/>
            <p:nvPr/>
          </p:nvGrpSpPr>
          <p:grpSpPr>
            <a:xfrm>
              <a:off x="2029517" y="1732295"/>
              <a:ext cx="1149068" cy="643432"/>
              <a:chOff x="2029517" y="1732295"/>
              <a:chExt cx="1149068" cy="643432"/>
            </a:xfrm>
          </p:grpSpPr>
          <p:grpSp>
            <p:nvGrpSpPr>
              <p:cNvPr id="12228" name="Google Shape;12228;p66"/>
              <p:cNvGrpSpPr/>
              <p:nvPr/>
            </p:nvGrpSpPr>
            <p:grpSpPr>
              <a:xfrm>
                <a:off x="2703618" y="2103152"/>
                <a:ext cx="474966" cy="260017"/>
                <a:chOff x="2703618" y="2103152"/>
                <a:chExt cx="474966" cy="260017"/>
              </a:xfrm>
            </p:grpSpPr>
            <p:grpSp>
              <p:nvGrpSpPr>
                <p:cNvPr id="12229" name="Google Shape;12229;p66"/>
                <p:cNvGrpSpPr/>
                <p:nvPr/>
              </p:nvGrpSpPr>
              <p:grpSpPr>
                <a:xfrm>
                  <a:off x="2703618" y="2290640"/>
                  <a:ext cx="450291" cy="72529"/>
                  <a:chOff x="2703618" y="2290640"/>
                  <a:chExt cx="450291" cy="72529"/>
                </a:xfrm>
              </p:grpSpPr>
              <p:cxnSp>
                <p:nvCxnSpPr>
                  <p:cNvPr id="12230" name="Google Shape;12230;p6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31" name="Google Shape;12231;p6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32" name="Google Shape;12232;p66"/>
                <p:cNvGrpSpPr/>
                <p:nvPr/>
              </p:nvGrpSpPr>
              <p:grpSpPr>
                <a:xfrm>
                  <a:off x="2908607" y="2103152"/>
                  <a:ext cx="269977" cy="223538"/>
                  <a:chOff x="2908607" y="2103152"/>
                  <a:chExt cx="269977" cy="223538"/>
                </a:xfrm>
              </p:grpSpPr>
              <p:cxnSp>
                <p:nvCxnSpPr>
                  <p:cNvPr id="12233" name="Google Shape;12233;p6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234" name="Google Shape;12234;p6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235" name="Google Shape;12235;p66"/>
              <p:cNvGrpSpPr/>
              <p:nvPr/>
            </p:nvGrpSpPr>
            <p:grpSpPr>
              <a:xfrm>
                <a:off x="2029517" y="1732295"/>
                <a:ext cx="685827" cy="643432"/>
                <a:chOff x="2029517" y="1732295"/>
                <a:chExt cx="685827" cy="643432"/>
              </a:xfrm>
            </p:grpSpPr>
            <p:sp>
              <p:nvSpPr>
                <p:cNvPr id="12236" name="Google Shape;12236;p6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237" name="Google Shape;12237;p66"/>
                <p:cNvGrpSpPr/>
                <p:nvPr/>
              </p:nvGrpSpPr>
              <p:grpSpPr>
                <a:xfrm>
                  <a:off x="2158948" y="1732295"/>
                  <a:ext cx="556396" cy="333108"/>
                  <a:chOff x="2158948" y="1732295"/>
                  <a:chExt cx="556396" cy="333108"/>
                </a:xfrm>
              </p:grpSpPr>
              <p:cxnSp>
                <p:nvCxnSpPr>
                  <p:cNvPr id="12238" name="Google Shape;12238;p6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239" name="Google Shape;12239;p6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40" name="Google Shape;12240;p66"/>
                <p:cNvGrpSpPr/>
                <p:nvPr/>
              </p:nvGrpSpPr>
              <p:grpSpPr>
                <a:xfrm>
                  <a:off x="2159908" y="2065057"/>
                  <a:ext cx="550884" cy="310670"/>
                  <a:chOff x="2159908" y="2065057"/>
                  <a:chExt cx="550884" cy="310670"/>
                </a:xfrm>
              </p:grpSpPr>
              <p:cxnSp>
                <p:nvCxnSpPr>
                  <p:cNvPr id="12241" name="Google Shape;12241;p6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242" name="Google Shape;12242;p6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nvGrpSpPr>
          <p:cNvPr id="12243" name="Google Shape;12243;p66"/>
          <p:cNvGrpSpPr/>
          <p:nvPr/>
        </p:nvGrpSpPr>
        <p:grpSpPr>
          <a:xfrm>
            <a:off x="976617" y="2354778"/>
            <a:ext cx="1283535" cy="1080077"/>
            <a:chOff x="732462" y="1766083"/>
            <a:chExt cx="962651" cy="810058"/>
          </a:xfrm>
        </p:grpSpPr>
        <p:grpSp>
          <p:nvGrpSpPr>
            <p:cNvPr id="12244" name="Google Shape;12244;p66"/>
            <p:cNvGrpSpPr/>
            <p:nvPr/>
          </p:nvGrpSpPr>
          <p:grpSpPr>
            <a:xfrm>
              <a:off x="732462" y="1908333"/>
              <a:ext cx="339369" cy="524756"/>
              <a:chOff x="844912" y="1819635"/>
              <a:chExt cx="329836" cy="510016"/>
            </a:xfrm>
          </p:grpSpPr>
          <p:sp>
            <p:nvSpPr>
              <p:cNvPr id="12245" name="Google Shape;12245;p6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6" name="Google Shape;12246;p6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7" name="Google Shape;12247;p6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8" name="Google Shape;12248;p6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49" name="Google Shape;12249;p6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0" name="Google Shape;12250;p6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51" name="Google Shape;12251;p66"/>
            <p:cNvGrpSpPr/>
            <p:nvPr/>
          </p:nvGrpSpPr>
          <p:grpSpPr>
            <a:xfrm>
              <a:off x="1184858" y="2256650"/>
              <a:ext cx="510255" cy="319491"/>
              <a:chOff x="1284601" y="2158168"/>
              <a:chExt cx="495923" cy="310517"/>
            </a:xfrm>
          </p:grpSpPr>
          <p:sp>
            <p:nvSpPr>
              <p:cNvPr id="12252" name="Google Shape;12252;p6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253" name="Google Shape;12253;p66"/>
              <p:cNvGrpSpPr/>
              <p:nvPr/>
            </p:nvGrpSpPr>
            <p:grpSpPr>
              <a:xfrm>
                <a:off x="1507666" y="2158168"/>
                <a:ext cx="272858" cy="310517"/>
                <a:chOff x="1507666" y="2158168"/>
                <a:chExt cx="272858" cy="310517"/>
              </a:xfrm>
            </p:grpSpPr>
            <p:grpSp>
              <p:nvGrpSpPr>
                <p:cNvPr id="12254" name="Google Shape;12254;p66"/>
                <p:cNvGrpSpPr/>
                <p:nvPr/>
              </p:nvGrpSpPr>
              <p:grpSpPr>
                <a:xfrm>
                  <a:off x="1507666" y="2176104"/>
                  <a:ext cx="166395" cy="273149"/>
                  <a:chOff x="1507666" y="2176104"/>
                  <a:chExt cx="166395" cy="273149"/>
                </a:xfrm>
              </p:grpSpPr>
              <p:sp>
                <p:nvSpPr>
                  <p:cNvPr id="12255" name="Google Shape;12255;p6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6" name="Google Shape;12256;p6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7" name="Google Shape;12257;p6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8" name="Google Shape;12258;p6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59" name="Google Shape;12259;p6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0" name="Google Shape;12260;p6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1" name="Google Shape;12261;p6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262" name="Google Shape;12262;p6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3" name="Google Shape;12263;p6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264" name="Google Shape;12264;p66"/>
            <p:cNvGrpSpPr/>
            <p:nvPr/>
          </p:nvGrpSpPr>
          <p:grpSpPr>
            <a:xfrm>
              <a:off x="1184858" y="1766083"/>
              <a:ext cx="510255" cy="319491"/>
              <a:chOff x="1284601" y="1681380"/>
              <a:chExt cx="495923" cy="310517"/>
            </a:xfrm>
          </p:grpSpPr>
          <p:sp>
            <p:nvSpPr>
              <p:cNvPr id="12265" name="Google Shape;12265;p6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266" name="Google Shape;12266;p66"/>
              <p:cNvGrpSpPr/>
              <p:nvPr/>
            </p:nvGrpSpPr>
            <p:grpSpPr>
              <a:xfrm>
                <a:off x="1507666" y="1681380"/>
                <a:ext cx="272858" cy="310517"/>
                <a:chOff x="1507666" y="1681380"/>
                <a:chExt cx="272858" cy="310517"/>
              </a:xfrm>
            </p:grpSpPr>
            <p:grpSp>
              <p:nvGrpSpPr>
                <p:cNvPr id="12267" name="Google Shape;12267;p66"/>
                <p:cNvGrpSpPr/>
                <p:nvPr/>
              </p:nvGrpSpPr>
              <p:grpSpPr>
                <a:xfrm>
                  <a:off x="1507666" y="1700120"/>
                  <a:ext cx="166395" cy="272984"/>
                  <a:chOff x="1507666" y="1700120"/>
                  <a:chExt cx="166395" cy="272984"/>
                </a:xfrm>
              </p:grpSpPr>
              <p:sp>
                <p:nvSpPr>
                  <p:cNvPr id="12268" name="Google Shape;12268;p6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69" name="Google Shape;12269;p6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0" name="Google Shape;12270;p6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1" name="Google Shape;12271;p6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2" name="Google Shape;12272;p6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3" name="Google Shape;12273;p6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4" name="Google Shape;12274;p6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275" name="Google Shape;12275;p6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6" name="Google Shape;12276;p6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2277" name="Google Shape;12277;p66"/>
          <p:cNvGrpSpPr/>
          <p:nvPr/>
        </p:nvGrpSpPr>
        <p:grpSpPr>
          <a:xfrm>
            <a:off x="9121872" y="3378017"/>
            <a:ext cx="2163025" cy="736591"/>
            <a:chOff x="6894650" y="2574740"/>
            <a:chExt cx="1445100" cy="492111"/>
          </a:xfrm>
        </p:grpSpPr>
        <p:sp>
          <p:nvSpPr>
            <p:cNvPr id="12278" name="Google Shape;12278;p6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79" name="Google Shape;12279;p6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0" name="Google Shape;12280;p6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1" name="Google Shape;12281;p6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82" name="Google Shape;12282;p6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283" name="Google Shape;12283;p6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2284" name="Google Shape;12284;p66"/>
          <p:cNvGrpSpPr/>
          <p:nvPr/>
        </p:nvGrpSpPr>
        <p:grpSpPr>
          <a:xfrm>
            <a:off x="9147928" y="5210358"/>
            <a:ext cx="2110941" cy="634273"/>
            <a:chOff x="6953919" y="3907920"/>
            <a:chExt cx="1377300" cy="475705"/>
          </a:xfrm>
        </p:grpSpPr>
        <p:cxnSp>
          <p:nvCxnSpPr>
            <p:cNvPr id="12285" name="Google Shape;12285;p6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286" name="Google Shape;12286;p6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2287" name="Google Shape;12287;p6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2288" name="Google Shape;12288;p6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2289" name="Google Shape;12289;p6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2290" name="Google Shape;12290;p66"/>
          <p:cNvGrpSpPr/>
          <p:nvPr/>
        </p:nvGrpSpPr>
        <p:grpSpPr>
          <a:xfrm>
            <a:off x="3152712" y="3558551"/>
            <a:ext cx="1115048" cy="1099372"/>
            <a:chOff x="2389399" y="2595741"/>
            <a:chExt cx="812796" cy="801369"/>
          </a:xfrm>
        </p:grpSpPr>
        <p:grpSp>
          <p:nvGrpSpPr>
            <p:cNvPr id="12291" name="Google Shape;12291;p66"/>
            <p:cNvGrpSpPr/>
            <p:nvPr/>
          </p:nvGrpSpPr>
          <p:grpSpPr>
            <a:xfrm>
              <a:off x="2492145" y="2881565"/>
              <a:ext cx="607300" cy="229751"/>
              <a:chOff x="2492145" y="2881565"/>
              <a:chExt cx="607300" cy="229751"/>
            </a:xfrm>
          </p:grpSpPr>
          <p:sp>
            <p:nvSpPr>
              <p:cNvPr id="12292" name="Google Shape;12292;p6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3" name="Google Shape;12293;p6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4" name="Google Shape;12294;p6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295" name="Google Shape;12295;p66"/>
            <p:cNvGrpSpPr/>
            <p:nvPr/>
          </p:nvGrpSpPr>
          <p:grpSpPr>
            <a:xfrm>
              <a:off x="2389399" y="2595741"/>
              <a:ext cx="812796" cy="296825"/>
              <a:chOff x="2389399" y="2595741"/>
              <a:chExt cx="812796" cy="296825"/>
            </a:xfrm>
          </p:grpSpPr>
          <p:grpSp>
            <p:nvGrpSpPr>
              <p:cNvPr id="12296" name="Google Shape;12296;p66"/>
              <p:cNvGrpSpPr/>
              <p:nvPr/>
            </p:nvGrpSpPr>
            <p:grpSpPr>
              <a:xfrm>
                <a:off x="2389399" y="2595741"/>
                <a:ext cx="363638" cy="296825"/>
                <a:chOff x="2389399" y="2595741"/>
                <a:chExt cx="363638" cy="296825"/>
              </a:xfrm>
            </p:grpSpPr>
            <p:grpSp>
              <p:nvGrpSpPr>
                <p:cNvPr id="12297" name="Google Shape;12297;p66"/>
                <p:cNvGrpSpPr/>
                <p:nvPr/>
              </p:nvGrpSpPr>
              <p:grpSpPr>
                <a:xfrm>
                  <a:off x="2493852" y="2794333"/>
                  <a:ext cx="259185" cy="98232"/>
                  <a:chOff x="2493852" y="2794333"/>
                  <a:chExt cx="259185" cy="98232"/>
                </a:xfrm>
              </p:grpSpPr>
              <p:sp>
                <p:nvSpPr>
                  <p:cNvPr id="12298" name="Google Shape;12298;p6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299" name="Google Shape;12299;p6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0" name="Google Shape;12300;p6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01" name="Google Shape;12301;p66"/>
                <p:cNvGrpSpPr/>
                <p:nvPr/>
              </p:nvGrpSpPr>
              <p:grpSpPr>
                <a:xfrm>
                  <a:off x="2389399" y="2595741"/>
                  <a:ext cx="224343" cy="182054"/>
                  <a:chOff x="2389399" y="2595741"/>
                  <a:chExt cx="224343" cy="182054"/>
                </a:xfrm>
              </p:grpSpPr>
              <p:sp>
                <p:nvSpPr>
                  <p:cNvPr id="12302" name="Google Shape;12302;p6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3" name="Google Shape;12303;p6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304" name="Google Shape;12304;p66"/>
              <p:cNvGrpSpPr/>
              <p:nvPr/>
            </p:nvGrpSpPr>
            <p:grpSpPr>
              <a:xfrm>
                <a:off x="2683630" y="2595741"/>
                <a:ext cx="224334" cy="296825"/>
                <a:chOff x="2683630" y="2595741"/>
                <a:chExt cx="224334" cy="296825"/>
              </a:xfrm>
            </p:grpSpPr>
            <p:grpSp>
              <p:nvGrpSpPr>
                <p:cNvPr id="12305" name="Google Shape;12305;p66"/>
                <p:cNvGrpSpPr/>
                <p:nvPr/>
              </p:nvGrpSpPr>
              <p:grpSpPr>
                <a:xfrm>
                  <a:off x="2788083" y="2794333"/>
                  <a:ext cx="15356" cy="98232"/>
                  <a:chOff x="2788083" y="2794333"/>
                  <a:chExt cx="15356" cy="98232"/>
                </a:xfrm>
              </p:grpSpPr>
              <p:sp>
                <p:nvSpPr>
                  <p:cNvPr id="12306" name="Google Shape;12306;p6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7" name="Google Shape;12307;p6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08" name="Google Shape;12308;p6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09" name="Google Shape;12309;p66"/>
                <p:cNvGrpSpPr/>
                <p:nvPr/>
              </p:nvGrpSpPr>
              <p:grpSpPr>
                <a:xfrm>
                  <a:off x="2683630" y="2595741"/>
                  <a:ext cx="224334" cy="182054"/>
                  <a:chOff x="2683630" y="2595741"/>
                  <a:chExt cx="224334" cy="182054"/>
                </a:xfrm>
              </p:grpSpPr>
              <p:sp>
                <p:nvSpPr>
                  <p:cNvPr id="12310" name="Google Shape;12310;p6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1" name="Google Shape;12311;p6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312" name="Google Shape;12312;p66"/>
              <p:cNvGrpSpPr/>
              <p:nvPr/>
            </p:nvGrpSpPr>
            <p:grpSpPr>
              <a:xfrm>
                <a:off x="2838475" y="2595741"/>
                <a:ext cx="363719" cy="296825"/>
                <a:chOff x="2838475" y="2595741"/>
                <a:chExt cx="363719" cy="296825"/>
              </a:xfrm>
            </p:grpSpPr>
            <p:grpSp>
              <p:nvGrpSpPr>
                <p:cNvPr id="12313" name="Google Shape;12313;p66"/>
                <p:cNvGrpSpPr/>
                <p:nvPr/>
              </p:nvGrpSpPr>
              <p:grpSpPr>
                <a:xfrm>
                  <a:off x="2838475" y="2794333"/>
                  <a:ext cx="259185" cy="98232"/>
                  <a:chOff x="2838475" y="2794333"/>
                  <a:chExt cx="259185" cy="98232"/>
                </a:xfrm>
              </p:grpSpPr>
              <p:sp>
                <p:nvSpPr>
                  <p:cNvPr id="12314" name="Google Shape;12314;p6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5" name="Google Shape;12315;p6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6" name="Google Shape;12316;p6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17" name="Google Shape;12317;p66"/>
                <p:cNvGrpSpPr/>
                <p:nvPr/>
              </p:nvGrpSpPr>
              <p:grpSpPr>
                <a:xfrm>
                  <a:off x="2977852" y="2595741"/>
                  <a:ext cx="224343" cy="182054"/>
                  <a:chOff x="2977852" y="2595741"/>
                  <a:chExt cx="224343" cy="182054"/>
                </a:xfrm>
              </p:grpSpPr>
              <p:sp>
                <p:nvSpPr>
                  <p:cNvPr id="12318" name="Google Shape;12318;p6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19" name="Google Shape;12319;p6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2320" name="Google Shape;12320;p66"/>
            <p:cNvGrpSpPr/>
            <p:nvPr/>
          </p:nvGrpSpPr>
          <p:grpSpPr>
            <a:xfrm>
              <a:off x="2389399" y="3100241"/>
              <a:ext cx="812796" cy="296869"/>
              <a:chOff x="2389399" y="3100241"/>
              <a:chExt cx="812796" cy="296869"/>
            </a:xfrm>
          </p:grpSpPr>
          <p:grpSp>
            <p:nvGrpSpPr>
              <p:cNvPr id="12321" name="Google Shape;12321;p66"/>
              <p:cNvGrpSpPr/>
              <p:nvPr/>
            </p:nvGrpSpPr>
            <p:grpSpPr>
              <a:xfrm>
                <a:off x="2683630" y="3100241"/>
                <a:ext cx="224334" cy="296869"/>
                <a:chOff x="2683630" y="3100241"/>
                <a:chExt cx="224334" cy="296869"/>
              </a:xfrm>
            </p:grpSpPr>
            <p:grpSp>
              <p:nvGrpSpPr>
                <p:cNvPr id="12322" name="Google Shape;12322;p66"/>
                <p:cNvGrpSpPr/>
                <p:nvPr/>
              </p:nvGrpSpPr>
              <p:grpSpPr>
                <a:xfrm>
                  <a:off x="2788083" y="3100241"/>
                  <a:ext cx="15356" cy="98237"/>
                  <a:chOff x="2788083" y="3100241"/>
                  <a:chExt cx="15356" cy="98237"/>
                </a:xfrm>
              </p:grpSpPr>
              <p:sp>
                <p:nvSpPr>
                  <p:cNvPr id="12323" name="Google Shape;12323;p6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4" name="Google Shape;12324;p6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5" name="Google Shape;12325;p6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26" name="Google Shape;12326;p66"/>
                <p:cNvGrpSpPr/>
                <p:nvPr/>
              </p:nvGrpSpPr>
              <p:grpSpPr>
                <a:xfrm>
                  <a:off x="2683630" y="3215065"/>
                  <a:ext cx="224334" cy="182045"/>
                  <a:chOff x="2683630" y="3215065"/>
                  <a:chExt cx="224334" cy="182045"/>
                </a:xfrm>
              </p:grpSpPr>
              <p:sp>
                <p:nvSpPr>
                  <p:cNvPr id="12327" name="Google Shape;12327;p6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28" name="Google Shape;12328;p6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329" name="Google Shape;12329;p66"/>
              <p:cNvGrpSpPr/>
              <p:nvPr/>
            </p:nvGrpSpPr>
            <p:grpSpPr>
              <a:xfrm>
                <a:off x="2389399" y="3100241"/>
                <a:ext cx="363638" cy="296869"/>
                <a:chOff x="2389399" y="3100241"/>
                <a:chExt cx="363638" cy="296869"/>
              </a:xfrm>
            </p:grpSpPr>
            <p:grpSp>
              <p:nvGrpSpPr>
                <p:cNvPr id="12330" name="Google Shape;12330;p66"/>
                <p:cNvGrpSpPr/>
                <p:nvPr/>
              </p:nvGrpSpPr>
              <p:grpSpPr>
                <a:xfrm>
                  <a:off x="2493852" y="3100241"/>
                  <a:ext cx="259185" cy="98237"/>
                  <a:chOff x="2493852" y="3100241"/>
                  <a:chExt cx="259185" cy="98237"/>
                </a:xfrm>
              </p:grpSpPr>
              <p:sp>
                <p:nvSpPr>
                  <p:cNvPr id="12331" name="Google Shape;12331;p6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2" name="Google Shape;12332;p6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3" name="Google Shape;12333;p6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34" name="Google Shape;12334;p66"/>
                <p:cNvGrpSpPr/>
                <p:nvPr/>
              </p:nvGrpSpPr>
              <p:grpSpPr>
                <a:xfrm>
                  <a:off x="2389399" y="3215065"/>
                  <a:ext cx="224343" cy="182045"/>
                  <a:chOff x="2389399" y="3215065"/>
                  <a:chExt cx="224343" cy="182045"/>
                </a:xfrm>
              </p:grpSpPr>
              <p:sp>
                <p:nvSpPr>
                  <p:cNvPr id="12335" name="Google Shape;12335;p6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36" name="Google Shape;12336;p6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337" name="Google Shape;12337;p66"/>
              <p:cNvGrpSpPr/>
              <p:nvPr/>
            </p:nvGrpSpPr>
            <p:grpSpPr>
              <a:xfrm>
                <a:off x="2838475" y="3100241"/>
                <a:ext cx="363719" cy="296869"/>
                <a:chOff x="2838475" y="3100241"/>
                <a:chExt cx="363719" cy="296869"/>
              </a:xfrm>
            </p:grpSpPr>
            <p:grpSp>
              <p:nvGrpSpPr>
                <p:cNvPr id="12338" name="Google Shape;12338;p66"/>
                <p:cNvGrpSpPr/>
                <p:nvPr/>
              </p:nvGrpSpPr>
              <p:grpSpPr>
                <a:xfrm>
                  <a:off x="2838475" y="3100241"/>
                  <a:ext cx="259185" cy="98237"/>
                  <a:chOff x="2838475" y="3100241"/>
                  <a:chExt cx="259185" cy="98237"/>
                </a:xfrm>
              </p:grpSpPr>
              <p:sp>
                <p:nvSpPr>
                  <p:cNvPr id="12339" name="Google Shape;12339;p6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0" name="Google Shape;12340;p6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1" name="Google Shape;12341;p6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42" name="Google Shape;12342;p66"/>
                <p:cNvGrpSpPr/>
                <p:nvPr/>
              </p:nvGrpSpPr>
              <p:grpSpPr>
                <a:xfrm>
                  <a:off x="2977852" y="3215065"/>
                  <a:ext cx="224343" cy="182045"/>
                  <a:chOff x="2977852" y="3215065"/>
                  <a:chExt cx="224343" cy="182045"/>
                </a:xfrm>
              </p:grpSpPr>
              <p:sp>
                <p:nvSpPr>
                  <p:cNvPr id="12343" name="Google Shape;12343;p6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44" name="Google Shape;12344;p6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2348"/>
        <p:cNvGrpSpPr/>
        <p:nvPr/>
      </p:nvGrpSpPr>
      <p:grpSpPr>
        <a:xfrm>
          <a:off x="0" y="0"/>
          <a:ext cx="0" cy="0"/>
          <a:chOff x="0" y="0"/>
          <a:chExt cx="0" cy="0"/>
        </a:xfrm>
      </p:grpSpPr>
      <p:grpSp>
        <p:nvGrpSpPr>
          <p:cNvPr id="12349" name="Google Shape;12349;p67"/>
          <p:cNvGrpSpPr/>
          <p:nvPr/>
        </p:nvGrpSpPr>
        <p:grpSpPr>
          <a:xfrm>
            <a:off x="972366" y="1567646"/>
            <a:ext cx="3343732" cy="274985"/>
            <a:chOff x="106648" y="895722"/>
            <a:chExt cx="4481413" cy="374300"/>
          </a:xfrm>
        </p:grpSpPr>
        <p:grpSp>
          <p:nvGrpSpPr>
            <p:cNvPr id="12350" name="Google Shape;12350;p67"/>
            <p:cNvGrpSpPr/>
            <p:nvPr/>
          </p:nvGrpSpPr>
          <p:grpSpPr>
            <a:xfrm>
              <a:off x="2233276" y="895722"/>
              <a:ext cx="1082667" cy="223591"/>
              <a:chOff x="4808316" y="2800065"/>
              <a:chExt cx="1999386" cy="412910"/>
            </a:xfrm>
          </p:grpSpPr>
          <p:sp>
            <p:nvSpPr>
              <p:cNvPr id="12351" name="Google Shape;12351;p67"/>
              <p:cNvSpPr/>
              <p:nvPr/>
            </p:nvSpPr>
            <p:spPr>
              <a:xfrm>
                <a:off x="4849302"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352" name="Google Shape;12352;p67"/>
              <p:cNvGrpSpPr/>
              <p:nvPr/>
            </p:nvGrpSpPr>
            <p:grpSpPr>
              <a:xfrm>
                <a:off x="4808316" y="2800065"/>
                <a:ext cx="92400" cy="411825"/>
                <a:chOff x="845575" y="2563700"/>
                <a:chExt cx="92400" cy="411825"/>
              </a:xfrm>
            </p:grpSpPr>
            <p:cxnSp>
              <p:nvCxnSpPr>
                <p:cNvPr id="12353" name="Google Shape;12353;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354" name="Google Shape;12354;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355" name="Google Shape;12355;p67"/>
            <p:cNvGrpSpPr/>
            <p:nvPr/>
          </p:nvGrpSpPr>
          <p:grpSpPr>
            <a:xfrm>
              <a:off x="106648" y="895722"/>
              <a:ext cx="1088401" cy="223591"/>
              <a:chOff x="881025" y="2800065"/>
              <a:chExt cx="2009975" cy="412910"/>
            </a:xfrm>
          </p:grpSpPr>
          <p:sp>
            <p:nvSpPr>
              <p:cNvPr id="12356" name="Google Shape;12356;p67"/>
              <p:cNvSpPr/>
              <p:nvPr/>
            </p:nvSpPr>
            <p:spPr>
              <a:xfrm>
                <a:off x="932600" y="3079475"/>
                <a:ext cx="1958400" cy="1335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357" name="Google Shape;12357;p67"/>
              <p:cNvGrpSpPr/>
              <p:nvPr/>
            </p:nvGrpSpPr>
            <p:grpSpPr>
              <a:xfrm>
                <a:off x="881025" y="2800065"/>
                <a:ext cx="92400" cy="411825"/>
                <a:chOff x="845575" y="2563700"/>
                <a:chExt cx="92400" cy="411825"/>
              </a:xfrm>
            </p:grpSpPr>
            <p:cxnSp>
              <p:nvCxnSpPr>
                <p:cNvPr id="12358" name="Google Shape;12358;p6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359" name="Google Shape;12359;p67"/>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360" name="Google Shape;12360;p67"/>
            <p:cNvGrpSpPr/>
            <p:nvPr/>
          </p:nvGrpSpPr>
          <p:grpSpPr>
            <a:xfrm>
              <a:off x="1172346" y="1047018"/>
              <a:ext cx="1083151" cy="223003"/>
              <a:chOff x="2849073" y="3079467"/>
              <a:chExt cx="2000279" cy="411825"/>
            </a:xfrm>
          </p:grpSpPr>
          <p:sp>
            <p:nvSpPr>
              <p:cNvPr id="12361" name="Google Shape;12361;p67"/>
              <p:cNvSpPr/>
              <p:nvPr/>
            </p:nvSpPr>
            <p:spPr>
              <a:xfrm>
                <a:off x="2890952" y="3079475"/>
                <a:ext cx="1958400" cy="133500"/>
              </a:xfrm>
              <a:prstGeom prst="rect">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362" name="Google Shape;12362;p67"/>
              <p:cNvGrpSpPr/>
              <p:nvPr/>
            </p:nvGrpSpPr>
            <p:grpSpPr>
              <a:xfrm rot="10800000">
                <a:off x="2849073" y="3079467"/>
                <a:ext cx="92400" cy="411825"/>
                <a:chOff x="2070100" y="2563700"/>
                <a:chExt cx="92400" cy="411825"/>
              </a:xfrm>
            </p:grpSpPr>
            <p:cxnSp>
              <p:nvCxnSpPr>
                <p:cNvPr id="12363" name="Google Shape;12363;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364" name="Google Shape;12364;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365" name="Google Shape;12365;p67"/>
            <p:cNvGrpSpPr/>
            <p:nvPr/>
          </p:nvGrpSpPr>
          <p:grpSpPr>
            <a:xfrm>
              <a:off x="3290132" y="1047018"/>
              <a:ext cx="1297929" cy="223003"/>
              <a:chOff x="6760035" y="3079467"/>
              <a:chExt cx="2396914" cy="411825"/>
            </a:xfrm>
          </p:grpSpPr>
          <p:sp>
            <p:nvSpPr>
              <p:cNvPr id="12366" name="Google Shape;12366;p67"/>
              <p:cNvSpPr/>
              <p:nvPr/>
            </p:nvSpPr>
            <p:spPr>
              <a:xfrm>
                <a:off x="6807650" y="3079475"/>
                <a:ext cx="2349300" cy="133500"/>
              </a:xfrm>
              <a:prstGeom prst="rect">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367" name="Google Shape;12367;p67"/>
              <p:cNvGrpSpPr/>
              <p:nvPr/>
            </p:nvGrpSpPr>
            <p:grpSpPr>
              <a:xfrm rot="10800000">
                <a:off x="6760035" y="3079467"/>
                <a:ext cx="92400" cy="411825"/>
                <a:chOff x="2070100" y="2563700"/>
                <a:chExt cx="92400" cy="411825"/>
              </a:xfrm>
            </p:grpSpPr>
            <p:cxnSp>
              <p:nvCxnSpPr>
                <p:cNvPr id="12368" name="Google Shape;12368;p6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2369" name="Google Shape;12369;p67"/>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2370" name="Google Shape;12370;p67"/>
          <p:cNvGrpSpPr/>
          <p:nvPr/>
        </p:nvGrpSpPr>
        <p:grpSpPr>
          <a:xfrm>
            <a:off x="2862715" y="4766808"/>
            <a:ext cx="1448935" cy="1065905"/>
            <a:chOff x="2183288" y="3555572"/>
            <a:chExt cx="1136241" cy="835873"/>
          </a:xfrm>
        </p:grpSpPr>
        <p:sp>
          <p:nvSpPr>
            <p:cNvPr id="12371" name="Google Shape;12371;p6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372" name="Google Shape;12372;p67"/>
            <p:cNvGrpSpPr/>
            <p:nvPr/>
          </p:nvGrpSpPr>
          <p:grpSpPr>
            <a:xfrm>
              <a:off x="2205895" y="3637269"/>
              <a:ext cx="1089848" cy="724993"/>
              <a:chOff x="2205895" y="3637269"/>
              <a:chExt cx="1089848" cy="724993"/>
            </a:xfrm>
          </p:grpSpPr>
          <p:sp>
            <p:nvSpPr>
              <p:cNvPr id="12373" name="Google Shape;12373;p6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4" name="Google Shape;12374;p6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5" name="Google Shape;12375;p6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6" name="Google Shape;12376;p6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7" name="Google Shape;12377;p6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378" name="Google Shape;12378;p6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379" name="Google Shape;12379;p6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380" name="Google Shape;12380;p6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2381" name="Google Shape;12381;p67"/>
            <p:cNvGrpSpPr/>
            <p:nvPr/>
          </p:nvGrpSpPr>
          <p:grpSpPr>
            <a:xfrm>
              <a:off x="3173850" y="3779426"/>
              <a:ext cx="145679" cy="70048"/>
              <a:chOff x="3173850" y="3779426"/>
              <a:chExt cx="145679" cy="70048"/>
            </a:xfrm>
          </p:grpSpPr>
          <p:cxnSp>
            <p:nvCxnSpPr>
              <p:cNvPr id="12382" name="Google Shape;12382;p6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12383" name="Google Shape;12383;p6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84" name="Google Shape;12384;p67"/>
            <p:cNvGrpSpPr/>
            <p:nvPr/>
          </p:nvGrpSpPr>
          <p:grpSpPr>
            <a:xfrm>
              <a:off x="2183288" y="4139483"/>
              <a:ext cx="145133" cy="70048"/>
              <a:chOff x="2183288" y="4139483"/>
              <a:chExt cx="145133" cy="70048"/>
            </a:xfrm>
          </p:grpSpPr>
          <p:cxnSp>
            <p:nvCxnSpPr>
              <p:cNvPr id="12385" name="Google Shape;12385;p6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12386" name="Google Shape;12386;p6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387" name="Google Shape;12387;p6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388" name="Google Shape;12388;p6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12389" name="Google Shape;12389;p67"/>
            <p:cNvGrpSpPr/>
            <p:nvPr/>
          </p:nvGrpSpPr>
          <p:grpSpPr>
            <a:xfrm>
              <a:off x="2943836" y="4268886"/>
              <a:ext cx="60717" cy="122559"/>
              <a:chOff x="2943836" y="4268886"/>
              <a:chExt cx="60717" cy="122559"/>
            </a:xfrm>
          </p:grpSpPr>
          <p:sp>
            <p:nvSpPr>
              <p:cNvPr id="12390" name="Google Shape;12390;p6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391" name="Google Shape;12391;p6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12392" name="Google Shape;12392;p67"/>
          <p:cNvGrpSpPr/>
          <p:nvPr/>
        </p:nvGrpSpPr>
        <p:grpSpPr>
          <a:xfrm>
            <a:off x="4546642" y="1994806"/>
            <a:ext cx="2234493" cy="1011001"/>
            <a:chOff x="3530532" y="1496185"/>
            <a:chExt cx="1562000" cy="706730"/>
          </a:xfrm>
        </p:grpSpPr>
        <p:cxnSp>
          <p:nvCxnSpPr>
            <p:cNvPr id="12393" name="Google Shape;12393;p6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12394" name="Google Shape;12394;p67"/>
            <p:cNvGrpSpPr/>
            <p:nvPr/>
          </p:nvGrpSpPr>
          <p:grpSpPr>
            <a:xfrm>
              <a:off x="3530532" y="1496185"/>
              <a:ext cx="323430" cy="463587"/>
              <a:chOff x="3530532" y="1496185"/>
              <a:chExt cx="323430" cy="463587"/>
            </a:xfrm>
          </p:grpSpPr>
          <p:grpSp>
            <p:nvGrpSpPr>
              <p:cNvPr id="12395" name="Google Shape;12395;p67"/>
              <p:cNvGrpSpPr/>
              <p:nvPr/>
            </p:nvGrpSpPr>
            <p:grpSpPr>
              <a:xfrm>
                <a:off x="3567462" y="1496185"/>
                <a:ext cx="286500" cy="361376"/>
                <a:chOff x="3567462" y="1496185"/>
                <a:chExt cx="286500" cy="361376"/>
              </a:xfrm>
            </p:grpSpPr>
            <p:cxnSp>
              <p:nvCxnSpPr>
                <p:cNvPr id="12396" name="Google Shape;12396;p6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2397" name="Google Shape;12397;p67"/>
                <p:cNvSpPr/>
                <p:nvPr/>
              </p:nvSpPr>
              <p:spPr>
                <a:xfrm>
                  <a:off x="3567462"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398" name="Google Shape;12398;p67"/>
              <p:cNvSpPr/>
              <p:nvPr/>
            </p:nvSpPr>
            <p:spPr>
              <a:xfrm>
                <a:off x="3530532"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399" name="Google Shape;12399;p67"/>
            <p:cNvGrpSpPr/>
            <p:nvPr/>
          </p:nvGrpSpPr>
          <p:grpSpPr>
            <a:xfrm>
              <a:off x="3891569" y="1779209"/>
              <a:ext cx="323945" cy="423706"/>
              <a:chOff x="3891569" y="1779209"/>
              <a:chExt cx="323945" cy="423706"/>
            </a:xfrm>
          </p:grpSpPr>
          <p:grpSp>
            <p:nvGrpSpPr>
              <p:cNvPr id="12400" name="Google Shape;12400;p67"/>
              <p:cNvGrpSpPr/>
              <p:nvPr/>
            </p:nvGrpSpPr>
            <p:grpSpPr>
              <a:xfrm>
                <a:off x="3929014" y="1881638"/>
                <a:ext cx="286500" cy="321278"/>
                <a:chOff x="3929014" y="1881638"/>
                <a:chExt cx="286500" cy="321278"/>
              </a:xfrm>
            </p:grpSpPr>
            <p:cxnSp>
              <p:nvCxnSpPr>
                <p:cNvPr id="12401" name="Google Shape;12401;p6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12402" name="Google Shape;12402;p67"/>
                <p:cNvSpPr/>
                <p:nvPr/>
              </p:nvSpPr>
              <p:spPr>
                <a:xfrm>
                  <a:off x="3929014"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03" name="Google Shape;12403;p67"/>
              <p:cNvSpPr/>
              <p:nvPr/>
            </p:nvSpPr>
            <p:spPr>
              <a:xfrm>
                <a:off x="3891569" y="1779209"/>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4" name="Google Shape;12404;p67"/>
            <p:cNvGrpSpPr/>
            <p:nvPr/>
          </p:nvGrpSpPr>
          <p:grpSpPr>
            <a:xfrm>
              <a:off x="4252606" y="1496185"/>
              <a:ext cx="324721" cy="463587"/>
              <a:chOff x="4252606" y="1496185"/>
              <a:chExt cx="324721" cy="463587"/>
            </a:xfrm>
          </p:grpSpPr>
          <p:grpSp>
            <p:nvGrpSpPr>
              <p:cNvPr id="12405" name="Google Shape;12405;p67"/>
              <p:cNvGrpSpPr/>
              <p:nvPr/>
            </p:nvGrpSpPr>
            <p:grpSpPr>
              <a:xfrm>
                <a:off x="4290828" y="1496185"/>
                <a:ext cx="286500" cy="361376"/>
                <a:chOff x="4290828" y="1496185"/>
                <a:chExt cx="286500" cy="361376"/>
              </a:xfrm>
            </p:grpSpPr>
            <p:cxnSp>
              <p:nvCxnSpPr>
                <p:cNvPr id="12406" name="Google Shape;12406;p6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12407" name="Google Shape;12407;p67"/>
                <p:cNvSpPr/>
                <p:nvPr/>
              </p:nvSpPr>
              <p:spPr>
                <a:xfrm>
                  <a:off x="4290828" y="1496185"/>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08" name="Google Shape;12408;p67"/>
              <p:cNvSpPr/>
              <p:nvPr/>
            </p:nvSpPr>
            <p:spPr>
              <a:xfrm>
                <a:off x="4252606" y="1771972"/>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09" name="Google Shape;12409;p67"/>
            <p:cNvGrpSpPr/>
            <p:nvPr/>
          </p:nvGrpSpPr>
          <p:grpSpPr>
            <a:xfrm>
              <a:off x="4613643" y="1763716"/>
              <a:ext cx="325308" cy="439200"/>
              <a:chOff x="4613643" y="1763716"/>
              <a:chExt cx="325308" cy="439200"/>
            </a:xfrm>
          </p:grpSpPr>
          <p:grpSp>
            <p:nvGrpSpPr>
              <p:cNvPr id="12410" name="Google Shape;12410;p67"/>
              <p:cNvGrpSpPr/>
              <p:nvPr/>
            </p:nvGrpSpPr>
            <p:grpSpPr>
              <a:xfrm>
                <a:off x="4652451" y="1879538"/>
                <a:ext cx="286500" cy="323378"/>
                <a:chOff x="4652451" y="1879538"/>
                <a:chExt cx="286500" cy="323378"/>
              </a:xfrm>
            </p:grpSpPr>
            <p:cxnSp>
              <p:nvCxnSpPr>
                <p:cNvPr id="12411" name="Google Shape;12411;p6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12412" name="Google Shape;12412;p67"/>
                <p:cNvSpPr/>
                <p:nvPr/>
              </p:nvSpPr>
              <p:spPr>
                <a:xfrm>
                  <a:off x="4652451" y="2103016"/>
                  <a:ext cx="286500" cy="99900"/>
                </a:xfrm>
                <a:prstGeom prst="rect">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13" name="Google Shape;12413;p67"/>
              <p:cNvSpPr/>
              <p:nvPr/>
            </p:nvSpPr>
            <p:spPr>
              <a:xfrm>
                <a:off x="4613643" y="1763716"/>
                <a:ext cx="187800" cy="1878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414" name="Google Shape;12414;p67"/>
          <p:cNvGrpSpPr/>
          <p:nvPr/>
        </p:nvGrpSpPr>
        <p:grpSpPr>
          <a:xfrm>
            <a:off x="4562456" y="3132974"/>
            <a:ext cx="2202897" cy="522023"/>
            <a:chOff x="3512551" y="2358270"/>
            <a:chExt cx="1597383" cy="378533"/>
          </a:xfrm>
        </p:grpSpPr>
        <p:cxnSp>
          <p:nvCxnSpPr>
            <p:cNvPr id="12415" name="Google Shape;12415;p67"/>
            <p:cNvCxnSpPr>
              <a:stCxn id="12416" idx="6"/>
              <a:endCxn id="12417"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12418" name="Google Shape;12418;p67"/>
            <p:cNvGrpSpPr/>
            <p:nvPr/>
          </p:nvGrpSpPr>
          <p:grpSpPr>
            <a:xfrm>
              <a:off x="3512551" y="2358270"/>
              <a:ext cx="225647" cy="307714"/>
              <a:chOff x="2182679" y="2004714"/>
              <a:chExt cx="792300" cy="1080458"/>
            </a:xfrm>
          </p:grpSpPr>
          <p:cxnSp>
            <p:nvCxnSpPr>
              <p:cNvPr id="12419" name="Google Shape;12419;p67"/>
              <p:cNvCxnSpPr>
                <a:stCxn id="12420"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2416" name="Google Shape;12416;p6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20" name="Google Shape;12420;p67"/>
              <p:cNvSpPr/>
              <p:nvPr/>
            </p:nvSpPr>
            <p:spPr>
              <a:xfrm>
                <a:off x="2283911"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1" name="Google Shape;12421;p67"/>
            <p:cNvGrpSpPr/>
            <p:nvPr/>
          </p:nvGrpSpPr>
          <p:grpSpPr>
            <a:xfrm>
              <a:off x="3969644" y="2440153"/>
              <a:ext cx="225853" cy="296651"/>
              <a:chOff x="3775710" y="1729289"/>
              <a:chExt cx="136500" cy="179289"/>
            </a:xfrm>
          </p:grpSpPr>
          <p:cxnSp>
            <p:nvCxnSpPr>
              <p:cNvPr id="12422" name="Google Shape;12422;p6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12423" name="Google Shape;12423;p6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24" name="Google Shape;12424;p67"/>
              <p:cNvSpPr/>
              <p:nvPr/>
            </p:nvSpPr>
            <p:spPr>
              <a:xfrm>
                <a:off x="3793133" y="1746713"/>
                <a:ext cx="101700" cy="101700"/>
              </a:xfrm>
              <a:prstGeom prst="ellipse">
                <a:avLst/>
              </a:pr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5" name="Google Shape;12425;p67"/>
            <p:cNvGrpSpPr/>
            <p:nvPr/>
          </p:nvGrpSpPr>
          <p:grpSpPr>
            <a:xfrm>
              <a:off x="4427051" y="2358270"/>
              <a:ext cx="225647" cy="307714"/>
              <a:chOff x="5393704" y="2004714"/>
              <a:chExt cx="792300" cy="1080458"/>
            </a:xfrm>
          </p:grpSpPr>
          <p:cxnSp>
            <p:nvCxnSpPr>
              <p:cNvPr id="12426" name="Google Shape;12426;p67"/>
              <p:cNvCxnSpPr>
                <a:stCxn id="12427"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12428" name="Google Shape;12428;p6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27" name="Google Shape;12427;p67"/>
              <p:cNvSpPr/>
              <p:nvPr/>
            </p:nvSpPr>
            <p:spPr>
              <a:xfrm>
                <a:off x="5494936"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29" name="Google Shape;12429;p67"/>
            <p:cNvGrpSpPr/>
            <p:nvPr/>
          </p:nvGrpSpPr>
          <p:grpSpPr>
            <a:xfrm>
              <a:off x="4884287" y="2440252"/>
              <a:ext cx="225647" cy="296532"/>
              <a:chOff x="6999166" y="2292572"/>
              <a:chExt cx="792300" cy="1041192"/>
            </a:xfrm>
          </p:grpSpPr>
          <p:cxnSp>
            <p:nvCxnSpPr>
              <p:cNvPr id="12430" name="Google Shape;12430;p6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12417" name="Google Shape;12417;p6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31" name="Google Shape;12431;p67"/>
              <p:cNvSpPr/>
              <p:nvPr/>
            </p:nvSpPr>
            <p:spPr>
              <a:xfrm>
                <a:off x="7100398" y="2393814"/>
                <a:ext cx="590100" cy="590100"/>
              </a:xfrm>
              <a:prstGeom prst="ellipse">
                <a:avLst/>
              </a:pr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432" name="Google Shape;12432;p67"/>
          <p:cNvGrpSpPr/>
          <p:nvPr/>
        </p:nvGrpSpPr>
        <p:grpSpPr>
          <a:xfrm>
            <a:off x="9123532" y="1581240"/>
            <a:ext cx="2109125" cy="977091"/>
            <a:chOff x="634175" y="2986275"/>
            <a:chExt cx="3147949" cy="1458344"/>
          </a:xfrm>
        </p:grpSpPr>
        <p:cxnSp>
          <p:nvCxnSpPr>
            <p:cNvPr id="12433" name="Google Shape;12433;p67"/>
            <p:cNvCxnSpPr>
              <a:stCxn id="12434" idx="4"/>
              <a:endCxn id="12435"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12436" name="Google Shape;12436;p67"/>
            <p:cNvCxnSpPr>
              <a:stCxn id="12435" idx="0"/>
              <a:endCxn id="12437"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2438" name="Google Shape;12438;p67"/>
            <p:cNvCxnSpPr>
              <a:stCxn id="12437" idx="4"/>
              <a:endCxn id="12439"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12440" name="Google Shape;12440;p67"/>
            <p:cNvCxnSpPr>
              <a:stCxn id="12439" idx="0"/>
              <a:endCxn id="12441"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12441" name="Google Shape;12441;p6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2437" name="Google Shape;12437;p6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2434" name="Google Shape;12434;p6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2439" name="Google Shape;12439;p6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sp>
          <p:nvSpPr>
            <p:cNvPr id="12435" name="Google Shape;12435;p6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FFFFFF"/>
                </a:solidFill>
                <a:latin typeface="Calibri" panose="020F0502020204030204"/>
                <a:ea typeface="Calibri" panose="020F0502020204030204"/>
                <a:cs typeface="Calibri" panose="020F0502020204030204"/>
                <a:sym typeface="Calibri" panose="020F0502020204030204"/>
              </a:endParaRPr>
            </a:p>
          </p:txBody>
        </p:sp>
      </p:grpSp>
      <p:grpSp>
        <p:nvGrpSpPr>
          <p:cNvPr id="12442" name="Google Shape;12442;p67"/>
          <p:cNvGrpSpPr/>
          <p:nvPr/>
        </p:nvGrpSpPr>
        <p:grpSpPr>
          <a:xfrm>
            <a:off x="4547152" y="3840320"/>
            <a:ext cx="2233504" cy="418232"/>
            <a:chOff x="998425" y="1182125"/>
            <a:chExt cx="1065400" cy="199500"/>
          </a:xfrm>
        </p:grpSpPr>
        <p:sp>
          <p:nvSpPr>
            <p:cNvPr id="12443" name="Google Shape;12443;p6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44" name="Google Shape;12444;p6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45" name="Google Shape;12445;p6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46" name="Google Shape;12446;p6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47" name="Google Shape;12447;p6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48" name="Google Shape;12448;p67"/>
          <p:cNvGrpSpPr/>
          <p:nvPr/>
        </p:nvGrpSpPr>
        <p:grpSpPr>
          <a:xfrm>
            <a:off x="4547152" y="5114942"/>
            <a:ext cx="2233505" cy="700460"/>
            <a:chOff x="5194708" y="3484366"/>
            <a:chExt cx="3148148" cy="987304"/>
          </a:xfrm>
        </p:grpSpPr>
        <p:grpSp>
          <p:nvGrpSpPr>
            <p:cNvPr id="12449" name="Google Shape;12449;p67"/>
            <p:cNvGrpSpPr/>
            <p:nvPr/>
          </p:nvGrpSpPr>
          <p:grpSpPr>
            <a:xfrm>
              <a:off x="7531521" y="3484366"/>
              <a:ext cx="811335" cy="987304"/>
              <a:chOff x="3379425" y="1617275"/>
              <a:chExt cx="1090650" cy="1327200"/>
            </a:xfrm>
          </p:grpSpPr>
          <p:sp>
            <p:nvSpPr>
              <p:cNvPr id="12450" name="Google Shape;12450;p6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1" name="Google Shape;12451;p6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2" name="Google Shape;12452;p6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3" name="Google Shape;12453;p67"/>
            <p:cNvGrpSpPr/>
            <p:nvPr/>
          </p:nvGrpSpPr>
          <p:grpSpPr>
            <a:xfrm>
              <a:off x="6752546" y="3484366"/>
              <a:ext cx="811428" cy="987304"/>
              <a:chOff x="2332275" y="1617275"/>
              <a:chExt cx="1090775" cy="1327200"/>
            </a:xfrm>
          </p:grpSpPr>
          <p:sp>
            <p:nvSpPr>
              <p:cNvPr id="12454" name="Google Shape;12454;p6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5" name="Google Shape;12455;p6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6" name="Google Shape;12456;p6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57" name="Google Shape;12457;p67"/>
            <p:cNvGrpSpPr/>
            <p:nvPr/>
          </p:nvGrpSpPr>
          <p:grpSpPr>
            <a:xfrm>
              <a:off x="5973664" y="3484366"/>
              <a:ext cx="811335" cy="987304"/>
              <a:chOff x="1285250" y="1617275"/>
              <a:chExt cx="1090650" cy="1327200"/>
            </a:xfrm>
          </p:grpSpPr>
          <p:sp>
            <p:nvSpPr>
              <p:cNvPr id="12458" name="Google Shape;12458;p6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59" name="Google Shape;12459;p6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60" name="Google Shape;12460;p6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61" name="Google Shape;12461;p67"/>
            <p:cNvGrpSpPr/>
            <p:nvPr/>
          </p:nvGrpSpPr>
          <p:grpSpPr>
            <a:xfrm>
              <a:off x="5194708" y="3484366"/>
              <a:ext cx="811409" cy="987304"/>
              <a:chOff x="238125" y="1617275"/>
              <a:chExt cx="1090750" cy="1327200"/>
            </a:xfrm>
          </p:grpSpPr>
          <p:sp>
            <p:nvSpPr>
              <p:cNvPr id="12462" name="Google Shape;12462;p6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dirty="0">
                  <a:solidFill>
                    <a:srgbClr val="000000"/>
                  </a:solidFill>
                  <a:latin typeface="Arial" panose="020B0604020202020204"/>
                  <a:cs typeface="Arial" panose="020B0604020202020204"/>
                  <a:sym typeface="Arial" panose="020B0604020202020204"/>
                </a:endParaRPr>
              </a:p>
            </p:txBody>
          </p:sp>
          <p:sp>
            <p:nvSpPr>
              <p:cNvPr id="12463" name="Google Shape;12463;p6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64" name="Google Shape;12464;p6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465" name="Google Shape;12465;p67"/>
          <p:cNvGrpSpPr/>
          <p:nvPr/>
        </p:nvGrpSpPr>
        <p:grpSpPr>
          <a:xfrm>
            <a:off x="9125397" y="3309460"/>
            <a:ext cx="2105395" cy="696307"/>
            <a:chOff x="6853641" y="2534077"/>
            <a:chExt cx="1515545" cy="501229"/>
          </a:xfrm>
        </p:grpSpPr>
        <p:grpSp>
          <p:nvGrpSpPr>
            <p:cNvPr id="12466" name="Google Shape;12466;p67"/>
            <p:cNvGrpSpPr/>
            <p:nvPr/>
          </p:nvGrpSpPr>
          <p:grpSpPr>
            <a:xfrm>
              <a:off x="6853641" y="2618923"/>
              <a:ext cx="1515545" cy="324556"/>
              <a:chOff x="6853641" y="2618923"/>
              <a:chExt cx="1515545" cy="324556"/>
            </a:xfrm>
          </p:grpSpPr>
          <p:sp>
            <p:nvSpPr>
              <p:cNvPr id="12467" name="Google Shape;12467;p6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68" name="Google Shape;12468;p6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69" name="Google Shape;12469;p6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0" name="Google Shape;12470;p6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1" name="Google Shape;12471;p6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472" name="Google Shape;12472;p6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3" name="Google Shape;12473;p6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4" name="Google Shape;12474;p6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5" name="Google Shape;12475;p6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6" name="Google Shape;12476;p6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77" name="Google Shape;12477;p67"/>
          <p:cNvGrpSpPr/>
          <p:nvPr/>
        </p:nvGrpSpPr>
        <p:grpSpPr>
          <a:xfrm>
            <a:off x="4585254" y="4476181"/>
            <a:ext cx="2157301" cy="462155"/>
            <a:chOff x="1808063" y="4294338"/>
            <a:chExt cx="3370782" cy="721817"/>
          </a:xfrm>
        </p:grpSpPr>
        <p:sp>
          <p:nvSpPr>
            <p:cNvPr id="12478" name="Google Shape;12478;p6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79" name="Google Shape;12479;p6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0" name="Google Shape;12480;p6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1" name="Google Shape;12481;p6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2" name="Google Shape;12482;p6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3" name="Google Shape;12483;p6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4" name="Google Shape;12484;p6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5" name="Google Shape;12485;p6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6" name="Google Shape;12486;p6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87" name="Google Shape;12487;p6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488" name="Google Shape;12488;p67"/>
          <p:cNvGrpSpPr/>
          <p:nvPr/>
        </p:nvGrpSpPr>
        <p:grpSpPr>
          <a:xfrm>
            <a:off x="7019915" y="5365182"/>
            <a:ext cx="1889423" cy="467473"/>
            <a:chOff x="4234950" y="2101012"/>
            <a:chExt cx="4219974" cy="1044090"/>
          </a:xfrm>
        </p:grpSpPr>
        <p:sp>
          <p:nvSpPr>
            <p:cNvPr id="12489" name="Google Shape;12489;p6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0" name="Google Shape;12490;p6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1" name="Google Shape;12491;p6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2" name="Google Shape;12492;p6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3" name="Google Shape;12493;p6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4" name="Google Shape;12494;p6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5" name="Google Shape;12495;p6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6" name="Google Shape;12496;p6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7" name="Google Shape;12497;p6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8" name="Google Shape;12498;p6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499" name="Google Shape;12499;p6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0" name="Google Shape;12500;p6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1" name="Google Shape;12501;p6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2" name="Google Shape;12502;p6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3" name="Google Shape;12503;p6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4" name="Google Shape;12504;p6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505" name="Google Shape;12505;p67"/>
          <p:cNvGrpSpPr/>
          <p:nvPr/>
        </p:nvGrpSpPr>
        <p:grpSpPr>
          <a:xfrm>
            <a:off x="9120545" y="2686192"/>
            <a:ext cx="2115103" cy="495409"/>
            <a:chOff x="1247650" y="2075423"/>
            <a:chExt cx="6648477" cy="1557238"/>
          </a:xfrm>
        </p:grpSpPr>
        <p:sp>
          <p:nvSpPr>
            <p:cNvPr id="12506" name="Google Shape;12506;p6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7" name="Google Shape;12507;p6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8" name="Google Shape;12508;p6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09" name="Google Shape;12509;p6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0" name="Google Shape;12510;p6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1" name="Google Shape;12511;p6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512" name="Google Shape;12512;p67"/>
          <p:cNvGrpSpPr/>
          <p:nvPr/>
        </p:nvGrpSpPr>
        <p:grpSpPr>
          <a:xfrm>
            <a:off x="7028905" y="1557111"/>
            <a:ext cx="1887468" cy="2198044"/>
            <a:chOff x="1839112" y="2209163"/>
            <a:chExt cx="1918159" cy="2233784"/>
          </a:xfrm>
        </p:grpSpPr>
        <p:sp>
          <p:nvSpPr>
            <p:cNvPr id="12513" name="Google Shape;12513;p67"/>
            <p:cNvSpPr/>
            <p:nvPr/>
          </p:nvSpPr>
          <p:spPr>
            <a:xfrm>
              <a:off x="1839112"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4" name="Google Shape;12514;p67"/>
            <p:cNvSpPr/>
            <p:nvPr/>
          </p:nvSpPr>
          <p:spPr>
            <a:xfrm>
              <a:off x="3182171" y="2209163"/>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15" name="Google Shape;12515;p67"/>
            <p:cNvSpPr/>
            <p:nvPr/>
          </p:nvSpPr>
          <p:spPr>
            <a:xfrm>
              <a:off x="3182171"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516" name="Google Shape;12516;p67"/>
            <p:cNvCxnSpPr>
              <a:stCxn id="12513" idx="6"/>
              <a:endCxn id="12514"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2517" name="Google Shape;12517;p67"/>
            <p:cNvCxnSpPr>
              <a:stCxn id="12514" idx="4"/>
              <a:endCxn id="12518"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12519" name="Google Shape;12519;p67"/>
            <p:cNvCxnSpPr>
              <a:stCxn id="12518" idx="6"/>
              <a:endCxn id="12515"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12520" name="Google Shape;12520;p67"/>
            <p:cNvCxnSpPr>
              <a:stCxn id="12515" idx="4"/>
              <a:endCxn id="12521"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12518" name="Google Shape;12518;p67"/>
            <p:cNvSpPr/>
            <p:nvPr/>
          </p:nvSpPr>
          <p:spPr>
            <a:xfrm>
              <a:off x="1839112" y="3040766"/>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1" name="Google Shape;12521;p67"/>
            <p:cNvSpPr/>
            <p:nvPr/>
          </p:nvSpPr>
          <p:spPr>
            <a:xfrm>
              <a:off x="1839112"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2" name="Google Shape;12522;p67"/>
            <p:cNvSpPr/>
            <p:nvPr/>
          </p:nvSpPr>
          <p:spPr>
            <a:xfrm>
              <a:off x="3182171" y="3867848"/>
              <a:ext cx="575100" cy="575100"/>
            </a:xfrm>
            <a:prstGeom prst="flowChartConnector">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523" name="Google Shape;12523;p67"/>
            <p:cNvCxnSpPr>
              <a:endCxn id="12522"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12524" name="Google Shape;12524;p67"/>
          <p:cNvGrpSpPr/>
          <p:nvPr/>
        </p:nvGrpSpPr>
        <p:grpSpPr>
          <a:xfrm>
            <a:off x="4571926" y="1581223"/>
            <a:ext cx="2183957" cy="206589"/>
            <a:chOff x="238125" y="2506075"/>
            <a:chExt cx="7115411" cy="673075"/>
          </a:xfrm>
        </p:grpSpPr>
        <p:sp>
          <p:nvSpPr>
            <p:cNvPr id="12525" name="Google Shape;12525;p6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6" name="Google Shape;12526;p6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7" name="Google Shape;12527;p6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8" name="Google Shape;12528;p6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29" name="Google Shape;12529;p6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530" name="Google Shape;12530;p67"/>
          <p:cNvGrpSpPr/>
          <p:nvPr/>
        </p:nvGrpSpPr>
        <p:grpSpPr>
          <a:xfrm>
            <a:off x="2626240" y="2000847"/>
            <a:ext cx="1683909" cy="1047211"/>
            <a:chOff x="548861" y="389676"/>
            <a:chExt cx="3843371" cy="2390163"/>
          </a:xfrm>
        </p:grpSpPr>
        <p:cxnSp>
          <p:nvCxnSpPr>
            <p:cNvPr id="12531" name="Google Shape;12531;p6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532" name="Google Shape;12532;p6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533" name="Google Shape;12533;p6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12534" name="Google Shape;12534;p6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12535" name="Google Shape;12535;p6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2536" name="Google Shape;12536;p6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2537" name="Google Shape;12537;p6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2538" name="Google Shape;12538;p6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39" name="Google Shape;12539;p6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0" name="Google Shape;12540;p6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1" name="Google Shape;12541;p6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2" name="Google Shape;12542;p6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43" name="Google Shape;12543;p6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544" name="Google Shape;12544;p67"/>
          <p:cNvGrpSpPr/>
          <p:nvPr/>
        </p:nvGrpSpPr>
        <p:grpSpPr>
          <a:xfrm>
            <a:off x="1010416" y="3476683"/>
            <a:ext cx="1882739" cy="844749"/>
            <a:chOff x="1187400" y="2529299"/>
            <a:chExt cx="6769193" cy="2241903"/>
          </a:xfrm>
        </p:grpSpPr>
        <p:sp>
          <p:nvSpPr>
            <p:cNvPr id="12545" name="Google Shape;12545;p67"/>
            <p:cNvSpPr/>
            <p:nvPr/>
          </p:nvSpPr>
          <p:spPr>
            <a:xfrm>
              <a:off x="3802943" y="2529299"/>
              <a:ext cx="1538100" cy="442500"/>
            </a:xfrm>
            <a:prstGeom prst="roundRect">
              <a:avLst>
                <a:gd name="adj" fmla="val 50000"/>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546" name="Google Shape;12546;p67"/>
            <p:cNvSpPr/>
            <p:nvPr/>
          </p:nvSpPr>
          <p:spPr>
            <a:xfrm>
              <a:off x="5573240"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547" name="Google Shape;12547;p67"/>
            <p:cNvSpPr/>
            <p:nvPr/>
          </p:nvSpPr>
          <p:spPr>
            <a:xfrm>
              <a:off x="2032647" y="3429000"/>
              <a:ext cx="1538100" cy="442500"/>
            </a:xfrm>
            <a:prstGeom prst="roundRect">
              <a:avLst>
                <a:gd name="adj" fmla="val 50000"/>
              </a:avLst>
            </a:prstGeom>
            <a:solidFill>
              <a:srgbClr val="869FB1"/>
            </a:solidFill>
            <a:ln>
              <a:noFill/>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548" name="Google Shape;12548;p67"/>
            <p:cNvSpPr/>
            <p:nvPr/>
          </p:nvSpPr>
          <p:spPr>
            <a:xfrm>
              <a:off x="11874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549" name="Google Shape;12549;p67"/>
            <p:cNvSpPr/>
            <p:nvPr/>
          </p:nvSpPr>
          <p:spPr>
            <a:xfrm>
              <a:off x="28778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550" name="Google Shape;12550;p67"/>
            <p:cNvSpPr/>
            <p:nvPr/>
          </p:nvSpPr>
          <p:spPr>
            <a:xfrm>
              <a:off x="4728000"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sp>
          <p:nvSpPr>
            <p:cNvPr id="12551" name="Google Shape;12551;p67"/>
            <p:cNvSpPr/>
            <p:nvPr/>
          </p:nvSpPr>
          <p:spPr>
            <a:xfrm>
              <a:off x="6418493" y="4328701"/>
              <a:ext cx="1538100" cy="442500"/>
            </a:xfrm>
            <a:prstGeom prst="roundRect">
              <a:avLst>
                <a:gd name="adj" fmla="val 50000"/>
              </a:avLst>
            </a:prstGeom>
            <a:solidFill>
              <a:srgbClr val="CFD9E0"/>
            </a:solidFill>
            <a:ln>
              <a:noFill/>
            </a:ln>
          </p:spPr>
          <p:txBody>
            <a:bodyPr spcFirstLastPara="1" wrap="square" lIns="121900" tIns="121900" rIns="121900" bIns="121900" anchor="ctr" anchorCtr="0">
              <a:noAutofit/>
            </a:bodyPr>
            <a:lstStyle/>
            <a:p>
              <a:pPr algn="ctr" defTabSz="1219200">
                <a:buClr>
                  <a:srgbClr val="000000"/>
                </a:buClr>
              </a:pPr>
              <a:endParaRPr sz="1865" kern="0">
                <a:solidFill>
                  <a:srgbClr val="FFFFFF"/>
                </a:solidFill>
                <a:latin typeface="Arial" panose="020B0604020202020204"/>
                <a:cs typeface="Arial" panose="020B0604020202020204"/>
                <a:sym typeface="Arial" panose="020B0604020202020204"/>
              </a:endParaRPr>
            </a:p>
          </p:txBody>
        </p:sp>
        <p:cxnSp>
          <p:nvCxnSpPr>
            <p:cNvPr id="12552" name="Google Shape;12552;p67"/>
            <p:cNvCxnSpPr>
              <a:stCxn id="12545" idx="2"/>
              <a:endCxn id="12546"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3" name="Google Shape;12553;p67"/>
            <p:cNvCxnSpPr>
              <a:stCxn id="12547" idx="0"/>
              <a:endCxn id="12545"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4" name="Google Shape;12554;p67"/>
            <p:cNvCxnSpPr>
              <a:stCxn id="12547" idx="2"/>
              <a:endCxn id="12549"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5" name="Google Shape;12555;p67"/>
            <p:cNvCxnSpPr>
              <a:stCxn id="12548" idx="0"/>
              <a:endCxn id="12547"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6" name="Google Shape;12556;p67"/>
            <p:cNvCxnSpPr>
              <a:stCxn id="12546" idx="2"/>
              <a:endCxn id="12551"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12557" name="Google Shape;12557;p67"/>
            <p:cNvCxnSpPr>
              <a:stCxn id="12550" idx="0"/>
              <a:endCxn id="12546"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12558" name="Google Shape;12558;p67"/>
          <p:cNvGrpSpPr/>
          <p:nvPr/>
        </p:nvGrpSpPr>
        <p:grpSpPr>
          <a:xfrm>
            <a:off x="9125411" y="4133629"/>
            <a:ext cx="2105380" cy="721164"/>
            <a:chOff x="6895650" y="3126697"/>
            <a:chExt cx="1436662" cy="492105"/>
          </a:xfrm>
        </p:grpSpPr>
        <p:sp>
          <p:nvSpPr>
            <p:cNvPr id="12559" name="Google Shape;12559;p6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0" name="Google Shape;12560;p6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1" name="Google Shape;12561;p6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2" name="Google Shape;12562;p6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3" name="Google Shape;12563;p6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564" name="Google Shape;12564;p67"/>
            <p:cNvGrpSpPr/>
            <p:nvPr/>
          </p:nvGrpSpPr>
          <p:grpSpPr>
            <a:xfrm>
              <a:off x="6995957" y="3335810"/>
              <a:ext cx="1230393" cy="71754"/>
              <a:chOff x="6995957" y="3287964"/>
              <a:chExt cx="1230393" cy="71754"/>
            </a:xfrm>
          </p:grpSpPr>
          <p:sp>
            <p:nvSpPr>
              <p:cNvPr id="12565" name="Google Shape;12565;p6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6" name="Google Shape;12566;p6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7" name="Google Shape;12567;p6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8" name="Google Shape;12568;p6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69" name="Google Shape;12569;p6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570" name="Google Shape;12570;p67"/>
          <p:cNvGrpSpPr/>
          <p:nvPr/>
        </p:nvGrpSpPr>
        <p:grpSpPr>
          <a:xfrm>
            <a:off x="9123520" y="4982646"/>
            <a:ext cx="2109149" cy="867500"/>
            <a:chOff x="6777990" y="3710194"/>
            <a:chExt cx="1646915" cy="677382"/>
          </a:xfrm>
        </p:grpSpPr>
        <p:grpSp>
          <p:nvGrpSpPr>
            <p:cNvPr id="12571" name="Google Shape;12571;p67"/>
            <p:cNvGrpSpPr/>
            <p:nvPr/>
          </p:nvGrpSpPr>
          <p:grpSpPr>
            <a:xfrm>
              <a:off x="6777990" y="3874492"/>
              <a:ext cx="411129" cy="513083"/>
              <a:chOff x="6777990" y="3874492"/>
              <a:chExt cx="411129" cy="513083"/>
            </a:xfrm>
          </p:grpSpPr>
          <p:cxnSp>
            <p:nvCxnSpPr>
              <p:cNvPr id="12572" name="Google Shape;12572;p6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573" name="Google Shape;12573;p6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574" name="Google Shape;12574;p67"/>
            <p:cNvGrpSpPr/>
            <p:nvPr/>
          </p:nvGrpSpPr>
          <p:grpSpPr>
            <a:xfrm>
              <a:off x="7188425" y="3710194"/>
              <a:ext cx="411123" cy="520535"/>
              <a:chOff x="7188425" y="3710194"/>
              <a:chExt cx="411123" cy="520535"/>
            </a:xfrm>
          </p:grpSpPr>
          <p:cxnSp>
            <p:nvCxnSpPr>
              <p:cNvPr id="12575" name="Google Shape;12575;p6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576" name="Google Shape;12576;p6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577" name="Google Shape;12577;p67"/>
            <p:cNvGrpSpPr/>
            <p:nvPr/>
          </p:nvGrpSpPr>
          <p:grpSpPr>
            <a:xfrm>
              <a:off x="7603341" y="3874492"/>
              <a:ext cx="411474" cy="513083"/>
              <a:chOff x="7603341" y="3874492"/>
              <a:chExt cx="411474" cy="513083"/>
            </a:xfrm>
          </p:grpSpPr>
          <p:cxnSp>
            <p:nvCxnSpPr>
              <p:cNvPr id="12578" name="Google Shape;12578;p6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12579" name="Google Shape;12579;p6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580" name="Google Shape;12580;p67"/>
            <p:cNvGrpSpPr/>
            <p:nvPr/>
          </p:nvGrpSpPr>
          <p:grpSpPr>
            <a:xfrm>
              <a:off x="8013776" y="3722847"/>
              <a:ext cx="411129" cy="507881"/>
              <a:chOff x="8013776" y="3722847"/>
              <a:chExt cx="411129" cy="507881"/>
            </a:xfrm>
          </p:grpSpPr>
          <p:cxnSp>
            <p:nvCxnSpPr>
              <p:cNvPr id="12581" name="Google Shape;12581;p6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12582" name="Google Shape;12582;p6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583" name="Google Shape;12583;p67"/>
          <p:cNvGrpSpPr/>
          <p:nvPr/>
        </p:nvGrpSpPr>
        <p:grpSpPr>
          <a:xfrm>
            <a:off x="7016207" y="3879766"/>
            <a:ext cx="1895852" cy="1360804"/>
            <a:chOff x="5190863" y="2824811"/>
            <a:chExt cx="1544860" cy="1108869"/>
          </a:xfrm>
        </p:grpSpPr>
        <p:grpSp>
          <p:nvGrpSpPr>
            <p:cNvPr id="12584" name="Google Shape;12584;p67"/>
            <p:cNvGrpSpPr/>
            <p:nvPr/>
          </p:nvGrpSpPr>
          <p:grpSpPr>
            <a:xfrm>
              <a:off x="5938695" y="3176919"/>
              <a:ext cx="685761" cy="404739"/>
              <a:chOff x="5938695" y="3176919"/>
              <a:chExt cx="685761" cy="404739"/>
            </a:xfrm>
          </p:grpSpPr>
          <p:grpSp>
            <p:nvGrpSpPr>
              <p:cNvPr id="12585" name="Google Shape;12585;p67"/>
              <p:cNvGrpSpPr/>
              <p:nvPr/>
            </p:nvGrpSpPr>
            <p:grpSpPr>
              <a:xfrm>
                <a:off x="5938695" y="3176919"/>
                <a:ext cx="685761" cy="404739"/>
                <a:chOff x="5938695" y="3176919"/>
                <a:chExt cx="685761" cy="404739"/>
              </a:xfrm>
            </p:grpSpPr>
            <p:sp>
              <p:nvSpPr>
                <p:cNvPr id="12586" name="Google Shape;12586;p6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87" name="Google Shape;12587;p6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588" name="Google Shape;12588;p6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589" name="Google Shape;12589;p67"/>
            <p:cNvGrpSpPr/>
            <p:nvPr/>
          </p:nvGrpSpPr>
          <p:grpSpPr>
            <a:xfrm>
              <a:off x="5305233" y="3176835"/>
              <a:ext cx="685971" cy="404655"/>
              <a:chOff x="5305233" y="3176835"/>
              <a:chExt cx="685971" cy="404655"/>
            </a:xfrm>
          </p:grpSpPr>
          <p:grpSp>
            <p:nvGrpSpPr>
              <p:cNvPr id="12590" name="Google Shape;12590;p67"/>
              <p:cNvGrpSpPr/>
              <p:nvPr/>
            </p:nvGrpSpPr>
            <p:grpSpPr>
              <a:xfrm>
                <a:off x="5305233" y="3176835"/>
                <a:ext cx="685971" cy="404655"/>
                <a:chOff x="5305233" y="3176835"/>
                <a:chExt cx="685971" cy="404655"/>
              </a:xfrm>
            </p:grpSpPr>
            <p:sp>
              <p:nvSpPr>
                <p:cNvPr id="12591" name="Google Shape;12591;p6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2" name="Google Shape;12592;p6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593" name="Google Shape;12593;p6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594" name="Google Shape;12594;p6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595" name="Google Shape;12595;p67"/>
            <p:cNvGrpSpPr/>
            <p:nvPr/>
          </p:nvGrpSpPr>
          <p:grpSpPr>
            <a:xfrm>
              <a:off x="5657361" y="2824811"/>
              <a:ext cx="1078361" cy="404655"/>
              <a:chOff x="5657361" y="2824811"/>
              <a:chExt cx="1078361" cy="404655"/>
            </a:xfrm>
          </p:grpSpPr>
          <p:grpSp>
            <p:nvGrpSpPr>
              <p:cNvPr id="12596" name="Google Shape;12596;p67"/>
              <p:cNvGrpSpPr/>
              <p:nvPr/>
            </p:nvGrpSpPr>
            <p:grpSpPr>
              <a:xfrm>
                <a:off x="5657361" y="2824811"/>
                <a:ext cx="1078361" cy="404655"/>
                <a:chOff x="5657361" y="2824811"/>
                <a:chExt cx="1078361" cy="404655"/>
              </a:xfrm>
            </p:grpSpPr>
            <p:grpSp>
              <p:nvGrpSpPr>
                <p:cNvPr id="12597" name="Google Shape;12597;p67"/>
                <p:cNvGrpSpPr/>
                <p:nvPr/>
              </p:nvGrpSpPr>
              <p:grpSpPr>
                <a:xfrm>
                  <a:off x="5938485" y="2824811"/>
                  <a:ext cx="797237" cy="404655"/>
                  <a:chOff x="5938485" y="2824811"/>
                  <a:chExt cx="797237" cy="404655"/>
                </a:xfrm>
              </p:grpSpPr>
              <p:sp>
                <p:nvSpPr>
                  <p:cNvPr id="12598" name="Google Shape;12598;p6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599" name="Google Shape;12599;p6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600" name="Google Shape;12600;p6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601" name="Google Shape;12601;p6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602" name="Google Shape;12602;p67"/>
            <p:cNvGrpSpPr/>
            <p:nvPr/>
          </p:nvGrpSpPr>
          <p:grpSpPr>
            <a:xfrm>
              <a:off x="5190863" y="3528942"/>
              <a:ext cx="1078026" cy="404739"/>
              <a:chOff x="5190863" y="3528942"/>
              <a:chExt cx="1078026" cy="404739"/>
            </a:xfrm>
          </p:grpSpPr>
          <p:sp>
            <p:nvSpPr>
              <p:cNvPr id="12603" name="Google Shape;12603;p6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604" name="Google Shape;12604;p67"/>
              <p:cNvGrpSpPr/>
              <p:nvPr/>
            </p:nvGrpSpPr>
            <p:grpSpPr>
              <a:xfrm>
                <a:off x="5190863" y="3528942"/>
                <a:ext cx="1078026" cy="404739"/>
                <a:chOff x="5190863" y="3528942"/>
                <a:chExt cx="1078026" cy="404739"/>
              </a:xfrm>
            </p:grpSpPr>
            <p:sp>
              <p:nvSpPr>
                <p:cNvPr id="12605" name="Google Shape;12605;p6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06" name="Google Shape;12606;p6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2607" name="Google Shape;12607;p67"/>
          <p:cNvGrpSpPr/>
          <p:nvPr/>
        </p:nvGrpSpPr>
        <p:grpSpPr>
          <a:xfrm>
            <a:off x="970883" y="1965724"/>
            <a:ext cx="1448959" cy="1172649"/>
            <a:chOff x="803162" y="1474292"/>
            <a:chExt cx="1086719" cy="879487"/>
          </a:xfrm>
        </p:grpSpPr>
        <p:grpSp>
          <p:nvGrpSpPr>
            <p:cNvPr id="12608" name="Google Shape;12608;p67"/>
            <p:cNvGrpSpPr/>
            <p:nvPr/>
          </p:nvGrpSpPr>
          <p:grpSpPr>
            <a:xfrm>
              <a:off x="803162" y="1625948"/>
              <a:ext cx="445856" cy="576579"/>
              <a:chOff x="803162" y="1625948"/>
              <a:chExt cx="445856" cy="576579"/>
            </a:xfrm>
          </p:grpSpPr>
          <p:sp>
            <p:nvSpPr>
              <p:cNvPr id="12609" name="Google Shape;12609;p6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610" name="Google Shape;12610;p67"/>
              <p:cNvGrpSpPr/>
              <p:nvPr/>
            </p:nvGrpSpPr>
            <p:grpSpPr>
              <a:xfrm>
                <a:off x="1056023" y="1625948"/>
                <a:ext cx="192995" cy="576579"/>
                <a:chOff x="1056023" y="1625948"/>
                <a:chExt cx="192995" cy="576579"/>
              </a:xfrm>
            </p:grpSpPr>
            <p:sp>
              <p:nvSpPr>
                <p:cNvPr id="12611" name="Google Shape;12611;p6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2" name="Google Shape;12612;p6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3" name="Google Shape;12613;p6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4" name="Google Shape;12614;p6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15" name="Google Shape;12615;p6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616" name="Google Shape;12616;p67"/>
            <p:cNvGrpSpPr/>
            <p:nvPr/>
          </p:nvGrpSpPr>
          <p:grpSpPr>
            <a:xfrm>
              <a:off x="1371406" y="1474292"/>
              <a:ext cx="518475" cy="879487"/>
              <a:chOff x="1398231" y="1474292"/>
              <a:chExt cx="518475" cy="879487"/>
            </a:xfrm>
          </p:grpSpPr>
          <p:grpSp>
            <p:nvGrpSpPr>
              <p:cNvPr id="12617" name="Google Shape;12617;p67"/>
              <p:cNvGrpSpPr/>
              <p:nvPr/>
            </p:nvGrpSpPr>
            <p:grpSpPr>
              <a:xfrm>
                <a:off x="1398231" y="1474292"/>
                <a:ext cx="518475" cy="341643"/>
                <a:chOff x="1398231" y="1474292"/>
                <a:chExt cx="518475" cy="341643"/>
              </a:xfrm>
            </p:grpSpPr>
            <p:sp>
              <p:nvSpPr>
                <p:cNvPr id="12618" name="Google Shape;12618;p6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619" name="Google Shape;12619;p67"/>
                <p:cNvGrpSpPr/>
                <p:nvPr/>
              </p:nvGrpSpPr>
              <p:grpSpPr>
                <a:xfrm>
                  <a:off x="1616453" y="1474292"/>
                  <a:ext cx="300253" cy="341643"/>
                  <a:chOff x="1616453" y="1475379"/>
                  <a:chExt cx="300253" cy="341643"/>
                </a:xfrm>
              </p:grpSpPr>
              <p:sp>
                <p:nvSpPr>
                  <p:cNvPr id="12620" name="Google Shape;12620;p6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1" name="Google Shape;12621;p6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2" name="Google Shape;12622;p6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3" name="Google Shape;12623;p6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4" name="Google Shape;12624;p6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5" name="Google Shape;12625;p6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6" name="Google Shape;12626;p6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627" name="Google Shape;12627;p67"/>
                  <p:cNvGrpSpPr/>
                  <p:nvPr/>
                </p:nvGrpSpPr>
                <p:grpSpPr>
                  <a:xfrm>
                    <a:off x="1839639" y="1475379"/>
                    <a:ext cx="77067" cy="341643"/>
                    <a:chOff x="1839639" y="1475379"/>
                    <a:chExt cx="77067" cy="341643"/>
                  </a:xfrm>
                </p:grpSpPr>
                <p:sp>
                  <p:nvSpPr>
                    <p:cNvPr id="12628" name="Google Shape;12628;p6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29" name="Google Shape;12629;p6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2630" name="Google Shape;12630;p67"/>
              <p:cNvGrpSpPr/>
              <p:nvPr/>
            </p:nvGrpSpPr>
            <p:grpSpPr>
              <a:xfrm>
                <a:off x="1398451" y="2012951"/>
                <a:ext cx="518255" cy="340828"/>
                <a:chOff x="1398451" y="2012951"/>
                <a:chExt cx="518255" cy="340828"/>
              </a:xfrm>
            </p:grpSpPr>
            <p:sp>
              <p:nvSpPr>
                <p:cNvPr id="12631" name="Google Shape;12631;p6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632" name="Google Shape;12632;p67"/>
                <p:cNvGrpSpPr/>
                <p:nvPr/>
              </p:nvGrpSpPr>
              <p:grpSpPr>
                <a:xfrm>
                  <a:off x="1616453" y="2012951"/>
                  <a:ext cx="300253" cy="340828"/>
                  <a:chOff x="1616453" y="2013538"/>
                  <a:chExt cx="300253" cy="340828"/>
                </a:xfrm>
              </p:grpSpPr>
              <p:sp>
                <p:nvSpPr>
                  <p:cNvPr id="12633" name="Google Shape;12633;p6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4" name="Google Shape;12634;p6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5" name="Google Shape;12635;p6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6" name="Google Shape;12636;p6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7" name="Google Shape;12637;p6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8" name="Google Shape;12638;p6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39" name="Google Shape;12639;p6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640" name="Google Shape;12640;p67"/>
                  <p:cNvGrpSpPr/>
                  <p:nvPr/>
                </p:nvGrpSpPr>
                <p:grpSpPr>
                  <a:xfrm>
                    <a:off x="1839639" y="2013538"/>
                    <a:ext cx="77067" cy="340828"/>
                    <a:chOff x="1839639" y="2013538"/>
                    <a:chExt cx="77067" cy="340828"/>
                  </a:xfrm>
                </p:grpSpPr>
                <p:sp>
                  <p:nvSpPr>
                    <p:cNvPr id="12641" name="Google Shape;12641;p6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2" name="Google Shape;12642;p6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grpSp>
        <p:nvGrpSpPr>
          <p:cNvPr id="12643" name="Google Shape;12643;p67"/>
          <p:cNvGrpSpPr/>
          <p:nvPr/>
        </p:nvGrpSpPr>
        <p:grpSpPr>
          <a:xfrm>
            <a:off x="966649" y="4807304"/>
            <a:ext cx="1824908" cy="910557"/>
            <a:chOff x="724986" y="3605478"/>
            <a:chExt cx="1368681" cy="682918"/>
          </a:xfrm>
        </p:grpSpPr>
        <p:grpSp>
          <p:nvGrpSpPr>
            <p:cNvPr id="12644" name="Google Shape;12644;p67"/>
            <p:cNvGrpSpPr/>
            <p:nvPr/>
          </p:nvGrpSpPr>
          <p:grpSpPr>
            <a:xfrm>
              <a:off x="1289102" y="3823629"/>
              <a:ext cx="240442" cy="250435"/>
              <a:chOff x="-165066" y="3843615"/>
              <a:chExt cx="221259" cy="230455"/>
            </a:xfrm>
          </p:grpSpPr>
          <p:sp>
            <p:nvSpPr>
              <p:cNvPr id="12645" name="Google Shape;12645;p6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6" name="Google Shape;12646;p6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7" name="Google Shape;12647;p6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8" name="Google Shape;12648;p6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49" name="Google Shape;12649;p6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0" name="Google Shape;12650;p6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1" name="Google Shape;12651;p6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2" name="Google Shape;12652;p6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3" name="Google Shape;12653;p6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4" name="Google Shape;12654;p6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5" name="Google Shape;12655;p6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6" name="Google Shape;12656;p6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7" name="Google Shape;12657;p6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8" name="Google Shape;12658;p6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59" name="Google Shape;12659;p6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0" name="Google Shape;12660;p6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1" name="Google Shape;12661;p6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2" name="Google Shape;12662;p6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3" name="Google Shape;12663;p6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4" name="Google Shape;12664;p6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665" name="Google Shape;12665;p67"/>
            <p:cNvGrpSpPr/>
            <p:nvPr/>
          </p:nvGrpSpPr>
          <p:grpSpPr>
            <a:xfrm>
              <a:off x="724986" y="3605478"/>
              <a:ext cx="1368681" cy="682918"/>
              <a:chOff x="724986" y="3605478"/>
              <a:chExt cx="1368681" cy="682918"/>
            </a:xfrm>
          </p:grpSpPr>
          <p:grpSp>
            <p:nvGrpSpPr>
              <p:cNvPr id="12666" name="Google Shape;12666;p67"/>
              <p:cNvGrpSpPr/>
              <p:nvPr/>
            </p:nvGrpSpPr>
            <p:grpSpPr>
              <a:xfrm>
                <a:off x="1498221" y="4047614"/>
                <a:ext cx="529172" cy="240783"/>
                <a:chOff x="1498221" y="4047614"/>
                <a:chExt cx="529172" cy="240783"/>
              </a:xfrm>
            </p:grpSpPr>
            <p:grpSp>
              <p:nvGrpSpPr>
                <p:cNvPr id="12667" name="Google Shape;12667;p67"/>
                <p:cNvGrpSpPr/>
                <p:nvPr/>
              </p:nvGrpSpPr>
              <p:grpSpPr>
                <a:xfrm>
                  <a:off x="1826655" y="4224370"/>
                  <a:ext cx="200738" cy="25631"/>
                  <a:chOff x="1826655" y="4224370"/>
                  <a:chExt cx="200738" cy="25631"/>
                </a:xfrm>
              </p:grpSpPr>
              <p:sp>
                <p:nvSpPr>
                  <p:cNvPr id="12668" name="Google Shape;12668;p6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69" name="Google Shape;12669;p6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670" name="Google Shape;12670;p67"/>
                <p:cNvGrpSpPr/>
                <p:nvPr/>
              </p:nvGrpSpPr>
              <p:grpSpPr>
                <a:xfrm>
                  <a:off x="1498221" y="4047614"/>
                  <a:ext cx="328444" cy="240783"/>
                  <a:chOff x="1498221" y="4047614"/>
                  <a:chExt cx="328444" cy="240783"/>
                </a:xfrm>
              </p:grpSpPr>
              <p:sp>
                <p:nvSpPr>
                  <p:cNvPr id="12671" name="Google Shape;12671;p6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672" name="Google Shape;12672;p67"/>
                  <p:cNvGrpSpPr/>
                  <p:nvPr/>
                </p:nvGrpSpPr>
                <p:grpSpPr>
                  <a:xfrm>
                    <a:off x="1498221" y="4047614"/>
                    <a:ext cx="150566" cy="190416"/>
                    <a:chOff x="1498221" y="4047614"/>
                    <a:chExt cx="150566" cy="190416"/>
                  </a:xfrm>
                </p:grpSpPr>
                <p:sp>
                  <p:nvSpPr>
                    <p:cNvPr id="12673" name="Google Shape;12673;p6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4" name="Google Shape;12674;p6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2675" name="Google Shape;12675;p67"/>
              <p:cNvGrpSpPr/>
              <p:nvPr/>
            </p:nvGrpSpPr>
            <p:grpSpPr>
              <a:xfrm>
                <a:off x="1560718" y="3800594"/>
                <a:ext cx="532948" cy="302090"/>
                <a:chOff x="1560718" y="3800594"/>
                <a:chExt cx="532948" cy="302090"/>
              </a:xfrm>
            </p:grpSpPr>
            <p:grpSp>
              <p:nvGrpSpPr>
                <p:cNvPr id="12676" name="Google Shape;12676;p67"/>
                <p:cNvGrpSpPr/>
                <p:nvPr/>
              </p:nvGrpSpPr>
              <p:grpSpPr>
                <a:xfrm>
                  <a:off x="1912179" y="3827344"/>
                  <a:ext cx="181487" cy="25631"/>
                  <a:chOff x="1912179" y="3827344"/>
                  <a:chExt cx="181487" cy="25631"/>
                </a:xfrm>
              </p:grpSpPr>
              <p:sp>
                <p:nvSpPr>
                  <p:cNvPr id="12677" name="Google Shape;12677;p6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78" name="Google Shape;12678;p6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679" name="Google Shape;12679;p67"/>
                <p:cNvGrpSpPr/>
                <p:nvPr/>
              </p:nvGrpSpPr>
              <p:grpSpPr>
                <a:xfrm>
                  <a:off x="1912179" y="4044505"/>
                  <a:ext cx="181487" cy="25622"/>
                  <a:chOff x="1912179" y="4044506"/>
                  <a:chExt cx="181487" cy="25622"/>
                </a:xfrm>
              </p:grpSpPr>
              <p:sp>
                <p:nvSpPr>
                  <p:cNvPr id="12680" name="Google Shape;12680;p6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1" name="Google Shape;12681;p6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682" name="Google Shape;12682;p67"/>
                <p:cNvGrpSpPr/>
                <p:nvPr/>
              </p:nvGrpSpPr>
              <p:grpSpPr>
                <a:xfrm>
                  <a:off x="1560718" y="3800594"/>
                  <a:ext cx="351472" cy="302090"/>
                  <a:chOff x="1560718" y="3800594"/>
                  <a:chExt cx="351472" cy="302090"/>
                </a:xfrm>
              </p:grpSpPr>
              <p:grpSp>
                <p:nvGrpSpPr>
                  <p:cNvPr id="12683" name="Google Shape;12683;p67"/>
                  <p:cNvGrpSpPr/>
                  <p:nvPr/>
                </p:nvGrpSpPr>
                <p:grpSpPr>
                  <a:xfrm>
                    <a:off x="1560718" y="3842857"/>
                    <a:ext cx="173586" cy="217131"/>
                    <a:chOff x="1560718" y="3842857"/>
                    <a:chExt cx="173586" cy="217131"/>
                  </a:xfrm>
                </p:grpSpPr>
                <p:sp>
                  <p:nvSpPr>
                    <p:cNvPr id="12684" name="Google Shape;12684;p6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5" name="Google Shape;12685;p6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6" name="Google Shape;12686;p6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687" name="Google Shape;12687;p6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88" name="Google Shape;12688;p6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sp>
            <p:nvSpPr>
              <p:cNvPr id="12689" name="Google Shape;12689;p6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690" name="Google Shape;12690;p67"/>
              <p:cNvGrpSpPr/>
              <p:nvPr/>
            </p:nvGrpSpPr>
            <p:grpSpPr>
              <a:xfrm>
                <a:off x="785350" y="3605478"/>
                <a:ext cx="535311" cy="249245"/>
                <a:chOff x="785350" y="3605478"/>
                <a:chExt cx="535311" cy="249245"/>
              </a:xfrm>
            </p:grpSpPr>
            <p:grpSp>
              <p:nvGrpSpPr>
                <p:cNvPr id="12691" name="Google Shape;12691;p67"/>
                <p:cNvGrpSpPr/>
                <p:nvPr/>
              </p:nvGrpSpPr>
              <p:grpSpPr>
                <a:xfrm>
                  <a:off x="785350" y="3605478"/>
                  <a:ext cx="376191" cy="102736"/>
                  <a:chOff x="785350" y="3605478"/>
                  <a:chExt cx="376191" cy="102736"/>
                </a:xfrm>
              </p:grpSpPr>
              <p:sp>
                <p:nvSpPr>
                  <p:cNvPr id="12692" name="Google Shape;12692;p6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3" name="Google Shape;12693;p6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4" name="Google Shape;12694;p6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695" name="Google Shape;12695;p67"/>
                <p:cNvGrpSpPr/>
                <p:nvPr/>
              </p:nvGrpSpPr>
              <p:grpSpPr>
                <a:xfrm>
                  <a:off x="1161530" y="3655851"/>
                  <a:ext cx="159131" cy="198872"/>
                  <a:chOff x="1161530" y="3655851"/>
                  <a:chExt cx="159131" cy="198872"/>
                </a:xfrm>
              </p:grpSpPr>
              <p:sp>
                <p:nvSpPr>
                  <p:cNvPr id="12696" name="Google Shape;12696;p6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697" name="Google Shape;12697;p6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698" name="Google Shape;12698;p67"/>
              <p:cNvGrpSpPr/>
              <p:nvPr/>
            </p:nvGrpSpPr>
            <p:grpSpPr>
              <a:xfrm>
                <a:off x="785350" y="4047614"/>
                <a:ext cx="535311" cy="240783"/>
                <a:chOff x="785350" y="4047614"/>
                <a:chExt cx="535311" cy="240783"/>
              </a:xfrm>
            </p:grpSpPr>
            <p:grpSp>
              <p:nvGrpSpPr>
                <p:cNvPr id="12699" name="Google Shape;12699;p67"/>
                <p:cNvGrpSpPr/>
                <p:nvPr/>
              </p:nvGrpSpPr>
              <p:grpSpPr>
                <a:xfrm>
                  <a:off x="1161636" y="4047614"/>
                  <a:ext cx="159025" cy="190415"/>
                  <a:chOff x="1161636" y="4047614"/>
                  <a:chExt cx="159025" cy="190415"/>
                </a:xfrm>
              </p:grpSpPr>
              <p:sp>
                <p:nvSpPr>
                  <p:cNvPr id="12700" name="Google Shape;12700;p6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1" name="Google Shape;12701;p6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702" name="Google Shape;12702;p67"/>
                <p:cNvGrpSpPr/>
                <p:nvPr/>
              </p:nvGrpSpPr>
              <p:grpSpPr>
                <a:xfrm>
                  <a:off x="785350" y="4185661"/>
                  <a:ext cx="376191" cy="102736"/>
                  <a:chOff x="785350" y="4185661"/>
                  <a:chExt cx="376191" cy="102736"/>
                </a:xfrm>
              </p:grpSpPr>
              <p:sp>
                <p:nvSpPr>
                  <p:cNvPr id="12703" name="Google Shape;12703;p6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4" name="Google Shape;12704;p6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5" name="Google Shape;12705;p6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2706" name="Google Shape;12706;p67"/>
              <p:cNvGrpSpPr/>
              <p:nvPr/>
            </p:nvGrpSpPr>
            <p:grpSpPr>
              <a:xfrm>
                <a:off x="1501054" y="3605478"/>
                <a:ext cx="526340" cy="249240"/>
                <a:chOff x="1501054" y="3605478"/>
                <a:chExt cx="526340" cy="249240"/>
              </a:xfrm>
            </p:grpSpPr>
            <p:grpSp>
              <p:nvGrpSpPr>
                <p:cNvPr id="12707" name="Google Shape;12707;p67"/>
                <p:cNvGrpSpPr/>
                <p:nvPr/>
              </p:nvGrpSpPr>
              <p:grpSpPr>
                <a:xfrm>
                  <a:off x="1834208" y="3643867"/>
                  <a:ext cx="193185" cy="25622"/>
                  <a:chOff x="1834208" y="3643867"/>
                  <a:chExt cx="193185" cy="25622"/>
                </a:xfrm>
              </p:grpSpPr>
              <p:sp>
                <p:nvSpPr>
                  <p:cNvPr id="12708" name="Google Shape;12708;p6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09" name="Google Shape;12709;p6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710" name="Google Shape;12710;p67"/>
                <p:cNvGrpSpPr/>
                <p:nvPr/>
              </p:nvGrpSpPr>
              <p:grpSpPr>
                <a:xfrm>
                  <a:off x="1501054" y="3605478"/>
                  <a:ext cx="333165" cy="249240"/>
                  <a:chOff x="1501054" y="3605478"/>
                  <a:chExt cx="333165" cy="249240"/>
                </a:xfrm>
              </p:grpSpPr>
              <p:sp>
                <p:nvSpPr>
                  <p:cNvPr id="12711" name="Google Shape;12711;p6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2712" name="Google Shape;12712;p67"/>
                  <p:cNvGrpSpPr/>
                  <p:nvPr/>
                </p:nvGrpSpPr>
                <p:grpSpPr>
                  <a:xfrm>
                    <a:off x="1501054" y="3655851"/>
                    <a:ext cx="155286" cy="198867"/>
                    <a:chOff x="1501054" y="3655851"/>
                    <a:chExt cx="155286" cy="198867"/>
                  </a:xfrm>
                </p:grpSpPr>
                <p:sp>
                  <p:nvSpPr>
                    <p:cNvPr id="12713" name="Google Shape;12713;p6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4" name="Google Shape;12714;p6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2715" name="Google Shape;12715;p67"/>
              <p:cNvGrpSpPr/>
              <p:nvPr/>
            </p:nvGrpSpPr>
            <p:grpSpPr>
              <a:xfrm>
                <a:off x="724986" y="3800594"/>
                <a:ext cx="532950" cy="302090"/>
                <a:chOff x="724986" y="3800594"/>
                <a:chExt cx="532950" cy="302090"/>
              </a:xfrm>
            </p:grpSpPr>
            <p:grpSp>
              <p:nvGrpSpPr>
                <p:cNvPr id="12716" name="Google Shape;12716;p67"/>
                <p:cNvGrpSpPr/>
                <p:nvPr/>
              </p:nvGrpSpPr>
              <p:grpSpPr>
                <a:xfrm>
                  <a:off x="724986" y="4044367"/>
                  <a:ext cx="181314" cy="25626"/>
                  <a:chOff x="724986" y="4044367"/>
                  <a:chExt cx="181314" cy="25626"/>
                </a:xfrm>
              </p:grpSpPr>
              <p:sp>
                <p:nvSpPr>
                  <p:cNvPr id="12717" name="Google Shape;12717;p6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18" name="Google Shape;12718;p6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719" name="Google Shape;12719;p67"/>
                <p:cNvGrpSpPr/>
                <p:nvPr/>
              </p:nvGrpSpPr>
              <p:grpSpPr>
                <a:xfrm>
                  <a:off x="906290" y="3800594"/>
                  <a:ext cx="351646" cy="302090"/>
                  <a:chOff x="906290" y="3800594"/>
                  <a:chExt cx="351646" cy="302090"/>
                </a:xfrm>
              </p:grpSpPr>
              <p:grpSp>
                <p:nvGrpSpPr>
                  <p:cNvPr id="12720" name="Google Shape;12720;p67"/>
                  <p:cNvGrpSpPr/>
                  <p:nvPr/>
                </p:nvGrpSpPr>
                <p:grpSpPr>
                  <a:xfrm>
                    <a:off x="1084172" y="3842857"/>
                    <a:ext cx="173764" cy="217131"/>
                    <a:chOff x="1084172" y="3842857"/>
                    <a:chExt cx="173764" cy="217131"/>
                  </a:xfrm>
                </p:grpSpPr>
                <p:grpSp>
                  <p:nvGrpSpPr>
                    <p:cNvPr id="12721" name="Google Shape;12721;p67"/>
                    <p:cNvGrpSpPr/>
                    <p:nvPr/>
                  </p:nvGrpSpPr>
                  <p:grpSpPr>
                    <a:xfrm>
                      <a:off x="1156862" y="3936509"/>
                      <a:ext cx="101073" cy="25622"/>
                      <a:chOff x="1156862" y="3936509"/>
                      <a:chExt cx="101073" cy="25622"/>
                    </a:xfrm>
                  </p:grpSpPr>
                  <p:sp>
                    <p:nvSpPr>
                      <p:cNvPr id="12722" name="Google Shape;12722;p6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3" name="Google Shape;12723;p6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724" name="Google Shape;12724;p6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725" name="Google Shape;12725;p6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dirty="0">
                      <a:solidFill>
                        <a:srgbClr val="000000"/>
                      </a:solidFill>
                      <a:latin typeface="Arial" panose="020B0604020202020204"/>
                      <a:cs typeface="Arial" panose="020B0604020202020204"/>
                      <a:sym typeface="Arial" panose="020B0604020202020204"/>
                    </a:endParaRPr>
                  </a:p>
                </p:txBody>
              </p:sp>
              <p:sp>
                <p:nvSpPr>
                  <p:cNvPr id="12726" name="Google Shape;12726;p6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727" name="Google Shape;12727;p67"/>
                <p:cNvGrpSpPr/>
                <p:nvPr/>
              </p:nvGrpSpPr>
              <p:grpSpPr>
                <a:xfrm>
                  <a:off x="724986" y="3830189"/>
                  <a:ext cx="189533" cy="25626"/>
                  <a:chOff x="724986" y="3830189"/>
                  <a:chExt cx="189533" cy="25626"/>
                </a:xfrm>
              </p:grpSpPr>
              <p:sp>
                <p:nvSpPr>
                  <p:cNvPr id="12728" name="Google Shape;12728;p6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29" name="Google Shape;12729;p6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grpSp>
        <p:nvGrpSpPr>
          <p:cNvPr id="12730" name="Google Shape;12730;p67"/>
          <p:cNvGrpSpPr/>
          <p:nvPr/>
        </p:nvGrpSpPr>
        <p:grpSpPr>
          <a:xfrm>
            <a:off x="3004398" y="3274187"/>
            <a:ext cx="1264935" cy="1247171"/>
            <a:chOff x="2253298" y="2428317"/>
            <a:chExt cx="948701" cy="935378"/>
          </a:xfrm>
        </p:grpSpPr>
        <p:sp>
          <p:nvSpPr>
            <p:cNvPr id="12731" name="Google Shape;12731;p6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2" name="Google Shape;12732;p6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3" name="Google Shape;12733;p6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4" name="Google Shape;12734;p6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5" name="Google Shape;12735;p6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6" name="Google Shape;12736;p6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7" name="Google Shape;12737;p6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8" name="Google Shape;12738;p6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39" name="Google Shape;12739;p6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0" name="Google Shape;12740;p6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1" name="Google Shape;12741;p6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2" name="Google Shape;12742;p6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3" name="Google Shape;12743;p6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4" name="Google Shape;12744;p6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5" name="Google Shape;12745;p6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6" name="Google Shape;12746;p6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7" name="Google Shape;12747;p6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8" name="Google Shape;12748;p6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49" name="Google Shape;12749;p6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0" name="Google Shape;12750;p6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1" name="Google Shape;12751;p6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2" name="Google Shape;12752;p6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3" name="Google Shape;12753;p6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4" name="Google Shape;12754;p6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5" name="Google Shape;12755;p6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6" name="Google Shape;12756;p6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7" name="Google Shape;12757;p6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8" name="Google Shape;12758;p6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59" name="Google Shape;12759;p6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0" name="Google Shape;12760;p6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1" name="Google Shape;12761;p6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2" name="Google Shape;12762;p6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63" name="Google Shape;12763;p6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2767"/>
        <p:cNvGrpSpPr/>
        <p:nvPr/>
      </p:nvGrpSpPr>
      <p:grpSpPr>
        <a:xfrm>
          <a:off x="0" y="0"/>
          <a:ext cx="0" cy="0"/>
          <a:chOff x="0" y="0"/>
          <a:chExt cx="0" cy="0"/>
        </a:xfrm>
      </p:grpSpPr>
      <p:grpSp>
        <p:nvGrpSpPr>
          <p:cNvPr id="12768" name="Google Shape;12768;p68"/>
          <p:cNvGrpSpPr/>
          <p:nvPr/>
        </p:nvGrpSpPr>
        <p:grpSpPr>
          <a:xfrm>
            <a:off x="958500" y="4484384"/>
            <a:ext cx="3187219" cy="1366400"/>
            <a:chOff x="728925" y="3296613"/>
            <a:chExt cx="2390414" cy="1024800"/>
          </a:xfrm>
        </p:grpSpPr>
        <p:grpSp>
          <p:nvGrpSpPr>
            <p:cNvPr id="12769" name="Google Shape;12769;p68"/>
            <p:cNvGrpSpPr/>
            <p:nvPr/>
          </p:nvGrpSpPr>
          <p:grpSpPr>
            <a:xfrm>
              <a:off x="728925" y="3619800"/>
              <a:ext cx="2390414" cy="500893"/>
              <a:chOff x="728925" y="3619800"/>
              <a:chExt cx="2390414" cy="500893"/>
            </a:xfrm>
          </p:grpSpPr>
          <p:sp>
            <p:nvSpPr>
              <p:cNvPr id="12770" name="Google Shape;12770;p68"/>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2771" name="Google Shape;12771;p68"/>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grpSp>
        <p:grpSp>
          <p:nvGrpSpPr>
            <p:cNvPr id="12772" name="Google Shape;12772;p68"/>
            <p:cNvGrpSpPr/>
            <p:nvPr/>
          </p:nvGrpSpPr>
          <p:grpSpPr>
            <a:xfrm>
              <a:off x="1348050" y="3296613"/>
              <a:ext cx="1706152" cy="1024800"/>
              <a:chOff x="1348050" y="3296613"/>
              <a:chExt cx="1706152" cy="1024800"/>
            </a:xfrm>
          </p:grpSpPr>
          <p:sp>
            <p:nvSpPr>
              <p:cNvPr id="12773" name="Google Shape;12773;p68"/>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2774" name="Google Shape;12774;p68"/>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2775" name="Google Shape;12775;p68"/>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2776" name="Google Shape;12776;p68"/>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2777" name="Google Shape;12777;p68"/>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grpSp>
        <p:grpSp>
          <p:nvGrpSpPr>
            <p:cNvPr id="12778" name="Google Shape;12778;p68"/>
            <p:cNvGrpSpPr/>
            <p:nvPr/>
          </p:nvGrpSpPr>
          <p:grpSpPr>
            <a:xfrm>
              <a:off x="1455707" y="3654858"/>
              <a:ext cx="1491150" cy="417657"/>
              <a:chOff x="1455707" y="3654858"/>
              <a:chExt cx="1491150" cy="417657"/>
            </a:xfrm>
          </p:grpSpPr>
          <p:sp>
            <p:nvSpPr>
              <p:cNvPr id="12779" name="Google Shape;12779;p68"/>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0" name="Google Shape;12780;p68"/>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1" name="Google Shape;12781;p68"/>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2" name="Google Shape;12782;p68"/>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3" name="Google Shape;12783;p68"/>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4" name="Google Shape;12784;p68"/>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5" name="Google Shape;12785;p68"/>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6" name="Google Shape;12786;p68"/>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7" name="Google Shape;12787;p68"/>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8" name="Google Shape;12788;p68"/>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89" name="Google Shape;12789;p68"/>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0" name="Google Shape;12790;p68"/>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1" name="Google Shape;12791;p68"/>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2" name="Google Shape;12792;p68"/>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3" name="Google Shape;12793;p68"/>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4" name="Google Shape;12794;p68"/>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5" name="Google Shape;12795;p68"/>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6" name="Google Shape;12796;p68"/>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7" name="Google Shape;12797;p68"/>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798" name="Google Shape;12798;p68"/>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aphicFrame>
        <p:nvGraphicFramePr>
          <p:cNvPr id="12799" name="Google Shape;12799;p68"/>
          <p:cNvGraphicFramePr/>
          <p:nvPr/>
        </p:nvGraphicFramePr>
        <p:xfrm>
          <a:off x="7939433" y="3148267"/>
          <a:ext cx="3338800" cy="1158132"/>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2800" name="Google Shape;12800;p68"/>
          <p:cNvGrpSpPr/>
          <p:nvPr/>
        </p:nvGrpSpPr>
        <p:grpSpPr>
          <a:xfrm>
            <a:off x="969669" y="1585285"/>
            <a:ext cx="3195340" cy="1302003"/>
            <a:chOff x="749309" y="1112739"/>
            <a:chExt cx="2371603" cy="976502"/>
          </a:xfrm>
        </p:grpSpPr>
        <p:grpSp>
          <p:nvGrpSpPr>
            <p:cNvPr id="12801" name="Google Shape;12801;p68"/>
            <p:cNvGrpSpPr/>
            <p:nvPr/>
          </p:nvGrpSpPr>
          <p:grpSpPr>
            <a:xfrm>
              <a:off x="1092126" y="1112739"/>
              <a:ext cx="2028786" cy="975464"/>
              <a:chOff x="1092126" y="1112739"/>
              <a:chExt cx="2028786" cy="975464"/>
            </a:xfrm>
          </p:grpSpPr>
          <p:sp>
            <p:nvSpPr>
              <p:cNvPr id="12802" name="Google Shape;12802;p68"/>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3" name="Google Shape;12803;p68"/>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4" name="Google Shape;12804;p68"/>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5" name="Google Shape;12805;p68"/>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6" name="Google Shape;12806;p68"/>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7" name="Google Shape;12807;p68"/>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8" name="Google Shape;12808;p68"/>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09" name="Google Shape;12809;p68"/>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0" name="Google Shape;12810;p68"/>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1" name="Google Shape;12811;p68"/>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2" name="Google Shape;12812;p68"/>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3" name="Google Shape;12813;p68"/>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4" name="Google Shape;12814;p68"/>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5" name="Google Shape;12815;p68"/>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6" name="Google Shape;12816;p68"/>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7" name="Google Shape;12817;p68"/>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8" name="Google Shape;12818;p68"/>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19" name="Google Shape;12819;p68"/>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0" name="Google Shape;12820;p68"/>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1" name="Google Shape;12821;p68"/>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2" name="Google Shape;12822;p68"/>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3" name="Google Shape;12823;p68"/>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4" name="Google Shape;12824;p68"/>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5" name="Google Shape;12825;p68"/>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26" name="Google Shape;12826;p68"/>
            <p:cNvGrpSpPr/>
            <p:nvPr/>
          </p:nvGrpSpPr>
          <p:grpSpPr>
            <a:xfrm>
              <a:off x="749309" y="1112739"/>
              <a:ext cx="314700" cy="975464"/>
              <a:chOff x="749309" y="1112739"/>
              <a:chExt cx="314700" cy="975464"/>
            </a:xfrm>
          </p:grpSpPr>
          <p:sp>
            <p:nvSpPr>
              <p:cNvPr id="12827" name="Google Shape;12827;p68"/>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8" name="Google Shape;12828;p68"/>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29" name="Google Shape;12829;p68"/>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0" name="Google Shape;12830;p68"/>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2831" name="Google Shape;12831;p68"/>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2" name="Google Shape;12832;p68"/>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3" name="Google Shape;12833;p68"/>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34" name="Google Shape;12834;p68"/>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aphicFrame>
        <p:nvGraphicFramePr>
          <p:cNvPr id="12835" name="Google Shape;12835;p68"/>
          <p:cNvGraphicFramePr/>
          <p:nvPr/>
        </p:nvGraphicFramePr>
        <p:xfrm>
          <a:off x="7939467" y="1585267"/>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2836" name="Google Shape;12836;p68"/>
          <p:cNvGraphicFramePr/>
          <p:nvPr/>
        </p:nvGraphicFramePr>
        <p:xfrm>
          <a:off x="4500617" y="3148267"/>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2837" name="Google Shape;12837;p68"/>
          <p:cNvGrpSpPr/>
          <p:nvPr/>
        </p:nvGrpSpPr>
        <p:grpSpPr>
          <a:xfrm>
            <a:off x="4503266" y="4469547"/>
            <a:ext cx="3151169" cy="1396083"/>
            <a:chOff x="3358399" y="3285485"/>
            <a:chExt cx="2363377" cy="1047062"/>
          </a:xfrm>
        </p:grpSpPr>
        <p:grpSp>
          <p:nvGrpSpPr>
            <p:cNvPr id="12838" name="Google Shape;12838;p68"/>
            <p:cNvGrpSpPr/>
            <p:nvPr/>
          </p:nvGrpSpPr>
          <p:grpSpPr>
            <a:xfrm>
              <a:off x="3358412" y="3285485"/>
              <a:ext cx="2363244" cy="139500"/>
              <a:chOff x="3358412" y="3285485"/>
              <a:chExt cx="2363244" cy="139500"/>
            </a:xfrm>
          </p:grpSpPr>
          <p:sp>
            <p:nvSpPr>
              <p:cNvPr id="12839" name="Google Shape;12839;p68"/>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0" name="Google Shape;12840;p68"/>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1" name="Google Shape;12841;p68"/>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2" name="Google Shape;12842;p68"/>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3" name="Google Shape;12843;p68"/>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44" name="Google Shape;12844;p68"/>
            <p:cNvGrpSpPr/>
            <p:nvPr/>
          </p:nvGrpSpPr>
          <p:grpSpPr>
            <a:xfrm>
              <a:off x="3358412" y="3466996"/>
              <a:ext cx="2363244" cy="139500"/>
              <a:chOff x="3358412" y="3466996"/>
              <a:chExt cx="2363244" cy="139500"/>
            </a:xfrm>
          </p:grpSpPr>
          <p:sp>
            <p:nvSpPr>
              <p:cNvPr id="12845" name="Google Shape;12845;p68"/>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6" name="Google Shape;12846;p68"/>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7" name="Google Shape;12847;p68"/>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8" name="Google Shape;12848;p68"/>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49" name="Google Shape;12849;p68"/>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50" name="Google Shape;12850;p68"/>
            <p:cNvGrpSpPr/>
            <p:nvPr/>
          </p:nvGrpSpPr>
          <p:grpSpPr>
            <a:xfrm>
              <a:off x="3358412" y="3648507"/>
              <a:ext cx="2363244" cy="139500"/>
              <a:chOff x="3358412" y="3648507"/>
              <a:chExt cx="2363244" cy="139500"/>
            </a:xfrm>
          </p:grpSpPr>
          <p:sp>
            <p:nvSpPr>
              <p:cNvPr id="12851" name="Google Shape;12851;p68"/>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2" name="Google Shape;12852;p68"/>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3" name="Google Shape;12853;p68"/>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4" name="Google Shape;12854;p68"/>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5" name="Google Shape;12855;p68"/>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56" name="Google Shape;12856;p68"/>
            <p:cNvGrpSpPr/>
            <p:nvPr/>
          </p:nvGrpSpPr>
          <p:grpSpPr>
            <a:xfrm>
              <a:off x="3358412" y="3830018"/>
              <a:ext cx="2363244" cy="139500"/>
              <a:chOff x="3358412" y="3830018"/>
              <a:chExt cx="2363244" cy="139500"/>
            </a:xfrm>
          </p:grpSpPr>
          <p:sp>
            <p:nvSpPr>
              <p:cNvPr id="12857" name="Google Shape;12857;p68"/>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8" name="Google Shape;12858;p68"/>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59" name="Google Shape;12859;p68"/>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0" name="Google Shape;12860;p68"/>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1" name="Google Shape;12861;p68"/>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2" name="Google Shape;12862;p68"/>
            <p:cNvGrpSpPr/>
            <p:nvPr/>
          </p:nvGrpSpPr>
          <p:grpSpPr>
            <a:xfrm>
              <a:off x="3358399" y="4011514"/>
              <a:ext cx="2363377" cy="139537"/>
              <a:chOff x="3294800" y="4134603"/>
              <a:chExt cx="2638876" cy="152400"/>
            </a:xfrm>
          </p:grpSpPr>
          <p:sp>
            <p:nvSpPr>
              <p:cNvPr id="12863" name="Google Shape;12863;p6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4" name="Google Shape;12864;p6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5" name="Google Shape;12865;p6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6" name="Google Shape;12866;p6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67" name="Google Shape;12867;p6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68" name="Google Shape;12868;p68"/>
            <p:cNvGrpSpPr/>
            <p:nvPr/>
          </p:nvGrpSpPr>
          <p:grpSpPr>
            <a:xfrm>
              <a:off x="3358399" y="4193010"/>
              <a:ext cx="2363377" cy="139537"/>
              <a:chOff x="3294800" y="4134603"/>
              <a:chExt cx="2638876" cy="152400"/>
            </a:xfrm>
          </p:grpSpPr>
          <p:sp>
            <p:nvSpPr>
              <p:cNvPr id="12869" name="Google Shape;12869;p68"/>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0" name="Google Shape;12870;p68"/>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1" name="Google Shape;12871;p68"/>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2" name="Google Shape;12872;p68"/>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3" name="Google Shape;12873;p68"/>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aphicFrame>
        <p:nvGraphicFramePr>
          <p:cNvPr id="12874" name="Google Shape;12874;p68"/>
          <p:cNvGraphicFramePr/>
          <p:nvPr/>
        </p:nvGraphicFramePr>
        <p:xfrm>
          <a:off x="971000" y="3148267"/>
          <a:ext cx="3159732" cy="1185801"/>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2875" name="Google Shape;12875;p68"/>
          <p:cNvGrpSpPr/>
          <p:nvPr/>
        </p:nvGrpSpPr>
        <p:grpSpPr>
          <a:xfrm>
            <a:off x="5570559" y="3686686"/>
            <a:ext cx="1736127" cy="81279"/>
            <a:chOff x="3558802" y="4011427"/>
            <a:chExt cx="1866000" cy="111300"/>
          </a:xfrm>
        </p:grpSpPr>
        <p:sp>
          <p:nvSpPr>
            <p:cNvPr id="12876" name="Google Shape;12876;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77" name="Google Shape;12877;p6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78" name="Google Shape;12878;p68"/>
          <p:cNvGrpSpPr/>
          <p:nvPr/>
        </p:nvGrpSpPr>
        <p:grpSpPr>
          <a:xfrm>
            <a:off x="6297876" y="4062899"/>
            <a:ext cx="1219120" cy="81279"/>
            <a:chOff x="3558802" y="4011427"/>
            <a:chExt cx="1866000" cy="111300"/>
          </a:xfrm>
        </p:grpSpPr>
        <p:sp>
          <p:nvSpPr>
            <p:cNvPr id="12879" name="Google Shape;12879;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80" name="Google Shape;12880;p68"/>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81" name="Google Shape;12881;p68"/>
          <p:cNvGrpSpPr/>
          <p:nvPr/>
        </p:nvGrpSpPr>
        <p:grpSpPr>
          <a:xfrm>
            <a:off x="7902566" y="4508929"/>
            <a:ext cx="3359767" cy="1335272"/>
            <a:chOff x="1906114" y="789980"/>
            <a:chExt cx="1487676" cy="606868"/>
          </a:xfrm>
        </p:grpSpPr>
        <p:cxnSp>
          <p:nvCxnSpPr>
            <p:cNvPr id="12882" name="Google Shape;12882;p6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883" name="Google Shape;12883;p6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884" name="Google Shape;12884;p6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885" name="Google Shape;12885;p68"/>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JANUARY</a:t>
              </a:r>
              <a:endParaRPr sz="400" kern="0">
                <a:solidFill>
                  <a:srgbClr val="E3E9ED"/>
                </a:solidFill>
                <a:latin typeface="Arial" panose="020B0604020202020204"/>
                <a:cs typeface="Arial" panose="020B0604020202020204"/>
                <a:sym typeface="Arial" panose="020B0604020202020204"/>
              </a:endParaRPr>
            </a:p>
          </p:txBody>
        </p:sp>
        <p:sp>
          <p:nvSpPr>
            <p:cNvPr id="12886" name="Google Shape;12886;p68"/>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FEBRUARY</a:t>
              </a:r>
              <a:endParaRPr sz="400" kern="0">
                <a:solidFill>
                  <a:srgbClr val="E3E9ED"/>
                </a:solidFill>
                <a:latin typeface="Arial" panose="020B0604020202020204"/>
                <a:cs typeface="Arial" panose="020B0604020202020204"/>
                <a:sym typeface="Arial" panose="020B0604020202020204"/>
              </a:endParaRPr>
            </a:p>
          </p:txBody>
        </p:sp>
        <p:sp>
          <p:nvSpPr>
            <p:cNvPr id="12887" name="Google Shape;12887;p68"/>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MARCH</a:t>
              </a:r>
              <a:endParaRPr sz="400" kern="0">
                <a:solidFill>
                  <a:srgbClr val="E3E9ED"/>
                </a:solidFill>
                <a:latin typeface="Arial" panose="020B0604020202020204"/>
                <a:cs typeface="Arial" panose="020B0604020202020204"/>
                <a:sym typeface="Arial" panose="020B0604020202020204"/>
              </a:endParaRPr>
            </a:p>
          </p:txBody>
        </p:sp>
        <p:sp>
          <p:nvSpPr>
            <p:cNvPr id="12888" name="Google Shape;12888;p68"/>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APRIL</a:t>
              </a:r>
              <a:endParaRPr sz="400" kern="0">
                <a:solidFill>
                  <a:srgbClr val="E3E9ED"/>
                </a:solidFill>
                <a:latin typeface="Arial" panose="020B0604020202020204"/>
                <a:cs typeface="Arial" panose="020B0604020202020204"/>
                <a:sym typeface="Arial" panose="020B0604020202020204"/>
              </a:endParaRPr>
            </a:p>
          </p:txBody>
        </p:sp>
        <p:sp>
          <p:nvSpPr>
            <p:cNvPr id="12889" name="Google Shape;12889;p68"/>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0" name="Google Shape;12890;p68"/>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1" name="Google Shape;12891;p68"/>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2" name="Google Shape;12892;p68"/>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3" name="Google Shape;12893;p68"/>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4" name="Google Shape;12894;p68"/>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895" name="Google Shape;12895;p68"/>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PHASE 1</a:t>
              </a:r>
              <a:endParaRPr sz="400" kern="0">
                <a:solidFill>
                  <a:srgbClr val="E3E9ED"/>
                </a:solidFill>
                <a:latin typeface="Arial" panose="020B0604020202020204"/>
                <a:cs typeface="Arial" panose="020B0604020202020204"/>
                <a:sym typeface="Arial" panose="020B0604020202020204"/>
              </a:endParaRPr>
            </a:p>
          </p:txBody>
        </p:sp>
        <p:sp>
          <p:nvSpPr>
            <p:cNvPr id="12896" name="Google Shape;12896;p68"/>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defTabSz="1219200">
                <a:lnSpc>
                  <a:spcPct val="115000"/>
                </a:lnSpc>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Task 1</a:t>
              </a:r>
              <a:endParaRPr sz="400" kern="0">
                <a:solidFill>
                  <a:srgbClr val="E3E9ED"/>
                </a:solidFill>
                <a:latin typeface="Arial" panose="020B0604020202020204"/>
                <a:cs typeface="Arial" panose="020B0604020202020204"/>
                <a:sym typeface="Arial" panose="020B0604020202020204"/>
              </a:endParaRPr>
            </a:p>
          </p:txBody>
        </p:sp>
        <p:sp>
          <p:nvSpPr>
            <p:cNvPr id="12897" name="Google Shape;12897;p68"/>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defTabSz="1219200">
                <a:lnSpc>
                  <a:spcPct val="115000"/>
                </a:lnSpc>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Task 2</a:t>
              </a:r>
              <a:endParaRPr sz="400" kern="0">
                <a:solidFill>
                  <a:srgbClr val="E3E9ED"/>
                </a:solidFill>
                <a:latin typeface="Arial" panose="020B0604020202020204"/>
                <a:cs typeface="Arial" panose="020B0604020202020204"/>
                <a:sym typeface="Arial" panose="020B0604020202020204"/>
              </a:endParaRPr>
            </a:p>
          </p:txBody>
        </p:sp>
        <p:sp>
          <p:nvSpPr>
            <p:cNvPr id="12898" name="Google Shape;12898;p68"/>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899" name="Google Shape;12899;p68"/>
          <p:cNvGrpSpPr/>
          <p:nvPr/>
        </p:nvGrpSpPr>
        <p:grpSpPr>
          <a:xfrm>
            <a:off x="4496817" y="1545345"/>
            <a:ext cx="3151191" cy="1341153"/>
            <a:chOff x="3292400" y="1193188"/>
            <a:chExt cx="2615240" cy="1131075"/>
          </a:xfrm>
        </p:grpSpPr>
        <p:sp>
          <p:nvSpPr>
            <p:cNvPr id="12900" name="Google Shape;12900;p68"/>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01" name="Google Shape;12901;p68"/>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02" name="Google Shape;12902;p68"/>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JANUARY</a:t>
              </a:r>
              <a:endParaRPr sz="265" kern="0">
                <a:solidFill>
                  <a:srgbClr val="FFFFFF"/>
                </a:solidFill>
                <a:latin typeface="Arial" panose="020B0604020202020204"/>
                <a:cs typeface="Arial" panose="020B0604020202020204"/>
                <a:sym typeface="Arial" panose="020B0604020202020204"/>
              </a:endParaRPr>
            </a:p>
          </p:txBody>
        </p:sp>
        <p:sp>
          <p:nvSpPr>
            <p:cNvPr id="12903" name="Google Shape;12903;p68"/>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FEBRUARY</a:t>
              </a:r>
              <a:endParaRPr sz="265" kern="0">
                <a:solidFill>
                  <a:srgbClr val="FFFFFF"/>
                </a:solidFill>
                <a:latin typeface="Arial" panose="020B0604020202020204"/>
                <a:cs typeface="Arial" panose="020B0604020202020204"/>
                <a:sym typeface="Arial" panose="020B0604020202020204"/>
              </a:endParaRPr>
            </a:p>
          </p:txBody>
        </p:sp>
        <p:sp>
          <p:nvSpPr>
            <p:cNvPr id="12904" name="Google Shape;12904;p68"/>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MARCH</a:t>
              </a:r>
              <a:endParaRPr sz="265" kern="0">
                <a:solidFill>
                  <a:srgbClr val="FFFFFF"/>
                </a:solidFill>
                <a:latin typeface="Arial" panose="020B0604020202020204"/>
                <a:cs typeface="Arial" panose="020B0604020202020204"/>
                <a:sym typeface="Arial" panose="020B0604020202020204"/>
              </a:endParaRPr>
            </a:p>
          </p:txBody>
        </p:sp>
        <p:sp>
          <p:nvSpPr>
            <p:cNvPr id="12905" name="Google Shape;12905;p68"/>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APRIL</a:t>
              </a:r>
              <a:endParaRPr sz="265" kern="0">
                <a:solidFill>
                  <a:srgbClr val="FFFFFF"/>
                </a:solidFill>
                <a:latin typeface="Arial" panose="020B0604020202020204"/>
                <a:cs typeface="Arial" panose="020B0604020202020204"/>
                <a:sym typeface="Arial" panose="020B0604020202020204"/>
              </a:endParaRPr>
            </a:p>
          </p:txBody>
        </p:sp>
        <p:sp>
          <p:nvSpPr>
            <p:cNvPr id="12906" name="Google Shape;12906;p68"/>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MAY</a:t>
              </a:r>
              <a:endParaRPr sz="265" kern="0">
                <a:solidFill>
                  <a:srgbClr val="FFFFFF"/>
                </a:solidFill>
                <a:latin typeface="Arial" panose="020B0604020202020204"/>
                <a:cs typeface="Arial" panose="020B0604020202020204"/>
                <a:sym typeface="Arial" panose="020B0604020202020204"/>
              </a:endParaRPr>
            </a:p>
          </p:txBody>
        </p:sp>
        <p:sp>
          <p:nvSpPr>
            <p:cNvPr id="12907" name="Google Shape;12907;p68"/>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JUNE</a:t>
              </a:r>
              <a:endParaRPr sz="265" kern="0">
                <a:solidFill>
                  <a:srgbClr val="FFFFFF"/>
                </a:solidFill>
                <a:latin typeface="Arial" panose="020B0604020202020204"/>
                <a:cs typeface="Arial" panose="020B0604020202020204"/>
                <a:sym typeface="Arial" panose="020B0604020202020204"/>
              </a:endParaRPr>
            </a:p>
          </p:txBody>
        </p:sp>
        <p:sp>
          <p:nvSpPr>
            <p:cNvPr id="12908" name="Google Shape;12908;p68"/>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PHASE 1</a:t>
              </a:r>
              <a:endParaRPr sz="265" kern="0">
                <a:solidFill>
                  <a:srgbClr val="FFFFFF"/>
                </a:solidFill>
                <a:latin typeface="Arial" panose="020B0604020202020204"/>
                <a:cs typeface="Arial" panose="020B0604020202020204"/>
                <a:sym typeface="Arial" panose="020B0604020202020204"/>
              </a:endParaRPr>
            </a:p>
          </p:txBody>
        </p:sp>
        <p:sp>
          <p:nvSpPr>
            <p:cNvPr id="12909" name="Google Shape;12909;p68"/>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PHASE 2</a:t>
              </a:r>
              <a:endParaRPr sz="265" kern="0">
                <a:solidFill>
                  <a:srgbClr val="FFFFFF"/>
                </a:solidFill>
                <a:latin typeface="Arial" panose="020B0604020202020204"/>
                <a:cs typeface="Arial" panose="020B0604020202020204"/>
                <a:sym typeface="Arial" panose="020B0604020202020204"/>
              </a:endParaRPr>
            </a:p>
          </p:txBody>
        </p:sp>
        <p:sp>
          <p:nvSpPr>
            <p:cNvPr id="12910" name="Google Shape;12910;p68"/>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defTabSz="1219200">
                <a:lnSpc>
                  <a:spcPct val="115000"/>
                </a:lnSpc>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Task 1</a:t>
              </a:r>
              <a:endParaRPr sz="265" kern="0">
                <a:solidFill>
                  <a:srgbClr val="FFFFFF"/>
                </a:solidFill>
                <a:latin typeface="Arial" panose="020B0604020202020204"/>
                <a:cs typeface="Arial" panose="020B0604020202020204"/>
                <a:sym typeface="Arial" panose="020B0604020202020204"/>
              </a:endParaRPr>
            </a:p>
          </p:txBody>
        </p:sp>
        <p:sp>
          <p:nvSpPr>
            <p:cNvPr id="12911" name="Google Shape;12911;p68"/>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defTabSz="1219200">
                <a:lnSpc>
                  <a:spcPct val="115000"/>
                </a:lnSpc>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Task 2</a:t>
              </a:r>
              <a:endParaRPr sz="265" kern="0">
                <a:solidFill>
                  <a:srgbClr val="FFFFFF"/>
                </a:solidFill>
                <a:latin typeface="Arial" panose="020B0604020202020204"/>
                <a:cs typeface="Arial" panose="020B0604020202020204"/>
                <a:sym typeface="Arial" panose="020B0604020202020204"/>
              </a:endParaRPr>
            </a:p>
          </p:txBody>
        </p:sp>
        <p:sp>
          <p:nvSpPr>
            <p:cNvPr id="12912" name="Google Shape;12912;p68"/>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defTabSz="1219200">
                <a:lnSpc>
                  <a:spcPct val="115000"/>
                </a:lnSpc>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Task 1</a:t>
              </a:r>
              <a:endParaRPr sz="265" kern="0">
                <a:solidFill>
                  <a:srgbClr val="FFFFFF"/>
                </a:solidFill>
                <a:latin typeface="Arial" panose="020B0604020202020204"/>
                <a:cs typeface="Arial" panose="020B0604020202020204"/>
                <a:sym typeface="Arial" panose="020B0604020202020204"/>
              </a:endParaRPr>
            </a:p>
          </p:txBody>
        </p:sp>
        <p:sp>
          <p:nvSpPr>
            <p:cNvPr id="12913" name="Google Shape;12913;p68"/>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defTabSz="1219200">
                <a:lnSpc>
                  <a:spcPct val="115000"/>
                </a:lnSpc>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Task 2</a:t>
              </a:r>
              <a:endParaRPr sz="265" kern="0">
                <a:solidFill>
                  <a:srgbClr val="FFFFFF"/>
                </a:solidFill>
                <a:latin typeface="Arial" panose="020B0604020202020204"/>
                <a:cs typeface="Arial" panose="020B0604020202020204"/>
                <a:sym typeface="Arial" panose="020B0604020202020204"/>
              </a:endParaRPr>
            </a:p>
          </p:txBody>
        </p:sp>
        <p:grpSp>
          <p:nvGrpSpPr>
            <p:cNvPr id="12914" name="Google Shape;12914;p68"/>
            <p:cNvGrpSpPr/>
            <p:nvPr/>
          </p:nvGrpSpPr>
          <p:grpSpPr>
            <a:xfrm>
              <a:off x="3748438" y="1378608"/>
              <a:ext cx="2159202" cy="903971"/>
              <a:chOff x="1683525" y="2179850"/>
              <a:chExt cx="4519050" cy="2134525"/>
            </a:xfrm>
          </p:grpSpPr>
          <p:sp>
            <p:nvSpPr>
              <p:cNvPr id="12915" name="Google Shape;12915;p6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16" name="Google Shape;12916;p6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17" name="Google Shape;12917;p6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18" name="Google Shape;12918;p6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19" name="Google Shape;12919;p6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20" name="Google Shape;12920;p6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21" name="Google Shape;12921;p6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22" name="Google Shape;12922;p6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23" name="Google Shape;12923;p6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24" name="Google Shape;12924;p6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25" name="Google Shape;12925;p6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26" name="Google Shape;12926;p6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gr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930"/>
        <p:cNvGrpSpPr/>
        <p:nvPr/>
      </p:nvGrpSpPr>
      <p:grpSpPr>
        <a:xfrm>
          <a:off x="0" y="0"/>
          <a:ext cx="0" cy="0"/>
          <a:chOff x="0" y="0"/>
          <a:chExt cx="0" cy="0"/>
        </a:xfrm>
      </p:grpSpPr>
      <p:grpSp>
        <p:nvGrpSpPr>
          <p:cNvPr id="12931" name="Google Shape;12931;p69"/>
          <p:cNvGrpSpPr/>
          <p:nvPr/>
        </p:nvGrpSpPr>
        <p:grpSpPr>
          <a:xfrm>
            <a:off x="4471443" y="1527503"/>
            <a:ext cx="3151191" cy="1357156"/>
            <a:chOff x="3292400" y="1219146"/>
            <a:chExt cx="2615240" cy="1110239"/>
          </a:xfrm>
        </p:grpSpPr>
        <p:sp>
          <p:nvSpPr>
            <p:cNvPr id="12932" name="Google Shape;12932;p6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33" name="Google Shape;12933;p6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34" name="Google Shape;12934;p6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JANUARY</a:t>
              </a:r>
              <a:endParaRPr sz="265" kern="0">
                <a:solidFill>
                  <a:srgbClr val="FFFFFF"/>
                </a:solidFill>
                <a:latin typeface="Arial" panose="020B0604020202020204"/>
                <a:cs typeface="Arial" panose="020B0604020202020204"/>
                <a:sym typeface="Arial" panose="020B0604020202020204"/>
              </a:endParaRPr>
            </a:p>
          </p:txBody>
        </p:sp>
        <p:sp>
          <p:nvSpPr>
            <p:cNvPr id="12935" name="Google Shape;12935;p6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FEBRUARY</a:t>
              </a:r>
              <a:endParaRPr sz="265" kern="0">
                <a:solidFill>
                  <a:srgbClr val="FFFFFF"/>
                </a:solidFill>
                <a:latin typeface="Arial" panose="020B0604020202020204"/>
                <a:cs typeface="Arial" panose="020B0604020202020204"/>
                <a:sym typeface="Arial" panose="020B0604020202020204"/>
              </a:endParaRPr>
            </a:p>
          </p:txBody>
        </p:sp>
        <p:sp>
          <p:nvSpPr>
            <p:cNvPr id="12936" name="Google Shape;12936;p6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MARCH</a:t>
              </a:r>
              <a:endParaRPr sz="265" kern="0">
                <a:solidFill>
                  <a:srgbClr val="FFFFFF"/>
                </a:solidFill>
                <a:latin typeface="Arial" panose="020B0604020202020204"/>
                <a:cs typeface="Arial" panose="020B0604020202020204"/>
                <a:sym typeface="Arial" panose="020B0604020202020204"/>
              </a:endParaRPr>
            </a:p>
          </p:txBody>
        </p:sp>
        <p:sp>
          <p:nvSpPr>
            <p:cNvPr id="12937" name="Google Shape;12937;p6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APRIL</a:t>
              </a:r>
              <a:endParaRPr sz="265" kern="0">
                <a:solidFill>
                  <a:srgbClr val="FFFFFF"/>
                </a:solidFill>
                <a:latin typeface="Arial" panose="020B0604020202020204"/>
                <a:cs typeface="Arial" panose="020B0604020202020204"/>
                <a:sym typeface="Arial" panose="020B0604020202020204"/>
              </a:endParaRPr>
            </a:p>
          </p:txBody>
        </p:sp>
        <p:sp>
          <p:nvSpPr>
            <p:cNvPr id="12938" name="Google Shape;12938;p6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MAY</a:t>
              </a:r>
              <a:endParaRPr sz="265" kern="0">
                <a:solidFill>
                  <a:srgbClr val="FFFFFF"/>
                </a:solidFill>
                <a:latin typeface="Arial" panose="020B0604020202020204"/>
                <a:cs typeface="Arial" panose="020B0604020202020204"/>
                <a:sym typeface="Arial" panose="020B0604020202020204"/>
              </a:endParaRPr>
            </a:p>
          </p:txBody>
        </p:sp>
        <p:sp>
          <p:nvSpPr>
            <p:cNvPr id="12939" name="Google Shape;12939;p6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JUNE</a:t>
              </a:r>
              <a:endParaRPr sz="265" kern="0">
                <a:solidFill>
                  <a:srgbClr val="FFFFFF"/>
                </a:solidFill>
                <a:latin typeface="Arial" panose="020B0604020202020204"/>
                <a:cs typeface="Arial" panose="020B0604020202020204"/>
                <a:sym typeface="Arial" panose="020B0604020202020204"/>
              </a:endParaRPr>
            </a:p>
          </p:txBody>
        </p:sp>
        <p:sp>
          <p:nvSpPr>
            <p:cNvPr id="12940" name="Google Shape;12940;p6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PHASE 1</a:t>
              </a:r>
              <a:endParaRPr sz="265" kern="0">
                <a:solidFill>
                  <a:srgbClr val="FFFFFF"/>
                </a:solidFill>
                <a:latin typeface="Arial" panose="020B0604020202020204"/>
                <a:cs typeface="Arial" panose="020B0604020202020204"/>
                <a:sym typeface="Arial" panose="020B0604020202020204"/>
              </a:endParaRPr>
            </a:p>
          </p:txBody>
        </p:sp>
        <p:sp>
          <p:nvSpPr>
            <p:cNvPr id="12941" name="Google Shape;12941;p6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defTabSz="1219200">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PHASE 2</a:t>
              </a:r>
              <a:endParaRPr sz="265" kern="0">
                <a:solidFill>
                  <a:srgbClr val="FFFFFF"/>
                </a:solidFill>
                <a:latin typeface="Arial" panose="020B0604020202020204"/>
                <a:cs typeface="Arial" panose="020B0604020202020204"/>
                <a:sym typeface="Arial" panose="020B0604020202020204"/>
              </a:endParaRPr>
            </a:p>
          </p:txBody>
        </p:sp>
        <p:sp>
          <p:nvSpPr>
            <p:cNvPr id="12942" name="Google Shape;12942;p6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defTabSz="1219200">
                <a:lnSpc>
                  <a:spcPct val="115000"/>
                </a:lnSpc>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Task 1</a:t>
              </a:r>
              <a:endParaRPr sz="265" kern="0">
                <a:solidFill>
                  <a:srgbClr val="FFFFFF"/>
                </a:solidFill>
                <a:latin typeface="Arial" panose="020B0604020202020204"/>
                <a:cs typeface="Arial" panose="020B0604020202020204"/>
                <a:sym typeface="Arial" panose="020B0604020202020204"/>
              </a:endParaRPr>
            </a:p>
          </p:txBody>
        </p:sp>
        <p:sp>
          <p:nvSpPr>
            <p:cNvPr id="12943" name="Google Shape;12943;p6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defTabSz="1219200">
                <a:lnSpc>
                  <a:spcPct val="115000"/>
                </a:lnSpc>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Task 2</a:t>
              </a:r>
              <a:endParaRPr sz="265" kern="0">
                <a:solidFill>
                  <a:srgbClr val="FFFFFF"/>
                </a:solidFill>
                <a:latin typeface="Arial" panose="020B0604020202020204"/>
                <a:cs typeface="Arial" panose="020B0604020202020204"/>
                <a:sym typeface="Arial" panose="020B0604020202020204"/>
              </a:endParaRPr>
            </a:p>
          </p:txBody>
        </p:sp>
        <p:sp>
          <p:nvSpPr>
            <p:cNvPr id="12944" name="Google Shape;12944;p6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defTabSz="1219200">
                <a:lnSpc>
                  <a:spcPct val="115000"/>
                </a:lnSpc>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Task 1</a:t>
              </a:r>
              <a:endParaRPr sz="265" kern="0">
                <a:solidFill>
                  <a:srgbClr val="FFFFFF"/>
                </a:solidFill>
                <a:latin typeface="Arial" panose="020B0604020202020204"/>
                <a:cs typeface="Arial" panose="020B0604020202020204"/>
                <a:sym typeface="Arial" panose="020B0604020202020204"/>
              </a:endParaRPr>
            </a:p>
          </p:txBody>
        </p:sp>
        <p:sp>
          <p:nvSpPr>
            <p:cNvPr id="12945" name="Google Shape;12945;p6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defTabSz="1219200">
                <a:lnSpc>
                  <a:spcPct val="115000"/>
                </a:lnSpc>
                <a:spcAft>
                  <a:spcPts val="2135"/>
                </a:spcAft>
                <a:buClr>
                  <a:srgbClr val="000000"/>
                </a:buClr>
              </a:pPr>
              <a:r>
                <a:rPr lang="en-GB" sz="265" kern="0">
                  <a:solidFill>
                    <a:srgbClr val="FFFFFF"/>
                  </a:solidFill>
                  <a:latin typeface="Arial" panose="020B0604020202020204"/>
                  <a:cs typeface="Arial" panose="020B0604020202020204"/>
                  <a:sym typeface="Arial" panose="020B0604020202020204"/>
                </a:rPr>
                <a:t>Task 2</a:t>
              </a:r>
              <a:endParaRPr sz="265" kern="0">
                <a:solidFill>
                  <a:srgbClr val="FFFFFF"/>
                </a:solidFill>
                <a:latin typeface="Arial" panose="020B0604020202020204"/>
                <a:cs typeface="Arial" panose="020B0604020202020204"/>
                <a:sym typeface="Arial" panose="020B0604020202020204"/>
              </a:endParaRPr>
            </a:p>
          </p:txBody>
        </p:sp>
        <p:grpSp>
          <p:nvGrpSpPr>
            <p:cNvPr id="12946" name="Google Shape;12946;p69"/>
            <p:cNvGrpSpPr/>
            <p:nvPr/>
          </p:nvGrpSpPr>
          <p:grpSpPr>
            <a:xfrm>
              <a:off x="3748438" y="1378608"/>
              <a:ext cx="2159202" cy="903971"/>
              <a:chOff x="1683525" y="2179850"/>
              <a:chExt cx="4519050" cy="2134525"/>
            </a:xfrm>
          </p:grpSpPr>
          <p:sp>
            <p:nvSpPr>
              <p:cNvPr id="12947" name="Google Shape;12947;p6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48" name="Google Shape;12948;p6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49" name="Google Shape;12949;p6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50" name="Google Shape;12950;p6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51" name="Google Shape;12951;p6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52" name="Google Shape;12952;p6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53" name="Google Shape;12953;p6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54" name="Google Shape;12954;p6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55" name="Google Shape;12955;p6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56" name="Google Shape;12956;p6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57" name="Google Shape;12957;p6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sp>
            <p:nvSpPr>
              <p:cNvPr id="12958" name="Google Shape;12958;p6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FFFFFF"/>
                  </a:solidFill>
                  <a:latin typeface="Arial" panose="020B0604020202020204"/>
                  <a:cs typeface="Arial" panose="020B0604020202020204"/>
                  <a:sym typeface="Arial" panose="020B0604020202020204"/>
                </a:endParaRPr>
              </a:p>
            </p:txBody>
          </p:sp>
        </p:grpSp>
      </p:grpSp>
      <p:graphicFrame>
        <p:nvGraphicFramePr>
          <p:cNvPr id="12959" name="Google Shape;12959;p69"/>
          <p:cNvGraphicFramePr/>
          <p:nvPr/>
        </p:nvGraphicFramePr>
        <p:xfrm>
          <a:off x="7932900" y="3097467"/>
          <a:ext cx="3321732" cy="1158132"/>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2960" name="Google Shape;12960;p69"/>
          <p:cNvGrpSpPr/>
          <p:nvPr/>
        </p:nvGrpSpPr>
        <p:grpSpPr>
          <a:xfrm>
            <a:off x="7902566" y="4508929"/>
            <a:ext cx="3359767" cy="1335272"/>
            <a:chOff x="1906114" y="789980"/>
            <a:chExt cx="1487676" cy="606868"/>
          </a:xfrm>
        </p:grpSpPr>
        <p:cxnSp>
          <p:nvCxnSpPr>
            <p:cNvPr id="12961" name="Google Shape;12961;p6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962" name="Google Shape;12962;p6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2963" name="Google Shape;12963;p6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2964" name="Google Shape;12964;p69"/>
            <p:cNvSpPr txBox="1"/>
            <p:nvPr/>
          </p:nvSpPr>
          <p:spPr>
            <a:xfrm flipH="1">
              <a:off x="2109710" y="789981"/>
              <a:ext cx="281100" cy="107400"/>
            </a:xfrm>
            <a:prstGeom prst="rect">
              <a:avLst/>
            </a:prstGeom>
            <a:noFill/>
            <a:ln>
              <a:noFill/>
            </a:ln>
          </p:spPr>
          <p:txBody>
            <a:bodyPr spcFirstLastPara="1" wrap="square" lIns="121900" tIns="121900" rIns="121900" bIns="121900" anchor="t" anchorCtr="0">
              <a:noAutofit/>
            </a:bodyPr>
            <a:lstStyle/>
            <a:p>
              <a:pPr algn="ct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JANUARY</a:t>
              </a:r>
              <a:endParaRPr sz="400" kern="0">
                <a:solidFill>
                  <a:srgbClr val="E3E9ED"/>
                </a:solidFill>
                <a:latin typeface="Arial" panose="020B0604020202020204"/>
                <a:cs typeface="Arial" panose="020B0604020202020204"/>
                <a:sym typeface="Arial" panose="020B0604020202020204"/>
              </a:endParaRPr>
            </a:p>
          </p:txBody>
        </p:sp>
        <p:sp>
          <p:nvSpPr>
            <p:cNvPr id="12965" name="Google Shape;12965;p69"/>
            <p:cNvSpPr txBox="1"/>
            <p:nvPr/>
          </p:nvSpPr>
          <p:spPr>
            <a:xfrm flipH="1">
              <a:off x="2434275" y="789980"/>
              <a:ext cx="289200" cy="107400"/>
            </a:xfrm>
            <a:prstGeom prst="rect">
              <a:avLst/>
            </a:prstGeom>
            <a:noFill/>
            <a:ln>
              <a:noFill/>
            </a:ln>
          </p:spPr>
          <p:txBody>
            <a:bodyPr spcFirstLastPara="1" wrap="square" lIns="121900" tIns="121900" rIns="121900" bIns="121900" anchor="t" anchorCtr="0">
              <a:noAutofit/>
            </a:bodyPr>
            <a:lstStyle/>
            <a:p>
              <a:pPr algn="ct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FEBRUARY</a:t>
              </a:r>
              <a:endParaRPr sz="400" kern="0">
                <a:solidFill>
                  <a:srgbClr val="E3E9ED"/>
                </a:solidFill>
                <a:latin typeface="Arial" panose="020B0604020202020204"/>
                <a:cs typeface="Arial" panose="020B0604020202020204"/>
                <a:sym typeface="Arial" panose="020B0604020202020204"/>
              </a:endParaRPr>
            </a:p>
          </p:txBody>
        </p:sp>
        <p:sp>
          <p:nvSpPr>
            <p:cNvPr id="12966" name="Google Shape;12966;p69"/>
            <p:cNvSpPr txBox="1"/>
            <p:nvPr/>
          </p:nvSpPr>
          <p:spPr>
            <a:xfrm flipH="1">
              <a:off x="2781049" y="789981"/>
              <a:ext cx="281100" cy="107400"/>
            </a:xfrm>
            <a:prstGeom prst="rect">
              <a:avLst/>
            </a:prstGeom>
            <a:noFill/>
            <a:ln>
              <a:noFill/>
            </a:ln>
          </p:spPr>
          <p:txBody>
            <a:bodyPr spcFirstLastPara="1" wrap="square" lIns="121900" tIns="121900" rIns="121900" bIns="121900" anchor="t" anchorCtr="0">
              <a:noAutofit/>
            </a:bodyPr>
            <a:lstStyle/>
            <a:p>
              <a:pPr algn="ct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MARCH</a:t>
              </a:r>
              <a:endParaRPr sz="400" kern="0">
                <a:solidFill>
                  <a:srgbClr val="E3E9ED"/>
                </a:solidFill>
                <a:latin typeface="Arial" panose="020B0604020202020204"/>
                <a:cs typeface="Arial" panose="020B0604020202020204"/>
                <a:sym typeface="Arial" panose="020B0604020202020204"/>
              </a:endParaRPr>
            </a:p>
          </p:txBody>
        </p:sp>
        <p:sp>
          <p:nvSpPr>
            <p:cNvPr id="12967" name="Google Shape;12967;p69"/>
            <p:cNvSpPr txBox="1"/>
            <p:nvPr/>
          </p:nvSpPr>
          <p:spPr>
            <a:xfrm flipH="1">
              <a:off x="3112690" y="789981"/>
              <a:ext cx="281100" cy="107400"/>
            </a:xfrm>
            <a:prstGeom prst="rect">
              <a:avLst/>
            </a:prstGeom>
            <a:noFill/>
            <a:ln>
              <a:noFill/>
            </a:ln>
          </p:spPr>
          <p:txBody>
            <a:bodyPr spcFirstLastPara="1" wrap="square" lIns="121900" tIns="121900" rIns="121900" bIns="121900" anchor="t" anchorCtr="0">
              <a:noAutofit/>
            </a:bodyPr>
            <a:lstStyle/>
            <a:p>
              <a:pPr algn="ct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APRIL</a:t>
              </a:r>
              <a:endParaRPr sz="400" kern="0">
                <a:solidFill>
                  <a:srgbClr val="E3E9ED"/>
                </a:solidFill>
                <a:latin typeface="Arial" panose="020B0604020202020204"/>
                <a:cs typeface="Arial" panose="020B0604020202020204"/>
                <a:sym typeface="Arial" panose="020B0604020202020204"/>
              </a:endParaRPr>
            </a:p>
          </p:txBody>
        </p:sp>
        <p:sp>
          <p:nvSpPr>
            <p:cNvPr id="12968" name="Google Shape;12968;p69"/>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69" name="Google Shape;12969;p69"/>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0" name="Google Shape;12970;p69"/>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1" name="Google Shape;12971;p69"/>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2" name="Google Shape;12972;p69"/>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3" name="Google Shape;12973;p69"/>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74" name="Google Shape;12974;p69"/>
            <p:cNvSpPr txBox="1"/>
            <p:nvPr/>
          </p:nvSpPr>
          <p:spPr>
            <a:xfrm flipH="1">
              <a:off x="1906114" y="918164"/>
              <a:ext cx="203400" cy="106500"/>
            </a:xfrm>
            <a:prstGeom prst="rect">
              <a:avLst/>
            </a:prstGeom>
            <a:noFill/>
            <a:ln>
              <a:noFill/>
            </a:ln>
          </p:spPr>
          <p:txBody>
            <a:bodyPr spcFirstLastPara="1" wrap="square" lIns="121900" tIns="121900" rIns="121900" bIns="121900" anchor="t" anchorCtr="0">
              <a:noAutofit/>
            </a:bodyPr>
            <a:lstStyle/>
            <a:p>
              <a:pPr algn="r" defTabSz="1219200">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PHASE 1</a:t>
              </a:r>
              <a:endParaRPr sz="400" kern="0">
                <a:solidFill>
                  <a:srgbClr val="E3E9ED"/>
                </a:solidFill>
                <a:latin typeface="Arial" panose="020B0604020202020204"/>
                <a:cs typeface="Arial" panose="020B0604020202020204"/>
                <a:sym typeface="Arial" panose="020B0604020202020204"/>
              </a:endParaRPr>
            </a:p>
          </p:txBody>
        </p:sp>
        <p:sp>
          <p:nvSpPr>
            <p:cNvPr id="12975" name="Google Shape;12975;p69"/>
            <p:cNvSpPr txBox="1"/>
            <p:nvPr/>
          </p:nvSpPr>
          <p:spPr>
            <a:xfrm flipH="1">
              <a:off x="1919618" y="1113390"/>
              <a:ext cx="189900" cy="91200"/>
            </a:xfrm>
            <a:prstGeom prst="rect">
              <a:avLst/>
            </a:prstGeom>
            <a:noFill/>
            <a:ln>
              <a:noFill/>
            </a:ln>
          </p:spPr>
          <p:txBody>
            <a:bodyPr spcFirstLastPara="1" wrap="square" lIns="121900" tIns="121900" rIns="121900" bIns="121900" anchor="t" anchorCtr="0">
              <a:noAutofit/>
            </a:bodyPr>
            <a:lstStyle/>
            <a:p>
              <a:pPr algn="r" defTabSz="1219200">
                <a:lnSpc>
                  <a:spcPct val="115000"/>
                </a:lnSpc>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Task 1</a:t>
              </a:r>
              <a:endParaRPr sz="400" kern="0">
                <a:solidFill>
                  <a:srgbClr val="E3E9ED"/>
                </a:solidFill>
                <a:latin typeface="Arial" panose="020B0604020202020204"/>
                <a:cs typeface="Arial" panose="020B0604020202020204"/>
                <a:sym typeface="Arial" panose="020B0604020202020204"/>
              </a:endParaRPr>
            </a:p>
          </p:txBody>
        </p:sp>
        <p:sp>
          <p:nvSpPr>
            <p:cNvPr id="12976" name="Google Shape;12976;p69"/>
            <p:cNvSpPr txBox="1"/>
            <p:nvPr/>
          </p:nvSpPr>
          <p:spPr>
            <a:xfrm flipH="1">
              <a:off x="1906118" y="1304527"/>
              <a:ext cx="203400" cy="91200"/>
            </a:xfrm>
            <a:prstGeom prst="rect">
              <a:avLst/>
            </a:prstGeom>
            <a:noFill/>
            <a:ln>
              <a:noFill/>
            </a:ln>
          </p:spPr>
          <p:txBody>
            <a:bodyPr spcFirstLastPara="1" wrap="square" lIns="121900" tIns="121900" rIns="121900" bIns="121900" anchor="t" anchorCtr="0">
              <a:noAutofit/>
            </a:bodyPr>
            <a:lstStyle/>
            <a:p>
              <a:pPr algn="r" defTabSz="1219200">
                <a:lnSpc>
                  <a:spcPct val="115000"/>
                </a:lnSpc>
                <a:spcAft>
                  <a:spcPts val="2135"/>
                </a:spcAft>
                <a:buClr>
                  <a:srgbClr val="000000"/>
                </a:buClr>
              </a:pPr>
              <a:r>
                <a:rPr lang="en-GB" sz="400" kern="0">
                  <a:solidFill>
                    <a:srgbClr val="E3E9ED"/>
                  </a:solidFill>
                  <a:latin typeface="Arial" panose="020B0604020202020204"/>
                  <a:cs typeface="Arial" panose="020B0604020202020204"/>
                  <a:sym typeface="Arial" panose="020B0604020202020204"/>
                </a:rPr>
                <a:t>Task 2</a:t>
              </a:r>
              <a:endParaRPr sz="400" kern="0">
                <a:solidFill>
                  <a:srgbClr val="E3E9ED"/>
                </a:solidFill>
                <a:latin typeface="Arial" panose="020B0604020202020204"/>
                <a:cs typeface="Arial" panose="020B0604020202020204"/>
                <a:sym typeface="Arial" panose="020B0604020202020204"/>
              </a:endParaRPr>
            </a:p>
          </p:txBody>
        </p:sp>
        <p:sp>
          <p:nvSpPr>
            <p:cNvPr id="12977" name="Google Shape;12977;p69"/>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2978" name="Google Shape;12978;p69"/>
          <p:cNvGrpSpPr/>
          <p:nvPr/>
        </p:nvGrpSpPr>
        <p:grpSpPr>
          <a:xfrm>
            <a:off x="968532" y="1587540"/>
            <a:ext cx="3192493" cy="1302003"/>
            <a:chOff x="749309" y="1112739"/>
            <a:chExt cx="2371603" cy="976502"/>
          </a:xfrm>
        </p:grpSpPr>
        <p:sp>
          <p:nvSpPr>
            <p:cNvPr id="12979" name="Google Shape;12979;p69"/>
            <p:cNvSpPr/>
            <p:nvPr/>
          </p:nvSpPr>
          <p:spPr>
            <a:xfrm>
              <a:off x="1092126"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0" name="Google Shape;12980;p69"/>
            <p:cNvSpPr/>
            <p:nvPr/>
          </p:nvSpPr>
          <p:spPr>
            <a:xfrm>
              <a:off x="1434943"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1" name="Google Shape;12981;p69"/>
            <p:cNvSpPr/>
            <p:nvPr/>
          </p:nvSpPr>
          <p:spPr>
            <a:xfrm>
              <a:off x="1777760"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2" name="Google Shape;12982;p69"/>
            <p:cNvSpPr/>
            <p:nvPr/>
          </p:nvSpPr>
          <p:spPr>
            <a:xfrm>
              <a:off x="2120578"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3" name="Google Shape;12983;p69"/>
            <p:cNvSpPr/>
            <p:nvPr/>
          </p:nvSpPr>
          <p:spPr>
            <a:xfrm>
              <a:off x="2463395"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4" name="Google Shape;12984;p69"/>
            <p:cNvSpPr/>
            <p:nvPr/>
          </p:nvSpPr>
          <p:spPr>
            <a:xfrm>
              <a:off x="2806212" y="111273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5" name="Google Shape;12985;p69"/>
            <p:cNvSpPr/>
            <p:nvPr/>
          </p:nvSpPr>
          <p:spPr>
            <a:xfrm>
              <a:off x="749309" y="136229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6" name="Google Shape;12986;p69"/>
            <p:cNvSpPr/>
            <p:nvPr/>
          </p:nvSpPr>
          <p:spPr>
            <a:xfrm>
              <a:off x="1092126"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7" name="Google Shape;12987;p69"/>
            <p:cNvSpPr/>
            <p:nvPr/>
          </p:nvSpPr>
          <p:spPr>
            <a:xfrm>
              <a:off x="1434943"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8" name="Google Shape;12988;p69"/>
            <p:cNvSpPr/>
            <p:nvPr/>
          </p:nvSpPr>
          <p:spPr>
            <a:xfrm>
              <a:off x="1777760"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89" name="Google Shape;12989;p69"/>
            <p:cNvSpPr/>
            <p:nvPr/>
          </p:nvSpPr>
          <p:spPr>
            <a:xfrm>
              <a:off x="2120578"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0" name="Google Shape;12990;p69"/>
            <p:cNvSpPr/>
            <p:nvPr/>
          </p:nvSpPr>
          <p:spPr>
            <a:xfrm>
              <a:off x="2463395"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1" name="Google Shape;12991;p69"/>
            <p:cNvSpPr/>
            <p:nvPr/>
          </p:nvSpPr>
          <p:spPr>
            <a:xfrm>
              <a:off x="2806212" y="136229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2" name="Google Shape;12992;p69"/>
            <p:cNvSpPr/>
            <p:nvPr/>
          </p:nvSpPr>
          <p:spPr>
            <a:xfrm>
              <a:off x="749309" y="161184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3" name="Google Shape;12993;p69"/>
            <p:cNvSpPr/>
            <p:nvPr/>
          </p:nvSpPr>
          <p:spPr>
            <a:xfrm>
              <a:off x="1092126"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4" name="Google Shape;12994;p69"/>
            <p:cNvSpPr/>
            <p:nvPr/>
          </p:nvSpPr>
          <p:spPr>
            <a:xfrm>
              <a:off x="1434943"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5" name="Google Shape;12995;p69"/>
            <p:cNvSpPr/>
            <p:nvPr/>
          </p:nvSpPr>
          <p:spPr>
            <a:xfrm>
              <a:off x="1777760"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6" name="Google Shape;12996;p69"/>
            <p:cNvSpPr/>
            <p:nvPr/>
          </p:nvSpPr>
          <p:spPr>
            <a:xfrm>
              <a:off x="2120578"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7" name="Google Shape;12997;p69"/>
            <p:cNvSpPr/>
            <p:nvPr/>
          </p:nvSpPr>
          <p:spPr>
            <a:xfrm>
              <a:off x="2463395"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8" name="Google Shape;12998;p69"/>
            <p:cNvSpPr/>
            <p:nvPr/>
          </p:nvSpPr>
          <p:spPr>
            <a:xfrm>
              <a:off x="2806212" y="1611849"/>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2999" name="Google Shape;12999;p69"/>
            <p:cNvSpPr/>
            <p:nvPr/>
          </p:nvSpPr>
          <p:spPr>
            <a:xfrm>
              <a:off x="749309" y="1861404"/>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0" name="Google Shape;13000;p69"/>
            <p:cNvSpPr/>
            <p:nvPr/>
          </p:nvSpPr>
          <p:spPr>
            <a:xfrm>
              <a:off x="1092126"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1" name="Google Shape;13001;p69"/>
            <p:cNvSpPr/>
            <p:nvPr/>
          </p:nvSpPr>
          <p:spPr>
            <a:xfrm>
              <a:off x="1434943"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2" name="Google Shape;13002;p69"/>
            <p:cNvSpPr/>
            <p:nvPr/>
          </p:nvSpPr>
          <p:spPr>
            <a:xfrm>
              <a:off x="1777760"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3" name="Google Shape;13003;p69"/>
            <p:cNvSpPr/>
            <p:nvPr/>
          </p:nvSpPr>
          <p:spPr>
            <a:xfrm>
              <a:off x="2120578"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4" name="Google Shape;13004;p69"/>
            <p:cNvSpPr/>
            <p:nvPr/>
          </p:nvSpPr>
          <p:spPr>
            <a:xfrm>
              <a:off x="2463395"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5" name="Google Shape;13005;p69"/>
            <p:cNvSpPr/>
            <p:nvPr/>
          </p:nvSpPr>
          <p:spPr>
            <a:xfrm>
              <a:off x="2806212" y="1861404"/>
              <a:ext cx="314700" cy="226800"/>
            </a:xfrm>
            <a:prstGeom prst="rect">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6" name="Google Shape;13006;p69"/>
            <p:cNvSpPr/>
            <p:nvPr/>
          </p:nvSpPr>
          <p:spPr>
            <a:xfrm>
              <a:off x="749309" y="1112739"/>
              <a:ext cx="314700" cy="226800"/>
            </a:xfrm>
            <a:prstGeom prst="rect">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7" name="Google Shape;13007;p69"/>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8" name="Google Shape;13008;p69"/>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09" name="Google Shape;13009;p69"/>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10" name="Google Shape;13010;p69"/>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aphicFrame>
        <p:nvGraphicFramePr>
          <p:cNvPr id="13011" name="Google Shape;13011;p69"/>
          <p:cNvGraphicFramePr/>
          <p:nvPr/>
        </p:nvGraphicFramePr>
        <p:xfrm>
          <a:off x="7932933" y="1585267"/>
          <a:ext cx="3321732" cy="1301901"/>
        </p:xfrm>
        <a:graphic>
          <a:graphicData uri="http://schemas.openxmlformats.org/drawingml/2006/table">
            <a:tbl>
              <a:tblPr>
                <a:noFill/>
              </a:tblPr>
              <a:tblGrid>
                <a:gridCol w="830433">
                  <a:extLst>
                    <a:ext uri="{9D8B030D-6E8A-4147-A177-3AD203B41FA5}">
                      <a16:colId xmlns:a16="http://schemas.microsoft.com/office/drawing/2014/main" val="20000"/>
                    </a:ext>
                  </a:extLst>
                </a:gridCol>
                <a:gridCol w="830433">
                  <a:extLst>
                    <a:ext uri="{9D8B030D-6E8A-4147-A177-3AD203B41FA5}">
                      <a16:colId xmlns:a16="http://schemas.microsoft.com/office/drawing/2014/main" val="20001"/>
                    </a:ext>
                  </a:extLst>
                </a:gridCol>
                <a:gridCol w="830433">
                  <a:extLst>
                    <a:ext uri="{9D8B030D-6E8A-4147-A177-3AD203B41FA5}">
                      <a16:colId xmlns:a16="http://schemas.microsoft.com/office/drawing/2014/main" val="20002"/>
                    </a:ext>
                  </a:extLst>
                </a:gridCol>
                <a:gridCol w="830433">
                  <a:extLst>
                    <a:ext uri="{9D8B030D-6E8A-4147-A177-3AD203B41FA5}">
                      <a16:colId xmlns:a16="http://schemas.microsoft.com/office/drawing/2014/main" val="20003"/>
                    </a:ext>
                  </a:extLst>
                </a:gridCol>
              </a:tblGrid>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433967">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13012" name="Google Shape;13012;p69"/>
          <p:cNvGraphicFramePr/>
          <p:nvPr/>
        </p:nvGraphicFramePr>
        <p:xfrm>
          <a:off x="4475217" y="3097467"/>
          <a:ext cx="3151200" cy="1158099"/>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3013" name="Google Shape;13013;p69"/>
          <p:cNvGrpSpPr/>
          <p:nvPr/>
        </p:nvGrpSpPr>
        <p:grpSpPr>
          <a:xfrm>
            <a:off x="5467123" y="3612991"/>
            <a:ext cx="2023248" cy="99280"/>
            <a:chOff x="3980086" y="2804397"/>
            <a:chExt cx="1227600" cy="66900"/>
          </a:xfrm>
        </p:grpSpPr>
        <p:sp>
          <p:nvSpPr>
            <p:cNvPr id="13014" name="Google Shape;13014;p6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15" name="Google Shape;13015;p6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16" name="Google Shape;13016;p69"/>
          <p:cNvGrpSpPr/>
          <p:nvPr/>
        </p:nvGrpSpPr>
        <p:grpSpPr>
          <a:xfrm>
            <a:off x="6300541" y="4003107"/>
            <a:ext cx="1190608" cy="99280"/>
            <a:chOff x="3980086" y="2804397"/>
            <a:chExt cx="1227600" cy="66900"/>
          </a:xfrm>
        </p:grpSpPr>
        <p:sp>
          <p:nvSpPr>
            <p:cNvPr id="13017" name="Google Shape;13017;p6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18" name="Google Shape;13018;p6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19" name="Google Shape;13019;p69"/>
          <p:cNvGrpSpPr/>
          <p:nvPr/>
        </p:nvGrpSpPr>
        <p:grpSpPr>
          <a:xfrm>
            <a:off x="4477997" y="4481618"/>
            <a:ext cx="3150992" cy="1341257"/>
            <a:chOff x="3358415" y="3361302"/>
            <a:chExt cx="2363244" cy="1024695"/>
          </a:xfrm>
        </p:grpSpPr>
        <p:grpSp>
          <p:nvGrpSpPr>
            <p:cNvPr id="13020" name="Google Shape;13020;p69"/>
            <p:cNvGrpSpPr/>
            <p:nvPr/>
          </p:nvGrpSpPr>
          <p:grpSpPr>
            <a:xfrm>
              <a:off x="3358415" y="3361302"/>
              <a:ext cx="441300" cy="1024695"/>
              <a:chOff x="3358415" y="3361302"/>
              <a:chExt cx="441300" cy="1024695"/>
            </a:xfrm>
          </p:grpSpPr>
          <p:sp>
            <p:nvSpPr>
              <p:cNvPr id="13021" name="Google Shape;13021;p69"/>
              <p:cNvSpPr/>
              <p:nvPr/>
            </p:nvSpPr>
            <p:spPr>
              <a:xfrm>
                <a:off x="3358415"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2" name="Google Shape;13022;p69"/>
              <p:cNvSpPr/>
              <p:nvPr/>
            </p:nvSpPr>
            <p:spPr>
              <a:xfrm>
                <a:off x="3358415"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3" name="Google Shape;13023;p69"/>
              <p:cNvSpPr/>
              <p:nvPr/>
            </p:nvSpPr>
            <p:spPr>
              <a:xfrm>
                <a:off x="3358415"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4" name="Google Shape;13024;p69"/>
              <p:cNvSpPr/>
              <p:nvPr/>
            </p:nvSpPr>
            <p:spPr>
              <a:xfrm>
                <a:off x="3358415"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5" name="Google Shape;13025;p69"/>
              <p:cNvSpPr/>
              <p:nvPr/>
            </p:nvSpPr>
            <p:spPr>
              <a:xfrm>
                <a:off x="3358415"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6" name="Google Shape;13026;p69"/>
              <p:cNvSpPr/>
              <p:nvPr/>
            </p:nvSpPr>
            <p:spPr>
              <a:xfrm>
                <a:off x="3358415"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27" name="Google Shape;13027;p69"/>
            <p:cNvGrpSpPr/>
            <p:nvPr/>
          </p:nvGrpSpPr>
          <p:grpSpPr>
            <a:xfrm>
              <a:off x="3838901" y="3361302"/>
              <a:ext cx="441300" cy="1024695"/>
              <a:chOff x="3838901" y="3361302"/>
              <a:chExt cx="441300" cy="1024695"/>
            </a:xfrm>
          </p:grpSpPr>
          <p:sp>
            <p:nvSpPr>
              <p:cNvPr id="13028" name="Google Shape;13028;p69"/>
              <p:cNvSpPr/>
              <p:nvPr/>
            </p:nvSpPr>
            <p:spPr>
              <a:xfrm>
                <a:off x="3838901"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29" name="Google Shape;13029;p69"/>
              <p:cNvSpPr/>
              <p:nvPr/>
            </p:nvSpPr>
            <p:spPr>
              <a:xfrm>
                <a:off x="3838901"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0" name="Google Shape;13030;p69"/>
              <p:cNvSpPr/>
              <p:nvPr/>
            </p:nvSpPr>
            <p:spPr>
              <a:xfrm>
                <a:off x="3838901"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1" name="Google Shape;13031;p69"/>
              <p:cNvSpPr/>
              <p:nvPr/>
            </p:nvSpPr>
            <p:spPr>
              <a:xfrm>
                <a:off x="3838901"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2" name="Google Shape;13032;p69"/>
              <p:cNvSpPr/>
              <p:nvPr/>
            </p:nvSpPr>
            <p:spPr>
              <a:xfrm>
                <a:off x="3838901"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3" name="Google Shape;13033;p69"/>
              <p:cNvSpPr/>
              <p:nvPr/>
            </p:nvSpPr>
            <p:spPr>
              <a:xfrm>
                <a:off x="3838901"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34" name="Google Shape;13034;p69"/>
            <p:cNvGrpSpPr/>
            <p:nvPr/>
          </p:nvGrpSpPr>
          <p:grpSpPr>
            <a:xfrm>
              <a:off x="4319387" y="3361302"/>
              <a:ext cx="441300" cy="1024695"/>
              <a:chOff x="4319387" y="3361302"/>
              <a:chExt cx="441300" cy="1024695"/>
            </a:xfrm>
          </p:grpSpPr>
          <p:sp>
            <p:nvSpPr>
              <p:cNvPr id="13035" name="Google Shape;13035;p69"/>
              <p:cNvSpPr/>
              <p:nvPr/>
            </p:nvSpPr>
            <p:spPr>
              <a:xfrm>
                <a:off x="4319387"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6" name="Google Shape;13036;p69"/>
              <p:cNvSpPr/>
              <p:nvPr/>
            </p:nvSpPr>
            <p:spPr>
              <a:xfrm>
                <a:off x="4319387"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7" name="Google Shape;13037;p69"/>
              <p:cNvSpPr/>
              <p:nvPr/>
            </p:nvSpPr>
            <p:spPr>
              <a:xfrm>
                <a:off x="4319387"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8" name="Google Shape;13038;p69"/>
              <p:cNvSpPr/>
              <p:nvPr/>
            </p:nvSpPr>
            <p:spPr>
              <a:xfrm>
                <a:off x="4319387"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39" name="Google Shape;13039;p69"/>
              <p:cNvSpPr/>
              <p:nvPr/>
            </p:nvSpPr>
            <p:spPr>
              <a:xfrm>
                <a:off x="4319387"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0" name="Google Shape;13040;p69"/>
              <p:cNvSpPr/>
              <p:nvPr/>
            </p:nvSpPr>
            <p:spPr>
              <a:xfrm>
                <a:off x="4319387"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41" name="Google Shape;13041;p69"/>
            <p:cNvGrpSpPr/>
            <p:nvPr/>
          </p:nvGrpSpPr>
          <p:grpSpPr>
            <a:xfrm>
              <a:off x="4799873" y="3361302"/>
              <a:ext cx="441300" cy="1024695"/>
              <a:chOff x="4799873" y="3361302"/>
              <a:chExt cx="441300" cy="1024695"/>
            </a:xfrm>
          </p:grpSpPr>
          <p:sp>
            <p:nvSpPr>
              <p:cNvPr id="13042" name="Google Shape;13042;p69"/>
              <p:cNvSpPr/>
              <p:nvPr/>
            </p:nvSpPr>
            <p:spPr>
              <a:xfrm>
                <a:off x="4799873"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3" name="Google Shape;13043;p69"/>
              <p:cNvSpPr/>
              <p:nvPr/>
            </p:nvSpPr>
            <p:spPr>
              <a:xfrm>
                <a:off x="4799873"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4" name="Google Shape;13044;p69"/>
              <p:cNvSpPr/>
              <p:nvPr/>
            </p:nvSpPr>
            <p:spPr>
              <a:xfrm>
                <a:off x="4799873"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5" name="Google Shape;13045;p69"/>
              <p:cNvSpPr/>
              <p:nvPr/>
            </p:nvSpPr>
            <p:spPr>
              <a:xfrm>
                <a:off x="4799873"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6" name="Google Shape;13046;p69"/>
              <p:cNvSpPr/>
              <p:nvPr/>
            </p:nvSpPr>
            <p:spPr>
              <a:xfrm>
                <a:off x="4799873"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47" name="Google Shape;13047;p69"/>
              <p:cNvSpPr/>
              <p:nvPr/>
            </p:nvSpPr>
            <p:spPr>
              <a:xfrm>
                <a:off x="4799873"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48" name="Google Shape;13048;p69"/>
            <p:cNvGrpSpPr/>
            <p:nvPr/>
          </p:nvGrpSpPr>
          <p:grpSpPr>
            <a:xfrm>
              <a:off x="5280360" y="3361302"/>
              <a:ext cx="441300" cy="1024695"/>
              <a:chOff x="5280360" y="3361302"/>
              <a:chExt cx="441300" cy="1024695"/>
            </a:xfrm>
          </p:grpSpPr>
          <p:sp>
            <p:nvSpPr>
              <p:cNvPr id="13049" name="Google Shape;13049;p69"/>
              <p:cNvSpPr/>
              <p:nvPr/>
            </p:nvSpPr>
            <p:spPr>
              <a:xfrm>
                <a:off x="5280360" y="3361302"/>
                <a:ext cx="441300" cy="136500"/>
              </a:xfrm>
              <a:prstGeom prst="flowChartAlternateProcess">
                <a:avLst/>
              </a:pr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50" name="Google Shape;13050;p69"/>
              <p:cNvSpPr/>
              <p:nvPr/>
            </p:nvSpPr>
            <p:spPr>
              <a:xfrm>
                <a:off x="5280360" y="353894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51" name="Google Shape;13051;p69"/>
              <p:cNvSpPr/>
              <p:nvPr/>
            </p:nvSpPr>
            <p:spPr>
              <a:xfrm>
                <a:off x="5280360" y="3716591"/>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52" name="Google Shape;13052;p69"/>
              <p:cNvSpPr/>
              <p:nvPr/>
            </p:nvSpPr>
            <p:spPr>
              <a:xfrm>
                <a:off x="5280360" y="389423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53" name="Google Shape;13053;p69"/>
              <p:cNvSpPr/>
              <p:nvPr/>
            </p:nvSpPr>
            <p:spPr>
              <a:xfrm>
                <a:off x="5280360" y="4071866"/>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54" name="Google Shape;13054;p69"/>
              <p:cNvSpPr/>
              <p:nvPr/>
            </p:nvSpPr>
            <p:spPr>
              <a:xfrm>
                <a:off x="5280360" y="4249497"/>
                <a:ext cx="441300" cy="136500"/>
              </a:xfrm>
              <a:prstGeom prst="flowChartAlternateProcess">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aphicFrame>
        <p:nvGraphicFramePr>
          <p:cNvPr id="13055" name="Google Shape;13055;p69"/>
          <p:cNvGraphicFramePr/>
          <p:nvPr/>
        </p:nvGraphicFramePr>
        <p:xfrm>
          <a:off x="966567" y="3097467"/>
          <a:ext cx="3204800" cy="1175199"/>
        </p:xfrm>
        <a:graphic>
          <a:graphicData uri="http://schemas.openxmlformats.org/drawingml/2006/table">
            <a:tbl>
              <a:tblPr>
                <a:noFill/>
              </a:tblPr>
              <a:tblGrid>
                <a:gridCol w="801200">
                  <a:extLst>
                    <a:ext uri="{9D8B030D-6E8A-4147-A177-3AD203B41FA5}">
                      <a16:colId xmlns:a16="http://schemas.microsoft.com/office/drawing/2014/main" val="20000"/>
                    </a:ext>
                  </a:extLst>
                </a:gridCol>
                <a:gridCol w="801200">
                  <a:extLst>
                    <a:ext uri="{9D8B030D-6E8A-4147-A177-3AD203B41FA5}">
                      <a16:colId xmlns:a16="http://schemas.microsoft.com/office/drawing/2014/main" val="20001"/>
                    </a:ext>
                  </a:extLst>
                </a:gridCol>
                <a:gridCol w="801200">
                  <a:extLst>
                    <a:ext uri="{9D8B030D-6E8A-4147-A177-3AD203B41FA5}">
                      <a16:colId xmlns:a16="http://schemas.microsoft.com/office/drawing/2014/main" val="20002"/>
                    </a:ext>
                  </a:extLst>
                </a:gridCol>
                <a:gridCol w="801200">
                  <a:extLst>
                    <a:ext uri="{9D8B030D-6E8A-4147-A177-3AD203B41FA5}">
                      <a16:colId xmlns:a16="http://schemas.microsoft.com/office/drawing/2014/main" val="20003"/>
                    </a:ext>
                  </a:extLst>
                </a:gridCol>
              </a:tblGrid>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917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13056" name="Google Shape;13056;p69"/>
          <p:cNvGrpSpPr/>
          <p:nvPr/>
        </p:nvGrpSpPr>
        <p:grpSpPr>
          <a:xfrm>
            <a:off x="968600" y="4497100"/>
            <a:ext cx="3204819" cy="1341200"/>
            <a:chOff x="726450" y="3372825"/>
            <a:chExt cx="2403614" cy="1005900"/>
          </a:xfrm>
        </p:grpSpPr>
        <p:grpSp>
          <p:nvGrpSpPr>
            <p:cNvPr id="13057" name="Google Shape;13057;p69"/>
            <p:cNvGrpSpPr/>
            <p:nvPr/>
          </p:nvGrpSpPr>
          <p:grpSpPr>
            <a:xfrm>
              <a:off x="726450" y="3696000"/>
              <a:ext cx="2403614" cy="500898"/>
              <a:chOff x="726450" y="3696000"/>
              <a:chExt cx="2403614" cy="500898"/>
            </a:xfrm>
          </p:grpSpPr>
          <p:sp>
            <p:nvSpPr>
              <p:cNvPr id="13058" name="Google Shape;13058;p69"/>
              <p:cNvSpPr/>
              <p:nvPr/>
            </p:nvSpPr>
            <p:spPr>
              <a:xfrm>
                <a:off x="726450" y="3696000"/>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3059" name="Google Shape;13059;p69"/>
              <p:cNvSpPr/>
              <p:nvPr/>
            </p:nvSpPr>
            <p:spPr>
              <a:xfrm>
                <a:off x="726464" y="4029798"/>
                <a:ext cx="2403600" cy="167100"/>
              </a:xfrm>
              <a:prstGeom prst="rect">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grpSp>
        <p:grpSp>
          <p:nvGrpSpPr>
            <p:cNvPr id="13060" name="Google Shape;13060;p69"/>
            <p:cNvGrpSpPr/>
            <p:nvPr/>
          </p:nvGrpSpPr>
          <p:grpSpPr>
            <a:xfrm>
              <a:off x="1348050" y="3372825"/>
              <a:ext cx="1720425" cy="1005900"/>
              <a:chOff x="1348050" y="3372825"/>
              <a:chExt cx="1720425" cy="1005900"/>
            </a:xfrm>
          </p:grpSpPr>
          <p:sp>
            <p:nvSpPr>
              <p:cNvPr id="13061" name="Google Shape;13061;p6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3062" name="Google Shape;13062;p6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3063" name="Google Shape;13063;p6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3064" name="Google Shape;13064;p6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sp>
            <p:nvSpPr>
              <p:cNvPr id="13065" name="Google Shape;13065;p6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265" kern="0">
                  <a:solidFill>
                    <a:srgbClr val="000000"/>
                  </a:solidFill>
                  <a:latin typeface="Arial" panose="020B0604020202020204"/>
                  <a:cs typeface="Arial" panose="020B0604020202020204"/>
                  <a:sym typeface="Arial" panose="020B0604020202020204"/>
                </a:endParaRPr>
              </a:p>
            </p:txBody>
          </p:sp>
        </p:grpSp>
        <p:grpSp>
          <p:nvGrpSpPr>
            <p:cNvPr id="13066" name="Google Shape;13066;p69"/>
            <p:cNvGrpSpPr/>
            <p:nvPr/>
          </p:nvGrpSpPr>
          <p:grpSpPr>
            <a:xfrm>
              <a:off x="1455707" y="3731058"/>
              <a:ext cx="1491150" cy="417657"/>
              <a:chOff x="1455707" y="3731058"/>
              <a:chExt cx="1491150" cy="417657"/>
            </a:xfrm>
          </p:grpSpPr>
          <p:grpSp>
            <p:nvGrpSpPr>
              <p:cNvPr id="13067" name="Google Shape;13067;p69"/>
              <p:cNvGrpSpPr/>
              <p:nvPr/>
            </p:nvGrpSpPr>
            <p:grpSpPr>
              <a:xfrm>
                <a:off x="1472938" y="3745828"/>
                <a:ext cx="72126" cy="53788"/>
                <a:chOff x="1472938" y="3745828"/>
                <a:chExt cx="72126" cy="53788"/>
              </a:xfrm>
            </p:grpSpPr>
            <p:sp>
              <p:nvSpPr>
                <p:cNvPr id="13068" name="Google Shape;13068;p6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69" name="Google Shape;13069;p6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70" name="Google Shape;13070;p69"/>
              <p:cNvGrpSpPr/>
              <p:nvPr/>
            </p:nvGrpSpPr>
            <p:grpSpPr>
              <a:xfrm>
                <a:off x="1819181" y="4089633"/>
                <a:ext cx="72126" cy="53788"/>
                <a:chOff x="1819181" y="4089633"/>
                <a:chExt cx="72126" cy="53788"/>
              </a:xfrm>
            </p:grpSpPr>
            <p:sp>
              <p:nvSpPr>
                <p:cNvPr id="13071" name="Google Shape;13071;p6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72" name="Google Shape;13072;p6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73" name="Google Shape;13073;p69"/>
              <p:cNvGrpSpPr/>
              <p:nvPr/>
            </p:nvGrpSpPr>
            <p:grpSpPr>
              <a:xfrm>
                <a:off x="1455707" y="4084171"/>
                <a:ext cx="64321" cy="64544"/>
                <a:chOff x="1455707" y="4084171"/>
                <a:chExt cx="64321" cy="64544"/>
              </a:xfrm>
            </p:grpSpPr>
            <p:sp>
              <p:nvSpPr>
                <p:cNvPr id="13074" name="Google Shape;13074;p6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75" name="Google Shape;13075;p6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76" name="Google Shape;13076;p69"/>
              <p:cNvGrpSpPr/>
              <p:nvPr/>
            </p:nvGrpSpPr>
            <p:grpSpPr>
              <a:xfrm>
                <a:off x="1818610" y="3731058"/>
                <a:ext cx="64321" cy="64544"/>
                <a:chOff x="1818610" y="3731058"/>
                <a:chExt cx="64321" cy="64544"/>
              </a:xfrm>
            </p:grpSpPr>
            <p:sp>
              <p:nvSpPr>
                <p:cNvPr id="13077" name="Google Shape;13077;p6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78" name="Google Shape;13078;p6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79" name="Google Shape;13079;p69"/>
              <p:cNvGrpSpPr/>
              <p:nvPr/>
            </p:nvGrpSpPr>
            <p:grpSpPr>
              <a:xfrm>
                <a:off x="2172491" y="4089633"/>
                <a:ext cx="72126" cy="53788"/>
                <a:chOff x="2172491" y="4089633"/>
                <a:chExt cx="72126" cy="53788"/>
              </a:xfrm>
            </p:grpSpPr>
            <p:sp>
              <p:nvSpPr>
                <p:cNvPr id="13080" name="Google Shape;13080;p6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81" name="Google Shape;13081;p6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82" name="Google Shape;13082;p69"/>
              <p:cNvGrpSpPr/>
              <p:nvPr/>
            </p:nvGrpSpPr>
            <p:grpSpPr>
              <a:xfrm>
                <a:off x="2171920" y="3731058"/>
                <a:ext cx="64321" cy="64544"/>
                <a:chOff x="2171920" y="3731058"/>
                <a:chExt cx="64321" cy="64544"/>
              </a:xfrm>
            </p:grpSpPr>
            <p:sp>
              <p:nvSpPr>
                <p:cNvPr id="13083" name="Google Shape;13083;p6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84" name="Google Shape;13084;p6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85" name="Google Shape;13085;p69"/>
              <p:cNvGrpSpPr/>
              <p:nvPr/>
            </p:nvGrpSpPr>
            <p:grpSpPr>
              <a:xfrm>
                <a:off x="2874730" y="3745828"/>
                <a:ext cx="72126" cy="53788"/>
                <a:chOff x="2874730" y="3745828"/>
                <a:chExt cx="72126" cy="53788"/>
              </a:xfrm>
            </p:grpSpPr>
            <p:sp>
              <p:nvSpPr>
                <p:cNvPr id="13086" name="Google Shape;13086;p6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87" name="Google Shape;13087;p6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88" name="Google Shape;13088;p69"/>
              <p:cNvGrpSpPr/>
              <p:nvPr/>
            </p:nvGrpSpPr>
            <p:grpSpPr>
              <a:xfrm>
                <a:off x="2878589" y="4081481"/>
                <a:ext cx="64321" cy="64544"/>
                <a:chOff x="2878589" y="4081481"/>
                <a:chExt cx="64321" cy="64544"/>
              </a:xfrm>
            </p:grpSpPr>
            <p:sp>
              <p:nvSpPr>
                <p:cNvPr id="13089" name="Google Shape;13089;p6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90" name="Google Shape;13090;p6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91" name="Google Shape;13091;p69"/>
              <p:cNvGrpSpPr/>
              <p:nvPr/>
            </p:nvGrpSpPr>
            <p:grpSpPr>
              <a:xfrm>
                <a:off x="2525796" y="4089633"/>
                <a:ext cx="72126" cy="53788"/>
                <a:chOff x="2525796" y="4089633"/>
                <a:chExt cx="72126" cy="53788"/>
              </a:xfrm>
            </p:grpSpPr>
            <p:sp>
              <p:nvSpPr>
                <p:cNvPr id="13092" name="Google Shape;13092;p6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93" name="Google Shape;13093;p6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094" name="Google Shape;13094;p69"/>
              <p:cNvGrpSpPr/>
              <p:nvPr/>
            </p:nvGrpSpPr>
            <p:grpSpPr>
              <a:xfrm>
                <a:off x="2525225" y="3731058"/>
                <a:ext cx="64321" cy="64544"/>
                <a:chOff x="2525225" y="3731058"/>
                <a:chExt cx="64321" cy="64544"/>
              </a:xfrm>
            </p:grpSpPr>
            <p:sp>
              <p:nvSpPr>
                <p:cNvPr id="13095" name="Google Shape;13095;p6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096" name="Google Shape;13096;p6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1" name="TextBox 35"/>
          <p:cNvSpPr txBox="1"/>
          <p:nvPr/>
        </p:nvSpPr>
        <p:spPr>
          <a:xfrm>
            <a:off x="1672048" y="4731837"/>
            <a:ext cx="2112875" cy="1346907"/>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82" name="文本框 81"/>
          <p:cNvSpPr txBox="1"/>
          <p:nvPr/>
        </p:nvSpPr>
        <p:spPr>
          <a:xfrm>
            <a:off x="1672049" y="4362505"/>
            <a:ext cx="17635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3" name="TextBox 35"/>
          <p:cNvSpPr txBox="1"/>
          <p:nvPr/>
        </p:nvSpPr>
        <p:spPr>
          <a:xfrm>
            <a:off x="4016125" y="4723617"/>
            <a:ext cx="2112875" cy="1346907"/>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84" name="文本框 83"/>
          <p:cNvSpPr txBox="1"/>
          <p:nvPr/>
        </p:nvSpPr>
        <p:spPr>
          <a:xfrm>
            <a:off x="4016126" y="4354285"/>
            <a:ext cx="17635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5" name="TextBox 35"/>
          <p:cNvSpPr txBox="1"/>
          <p:nvPr/>
        </p:nvSpPr>
        <p:spPr>
          <a:xfrm>
            <a:off x="6339008" y="4737542"/>
            <a:ext cx="2112875" cy="1346907"/>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86" name="文本框 85"/>
          <p:cNvSpPr txBox="1"/>
          <p:nvPr/>
        </p:nvSpPr>
        <p:spPr>
          <a:xfrm>
            <a:off x="6339009" y="4368210"/>
            <a:ext cx="17635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7" name="TextBox 35"/>
          <p:cNvSpPr txBox="1"/>
          <p:nvPr/>
        </p:nvSpPr>
        <p:spPr>
          <a:xfrm>
            <a:off x="8683085" y="4729322"/>
            <a:ext cx="2112875" cy="1346907"/>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88" name="文本框 87"/>
          <p:cNvSpPr txBox="1"/>
          <p:nvPr/>
        </p:nvSpPr>
        <p:spPr>
          <a:xfrm>
            <a:off x="8683086" y="4359990"/>
            <a:ext cx="176350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9" name="组合 88"/>
          <p:cNvGrpSpPr/>
          <p:nvPr/>
        </p:nvGrpSpPr>
        <p:grpSpPr>
          <a:xfrm>
            <a:off x="8518114" y="1772816"/>
            <a:ext cx="1928480" cy="1993900"/>
            <a:chOff x="8239125" y="1133475"/>
            <a:chExt cx="2152650" cy="2225675"/>
          </a:xfrm>
          <a:solidFill>
            <a:schemeClr val="accent1">
              <a:lumMod val="50000"/>
            </a:schemeClr>
          </a:solidFill>
        </p:grpSpPr>
        <p:sp>
          <p:nvSpPr>
            <p:cNvPr id="90" name="Freeform 5"/>
            <p:cNvSpPr>
              <a:spLocks noEditPoints="1"/>
            </p:cNvSpPr>
            <p:nvPr/>
          </p:nvSpPr>
          <p:spPr bwMode="auto">
            <a:xfrm>
              <a:off x="8239125" y="1133475"/>
              <a:ext cx="2152650" cy="2225675"/>
            </a:xfrm>
            <a:custGeom>
              <a:avLst/>
              <a:gdLst>
                <a:gd name="T0" fmla="*/ 278 w 573"/>
                <a:gd name="T1" fmla="*/ 27 h 591"/>
                <a:gd name="T2" fmla="*/ 245 w 573"/>
                <a:gd name="T3" fmla="*/ 46 h 591"/>
                <a:gd name="T4" fmla="*/ 189 w 573"/>
                <a:gd name="T5" fmla="*/ 69 h 591"/>
                <a:gd name="T6" fmla="*/ 199 w 573"/>
                <a:gd name="T7" fmla="*/ 36 h 591"/>
                <a:gd name="T8" fmla="*/ 141 w 573"/>
                <a:gd name="T9" fmla="*/ 76 h 591"/>
                <a:gd name="T10" fmla="*/ 173 w 573"/>
                <a:gd name="T11" fmla="*/ 61 h 591"/>
                <a:gd name="T12" fmla="*/ 152 w 573"/>
                <a:gd name="T13" fmla="*/ 85 h 591"/>
                <a:gd name="T14" fmla="*/ 146 w 573"/>
                <a:gd name="T15" fmla="*/ 65 h 591"/>
                <a:gd name="T16" fmla="*/ 121 w 573"/>
                <a:gd name="T17" fmla="*/ 73 h 591"/>
                <a:gd name="T18" fmla="*/ 84 w 573"/>
                <a:gd name="T19" fmla="*/ 496 h 591"/>
                <a:gd name="T20" fmla="*/ 283 w 573"/>
                <a:gd name="T21" fmla="*/ 28 h 591"/>
                <a:gd name="T22" fmla="*/ 162 w 573"/>
                <a:gd name="T23" fmla="*/ 111 h 591"/>
                <a:gd name="T24" fmla="*/ 171 w 573"/>
                <a:gd name="T25" fmla="*/ 89 h 591"/>
                <a:gd name="T26" fmla="*/ 168 w 573"/>
                <a:gd name="T27" fmla="*/ 89 h 591"/>
                <a:gd name="T28" fmla="*/ 117 w 573"/>
                <a:gd name="T29" fmla="*/ 137 h 591"/>
                <a:gd name="T30" fmla="*/ 83 w 573"/>
                <a:gd name="T31" fmla="*/ 116 h 591"/>
                <a:gd name="T32" fmla="*/ 65 w 573"/>
                <a:gd name="T33" fmla="*/ 148 h 591"/>
                <a:gd name="T34" fmla="*/ 115 w 573"/>
                <a:gd name="T35" fmla="*/ 77 h 591"/>
                <a:gd name="T36" fmla="*/ 63 w 573"/>
                <a:gd name="T37" fmla="*/ 147 h 591"/>
                <a:gd name="T38" fmla="*/ 59 w 573"/>
                <a:gd name="T39" fmla="*/ 155 h 591"/>
                <a:gd name="T40" fmla="*/ 18 w 573"/>
                <a:gd name="T41" fmla="*/ 278 h 591"/>
                <a:gd name="T42" fmla="*/ 33 w 573"/>
                <a:gd name="T43" fmla="*/ 266 h 591"/>
                <a:gd name="T44" fmla="*/ 349 w 573"/>
                <a:gd name="T45" fmla="*/ 554 h 591"/>
                <a:gd name="T46" fmla="*/ 29 w 573"/>
                <a:gd name="T47" fmla="*/ 285 h 591"/>
                <a:gd name="T48" fmla="*/ 30 w 573"/>
                <a:gd name="T49" fmla="*/ 281 h 591"/>
                <a:gd name="T50" fmla="*/ 23 w 573"/>
                <a:gd name="T51" fmla="*/ 267 h 591"/>
                <a:gd name="T52" fmla="*/ 36 w 573"/>
                <a:gd name="T53" fmla="*/ 213 h 591"/>
                <a:gd name="T54" fmla="*/ 46 w 573"/>
                <a:gd name="T55" fmla="*/ 188 h 591"/>
                <a:gd name="T56" fmla="*/ 43 w 573"/>
                <a:gd name="T57" fmla="*/ 181 h 591"/>
                <a:gd name="T58" fmla="*/ 84 w 573"/>
                <a:gd name="T59" fmla="*/ 129 h 591"/>
                <a:gd name="T60" fmla="*/ 88 w 573"/>
                <a:gd name="T61" fmla="*/ 124 h 591"/>
                <a:gd name="T62" fmla="*/ 86 w 573"/>
                <a:gd name="T63" fmla="*/ 117 h 591"/>
                <a:gd name="T64" fmla="*/ 95 w 573"/>
                <a:gd name="T65" fmla="*/ 118 h 591"/>
                <a:gd name="T66" fmla="*/ 100 w 573"/>
                <a:gd name="T67" fmla="*/ 122 h 591"/>
                <a:gd name="T68" fmla="*/ 105 w 573"/>
                <a:gd name="T69" fmla="*/ 128 h 591"/>
                <a:gd name="T70" fmla="*/ 108 w 573"/>
                <a:gd name="T71" fmla="*/ 149 h 591"/>
                <a:gd name="T72" fmla="*/ 108 w 573"/>
                <a:gd name="T73" fmla="*/ 161 h 591"/>
                <a:gd name="T74" fmla="*/ 144 w 573"/>
                <a:gd name="T75" fmla="*/ 136 h 591"/>
                <a:gd name="T76" fmla="*/ 131 w 573"/>
                <a:gd name="T77" fmla="*/ 159 h 591"/>
                <a:gd name="T78" fmla="*/ 114 w 573"/>
                <a:gd name="T79" fmla="*/ 192 h 591"/>
                <a:gd name="T80" fmla="*/ 117 w 573"/>
                <a:gd name="T81" fmla="*/ 197 h 591"/>
                <a:gd name="T82" fmla="*/ 139 w 573"/>
                <a:gd name="T83" fmla="*/ 158 h 591"/>
                <a:gd name="T84" fmla="*/ 149 w 573"/>
                <a:gd name="T85" fmla="*/ 134 h 591"/>
                <a:gd name="T86" fmla="*/ 217 w 573"/>
                <a:gd name="T87" fmla="*/ 67 h 591"/>
                <a:gd name="T88" fmla="*/ 161 w 573"/>
                <a:gd name="T89" fmla="*/ 149 h 591"/>
                <a:gd name="T90" fmla="*/ 221 w 573"/>
                <a:gd name="T91" fmla="*/ 93 h 591"/>
                <a:gd name="T92" fmla="*/ 200 w 573"/>
                <a:gd name="T93" fmla="*/ 122 h 591"/>
                <a:gd name="T94" fmla="*/ 172 w 573"/>
                <a:gd name="T95" fmla="*/ 169 h 591"/>
                <a:gd name="T96" fmla="*/ 233 w 573"/>
                <a:gd name="T97" fmla="*/ 126 h 591"/>
                <a:gd name="T98" fmla="*/ 293 w 573"/>
                <a:gd name="T99" fmla="*/ 72 h 591"/>
                <a:gd name="T100" fmla="*/ 196 w 573"/>
                <a:gd name="T101" fmla="*/ 183 h 591"/>
                <a:gd name="T102" fmla="*/ 231 w 573"/>
                <a:gd name="T103" fmla="*/ 160 h 591"/>
                <a:gd name="T104" fmla="*/ 265 w 573"/>
                <a:gd name="T105" fmla="*/ 151 h 591"/>
                <a:gd name="T106" fmla="*/ 283 w 573"/>
                <a:gd name="T107" fmla="*/ 149 h 591"/>
                <a:gd name="T108" fmla="*/ 284 w 573"/>
                <a:gd name="T109" fmla="*/ 122 h 591"/>
                <a:gd name="T110" fmla="*/ 281 w 573"/>
                <a:gd name="T111" fmla="*/ 104 h 591"/>
                <a:gd name="T112" fmla="*/ 311 w 573"/>
                <a:gd name="T113" fmla="*/ 47 h 591"/>
                <a:gd name="T114" fmla="*/ 197 w 573"/>
                <a:gd name="T115" fmla="*/ 140 h 591"/>
                <a:gd name="T116" fmla="*/ 349 w 573"/>
                <a:gd name="T117" fmla="*/ 554 h 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3" h="591">
                  <a:moveTo>
                    <a:pt x="545" y="255"/>
                  </a:moveTo>
                  <a:cubicBezTo>
                    <a:pt x="532" y="172"/>
                    <a:pt x="481" y="103"/>
                    <a:pt x="411" y="60"/>
                  </a:cubicBezTo>
                  <a:cubicBezTo>
                    <a:pt x="358" y="28"/>
                    <a:pt x="271" y="0"/>
                    <a:pt x="212" y="26"/>
                  </a:cubicBezTo>
                  <a:cubicBezTo>
                    <a:pt x="208" y="28"/>
                    <a:pt x="211" y="35"/>
                    <a:pt x="215" y="33"/>
                  </a:cubicBezTo>
                  <a:cubicBezTo>
                    <a:pt x="234" y="27"/>
                    <a:pt x="256" y="26"/>
                    <a:pt x="278" y="27"/>
                  </a:cubicBezTo>
                  <a:cubicBezTo>
                    <a:pt x="272" y="33"/>
                    <a:pt x="266" y="38"/>
                    <a:pt x="260" y="44"/>
                  </a:cubicBezTo>
                  <a:cubicBezTo>
                    <a:pt x="259" y="43"/>
                    <a:pt x="259" y="43"/>
                    <a:pt x="258" y="44"/>
                  </a:cubicBezTo>
                  <a:cubicBezTo>
                    <a:pt x="243" y="56"/>
                    <a:pt x="229" y="69"/>
                    <a:pt x="215" y="82"/>
                  </a:cubicBezTo>
                  <a:cubicBezTo>
                    <a:pt x="199" y="96"/>
                    <a:pt x="177" y="110"/>
                    <a:pt x="164" y="126"/>
                  </a:cubicBezTo>
                  <a:cubicBezTo>
                    <a:pt x="188" y="97"/>
                    <a:pt x="217" y="71"/>
                    <a:pt x="245" y="46"/>
                  </a:cubicBezTo>
                  <a:cubicBezTo>
                    <a:pt x="246" y="45"/>
                    <a:pt x="245" y="43"/>
                    <a:pt x="243" y="43"/>
                  </a:cubicBezTo>
                  <a:cubicBezTo>
                    <a:pt x="230" y="52"/>
                    <a:pt x="216" y="61"/>
                    <a:pt x="204" y="71"/>
                  </a:cubicBezTo>
                  <a:cubicBezTo>
                    <a:pt x="210" y="64"/>
                    <a:pt x="216" y="56"/>
                    <a:pt x="221" y="49"/>
                  </a:cubicBezTo>
                  <a:cubicBezTo>
                    <a:pt x="222" y="48"/>
                    <a:pt x="221" y="46"/>
                    <a:pt x="219" y="47"/>
                  </a:cubicBezTo>
                  <a:cubicBezTo>
                    <a:pt x="209" y="54"/>
                    <a:pt x="199" y="61"/>
                    <a:pt x="189" y="69"/>
                  </a:cubicBezTo>
                  <a:cubicBezTo>
                    <a:pt x="198" y="59"/>
                    <a:pt x="206" y="48"/>
                    <a:pt x="213" y="36"/>
                  </a:cubicBezTo>
                  <a:cubicBezTo>
                    <a:pt x="214" y="35"/>
                    <a:pt x="213" y="33"/>
                    <a:pt x="211" y="34"/>
                  </a:cubicBezTo>
                  <a:cubicBezTo>
                    <a:pt x="204" y="39"/>
                    <a:pt x="197" y="44"/>
                    <a:pt x="190" y="50"/>
                  </a:cubicBezTo>
                  <a:cubicBezTo>
                    <a:pt x="193" y="46"/>
                    <a:pt x="197" y="42"/>
                    <a:pt x="200" y="38"/>
                  </a:cubicBezTo>
                  <a:cubicBezTo>
                    <a:pt x="201" y="36"/>
                    <a:pt x="200" y="35"/>
                    <a:pt x="199" y="36"/>
                  </a:cubicBezTo>
                  <a:cubicBezTo>
                    <a:pt x="182" y="48"/>
                    <a:pt x="168" y="63"/>
                    <a:pt x="153" y="78"/>
                  </a:cubicBezTo>
                  <a:cubicBezTo>
                    <a:pt x="162" y="69"/>
                    <a:pt x="175" y="54"/>
                    <a:pt x="184" y="39"/>
                  </a:cubicBezTo>
                  <a:cubicBezTo>
                    <a:pt x="185" y="39"/>
                    <a:pt x="184" y="38"/>
                    <a:pt x="183" y="38"/>
                  </a:cubicBezTo>
                  <a:cubicBezTo>
                    <a:pt x="167" y="48"/>
                    <a:pt x="154" y="62"/>
                    <a:pt x="140" y="75"/>
                  </a:cubicBezTo>
                  <a:cubicBezTo>
                    <a:pt x="139" y="76"/>
                    <a:pt x="140" y="76"/>
                    <a:pt x="141" y="76"/>
                  </a:cubicBezTo>
                  <a:cubicBezTo>
                    <a:pt x="153" y="65"/>
                    <a:pt x="164" y="54"/>
                    <a:pt x="177" y="44"/>
                  </a:cubicBezTo>
                  <a:cubicBezTo>
                    <a:pt x="181" y="41"/>
                    <a:pt x="162" y="67"/>
                    <a:pt x="162" y="67"/>
                  </a:cubicBezTo>
                  <a:cubicBezTo>
                    <a:pt x="157" y="73"/>
                    <a:pt x="152" y="79"/>
                    <a:pt x="147" y="85"/>
                  </a:cubicBezTo>
                  <a:cubicBezTo>
                    <a:pt x="146" y="86"/>
                    <a:pt x="148" y="88"/>
                    <a:pt x="149" y="87"/>
                  </a:cubicBezTo>
                  <a:cubicBezTo>
                    <a:pt x="157" y="78"/>
                    <a:pt x="165" y="69"/>
                    <a:pt x="173" y="61"/>
                  </a:cubicBezTo>
                  <a:cubicBezTo>
                    <a:pt x="178" y="57"/>
                    <a:pt x="182" y="52"/>
                    <a:pt x="186" y="49"/>
                  </a:cubicBezTo>
                  <a:cubicBezTo>
                    <a:pt x="204" y="33"/>
                    <a:pt x="184" y="53"/>
                    <a:pt x="182" y="55"/>
                  </a:cubicBezTo>
                  <a:cubicBezTo>
                    <a:pt x="179" y="59"/>
                    <a:pt x="175" y="62"/>
                    <a:pt x="172" y="65"/>
                  </a:cubicBezTo>
                  <a:cubicBezTo>
                    <a:pt x="166" y="71"/>
                    <a:pt x="159" y="78"/>
                    <a:pt x="153" y="85"/>
                  </a:cubicBezTo>
                  <a:cubicBezTo>
                    <a:pt x="152" y="85"/>
                    <a:pt x="152" y="85"/>
                    <a:pt x="152" y="85"/>
                  </a:cubicBezTo>
                  <a:cubicBezTo>
                    <a:pt x="137" y="94"/>
                    <a:pt x="123" y="108"/>
                    <a:pt x="111" y="121"/>
                  </a:cubicBezTo>
                  <a:cubicBezTo>
                    <a:pt x="125" y="106"/>
                    <a:pt x="139" y="91"/>
                    <a:pt x="150" y="74"/>
                  </a:cubicBezTo>
                  <a:cubicBezTo>
                    <a:pt x="151" y="73"/>
                    <a:pt x="150" y="71"/>
                    <a:pt x="149" y="72"/>
                  </a:cubicBezTo>
                  <a:cubicBezTo>
                    <a:pt x="141" y="77"/>
                    <a:pt x="135" y="83"/>
                    <a:pt x="129" y="89"/>
                  </a:cubicBezTo>
                  <a:cubicBezTo>
                    <a:pt x="135" y="82"/>
                    <a:pt x="141" y="74"/>
                    <a:pt x="146" y="65"/>
                  </a:cubicBezTo>
                  <a:cubicBezTo>
                    <a:pt x="146" y="64"/>
                    <a:pt x="145" y="62"/>
                    <a:pt x="144" y="63"/>
                  </a:cubicBezTo>
                  <a:cubicBezTo>
                    <a:pt x="135" y="69"/>
                    <a:pt x="128" y="77"/>
                    <a:pt x="120" y="84"/>
                  </a:cubicBezTo>
                  <a:cubicBezTo>
                    <a:pt x="123" y="80"/>
                    <a:pt x="126" y="75"/>
                    <a:pt x="128" y="70"/>
                  </a:cubicBezTo>
                  <a:cubicBezTo>
                    <a:pt x="128" y="69"/>
                    <a:pt x="127" y="68"/>
                    <a:pt x="126" y="69"/>
                  </a:cubicBezTo>
                  <a:cubicBezTo>
                    <a:pt x="124" y="70"/>
                    <a:pt x="122" y="71"/>
                    <a:pt x="121" y="73"/>
                  </a:cubicBezTo>
                  <a:cubicBezTo>
                    <a:pt x="121" y="73"/>
                    <a:pt x="120" y="72"/>
                    <a:pt x="120" y="72"/>
                  </a:cubicBezTo>
                  <a:cubicBezTo>
                    <a:pt x="131" y="64"/>
                    <a:pt x="143" y="56"/>
                    <a:pt x="155" y="48"/>
                  </a:cubicBezTo>
                  <a:cubicBezTo>
                    <a:pt x="156" y="47"/>
                    <a:pt x="155" y="46"/>
                    <a:pt x="154" y="46"/>
                  </a:cubicBezTo>
                  <a:cubicBezTo>
                    <a:pt x="70" y="76"/>
                    <a:pt x="24" y="170"/>
                    <a:pt x="12" y="252"/>
                  </a:cubicBezTo>
                  <a:cubicBezTo>
                    <a:pt x="0" y="339"/>
                    <a:pt x="23" y="432"/>
                    <a:pt x="84" y="496"/>
                  </a:cubicBezTo>
                  <a:cubicBezTo>
                    <a:pt x="160" y="574"/>
                    <a:pt x="291" y="591"/>
                    <a:pt x="388" y="549"/>
                  </a:cubicBezTo>
                  <a:cubicBezTo>
                    <a:pt x="495" y="503"/>
                    <a:pt x="563" y="369"/>
                    <a:pt x="545" y="255"/>
                  </a:cubicBezTo>
                  <a:close/>
                  <a:moveTo>
                    <a:pt x="305" y="31"/>
                  </a:moveTo>
                  <a:cubicBezTo>
                    <a:pt x="278" y="53"/>
                    <a:pt x="248" y="73"/>
                    <a:pt x="222" y="97"/>
                  </a:cubicBezTo>
                  <a:cubicBezTo>
                    <a:pt x="242" y="74"/>
                    <a:pt x="263" y="51"/>
                    <a:pt x="283" y="28"/>
                  </a:cubicBezTo>
                  <a:cubicBezTo>
                    <a:pt x="290" y="28"/>
                    <a:pt x="298" y="30"/>
                    <a:pt x="305" y="31"/>
                  </a:cubicBezTo>
                  <a:close/>
                  <a:moveTo>
                    <a:pt x="187" y="74"/>
                  </a:moveTo>
                  <a:cubicBezTo>
                    <a:pt x="194" y="68"/>
                    <a:pt x="210" y="59"/>
                    <a:pt x="213" y="55"/>
                  </a:cubicBezTo>
                  <a:cubicBezTo>
                    <a:pt x="207" y="64"/>
                    <a:pt x="200" y="72"/>
                    <a:pt x="193" y="80"/>
                  </a:cubicBezTo>
                  <a:cubicBezTo>
                    <a:pt x="182" y="90"/>
                    <a:pt x="171" y="100"/>
                    <a:pt x="162" y="111"/>
                  </a:cubicBezTo>
                  <a:cubicBezTo>
                    <a:pt x="152" y="117"/>
                    <a:pt x="144" y="123"/>
                    <a:pt x="136" y="130"/>
                  </a:cubicBezTo>
                  <a:cubicBezTo>
                    <a:pt x="132" y="134"/>
                    <a:pt x="128" y="138"/>
                    <a:pt x="124" y="142"/>
                  </a:cubicBezTo>
                  <a:cubicBezTo>
                    <a:pt x="123" y="143"/>
                    <a:pt x="105" y="163"/>
                    <a:pt x="117" y="149"/>
                  </a:cubicBezTo>
                  <a:cubicBezTo>
                    <a:pt x="129" y="134"/>
                    <a:pt x="144" y="122"/>
                    <a:pt x="155" y="106"/>
                  </a:cubicBezTo>
                  <a:cubicBezTo>
                    <a:pt x="160" y="100"/>
                    <a:pt x="166" y="95"/>
                    <a:pt x="171" y="89"/>
                  </a:cubicBezTo>
                  <a:cubicBezTo>
                    <a:pt x="176" y="84"/>
                    <a:pt x="182" y="79"/>
                    <a:pt x="187" y="74"/>
                  </a:cubicBezTo>
                  <a:close/>
                  <a:moveTo>
                    <a:pt x="206" y="41"/>
                  </a:moveTo>
                  <a:cubicBezTo>
                    <a:pt x="209" y="43"/>
                    <a:pt x="208" y="45"/>
                    <a:pt x="202" y="49"/>
                  </a:cubicBezTo>
                  <a:cubicBezTo>
                    <a:pt x="195" y="59"/>
                    <a:pt x="187" y="67"/>
                    <a:pt x="179" y="76"/>
                  </a:cubicBezTo>
                  <a:cubicBezTo>
                    <a:pt x="176" y="80"/>
                    <a:pt x="172" y="84"/>
                    <a:pt x="168" y="89"/>
                  </a:cubicBezTo>
                  <a:cubicBezTo>
                    <a:pt x="165" y="91"/>
                    <a:pt x="163" y="93"/>
                    <a:pt x="161" y="96"/>
                  </a:cubicBezTo>
                  <a:cubicBezTo>
                    <a:pt x="160" y="95"/>
                    <a:pt x="159" y="94"/>
                    <a:pt x="159" y="95"/>
                  </a:cubicBezTo>
                  <a:cubicBezTo>
                    <a:pt x="150" y="102"/>
                    <a:pt x="142" y="109"/>
                    <a:pt x="135" y="117"/>
                  </a:cubicBezTo>
                  <a:cubicBezTo>
                    <a:pt x="131" y="121"/>
                    <a:pt x="127" y="126"/>
                    <a:pt x="124" y="130"/>
                  </a:cubicBezTo>
                  <a:cubicBezTo>
                    <a:pt x="122" y="131"/>
                    <a:pt x="105" y="152"/>
                    <a:pt x="117" y="137"/>
                  </a:cubicBezTo>
                  <a:cubicBezTo>
                    <a:pt x="130" y="121"/>
                    <a:pt x="144" y="107"/>
                    <a:pt x="153" y="89"/>
                  </a:cubicBezTo>
                  <a:cubicBezTo>
                    <a:pt x="160" y="81"/>
                    <a:pt x="167" y="74"/>
                    <a:pt x="174" y="67"/>
                  </a:cubicBezTo>
                  <a:cubicBezTo>
                    <a:pt x="184" y="58"/>
                    <a:pt x="194" y="49"/>
                    <a:pt x="206" y="41"/>
                  </a:cubicBezTo>
                  <a:close/>
                  <a:moveTo>
                    <a:pt x="115" y="77"/>
                  </a:moveTo>
                  <a:cubicBezTo>
                    <a:pt x="103" y="89"/>
                    <a:pt x="92" y="102"/>
                    <a:pt x="83" y="116"/>
                  </a:cubicBezTo>
                  <a:cubicBezTo>
                    <a:pt x="83" y="117"/>
                    <a:pt x="83" y="117"/>
                    <a:pt x="84" y="117"/>
                  </a:cubicBezTo>
                  <a:cubicBezTo>
                    <a:pt x="83" y="121"/>
                    <a:pt x="82" y="124"/>
                    <a:pt x="81" y="128"/>
                  </a:cubicBezTo>
                  <a:cubicBezTo>
                    <a:pt x="81" y="128"/>
                    <a:pt x="81" y="128"/>
                    <a:pt x="81" y="128"/>
                  </a:cubicBezTo>
                  <a:cubicBezTo>
                    <a:pt x="74" y="136"/>
                    <a:pt x="68" y="144"/>
                    <a:pt x="62" y="152"/>
                  </a:cubicBezTo>
                  <a:cubicBezTo>
                    <a:pt x="63" y="150"/>
                    <a:pt x="64" y="149"/>
                    <a:pt x="65" y="148"/>
                  </a:cubicBezTo>
                  <a:cubicBezTo>
                    <a:pt x="65" y="147"/>
                    <a:pt x="65" y="147"/>
                    <a:pt x="65" y="147"/>
                  </a:cubicBezTo>
                  <a:cubicBezTo>
                    <a:pt x="72" y="136"/>
                    <a:pt x="79" y="123"/>
                    <a:pt x="84" y="111"/>
                  </a:cubicBezTo>
                  <a:cubicBezTo>
                    <a:pt x="85" y="110"/>
                    <a:pt x="83" y="109"/>
                    <a:pt x="82" y="110"/>
                  </a:cubicBezTo>
                  <a:cubicBezTo>
                    <a:pt x="76" y="117"/>
                    <a:pt x="70" y="125"/>
                    <a:pt x="64" y="132"/>
                  </a:cubicBezTo>
                  <a:cubicBezTo>
                    <a:pt x="78" y="111"/>
                    <a:pt x="95" y="93"/>
                    <a:pt x="115" y="77"/>
                  </a:cubicBezTo>
                  <a:close/>
                  <a:moveTo>
                    <a:pt x="56" y="147"/>
                  </a:moveTo>
                  <a:cubicBezTo>
                    <a:pt x="61" y="139"/>
                    <a:pt x="68" y="131"/>
                    <a:pt x="74" y="124"/>
                  </a:cubicBezTo>
                  <a:cubicBezTo>
                    <a:pt x="87" y="108"/>
                    <a:pt x="72" y="131"/>
                    <a:pt x="71" y="134"/>
                  </a:cubicBezTo>
                  <a:cubicBezTo>
                    <a:pt x="69" y="138"/>
                    <a:pt x="66" y="142"/>
                    <a:pt x="64" y="146"/>
                  </a:cubicBezTo>
                  <a:cubicBezTo>
                    <a:pt x="64" y="146"/>
                    <a:pt x="63" y="146"/>
                    <a:pt x="63" y="147"/>
                  </a:cubicBezTo>
                  <a:cubicBezTo>
                    <a:pt x="61" y="148"/>
                    <a:pt x="49" y="165"/>
                    <a:pt x="45" y="167"/>
                  </a:cubicBezTo>
                  <a:cubicBezTo>
                    <a:pt x="49" y="160"/>
                    <a:pt x="52" y="153"/>
                    <a:pt x="56" y="147"/>
                  </a:cubicBezTo>
                  <a:close/>
                  <a:moveTo>
                    <a:pt x="42" y="174"/>
                  </a:moveTo>
                  <a:cubicBezTo>
                    <a:pt x="48" y="168"/>
                    <a:pt x="53" y="162"/>
                    <a:pt x="58" y="156"/>
                  </a:cubicBezTo>
                  <a:cubicBezTo>
                    <a:pt x="59" y="155"/>
                    <a:pt x="59" y="155"/>
                    <a:pt x="59" y="155"/>
                  </a:cubicBezTo>
                  <a:cubicBezTo>
                    <a:pt x="59" y="155"/>
                    <a:pt x="59" y="156"/>
                    <a:pt x="58" y="156"/>
                  </a:cubicBezTo>
                  <a:cubicBezTo>
                    <a:pt x="56" y="160"/>
                    <a:pt x="50" y="167"/>
                    <a:pt x="50" y="167"/>
                  </a:cubicBezTo>
                  <a:cubicBezTo>
                    <a:pt x="45" y="173"/>
                    <a:pt x="41" y="179"/>
                    <a:pt x="38" y="186"/>
                  </a:cubicBezTo>
                  <a:cubicBezTo>
                    <a:pt x="39" y="182"/>
                    <a:pt x="41" y="178"/>
                    <a:pt x="42" y="174"/>
                  </a:cubicBezTo>
                  <a:close/>
                  <a:moveTo>
                    <a:pt x="18" y="278"/>
                  </a:moveTo>
                  <a:cubicBezTo>
                    <a:pt x="19" y="277"/>
                    <a:pt x="21" y="275"/>
                    <a:pt x="22" y="273"/>
                  </a:cubicBezTo>
                  <a:cubicBezTo>
                    <a:pt x="21" y="277"/>
                    <a:pt x="19" y="281"/>
                    <a:pt x="17" y="286"/>
                  </a:cubicBezTo>
                  <a:cubicBezTo>
                    <a:pt x="17" y="283"/>
                    <a:pt x="18" y="281"/>
                    <a:pt x="18" y="278"/>
                  </a:cubicBezTo>
                  <a:close/>
                  <a:moveTo>
                    <a:pt x="17" y="293"/>
                  </a:moveTo>
                  <a:cubicBezTo>
                    <a:pt x="22" y="283"/>
                    <a:pt x="27" y="275"/>
                    <a:pt x="33" y="266"/>
                  </a:cubicBezTo>
                  <a:cubicBezTo>
                    <a:pt x="30" y="276"/>
                    <a:pt x="25" y="286"/>
                    <a:pt x="20" y="295"/>
                  </a:cubicBezTo>
                  <a:cubicBezTo>
                    <a:pt x="20" y="296"/>
                    <a:pt x="20" y="296"/>
                    <a:pt x="20" y="296"/>
                  </a:cubicBezTo>
                  <a:cubicBezTo>
                    <a:pt x="19" y="298"/>
                    <a:pt x="18" y="300"/>
                    <a:pt x="17" y="302"/>
                  </a:cubicBezTo>
                  <a:cubicBezTo>
                    <a:pt x="17" y="299"/>
                    <a:pt x="17" y="296"/>
                    <a:pt x="17" y="293"/>
                  </a:cubicBezTo>
                  <a:close/>
                  <a:moveTo>
                    <a:pt x="349" y="554"/>
                  </a:moveTo>
                  <a:cubicBezTo>
                    <a:pt x="232" y="588"/>
                    <a:pt x="97" y="533"/>
                    <a:pt x="44" y="423"/>
                  </a:cubicBezTo>
                  <a:cubicBezTo>
                    <a:pt x="27" y="386"/>
                    <a:pt x="18" y="345"/>
                    <a:pt x="17" y="303"/>
                  </a:cubicBezTo>
                  <a:cubicBezTo>
                    <a:pt x="18" y="304"/>
                    <a:pt x="19" y="304"/>
                    <a:pt x="19" y="303"/>
                  </a:cubicBezTo>
                  <a:cubicBezTo>
                    <a:pt x="20" y="301"/>
                    <a:pt x="21" y="299"/>
                    <a:pt x="22" y="296"/>
                  </a:cubicBezTo>
                  <a:cubicBezTo>
                    <a:pt x="24" y="292"/>
                    <a:pt x="27" y="289"/>
                    <a:pt x="29" y="285"/>
                  </a:cubicBezTo>
                  <a:cubicBezTo>
                    <a:pt x="29" y="287"/>
                    <a:pt x="27" y="289"/>
                    <a:pt x="26" y="292"/>
                  </a:cubicBezTo>
                  <a:cubicBezTo>
                    <a:pt x="26" y="293"/>
                    <a:pt x="27" y="294"/>
                    <a:pt x="28" y="293"/>
                  </a:cubicBezTo>
                  <a:cubicBezTo>
                    <a:pt x="31" y="289"/>
                    <a:pt x="33" y="285"/>
                    <a:pt x="33" y="281"/>
                  </a:cubicBezTo>
                  <a:cubicBezTo>
                    <a:pt x="33" y="280"/>
                    <a:pt x="32" y="279"/>
                    <a:pt x="31" y="280"/>
                  </a:cubicBezTo>
                  <a:cubicBezTo>
                    <a:pt x="30" y="280"/>
                    <a:pt x="30" y="281"/>
                    <a:pt x="30" y="281"/>
                  </a:cubicBezTo>
                  <a:cubicBezTo>
                    <a:pt x="33" y="274"/>
                    <a:pt x="36" y="267"/>
                    <a:pt x="37" y="259"/>
                  </a:cubicBezTo>
                  <a:cubicBezTo>
                    <a:pt x="37" y="258"/>
                    <a:pt x="35" y="257"/>
                    <a:pt x="34" y="258"/>
                  </a:cubicBezTo>
                  <a:cubicBezTo>
                    <a:pt x="31" y="264"/>
                    <a:pt x="27" y="269"/>
                    <a:pt x="24" y="274"/>
                  </a:cubicBezTo>
                  <a:cubicBezTo>
                    <a:pt x="25" y="272"/>
                    <a:pt x="25" y="270"/>
                    <a:pt x="25" y="268"/>
                  </a:cubicBezTo>
                  <a:cubicBezTo>
                    <a:pt x="25" y="267"/>
                    <a:pt x="24" y="267"/>
                    <a:pt x="23" y="267"/>
                  </a:cubicBezTo>
                  <a:cubicBezTo>
                    <a:pt x="21" y="269"/>
                    <a:pt x="20" y="271"/>
                    <a:pt x="18" y="273"/>
                  </a:cubicBezTo>
                  <a:cubicBezTo>
                    <a:pt x="20" y="251"/>
                    <a:pt x="24" y="229"/>
                    <a:pt x="30" y="208"/>
                  </a:cubicBezTo>
                  <a:cubicBezTo>
                    <a:pt x="33" y="205"/>
                    <a:pt x="36" y="201"/>
                    <a:pt x="39" y="197"/>
                  </a:cubicBezTo>
                  <a:cubicBezTo>
                    <a:pt x="37" y="202"/>
                    <a:pt x="35" y="207"/>
                    <a:pt x="34" y="212"/>
                  </a:cubicBezTo>
                  <a:cubicBezTo>
                    <a:pt x="34" y="213"/>
                    <a:pt x="36" y="214"/>
                    <a:pt x="36" y="213"/>
                  </a:cubicBezTo>
                  <a:cubicBezTo>
                    <a:pt x="40" y="207"/>
                    <a:pt x="54" y="189"/>
                    <a:pt x="49" y="193"/>
                  </a:cubicBezTo>
                  <a:cubicBezTo>
                    <a:pt x="51" y="190"/>
                    <a:pt x="53" y="188"/>
                    <a:pt x="54" y="185"/>
                  </a:cubicBezTo>
                  <a:cubicBezTo>
                    <a:pt x="55" y="185"/>
                    <a:pt x="54" y="183"/>
                    <a:pt x="53" y="184"/>
                  </a:cubicBezTo>
                  <a:cubicBezTo>
                    <a:pt x="48" y="191"/>
                    <a:pt x="43" y="198"/>
                    <a:pt x="39" y="205"/>
                  </a:cubicBezTo>
                  <a:cubicBezTo>
                    <a:pt x="37" y="208"/>
                    <a:pt x="43" y="194"/>
                    <a:pt x="46" y="188"/>
                  </a:cubicBezTo>
                  <a:cubicBezTo>
                    <a:pt x="47" y="185"/>
                    <a:pt x="49" y="182"/>
                    <a:pt x="51" y="179"/>
                  </a:cubicBezTo>
                  <a:cubicBezTo>
                    <a:pt x="52" y="177"/>
                    <a:pt x="50" y="176"/>
                    <a:pt x="49" y="178"/>
                  </a:cubicBezTo>
                  <a:cubicBezTo>
                    <a:pt x="47" y="181"/>
                    <a:pt x="46" y="183"/>
                    <a:pt x="44" y="186"/>
                  </a:cubicBezTo>
                  <a:cubicBezTo>
                    <a:pt x="44" y="187"/>
                    <a:pt x="43" y="189"/>
                    <a:pt x="41" y="191"/>
                  </a:cubicBezTo>
                  <a:cubicBezTo>
                    <a:pt x="23" y="220"/>
                    <a:pt x="39" y="187"/>
                    <a:pt x="43" y="181"/>
                  </a:cubicBezTo>
                  <a:cubicBezTo>
                    <a:pt x="45" y="178"/>
                    <a:pt x="47" y="175"/>
                    <a:pt x="49" y="172"/>
                  </a:cubicBezTo>
                  <a:cubicBezTo>
                    <a:pt x="49" y="172"/>
                    <a:pt x="48" y="172"/>
                    <a:pt x="48" y="173"/>
                  </a:cubicBezTo>
                  <a:cubicBezTo>
                    <a:pt x="47" y="174"/>
                    <a:pt x="49" y="175"/>
                    <a:pt x="50" y="174"/>
                  </a:cubicBezTo>
                  <a:cubicBezTo>
                    <a:pt x="60" y="158"/>
                    <a:pt x="71" y="143"/>
                    <a:pt x="84" y="129"/>
                  </a:cubicBezTo>
                  <a:cubicBezTo>
                    <a:pt x="84" y="129"/>
                    <a:pt x="84" y="129"/>
                    <a:pt x="84" y="129"/>
                  </a:cubicBezTo>
                  <a:cubicBezTo>
                    <a:pt x="76" y="138"/>
                    <a:pt x="67" y="151"/>
                    <a:pt x="61" y="163"/>
                  </a:cubicBezTo>
                  <a:cubicBezTo>
                    <a:pt x="60" y="164"/>
                    <a:pt x="61" y="165"/>
                    <a:pt x="62" y="164"/>
                  </a:cubicBezTo>
                  <a:cubicBezTo>
                    <a:pt x="74" y="152"/>
                    <a:pt x="85" y="140"/>
                    <a:pt x="93" y="125"/>
                  </a:cubicBezTo>
                  <a:cubicBezTo>
                    <a:pt x="94" y="124"/>
                    <a:pt x="93" y="123"/>
                    <a:pt x="92" y="123"/>
                  </a:cubicBezTo>
                  <a:cubicBezTo>
                    <a:pt x="90" y="124"/>
                    <a:pt x="89" y="124"/>
                    <a:pt x="88" y="124"/>
                  </a:cubicBezTo>
                  <a:cubicBezTo>
                    <a:pt x="89" y="123"/>
                    <a:pt x="89" y="123"/>
                    <a:pt x="90" y="122"/>
                  </a:cubicBezTo>
                  <a:cubicBezTo>
                    <a:pt x="91" y="121"/>
                    <a:pt x="89" y="119"/>
                    <a:pt x="88" y="120"/>
                  </a:cubicBezTo>
                  <a:cubicBezTo>
                    <a:pt x="87" y="121"/>
                    <a:pt x="86" y="123"/>
                    <a:pt x="85" y="124"/>
                  </a:cubicBezTo>
                  <a:cubicBezTo>
                    <a:pt x="84" y="122"/>
                    <a:pt x="84" y="120"/>
                    <a:pt x="85" y="117"/>
                  </a:cubicBezTo>
                  <a:cubicBezTo>
                    <a:pt x="86" y="118"/>
                    <a:pt x="86" y="118"/>
                    <a:pt x="86" y="117"/>
                  </a:cubicBezTo>
                  <a:cubicBezTo>
                    <a:pt x="96" y="105"/>
                    <a:pt x="106" y="93"/>
                    <a:pt x="116" y="80"/>
                  </a:cubicBezTo>
                  <a:cubicBezTo>
                    <a:pt x="117" y="80"/>
                    <a:pt x="118" y="82"/>
                    <a:pt x="119" y="84"/>
                  </a:cubicBezTo>
                  <a:cubicBezTo>
                    <a:pt x="117" y="87"/>
                    <a:pt x="115" y="90"/>
                    <a:pt x="112" y="94"/>
                  </a:cubicBezTo>
                  <a:cubicBezTo>
                    <a:pt x="106" y="101"/>
                    <a:pt x="100" y="109"/>
                    <a:pt x="94" y="117"/>
                  </a:cubicBezTo>
                  <a:cubicBezTo>
                    <a:pt x="93" y="118"/>
                    <a:pt x="95" y="119"/>
                    <a:pt x="95" y="118"/>
                  </a:cubicBezTo>
                  <a:cubicBezTo>
                    <a:pt x="102" y="110"/>
                    <a:pt x="109" y="101"/>
                    <a:pt x="115" y="92"/>
                  </a:cubicBezTo>
                  <a:cubicBezTo>
                    <a:pt x="119" y="88"/>
                    <a:pt x="123" y="84"/>
                    <a:pt x="127" y="81"/>
                  </a:cubicBezTo>
                  <a:cubicBezTo>
                    <a:pt x="131" y="76"/>
                    <a:pt x="135" y="73"/>
                    <a:pt x="140" y="70"/>
                  </a:cubicBezTo>
                  <a:cubicBezTo>
                    <a:pt x="135" y="80"/>
                    <a:pt x="128" y="88"/>
                    <a:pt x="121" y="96"/>
                  </a:cubicBezTo>
                  <a:cubicBezTo>
                    <a:pt x="114" y="105"/>
                    <a:pt x="107" y="113"/>
                    <a:pt x="100" y="122"/>
                  </a:cubicBezTo>
                  <a:cubicBezTo>
                    <a:pt x="99" y="123"/>
                    <a:pt x="101" y="124"/>
                    <a:pt x="102" y="123"/>
                  </a:cubicBezTo>
                  <a:cubicBezTo>
                    <a:pt x="115" y="110"/>
                    <a:pt x="126" y="96"/>
                    <a:pt x="139" y="83"/>
                  </a:cubicBezTo>
                  <a:cubicBezTo>
                    <a:pt x="153" y="69"/>
                    <a:pt x="130" y="97"/>
                    <a:pt x="128" y="100"/>
                  </a:cubicBezTo>
                  <a:cubicBezTo>
                    <a:pt x="120" y="109"/>
                    <a:pt x="112" y="117"/>
                    <a:pt x="104" y="126"/>
                  </a:cubicBezTo>
                  <a:cubicBezTo>
                    <a:pt x="103" y="127"/>
                    <a:pt x="104" y="129"/>
                    <a:pt x="105" y="128"/>
                  </a:cubicBezTo>
                  <a:cubicBezTo>
                    <a:pt x="112" y="123"/>
                    <a:pt x="118" y="118"/>
                    <a:pt x="124" y="112"/>
                  </a:cubicBezTo>
                  <a:cubicBezTo>
                    <a:pt x="127" y="108"/>
                    <a:pt x="131" y="105"/>
                    <a:pt x="135" y="101"/>
                  </a:cubicBezTo>
                  <a:cubicBezTo>
                    <a:pt x="138" y="95"/>
                    <a:pt x="141" y="94"/>
                    <a:pt x="145" y="99"/>
                  </a:cubicBezTo>
                  <a:cubicBezTo>
                    <a:pt x="135" y="117"/>
                    <a:pt x="118" y="131"/>
                    <a:pt x="106" y="148"/>
                  </a:cubicBezTo>
                  <a:cubicBezTo>
                    <a:pt x="105" y="149"/>
                    <a:pt x="107" y="150"/>
                    <a:pt x="108" y="149"/>
                  </a:cubicBezTo>
                  <a:cubicBezTo>
                    <a:pt x="116" y="142"/>
                    <a:pt x="123" y="133"/>
                    <a:pt x="131" y="125"/>
                  </a:cubicBezTo>
                  <a:cubicBezTo>
                    <a:pt x="135" y="121"/>
                    <a:pt x="143" y="115"/>
                    <a:pt x="149" y="109"/>
                  </a:cubicBezTo>
                  <a:cubicBezTo>
                    <a:pt x="149" y="109"/>
                    <a:pt x="150" y="110"/>
                    <a:pt x="150" y="110"/>
                  </a:cubicBezTo>
                  <a:cubicBezTo>
                    <a:pt x="138" y="128"/>
                    <a:pt x="119" y="142"/>
                    <a:pt x="106" y="159"/>
                  </a:cubicBezTo>
                  <a:cubicBezTo>
                    <a:pt x="105" y="160"/>
                    <a:pt x="107" y="161"/>
                    <a:pt x="108" y="161"/>
                  </a:cubicBezTo>
                  <a:cubicBezTo>
                    <a:pt x="124" y="145"/>
                    <a:pt x="138" y="130"/>
                    <a:pt x="157" y="117"/>
                  </a:cubicBezTo>
                  <a:cubicBezTo>
                    <a:pt x="157" y="117"/>
                    <a:pt x="157" y="117"/>
                    <a:pt x="157" y="117"/>
                  </a:cubicBezTo>
                  <a:cubicBezTo>
                    <a:pt x="156" y="119"/>
                    <a:pt x="154" y="121"/>
                    <a:pt x="152" y="124"/>
                  </a:cubicBezTo>
                  <a:cubicBezTo>
                    <a:pt x="151" y="124"/>
                    <a:pt x="151" y="125"/>
                    <a:pt x="152" y="126"/>
                  </a:cubicBezTo>
                  <a:cubicBezTo>
                    <a:pt x="149" y="130"/>
                    <a:pt x="145" y="135"/>
                    <a:pt x="144" y="136"/>
                  </a:cubicBezTo>
                  <a:cubicBezTo>
                    <a:pt x="143" y="137"/>
                    <a:pt x="142" y="138"/>
                    <a:pt x="141" y="139"/>
                  </a:cubicBezTo>
                  <a:cubicBezTo>
                    <a:pt x="128" y="149"/>
                    <a:pt x="117" y="162"/>
                    <a:pt x="106" y="175"/>
                  </a:cubicBezTo>
                  <a:cubicBezTo>
                    <a:pt x="105" y="176"/>
                    <a:pt x="107" y="178"/>
                    <a:pt x="108" y="177"/>
                  </a:cubicBezTo>
                  <a:cubicBezTo>
                    <a:pt x="120" y="163"/>
                    <a:pt x="133" y="151"/>
                    <a:pt x="145" y="138"/>
                  </a:cubicBezTo>
                  <a:cubicBezTo>
                    <a:pt x="150" y="135"/>
                    <a:pt x="135" y="154"/>
                    <a:pt x="131" y="159"/>
                  </a:cubicBezTo>
                  <a:cubicBezTo>
                    <a:pt x="123" y="168"/>
                    <a:pt x="115" y="176"/>
                    <a:pt x="108" y="185"/>
                  </a:cubicBezTo>
                  <a:cubicBezTo>
                    <a:pt x="107" y="186"/>
                    <a:pt x="109" y="188"/>
                    <a:pt x="110" y="187"/>
                  </a:cubicBezTo>
                  <a:cubicBezTo>
                    <a:pt x="115" y="183"/>
                    <a:pt x="140" y="152"/>
                    <a:pt x="129" y="172"/>
                  </a:cubicBezTo>
                  <a:cubicBezTo>
                    <a:pt x="131" y="170"/>
                    <a:pt x="126" y="177"/>
                    <a:pt x="122" y="183"/>
                  </a:cubicBezTo>
                  <a:cubicBezTo>
                    <a:pt x="119" y="186"/>
                    <a:pt x="117" y="189"/>
                    <a:pt x="114" y="192"/>
                  </a:cubicBezTo>
                  <a:cubicBezTo>
                    <a:pt x="113" y="193"/>
                    <a:pt x="115" y="195"/>
                    <a:pt x="116" y="194"/>
                  </a:cubicBezTo>
                  <a:cubicBezTo>
                    <a:pt x="118" y="192"/>
                    <a:pt x="120" y="190"/>
                    <a:pt x="122" y="187"/>
                  </a:cubicBezTo>
                  <a:cubicBezTo>
                    <a:pt x="122" y="187"/>
                    <a:pt x="124" y="186"/>
                    <a:pt x="125" y="184"/>
                  </a:cubicBezTo>
                  <a:cubicBezTo>
                    <a:pt x="123" y="186"/>
                    <a:pt x="119" y="192"/>
                    <a:pt x="117" y="196"/>
                  </a:cubicBezTo>
                  <a:cubicBezTo>
                    <a:pt x="117" y="196"/>
                    <a:pt x="117" y="197"/>
                    <a:pt x="117" y="197"/>
                  </a:cubicBezTo>
                  <a:cubicBezTo>
                    <a:pt x="121" y="200"/>
                    <a:pt x="119" y="199"/>
                    <a:pt x="123" y="199"/>
                  </a:cubicBezTo>
                  <a:cubicBezTo>
                    <a:pt x="125" y="199"/>
                    <a:pt x="125" y="196"/>
                    <a:pt x="123" y="196"/>
                  </a:cubicBezTo>
                  <a:cubicBezTo>
                    <a:pt x="120" y="196"/>
                    <a:pt x="129" y="182"/>
                    <a:pt x="130" y="179"/>
                  </a:cubicBezTo>
                  <a:cubicBezTo>
                    <a:pt x="130" y="178"/>
                    <a:pt x="130" y="177"/>
                    <a:pt x="129" y="177"/>
                  </a:cubicBezTo>
                  <a:cubicBezTo>
                    <a:pt x="133" y="171"/>
                    <a:pt x="137" y="165"/>
                    <a:pt x="139" y="158"/>
                  </a:cubicBezTo>
                  <a:cubicBezTo>
                    <a:pt x="140" y="156"/>
                    <a:pt x="138" y="156"/>
                    <a:pt x="137" y="157"/>
                  </a:cubicBezTo>
                  <a:cubicBezTo>
                    <a:pt x="136" y="157"/>
                    <a:pt x="136" y="157"/>
                    <a:pt x="135" y="158"/>
                  </a:cubicBezTo>
                  <a:cubicBezTo>
                    <a:pt x="142" y="150"/>
                    <a:pt x="148" y="143"/>
                    <a:pt x="153" y="134"/>
                  </a:cubicBezTo>
                  <a:cubicBezTo>
                    <a:pt x="154" y="133"/>
                    <a:pt x="152" y="132"/>
                    <a:pt x="151" y="132"/>
                  </a:cubicBezTo>
                  <a:cubicBezTo>
                    <a:pt x="150" y="133"/>
                    <a:pt x="149" y="133"/>
                    <a:pt x="149" y="134"/>
                  </a:cubicBezTo>
                  <a:cubicBezTo>
                    <a:pt x="153" y="129"/>
                    <a:pt x="157" y="124"/>
                    <a:pt x="160" y="119"/>
                  </a:cubicBezTo>
                  <a:cubicBezTo>
                    <a:pt x="172" y="107"/>
                    <a:pt x="183" y="95"/>
                    <a:pt x="194" y="83"/>
                  </a:cubicBezTo>
                  <a:cubicBezTo>
                    <a:pt x="194" y="82"/>
                    <a:pt x="195" y="82"/>
                    <a:pt x="195" y="81"/>
                  </a:cubicBezTo>
                  <a:cubicBezTo>
                    <a:pt x="206" y="71"/>
                    <a:pt x="218" y="63"/>
                    <a:pt x="230" y="55"/>
                  </a:cubicBezTo>
                  <a:cubicBezTo>
                    <a:pt x="250" y="42"/>
                    <a:pt x="221" y="64"/>
                    <a:pt x="217" y="67"/>
                  </a:cubicBezTo>
                  <a:cubicBezTo>
                    <a:pt x="195" y="87"/>
                    <a:pt x="175" y="109"/>
                    <a:pt x="156" y="131"/>
                  </a:cubicBezTo>
                  <a:cubicBezTo>
                    <a:pt x="155" y="133"/>
                    <a:pt x="157" y="135"/>
                    <a:pt x="158" y="134"/>
                  </a:cubicBezTo>
                  <a:cubicBezTo>
                    <a:pt x="174" y="122"/>
                    <a:pt x="188" y="109"/>
                    <a:pt x="203" y="96"/>
                  </a:cubicBezTo>
                  <a:cubicBezTo>
                    <a:pt x="187" y="112"/>
                    <a:pt x="172" y="129"/>
                    <a:pt x="158" y="148"/>
                  </a:cubicBezTo>
                  <a:cubicBezTo>
                    <a:pt x="157" y="149"/>
                    <a:pt x="160" y="151"/>
                    <a:pt x="161" y="149"/>
                  </a:cubicBezTo>
                  <a:cubicBezTo>
                    <a:pt x="183" y="123"/>
                    <a:pt x="207" y="98"/>
                    <a:pt x="232" y="73"/>
                  </a:cubicBezTo>
                  <a:cubicBezTo>
                    <a:pt x="238" y="67"/>
                    <a:pt x="246" y="61"/>
                    <a:pt x="253" y="55"/>
                  </a:cubicBezTo>
                  <a:cubicBezTo>
                    <a:pt x="256" y="52"/>
                    <a:pt x="259" y="49"/>
                    <a:pt x="263" y="46"/>
                  </a:cubicBezTo>
                  <a:cubicBezTo>
                    <a:pt x="262" y="46"/>
                    <a:pt x="262" y="46"/>
                    <a:pt x="262" y="46"/>
                  </a:cubicBezTo>
                  <a:cubicBezTo>
                    <a:pt x="249" y="62"/>
                    <a:pt x="235" y="77"/>
                    <a:pt x="221" y="93"/>
                  </a:cubicBezTo>
                  <a:cubicBezTo>
                    <a:pt x="214" y="100"/>
                    <a:pt x="208" y="108"/>
                    <a:pt x="201" y="116"/>
                  </a:cubicBezTo>
                  <a:cubicBezTo>
                    <a:pt x="200" y="117"/>
                    <a:pt x="199" y="118"/>
                    <a:pt x="197" y="120"/>
                  </a:cubicBezTo>
                  <a:cubicBezTo>
                    <a:pt x="194" y="124"/>
                    <a:pt x="190" y="127"/>
                    <a:pt x="187" y="131"/>
                  </a:cubicBezTo>
                  <a:cubicBezTo>
                    <a:pt x="186" y="133"/>
                    <a:pt x="188" y="135"/>
                    <a:pt x="189" y="134"/>
                  </a:cubicBezTo>
                  <a:cubicBezTo>
                    <a:pt x="193" y="130"/>
                    <a:pt x="196" y="126"/>
                    <a:pt x="200" y="122"/>
                  </a:cubicBezTo>
                  <a:cubicBezTo>
                    <a:pt x="200" y="121"/>
                    <a:pt x="200" y="121"/>
                    <a:pt x="200" y="121"/>
                  </a:cubicBezTo>
                  <a:cubicBezTo>
                    <a:pt x="222" y="98"/>
                    <a:pt x="247" y="79"/>
                    <a:pt x="272" y="60"/>
                  </a:cubicBezTo>
                  <a:cubicBezTo>
                    <a:pt x="266" y="66"/>
                    <a:pt x="260" y="71"/>
                    <a:pt x="255" y="76"/>
                  </a:cubicBezTo>
                  <a:cubicBezTo>
                    <a:pt x="225" y="105"/>
                    <a:pt x="197" y="135"/>
                    <a:pt x="170" y="167"/>
                  </a:cubicBezTo>
                  <a:cubicBezTo>
                    <a:pt x="169" y="168"/>
                    <a:pt x="170" y="170"/>
                    <a:pt x="172" y="169"/>
                  </a:cubicBezTo>
                  <a:cubicBezTo>
                    <a:pt x="198" y="150"/>
                    <a:pt x="221" y="126"/>
                    <a:pt x="244" y="103"/>
                  </a:cubicBezTo>
                  <a:cubicBezTo>
                    <a:pt x="257" y="89"/>
                    <a:pt x="270" y="75"/>
                    <a:pt x="284" y="63"/>
                  </a:cubicBezTo>
                  <a:cubicBezTo>
                    <a:pt x="292" y="56"/>
                    <a:pt x="300" y="49"/>
                    <a:pt x="309" y="43"/>
                  </a:cubicBezTo>
                  <a:cubicBezTo>
                    <a:pt x="309" y="43"/>
                    <a:pt x="298" y="60"/>
                    <a:pt x="294" y="65"/>
                  </a:cubicBezTo>
                  <a:cubicBezTo>
                    <a:pt x="275" y="87"/>
                    <a:pt x="252" y="105"/>
                    <a:pt x="233" y="126"/>
                  </a:cubicBezTo>
                  <a:cubicBezTo>
                    <a:pt x="218" y="141"/>
                    <a:pt x="203" y="156"/>
                    <a:pt x="190" y="172"/>
                  </a:cubicBezTo>
                  <a:cubicBezTo>
                    <a:pt x="189" y="174"/>
                    <a:pt x="191" y="176"/>
                    <a:pt x="193" y="175"/>
                  </a:cubicBezTo>
                  <a:cubicBezTo>
                    <a:pt x="209" y="160"/>
                    <a:pt x="222" y="143"/>
                    <a:pt x="236" y="126"/>
                  </a:cubicBezTo>
                  <a:cubicBezTo>
                    <a:pt x="243" y="120"/>
                    <a:pt x="250" y="114"/>
                    <a:pt x="256" y="108"/>
                  </a:cubicBezTo>
                  <a:cubicBezTo>
                    <a:pt x="269" y="96"/>
                    <a:pt x="281" y="85"/>
                    <a:pt x="293" y="72"/>
                  </a:cubicBezTo>
                  <a:cubicBezTo>
                    <a:pt x="298" y="66"/>
                    <a:pt x="303" y="60"/>
                    <a:pt x="308" y="54"/>
                  </a:cubicBezTo>
                  <a:cubicBezTo>
                    <a:pt x="325" y="36"/>
                    <a:pt x="308" y="65"/>
                    <a:pt x="305" y="69"/>
                  </a:cubicBezTo>
                  <a:cubicBezTo>
                    <a:pt x="282" y="98"/>
                    <a:pt x="251" y="122"/>
                    <a:pt x="225" y="149"/>
                  </a:cubicBezTo>
                  <a:cubicBezTo>
                    <a:pt x="224" y="150"/>
                    <a:pt x="224" y="151"/>
                    <a:pt x="223" y="151"/>
                  </a:cubicBezTo>
                  <a:cubicBezTo>
                    <a:pt x="213" y="161"/>
                    <a:pt x="203" y="171"/>
                    <a:pt x="196" y="183"/>
                  </a:cubicBezTo>
                  <a:cubicBezTo>
                    <a:pt x="195" y="185"/>
                    <a:pt x="197" y="186"/>
                    <a:pt x="199" y="185"/>
                  </a:cubicBezTo>
                  <a:cubicBezTo>
                    <a:pt x="207" y="173"/>
                    <a:pt x="217" y="162"/>
                    <a:pt x="227" y="151"/>
                  </a:cubicBezTo>
                  <a:cubicBezTo>
                    <a:pt x="233" y="146"/>
                    <a:pt x="240" y="140"/>
                    <a:pt x="247" y="135"/>
                  </a:cubicBezTo>
                  <a:cubicBezTo>
                    <a:pt x="251" y="131"/>
                    <a:pt x="256" y="128"/>
                    <a:pt x="260" y="125"/>
                  </a:cubicBezTo>
                  <a:cubicBezTo>
                    <a:pt x="250" y="136"/>
                    <a:pt x="240" y="148"/>
                    <a:pt x="231" y="160"/>
                  </a:cubicBezTo>
                  <a:cubicBezTo>
                    <a:pt x="230" y="162"/>
                    <a:pt x="232" y="163"/>
                    <a:pt x="233" y="162"/>
                  </a:cubicBezTo>
                  <a:cubicBezTo>
                    <a:pt x="245" y="157"/>
                    <a:pt x="253" y="149"/>
                    <a:pt x="261" y="140"/>
                  </a:cubicBezTo>
                  <a:cubicBezTo>
                    <a:pt x="265" y="137"/>
                    <a:pt x="275" y="131"/>
                    <a:pt x="277" y="128"/>
                  </a:cubicBezTo>
                  <a:cubicBezTo>
                    <a:pt x="272" y="135"/>
                    <a:pt x="267" y="141"/>
                    <a:pt x="263" y="149"/>
                  </a:cubicBezTo>
                  <a:cubicBezTo>
                    <a:pt x="262" y="150"/>
                    <a:pt x="264" y="152"/>
                    <a:pt x="265" y="151"/>
                  </a:cubicBezTo>
                  <a:cubicBezTo>
                    <a:pt x="271" y="148"/>
                    <a:pt x="286" y="132"/>
                    <a:pt x="279" y="145"/>
                  </a:cubicBezTo>
                  <a:cubicBezTo>
                    <a:pt x="279" y="146"/>
                    <a:pt x="279" y="146"/>
                    <a:pt x="279" y="147"/>
                  </a:cubicBezTo>
                  <a:cubicBezTo>
                    <a:pt x="280" y="147"/>
                    <a:pt x="280" y="147"/>
                    <a:pt x="281" y="147"/>
                  </a:cubicBezTo>
                  <a:cubicBezTo>
                    <a:pt x="279" y="149"/>
                    <a:pt x="281" y="151"/>
                    <a:pt x="283" y="150"/>
                  </a:cubicBezTo>
                  <a:cubicBezTo>
                    <a:pt x="283" y="149"/>
                    <a:pt x="283" y="149"/>
                    <a:pt x="283" y="149"/>
                  </a:cubicBezTo>
                  <a:cubicBezTo>
                    <a:pt x="284" y="149"/>
                    <a:pt x="284" y="148"/>
                    <a:pt x="283" y="147"/>
                  </a:cubicBezTo>
                  <a:cubicBezTo>
                    <a:pt x="284" y="143"/>
                    <a:pt x="285" y="140"/>
                    <a:pt x="288" y="137"/>
                  </a:cubicBezTo>
                  <a:cubicBezTo>
                    <a:pt x="288" y="135"/>
                    <a:pt x="287" y="134"/>
                    <a:pt x="285" y="135"/>
                  </a:cubicBezTo>
                  <a:cubicBezTo>
                    <a:pt x="280" y="138"/>
                    <a:pt x="275" y="141"/>
                    <a:pt x="270" y="145"/>
                  </a:cubicBezTo>
                  <a:cubicBezTo>
                    <a:pt x="274" y="142"/>
                    <a:pt x="281" y="127"/>
                    <a:pt x="284" y="122"/>
                  </a:cubicBezTo>
                  <a:cubicBezTo>
                    <a:pt x="285" y="120"/>
                    <a:pt x="283" y="119"/>
                    <a:pt x="282" y="120"/>
                  </a:cubicBezTo>
                  <a:cubicBezTo>
                    <a:pt x="269" y="127"/>
                    <a:pt x="259" y="138"/>
                    <a:pt x="249" y="149"/>
                  </a:cubicBezTo>
                  <a:cubicBezTo>
                    <a:pt x="225" y="171"/>
                    <a:pt x="251" y="140"/>
                    <a:pt x="257" y="133"/>
                  </a:cubicBezTo>
                  <a:cubicBezTo>
                    <a:pt x="265" y="124"/>
                    <a:pt x="274" y="115"/>
                    <a:pt x="283" y="106"/>
                  </a:cubicBezTo>
                  <a:cubicBezTo>
                    <a:pt x="284" y="105"/>
                    <a:pt x="282" y="103"/>
                    <a:pt x="281" y="104"/>
                  </a:cubicBezTo>
                  <a:cubicBezTo>
                    <a:pt x="269" y="114"/>
                    <a:pt x="257" y="123"/>
                    <a:pt x="244" y="133"/>
                  </a:cubicBezTo>
                  <a:cubicBezTo>
                    <a:pt x="254" y="124"/>
                    <a:pt x="264" y="114"/>
                    <a:pt x="274" y="105"/>
                  </a:cubicBezTo>
                  <a:cubicBezTo>
                    <a:pt x="295" y="86"/>
                    <a:pt x="316" y="65"/>
                    <a:pt x="327" y="38"/>
                  </a:cubicBezTo>
                  <a:cubicBezTo>
                    <a:pt x="327" y="37"/>
                    <a:pt x="325" y="36"/>
                    <a:pt x="324" y="36"/>
                  </a:cubicBezTo>
                  <a:cubicBezTo>
                    <a:pt x="320" y="40"/>
                    <a:pt x="315" y="43"/>
                    <a:pt x="311" y="47"/>
                  </a:cubicBezTo>
                  <a:cubicBezTo>
                    <a:pt x="313" y="44"/>
                    <a:pt x="315" y="42"/>
                    <a:pt x="316" y="39"/>
                  </a:cubicBezTo>
                  <a:cubicBezTo>
                    <a:pt x="317" y="37"/>
                    <a:pt x="315" y="35"/>
                    <a:pt x="314" y="36"/>
                  </a:cubicBezTo>
                  <a:cubicBezTo>
                    <a:pt x="266" y="67"/>
                    <a:pt x="232" y="115"/>
                    <a:pt x="189" y="152"/>
                  </a:cubicBezTo>
                  <a:cubicBezTo>
                    <a:pt x="185" y="155"/>
                    <a:pt x="181" y="158"/>
                    <a:pt x="178" y="162"/>
                  </a:cubicBezTo>
                  <a:cubicBezTo>
                    <a:pt x="184" y="155"/>
                    <a:pt x="191" y="148"/>
                    <a:pt x="197" y="140"/>
                  </a:cubicBezTo>
                  <a:cubicBezTo>
                    <a:pt x="210" y="126"/>
                    <a:pt x="223" y="112"/>
                    <a:pt x="236" y="99"/>
                  </a:cubicBezTo>
                  <a:cubicBezTo>
                    <a:pt x="260" y="75"/>
                    <a:pt x="284" y="53"/>
                    <a:pt x="310" y="32"/>
                  </a:cubicBezTo>
                  <a:cubicBezTo>
                    <a:pt x="339" y="38"/>
                    <a:pt x="366" y="48"/>
                    <a:pt x="389" y="59"/>
                  </a:cubicBezTo>
                  <a:cubicBezTo>
                    <a:pt x="452" y="90"/>
                    <a:pt x="502" y="145"/>
                    <a:pt x="525" y="211"/>
                  </a:cubicBezTo>
                  <a:cubicBezTo>
                    <a:pt x="573" y="349"/>
                    <a:pt x="489" y="513"/>
                    <a:pt x="349" y="554"/>
                  </a:cubicBezTo>
                  <a:close/>
                  <a:moveTo>
                    <a:pt x="86" y="128"/>
                  </a:moveTo>
                  <a:cubicBezTo>
                    <a:pt x="95" y="128"/>
                    <a:pt x="70" y="152"/>
                    <a:pt x="66" y="157"/>
                  </a:cubicBezTo>
                  <a:cubicBezTo>
                    <a:pt x="73" y="149"/>
                    <a:pt x="79" y="138"/>
                    <a:pt x="86" y="1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6"/>
            <p:cNvSpPr/>
            <p:nvPr/>
          </p:nvSpPr>
          <p:spPr bwMode="auto">
            <a:xfrm>
              <a:off x="9001125" y="1743075"/>
              <a:ext cx="131763" cy="147638"/>
            </a:xfrm>
            <a:custGeom>
              <a:avLst/>
              <a:gdLst>
                <a:gd name="T0" fmla="*/ 31 w 35"/>
                <a:gd name="T1" fmla="*/ 30 h 39"/>
                <a:gd name="T2" fmla="*/ 28 w 35"/>
                <a:gd name="T3" fmla="*/ 33 h 39"/>
                <a:gd name="T4" fmla="*/ 29 w 35"/>
                <a:gd name="T5" fmla="*/ 23 h 39"/>
                <a:gd name="T6" fmla="*/ 26 w 35"/>
                <a:gd name="T7" fmla="*/ 21 h 39"/>
                <a:gd name="T8" fmla="*/ 21 w 35"/>
                <a:gd name="T9" fmla="*/ 25 h 39"/>
                <a:gd name="T10" fmla="*/ 27 w 35"/>
                <a:gd name="T11" fmla="*/ 12 h 39"/>
                <a:gd name="T12" fmla="*/ 24 w 35"/>
                <a:gd name="T13" fmla="*/ 10 h 39"/>
                <a:gd name="T14" fmla="*/ 11 w 35"/>
                <a:gd name="T15" fmla="*/ 21 h 39"/>
                <a:gd name="T16" fmla="*/ 22 w 35"/>
                <a:gd name="T17" fmla="*/ 3 h 39"/>
                <a:gd name="T18" fmla="*/ 20 w 35"/>
                <a:gd name="T19" fmla="*/ 1 h 39"/>
                <a:gd name="T20" fmla="*/ 0 w 35"/>
                <a:gd name="T21" fmla="*/ 27 h 39"/>
                <a:gd name="T22" fmla="*/ 2 w 35"/>
                <a:gd name="T23" fmla="*/ 28 h 39"/>
                <a:gd name="T24" fmla="*/ 8 w 35"/>
                <a:gd name="T25" fmla="*/ 20 h 39"/>
                <a:gd name="T26" fmla="*/ 3 w 35"/>
                <a:gd name="T27" fmla="*/ 27 h 39"/>
                <a:gd name="T28" fmla="*/ 5 w 35"/>
                <a:gd name="T29" fmla="*/ 29 h 39"/>
                <a:gd name="T30" fmla="*/ 21 w 35"/>
                <a:gd name="T31" fmla="*/ 17 h 39"/>
                <a:gd name="T32" fmla="*/ 12 w 35"/>
                <a:gd name="T33" fmla="*/ 32 h 39"/>
                <a:gd name="T34" fmla="*/ 15 w 35"/>
                <a:gd name="T35" fmla="*/ 34 h 39"/>
                <a:gd name="T36" fmla="*/ 25 w 35"/>
                <a:gd name="T37" fmla="*/ 26 h 39"/>
                <a:gd name="T38" fmla="*/ 23 w 35"/>
                <a:gd name="T39" fmla="*/ 36 h 39"/>
                <a:gd name="T40" fmla="*/ 26 w 35"/>
                <a:gd name="T41" fmla="*/ 38 h 39"/>
                <a:gd name="T42" fmla="*/ 33 w 35"/>
                <a:gd name="T43" fmla="*/ 34 h 39"/>
                <a:gd name="T44" fmla="*/ 31 w 35"/>
                <a:gd name="T45" fmla="*/ 3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9">
                  <a:moveTo>
                    <a:pt x="31" y="30"/>
                  </a:moveTo>
                  <a:cubicBezTo>
                    <a:pt x="30" y="31"/>
                    <a:pt x="29" y="32"/>
                    <a:pt x="28" y="33"/>
                  </a:cubicBezTo>
                  <a:cubicBezTo>
                    <a:pt x="28" y="29"/>
                    <a:pt x="28" y="26"/>
                    <a:pt x="29" y="23"/>
                  </a:cubicBezTo>
                  <a:cubicBezTo>
                    <a:pt x="29" y="22"/>
                    <a:pt x="28" y="21"/>
                    <a:pt x="26" y="21"/>
                  </a:cubicBezTo>
                  <a:cubicBezTo>
                    <a:pt x="25" y="22"/>
                    <a:pt x="23" y="23"/>
                    <a:pt x="21" y="25"/>
                  </a:cubicBezTo>
                  <a:cubicBezTo>
                    <a:pt x="23" y="21"/>
                    <a:pt x="25" y="16"/>
                    <a:pt x="27" y="12"/>
                  </a:cubicBezTo>
                  <a:cubicBezTo>
                    <a:pt x="27" y="10"/>
                    <a:pt x="25" y="9"/>
                    <a:pt x="24" y="10"/>
                  </a:cubicBezTo>
                  <a:cubicBezTo>
                    <a:pt x="20" y="14"/>
                    <a:pt x="15" y="17"/>
                    <a:pt x="11" y="21"/>
                  </a:cubicBezTo>
                  <a:cubicBezTo>
                    <a:pt x="15" y="15"/>
                    <a:pt x="19" y="9"/>
                    <a:pt x="22" y="3"/>
                  </a:cubicBezTo>
                  <a:cubicBezTo>
                    <a:pt x="22" y="2"/>
                    <a:pt x="21" y="0"/>
                    <a:pt x="20" y="1"/>
                  </a:cubicBezTo>
                  <a:cubicBezTo>
                    <a:pt x="13" y="10"/>
                    <a:pt x="6" y="18"/>
                    <a:pt x="0" y="27"/>
                  </a:cubicBezTo>
                  <a:cubicBezTo>
                    <a:pt x="0" y="28"/>
                    <a:pt x="1" y="29"/>
                    <a:pt x="2" y="28"/>
                  </a:cubicBezTo>
                  <a:cubicBezTo>
                    <a:pt x="4" y="25"/>
                    <a:pt x="6" y="23"/>
                    <a:pt x="8" y="20"/>
                  </a:cubicBezTo>
                  <a:cubicBezTo>
                    <a:pt x="6" y="22"/>
                    <a:pt x="5" y="25"/>
                    <a:pt x="3" y="27"/>
                  </a:cubicBezTo>
                  <a:cubicBezTo>
                    <a:pt x="2" y="28"/>
                    <a:pt x="4" y="30"/>
                    <a:pt x="5" y="29"/>
                  </a:cubicBezTo>
                  <a:cubicBezTo>
                    <a:pt x="11" y="25"/>
                    <a:pt x="16" y="21"/>
                    <a:pt x="21" y="17"/>
                  </a:cubicBezTo>
                  <a:cubicBezTo>
                    <a:pt x="19" y="22"/>
                    <a:pt x="16" y="27"/>
                    <a:pt x="12" y="32"/>
                  </a:cubicBezTo>
                  <a:cubicBezTo>
                    <a:pt x="11" y="34"/>
                    <a:pt x="14" y="36"/>
                    <a:pt x="15" y="34"/>
                  </a:cubicBezTo>
                  <a:cubicBezTo>
                    <a:pt x="18" y="31"/>
                    <a:pt x="21" y="28"/>
                    <a:pt x="25" y="26"/>
                  </a:cubicBezTo>
                  <a:cubicBezTo>
                    <a:pt x="24" y="30"/>
                    <a:pt x="24" y="33"/>
                    <a:pt x="23" y="36"/>
                  </a:cubicBezTo>
                  <a:cubicBezTo>
                    <a:pt x="23" y="38"/>
                    <a:pt x="25" y="39"/>
                    <a:pt x="26" y="38"/>
                  </a:cubicBezTo>
                  <a:cubicBezTo>
                    <a:pt x="28" y="36"/>
                    <a:pt x="31" y="35"/>
                    <a:pt x="33" y="34"/>
                  </a:cubicBezTo>
                  <a:cubicBezTo>
                    <a:pt x="35" y="32"/>
                    <a:pt x="33" y="29"/>
                    <a:pt x="3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7"/>
            <p:cNvSpPr>
              <a:spLocks noEditPoints="1"/>
            </p:cNvSpPr>
            <p:nvPr/>
          </p:nvSpPr>
          <p:spPr bwMode="auto">
            <a:xfrm>
              <a:off x="9350375" y="1295400"/>
              <a:ext cx="169863" cy="222250"/>
            </a:xfrm>
            <a:custGeom>
              <a:avLst/>
              <a:gdLst>
                <a:gd name="T0" fmla="*/ 42 w 45"/>
                <a:gd name="T1" fmla="*/ 0 h 59"/>
                <a:gd name="T2" fmla="*/ 4 w 45"/>
                <a:gd name="T3" fmla="*/ 46 h 59"/>
                <a:gd name="T4" fmla="*/ 2 w 45"/>
                <a:gd name="T5" fmla="*/ 50 h 59"/>
                <a:gd name="T6" fmla="*/ 4 w 45"/>
                <a:gd name="T7" fmla="*/ 52 h 59"/>
                <a:gd name="T8" fmla="*/ 12 w 45"/>
                <a:gd name="T9" fmla="*/ 46 h 59"/>
                <a:gd name="T10" fmla="*/ 13 w 45"/>
                <a:gd name="T11" fmla="*/ 59 h 59"/>
                <a:gd name="T12" fmla="*/ 15 w 45"/>
                <a:gd name="T13" fmla="*/ 59 h 59"/>
                <a:gd name="T14" fmla="*/ 16 w 45"/>
                <a:gd name="T15" fmla="*/ 59 h 59"/>
                <a:gd name="T16" fmla="*/ 15 w 45"/>
                <a:gd name="T17" fmla="*/ 56 h 59"/>
                <a:gd name="T18" fmla="*/ 16 w 45"/>
                <a:gd name="T19" fmla="*/ 43 h 59"/>
                <a:gd name="T20" fmla="*/ 13 w 45"/>
                <a:gd name="T21" fmla="*/ 41 h 59"/>
                <a:gd name="T22" fmla="*/ 13 w 45"/>
                <a:gd name="T23" fmla="*/ 42 h 59"/>
                <a:gd name="T24" fmla="*/ 44 w 45"/>
                <a:gd name="T25" fmla="*/ 2 h 59"/>
                <a:gd name="T26" fmla="*/ 42 w 45"/>
                <a:gd name="T27" fmla="*/ 0 h 59"/>
                <a:gd name="T28" fmla="*/ 36 w 45"/>
                <a:gd name="T29" fmla="*/ 8 h 59"/>
                <a:gd name="T30" fmla="*/ 11 w 45"/>
                <a:gd name="T31" fmla="*/ 39 h 59"/>
                <a:gd name="T32" fmla="*/ 36 w 45"/>
                <a:gd name="T33" fmla="*/ 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59">
                  <a:moveTo>
                    <a:pt x="42" y="0"/>
                  </a:moveTo>
                  <a:cubicBezTo>
                    <a:pt x="25" y="11"/>
                    <a:pt x="14" y="29"/>
                    <a:pt x="4" y="46"/>
                  </a:cubicBezTo>
                  <a:cubicBezTo>
                    <a:pt x="3" y="48"/>
                    <a:pt x="2" y="49"/>
                    <a:pt x="2" y="50"/>
                  </a:cubicBezTo>
                  <a:cubicBezTo>
                    <a:pt x="0" y="51"/>
                    <a:pt x="2" y="53"/>
                    <a:pt x="4" y="52"/>
                  </a:cubicBezTo>
                  <a:cubicBezTo>
                    <a:pt x="7" y="50"/>
                    <a:pt x="9" y="48"/>
                    <a:pt x="12" y="46"/>
                  </a:cubicBezTo>
                  <a:cubicBezTo>
                    <a:pt x="12" y="50"/>
                    <a:pt x="11" y="56"/>
                    <a:pt x="13" y="59"/>
                  </a:cubicBezTo>
                  <a:cubicBezTo>
                    <a:pt x="13" y="59"/>
                    <a:pt x="14" y="59"/>
                    <a:pt x="15" y="59"/>
                  </a:cubicBezTo>
                  <a:cubicBezTo>
                    <a:pt x="15" y="59"/>
                    <a:pt x="15" y="59"/>
                    <a:pt x="16" y="59"/>
                  </a:cubicBezTo>
                  <a:cubicBezTo>
                    <a:pt x="17" y="58"/>
                    <a:pt x="17" y="56"/>
                    <a:pt x="15" y="56"/>
                  </a:cubicBezTo>
                  <a:cubicBezTo>
                    <a:pt x="15" y="56"/>
                    <a:pt x="16" y="44"/>
                    <a:pt x="16" y="43"/>
                  </a:cubicBezTo>
                  <a:cubicBezTo>
                    <a:pt x="16" y="41"/>
                    <a:pt x="14" y="41"/>
                    <a:pt x="13" y="41"/>
                  </a:cubicBezTo>
                  <a:cubicBezTo>
                    <a:pt x="13" y="41"/>
                    <a:pt x="13" y="42"/>
                    <a:pt x="13" y="42"/>
                  </a:cubicBezTo>
                  <a:cubicBezTo>
                    <a:pt x="24" y="29"/>
                    <a:pt x="35" y="16"/>
                    <a:pt x="44" y="2"/>
                  </a:cubicBezTo>
                  <a:cubicBezTo>
                    <a:pt x="45" y="1"/>
                    <a:pt x="43" y="0"/>
                    <a:pt x="42" y="0"/>
                  </a:cubicBezTo>
                  <a:close/>
                  <a:moveTo>
                    <a:pt x="36" y="8"/>
                  </a:moveTo>
                  <a:cubicBezTo>
                    <a:pt x="29" y="18"/>
                    <a:pt x="20" y="28"/>
                    <a:pt x="11" y="39"/>
                  </a:cubicBezTo>
                  <a:cubicBezTo>
                    <a:pt x="18" y="27"/>
                    <a:pt x="26" y="16"/>
                    <a:pt x="3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8"/>
            <p:cNvSpPr/>
            <p:nvPr/>
          </p:nvSpPr>
          <p:spPr bwMode="auto">
            <a:xfrm>
              <a:off x="9456738" y="1328738"/>
              <a:ext cx="134938" cy="255588"/>
            </a:xfrm>
            <a:custGeom>
              <a:avLst/>
              <a:gdLst>
                <a:gd name="T0" fmla="*/ 35 w 36"/>
                <a:gd name="T1" fmla="*/ 34 h 68"/>
                <a:gd name="T2" fmla="*/ 34 w 36"/>
                <a:gd name="T3" fmla="*/ 31 h 68"/>
                <a:gd name="T4" fmla="*/ 29 w 36"/>
                <a:gd name="T5" fmla="*/ 25 h 68"/>
                <a:gd name="T6" fmla="*/ 28 w 36"/>
                <a:gd name="T7" fmla="*/ 24 h 68"/>
                <a:gd name="T8" fmla="*/ 30 w 36"/>
                <a:gd name="T9" fmla="*/ 15 h 68"/>
                <a:gd name="T10" fmla="*/ 27 w 36"/>
                <a:gd name="T11" fmla="*/ 13 h 68"/>
                <a:gd name="T12" fmla="*/ 27 w 36"/>
                <a:gd name="T13" fmla="*/ 13 h 68"/>
                <a:gd name="T14" fmla="*/ 28 w 36"/>
                <a:gd name="T15" fmla="*/ 9 h 68"/>
                <a:gd name="T16" fmla="*/ 25 w 36"/>
                <a:gd name="T17" fmla="*/ 7 h 68"/>
                <a:gd name="T18" fmla="*/ 25 w 36"/>
                <a:gd name="T19" fmla="*/ 7 h 68"/>
                <a:gd name="T20" fmla="*/ 25 w 36"/>
                <a:gd name="T21" fmla="*/ 4 h 68"/>
                <a:gd name="T22" fmla="*/ 23 w 36"/>
                <a:gd name="T23" fmla="*/ 3 h 68"/>
                <a:gd name="T24" fmla="*/ 19 w 36"/>
                <a:gd name="T25" fmla="*/ 4 h 68"/>
                <a:gd name="T26" fmla="*/ 19 w 36"/>
                <a:gd name="T27" fmla="*/ 4 h 68"/>
                <a:gd name="T28" fmla="*/ 17 w 36"/>
                <a:gd name="T29" fmla="*/ 2 h 68"/>
                <a:gd name="T30" fmla="*/ 14 w 36"/>
                <a:gd name="T31" fmla="*/ 7 h 68"/>
                <a:gd name="T32" fmla="*/ 17 w 36"/>
                <a:gd name="T33" fmla="*/ 9 h 68"/>
                <a:gd name="T34" fmla="*/ 22 w 36"/>
                <a:gd name="T35" fmla="*/ 7 h 68"/>
                <a:gd name="T36" fmla="*/ 21 w 36"/>
                <a:gd name="T37" fmla="*/ 10 h 68"/>
                <a:gd name="T38" fmla="*/ 24 w 36"/>
                <a:gd name="T39" fmla="*/ 12 h 68"/>
                <a:gd name="T40" fmla="*/ 24 w 36"/>
                <a:gd name="T41" fmla="*/ 12 h 68"/>
                <a:gd name="T42" fmla="*/ 23 w 36"/>
                <a:gd name="T43" fmla="*/ 17 h 68"/>
                <a:gd name="T44" fmla="*/ 26 w 36"/>
                <a:gd name="T45" fmla="*/ 18 h 68"/>
                <a:gd name="T46" fmla="*/ 26 w 36"/>
                <a:gd name="T47" fmla="*/ 18 h 68"/>
                <a:gd name="T48" fmla="*/ 25 w 36"/>
                <a:gd name="T49" fmla="*/ 25 h 68"/>
                <a:gd name="T50" fmla="*/ 25 w 36"/>
                <a:gd name="T51" fmla="*/ 27 h 68"/>
                <a:gd name="T52" fmla="*/ 24 w 36"/>
                <a:gd name="T53" fmla="*/ 35 h 68"/>
                <a:gd name="T54" fmla="*/ 27 w 36"/>
                <a:gd name="T55" fmla="*/ 36 h 68"/>
                <a:gd name="T56" fmla="*/ 29 w 36"/>
                <a:gd name="T57" fmla="*/ 36 h 68"/>
                <a:gd name="T58" fmla="*/ 2 w 36"/>
                <a:gd name="T59" fmla="*/ 60 h 68"/>
                <a:gd name="T60" fmla="*/ 4 w 36"/>
                <a:gd name="T61" fmla="*/ 62 h 68"/>
                <a:gd name="T62" fmla="*/ 13 w 36"/>
                <a:gd name="T63" fmla="*/ 56 h 68"/>
                <a:gd name="T64" fmla="*/ 19 w 36"/>
                <a:gd name="T65" fmla="*/ 53 h 68"/>
                <a:gd name="T66" fmla="*/ 1 w 36"/>
                <a:gd name="T67" fmla="*/ 65 h 68"/>
                <a:gd name="T68" fmla="*/ 1 w 36"/>
                <a:gd name="T69" fmla="*/ 66 h 68"/>
                <a:gd name="T70" fmla="*/ 22 w 36"/>
                <a:gd name="T71" fmla="*/ 54 h 68"/>
                <a:gd name="T72" fmla="*/ 22 w 36"/>
                <a:gd name="T73" fmla="*/ 55 h 68"/>
                <a:gd name="T74" fmla="*/ 14 w 36"/>
                <a:gd name="T75" fmla="*/ 65 h 68"/>
                <a:gd name="T76" fmla="*/ 15 w 36"/>
                <a:gd name="T77" fmla="*/ 67 h 68"/>
                <a:gd name="T78" fmla="*/ 27 w 36"/>
                <a:gd name="T79" fmla="*/ 54 h 68"/>
                <a:gd name="T80" fmla="*/ 33 w 36"/>
                <a:gd name="T81" fmla="*/ 46 h 68"/>
                <a:gd name="T82" fmla="*/ 31 w 36"/>
                <a:gd name="T83" fmla="*/ 44 h 68"/>
                <a:gd name="T84" fmla="*/ 26 w 36"/>
                <a:gd name="T85" fmla="*/ 48 h 68"/>
                <a:gd name="T86" fmla="*/ 26 w 36"/>
                <a:gd name="T87" fmla="*/ 48 h 68"/>
                <a:gd name="T88" fmla="*/ 18 w 36"/>
                <a:gd name="T89" fmla="*/ 50 h 68"/>
                <a:gd name="T90" fmla="*/ 35 w 36"/>
                <a:gd name="T91" fmla="*/ 3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 h="68">
                  <a:moveTo>
                    <a:pt x="35" y="34"/>
                  </a:moveTo>
                  <a:cubicBezTo>
                    <a:pt x="36" y="33"/>
                    <a:pt x="35" y="30"/>
                    <a:pt x="34" y="31"/>
                  </a:cubicBezTo>
                  <a:cubicBezTo>
                    <a:pt x="27" y="33"/>
                    <a:pt x="27" y="33"/>
                    <a:pt x="29" y="25"/>
                  </a:cubicBezTo>
                  <a:cubicBezTo>
                    <a:pt x="29" y="24"/>
                    <a:pt x="29" y="24"/>
                    <a:pt x="28" y="24"/>
                  </a:cubicBezTo>
                  <a:cubicBezTo>
                    <a:pt x="29" y="21"/>
                    <a:pt x="29" y="18"/>
                    <a:pt x="30" y="15"/>
                  </a:cubicBezTo>
                  <a:cubicBezTo>
                    <a:pt x="30" y="13"/>
                    <a:pt x="28" y="12"/>
                    <a:pt x="27" y="13"/>
                  </a:cubicBezTo>
                  <a:cubicBezTo>
                    <a:pt x="27" y="13"/>
                    <a:pt x="27" y="13"/>
                    <a:pt x="27" y="13"/>
                  </a:cubicBezTo>
                  <a:cubicBezTo>
                    <a:pt x="27" y="12"/>
                    <a:pt x="28" y="10"/>
                    <a:pt x="28" y="9"/>
                  </a:cubicBezTo>
                  <a:cubicBezTo>
                    <a:pt x="28" y="7"/>
                    <a:pt x="26" y="6"/>
                    <a:pt x="25" y="7"/>
                  </a:cubicBezTo>
                  <a:cubicBezTo>
                    <a:pt x="25" y="7"/>
                    <a:pt x="25" y="7"/>
                    <a:pt x="25" y="7"/>
                  </a:cubicBezTo>
                  <a:cubicBezTo>
                    <a:pt x="25" y="6"/>
                    <a:pt x="25" y="5"/>
                    <a:pt x="25" y="4"/>
                  </a:cubicBezTo>
                  <a:cubicBezTo>
                    <a:pt x="26" y="3"/>
                    <a:pt x="24" y="2"/>
                    <a:pt x="23" y="3"/>
                  </a:cubicBezTo>
                  <a:cubicBezTo>
                    <a:pt x="22" y="3"/>
                    <a:pt x="20" y="4"/>
                    <a:pt x="19" y="4"/>
                  </a:cubicBezTo>
                  <a:cubicBezTo>
                    <a:pt x="19" y="4"/>
                    <a:pt x="19" y="4"/>
                    <a:pt x="19" y="4"/>
                  </a:cubicBezTo>
                  <a:cubicBezTo>
                    <a:pt x="20" y="2"/>
                    <a:pt x="18" y="0"/>
                    <a:pt x="17" y="2"/>
                  </a:cubicBezTo>
                  <a:cubicBezTo>
                    <a:pt x="15" y="4"/>
                    <a:pt x="15" y="4"/>
                    <a:pt x="14" y="7"/>
                  </a:cubicBezTo>
                  <a:cubicBezTo>
                    <a:pt x="14" y="9"/>
                    <a:pt x="15" y="10"/>
                    <a:pt x="17" y="9"/>
                  </a:cubicBezTo>
                  <a:cubicBezTo>
                    <a:pt x="18" y="8"/>
                    <a:pt x="20" y="8"/>
                    <a:pt x="22" y="7"/>
                  </a:cubicBezTo>
                  <a:cubicBezTo>
                    <a:pt x="21" y="8"/>
                    <a:pt x="21" y="9"/>
                    <a:pt x="21" y="10"/>
                  </a:cubicBezTo>
                  <a:cubicBezTo>
                    <a:pt x="21" y="12"/>
                    <a:pt x="22" y="13"/>
                    <a:pt x="24" y="12"/>
                  </a:cubicBezTo>
                  <a:cubicBezTo>
                    <a:pt x="24" y="12"/>
                    <a:pt x="24" y="12"/>
                    <a:pt x="24" y="12"/>
                  </a:cubicBezTo>
                  <a:cubicBezTo>
                    <a:pt x="24" y="13"/>
                    <a:pt x="23" y="15"/>
                    <a:pt x="23" y="17"/>
                  </a:cubicBezTo>
                  <a:cubicBezTo>
                    <a:pt x="23" y="18"/>
                    <a:pt x="25" y="19"/>
                    <a:pt x="26" y="18"/>
                  </a:cubicBezTo>
                  <a:cubicBezTo>
                    <a:pt x="26" y="18"/>
                    <a:pt x="26" y="18"/>
                    <a:pt x="26" y="18"/>
                  </a:cubicBezTo>
                  <a:cubicBezTo>
                    <a:pt x="26" y="20"/>
                    <a:pt x="25" y="23"/>
                    <a:pt x="25" y="25"/>
                  </a:cubicBezTo>
                  <a:cubicBezTo>
                    <a:pt x="24" y="26"/>
                    <a:pt x="25" y="27"/>
                    <a:pt x="25" y="27"/>
                  </a:cubicBezTo>
                  <a:cubicBezTo>
                    <a:pt x="25" y="30"/>
                    <a:pt x="24" y="32"/>
                    <a:pt x="24" y="35"/>
                  </a:cubicBezTo>
                  <a:cubicBezTo>
                    <a:pt x="24" y="36"/>
                    <a:pt x="26" y="37"/>
                    <a:pt x="27" y="36"/>
                  </a:cubicBezTo>
                  <a:cubicBezTo>
                    <a:pt x="27" y="36"/>
                    <a:pt x="28" y="36"/>
                    <a:pt x="29" y="36"/>
                  </a:cubicBezTo>
                  <a:cubicBezTo>
                    <a:pt x="20" y="44"/>
                    <a:pt x="12" y="52"/>
                    <a:pt x="2" y="60"/>
                  </a:cubicBezTo>
                  <a:cubicBezTo>
                    <a:pt x="1" y="61"/>
                    <a:pt x="3" y="63"/>
                    <a:pt x="4" y="62"/>
                  </a:cubicBezTo>
                  <a:cubicBezTo>
                    <a:pt x="7" y="60"/>
                    <a:pt x="10" y="58"/>
                    <a:pt x="13" y="56"/>
                  </a:cubicBezTo>
                  <a:cubicBezTo>
                    <a:pt x="15" y="55"/>
                    <a:pt x="17" y="54"/>
                    <a:pt x="19" y="53"/>
                  </a:cubicBezTo>
                  <a:cubicBezTo>
                    <a:pt x="13" y="58"/>
                    <a:pt x="7" y="62"/>
                    <a:pt x="1" y="65"/>
                  </a:cubicBezTo>
                  <a:cubicBezTo>
                    <a:pt x="0" y="65"/>
                    <a:pt x="1" y="67"/>
                    <a:pt x="1" y="66"/>
                  </a:cubicBezTo>
                  <a:cubicBezTo>
                    <a:pt x="9" y="63"/>
                    <a:pt x="16" y="58"/>
                    <a:pt x="22" y="54"/>
                  </a:cubicBezTo>
                  <a:cubicBezTo>
                    <a:pt x="22" y="54"/>
                    <a:pt x="22" y="55"/>
                    <a:pt x="22" y="55"/>
                  </a:cubicBezTo>
                  <a:cubicBezTo>
                    <a:pt x="19" y="58"/>
                    <a:pt x="16" y="61"/>
                    <a:pt x="14" y="65"/>
                  </a:cubicBezTo>
                  <a:cubicBezTo>
                    <a:pt x="12" y="66"/>
                    <a:pt x="14" y="68"/>
                    <a:pt x="15" y="67"/>
                  </a:cubicBezTo>
                  <a:cubicBezTo>
                    <a:pt x="22" y="64"/>
                    <a:pt x="25" y="60"/>
                    <a:pt x="27" y="54"/>
                  </a:cubicBezTo>
                  <a:cubicBezTo>
                    <a:pt x="29" y="51"/>
                    <a:pt x="31" y="49"/>
                    <a:pt x="33" y="46"/>
                  </a:cubicBezTo>
                  <a:cubicBezTo>
                    <a:pt x="34" y="44"/>
                    <a:pt x="32" y="43"/>
                    <a:pt x="31" y="44"/>
                  </a:cubicBezTo>
                  <a:cubicBezTo>
                    <a:pt x="29" y="45"/>
                    <a:pt x="28" y="47"/>
                    <a:pt x="26" y="48"/>
                  </a:cubicBezTo>
                  <a:cubicBezTo>
                    <a:pt x="26" y="48"/>
                    <a:pt x="26" y="48"/>
                    <a:pt x="26" y="48"/>
                  </a:cubicBezTo>
                  <a:cubicBezTo>
                    <a:pt x="23" y="49"/>
                    <a:pt x="21" y="49"/>
                    <a:pt x="18" y="50"/>
                  </a:cubicBezTo>
                  <a:cubicBezTo>
                    <a:pt x="24" y="45"/>
                    <a:pt x="30" y="40"/>
                    <a:pt x="3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9"/>
            <p:cNvSpPr/>
            <p:nvPr/>
          </p:nvSpPr>
          <p:spPr bwMode="auto">
            <a:xfrm flipH="1">
              <a:off x="8923338" y="1984375"/>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0"/>
            <p:cNvSpPr/>
            <p:nvPr/>
          </p:nvSpPr>
          <p:spPr bwMode="auto">
            <a:xfrm flipH="1">
              <a:off x="8923338" y="1984375"/>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1"/>
            <p:cNvSpPr>
              <a:spLocks noEditPoints="1"/>
            </p:cNvSpPr>
            <p:nvPr/>
          </p:nvSpPr>
          <p:spPr bwMode="auto">
            <a:xfrm>
              <a:off x="8882063" y="1855788"/>
              <a:ext cx="363538" cy="384175"/>
            </a:xfrm>
            <a:custGeom>
              <a:avLst/>
              <a:gdLst>
                <a:gd name="T0" fmla="*/ 95 w 97"/>
                <a:gd name="T1" fmla="*/ 99 h 102"/>
                <a:gd name="T2" fmla="*/ 76 w 97"/>
                <a:gd name="T3" fmla="*/ 87 h 102"/>
                <a:gd name="T4" fmla="*/ 74 w 97"/>
                <a:gd name="T5" fmla="*/ 86 h 102"/>
                <a:gd name="T6" fmla="*/ 63 w 97"/>
                <a:gd name="T7" fmla="*/ 83 h 102"/>
                <a:gd name="T8" fmla="*/ 61 w 97"/>
                <a:gd name="T9" fmla="*/ 83 h 102"/>
                <a:gd name="T10" fmla="*/ 54 w 97"/>
                <a:gd name="T11" fmla="*/ 76 h 102"/>
                <a:gd name="T12" fmla="*/ 52 w 97"/>
                <a:gd name="T13" fmla="*/ 75 h 102"/>
                <a:gd name="T14" fmla="*/ 43 w 97"/>
                <a:gd name="T15" fmla="*/ 65 h 102"/>
                <a:gd name="T16" fmla="*/ 40 w 97"/>
                <a:gd name="T17" fmla="*/ 63 h 102"/>
                <a:gd name="T18" fmla="*/ 35 w 97"/>
                <a:gd name="T19" fmla="*/ 66 h 102"/>
                <a:gd name="T20" fmla="*/ 38 w 97"/>
                <a:gd name="T21" fmla="*/ 53 h 102"/>
                <a:gd name="T22" fmla="*/ 35 w 97"/>
                <a:gd name="T23" fmla="*/ 52 h 102"/>
                <a:gd name="T24" fmla="*/ 30 w 97"/>
                <a:gd name="T25" fmla="*/ 56 h 102"/>
                <a:gd name="T26" fmla="*/ 36 w 97"/>
                <a:gd name="T27" fmla="*/ 39 h 102"/>
                <a:gd name="T28" fmla="*/ 33 w 97"/>
                <a:gd name="T29" fmla="*/ 37 h 102"/>
                <a:gd name="T30" fmla="*/ 23 w 97"/>
                <a:gd name="T31" fmla="*/ 47 h 102"/>
                <a:gd name="T32" fmla="*/ 32 w 97"/>
                <a:gd name="T33" fmla="*/ 23 h 102"/>
                <a:gd name="T34" fmla="*/ 30 w 97"/>
                <a:gd name="T35" fmla="*/ 22 h 102"/>
                <a:gd name="T36" fmla="*/ 18 w 97"/>
                <a:gd name="T37" fmla="*/ 36 h 102"/>
                <a:gd name="T38" fmla="*/ 22 w 97"/>
                <a:gd name="T39" fmla="*/ 28 h 102"/>
                <a:gd name="T40" fmla="*/ 27 w 97"/>
                <a:gd name="T41" fmla="*/ 15 h 102"/>
                <a:gd name="T42" fmla="*/ 24 w 97"/>
                <a:gd name="T43" fmla="*/ 13 h 102"/>
                <a:gd name="T44" fmla="*/ 23 w 97"/>
                <a:gd name="T45" fmla="*/ 11 h 102"/>
                <a:gd name="T46" fmla="*/ 24 w 97"/>
                <a:gd name="T47" fmla="*/ 11 h 102"/>
                <a:gd name="T48" fmla="*/ 24 w 97"/>
                <a:gd name="T49" fmla="*/ 11 h 102"/>
                <a:gd name="T50" fmla="*/ 23 w 97"/>
                <a:gd name="T51" fmla="*/ 9 h 102"/>
                <a:gd name="T52" fmla="*/ 24 w 97"/>
                <a:gd name="T53" fmla="*/ 2 h 102"/>
                <a:gd name="T54" fmla="*/ 22 w 97"/>
                <a:gd name="T55" fmla="*/ 1 h 102"/>
                <a:gd name="T56" fmla="*/ 20 w 97"/>
                <a:gd name="T57" fmla="*/ 8 h 102"/>
                <a:gd name="T58" fmla="*/ 19 w 97"/>
                <a:gd name="T59" fmla="*/ 15 h 102"/>
                <a:gd name="T60" fmla="*/ 21 w 97"/>
                <a:gd name="T61" fmla="*/ 17 h 102"/>
                <a:gd name="T62" fmla="*/ 23 w 97"/>
                <a:gd name="T63" fmla="*/ 18 h 102"/>
                <a:gd name="T64" fmla="*/ 22 w 97"/>
                <a:gd name="T65" fmla="*/ 18 h 102"/>
                <a:gd name="T66" fmla="*/ 2 w 97"/>
                <a:gd name="T67" fmla="*/ 30 h 102"/>
                <a:gd name="T68" fmla="*/ 3 w 97"/>
                <a:gd name="T69" fmla="*/ 33 h 102"/>
                <a:gd name="T70" fmla="*/ 17 w 97"/>
                <a:gd name="T71" fmla="*/ 32 h 102"/>
                <a:gd name="T72" fmla="*/ 12 w 97"/>
                <a:gd name="T73" fmla="*/ 40 h 102"/>
                <a:gd name="T74" fmla="*/ 15 w 97"/>
                <a:gd name="T75" fmla="*/ 42 h 102"/>
                <a:gd name="T76" fmla="*/ 28 w 97"/>
                <a:gd name="T77" fmla="*/ 28 h 102"/>
                <a:gd name="T78" fmla="*/ 17 w 97"/>
                <a:gd name="T79" fmla="*/ 51 h 102"/>
                <a:gd name="T80" fmla="*/ 19 w 97"/>
                <a:gd name="T81" fmla="*/ 53 h 102"/>
                <a:gd name="T82" fmla="*/ 27 w 97"/>
                <a:gd name="T83" fmla="*/ 46 h 102"/>
                <a:gd name="T84" fmla="*/ 23 w 97"/>
                <a:gd name="T85" fmla="*/ 63 h 102"/>
                <a:gd name="T86" fmla="*/ 25 w 97"/>
                <a:gd name="T87" fmla="*/ 65 h 102"/>
                <a:gd name="T88" fmla="*/ 29 w 97"/>
                <a:gd name="T89" fmla="*/ 71 h 102"/>
                <a:gd name="T90" fmla="*/ 32 w 97"/>
                <a:gd name="T91" fmla="*/ 73 h 102"/>
                <a:gd name="T92" fmla="*/ 39 w 97"/>
                <a:gd name="T93" fmla="*/ 80 h 102"/>
                <a:gd name="T94" fmla="*/ 42 w 97"/>
                <a:gd name="T95" fmla="*/ 81 h 102"/>
                <a:gd name="T96" fmla="*/ 52 w 97"/>
                <a:gd name="T97" fmla="*/ 88 h 102"/>
                <a:gd name="T98" fmla="*/ 54 w 97"/>
                <a:gd name="T99" fmla="*/ 89 h 102"/>
                <a:gd name="T100" fmla="*/ 64 w 97"/>
                <a:gd name="T101" fmla="*/ 91 h 102"/>
                <a:gd name="T102" fmla="*/ 65 w 97"/>
                <a:gd name="T103" fmla="*/ 92 h 102"/>
                <a:gd name="T104" fmla="*/ 78 w 97"/>
                <a:gd name="T105" fmla="*/ 98 h 102"/>
                <a:gd name="T106" fmla="*/ 80 w 97"/>
                <a:gd name="T107" fmla="*/ 98 h 102"/>
                <a:gd name="T108" fmla="*/ 94 w 97"/>
                <a:gd name="T109" fmla="*/ 102 h 102"/>
                <a:gd name="T110" fmla="*/ 95 w 97"/>
                <a:gd name="T111" fmla="*/ 99 h 102"/>
                <a:gd name="T112" fmla="*/ 13 w 97"/>
                <a:gd name="T113" fmla="*/ 26 h 102"/>
                <a:gd name="T114" fmla="*/ 19 w 97"/>
                <a:gd name="T115" fmla="*/ 23 h 102"/>
                <a:gd name="T116" fmla="*/ 13 w 97"/>
                <a:gd name="T117" fmla="*/ 28 h 102"/>
                <a:gd name="T118" fmla="*/ 13 w 97"/>
                <a:gd name="T119" fmla="*/ 2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7" h="102">
                  <a:moveTo>
                    <a:pt x="95" y="99"/>
                  </a:moveTo>
                  <a:cubicBezTo>
                    <a:pt x="88" y="97"/>
                    <a:pt x="79" y="93"/>
                    <a:pt x="76" y="87"/>
                  </a:cubicBezTo>
                  <a:cubicBezTo>
                    <a:pt x="75" y="86"/>
                    <a:pt x="74" y="86"/>
                    <a:pt x="74" y="86"/>
                  </a:cubicBezTo>
                  <a:cubicBezTo>
                    <a:pt x="69" y="88"/>
                    <a:pt x="66" y="88"/>
                    <a:pt x="63" y="83"/>
                  </a:cubicBezTo>
                  <a:cubicBezTo>
                    <a:pt x="63" y="82"/>
                    <a:pt x="62" y="82"/>
                    <a:pt x="61" y="83"/>
                  </a:cubicBezTo>
                  <a:cubicBezTo>
                    <a:pt x="54" y="86"/>
                    <a:pt x="55" y="78"/>
                    <a:pt x="54" y="76"/>
                  </a:cubicBezTo>
                  <a:cubicBezTo>
                    <a:pt x="54" y="75"/>
                    <a:pt x="53" y="74"/>
                    <a:pt x="52" y="75"/>
                  </a:cubicBezTo>
                  <a:cubicBezTo>
                    <a:pt x="42" y="78"/>
                    <a:pt x="42" y="75"/>
                    <a:pt x="43" y="65"/>
                  </a:cubicBezTo>
                  <a:cubicBezTo>
                    <a:pt x="43" y="64"/>
                    <a:pt x="41" y="63"/>
                    <a:pt x="40" y="63"/>
                  </a:cubicBezTo>
                  <a:cubicBezTo>
                    <a:pt x="39" y="64"/>
                    <a:pt x="33" y="70"/>
                    <a:pt x="35" y="66"/>
                  </a:cubicBezTo>
                  <a:cubicBezTo>
                    <a:pt x="37" y="62"/>
                    <a:pt x="38" y="58"/>
                    <a:pt x="38" y="53"/>
                  </a:cubicBezTo>
                  <a:cubicBezTo>
                    <a:pt x="38" y="52"/>
                    <a:pt x="36" y="52"/>
                    <a:pt x="35" y="52"/>
                  </a:cubicBezTo>
                  <a:cubicBezTo>
                    <a:pt x="30" y="56"/>
                    <a:pt x="30" y="56"/>
                    <a:pt x="30" y="56"/>
                  </a:cubicBezTo>
                  <a:cubicBezTo>
                    <a:pt x="33" y="51"/>
                    <a:pt x="34" y="45"/>
                    <a:pt x="36" y="39"/>
                  </a:cubicBezTo>
                  <a:cubicBezTo>
                    <a:pt x="36" y="38"/>
                    <a:pt x="35" y="36"/>
                    <a:pt x="33" y="37"/>
                  </a:cubicBezTo>
                  <a:cubicBezTo>
                    <a:pt x="30" y="40"/>
                    <a:pt x="23" y="47"/>
                    <a:pt x="23" y="47"/>
                  </a:cubicBezTo>
                  <a:cubicBezTo>
                    <a:pt x="27" y="39"/>
                    <a:pt x="30" y="32"/>
                    <a:pt x="32" y="23"/>
                  </a:cubicBezTo>
                  <a:cubicBezTo>
                    <a:pt x="33" y="22"/>
                    <a:pt x="31" y="20"/>
                    <a:pt x="30" y="22"/>
                  </a:cubicBezTo>
                  <a:cubicBezTo>
                    <a:pt x="25" y="26"/>
                    <a:pt x="20" y="33"/>
                    <a:pt x="18" y="36"/>
                  </a:cubicBezTo>
                  <a:cubicBezTo>
                    <a:pt x="20" y="34"/>
                    <a:pt x="21" y="31"/>
                    <a:pt x="22" y="28"/>
                  </a:cubicBezTo>
                  <a:cubicBezTo>
                    <a:pt x="25" y="24"/>
                    <a:pt x="26" y="20"/>
                    <a:pt x="27" y="15"/>
                  </a:cubicBezTo>
                  <a:cubicBezTo>
                    <a:pt x="27" y="13"/>
                    <a:pt x="25" y="13"/>
                    <a:pt x="24" y="13"/>
                  </a:cubicBezTo>
                  <a:cubicBezTo>
                    <a:pt x="23" y="14"/>
                    <a:pt x="23" y="13"/>
                    <a:pt x="23" y="11"/>
                  </a:cubicBezTo>
                  <a:cubicBezTo>
                    <a:pt x="23" y="11"/>
                    <a:pt x="23" y="11"/>
                    <a:pt x="24" y="11"/>
                  </a:cubicBezTo>
                  <a:cubicBezTo>
                    <a:pt x="24" y="12"/>
                    <a:pt x="24" y="11"/>
                    <a:pt x="24" y="11"/>
                  </a:cubicBezTo>
                  <a:cubicBezTo>
                    <a:pt x="24" y="10"/>
                    <a:pt x="23" y="9"/>
                    <a:pt x="23" y="9"/>
                  </a:cubicBezTo>
                  <a:cubicBezTo>
                    <a:pt x="23" y="6"/>
                    <a:pt x="23" y="3"/>
                    <a:pt x="24" y="2"/>
                  </a:cubicBezTo>
                  <a:cubicBezTo>
                    <a:pt x="23" y="1"/>
                    <a:pt x="22" y="0"/>
                    <a:pt x="22" y="1"/>
                  </a:cubicBezTo>
                  <a:cubicBezTo>
                    <a:pt x="20" y="4"/>
                    <a:pt x="20" y="6"/>
                    <a:pt x="20" y="8"/>
                  </a:cubicBezTo>
                  <a:cubicBezTo>
                    <a:pt x="20" y="9"/>
                    <a:pt x="20" y="12"/>
                    <a:pt x="19" y="15"/>
                  </a:cubicBezTo>
                  <a:cubicBezTo>
                    <a:pt x="19" y="16"/>
                    <a:pt x="20" y="17"/>
                    <a:pt x="21" y="17"/>
                  </a:cubicBezTo>
                  <a:cubicBezTo>
                    <a:pt x="22" y="17"/>
                    <a:pt x="23" y="17"/>
                    <a:pt x="23" y="18"/>
                  </a:cubicBezTo>
                  <a:cubicBezTo>
                    <a:pt x="23" y="18"/>
                    <a:pt x="23" y="18"/>
                    <a:pt x="22" y="18"/>
                  </a:cubicBezTo>
                  <a:cubicBezTo>
                    <a:pt x="15" y="21"/>
                    <a:pt x="8" y="26"/>
                    <a:pt x="2" y="30"/>
                  </a:cubicBezTo>
                  <a:cubicBezTo>
                    <a:pt x="0" y="31"/>
                    <a:pt x="1" y="34"/>
                    <a:pt x="3" y="33"/>
                  </a:cubicBezTo>
                  <a:cubicBezTo>
                    <a:pt x="7" y="33"/>
                    <a:pt x="12" y="32"/>
                    <a:pt x="17" y="32"/>
                  </a:cubicBezTo>
                  <a:cubicBezTo>
                    <a:pt x="15" y="35"/>
                    <a:pt x="14" y="38"/>
                    <a:pt x="12" y="40"/>
                  </a:cubicBezTo>
                  <a:cubicBezTo>
                    <a:pt x="12" y="41"/>
                    <a:pt x="14" y="43"/>
                    <a:pt x="15" y="42"/>
                  </a:cubicBezTo>
                  <a:cubicBezTo>
                    <a:pt x="19" y="37"/>
                    <a:pt x="23" y="32"/>
                    <a:pt x="28" y="28"/>
                  </a:cubicBezTo>
                  <a:cubicBezTo>
                    <a:pt x="25" y="31"/>
                    <a:pt x="20" y="46"/>
                    <a:pt x="17" y="51"/>
                  </a:cubicBezTo>
                  <a:cubicBezTo>
                    <a:pt x="16" y="53"/>
                    <a:pt x="18" y="55"/>
                    <a:pt x="19" y="53"/>
                  </a:cubicBezTo>
                  <a:cubicBezTo>
                    <a:pt x="22" y="51"/>
                    <a:pt x="25" y="49"/>
                    <a:pt x="27" y="46"/>
                  </a:cubicBezTo>
                  <a:cubicBezTo>
                    <a:pt x="37" y="37"/>
                    <a:pt x="24" y="60"/>
                    <a:pt x="23" y="63"/>
                  </a:cubicBezTo>
                  <a:cubicBezTo>
                    <a:pt x="22" y="64"/>
                    <a:pt x="24" y="66"/>
                    <a:pt x="25" y="65"/>
                  </a:cubicBezTo>
                  <a:cubicBezTo>
                    <a:pt x="34" y="56"/>
                    <a:pt x="39" y="53"/>
                    <a:pt x="29" y="71"/>
                  </a:cubicBezTo>
                  <a:cubicBezTo>
                    <a:pt x="29" y="72"/>
                    <a:pt x="30" y="74"/>
                    <a:pt x="32" y="73"/>
                  </a:cubicBezTo>
                  <a:cubicBezTo>
                    <a:pt x="41" y="66"/>
                    <a:pt x="40" y="69"/>
                    <a:pt x="39" y="80"/>
                  </a:cubicBezTo>
                  <a:cubicBezTo>
                    <a:pt x="39" y="81"/>
                    <a:pt x="41" y="82"/>
                    <a:pt x="42" y="81"/>
                  </a:cubicBezTo>
                  <a:cubicBezTo>
                    <a:pt x="48" y="79"/>
                    <a:pt x="52" y="76"/>
                    <a:pt x="52" y="88"/>
                  </a:cubicBezTo>
                  <a:cubicBezTo>
                    <a:pt x="52" y="89"/>
                    <a:pt x="53" y="90"/>
                    <a:pt x="54" y="89"/>
                  </a:cubicBezTo>
                  <a:cubicBezTo>
                    <a:pt x="59" y="87"/>
                    <a:pt x="61" y="86"/>
                    <a:pt x="64" y="91"/>
                  </a:cubicBezTo>
                  <a:cubicBezTo>
                    <a:pt x="64" y="91"/>
                    <a:pt x="65" y="92"/>
                    <a:pt x="65" y="92"/>
                  </a:cubicBezTo>
                  <a:cubicBezTo>
                    <a:pt x="73" y="90"/>
                    <a:pt x="75" y="91"/>
                    <a:pt x="78" y="98"/>
                  </a:cubicBezTo>
                  <a:cubicBezTo>
                    <a:pt x="79" y="98"/>
                    <a:pt x="80" y="99"/>
                    <a:pt x="80" y="98"/>
                  </a:cubicBezTo>
                  <a:cubicBezTo>
                    <a:pt x="82" y="98"/>
                    <a:pt x="92" y="101"/>
                    <a:pt x="94" y="102"/>
                  </a:cubicBezTo>
                  <a:cubicBezTo>
                    <a:pt x="96" y="102"/>
                    <a:pt x="97" y="99"/>
                    <a:pt x="95" y="99"/>
                  </a:cubicBezTo>
                  <a:close/>
                  <a:moveTo>
                    <a:pt x="13" y="26"/>
                  </a:moveTo>
                  <a:cubicBezTo>
                    <a:pt x="16" y="23"/>
                    <a:pt x="18" y="23"/>
                    <a:pt x="19" y="23"/>
                  </a:cubicBezTo>
                  <a:cubicBezTo>
                    <a:pt x="16" y="26"/>
                    <a:pt x="13" y="28"/>
                    <a:pt x="13" y="28"/>
                  </a:cubicBezTo>
                  <a:cubicBezTo>
                    <a:pt x="4" y="28"/>
                    <a:pt x="8" y="29"/>
                    <a:pt x="1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12"/>
            <p:cNvSpPr/>
            <p:nvPr/>
          </p:nvSpPr>
          <p:spPr bwMode="auto">
            <a:xfrm>
              <a:off x="8972550" y="1852613"/>
              <a:ext cx="3175" cy="11113"/>
            </a:xfrm>
            <a:custGeom>
              <a:avLst/>
              <a:gdLst>
                <a:gd name="T0" fmla="*/ 0 w 1"/>
                <a:gd name="T1" fmla="*/ 3 h 3"/>
                <a:gd name="T2" fmla="*/ 0 w 1"/>
                <a:gd name="T3" fmla="*/ 3 h 3"/>
                <a:gd name="T4" fmla="*/ 0 w 1"/>
                <a:gd name="T5" fmla="*/ 3 h 3"/>
              </a:gdLst>
              <a:ahLst/>
              <a:cxnLst>
                <a:cxn ang="0">
                  <a:pos x="T0" y="T1"/>
                </a:cxn>
                <a:cxn ang="0">
                  <a:pos x="T2" y="T3"/>
                </a:cxn>
                <a:cxn ang="0">
                  <a:pos x="T4" y="T5"/>
                </a:cxn>
              </a:cxnLst>
              <a:rect l="0" t="0" r="r" b="b"/>
              <a:pathLst>
                <a:path w="1" h="3">
                  <a:moveTo>
                    <a:pt x="0" y="3"/>
                  </a:moveTo>
                  <a:cubicBezTo>
                    <a:pt x="0" y="3"/>
                    <a:pt x="0" y="3"/>
                    <a:pt x="0" y="3"/>
                  </a:cubicBezTo>
                  <a:cubicBezTo>
                    <a:pt x="1" y="0"/>
                    <a:pt x="0"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13"/>
            <p:cNvSpPr/>
            <p:nvPr/>
          </p:nvSpPr>
          <p:spPr bwMode="auto">
            <a:xfrm>
              <a:off x="9069388" y="1954213"/>
              <a:ext cx="180975" cy="169863"/>
            </a:xfrm>
            <a:custGeom>
              <a:avLst/>
              <a:gdLst>
                <a:gd name="T0" fmla="*/ 41 w 48"/>
                <a:gd name="T1" fmla="*/ 30 h 45"/>
                <a:gd name="T2" fmla="*/ 48 w 48"/>
                <a:gd name="T3" fmla="*/ 8 h 45"/>
                <a:gd name="T4" fmla="*/ 44 w 48"/>
                <a:gd name="T5" fmla="*/ 7 h 45"/>
                <a:gd name="T6" fmla="*/ 30 w 48"/>
                <a:gd name="T7" fmla="*/ 27 h 45"/>
                <a:gd name="T8" fmla="*/ 41 w 48"/>
                <a:gd name="T9" fmla="*/ 3 h 45"/>
                <a:gd name="T10" fmla="*/ 37 w 48"/>
                <a:gd name="T11" fmla="*/ 1 h 45"/>
                <a:gd name="T12" fmla="*/ 24 w 48"/>
                <a:gd name="T13" fmla="*/ 21 h 45"/>
                <a:gd name="T14" fmla="*/ 28 w 48"/>
                <a:gd name="T15" fmla="*/ 12 h 45"/>
                <a:gd name="T16" fmla="*/ 25 w 48"/>
                <a:gd name="T17" fmla="*/ 10 h 45"/>
                <a:gd name="T18" fmla="*/ 9 w 48"/>
                <a:gd name="T19" fmla="*/ 27 h 45"/>
                <a:gd name="T20" fmla="*/ 10 w 48"/>
                <a:gd name="T21" fmla="*/ 13 h 45"/>
                <a:gd name="T22" fmla="*/ 7 w 48"/>
                <a:gd name="T23" fmla="*/ 13 h 45"/>
                <a:gd name="T24" fmla="*/ 1 w 48"/>
                <a:gd name="T25" fmla="*/ 31 h 45"/>
                <a:gd name="T26" fmla="*/ 2 w 48"/>
                <a:gd name="T27" fmla="*/ 31 h 45"/>
                <a:gd name="T28" fmla="*/ 7 w 48"/>
                <a:gd name="T29" fmla="*/ 18 h 45"/>
                <a:gd name="T30" fmla="*/ 4 w 48"/>
                <a:gd name="T31" fmla="*/ 33 h 45"/>
                <a:gd name="T32" fmla="*/ 7 w 48"/>
                <a:gd name="T33" fmla="*/ 34 h 45"/>
                <a:gd name="T34" fmla="*/ 22 w 48"/>
                <a:gd name="T35" fmla="*/ 18 h 45"/>
                <a:gd name="T36" fmla="*/ 11 w 48"/>
                <a:gd name="T37" fmla="*/ 38 h 45"/>
                <a:gd name="T38" fmla="*/ 14 w 48"/>
                <a:gd name="T39" fmla="*/ 40 h 45"/>
                <a:gd name="T40" fmla="*/ 14 w 48"/>
                <a:gd name="T41" fmla="*/ 40 h 45"/>
                <a:gd name="T42" fmla="*/ 14 w 48"/>
                <a:gd name="T43" fmla="*/ 40 h 45"/>
                <a:gd name="T44" fmla="*/ 14 w 48"/>
                <a:gd name="T45" fmla="*/ 40 h 45"/>
                <a:gd name="T46" fmla="*/ 32 w 48"/>
                <a:gd name="T47" fmla="*/ 16 h 45"/>
                <a:gd name="T48" fmla="*/ 18 w 48"/>
                <a:gd name="T49" fmla="*/ 40 h 45"/>
                <a:gd name="T50" fmla="*/ 21 w 48"/>
                <a:gd name="T51" fmla="*/ 42 h 45"/>
                <a:gd name="T52" fmla="*/ 41 w 48"/>
                <a:gd name="T53" fmla="*/ 18 h 45"/>
                <a:gd name="T54" fmla="*/ 33 w 48"/>
                <a:gd name="T55" fmla="*/ 38 h 45"/>
                <a:gd name="T56" fmla="*/ 32 w 48"/>
                <a:gd name="T57" fmla="*/ 41 h 45"/>
                <a:gd name="T58" fmla="*/ 32 w 48"/>
                <a:gd name="T59" fmla="*/ 41 h 45"/>
                <a:gd name="T60" fmla="*/ 32 w 48"/>
                <a:gd name="T61" fmla="*/ 41 h 45"/>
                <a:gd name="T62" fmla="*/ 32 w 48"/>
                <a:gd name="T63" fmla="*/ 42 h 45"/>
                <a:gd name="T64" fmla="*/ 35 w 48"/>
                <a:gd name="T65" fmla="*/ 43 h 45"/>
                <a:gd name="T66" fmla="*/ 37 w 48"/>
                <a:gd name="T67" fmla="*/ 39 h 45"/>
                <a:gd name="T68" fmla="*/ 41 w 48"/>
                <a:gd name="T69" fmla="*/ 32 h 45"/>
                <a:gd name="T70" fmla="*/ 41 w 48"/>
                <a:gd name="T71" fmla="*/ 3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45">
                  <a:moveTo>
                    <a:pt x="41" y="30"/>
                  </a:moveTo>
                  <a:cubicBezTo>
                    <a:pt x="44" y="23"/>
                    <a:pt x="46" y="16"/>
                    <a:pt x="48" y="8"/>
                  </a:cubicBezTo>
                  <a:cubicBezTo>
                    <a:pt x="48" y="6"/>
                    <a:pt x="45" y="5"/>
                    <a:pt x="44" y="7"/>
                  </a:cubicBezTo>
                  <a:cubicBezTo>
                    <a:pt x="39" y="14"/>
                    <a:pt x="35" y="21"/>
                    <a:pt x="30" y="27"/>
                  </a:cubicBezTo>
                  <a:cubicBezTo>
                    <a:pt x="34" y="19"/>
                    <a:pt x="38" y="12"/>
                    <a:pt x="41" y="3"/>
                  </a:cubicBezTo>
                  <a:cubicBezTo>
                    <a:pt x="41" y="1"/>
                    <a:pt x="39" y="0"/>
                    <a:pt x="37" y="1"/>
                  </a:cubicBezTo>
                  <a:cubicBezTo>
                    <a:pt x="33" y="8"/>
                    <a:pt x="29" y="15"/>
                    <a:pt x="24" y="21"/>
                  </a:cubicBezTo>
                  <a:cubicBezTo>
                    <a:pt x="25" y="18"/>
                    <a:pt x="27" y="15"/>
                    <a:pt x="28" y="12"/>
                  </a:cubicBezTo>
                  <a:cubicBezTo>
                    <a:pt x="29" y="10"/>
                    <a:pt x="26" y="9"/>
                    <a:pt x="25" y="10"/>
                  </a:cubicBezTo>
                  <a:cubicBezTo>
                    <a:pt x="19" y="16"/>
                    <a:pt x="14" y="21"/>
                    <a:pt x="9" y="27"/>
                  </a:cubicBezTo>
                  <a:cubicBezTo>
                    <a:pt x="10" y="23"/>
                    <a:pt x="10" y="18"/>
                    <a:pt x="10" y="13"/>
                  </a:cubicBezTo>
                  <a:cubicBezTo>
                    <a:pt x="9" y="12"/>
                    <a:pt x="8" y="12"/>
                    <a:pt x="7" y="13"/>
                  </a:cubicBezTo>
                  <a:cubicBezTo>
                    <a:pt x="4" y="18"/>
                    <a:pt x="2" y="24"/>
                    <a:pt x="1" y="31"/>
                  </a:cubicBezTo>
                  <a:cubicBezTo>
                    <a:pt x="0" y="32"/>
                    <a:pt x="2" y="32"/>
                    <a:pt x="2" y="31"/>
                  </a:cubicBezTo>
                  <a:cubicBezTo>
                    <a:pt x="3" y="27"/>
                    <a:pt x="5" y="22"/>
                    <a:pt x="7" y="18"/>
                  </a:cubicBezTo>
                  <a:cubicBezTo>
                    <a:pt x="7" y="23"/>
                    <a:pt x="6" y="28"/>
                    <a:pt x="4" y="33"/>
                  </a:cubicBezTo>
                  <a:cubicBezTo>
                    <a:pt x="4" y="34"/>
                    <a:pt x="6" y="35"/>
                    <a:pt x="7" y="34"/>
                  </a:cubicBezTo>
                  <a:cubicBezTo>
                    <a:pt x="12" y="29"/>
                    <a:pt x="17" y="23"/>
                    <a:pt x="22" y="18"/>
                  </a:cubicBezTo>
                  <a:cubicBezTo>
                    <a:pt x="19" y="25"/>
                    <a:pt x="15" y="31"/>
                    <a:pt x="11" y="38"/>
                  </a:cubicBezTo>
                  <a:cubicBezTo>
                    <a:pt x="10" y="40"/>
                    <a:pt x="13" y="42"/>
                    <a:pt x="14" y="40"/>
                  </a:cubicBezTo>
                  <a:cubicBezTo>
                    <a:pt x="14" y="40"/>
                    <a:pt x="14" y="40"/>
                    <a:pt x="14" y="40"/>
                  </a:cubicBezTo>
                  <a:cubicBezTo>
                    <a:pt x="14" y="40"/>
                    <a:pt x="14" y="40"/>
                    <a:pt x="14" y="40"/>
                  </a:cubicBezTo>
                  <a:cubicBezTo>
                    <a:pt x="14" y="40"/>
                    <a:pt x="14" y="40"/>
                    <a:pt x="14" y="40"/>
                  </a:cubicBezTo>
                  <a:cubicBezTo>
                    <a:pt x="20" y="32"/>
                    <a:pt x="26" y="24"/>
                    <a:pt x="32" y="16"/>
                  </a:cubicBezTo>
                  <a:cubicBezTo>
                    <a:pt x="28" y="24"/>
                    <a:pt x="23" y="32"/>
                    <a:pt x="18" y="40"/>
                  </a:cubicBezTo>
                  <a:cubicBezTo>
                    <a:pt x="17" y="42"/>
                    <a:pt x="19" y="44"/>
                    <a:pt x="21" y="42"/>
                  </a:cubicBezTo>
                  <a:cubicBezTo>
                    <a:pt x="29" y="35"/>
                    <a:pt x="35" y="27"/>
                    <a:pt x="41" y="18"/>
                  </a:cubicBezTo>
                  <a:cubicBezTo>
                    <a:pt x="39" y="25"/>
                    <a:pt x="36" y="32"/>
                    <a:pt x="33" y="38"/>
                  </a:cubicBezTo>
                  <a:cubicBezTo>
                    <a:pt x="33" y="39"/>
                    <a:pt x="32" y="40"/>
                    <a:pt x="32" y="41"/>
                  </a:cubicBezTo>
                  <a:cubicBezTo>
                    <a:pt x="32" y="41"/>
                    <a:pt x="32" y="41"/>
                    <a:pt x="32" y="41"/>
                  </a:cubicBezTo>
                  <a:cubicBezTo>
                    <a:pt x="32" y="41"/>
                    <a:pt x="32" y="41"/>
                    <a:pt x="32" y="41"/>
                  </a:cubicBezTo>
                  <a:cubicBezTo>
                    <a:pt x="32" y="41"/>
                    <a:pt x="32" y="42"/>
                    <a:pt x="32" y="42"/>
                  </a:cubicBezTo>
                  <a:cubicBezTo>
                    <a:pt x="31" y="44"/>
                    <a:pt x="34" y="45"/>
                    <a:pt x="35" y="43"/>
                  </a:cubicBezTo>
                  <a:cubicBezTo>
                    <a:pt x="35" y="42"/>
                    <a:pt x="36" y="41"/>
                    <a:pt x="37" y="39"/>
                  </a:cubicBezTo>
                  <a:cubicBezTo>
                    <a:pt x="38" y="37"/>
                    <a:pt x="40" y="34"/>
                    <a:pt x="41" y="32"/>
                  </a:cubicBezTo>
                  <a:cubicBezTo>
                    <a:pt x="42" y="31"/>
                    <a:pt x="41" y="30"/>
                    <a:pt x="41"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14"/>
            <p:cNvSpPr/>
            <p:nvPr/>
          </p:nvSpPr>
          <p:spPr bwMode="auto">
            <a:xfrm>
              <a:off x="9223375" y="2058988"/>
              <a:ext cx="85725" cy="103188"/>
            </a:xfrm>
            <a:custGeom>
              <a:avLst/>
              <a:gdLst>
                <a:gd name="T0" fmla="*/ 20 w 23"/>
                <a:gd name="T1" fmla="*/ 6 h 27"/>
                <a:gd name="T2" fmla="*/ 10 w 23"/>
                <a:gd name="T3" fmla="*/ 17 h 27"/>
                <a:gd name="T4" fmla="*/ 16 w 23"/>
                <a:gd name="T5" fmla="*/ 2 h 27"/>
                <a:gd name="T6" fmla="*/ 16 w 23"/>
                <a:gd name="T7" fmla="*/ 2 h 27"/>
                <a:gd name="T8" fmla="*/ 16 w 23"/>
                <a:gd name="T9" fmla="*/ 2 h 27"/>
                <a:gd name="T10" fmla="*/ 16 w 23"/>
                <a:gd name="T11" fmla="*/ 2 h 27"/>
                <a:gd name="T12" fmla="*/ 14 w 23"/>
                <a:gd name="T13" fmla="*/ 1 h 27"/>
                <a:gd name="T14" fmla="*/ 1 w 23"/>
                <a:gd name="T15" fmla="*/ 19 h 27"/>
                <a:gd name="T16" fmla="*/ 2 w 23"/>
                <a:gd name="T17" fmla="*/ 21 h 27"/>
                <a:gd name="T18" fmla="*/ 9 w 23"/>
                <a:gd name="T19" fmla="*/ 12 h 27"/>
                <a:gd name="T20" fmla="*/ 4 w 23"/>
                <a:gd name="T21" fmla="*/ 24 h 27"/>
                <a:gd name="T22" fmla="*/ 7 w 23"/>
                <a:gd name="T23" fmla="*/ 26 h 27"/>
                <a:gd name="T24" fmla="*/ 14 w 23"/>
                <a:gd name="T25" fmla="*/ 18 h 27"/>
                <a:gd name="T26" fmla="*/ 13 w 23"/>
                <a:gd name="T27" fmla="*/ 22 h 27"/>
                <a:gd name="T28" fmla="*/ 17 w 23"/>
                <a:gd name="T29" fmla="*/ 23 h 27"/>
                <a:gd name="T30" fmla="*/ 22 w 23"/>
                <a:gd name="T31" fmla="*/ 8 h 27"/>
                <a:gd name="T32" fmla="*/ 20 w 23"/>
                <a:gd name="T33" fmla="*/ 6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7">
                  <a:moveTo>
                    <a:pt x="20" y="6"/>
                  </a:moveTo>
                  <a:cubicBezTo>
                    <a:pt x="16" y="10"/>
                    <a:pt x="13" y="14"/>
                    <a:pt x="10" y="17"/>
                  </a:cubicBezTo>
                  <a:cubicBezTo>
                    <a:pt x="12" y="12"/>
                    <a:pt x="14" y="7"/>
                    <a:pt x="16" y="2"/>
                  </a:cubicBezTo>
                  <a:cubicBezTo>
                    <a:pt x="16" y="2"/>
                    <a:pt x="16" y="2"/>
                    <a:pt x="16" y="2"/>
                  </a:cubicBezTo>
                  <a:cubicBezTo>
                    <a:pt x="16" y="2"/>
                    <a:pt x="16" y="2"/>
                    <a:pt x="16" y="2"/>
                  </a:cubicBezTo>
                  <a:cubicBezTo>
                    <a:pt x="16" y="2"/>
                    <a:pt x="16" y="2"/>
                    <a:pt x="16" y="2"/>
                  </a:cubicBezTo>
                  <a:cubicBezTo>
                    <a:pt x="17" y="1"/>
                    <a:pt x="15" y="0"/>
                    <a:pt x="14" y="1"/>
                  </a:cubicBezTo>
                  <a:cubicBezTo>
                    <a:pt x="10" y="7"/>
                    <a:pt x="5" y="13"/>
                    <a:pt x="1" y="19"/>
                  </a:cubicBezTo>
                  <a:cubicBezTo>
                    <a:pt x="0" y="20"/>
                    <a:pt x="1" y="21"/>
                    <a:pt x="2" y="21"/>
                  </a:cubicBezTo>
                  <a:cubicBezTo>
                    <a:pt x="4" y="18"/>
                    <a:pt x="7" y="15"/>
                    <a:pt x="9" y="12"/>
                  </a:cubicBezTo>
                  <a:cubicBezTo>
                    <a:pt x="7" y="16"/>
                    <a:pt x="6" y="20"/>
                    <a:pt x="4" y="24"/>
                  </a:cubicBezTo>
                  <a:cubicBezTo>
                    <a:pt x="4" y="26"/>
                    <a:pt x="6" y="27"/>
                    <a:pt x="7" y="26"/>
                  </a:cubicBezTo>
                  <a:cubicBezTo>
                    <a:pt x="10" y="23"/>
                    <a:pt x="12" y="20"/>
                    <a:pt x="14" y="18"/>
                  </a:cubicBezTo>
                  <a:cubicBezTo>
                    <a:pt x="14" y="19"/>
                    <a:pt x="14" y="21"/>
                    <a:pt x="13" y="22"/>
                  </a:cubicBezTo>
                  <a:cubicBezTo>
                    <a:pt x="13" y="24"/>
                    <a:pt x="16" y="25"/>
                    <a:pt x="17" y="23"/>
                  </a:cubicBezTo>
                  <a:cubicBezTo>
                    <a:pt x="19" y="18"/>
                    <a:pt x="21" y="13"/>
                    <a:pt x="22" y="8"/>
                  </a:cubicBezTo>
                  <a:cubicBezTo>
                    <a:pt x="23" y="6"/>
                    <a:pt x="21" y="5"/>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15"/>
            <p:cNvSpPr/>
            <p:nvPr/>
          </p:nvSpPr>
          <p:spPr bwMode="auto">
            <a:xfrm>
              <a:off x="9275763" y="1789113"/>
              <a:ext cx="120650" cy="217488"/>
            </a:xfrm>
            <a:custGeom>
              <a:avLst/>
              <a:gdLst>
                <a:gd name="T0" fmla="*/ 28 w 32"/>
                <a:gd name="T1" fmla="*/ 47 h 58"/>
                <a:gd name="T2" fmla="*/ 27 w 32"/>
                <a:gd name="T3" fmla="*/ 48 h 58"/>
                <a:gd name="T4" fmla="*/ 26 w 32"/>
                <a:gd name="T5" fmla="*/ 38 h 58"/>
                <a:gd name="T6" fmla="*/ 22 w 32"/>
                <a:gd name="T7" fmla="*/ 37 h 58"/>
                <a:gd name="T8" fmla="*/ 20 w 32"/>
                <a:gd name="T9" fmla="*/ 41 h 58"/>
                <a:gd name="T10" fmla="*/ 19 w 32"/>
                <a:gd name="T11" fmla="*/ 33 h 58"/>
                <a:gd name="T12" fmla="*/ 16 w 32"/>
                <a:gd name="T13" fmla="*/ 31 h 58"/>
                <a:gd name="T14" fmla="*/ 15 w 32"/>
                <a:gd name="T15" fmla="*/ 33 h 58"/>
                <a:gd name="T16" fmla="*/ 14 w 32"/>
                <a:gd name="T17" fmla="*/ 19 h 58"/>
                <a:gd name="T18" fmla="*/ 11 w 32"/>
                <a:gd name="T19" fmla="*/ 18 h 58"/>
                <a:gd name="T20" fmla="*/ 4 w 32"/>
                <a:gd name="T21" fmla="*/ 24 h 58"/>
                <a:gd name="T22" fmla="*/ 5 w 32"/>
                <a:gd name="T23" fmla="*/ 2 h 58"/>
                <a:gd name="T24" fmla="*/ 2 w 32"/>
                <a:gd name="T25" fmla="*/ 1 h 58"/>
                <a:gd name="T26" fmla="*/ 0 w 32"/>
                <a:gd name="T27" fmla="*/ 12 h 58"/>
                <a:gd name="T28" fmla="*/ 2 w 32"/>
                <a:gd name="T29" fmla="*/ 13 h 58"/>
                <a:gd name="T30" fmla="*/ 1 w 32"/>
                <a:gd name="T31" fmla="*/ 28 h 58"/>
                <a:gd name="T32" fmla="*/ 3 w 32"/>
                <a:gd name="T33" fmla="*/ 29 h 58"/>
                <a:gd name="T34" fmla="*/ 11 w 32"/>
                <a:gd name="T35" fmla="*/ 23 h 58"/>
                <a:gd name="T36" fmla="*/ 11 w 32"/>
                <a:gd name="T37" fmla="*/ 37 h 58"/>
                <a:gd name="T38" fmla="*/ 14 w 32"/>
                <a:gd name="T39" fmla="*/ 38 h 58"/>
                <a:gd name="T40" fmla="*/ 16 w 32"/>
                <a:gd name="T41" fmla="*/ 36 h 58"/>
                <a:gd name="T42" fmla="*/ 18 w 32"/>
                <a:gd name="T43" fmla="*/ 45 h 58"/>
                <a:gd name="T44" fmla="*/ 21 w 32"/>
                <a:gd name="T45" fmla="*/ 46 h 58"/>
                <a:gd name="T46" fmla="*/ 23 w 32"/>
                <a:gd name="T47" fmla="*/ 42 h 58"/>
                <a:gd name="T48" fmla="*/ 22 w 32"/>
                <a:gd name="T49" fmla="*/ 55 h 58"/>
                <a:gd name="T50" fmla="*/ 25 w 32"/>
                <a:gd name="T51" fmla="*/ 57 h 58"/>
                <a:gd name="T52" fmla="*/ 31 w 32"/>
                <a:gd name="T53" fmla="*/ 48 h 58"/>
                <a:gd name="T54" fmla="*/ 28 w 32"/>
                <a:gd name="T55" fmla="*/ 47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57">
                  <a:moveTo>
                    <a:pt x="28" y="47"/>
                  </a:moveTo>
                  <a:cubicBezTo>
                    <a:pt x="28" y="47"/>
                    <a:pt x="28" y="48"/>
                    <a:pt x="27" y="48"/>
                  </a:cubicBezTo>
                  <a:cubicBezTo>
                    <a:pt x="27" y="45"/>
                    <a:pt x="27" y="41"/>
                    <a:pt x="26" y="38"/>
                  </a:cubicBezTo>
                  <a:cubicBezTo>
                    <a:pt x="25" y="36"/>
                    <a:pt x="23" y="36"/>
                    <a:pt x="22" y="37"/>
                  </a:cubicBezTo>
                  <a:cubicBezTo>
                    <a:pt x="22" y="38"/>
                    <a:pt x="21" y="40"/>
                    <a:pt x="20" y="41"/>
                  </a:cubicBezTo>
                  <a:cubicBezTo>
                    <a:pt x="20" y="38"/>
                    <a:pt x="19" y="35"/>
                    <a:pt x="19" y="33"/>
                  </a:cubicBezTo>
                  <a:cubicBezTo>
                    <a:pt x="19" y="31"/>
                    <a:pt x="17" y="30"/>
                    <a:pt x="16" y="31"/>
                  </a:cubicBezTo>
                  <a:cubicBezTo>
                    <a:pt x="16" y="32"/>
                    <a:pt x="15" y="32"/>
                    <a:pt x="15" y="33"/>
                  </a:cubicBezTo>
                  <a:cubicBezTo>
                    <a:pt x="15" y="28"/>
                    <a:pt x="14" y="24"/>
                    <a:pt x="14" y="19"/>
                  </a:cubicBezTo>
                  <a:cubicBezTo>
                    <a:pt x="14" y="18"/>
                    <a:pt x="12" y="17"/>
                    <a:pt x="11" y="18"/>
                  </a:cubicBezTo>
                  <a:cubicBezTo>
                    <a:pt x="9" y="20"/>
                    <a:pt x="6" y="22"/>
                    <a:pt x="4" y="24"/>
                  </a:cubicBezTo>
                  <a:cubicBezTo>
                    <a:pt x="4" y="17"/>
                    <a:pt x="5" y="9"/>
                    <a:pt x="5" y="2"/>
                  </a:cubicBezTo>
                  <a:cubicBezTo>
                    <a:pt x="5" y="1"/>
                    <a:pt x="3" y="0"/>
                    <a:pt x="2" y="1"/>
                  </a:cubicBezTo>
                  <a:cubicBezTo>
                    <a:pt x="1" y="5"/>
                    <a:pt x="0" y="8"/>
                    <a:pt x="0" y="12"/>
                  </a:cubicBezTo>
                  <a:cubicBezTo>
                    <a:pt x="0" y="13"/>
                    <a:pt x="1" y="13"/>
                    <a:pt x="2" y="13"/>
                  </a:cubicBezTo>
                  <a:cubicBezTo>
                    <a:pt x="1" y="18"/>
                    <a:pt x="1" y="23"/>
                    <a:pt x="1" y="28"/>
                  </a:cubicBezTo>
                  <a:cubicBezTo>
                    <a:pt x="1" y="29"/>
                    <a:pt x="2" y="30"/>
                    <a:pt x="3" y="29"/>
                  </a:cubicBezTo>
                  <a:cubicBezTo>
                    <a:pt x="6" y="27"/>
                    <a:pt x="8" y="25"/>
                    <a:pt x="11" y="23"/>
                  </a:cubicBezTo>
                  <a:cubicBezTo>
                    <a:pt x="11" y="27"/>
                    <a:pt x="11" y="32"/>
                    <a:pt x="11" y="37"/>
                  </a:cubicBezTo>
                  <a:cubicBezTo>
                    <a:pt x="11" y="39"/>
                    <a:pt x="13" y="39"/>
                    <a:pt x="14" y="38"/>
                  </a:cubicBezTo>
                  <a:cubicBezTo>
                    <a:pt x="14" y="38"/>
                    <a:pt x="15" y="37"/>
                    <a:pt x="16" y="36"/>
                  </a:cubicBezTo>
                  <a:cubicBezTo>
                    <a:pt x="17" y="39"/>
                    <a:pt x="17" y="42"/>
                    <a:pt x="18" y="45"/>
                  </a:cubicBezTo>
                  <a:cubicBezTo>
                    <a:pt x="18" y="47"/>
                    <a:pt x="20" y="48"/>
                    <a:pt x="21" y="46"/>
                  </a:cubicBezTo>
                  <a:cubicBezTo>
                    <a:pt x="22" y="45"/>
                    <a:pt x="22" y="44"/>
                    <a:pt x="23" y="42"/>
                  </a:cubicBezTo>
                  <a:cubicBezTo>
                    <a:pt x="24" y="47"/>
                    <a:pt x="24" y="51"/>
                    <a:pt x="22" y="55"/>
                  </a:cubicBezTo>
                  <a:cubicBezTo>
                    <a:pt x="22" y="57"/>
                    <a:pt x="24" y="58"/>
                    <a:pt x="25" y="57"/>
                  </a:cubicBezTo>
                  <a:cubicBezTo>
                    <a:pt x="28" y="54"/>
                    <a:pt x="29" y="51"/>
                    <a:pt x="31" y="48"/>
                  </a:cubicBezTo>
                  <a:cubicBezTo>
                    <a:pt x="32" y="46"/>
                    <a:pt x="29" y="45"/>
                    <a:pt x="28"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16"/>
            <p:cNvSpPr/>
            <p:nvPr/>
          </p:nvSpPr>
          <p:spPr bwMode="auto">
            <a:xfrm>
              <a:off x="9429750" y="2127250"/>
              <a:ext cx="274638" cy="214313"/>
            </a:xfrm>
            <a:custGeom>
              <a:avLst/>
              <a:gdLst>
                <a:gd name="T0" fmla="*/ 72 w 73"/>
                <a:gd name="T1" fmla="*/ 46 h 57"/>
                <a:gd name="T2" fmla="*/ 69 w 73"/>
                <a:gd name="T3" fmla="*/ 46 h 57"/>
                <a:gd name="T4" fmla="*/ 69 w 73"/>
                <a:gd name="T5" fmla="*/ 46 h 57"/>
                <a:gd name="T6" fmla="*/ 68 w 73"/>
                <a:gd name="T7" fmla="*/ 43 h 57"/>
                <a:gd name="T8" fmla="*/ 65 w 73"/>
                <a:gd name="T9" fmla="*/ 43 h 57"/>
                <a:gd name="T10" fmla="*/ 61 w 73"/>
                <a:gd name="T11" fmla="*/ 46 h 57"/>
                <a:gd name="T12" fmla="*/ 61 w 73"/>
                <a:gd name="T13" fmla="*/ 36 h 57"/>
                <a:gd name="T14" fmla="*/ 58 w 73"/>
                <a:gd name="T15" fmla="*/ 35 h 57"/>
                <a:gd name="T16" fmla="*/ 53 w 73"/>
                <a:gd name="T17" fmla="*/ 39 h 57"/>
                <a:gd name="T18" fmla="*/ 56 w 73"/>
                <a:gd name="T19" fmla="*/ 22 h 57"/>
                <a:gd name="T20" fmla="*/ 53 w 73"/>
                <a:gd name="T21" fmla="*/ 21 h 57"/>
                <a:gd name="T22" fmla="*/ 40 w 73"/>
                <a:gd name="T23" fmla="*/ 33 h 57"/>
                <a:gd name="T24" fmla="*/ 43 w 73"/>
                <a:gd name="T25" fmla="*/ 18 h 57"/>
                <a:gd name="T26" fmla="*/ 40 w 73"/>
                <a:gd name="T27" fmla="*/ 17 h 57"/>
                <a:gd name="T28" fmla="*/ 31 w 73"/>
                <a:gd name="T29" fmla="*/ 27 h 57"/>
                <a:gd name="T30" fmla="*/ 33 w 73"/>
                <a:gd name="T31" fmla="*/ 14 h 57"/>
                <a:gd name="T32" fmla="*/ 30 w 73"/>
                <a:gd name="T33" fmla="*/ 13 h 57"/>
                <a:gd name="T34" fmla="*/ 20 w 73"/>
                <a:gd name="T35" fmla="*/ 21 h 57"/>
                <a:gd name="T36" fmla="*/ 21 w 73"/>
                <a:gd name="T37" fmla="*/ 10 h 57"/>
                <a:gd name="T38" fmla="*/ 18 w 73"/>
                <a:gd name="T39" fmla="*/ 9 h 57"/>
                <a:gd name="T40" fmla="*/ 10 w 73"/>
                <a:gd name="T41" fmla="*/ 15 h 57"/>
                <a:gd name="T42" fmla="*/ 13 w 73"/>
                <a:gd name="T43" fmla="*/ 2 h 57"/>
                <a:gd name="T44" fmla="*/ 10 w 73"/>
                <a:gd name="T45" fmla="*/ 1 h 57"/>
                <a:gd name="T46" fmla="*/ 0 w 73"/>
                <a:gd name="T47" fmla="*/ 12 h 57"/>
                <a:gd name="T48" fmla="*/ 2 w 73"/>
                <a:gd name="T49" fmla="*/ 13 h 57"/>
                <a:gd name="T50" fmla="*/ 9 w 73"/>
                <a:gd name="T51" fmla="*/ 5 h 57"/>
                <a:gd name="T52" fmla="*/ 5 w 73"/>
                <a:gd name="T53" fmla="*/ 19 h 57"/>
                <a:gd name="T54" fmla="*/ 8 w 73"/>
                <a:gd name="T55" fmla="*/ 20 h 57"/>
                <a:gd name="T56" fmla="*/ 17 w 73"/>
                <a:gd name="T57" fmla="*/ 13 h 57"/>
                <a:gd name="T58" fmla="*/ 17 w 73"/>
                <a:gd name="T59" fmla="*/ 24 h 57"/>
                <a:gd name="T60" fmla="*/ 19 w 73"/>
                <a:gd name="T61" fmla="*/ 26 h 57"/>
                <a:gd name="T62" fmla="*/ 29 w 73"/>
                <a:gd name="T63" fmla="*/ 18 h 57"/>
                <a:gd name="T64" fmla="*/ 25 w 73"/>
                <a:gd name="T65" fmla="*/ 36 h 57"/>
                <a:gd name="T66" fmla="*/ 28 w 73"/>
                <a:gd name="T67" fmla="*/ 37 h 57"/>
                <a:gd name="T68" fmla="*/ 38 w 73"/>
                <a:gd name="T69" fmla="*/ 23 h 57"/>
                <a:gd name="T70" fmla="*/ 34 w 73"/>
                <a:gd name="T71" fmla="*/ 40 h 57"/>
                <a:gd name="T72" fmla="*/ 37 w 73"/>
                <a:gd name="T73" fmla="*/ 42 h 57"/>
                <a:gd name="T74" fmla="*/ 52 w 73"/>
                <a:gd name="T75" fmla="*/ 26 h 57"/>
                <a:gd name="T76" fmla="*/ 46 w 73"/>
                <a:gd name="T77" fmla="*/ 45 h 57"/>
                <a:gd name="T78" fmla="*/ 49 w 73"/>
                <a:gd name="T79" fmla="*/ 48 h 57"/>
                <a:gd name="T80" fmla="*/ 57 w 73"/>
                <a:gd name="T81" fmla="*/ 40 h 57"/>
                <a:gd name="T82" fmla="*/ 57 w 73"/>
                <a:gd name="T83" fmla="*/ 50 h 57"/>
                <a:gd name="T84" fmla="*/ 61 w 73"/>
                <a:gd name="T85" fmla="*/ 51 h 57"/>
                <a:gd name="T86" fmla="*/ 68 w 73"/>
                <a:gd name="T87" fmla="*/ 55 h 57"/>
                <a:gd name="T88" fmla="*/ 71 w 73"/>
                <a:gd name="T89" fmla="*/ 55 h 57"/>
                <a:gd name="T90" fmla="*/ 72 w 73"/>
                <a:gd name="T91" fmla="*/ 4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3" h="57">
                  <a:moveTo>
                    <a:pt x="72" y="46"/>
                  </a:moveTo>
                  <a:cubicBezTo>
                    <a:pt x="72" y="44"/>
                    <a:pt x="69" y="45"/>
                    <a:pt x="69" y="46"/>
                  </a:cubicBezTo>
                  <a:cubicBezTo>
                    <a:pt x="69" y="46"/>
                    <a:pt x="69" y="46"/>
                    <a:pt x="69" y="46"/>
                  </a:cubicBezTo>
                  <a:cubicBezTo>
                    <a:pt x="69" y="45"/>
                    <a:pt x="68" y="44"/>
                    <a:pt x="68" y="43"/>
                  </a:cubicBezTo>
                  <a:cubicBezTo>
                    <a:pt x="67" y="42"/>
                    <a:pt x="66" y="42"/>
                    <a:pt x="65" y="43"/>
                  </a:cubicBezTo>
                  <a:cubicBezTo>
                    <a:pt x="64" y="44"/>
                    <a:pt x="63" y="45"/>
                    <a:pt x="61" y="46"/>
                  </a:cubicBezTo>
                  <a:cubicBezTo>
                    <a:pt x="61" y="43"/>
                    <a:pt x="61" y="39"/>
                    <a:pt x="61" y="36"/>
                  </a:cubicBezTo>
                  <a:cubicBezTo>
                    <a:pt x="61" y="34"/>
                    <a:pt x="59" y="34"/>
                    <a:pt x="58" y="35"/>
                  </a:cubicBezTo>
                  <a:cubicBezTo>
                    <a:pt x="56" y="36"/>
                    <a:pt x="55" y="38"/>
                    <a:pt x="53" y="39"/>
                  </a:cubicBezTo>
                  <a:cubicBezTo>
                    <a:pt x="55" y="34"/>
                    <a:pt x="56" y="29"/>
                    <a:pt x="56" y="22"/>
                  </a:cubicBezTo>
                  <a:cubicBezTo>
                    <a:pt x="55" y="21"/>
                    <a:pt x="54" y="20"/>
                    <a:pt x="53" y="21"/>
                  </a:cubicBezTo>
                  <a:cubicBezTo>
                    <a:pt x="47" y="24"/>
                    <a:pt x="43" y="28"/>
                    <a:pt x="40" y="33"/>
                  </a:cubicBezTo>
                  <a:cubicBezTo>
                    <a:pt x="41" y="28"/>
                    <a:pt x="42" y="23"/>
                    <a:pt x="43" y="18"/>
                  </a:cubicBezTo>
                  <a:cubicBezTo>
                    <a:pt x="43" y="17"/>
                    <a:pt x="41" y="15"/>
                    <a:pt x="40" y="17"/>
                  </a:cubicBezTo>
                  <a:cubicBezTo>
                    <a:pt x="36" y="20"/>
                    <a:pt x="33" y="23"/>
                    <a:pt x="31" y="27"/>
                  </a:cubicBezTo>
                  <a:cubicBezTo>
                    <a:pt x="32" y="23"/>
                    <a:pt x="32" y="19"/>
                    <a:pt x="33" y="14"/>
                  </a:cubicBezTo>
                  <a:cubicBezTo>
                    <a:pt x="33" y="13"/>
                    <a:pt x="31" y="12"/>
                    <a:pt x="30" y="13"/>
                  </a:cubicBezTo>
                  <a:cubicBezTo>
                    <a:pt x="27" y="16"/>
                    <a:pt x="23" y="18"/>
                    <a:pt x="20" y="21"/>
                  </a:cubicBezTo>
                  <a:cubicBezTo>
                    <a:pt x="21" y="17"/>
                    <a:pt x="21" y="14"/>
                    <a:pt x="21" y="10"/>
                  </a:cubicBezTo>
                  <a:cubicBezTo>
                    <a:pt x="21" y="8"/>
                    <a:pt x="19" y="8"/>
                    <a:pt x="18" y="9"/>
                  </a:cubicBezTo>
                  <a:cubicBezTo>
                    <a:pt x="16" y="11"/>
                    <a:pt x="13" y="13"/>
                    <a:pt x="10" y="15"/>
                  </a:cubicBezTo>
                  <a:cubicBezTo>
                    <a:pt x="11" y="11"/>
                    <a:pt x="12" y="7"/>
                    <a:pt x="13" y="2"/>
                  </a:cubicBezTo>
                  <a:cubicBezTo>
                    <a:pt x="13" y="1"/>
                    <a:pt x="12" y="0"/>
                    <a:pt x="10" y="1"/>
                  </a:cubicBezTo>
                  <a:cubicBezTo>
                    <a:pt x="7" y="4"/>
                    <a:pt x="3" y="8"/>
                    <a:pt x="0" y="12"/>
                  </a:cubicBezTo>
                  <a:cubicBezTo>
                    <a:pt x="0" y="13"/>
                    <a:pt x="1" y="14"/>
                    <a:pt x="2" y="13"/>
                  </a:cubicBezTo>
                  <a:cubicBezTo>
                    <a:pt x="3" y="11"/>
                    <a:pt x="9" y="7"/>
                    <a:pt x="9" y="5"/>
                  </a:cubicBezTo>
                  <a:cubicBezTo>
                    <a:pt x="8" y="10"/>
                    <a:pt x="7" y="14"/>
                    <a:pt x="5" y="19"/>
                  </a:cubicBezTo>
                  <a:cubicBezTo>
                    <a:pt x="5" y="20"/>
                    <a:pt x="7" y="21"/>
                    <a:pt x="8" y="20"/>
                  </a:cubicBezTo>
                  <a:cubicBezTo>
                    <a:pt x="11" y="18"/>
                    <a:pt x="14" y="16"/>
                    <a:pt x="17" y="13"/>
                  </a:cubicBezTo>
                  <a:cubicBezTo>
                    <a:pt x="17" y="17"/>
                    <a:pt x="17" y="21"/>
                    <a:pt x="17" y="24"/>
                  </a:cubicBezTo>
                  <a:cubicBezTo>
                    <a:pt x="16" y="26"/>
                    <a:pt x="18" y="27"/>
                    <a:pt x="19" y="26"/>
                  </a:cubicBezTo>
                  <a:cubicBezTo>
                    <a:pt x="22" y="23"/>
                    <a:pt x="26" y="21"/>
                    <a:pt x="29" y="18"/>
                  </a:cubicBezTo>
                  <a:cubicBezTo>
                    <a:pt x="28" y="24"/>
                    <a:pt x="26" y="30"/>
                    <a:pt x="25" y="36"/>
                  </a:cubicBezTo>
                  <a:cubicBezTo>
                    <a:pt x="24" y="38"/>
                    <a:pt x="27" y="39"/>
                    <a:pt x="28" y="37"/>
                  </a:cubicBezTo>
                  <a:cubicBezTo>
                    <a:pt x="31" y="32"/>
                    <a:pt x="34" y="28"/>
                    <a:pt x="38" y="23"/>
                  </a:cubicBezTo>
                  <a:cubicBezTo>
                    <a:pt x="37" y="29"/>
                    <a:pt x="35" y="35"/>
                    <a:pt x="34" y="40"/>
                  </a:cubicBezTo>
                  <a:cubicBezTo>
                    <a:pt x="33" y="42"/>
                    <a:pt x="36" y="43"/>
                    <a:pt x="37" y="42"/>
                  </a:cubicBezTo>
                  <a:cubicBezTo>
                    <a:pt x="41" y="36"/>
                    <a:pt x="46" y="31"/>
                    <a:pt x="52" y="26"/>
                  </a:cubicBezTo>
                  <a:cubicBezTo>
                    <a:pt x="51" y="33"/>
                    <a:pt x="49" y="39"/>
                    <a:pt x="46" y="45"/>
                  </a:cubicBezTo>
                  <a:cubicBezTo>
                    <a:pt x="46" y="47"/>
                    <a:pt x="48" y="49"/>
                    <a:pt x="49" y="48"/>
                  </a:cubicBezTo>
                  <a:cubicBezTo>
                    <a:pt x="52" y="45"/>
                    <a:pt x="55" y="43"/>
                    <a:pt x="57" y="40"/>
                  </a:cubicBezTo>
                  <a:cubicBezTo>
                    <a:pt x="58" y="43"/>
                    <a:pt x="58" y="47"/>
                    <a:pt x="57" y="50"/>
                  </a:cubicBezTo>
                  <a:cubicBezTo>
                    <a:pt x="57" y="52"/>
                    <a:pt x="60" y="52"/>
                    <a:pt x="61" y="51"/>
                  </a:cubicBezTo>
                  <a:cubicBezTo>
                    <a:pt x="67" y="46"/>
                    <a:pt x="67" y="48"/>
                    <a:pt x="68" y="55"/>
                  </a:cubicBezTo>
                  <a:cubicBezTo>
                    <a:pt x="68" y="56"/>
                    <a:pt x="71" y="57"/>
                    <a:pt x="71" y="55"/>
                  </a:cubicBezTo>
                  <a:cubicBezTo>
                    <a:pt x="73" y="52"/>
                    <a:pt x="73" y="50"/>
                    <a:pt x="7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17"/>
            <p:cNvSpPr>
              <a:spLocks noEditPoints="1"/>
            </p:cNvSpPr>
            <p:nvPr/>
          </p:nvSpPr>
          <p:spPr bwMode="auto">
            <a:xfrm>
              <a:off x="9042400" y="2311400"/>
              <a:ext cx="582613" cy="619125"/>
            </a:xfrm>
            <a:custGeom>
              <a:avLst/>
              <a:gdLst>
                <a:gd name="T0" fmla="*/ 152 w 155"/>
                <a:gd name="T1" fmla="*/ 58 h 164"/>
                <a:gd name="T2" fmla="*/ 150 w 155"/>
                <a:gd name="T3" fmla="*/ 36 h 164"/>
                <a:gd name="T4" fmla="*/ 134 w 155"/>
                <a:gd name="T5" fmla="*/ 34 h 164"/>
                <a:gd name="T6" fmla="*/ 139 w 155"/>
                <a:gd name="T7" fmla="*/ 18 h 164"/>
                <a:gd name="T8" fmla="*/ 137 w 155"/>
                <a:gd name="T9" fmla="*/ 11 h 164"/>
                <a:gd name="T10" fmla="*/ 131 w 155"/>
                <a:gd name="T11" fmla="*/ 15 h 164"/>
                <a:gd name="T12" fmla="*/ 86 w 155"/>
                <a:gd name="T13" fmla="*/ 74 h 164"/>
                <a:gd name="T14" fmla="*/ 63 w 155"/>
                <a:gd name="T15" fmla="*/ 96 h 164"/>
                <a:gd name="T16" fmla="*/ 94 w 155"/>
                <a:gd name="T17" fmla="*/ 37 h 164"/>
                <a:gd name="T18" fmla="*/ 94 w 155"/>
                <a:gd name="T19" fmla="*/ 19 h 164"/>
                <a:gd name="T20" fmla="*/ 30 w 155"/>
                <a:gd name="T21" fmla="*/ 70 h 164"/>
                <a:gd name="T22" fmla="*/ 82 w 155"/>
                <a:gd name="T23" fmla="*/ 5 h 164"/>
                <a:gd name="T24" fmla="*/ 67 w 155"/>
                <a:gd name="T25" fmla="*/ 7 h 164"/>
                <a:gd name="T26" fmla="*/ 47 w 155"/>
                <a:gd name="T27" fmla="*/ 16 h 164"/>
                <a:gd name="T28" fmla="*/ 14 w 155"/>
                <a:gd name="T29" fmla="*/ 52 h 164"/>
                <a:gd name="T30" fmla="*/ 18 w 155"/>
                <a:gd name="T31" fmla="*/ 35 h 164"/>
                <a:gd name="T32" fmla="*/ 10 w 155"/>
                <a:gd name="T33" fmla="*/ 41 h 164"/>
                <a:gd name="T34" fmla="*/ 22 w 155"/>
                <a:gd name="T35" fmla="*/ 35 h 164"/>
                <a:gd name="T36" fmla="*/ 18 w 155"/>
                <a:gd name="T37" fmla="*/ 54 h 164"/>
                <a:gd name="T38" fmla="*/ 2 w 155"/>
                <a:gd name="T39" fmla="*/ 82 h 164"/>
                <a:gd name="T40" fmla="*/ 74 w 155"/>
                <a:gd name="T41" fmla="*/ 10 h 164"/>
                <a:gd name="T42" fmla="*/ 72 w 155"/>
                <a:gd name="T43" fmla="*/ 28 h 164"/>
                <a:gd name="T44" fmla="*/ 25 w 155"/>
                <a:gd name="T45" fmla="*/ 93 h 164"/>
                <a:gd name="T46" fmla="*/ 106 w 155"/>
                <a:gd name="T47" fmla="*/ 14 h 164"/>
                <a:gd name="T48" fmla="*/ 39 w 155"/>
                <a:gd name="T49" fmla="*/ 93 h 164"/>
                <a:gd name="T50" fmla="*/ 91 w 155"/>
                <a:gd name="T51" fmla="*/ 44 h 164"/>
                <a:gd name="T52" fmla="*/ 50 w 155"/>
                <a:gd name="T53" fmla="*/ 113 h 164"/>
                <a:gd name="T54" fmla="*/ 76 w 155"/>
                <a:gd name="T55" fmla="*/ 103 h 164"/>
                <a:gd name="T56" fmla="*/ 81 w 155"/>
                <a:gd name="T57" fmla="*/ 113 h 164"/>
                <a:gd name="T58" fmla="*/ 127 w 155"/>
                <a:gd name="T59" fmla="*/ 57 h 164"/>
                <a:gd name="T60" fmla="*/ 95 w 155"/>
                <a:gd name="T61" fmla="*/ 109 h 164"/>
                <a:gd name="T62" fmla="*/ 88 w 155"/>
                <a:gd name="T63" fmla="*/ 123 h 164"/>
                <a:gd name="T64" fmla="*/ 136 w 155"/>
                <a:gd name="T65" fmla="*/ 82 h 164"/>
                <a:gd name="T66" fmla="*/ 141 w 155"/>
                <a:gd name="T67" fmla="*/ 92 h 164"/>
                <a:gd name="T68" fmla="*/ 97 w 155"/>
                <a:gd name="T69" fmla="*/ 152 h 164"/>
                <a:gd name="T70" fmla="*/ 96 w 155"/>
                <a:gd name="T71" fmla="*/ 162 h 164"/>
                <a:gd name="T72" fmla="*/ 141 w 155"/>
                <a:gd name="T73" fmla="*/ 104 h 164"/>
                <a:gd name="T74" fmla="*/ 45 w 155"/>
                <a:gd name="T75" fmla="*/ 26 h 164"/>
                <a:gd name="T76" fmla="*/ 45 w 155"/>
                <a:gd name="T77" fmla="*/ 26 h 164"/>
                <a:gd name="T78" fmla="*/ 59 w 155"/>
                <a:gd name="T79" fmla="*/ 58 h 164"/>
                <a:gd name="T80" fmla="*/ 118 w 155"/>
                <a:gd name="T81" fmla="*/ 50 h 164"/>
                <a:gd name="T82" fmla="*/ 123 w 155"/>
                <a:gd name="T83" fmla="*/ 46 h 164"/>
                <a:gd name="T84" fmla="*/ 129 w 155"/>
                <a:gd name="T85" fmla="*/ 29 h 164"/>
                <a:gd name="T86" fmla="*/ 88 w 155"/>
                <a:gd name="T87" fmla="*/ 92 h 164"/>
                <a:gd name="T88" fmla="*/ 99 w 155"/>
                <a:gd name="T89" fmla="*/ 80 h 164"/>
                <a:gd name="T90" fmla="*/ 116 w 155"/>
                <a:gd name="T91" fmla="*/ 138 h 164"/>
                <a:gd name="T92" fmla="*/ 126 w 155"/>
                <a:gd name="T93" fmla="*/ 126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5" h="164">
                  <a:moveTo>
                    <a:pt x="151" y="79"/>
                  </a:moveTo>
                  <a:cubicBezTo>
                    <a:pt x="142" y="86"/>
                    <a:pt x="133" y="94"/>
                    <a:pt x="125" y="102"/>
                  </a:cubicBezTo>
                  <a:cubicBezTo>
                    <a:pt x="136" y="89"/>
                    <a:pt x="146" y="75"/>
                    <a:pt x="152" y="58"/>
                  </a:cubicBezTo>
                  <a:cubicBezTo>
                    <a:pt x="152" y="57"/>
                    <a:pt x="150" y="55"/>
                    <a:pt x="149" y="56"/>
                  </a:cubicBezTo>
                  <a:cubicBezTo>
                    <a:pt x="144" y="60"/>
                    <a:pt x="139" y="64"/>
                    <a:pt x="134" y="68"/>
                  </a:cubicBezTo>
                  <a:cubicBezTo>
                    <a:pt x="141" y="58"/>
                    <a:pt x="146" y="47"/>
                    <a:pt x="150" y="36"/>
                  </a:cubicBezTo>
                  <a:cubicBezTo>
                    <a:pt x="151" y="34"/>
                    <a:pt x="149" y="33"/>
                    <a:pt x="148" y="34"/>
                  </a:cubicBezTo>
                  <a:cubicBezTo>
                    <a:pt x="135" y="43"/>
                    <a:pt x="124" y="54"/>
                    <a:pt x="114" y="66"/>
                  </a:cubicBezTo>
                  <a:cubicBezTo>
                    <a:pt x="121" y="56"/>
                    <a:pt x="128" y="45"/>
                    <a:pt x="134" y="34"/>
                  </a:cubicBezTo>
                  <a:cubicBezTo>
                    <a:pt x="136" y="32"/>
                    <a:pt x="138" y="31"/>
                    <a:pt x="137" y="29"/>
                  </a:cubicBezTo>
                  <a:cubicBezTo>
                    <a:pt x="139" y="26"/>
                    <a:pt x="141" y="23"/>
                    <a:pt x="142" y="20"/>
                  </a:cubicBezTo>
                  <a:cubicBezTo>
                    <a:pt x="144" y="18"/>
                    <a:pt x="140" y="16"/>
                    <a:pt x="139" y="18"/>
                  </a:cubicBezTo>
                  <a:cubicBezTo>
                    <a:pt x="127" y="36"/>
                    <a:pt x="140" y="17"/>
                    <a:pt x="141" y="13"/>
                  </a:cubicBezTo>
                  <a:cubicBezTo>
                    <a:pt x="142" y="11"/>
                    <a:pt x="140" y="10"/>
                    <a:pt x="139" y="11"/>
                  </a:cubicBezTo>
                  <a:cubicBezTo>
                    <a:pt x="138" y="11"/>
                    <a:pt x="138" y="11"/>
                    <a:pt x="137" y="11"/>
                  </a:cubicBezTo>
                  <a:cubicBezTo>
                    <a:pt x="138" y="10"/>
                    <a:pt x="138" y="10"/>
                    <a:pt x="139" y="9"/>
                  </a:cubicBezTo>
                  <a:cubicBezTo>
                    <a:pt x="140" y="7"/>
                    <a:pt x="137" y="5"/>
                    <a:pt x="136" y="7"/>
                  </a:cubicBezTo>
                  <a:cubicBezTo>
                    <a:pt x="134" y="9"/>
                    <a:pt x="133" y="12"/>
                    <a:pt x="131" y="15"/>
                  </a:cubicBezTo>
                  <a:cubicBezTo>
                    <a:pt x="131" y="15"/>
                    <a:pt x="131" y="16"/>
                    <a:pt x="131" y="17"/>
                  </a:cubicBezTo>
                  <a:cubicBezTo>
                    <a:pt x="127" y="22"/>
                    <a:pt x="123" y="30"/>
                    <a:pt x="119" y="38"/>
                  </a:cubicBezTo>
                  <a:cubicBezTo>
                    <a:pt x="108" y="50"/>
                    <a:pt x="97" y="62"/>
                    <a:pt x="86" y="74"/>
                  </a:cubicBezTo>
                  <a:cubicBezTo>
                    <a:pt x="80" y="81"/>
                    <a:pt x="73" y="87"/>
                    <a:pt x="67" y="93"/>
                  </a:cubicBezTo>
                  <a:cubicBezTo>
                    <a:pt x="65" y="95"/>
                    <a:pt x="63" y="96"/>
                    <a:pt x="61" y="98"/>
                  </a:cubicBezTo>
                  <a:cubicBezTo>
                    <a:pt x="62" y="97"/>
                    <a:pt x="62" y="97"/>
                    <a:pt x="63" y="96"/>
                  </a:cubicBezTo>
                  <a:cubicBezTo>
                    <a:pt x="83" y="73"/>
                    <a:pt x="106" y="54"/>
                    <a:pt x="115" y="24"/>
                  </a:cubicBezTo>
                  <a:cubicBezTo>
                    <a:pt x="116" y="23"/>
                    <a:pt x="114" y="21"/>
                    <a:pt x="112" y="22"/>
                  </a:cubicBezTo>
                  <a:cubicBezTo>
                    <a:pt x="106" y="26"/>
                    <a:pt x="99" y="31"/>
                    <a:pt x="94" y="37"/>
                  </a:cubicBezTo>
                  <a:cubicBezTo>
                    <a:pt x="100" y="28"/>
                    <a:pt x="107" y="19"/>
                    <a:pt x="113" y="10"/>
                  </a:cubicBezTo>
                  <a:cubicBezTo>
                    <a:pt x="113" y="8"/>
                    <a:pt x="112" y="6"/>
                    <a:pt x="110" y="7"/>
                  </a:cubicBezTo>
                  <a:cubicBezTo>
                    <a:pt x="104" y="11"/>
                    <a:pt x="99" y="15"/>
                    <a:pt x="94" y="19"/>
                  </a:cubicBezTo>
                  <a:cubicBezTo>
                    <a:pt x="96" y="15"/>
                    <a:pt x="99" y="10"/>
                    <a:pt x="101" y="5"/>
                  </a:cubicBezTo>
                  <a:cubicBezTo>
                    <a:pt x="102" y="4"/>
                    <a:pt x="100" y="2"/>
                    <a:pt x="99" y="3"/>
                  </a:cubicBezTo>
                  <a:cubicBezTo>
                    <a:pt x="71" y="20"/>
                    <a:pt x="53" y="47"/>
                    <a:pt x="30" y="70"/>
                  </a:cubicBezTo>
                  <a:cubicBezTo>
                    <a:pt x="31" y="69"/>
                    <a:pt x="14" y="86"/>
                    <a:pt x="21" y="78"/>
                  </a:cubicBezTo>
                  <a:cubicBezTo>
                    <a:pt x="29" y="69"/>
                    <a:pt x="37" y="60"/>
                    <a:pt x="44" y="52"/>
                  </a:cubicBezTo>
                  <a:cubicBezTo>
                    <a:pt x="58" y="37"/>
                    <a:pt x="71" y="22"/>
                    <a:pt x="82" y="5"/>
                  </a:cubicBezTo>
                  <a:cubicBezTo>
                    <a:pt x="83" y="4"/>
                    <a:pt x="81" y="2"/>
                    <a:pt x="79" y="3"/>
                  </a:cubicBezTo>
                  <a:cubicBezTo>
                    <a:pt x="71" y="8"/>
                    <a:pt x="64" y="15"/>
                    <a:pt x="57" y="21"/>
                  </a:cubicBezTo>
                  <a:cubicBezTo>
                    <a:pt x="60" y="17"/>
                    <a:pt x="64" y="12"/>
                    <a:pt x="67" y="7"/>
                  </a:cubicBezTo>
                  <a:cubicBezTo>
                    <a:pt x="68" y="6"/>
                    <a:pt x="66" y="4"/>
                    <a:pt x="65" y="5"/>
                  </a:cubicBezTo>
                  <a:cubicBezTo>
                    <a:pt x="59" y="9"/>
                    <a:pt x="54" y="13"/>
                    <a:pt x="50" y="17"/>
                  </a:cubicBezTo>
                  <a:cubicBezTo>
                    <a:pt x="50" y="16"/>
                    <a:pt x="48" y="14"/>
                    <a:pt x="47" y="16"/>
                  </a:cubicBezTo>
                  <a:cubicBezTo>
                    <a:pt x="35" y="27"/>
                    <a:pt x="24" y="40"/>
                    <a:pt x="13" y="53"/>
                  </a:cubicBezTo>
                  <a:cubicBezTo>
                    <a:pt x="12" y="55"/>
                    <a:pt x="10" y="56"/>
                    <a:pt x="10" y="57"/>
                  </a:cubicBezTo>
                  <a:cubicBezTo>
                    <a:pt x="11" y="56"/>
                    <a:pt x="12" y="54"/>
                    <a:pt x="14" y="52"/>
                  </a:cubicBezTo>
                  <a:cubicBezTo>
                    <a:pt x="19" y="44"/>
                    <a:pt x="24" y="37"/>
                    <a:pt x="29" y="29"/>
                  </a:cubicBezTo>
                  <a:cubicBezTo>
                    <a:pt x="30" y="27"/>
                    <a:pt x="28" y="26"/>
                    <a:pt x="27" y="27"/>
                  </a:cubicBezTo>
                  <a:cubicBezTo>
                    <a:pt x="24" y="30"/>
                    <a:pt x="21" y="32"/>
                    <a:pt x="18" y="35"/>
                  </a:cubicBezTo>
                  <a:cubicBezTo>
                    <a:pt x="19" y="32"/>
                    <a:pt x="21" y="30"/>
                    <a:pt x="22" y="27"/>
                  </a:cubicBezTo>
                  <a:cubicBezTo>
                    <a:pt x="23" y="25"/>
                    <a:pt x="21" y="24"/>
                    <a:pt x="20" y="25"/>
                  </a:cubicBezTo>
                  <a:cubicBezTo>
                    <a:pt x="16" y="31"/>
                    <a:pt x="13" y="36"/>
                    <a:pt x="10" y="41"/>
                  </a:cubicBezTo>
                  <a:cubicBezTo>
                    <a:pt x="9" y="43"/>
                    <a:pt x="8" y="45"/>
                    <a:pt x="6" y="47"/>
                  </a:cubicBezTo>
                  <a:cubicBezTo>
                    <a:pt x="5" y="48"/>
                    <a:pt x="7" y="50"/>
                    <a:pt x="8" y="49"/>
                  </a:cubicBezTo>
                  <a:cubicBezTo>
                    <a:pt x="10" y="47"/>
                    <a:pt x="21" y="37"/>
                    <a:pt x="22" y="35"/>
                  </a:cubicBezTo>
                  <a:cubicBezTo>
                    <a:pt x="15" y="45"/>
                    <a:pt x="8" y="55"/>
                    <a:pt x="1" y="65"/>
                  </a:cubicBezTo>
                  <a:cubicBezTo>
                    <a:pt x="0" y="67"/>
                    <a:pt x="2" y="68"/>
                    <a:pt x="4" y="67"/>
                  </a:cubicBezTo>
                  <a:cubicBezTo>
                    <a:pt x="8" y="63"/>
                    <a:pt x="13" y="58"/>
                    <a:pt x="18" y="54"/>
                  </a:cubicBezTo>
                  <a:cubicBezTo>
                    <a:pt x="13" y="61"/>
                    <a:pt x="7" y="69"/>
                    <a:pt x="2" y="78"/>
                  </a:cubicBezTo>
                  <a:cubicBezTo>
                    <a:pt x="2" y="79"/>
                    <a:pt x="3" y="80"/>
                    <a:pt x="4" y="80"/>
                  </a:cubicBezTo>
                  <a:cubicBezTo>
                    <a:pt x="3" y="81"/>
                    <a:pt x="3" y="81"/>
                    <a:pt x="2" y="82"/>
                  </a:cubicBezTo>
                  <a:cubicBezTo>
                    <a:pt x="1" y="84"/>
                    <a:pt x="4" y="86"/>
                    <a:pt x="5" y="84"/>
                  </a:cubicBezTo>
                  <a:cubicBezTo>
                    <a:pt x="16" y="72"/>
                    <a:pt x="27" y="58"/>
                    <a:pt x="38" y="46"/>
                  </a:cubicBezTo>
                  <a:cubicBezTo>
                    <a:pt x="48" y="34"/>
                    <a:pt x="66" y="23"/>
                    <a:pt x="74" y="10"/>
                  </a:cubicBezTo>
                  <a:cubicBezTo>
                    <a:pt x="56" y="39"/>
                    <a:pt x="29" y="62"/>
                    <a:pt x="8" y="89"/>
                  </a:cubicBezTo>
                  <a:cubicBezTo>
                    <a:pt x="7" y="90"/>
                    <a:pt x="9" y="92"/>
                    <a:pt x="10" y="91"/>
                  </a:cubicBezTo>
                  <a:cubicBezTo>
                    <a:pt x="35" y="74"/>
                    <a:pt x="52" y="50"/>
                    <a:pt x="72" y="28"/>
                  </a:cubicBezTo>
                  <a:cubicBezTo>
                    <a:pt x="79" y="21"/>
                    <a:pt x="86" y="15"/>
                    <a:pt x="94" y="10"/>
                  </a:cubicBezTo>
                  <a:cubicBezTo>
                    <a:pt x="92" y="11"/>
                    <a:pt x="87" y="21"/>
                    <a:pt x="84" y="27"/>
                  </a:cubicBezTo>
                  <a:cubicBezTo>
                    <a:pt x="62" y="46"/>
                    <a:pt x="44" y="70"/>
                    <a:pt x="25" y="93"/>
                  </a:cubicBezTo>
                  <a:cubicBezTo>
                    <a:pt x="24" y="95"/>
                    <a:pt x="26" y="97"/>
                    <a:pt x="28" y="96"/>
                  </a:cubicBezTo>
                  <a:cubicBezTo>
                    <a:pt x="48" y="74"/>
                    <a:pt x="70" y="53"/>
                    <a:pt x="87" y="29"/>
                  </a:cubicBezTo>
                  <a:cubicBezTo>
                    <a:pt x="93" y="24"/>
                    <a:pt x="99" y="19"/>
                    <a:pt x="106" y="14"/>
                  </a:cubicBezTo>
                  <a:cubicBezTo>
                    <a:pt x="107" y="13"/>
                    <a:pt x="93" y="31"/>
                    <a:pt x="90" y="34"/>
                  </a:cubicBezTo>
                  <a:cubicBezTo>
                    <a:pt x="84" y="42"/>
                    <a:pt x="77" y="49"/>
                    <a:pt x="70" y="57"/>
                  </a:cubicBezTo>
                  <a:cubicBezTo>
                    <a:pt x="59" y="68"/>
                    <a:pt x="48" y="80"/>
                    <a:pt x="39" y="93"/>
                  </a:cubicBezTo>
                  <a:cubicBezTo>
                    <a:pt x="37" y="95"/>
                    <a:pt x="40" y="97"/>
                    <a:pt x="42" y="96"/>
                  </a:cubicBezTo>
                  <a:cubicBezTo>
                    <a:pt x="54" y="86"/>
                    <a:pt x="65" y="74"/>
                    <a:pt x="75" y="62"/>
                  </a:cubicBezTo>
                  <a:cubicBezTo>
                    <a:pt x="80" y="56"/>
                    <a:pt x="85" y="50"/>
                    <a:pt x="91" y="44"/>
                  </a:cubicBezTo>
                  <a:cubicBezTo>
                    <a:pt x="94" y="40"/>
                    <a:pt x="114" y="18"/>
                    <a:pt x="107" y="36"/>
                  </a:cubicBezTo>
                  <a:cubicBezTo>
                    <a:pt x="94" y="65"/>
                    <a:pt x="65" y="85"/>
                    <a:pt x="47" y="111"/>
                  </a:cubicBezTo>
                  <a:cubicBezTo>
                    <a:pt x="45" y="112"/>
                    <a:pt x="48" y="114"/>
                    <a:pt x="50" y="113"/>
                  </a:cubicBezTo>
                  <a:cubicBezTo>
                    <a:pt x="73" y="94"/>
                    <a:pt x="93" y="72"/>
                    <a:pt x="113" y="50"/>
                  </a:cubicBezTo>
                  <a:cubicBezTo>
                    <a:pt x="109" y="55"/>
                    <a:pt x="105" y="60"/>
                    <a:pt x="101" y="65"/>
                  </a:cubicBezTo>
                  <a:cubicBezTo>
                    <a:pt x="92" y="77"/>
                    <a:pt x="84" y="89"/>
                    <a:pt x="76" y="103"/>
                  </a:cubicBezTo>
                  <a:cubicBezTo>
                    <a:pt x="75" y="105"/>
                    <a:pt x="78" y="106"/>
                    <a:pt x="79" y="105"/>
                  </a:cubicBezTo>
                  <a:cubicBezTo>
                    <a:pt x="84" y="101"/>
                    <a:pt x="88" y="97"/>
                    <a:pt x="92" y="93"/>
                  </a:cubicBezTo>
                  <a:cubicBezTo>
                    <a:pt x="88" y="100"/>
                    <a:pt x="85" y="107"/>
                    <a:pt x="81" y="113"/>
                  </a:cubicBezTo>
                  <a:cubicBezTo>
                    <a:pt x="80" y="115"/>
                    <a:pt x="83" y="116"/>
                    <a:pt x="84" y="115"/>
                  </a:cubicBezTo>
                  <a:cubicBezTo>
                    <a:pt x="91" y="104"/>
                    <a:pt x="98" y="93"/>
                    <a:pt x="106" y="82"/>
                  </a:cubicBezTo>
                  <a:cubicBezTo>
                    <a:pt x="112" y="73"/>
                    <a:pt x="119" y="65"/>
                    <a:pt x="127" y="57"/>
                  </a:cubicBezTo>
                  <a:cubicBezTo>
                    <a:pt x="127" y="57"/>
                    <a:pt x="144" y="42"/>
                    <a:pt x="142" y="48"/>
                  </a:cubicBezTo>
                  <a:cubicBezTo>
                    <a:pt x="136" y="60"/>
                    <a:pt x="127" y="71"/>
                    <a:pt x="119" y="82"/>
                  </a:cubicBezTo>
                  <a:cubicBezTo>
                    <a:pt x="110" y="91"/>
                    <a:pt x="102" y="100"/>
                    <a:pt x="95" y="109"/>
                  </a:cubicBezTo>
                  <a:cubicBezTo>
                    <a:pt x="91" y="111"/>
                    <a:pt x="90" y="113"/>
                    <a:pt x="90" y="115"/>
                  </a:cubicBezTo>
                  <a:cubicBezTo>
                    <a:pt x="89" y="117"/>
                    <a:pt x="87" y="119"/>
                    <a:pt x="86" y="120"/>
                  </a:cubicBezTo>
                  <a:cubicBezTo>
                    <a:pt x="84" y="122"/>
                    <a:pt x="87" y="125"/>
                    <a:pt x="88" y="123"/>
                  </a:cubicBezTo>
                  <a:cubicBezTo>
                    <a:pt x="99" y="110"/>
                    <a:pt x="111" y="97"/>
                    <a:pt x="122" y="83"/>
                  </a:cubicBezTo>
                  <a:cubicBezTo>
                    <a:pt x="129" y="76"/>
                    <a:pt x="136" y="70"/>
                    <a:pt x="144" y="64"/>
                  </a:cubicBezTo>
                  <a:cubicBezTo>
                    <a:pt x="143" y="65"/>
                    <a:pt x="138" y="79"/>
                    <a:pt x="136" y="82"/>
                  </a:cubicBezTo>
                  <a:cubicBezTo>
                    <a:pt x="122" y="104"/>
                    <a:pt x="100" y="122"/>
                    <a:pt x="84" y="144"/>
                  </a:cubicBezTo>
                  <a:cubicBezTo>
                    <a:pt x="83" y="145"/>
                    <a:pt x="86" y="147"/>
                    <a:pt x="87" y="146"/>
                  </a:cubicBezTo>
                  <a:cubicBezTo>
                    <a:pt x="106" y="129"/>
                    <a:pt x="122" y="109"/>
                    <a:pt x="141" y="92"/>
                  </a:cubicBezTo>
                  <a:cubicBezTo>
                    <a:pt x="146" y="94"/>
                    <a:pt x="145" y="96"/>
                    <a:pt x="139" y="101"/>
                  </a:cubicBezTo>
                  <a:cubicBezTo>
                    <a:pt x="135" y="107"/>
                    <a:pt x="129" y="114"/>
                    <a:pt x="124" y="120"/>
                  </a:cubicBezTo>
                  <a:cubicBezTo>
                    <a:pt x="115" y="131"/>
                    <a:pt x="106" y="141"/>
                    <a:pt x="97" y="152"/>
                  </a:cubicBezTo>
                  <a:cubicBezTo>
                    <a:pt x="96" y="153"/>
                    <a:pt x="96" y="155"/>
                    <a:pt x="97" y="155"/>
                  </a:cubicBezTo>
                  <a:cubicBezTo>
                    <a:pt x="96" y="157"/>
                    <a:pt x="95" y="158"/>
                    <a:pt x="94" y="159"/>
                  </a:cubicBezTo>
                  <a:cubicBezTo>
                    <a:pt x="92" y="161"/>
                    <a:pt x="95" y="164"/>
                    <a:pt x="96" y="162"/>
                  </a:cubicBezTo>
                  <a:cubicBezTo>
                    <a:pt x="116" y="144"/>
                    <a:pt x="136" y="127"/>
                    <a:pt x="148" y="103"/>
                  </a:cubicBezTo>
                  <a:cubicBezTo>
                    <a:pt x="149" y="101"/>
                    <a:pt x="147" y="99"/>
                    <a:pt x="145" y="101"/>
                  </a:cubicBezTo>
                  <a:cubicBezTo>
                    <a:pt x="144" y="102"/>
                    <a:pt x="143" y="103"/>
                    <a:pt x="141" y="104"/>
                  </a:cubicBezTo>
                  <a:cubicBezTo>
                    <a:pt x="146" y="97"/>
                    <a:pt x="151" y="89"/>
                    <a:pt x="154" y="81"/>
                  </a:cubicBezTo>
                  <a:cubicBezTo>
                    <a:pt x="155" y="80"/>
                    <a:pt x="152" y="78"/>
                    <a:pt x="151" y="79"/>
                  </a:cubicBezTo>
                  <a:close/>
                  <a:moveTo>
                    <a:pt x="45" y="26"/>
                  </a:moveTo>
                  <a:cubicBezTo>
                    <a:pt x="53" y="17"/>
                    <a:pt x="70" y="0"/>
                    <a:pt x="48" y="27"/>
                  </a:cubicBezTo>
                  <a:cubicBezTo>
                    <a:pt x="43" y="34"/>
                    <a:pt x="37" y="41"/>
                    <a:pt x="31" y="48"/>
                  </a:cubicBezTo>
                  <a:cubicBezTo>
                    <a:pt x="36" y="41"/>
                    <a:pt x="41" y="33"/>
                    <a:pt x="45" y="26"/>
                  </a:cubicBezTo>
                  <a:close/>
                  <a:moveTo>
                    <a:pt x="72" y="43"/>
                  </a:moveTo>
                  <a:cubicBezTo>
                    <a:pt x="67" y="49"/>
                    <a:pt x="62" y="55"/>
                    <a:pt x="56" y="61"/>
                  </a:cubicBezTo>
                  <a:cubicBezTo>
                    <a:pt x="57" y="60"/>
                    <a:pt x="58" y="59"/>
                    <a:pt x="59" y="58"/>
                  </a:cubicBezTo>
                  <a:cubicBezTo>
                    <a:pt x="63" y="53"/>
                    <a:pt x="67" y="48"/>
                    <a:pt x="72" y="43"/>
                  </a:cubicBezTo>
                  <a:close/>
                  <a:moveTo>
                    <a:pt x="109" y="67"/>
                  </a:moveTo>
                  <a:cubicBezTo>
                    <a:pt x="112" y="61"/>
                    <a:pt x="115" y="56"/>
                    <a:pt x="118" y="50"/>
                  </a:cubicBezTo>
                  <a:cubicBezTo>
                    <a:pt x="121" y="45"/>
                    <a:pt x="125" y="40"/>
                    <a:pt x="129" y="35"/>
                  </a:cubicBezTo>
                  <a:cubicBezTo>
                    <a:pt x="128" y="35"/>
                    <a:pt x="129" y="36"/>
                    <a:pt x="129" y="36"/>
                  </a:cubicBezTo>
                  <a:cubicBezTo>
                    <a:pt x="127" y="39"/>
                    <a:pt x="125" y="43"/>
                    <a:pt x="123" y="46"/>
                  </a:cubicBezTo>
                  <a:cubicBezTo>
                    <a:pt x="119" y="53"/>
                    <a:pt x="114" y="60"/>
                    <a:pt x="109" y="67"/>
                  </a:cubicBezTo>
                  <a:close/>
                  <a:moveTo>
                    <a:pt x="131" y="30"/>
                  </a:moveTo>
                  <a:cubicBezTo>
                    <a:pt x="131" y="29"/>
                    <a:pt x="130" y="28"/>
                    <a:pt x="129" y="29"/>
                  </a:cubicBezTo>
                  <a:cubicBezTo>
                    <a:pt x="131" y="25"/>
                    <a:pt x="133" y="21"/>
                    <a:pt x="135" y="17"/>
                  </a:cubicBezTo>
                  <a:cubicBezTo>
                    <a:pt x="141" y="14"/>
                    <a:pt x="135" y="23"/>
                    <a:pt x="131" y="30"/>
                  </a:cubicBezTo>
                  <a:close/>
                  <a:moveTo>
                    <a:pt x="88" y="92"/>
                  </a:moveTo>
                  <a:cubicBezTo>
                    <a:pt x="73" y="108"/>
                    <a:pt x="97" y="78"/>
                    <a:pt x="99" y="75"/>
                  </a:cubicBezTo>
                  <a:cubicBezTo>
                    <a:pt x="102" y="71"/>
                    <a:pt x="105" y="67"/>
                    <a:pt x="108" y="63"/>
                  </a:cubicBezTo>
                  <a:cubicBezTo>
                    <a:pt x="105" y="69"/>
                    <a:pt x="102" y="74"/>
                    <a:pt x="99" y="80"/>
                  </a:cubicBezTo>
                  <a:cubicBezTo>
                    <a:pt x="96" y="84"/>
                    <a:pt x="92" y="88"/>
                    <a:pt x="88" y="92"/>
                  </a:cubicBezTo>
                  <a:close/>
                  <a:moveTo>
                    <a:pt x="137" y="115"/>
                  </a:moveTo>
                  <a:cubicBezTo>
                    <a:pt x="132" y="123"/>
                    <a:pt x="124" y="131"/>
                    <a:pt x="116" y="138"/>
                  </a:cubicBezTo>
                  <a:cubicBezTo>
                    <a:pt x="117" y="138"/>
                    <a:pt x="117" y="137"/>
                    <a:pt x="117" y="136"/>
                  </a:cubicBezTo>
                  <a:cubicBezTo>
                    <a:pt x="118" y="136"/>
                    <a:pt x="118" y="136"/>
                    <a:pt x="118" y="136"/>
                  </a:cubicBezTo>
                  <a:cubicBezTo>
                    <a:pt x="120" y="132"/>
                    <a:pt x="123" y="129"/>
                    <a:pt x="126" y="126"/>
                  </a:cubicBezTo>
                  <a:cubicBezTo>
                    <a:pt x="129" y="122"/>
                    <a:pt x="148" y="97"/>
                    <a:pt x="137"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03" name="组合 102"/>
          <p:cNvGrpSpPr/>
          <p:nvPr/>
        </p:nvGrpSpPr>
        <p:grpSpPr>
          <a:xfrm>
            <a:off x="6179852" y="1825204"/>
            <a:ext cx="1857370" cy="2010966"/>
            <a:chOff x="5997575" y="1185863"/>
            <a:chExt cx="2073275" cy="2244725"/>
          </a:xfrm>
          <a:solidFill>
            <a:schemeClr val="accent1">
              <a:lumMod val="50000"/>
            </a:schemeClr>
          </a:solidFill>
        </p:grpSpPr>
        <p:sp>
          <p:nvSpPr>
            <p:cNvPr id="104" name="Freeform 18"/>
            <p:cNvSpPr/>
            <p:nvPr/>
          </p:nvSpPr>
          <p:spPr bwMode="auto">
            <a:xfrm>
              <a:off x="6792913" y="2889250"/>
              <a:ext cx="106363" cy="150813"/>
            </a:xfrm>
            <a:custGeom>
              <a:avLst/>
              <a:gdLst>
                <a:gd name="T0" fmla="*/ 28 w 28"/>
                <a:gd name="T1" fmla="*/ 8 h 40"/>
                <a:gd name="T2" fmla="*/ 24 w 28"/>
                <a:gd name="T3" fmla="*/ 7 h 40"/>
                <a:gd name="T4" fmla="*/ 21 w 28"/>
                <a:gd name="T5" fmla="*/ 11 h 40"/>
                <a:gd name="T6" fmla="*/ 23 w 28"/>
                <a:gd name="T7" fmla="*/ 3 h 40"/>
                <a:gd name="T8" fmla="*/ 20 w 28"/>
                <a:gd name="T9" fmla="*/ 1 h 40"/>
                <a:gd name="T10" fmla="*/ 11 w 28"/>
                <a:gd name="T11" fmla="*/ 10 h 40"/>
                <a:gd name="T12" fmla="*/ 12 w 28"/>
                <a:gd name="T13" fmla="*/ 6 h 40"/>
                <a:gd name="T14" fmla="*/ 10 w 28"/>
                <a:gd name="T15" fmla="*/ 5 h 40"/>
                <a:gd name="T16" fmla="*/ 1 w 28"/>
                <a:gd name="T17" fmla="*/ 19 h 40"/>
                <a:gd name="T18" fmla="*/ 3 w 28"/>
                <a:gd name="T19" fmla="*/ 20 h 40"/>
                <a:gd name="T20" fmla="*/ 5 w 28"/>
                <a:gd name="T21" fmla="*/ 17 h 40"/>
                <a:gd name="T22" fmla="*/ 2 w 28"/>
                <a:gd name="T23" fmla="*/ 23 h 40"/>
                <a:gd name="T24" fmla="*/ 6 w 28"/>
                <a:gd name="T25" fmla="*/ 25 h 40"/>
                <a:gd name="T26" fmla="*/ 17 w 28"/>
                <a:gd name="T27" fmla="*/ 9 h 40"/>
                <a:gd name="T28" fmla="*/ 11 w 28"/>
                <a:gd name="T29" fmla="*/ 27 h 40"/>
                <a:gd name="T30" fmla="*/ 15 w 28"/>
                <a:gd name="T31" fmla="*/ 28 h 40"/>
                <a:gd name="T32" fmla="*/ 23 w 28"/>
                <a:gd name="T33" fmla="*/ 16 h 40"/>
                <a:gd name="T34" fmla="*/ 18 w 28"/>
                <a:gd name="T35" fmla="*/ 36 h 40"/>
                <a:gd name="T36" fmla="*/ 22 w 28"/>
                <a:gd name="T37" fmla="*/ 37 h 40"/>
                <a:gd name="T38" fmla="*/ 24 w 28"/>
                <a:gd name="T39" fmla="*/ 30 h 40"/>
                <a:gd name="T40" fmla="*/ 24 w 28"/>
                <a:gd name="T41" fmla="*/ 30 h 40"/>
                <a:gd name="T42" fmla="*/ 28 w 28"/>
                <a:gd name="T4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 h="40">
                  <a:moveTo>
                    <a:pt x="28" y="8"/>
                  </a:moveTo>
                  <a:cubicBezTo>
                    <a:pt x="28" y="6"/>
                    <a:pt x="25" y="5"/>
                    <a:pt x="24" y="7"/>
                  </a:cubicBezTo>
                  <a:cubicBezTo>
                    <a:pt x="23" y="8"/>
                    <a:pt x="22" y="10"/>
                    <a:pt x="21" y="11"/>
                  </a:cubicBezTo>
                  <a:cubicBezTo>
                    <a:pt x="22" y="8"/>
                    <a:pt x="23" y="6"/>
                    <a:pt x="23" y="3"/>
                  </a:cubicBezTo>
                  <a:cubicBezTo>
                    <a:pt x="24" y="1"/>
                    <a:pt x="21" y="0"/>
                    <a:pt x="20" y="1"/>
                  </a:cubicBezTo>
                  <a:cubicBezTo>
                    <a:pt x="17" y="4"/>
                    <a:pt x="14" y="7"/>
                    <a:pt x="11" y="10"/>
                  </a:cubicBezTo>
                  <a:cubicBezTo>
                    <a:pt x="12" y="9"/>
                    <a:pt x="12" y="8"/>
                    <a:pt x="12" y="6"/>
                  </a:cubicBezTo>
                  <a:cubicBezTo>
                    <a:pt x="13" y="4"/>
                    <a:pt x="11" y="4"/>
                    <a:pt x="10" y="5"/>
                  </a:cubicBezTo>
                  <a:cubicBezTo>
                    <a:pt x="7" y="10"/>
                    <a:pt x="3" y="14"/>
                    <a:pt x="1" y="19"/>
                  </a:cubicBezTo>
                  <a:cubicBezTo>
                    <a:pt x="0" y="20"/>
                    <a:pt x="2" y="21"/>
                    <a:pt x="3" y="20"/>
                  </a:cubicBezTo>
                  <a:cubicBezTo>
                    <a:pt x="3" y="19"/>
                    <a:pt x="4" y="18"/>
                    <a:pt x="5" y="17"/>
                  </a:cubicBezTo>
                  <a:cubicBezTo>
                    <a:pt x="4" y="19"/>
                    <a:pt x="3" y="21"/>
                    <a:pt x="2" y="23"/>
                  </a:cubicBezTo>
                  <a:cubicBezTo>
                    <a:pt x="2" y="25"/>
                    <a:pt x="4" y="27"/>
                    <a:pt x="6" y="25"/>
                  </a:cubicBezTo>
                  <a:cubicBezTo>
                    <a:pt x="9" y="19"/>
                    <a:pt x="13" y="14"/>
                    <a:pt x="17" y="9"/>
                  </a:cubicBezTo>
                  <a:cubicBezTo>
                    <a:pt x="16" y="15"/>
                    <a:pt x="13" y="21"/>
                    <a:pt x="11" y="27"/>
                  </a:cubicBezTo>
                  <a:cubicBezTo>
                    <a:pt x="11" y="29"/>
                    <a:pt x="14" y="31"/>
                    <a:pt x="15" y="28"/>
                  </a:cubicBezTo>
                  <a:cubicBezTo>
                    <a:pt x="17" y="24"/>
                    <a:pt x="20" y="20"/>
                    <a:pt x="23" y="16"/>
                  </a:cubicBezTo>
                  <a:cubicBezTo>
                    <a:pt x="22" y="23"/>
                    <a:pt x="20" y="29"/>
                    <a:pt x="18" y="36"/>
                  </a:cubicBezTo>
                  <a:cubicBezTo>
                    <a:pt x="17" y="39"/>
                    <a:pt x="21" y="40"/>
                    <a:pt x="22" y="37"/>
                  </a:cubicBezTo>
                  <a:cubicBezTo>
                    <a:pt x="23" y="35"/>
                    <a:pt x="23" y="33"/>
                    <a:pt x="24" y="30"/>
                  </a:cubicBezTo>
                  <a:cubicBezTo>
                    <a:pt x="24" y="30"/>
                    <a:pt x="24" y="30"/>
                    <a:pt x="24" y="30"/>
                  </a:cubicBezTo>
                  <a:cubicBezTo>
                    <a:pt x="26" y="23"/>
                    <a:pt x="28" y="15"/>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19"/>
            <p:cNvSpPr>
              <a:spLocks noEditPoints="1"/>
            </p:cNvSpPr>
            <p:nvPr/>
          </p:nvSpPr>
          <p:spPr bwMode="auto">
            <a:xfrm>
              <a:off x="5997575" y="1185863"/>
              <a:ext cx="2073275" cy="2244725"/>
            </a:xfrm>
            <a:custGeom>
              <a:avLst/>
              <a:gdLst>
                <a:gd name="T0" fmla="*/ 221 w 552"/>
                <a:gd name="T1" fmla="*/ 152 h 596"/>
                <a:gd name="T2" fmla="*/ 304 w 552"/>
                <a:gd name="T3" fmla="*/ 37 h 596"/>
                <a:gd name="T4" fmla="*/ 310 w 552"/>
                <a:gd name="T5" fmla="*/ 26 h 596"/>
                <a:gd name="T6" fmla="*/ 362 w 552"/>
                <a:gd name="T7" fmla="*/ 44 h 596"/>
                <a:gd name="T8" fmla="*/ 345 w 552"/>
                <a:gd name="T9" fmla="*/ 69 h 596"/>
                <a:gd name="T10" fmla="*/ 300 w 552"/>
                <a:gd name="T11" fmla="*/ 95 h 596"/>
                <a:gd name="T12" fmla="*/ 238 w 552"/>
                <a:gd name="T13" fmla="*/ 151 h 596"/>
                <a:gd name="T14" fmla="*/ 125 w 552"/>
                <a:gd name="T15" fmla="*/ 286 h 596"/>
                <a:gd name="T16" fmla="*/ 183 w 552"/>
                <a:gd name="T17" fmla="*/ 187 h 596"/>
                <a:gd name="T18" fmla="*/ 185 w 552"/>
                <a:gd name="T19" fmla="*/ 169 h 596"/>
                <a:gd name="T20" fmla="*/ 92 w 552"/>
                <a:gd name="T21" fmla="*/ 269 h 596"/>
                <a:gd name="T22" fmla="*/ 74 w 552"/>
                <a:gd name="T23" fmla="*/ 246 h 596"/>
                <a:gd name="T24" fmla="*/ 138 w 552"/>
                <a:gd name="T25" fmla="*/ 154 h 596"/>
                <a:gd name="T26" fmla="*/ 199 w 552"/>
                <a:gd name="T27" fmla="*/ 109 h 596"/>
                <a:gd name="T28" fmla="*/ 123 w 552"/>
                <a:gd name="T29" fmla="*/ 231 h 596"/>
                <a:gd name="T30" fmla="*/ 213 w 552"/>
                <a:gd name="T31" fmla="*/ 63 h 596"/>
                <a:gd name="T32" fmla="*/ 202 w 552"/>
                <a:gd name="T33" fmla="*/ 82 h 596"/>
                <a:gd name="T34" fmla="*/ 257 w 552"/>
                <a:gd name="T35" fmla="*/ 43 h 596"/>
                <a:gd name="T36" fmla="*/ 116 w 552"/>
                <a:gd name="T37" fmla="*/ 90 h 596"/>
                <a:gd name="T38" fmla="*/ 115 w 552"/>
                <a:gd name="T39" fmla="*/ 103 h 596"/>
                <a:gd name="T40" fmla="*/ 136 w 552"/>
                <a:gd name="T41" fmla="*/ 116 h 596"/>
                <a:gd name="T42" fmla="*/ 89 w 552"/>
                <a:gd name="T43" fmla="*/ 163 h 596"/>
                <a:gd name="T44" fmla="*/ 45 w 552"/>
                <a:gd name="T45" fmla="*/ 248 h 596"/>
                <a:gd name="T46" fmla="*/ 31 w 552"/>
                <a:gd name="T47" fmla="*/ 250 h 596"/>
                <a:gd name="T48" fmla="*/ 33 w 552"/>
                <a:gd name="T49" fmla="*/ 268 h 596"/>
                <a:gd name="T50" fmla="*/ 35 w 552"/>
                <a:gd name="T51" fmla="*/ 312 h 596"/>
                <a:gd name="T52" fmla="*/ 50 w 552"/>
                <a:gd name="T53" fmla="*/ 275 h 596"/>
                <a:gd name="T54" fmla="*/ 68 w 552"/>
                <a:gd name="T55" fmla="*/ 301 h 596"/>
                <a:gd name="T56" fmla="*/ 94 w 552"/>
                <a:gd name="T57" fmla="*/ 278 h 596"/>
                <a:gd name="T58" fmla="*/ 117 w 552"/>
                <a:gd name="T59" fmla="*/ 287 h 596"/>
                <a:gd name="T60" fmla="*/ 120 w 552"/>
                <a:gd name="T61" fmla="*/ 318 h 596"/>
                <a:gd name="T62" fmla="*/ 84 w 552"/>
                <a:gd name="T63" fmla="*/ 324 h 596"/>
                <a:gd name="T64" fmla="*/ 51 w 552"/>
                <a:gd name="T65" fmla="*/ 326 h 596"/>
                <a:gd name="T66" fmla="*/ 53 w 552"/>
                <a:gd name="T67" fmla="*/ 368 h 596"/>
                <a:gd name="T68" fmla="*/ 65 w 552"/>
                <a:gd name="T69" fmla="*/ 396 h 596"/>
                <a:gd name="T70" fmla="*/ 153 w 552"/>
                <a:gd name="T71" fmla="*/ 321 h 596"/>
                <a:gd name="T72" fmla="*/ 183 w 552"/>
                <a:gd name="T73" fmla="*/ 340 h 596"/>
                <a:gd name="T74" fmla="*/ 196 w 552"/>
                <a:gd name="T75" fmla="*/ 376 h 596"/>
                <a:gd name="T76" fmla="*/ 150 w 552"/>
                <a:gd name="T77" fmla="*/ 494 h 596"/>
                <a:gd name="T78" fmla="*/ 200 w 552"/>
                <a:gd name="T79" fmla="*/ 505 h 596"/>
                <a:gd name="T80" fmla="*/ 199 w 552"/>
                <a:gd name="T81" fmla="*/ 451 h 596"/>
                <a:gd name="T82" fmla="*/ 205 w 552"/>
                <a:gd name="T83" fmla="*/ 367 h 596"/>
                <a:gd name="T84" fmla="*/ 207 w 552"/>
                <a:gd name="T85" fmla="*/ 317 h 596"/>
                <a:gd name="T86" fmla="*/ 136 w 552"/>
                <a:gd name="T87" fmla="*/ 362 h 596"/>
                <a:gd name="T88" fmla="*/ 269 w 552"/>
                <a:gd name="T89" fmla="*/ 160 h 596"/>
                <a:gd name="T90" fmla="*/ 183 w 552"/>
                <a:gd name="T91" fmla="*/ 289 h 596"/>
                <a:gd name="T92" fmla="*/ 335 w 552"/>
                <a:gd name="T93" fmla="*/ 125 h 596"/>
                <a:gd name="T94" fmla="*/ 341 w 552"/>
                <a:gd name="T95" fmla="*/ 142 h 596"/>
                <a:gd name="T96" fmla="*/ 252 w 552"/>
                <a:gd name="T97" fmla="*/ 278 h 596"/>
                <a:gd name="T98" fmla="*/ 282 w 552"/>
                <a:gd name="T99" fmla="*/ 313 h 596"/>
                <a:gd name="T100" fmla="*/ 314 w 552"/>
                <a:gd name="T101" fmla="*/ 336 h 596"/>
                <a:gd name="T102" fmla="*/ 414 w 552"/>
                <a:gd name="T103" fmla="*/ 177 h 596"/>
                <a:gd name="T104" fmla="*/ 309 w 552"/>
                <a:gd name="T105" fmla="*/ 258 h 596"/>
                <a:gd name="T106" fmla="*/ 396 w 552"/>
                <a:gd name="T107" fmla="*/ 121 h 596"/>
                <a:gd name="T108" fmla="*/ 297 w 552"/>
                <a:gd name="T109" fmla="*/ 185 h 596"/>
                <a:gd name="T110" fmla="*/ 375 w 552"/>
                <a:gd name="T111" fmla="*/ 52 h 596"/>
                <a:gd name="T112" fmla="*/ 523 w 552"/>
                <a:gd name="T113" fmla="*/ 342 h 596"/>
                <a:gd name="T114" fmla="*/ 474 w 552"/>
                <a:gd name="T115" fmla="*/ 421 h 596"/>
                <a:gd name="T116" fmla="*/ 529 w 552"/>
                <a:gd name="T117" fmla="*/ 382 h 596"/>
                <a:gd name="T118" fmla="*/ 180 w 552"/>
                <a:gd name="T119" fmla="*/ 376 h 596"/>
                <a:gd name="T120" fmla="*/ 216 w 552"/>
                <a:gd name="T121" fmla="*/ 261 h 596"/>
                <a:gd name="T122" fmla="*/ 240 w 552"/>
                <a:gd name="T123" fmla="*/ 273 h 596"/>
                <a:gd name="T124" fmla="*/ 379 w 552"/>
                <a:gd name="T125" fmla="*/ 152 h 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2" h="596">
                  <a:moveTo>
                    <a:pt x="548" y="278"/>
                  </a:moveTo>
                  <a:cubicBezTo>
                    <a:pt x="544" y="215"/>
                    <a:pt x="513" y="155"/>
                    <a:pt x="473" y="106"/>
                  </a:cubicBezTo>
                  <a:cubicBezTo>
                    <a:pt x="440" y="65"/>
                    <a:pt x="379" y="28"/>
                    <a:pt x="325" y="28"/>
                  </a:cubicBezTo>
                  <a:cubicBezTo>
                    <a:pt x="319" y="28"/>
                    <a:pt x="319" y="37"/>
                    <a:pt x="325" y="37"/>
                  </a:cubicBezTo>
                  <a:cubicBezTo>
                    <a:pt x="328" y="37"/>
                    <a:pt x="332" y="37"/>
                    <a:pt x="335" y="38"/>
                  </a:cubicBezTo>
                  <a:cubicBezTo>
                    <a:pt x="320" y="54"/>
                    <a:pt x="305" y="71"/>
                    <a:pt x="291" y="88"/>
                  </a:cubicBezTo>
                  <a:cubicBezTo>
                    <a:pt x="288" y="92"/>
                    <a:pt x="284" y="95"/>
                    <a:pt x="281" y="99"/>
                  </a:cubicBezTo>
                  <a:cubicBezTo>
                    <a:pt x="261" y="120"/>
                    <a:pt x="241" y="141"/>
                    <a:pt x="223" y="164"/>
                  </a:cubicBezTo>
                  <a:cubicBezTo>
                    <a:pt x="206" y="184"/>
                    <a:pt x="189" y="204"/>
                    <a:pt x="172" y="224"/>
                  </a:cubicBezTo>
                  <a:cubicBezTo>
                    <a:pt x="155" y="240"/>
                    <a:pt x="131" y="259"/>
                    <a:pt x="121" y="279"/>
                  </a:cubicBezTo>
                  <a:cubicBezTo>
                    <a:pt x="145" y="232"/>
                    <a:pt x="187" y="192"/>
                    <a:pt x="221" y="152"/>
                  </a:cubicBezTo>
                  <a:cubicBezTo>
                    <a:pt x="237" y="133"/>
                    <a:pt x="254" y="114"/>
                    <a:pt x="271" y="95"/>
                  </a:cubicBezTo>
                  <a:cubicBezTo>
                    <a:pt x="286" y="79"/>
                    <a:pt x="305" y="64"/>
                    <a:pt x="316" y="45"/>
                  </a:cubicBezTo>
                  <a:cubicBezTo>
                    <a:pt x="316" y="43"/>
                    <a:pt x="315" y="41"/>
                    <a:pt x="313" y="42"/>
                  </a:cubicBezTo>
                  <a:cubicBezTo>
                    <a:pt x="299" y="51"/>
                    <a:pt x="289" y="65"/>
                    <a:pt x="279" y="78"/>
                  </a:cubicBezTo>
                  <a:cubicBezTo>
                    <a:pt x="274" y="85"/>
                    <a:pt x="269" y="92"/>
                    <a:pt x="264" y="98"/>
                  </a:cubicBezTo>
                  <a:cubicBezTo>
                    <a:pt x="259" y="103"/>
                    <a:pt x="254" y="108"/>
                    <a:pt x="249" y="114"/>
                  </a:cubicBezTo>
                  <a:cubicBezTo>
                    <a:pt x="249" y="115"/>
                    <a:pt x="248" y="116"/>
                    <a:pt x="247" y="116"/>
                  </a:cubicBezTo>
                  <a:cubicBezTo>
                    <a:pt x="237" y="127"/>
                    <a:pt x="226" y="138"/>
                    <a:pt x="216" y="148"/>
                  </a:cubicBezTo>
                  <a:cubicBezTo>
                    <a:pt x="213" y="151"/>
                    <a:pt x="210" y="155"/>
                    <a:pt x="207" y="158"/>
                  </a:cubicBezTo>
                  <a:cubicBezTo>
                    <a:pt x="209" y="156"/>
                    <a:pt x="210" y="154"/>
                    <a:pt x="212" y="152"/>
                  </a:cubicBezTo>
                  <a:cubicBezTo>
                    <a:pt x="244" y="115"/>
                    <a:pt x="279" y="79"/>
                    <a:pt x="304" y="37"/>
                  </a:cubicBezTo>
                  <a:cubicBezTo>
                    <a:pt x="305" y="35"/>
                    <a:pt x="303" y="33"/>
                    <a:pt x="302" y="34"/>
                  </a:cubicBezTo>
                  <a:cubicBezTo>
                    <a:pt x="293" y="43"/>
                    <a:pt x="285" y="52"/>
                    <a:pt x="277" y="61"/>
                  </a:cubicBezTo>
                  <a:cubicBezTo>
                    <a:pt x="283" y="53"/>
                    <a:pt x="289" y="45"/>
                    <a:pt x="294" y="36"/>
                  </a:cubicBezTo>
                  <a:cubicBezTo>
                    <a:pt x="295" y="35"/>
                    <a:pt x="293" y="33"/>
                    <a:pt x="291" y="35"/>
                  </a:cubicBezTo>
                  <a:cubicBezTo>
                    <a:pt x="258" y="70"/>
                    <a:pt x="227" y="108"/>
                    <a:pt x="192" y="143"/>
                  </a:cubicBezTo>
                  <a:cubicBezTo>
                    <a:pt x="171" y="164"/>
                    <a:pt x="150" y="184"/>
                    <a:pt x="129" y="206"/>
                  </a:cubicBezTo>
                  <a:cubicBezTo>
                    <a:pt x="131" y="204"/>
                    <a:pt x="133" y="202"/>
                    <a:pt x="135" y="200"/>
                  </a:cubicBezTo>
                  <a:cubicBezTo>
                    <a:pt x="151" y="179"/>
                    <a:pt x="168" y="159"/>
                    <a:pt x="184" y="138"/>
                  </a:cubicBezTo>
                  <a:cubicBezTo>
                    <a:pt x="214" y="100"/>
                    <a:pt x="249" y="65"/>
                    <a:pt x="278" y="26"/>
                  </a:cubicBezTo>
                  <a:cubicBezTo>
                    <a:pt x="288" y="26"/>
                    <a:pt x="298" y="28"/>
                    <a:pt x="307" y="33"/>
                  </a:cubicBezTo>
                  <a:cubicBezTo>
                    <a:pt x="311" y="35"/>
                    <a:pt x="315" y="29"/>
                    <a:pt x="310" y="26"/>
                  </a:cubicBezTo>
                  <a:cubicBezTo>
                    <a:pt x="269" y="0"/>
                    <a:pt x="209" y="27"/>
                    <a:pt x="170" y="45"/>
                  </a:cubicBezTo>
                  <a:cubicBezTo>
                    <a:pt x="115" y="70"/>
                    <a:pt x="74" y="118"/>
                    <a:pt x="48" y="172"/>
                  </a:cubicBezTo>
                  <a:cubicBezTo>
                    <a:pt x="0" y="271"/>
                    <a:pt x="7" y="408"/>
                    <a:pt x="78" y="494"/>
                  </a:cubicBezTo>
                  <a:cubicBezTo>
                    <a:pt x="147" y="578"/>
                    <a:pt x="280" y="596"/>
                    <a:pt x="376" y="559"/>
                  </a:cubicBezTo>
                  <a:cubicBezTo>
                    <a:pt x="426" y="540"/>
                    <a:pt x="470" y="511"/>
                    <a:pt x="501" y="467"/>
                  </a:cubicBezTo>
                  <a:cubicBezTo>
                    <a:pt x="539" y="414"/>
                    <a:pt x="552" y="343"/>
                    <a:pt x="548" y="278"/>
                  </a:cubicBezTo>
                  <a:close/>
                  <a:moveTo>
                    <a:pt x="304" y="53"/>
                  </a:moveTo>
                  <a:cubicBezTo>
                    <a:pt x="318" y="39"/>
                    <a:pt x="297" y="64"/>
                    <a:pt x="294" y="67"/>
                  </a:cubicBezTo>
                  <a:cubicBezTo>
                    <a:pt x="291" y="69"/>
                    <a:pt x="289" y="71"/>
                    <a:pt x="287" y="74"/>
                  </a:cubicBezTo>
                  <a:cubicBezTo>
                    <a:pt x="292" y="66"/>
                    <a:pt x="298" y="59"/>
                    <a:pt x="304" y="53"/>
                  </a:cubicBezTo>
                  <a:close/>
                  <a:moveTo>
                    <a:pt x="362" y="44"/>
                  </a:moveTo>
                  <a:cubicBezTo>
                    <a:pt x="306" y="96"/>
                    <a:pt x="254" y="155"/>
                    <a:pt x="208" y="218"/>
                  </a:cubicBezTo>
                  <a:cubicBezTo>
                    <a:pt x="174" y="256"/>
                    <a:pt x="142" y="296"/>
                    <a:pt x="110" y="337"/>
                  </a:cubicBezTo>
                  <a:cubicBezTo>
                    <a:pt x="106" y="343"/>
                    <a:pt x="101" y="348"/>
                    <a:pt x="96" y="354"/>
                  </a:cubicBezTo>
                  <a:cubicBezTo>
                    <a:pt x="99" y="350"/>
                    <a:pt x="102" y="346"/>
                    <a:pt x="105" y="342"/>
                  </a:cubicBezTo>
                  <a:cubicBezTo>
                    <a:pt x="114" y="330"/>
                    <a:pt x="124" y="318"/>
                    <a:pt x="133" y="305"/>
                  </a:cubicBezTo>
                  <a:cubicBezTo>
                    <a:pt x="171" y="257"/>
                    <a:pt x="210" y="210"/>
                    <a:pt x="249" y="163"/>
                  </a:cubicBezTo>
                  <a:cubicBezTo>
                    <a:pt x="267" y="140"/>
                    <a:pt x="285" y="117"/>
                    <a:pt x="304" y="95"/>
                  </a:cubicBezTo>
                  <a:cubicBezTo>
                    <a:pt x="320" y="78"/>
                    <a:pt x="337" y="63"/>
                    <a:pt x="349" y="42"/>
                  </a:cubicBezTo>
                  <a:cubicBezTo>
                    <a:pt x="349" y="41"/>
                    <a:pt x="349" y="41"/>
                    <a:pt x="349" y="40"/>
                  </a:cubicBezTo>
                  <a:cubicBezTo>
                    <a:pt x="353" y="41"/>
                    <a:pt x="358" y="43"/>
                    <a:pt x="362" y="44"/>
                  </a:cubicBezTo>
                  <a:close/>
                  <a:moveTo>
                    <a:pt x="345" y="69"/>
                  </a:moveTo>
                  <a:cubicBezTo>
                    <a:pt x="313" y="107"/>
                    <a:pt x="278" y="143"/>
                    <a:pt x="244" y="179"/>
                  </a:cubicBezTo>
                  <a:cubicBezTo>
                    <a:pt x="249" y="172"/>
                    <a:pt x="255" y="165"/>
                    <a:pt x="260" y="159"/>
                  </a:cubicBezTo>
                  <a:cubicBezTo>
                    <a:pt x="278" y="137"/>
                    <a:pt x="296" y="116"/>
                    <a:pt x="315" y="96"/>
                  </a:cubicBezTo>
                  <a:cubicBezTo>
                    <a:pt x="326" y="84"/>
                    <a:pt x="337" y="73"/>
                    <a:pt x="348" y="63"/>
                  </a:cubicBezTo>
                  <a:cubicBezTo>
                    <a:pt x="352" y="58"/>
                    <a:pt x="357" y="54"/>
                    <a:pt x="361" y="50"/>
                  </a:cubicBezTo>
                  <a:cubicBezTo>
                    <a:pt x="364" y="47"/>
                    <a:pt x="347" y="66"/>
                    <a:pt x="345" y="69"/>
                  </a:cubicBezTo>
                  <a:close/>
                  <a:moveTo>
                    <a:pt x="300" y="95"/>
                  </a:moveTo>
                  <a:cubicBezTo>
                    <a:pt x="306" y="88"/>
                    <a:pt x="312" y="81"/>
                    <a:pt x="318" y="73"/>
                  </a:cubicBezTo>
                  <a:cubicBezTo>
                    <a:pt x="325" y="65"/>
                    <a:pt x="337" y="56"/>
                    <a:pt x="342" y="47"/>
                  </a:cubicBezTo>
                  <a:cubicBezTo>
                    <a:pt x="334" y="63"/>
                    <a:pt x="319" y="75"/>
                    <a:pt x="307" y="87"/>
                  </a:cubicBezTo>
                  <a:cubicBezTo>
                    <a:pt x="305" y="90"/>
                    <a:pt x="302" y="93"/>
                    <a:pt x="300" y="95"/>
                  </a:cubicBezTo>
                  <a:close/>
                  <a:moveTo>
                    <a:pt x="317" y="66"/>
                  </a:moveTo>
                  <a:cubicBezTo>
                    <a:pt x="325" y="57"/>
                    <a:pt x="333" y="48"/>
                    <a:pt x="339" y="38"/>
                  </a:cubicBezTo>
                  <a:cubicBezTo>
                    <a:pt x="342" y="39"/>
                    <a:pt x="344" y="39"/>
                    <a:pt x="347" y="40"/>
                  </a:cubicBezTo>
                  <a:cubicBezTo>
                    <a:pt x="346" y="40"/>
                    <a:pt x="346" y="40"/>
                    <a:pt x="346" y="40"/>
                  </a:cubicBezTo>
                  <a:cubicBezTo>
                    <a:pt x="328" y="57"/>
                    <a:pt x="311" y="75"/>
                    <a:pt x="295" y="94"/>
                  </a:cubicBezTo>
                  <a:cubicBezTo>
                    <a:pt x="303" y="85"/>
                    <a:pt x="310" y="75"/>
                    <a:pt x="317" y="66"/>
                  </a:cubicBezTo>
                  <a:close/>
                  <a:moveTo>
                    <a:pt x="238" y="151"/>
                  </a:moveTo>
                  <a:cubicBezTo>
                    <a:pt x="247" y="141"/>
                    <a:pt x="256" y="130"/>
                    <a:pt x="266" y="120"/>
                  </a:cubicBezTo>
                  <a:cubicBezTo>
                    <a:pt x="254" y="133"/>
                    <a:pt x="243" y="147"/>
                    <a:pt x="231" y="160"/>
                  </a:cubicBezTo>
                  <a:cubicBezTo>
                    <a:pt x="226" y="166"/>
                    <a:pt x="219" y="173"/>
                    <a:pt x="213" y="179"/>
                  </a:cubicBezTo>
                  <a:cubicBezTo>
                    <a:pt x="222" y="170"/>
                    <a:pt x="230" y="161"/>
                    <a:pt x="238" y="151"/>
                  </a:cubicBezTo>
                  <a:close/>
                  <a:moveTo>
                    <a:pt x="234" y="162"/>
                  </a:moveTo>
                  <a:cubicBezTo>
                    <a:pt x="253" y="142"/>
                    <a:pt x="273" y="120"/>
                    <a:pt x="292" y="98"/>
                  </a:cubicBezTo>
                  <a:cubicBezTo>
                    <a:pt x="276" y="117"/>
                    <a:pt x="261" y="136"/>
                    <a:pt x="245" y="155"/>
                  </a:cubicBezTo>
                  <a:cubicBezTo>
                    <a:pt x="226" y="177"/>
                    <a:pt x="207" y="199"/>
                    <a:pt x="187" y="221"/>
                  </a:cubicBezTo>
                  <a:cubicBezTo>
                    <a:pt x="171" y="239"/>
                    <a:pt x="148" y="258"/>
                    <a:pt x="135" y="277"/>
                  </a:cubicBezTo>
                  <a:cubicBezTo>
                    <a:pt x="135" y="277"/>
                    <a:pt x="135" y="277"/>
                    <a:pt x="135" y="277"/>
                  </a:cubicBezTo>
                  <a:cubicBezTo>
                    <a:pt x="145" y="262"/>
                    <a:pt x="156" y="247"/>
                    <a:pt x="168" y="233"/>
                  </a:cubicBezTo>
                  <a:cubicBezTo>
                    <a:pt x="190" y="210"/>
                    <a:pt x="212" y="186"/>
                    <a:pt x="234" y="162"/>
                  </a:cubicBezTo>
                  <a:close/>
                  <a:moveTo>
                    <a:pt x="146" y="256"/>
                  </a:moveTo>
                  <a:cubicBezTo>
                    <a:pt x="139" y="265"/>
                    <a:pt x="132" y="275"/>
                    <a:pt x="126" y="285"/>
                  </a:cubicBezTo>
                  <a:cubicBezTo>
                    <a:pt x="125" y="285"/>
                    <a:pt x="125" y="285"/>
                    <a:pt x="125" y="286"/>
                  </a:cubicBezTo>
                  <a:cubicBezTo>
                    <a:pt x="125" y="286"/>
                    <a:pt x="125" y="286"/>
                    <a:pt x="124" y="287"/>
                  </a:cubicBezTo>
                  <a:cubicBezTo>
                    <a:pt x="118" y="291"/>
                    <a:pt x="119" y="288"/>
                    <a:pt x="120" y="283"/>
                  </a:cubicBezTo>
                  <a:cubicBezTo>
                    <a:pt x="129" y="274"/>
                    <a:pt x="137" y="265"/>
                    <a:pt x="146" y="256"/>
                  </a:cubicBezTo>
                  <a:close/>
                  <a:moveTo>
                    <a:pt x="211" y="159"/>
                  </a:moveTo>
                  <a:cubicBezTo>
                    <a:pt x="200" y="172"/>
                    <a:pt x="189" y="185"/>
                    <a:pt x="177" y="199"/>
                  </a:cubicBezTo>
                  <a:cubicBezTo>
                    <a:pt x="155" y="224"/>
                    <a:pt x="134" y="249"/>
                    <a:pt x="118" y="279"/>
                  </a:cubicBezTo>
                  <a:cubicBezTo>
                    <a:pt x="117" y="279"/>
                    <a:pt x="116" y="279"/>
                    <a:pt x="115" y="280"/>
                  </a:cubicBezTo>
                  <a:cubicBezTo>
                    <a:pt x="115" y="279"/>
                    <a:pt x="115" y="278"/>
                    <a:pt x="115" y="278"/>
                  </a:cubicBezTo>
                  <a:cubicBezTo>
                    <a:pt x="118" y="273"/>
                    <a:pt x="120" y="268"/>
                    <a:pt x="123" y="262"/>
                  </a:cubicBezTo>
                  <a:cubicBezTo>
                    <a:pt x="123" y="262"/>
                    <a:pt x="123" y="261"/>
                    <a:pt x="123" y="261"/>
                  </a:cubicBezTo>
                  <a:cubicBezTo>
                    <a:pt x="144" y="238"/>
                    <a:pt x="163" y="212"/>
                    <a:pt x="183" y="187"/>
                  </a:cubicBezTo>
                  <a:cubicBezTo>
                    <a:pt x="192" y="178"/>
                    <a:pt x="202" y="168"/>
                    <a:pt x="211" y="159"/>
                  </a:cubicBezTo>
                  <a:close/>
                  <a:moveTo>
                    <a:pt x="86" y="257"/>
                  </a:moveTo>
                  <a:cubicBezTo>
                    <a:pt x="85" y="259"/>
                    <a:pt x="87" y="261"/>
                    <a:pt x="89" y="259"/>
                  </a:cubicBezTo>
                  <a:cubicBezTo>
                    <a:pt x="135" y="198"/>
                    <a:pt x="193" y="149"/>
                    <a:pt x="245" y="93"/>
                  </a:cubicBezTo>
                  <a:cubicBezTo>
                    <a:pt x="247" y="90"/>
                    <a:pt x="250" y="88"/>
                    <a:pt x="252" y="85"/>
                  </a:cubicBezTo>
                  <a:cubicBezTo>
                    <a:pt x="241" y="98"/>
                    <a:pt x="229" y="111"/>
                    <a:pt x="219" y="124"/>
                  </a:cubicBezTo>
                  <a:cubicBezTo>
                    <a:pt x="211" y="132"/>
                    <a:pt x="202" y="140"/>
                    <a:pt x="194" y="148"/>
                  </a:cubicBezTo>
                  <a:cubicBezTo>
                    <a:pt x="160" y="180"/>
                    <a:pt x="126" y="212"/>
                    <a:pt x="106" y="255"/>
                  </a:cubicBezTo>
                  <a:cubicBezTo>
                    <a:pt x="106" y="256"/>
                    <a:pt x="107" y="258"/>
                    <a:pt x="108" y="257"/>
                  </a:cubicBezTo>
                  <a:cubicBezTo>
                    <a:pt x="120" y="253"/>
                    <a:pt x="127" y="244"/>
                    <a:pt x="134" y="235"/>
                  </a:cubicBezTo>
                  <a:cubicBezTo>
                    <a:pt x="151" y="213"/>
                    <a:pt x="167" y="191"/>
                    <a:pt x="185" y="169"/>
                  </a:cubicBezTo>
                  <a:cubicBezTo>
                    <a:pt x="198" y="153"/>
                    <a:pt x="213" y="137"/>
                    <a:pt x="227" y="121"/>
                  </a:cubicBezTo>
                  <a:cubicBezTo>
                    <a:pt x="251" y="97"/>
                    <a:pt x="280" y="70"/>
                    <a:pt x="297" y="42"/>
                  </a:cubicBezTo>
                  <a:cubicBezTo>
                    <a:pt x="267" y="93"/>
                    <a:pt x="224" y="136"/>
                    <a:pt x="185" y="181"/>
                  </a:cubicBezTo>
                  <a:cubicBezTo>
                    <a:pt x="160" y="207"/>
                    <a:pt x="136" y="234"/>
                    <a:pt x="115" y="263"/>
                  </a:cubicBezTo>
                  <a:cubicBezTo>
                    <a:pt x="113" y="265"/>
                    <a:pt x="111" y="266"/>
                    <a:pt x="109" y="268"/>
                  </a:cubicBezTo>
                  <a:cubicBezTo>
                    <a:pt x="109" y="266"/>
                    <a:pt x="110" y="264"/>
                    <a:pt x="111" y="262"/>
                  </a:cubicBezTo>
                  <a:cubicBezTo>
                    <a:pt x="111" y="260"/>
                    <a:pt x="109" y="259"/>
                    <a:pt x="108" y="260"/>
                  </a:cubicBezTo>
                  <a:cubicBezTo>
                    <a:pt x="105" y="263"/>
                    <a:pt x="103" y="266"/>
                    <a:pt x="101" y="269"/>
                  </a:cubicBezTo>
                  <a:cubicBezTo>
                    <a:pt x="97" y="273"/>
                    <a:pt x="97" y="278"/>
                    <a:pt x="98" y="271"/>
                  </a:cubicBezTo>
                  <a:cubicBezTo>
                    <a:pt x="98" y="269"/>
                    <a:pt x="96" y="268"/>
                    <a:pt x="95" y="269"/>
                  </a:cubicBezTo>
                  <a:cubicBezTo>
                    <a:pt x="86" y="277"/>
                    <a:pt x="88" y="280"/>
                    <a:pt x="92" y="269"/>
                  </a:cubicBezTo>
                  <a:cubicBezTo>
                    <a:pt x="93" y="268"/>
                    <a:pt x="91" y="266"/>
                    <a:pt x="90" y="267"/>
                  </a:cubicBezTo>
                  <a:cubicBezTo>
                    <a:pt x="84" y="271"/>
                    <a:pt x="79" y="276"/>
                    <a:pt x="76" y="281"/>
                  </a:cubicBezTo>
                  <a:cubicBezTo>
                    <a:pt x="79" y="275"/>
                    <a:pt x="82" y="270"/>
                    <a:pt x="84" y="263"/>
                  </a:cubicBezTo>
                  <a:cubicBezTo>
                    <a:pt x="84" y="262"/>
                    <a:pt x="83" y="260"/>
                    <a:pt x="82" y="261"/>
                  </a:cubicBezTo>
                  <a:cubicBezTo>
                    <a:pt x="76" y="265"/>
                    <a:pt x="71" y="270"/>
                    <a:pt x="67" y="275"/>
                  </a:cubicBezTo>
                  <a:cubicBezTo>
                    <a:pt x="65" y="277"/>
                    <a:pt x="65" y="271"/>
                    <a:pt x="65" y="267"/>
                  </a:cubicBezTo>
                  <a:cubicBezTo>
                    <a:pt x="65" y="266"/>
                    <a:pt x="66" y="265"/>
                    <a:pt x="66" y="264"/>
                  </a:cubicBezTo>
                  <a:cubicBezTo>
                    <a:pt x="66" y="263"/>
                    <a:pt x="65" y="262"/>
                    <a:pt x="64" y="262"/>
                  </a:cubicBezTo>
                  <a:cubicBezTo>
                    <a:pt x="65" y="260"/>
                    <a:pt x="66" y="257"/>
                    <a:pt x="68" y="255"/>
                  </a:cubicBezTo>
                  <a:cubicBezTo>
                    <a:pt x="70" y="252"/>
                    <a:pt x="72" y="249"/>
                    <a:pt x="74" y="246"/>
                  </a:cubicBezTo>
                  <a:cubicBezTo>
                    <a:pt x="74" y="246"/>
                    <a:pt x="74" y="246"/>
                    <a:pt x="74" y="246"/>
                  </a:cubicBezTo>
                  <a:cubicBezTo>
                    <a:pt x="75" y="245"/>
                    <a:pt x="76" y="243"/>
                    <a:pt x="77" y="242"/>
                  </a:cubicBezTo>
                  <a:cubicBezTo>
                    <a:pt x="78" y="240"/>
                    <a:pt x="76" y="239"/>
                    <a:pt x="74" y="240"/>
                  </a:cubicBezTo>
                  <a:cubicBezTo>
                    <a:pt x="73" y="242"/>
                    <a:pt x="72" y="243"/>
                    <a:pt x="71" y="245"/>
                  </a:cubicBezTo>
                  <a:cubicBezTo>
                    <a:pt x="69" y="245"/>
                    <a:pt x="68" y="247"/>
                    <a:pt x="67" y="250"/>
                  </a:cubicBezTo>
                  <a:cubicBezTo>
                    <a:pt x="62" y="258"/>
                    <a:pt x="56" y="265"/>
                    <a:pt x="50" y="273"/>
                  </a:cubicBezTo>
                  <a:cubicBezTo>
                    <a:pt x="49" y="273"/>
                    <a:pt x="49" y="274"/>
                    <a:pt x="49" y="274"/>
                  </a:cubicBezTo>
                  <a:cubicBezTo>
                    <a:pt x="49" y="274"/>
                    <a:pt x="48" y="273"/>
                    <a:pt x="48" y="274"/>
                  </a:cubicBezTo>
                  <a:cubicBezTo>
                    <a:pt x="46" y="274"/>
                    <a:pt x="45" y="275"/>
                    <a:pt x="43" y="275"/>
                  </a:cubicBezTo>
                  <a:cubicBezTo>
                    <a:pt x="46" y="271"/>
                    <a:pt x="49" y="267"/>
                    <a:pt x="51" y="262"/>
                  </a:cubicBezTo>
                  <a:cubicBezTo>
                    <a:pt x="51" y="262"/>
                    <a:pt x="51" y="261"/>
                    <a:pt x="51" y="261"/>
                  </a:cubicBezTo>
                  <a:cubicBezTo>
                    <a:pt x="78" y="223"/>
                    <a:pt x="107" y="188"/>
                    <a:pt x="138" y="154"/>
                  </a:cubicBezTo>
                  <a:cubicBezTo>
                    <a:pt x="151" y="140"/>
                    <a:pt x="163" y="126"/>
                    <a:pt x="176" y="112"/>
                  </a:cubicBezTo>
                  <a:cubicBezTo>
                    <a:pt x="175" y="114"/>
                    <a:pt x="174" y="116"/>
                    <a:pt x="172" y="118"/>
                  </a:cubicBezTo>
                  <a:cubicBezTo>
                    <a:pt x="172" y="119"/>
                    <a:pt x="173" y="122"/>
                    <a:pt x="175" y="120"/>
                  </a:cubicBezTo>
                  <a:cubicBezTo>
                    <a:pt x="175" y="120"/>
                    <a:pt x="175" y="120"/>
                    <a:pt x="175" y="120"/>
                  </a:cubicBezTo>
                  <a:cubicBezTo>
                    <a:pt x="156" y="147"/>
                    <a:pt x="136" y="173"/>
                    <a:pt x="116" y="199"/>
                  </a:cubicBezTo>
                  <a:cubicBezTo>
                    <a:pt x="112" y="204"/>
                    <a:pt x="109" y="209"/>
                    <a:pt x="105" y="214"/>
                  </a:cubicBezTo>
                  <a:cubicBezTo>
                    <a:pt x="91" y="231"/>
                    <a:pt x="77" y="249"/>
                    <a:pt x="66" y="269"/>
                  </a:cubicBezTo>
                  <a:cubicBezTo>
                    <a:pt x="65" y="271"/>
                    <a:pt x="68" y="272"/>
                    <a:pt x="69" y="270"/>
                  </a:cubicBezTo>
                  <a:cubicBezTo>
                    <a:pt x="81" y="253"/>
                    <a:pt x="93" y="236"/>
                    <a:pt x="105" y="220"/>
                  </a:cubicBezTo>
                  <a:cubicBezTo>
                    <a:pt x="107" y="217"/>
                    <a:pt x="110" y="215"/>
                    <a:pt x="112" y="212"/>
                  </a:cubicBezTo>
                  <a:cubicBezTo>
                    <a:pt x="141" y="178"/>
                    <a:pt x="170" y="144"/>
                    <a:pt x="199" y="109"/>
                  </a:cubicBezTo>
                  <a:cubicBezTo>
                    <a:pt x="212" y="94"/>
                    <a:pt x="225" y="80"/>
                    <a:pt x="239" y="66"/>
                  </a:cubicBezTo>
                  <a:cubicBezTo>
                    <a:pt x="239" y="66"/>
                    <a:pt x="240" y="66"/>
                    <a:pt x="240" y="65"/>
                  </a:cubicBezTo>
                  <a:cubicBezTo>
                    <a:pt x="242" y="64"/>
                    <a:pt x="243" y="62"/>
                    <a:pt x="244" y="60"/>
                  </a:cubicBezTo>
                  <a:cubicBezTo>
                    <a:pt x="245" y="60"/>
                    <a:pt x="245" y="59"/>
                    <a:pt x="245" y="59"/>
                  </a:cubicBezTo>
                  <a:cubicBezTo>
                    <a:pt x="248" y="57"/>
                    <a:pt x="250" y="54"/>
                    <a:pt x="252" y="52"/>
                  </a:cubicBezTo>
                  <a:cubicBezTo>
                    <a:pt x="195" y="118"/>
                    <a:pt x="137" y="186"/>
                    <a:pt x="86" y="257"/>
                  </a:cubicBezTo>
                  <a:close/>
                  <a:moveTo>
                    <a:pt x="198" y="148"/>
                  </a:moveTo>
                  <a:cubicBezTo>
                    <a:pt x="193" y="155"/>
                    <a:pt x="188" y="161"/>
                    <a:pt x="182" y="167"/>
                  </a:cubicBezTo>
                  <a:cubicBezTo>
                    <a:pt x="164" y="189"/>
                    <a:pt x="148" y="210"/>
                    <a:pt x="131" y="233"/>
                  </a:cubicBezTo>
                  <a:cubicBezTo>
                    <a:pt x="131" y="234"/>
                    <a:pt x="112" y="250"/>
                    <a:pt x="112" y="250"/>
                  </a:cubicBezTo>
                  <a:cubicBezTo>
                    <a:pt x="115" y="243"/>
                    <a:pt x="119" y="237"/>
                    <a:pt x="123" y="231"/>
                  </a:cubicBezTo>
                  <a:cubicBezTo>
                    <a:pt x="132" y="216"/>
                    <a:pt x="144" y="202"/>
                    <a:pt x="156" y="189"/>
                  </a:cubicBezTo>
                  <a:cubicBezTo>
                    <a:pt x="170" y="175"/>
                    <a:pt x="184" y="162"/>
                    <a:pt x="198" y="148"/>
                  </a:cubicBezTo>
                  <a:close/>
                  <a:moveTo>
                    <a:pt x="60" y="274"/>
                  </a:moveTo>
                  <a:cubicBezTo>
                    <a:pt x="61" y="273"/>
                    <a:pt x="62" y="273"/>
                    <a:pt x="62" y="272"/>
                  </a:cubicBezTo>
                  <a:cubicBezTo>
                    <a:pt x="63" y="273"/>
                    <a:pt x="62" y="276"/>
                    <a:pt x="62" y="280"/>
                  </a:cubicBezTo>
                  <a:cubicBezTo>
                    <a:pt x="61" y="281"/>
                    <a:pt x="60" y="281"/>
                    <a:pt x="59" y="281"/>
                  </a:cubicBezTo>
                  <a:cubicBezTo>
                    <a:pt x="62" y="278"/>
                    <a:pt x="62" y="276"/>
                    <a:pt x="60" y="274"/>
                  </a:cubicBezTo>
                  <a:close/>
                  <a:moveTo>
                    <a:pt x="119" y="154"/>
                  </a:moveTo>
                  <a:cubicBezTo>
                    <a:pt x="147" y="125"/>
                    <a:pt x="174" y="95"/>
                    <a:pt x="203" y="67"/>
                  </a:cubicBezTo>
                  <a:cubicBezTo>
                    <a:pt x="211" y="59"/>
                    <a:pt x="220" y="51"/>
                    <a:pt x="229" y="43"/>
                  </a:cubicBezTo>
                  <a:cubicBezTo>
                    <a:pt x="227" y="45"/>
                    <a:pt x="218" y="58"/>
                    <a:pt x="213" y="63"/>
                  </a:cubicBezTo>
                  <a:cubicBezTo>
                    <a:pt x="206" y="71"/>
                    <a:pt x="199" y="79"/>
                    <a:pt x="193" y="88"/>
                  </a:cubicBezTo>
                  <a:cubicBezTo>
                    <a:pt x="157" y="128"/>
                    <a:pt x="121" y="167"/>
                    <a:pt x="86" y="209"/>
                  </a:cubicBezTo>
                  <a:cubicBezTo>
                    <a:pt x="98" y="192"/>
                    <a:pt x="110" y="175"/>
                    <a:pt x="119" y="156"/>
                  </a:cubicBezTo>
                  <a:cubicBezTo>
                    <a:pt x="120" y="155"/>
                    <a:pt x="119" y="155"/>
                    <a:pt x="119" y="154"/>
                  </a:cubicBezTo>
                  <a:close/>
                  <a:moveTo>
                    <a:pt x="202" y="82"/>
                  </a:moveTo>
                  <a:cubicBezTo>
                    <a:pt x="199" y="86"/>
                    <a:pt x="196" y="90"/>
                    <a:pt x="195" y="92"/>
                  </a:cubicBezTo>
                  <a:cubicBezTo>
                    <a:pt x="190" y="98"/>
                    <a:pt x="186" y="105"/>
                    <a:pt x="181" y="111"/>
                  </a:cubicBezTo>
                  <a:cubicBezTo>
                    <a:pt x="177" y="115"/>
                    <a:pt x="180" y="111"/>
                    <a:pt x="184" y="105"/>
                  </a:cubicBezTo>
                  <a:cubicBezTo>
                    <a:pt x="186" y="102"/>
                    <a:pt x="189" y="98"/>
                    <a:pt x="191" y="94"/>
                  </a:cubicBezTo>
                  <a:cubicBezTo>
                    <a:pt x="194" y="91"/>
                    <a:pt x="198" y="88"/>
                    <a:pt x="201" y="84"/>
                  </a:cubicBezTo>
                  <a:cubicBezTo>
                    <a:pt x="201" y="83"/>
                    <a:pt x="202" y="83"/>
                    <a:pt x="202" y="82"/>
                  </a:cubicBezTo>
                  <a:close/>
                  <a:moveTo>
                    <a:pt x="252" y="44"/>
                  </a:moveTo>
                  <a:cubicBezTo>
                    <a:pt x="252" y="45"/>
                    <a:pt x="240" y="60"/>
                    <a:pt x="238" y="63"/>
                  </a:cubicBezTo>
                  <a:cubicBezTo>
                    <a:pt x="237" y="64"/>
                    <a:pt x="237" y="64"/>
                    <a:pt x="237" y="64"/>
                  </a:cubicBezTo>
                  <a:cubicBezTo>
                    <a:pt x="213" y="90"/>
                    <a:pt x="188" y="117"/>
                    <a:pt x="165" y="145"/>
                  </a:cubicBezTo>
                  <a:cubicBezTo>
                    <a:pt x="156" y="156"/>
                    <a:pt x="146" y="167"/>
                    <a:pt x="136" y="179"/>
                  </a:cubicBezTo>
                  <a:cubicBezTo>
                    <a:pt x="152" y="157"/>
                    <a:pt x="169" y="135"/>
                    <a:pt x="184" y="113"/>
                  </a:cubicBezTo>
                  <a:cubicBezTo>
                    <a:pt x="198" y="101"/>
                    <a:pt x="210" y="87"/>
                    <a:pt x="222" y="73"/>
                  </a:cubicBezTo>
                  <a:cubicBezTo>
                    <a:pt x="231" y="63"/>
                    <a:pt x="240" y="52"/>
                    <a:pt x="250" y="43"/>
                  </a:cubicBezTo>
                  <a:cubicBezTo>
                    <a:pt x="258" y="35"/>
                    <a:pt x="259" y="35"/>
                    <a:pt x="252" y="44"/>
                  </a:cubicBezTo>
                  <a:close/>
                  <a:moveTo>
                    <a:pt x="273" y="26"/>
                  </a:moveTo>
                  <a:cubicBezTo>
                    <a:pt x="268" y="32"/>
                    <a:pt x="262" y="37"/>
                    <a:pt x="257" y="43"/>
                  </a:cubicBezTo>
                  <a:cubicBezTo>
                    <a:pt x="259" y="39"/>
                    <a:pt x="261" y="36"/>
                    <a:pt x="263" y="32"/>
                  </a:cubicBezTo>
                  <a:cubicBezTo>
                    <a:pt x="264" y="30"/>
                    <a:pt x="262" y="29"/>
                    <a:pt x="260" y="30"/>
                  </a:cubicBezTo>
                  <a:cubicBezTo>
                    <a:pt x="235" y="50"/>
                    <a:pt x="216" y="76"/>
                    <a:pt x="194" y="99"/>
                  </a:cubicBezTo>
                  <a:cubicBezTo>
                    <a:pt x="200" y="89"/>
                    <a:pt x="207" y="80"/>
                    <a:pt x="213" y="70"/>
                  </a:cubicBezTo>
                  <a:cubicBezTo>
                    <a:pt x="213" y="69"/>
                    <a:pt x="213" y="69"/>
                    <a:pt x="213" y="68"/>
                  </a:cubicBezTo>
                  <a:cubicBezTo>
                    <a:pt x="224" y="56"/>
                    <a:pt x="234" y="45"/>
                    <a:pt x="244" y="32"/>
                  </a:cubicBezTo>
                  <a:cubicBezTo>
                    <a:pt x="245" y="31"/>
                    <a:pt x="243" y="29"/>
                    <a:pt x="242" y="30"/>
                  </a:cubicBezTo>
                  <a:cubicBezTo>
                    <a:pt x="214" y="50"/>
                    <a:pt x="190" y="74"/>
                    <a:pt x="167" y="99"/>
                  </a:cubicBezTo>
                  <a:cubicBezTo>
                    <a:pt x="182" y="80"/>
                    <a:pt x="197" y="60"/>
                    <a:pt x="209" y="38"/>
                  </a:cubicBezTo>
                  <a:cubicBezTo>
                    <a:pt x="228" y="32"/>
                    <a:pt x="251" y="26"/>
                    <a:pt x="273" y="26"/>
                  </a:cubicBezTo>
                  <a:close/>
                  <a:moveTo>
                    <a:pt x="116" y="90"/>
                  </a:moveTo>
                  <a:cubicBezTo>
                    <a:pt x="141" y="67"/>
                    <a:pt x="170" y="52"/>
                    <a:pt x="201" y="41"/>
                  </a:cubicBezTo>
                  <a:cubicBezTo>
                    <a:pt x="182" y="60"/>
                    <a:pt x="165" y="80"/>
                    <a:pt x="148" y="100"/>
                  </a:cubicBezTo>
                  <a:cubicBezTo>
                    <a:pt x="144" y="105"/>
                    <a:pt x="139" y="110"/>
                    <a:pt x="134" y="115"/>
                  </a:cubicBezTo>
                  <a:cubicBezTo>
                    <a:pt x="130" y="117"/>
                    <a:pt x="126" y="119"/>
                    <a:pt x="122" y="122"/>
                  </a:cubicBezTo>
                  <a:cubicBezTo>
                    <a:pt x="117" y="125"/>
                    <a:pt x="120" y="119"/>
                    <a:pt x="121" y="115"/>
                  </a:cubicBezTo>
                  <a:cubicBezTo>
                    <a:pt x="121" y="114"/>
                    <a:pt x="120" y="113"/>
                    <a:pt x="119" y="113"/>
                  </a:cubicBezTo>
                  <a:cubicBezTo>
                    <a:pt x="112" y="115"/>
                    <a:pt x="110" y="119"/>
                    <a:pt x="113" y="110"/>
                  </a:cubicBezTo>
                  <a:cubicBezTo>
                    <a:pt x="116" y="104"/>
                    <a:pt x="122" y="100"/>
                    <a:pt x="126" y="95"/>
                  </a:cubicBezTo>
                  <a:cubicBezTo>
                    <a:pt x="127" y="94"/>
                    <a:pt x="126" y="92"/>
                    <a:pt x="124" y="93"/>
                  </a:cubicBezTo>
                  <a:cubicBezTo>
                    <a:pt x="119" y="94"/>
                    <a:pt x="117" y="97"/>
                    <a:pt x="114" y="101"/>
                  </a:cubicBezTo>
                  <a:cubicBezTo>
                    <a:pt x="113" y="102"/>
                    <a:pt x="114" y="103"/>
                    <a:pt x="115" y="103"/>
                  </a:cubicBezTo>
                  <a:cubicBezTo>
                    <a:pt x="112" y="107"/>
                    <a:pt x="109" y="112"/>
                    <a:pt x="109" y="118"/>
                  </a:cubicBezTo>
                  <a:cubicBezTo>
                    <a:pt x="109" y="119"/>
                    <a:pt x="110" y="119"/>
                    <a:pt x="111" y="119"/>
                  </a:cubicBezTo>
                  <a:cubicBezTo>
                    <a:pt x="120" y="114"/>
                    <a:pt x="117" y="118"/>
                    <a:pt x="117" y="126"/>
                  </a:cubicBezTo>
                  <a:cubicBezTo>
                    <a:pt x="117" y="127"/>
                    <a:pt x="118" y="128"/>
                    <a:pt x="119" y="127"/>
                  </a:cubicBezTo>
                  <a:cubicBezTo>
                    <a:pt x="121" y="126"/>
                    <a:pt x="123" y="124"/>
                    <a:pt x="125" y="123"/>
                  </a:cubicBezTo>
                  <a:cubicBezTo>
                    <a:pt x="115" y="133"/>
                    <a:pt x="106" y="144"/>
                    <a:pt x="101" y="156"/>
                  </a:cubicBezTo>
                  <a:cubicBezTo>
                    <a:pt x="101" y="157"/>
                    <a:pt x="102" y="157"/>
                    <a:pt x="102" y="156"/>
                  </a:cubicBezTo>
                  <a:cubicBezTo>
                    <a:pt x="104" y="155"/>
                    <a:pt x="104" y="155"/>
                    <a:pt x="104" y="155"/>
                  </a:cubicBezTo>
                  <a:cubicBezTo>
                    <a:pt x="104" y="154"/>
                    <a:pt x="103" y="153"/>
                    <a:pt x="103" y="154"/>
                  </a:cubicBezTo>
                  <a:cubicBezTo>
                    <a:pt x="112" y="142"/>
                    <a:pt x="123" y="130"/>
                    <a:pt x="133" y="119"/>
                  </a:cubicBezTo>
                  <a:cubicBezTo>
                    <a:pt x="134" y="118"/>
                    <a:pt x="135" y="117"/>
                    <a:pt x="136" y="116"/>
                  </a:cubicBezTo>
                  <a:cubicBezTo>
                    <a:pt x="136" y="116"/>
                    <a:pt x="136" y="116"/>
                    <a:pt x="136" y="116"/>
                  </a:cubicBezTo>
                  <a:cubicBezTo>
                    <a:pt x="143" y="109"/>
                    <a:pt x="149" y="102"/>
                    <a:pt x="155" y="95"/>
                  </a:cubicBezTo>
                  <a:cubicBezTo>
                    <a:pt x="163" y="86"/>
                    <a:pt x="171" y="77"/>
                    <a:pt x="179" y="68"/>
                  </a:cubicBezTo>
                  <a:cubicBezTo>
                    <a:pt x="186" y="59"/>
                    <a:pt x="199" y="51"/>
                    <a:pt x="204" y="41"/>
                  </a:cubicBezTo>
                  <a:cubicBezTo>
                    <a:pt x="178" y="88"/>
                    <a:pt x="139" y="128"/>
                    <a:pt x="102" y="167"/>
                  </a:cubicBezTo>
                  <a:cubicBezTo>
                    <a:pt x="101" y="168"/>
                    <a:pt x="102" y="169"/>
                    <a:pt x="103" y="169"/>
                  </a:cubicBezTo>
                  <a:cubicBezTo>
                    <a:pt x="95" y="178"/>
                    <a:pt x="89" y="187"/>
                    <a:pt x="82" y="196"/>
                  </a:cubicBezTo>
                  <a:cubicBezTo>
                    <a:pt x="88" y="185"/>
                    <a:pt x="93" y="173"/>
                    <a:pt x="97" y="162"/>
                  </a:cubicBezTo>
                  <a:cubicBezTo>
                    <a:pt x="97" y="160"/>
                    <a:pt x="95" y="159"/>
                    <a:pt x="94" y="160"/>
                  </a:cubicBezTo>
                  <a:cubicBezTo>
                    <a:pt x="92" y="162"/>
                    <a:pt x="89" y="164"/>
                    <a:pt x="87" y="167"/>
                  </a:cubicBezTo>
                  <a:cubicBezTo>
                    <a:pt x="88" y="165"/>
                    <a:pt x="89" y="164"/>
                    <a:pt x="89" y="163"/>
                  </a:cubicBezTo>
                  <a:cubicBezTo>
                    <a:pt x="90" y="162"/>
                    <a:pt x="88" y="160"/>
                    <a:pt x="87" y="161"/>
                  </a:cubicBezTo>
                  <a:cubicBezTo>
                    <a:pt x="75" y="174"/>
                    <a:pt x="64" y="188"/>
                    <a:pt x="56" y="204"/>
                  </a:cubicBezTo>
                  <a:cubicBezTo>
                    <a:pt x="55" y="205"/>
                    <a:pt x="57" y="206"/>
                    <a:pt x="57" y="205"/>
                  </a:cubicBezTo>
                  <a:cubicBezTo>
                    <a:pt x="64" y="192"/>
                    <a:pt x="80" y="176"/>
                    <a:pt x="84" y="169"/>
                  </a:cubicBezTo>
                  <a:cubicBezTo>
                    <a:pt x="82" y="172"/>
                    <a:pt x="80" y="176"/>
                    <a:pt x="78" y="179"/>
                  </a:cubicBezTo>
                  <a:cubicBezTo>
                    <a:pt x="75" y="182"/>
                    <a:pt x="73" y="186"/>
                    <a:pt x="71" y="189"/>
                  </a:cubicBezTo>
                  <a:cubicBezTo>
                    <a:pt x="63" y="200"/>
                    <a:pt x="54" y="211"/>
                    <a:pt x="46" y="223"/>
                  </a:cubicBezTo>
                  <a:cubicBezTo>
                    <a:pt x="45" y="225"/>
                    <a:pt x="47" y="226"/>
                    <a:pt x="48" y="225"/>
                  </a:cubicBezTo>
                  <a:cubicBezTo>
                    <a:pt x="65" y="207"/>
                    <a:pt x="74" y="185"/>
                    <a:pt x="91" y="167"/>
                  </a:cubicBezTo>
                  <a:cubicBezTo>
                    <a:pt x="85" y="174"/>
                    <a:pt x="78" y="196"/>
                    <a:pt x="72" y="206"/>
                  </a:cubicBezTo>
                  <a:cubicBezTo>
                    <a:pt x="64" y="220"/>
                    <a:pt x="54" y="234"/>
                    <a:pt x="45" y="248"/>
                  </a:cubicBezTo>
                  <a:cubicBezTo>
                    <a:pt x="44" y="250"/>
                    <a:pt x="46" y="251"/>
                    <a:pt x="47" y="250"/>
                  </a:cubicBezTo>
                  <a:cubicBezTo>
                    <a:pt x="58" y="235"/>
                    <a:pt x="68" y="220"/>
                    <a:pt x="79" y="205"/>
                  </a:cubicBezTo>
                  <a:cubicBezTo>
                    <a:pt x="88" y="191"/>
                    <a:pt x="105" y="177"/>
                    <a:pt x="112" y="163"/>
                  </a:cubicBezTo>
                  <a:cubicBezTo>
                    <a:pt x="94" y="197"/>
                    <a:pt x="68" y="228"/>
                    <a:pt x="46" y="261"/>
                  </a:cubicBezTo>
                  <a:cubicBezTo>
                    <a:pt x="44" y="262"/>
                    <a:pt x="42" y="263"/>
                    <a:pt x="39" y="264"/>
                  </a:cubicBezTo>
                  <a:cubicBezTo>
                    <a:pt x="41" y="262"/>
                    <a:pt x="43" y="259"/>
                    <a:pt x="45" y="257"/>
                  </a:cubicBezTo>
                  <a:cubicBezTo>
                    <a:pt x="46" y="256"/>
                    <a:pt x="45" y="253"/>
                    <a:pt x="43" y="254"/>
                  </a:cubicBezTo>
                  <a:cubicBezTo>
                    <a:pt x="39" y="254"/>
                    <a:pt x="36" y="256"/>
                    <a:pt x="36" y="259"/>
                  </a:cubicBezTo>
                  <a:cubicBezTo>
                    <a:pt x="36" y="255"/>
                    <a:pt x="38" y="251"/>
                    <a:pt x="40" y="248"/>
                  </a:cubicBezTo>
                  <a:cubicBezTo>
                    <a:pt x="42" y="246"/>
                    <a:pt x="40" y="244"/>
                    <a:pt x="38" y="245"/>
                  </a:cubicBezTo>
                  <a:cubicBezTo>
                    <a:pt x="36" y="247"/>
                    <a:pt x="34" y="248"/>
                    <a:pt x="31" y="250"/>
                  </a:cubicBezTo>
                  <a:cubicBezTo>
                    <a:pt x="42" y="189"/>
                    <a:pt x="71" y="133"/>
                    <a:pt x="116" y="90"/>
                  </a:cubicBezTo>
                  <a:close/>
                  <a:moveTo>
                    <a:pt x="220" y="562"/>
                  </a:moveTo>
                  <a:cubicBezTo>
                    <a:pt x="160" y="550"/>
                    <a:pt x="103" y="519"/>
                    <a:pt x="69" y="467"/>
                  </a:cubicBezTo>
                  <a:cubicBezTo>
                    <a:pt x="32" y="411"/>
                    <a:pt x="22" y="340"/>
                    <a:pt x="28" y="274"/>
                  </a:cubicBezTo>
                  <a:cubicBezTo>
                    <a:pt x="29" y="267"/>
                    <a:pt x="30" y="261"/>
                    <a:pt x="31" y="254"/>
                  </a:cubicBezTo>
                  <a:cubicBezTo>
                    <a:pt x="31" y="254"/>
                    <a:pt x="32" y="254"/>
                    <a:pt x="32" y="254"/>
                  </a:cubicBezTo>
                  <a:cubicBezTo>
                    <a:pt x="33" y="253"/>
                    <a:pt x="34" y="253"/>
                    <a:pt x="34" y="252"/>
                  </a:cubicBezTo>
                  <a:cubicBezTo>
                    <a:pt x="33" y="255"/>
                    <a:pt x="33" y="257"/>
                    <a:pt x="32" y="260"/>
                  </a:cubicBezTo>
                  <a:cubicBezTo>
                    <a:pt x="32" y="261"/>
                    <a:pt x="33" y="263"/>
                    <a:pt x="34" y="262"/>
                  </a:cubicBezTo>
                  <a:cubicBezTo>
                    <a:pt x="35" y="262"/>
                    <a:pt x="37" y="261"/>
                    <a:pt x="38" y="260"/>
                  </a:cubicBezTo>
                  <a:cubicBezTo>
                    <a:pt x="36" y="263"/>
                    <a:pt x="35" y="265"/>
                    <a:pt x="33" y="268"/>
                  </a:cubicBezTo>
                  <a:cubicBezTo>
                    <a:pt x="32" y="269"/>
                    <a:pt x="34" y="271"/>
                    <a:pt x="36" y="270"/>
                  </a:cubicBezTo>
                  <a:cubicBezTo>
                    <a:pt x="39" y="268"/>
                    <a:pt x="42" y="267"/>
                    <a:pt x="46" y="265"/>
                  </a:cubicBezTo>
                  <a:cubicBezTo>
                    <a:pt x="43" y="270"/>
                    <a:pt x="40" y="273"/>
                    <a:pt x="37" y="277"/>
                  </a:cubicBezTo>
                  <a:cubicBezTo>
                    <a:pt x="36" y="279"/>
                    <a:pt x="37" y="281"/>
                    <a:pt x="39" y="280"/>
                  </a:cubicBezTo>
                  <a:cubicBezTo>
                    <a:pt x="41" y="280"/>
                    <a:pt x="43" y="279"/>
                    <a:pt x="45" y="278"/>
                  </a:cubicBezTo>
                  <a:cubicBezTo>
                    <a:pt x="42" y="284"/>
                    <a:pt x="39" y="289"/>
                    <a:pt x="36" y="295"/>
                  </a:cubicBezTo>
                  <a:cubicBezTo>
                    <a:pt x="36" y="297"/>
                    <a:pt x="38" y="298"/>
                    <a:pt x="39" y="297"/>
                  </a:cubicBezTo>
                  <a:cubicBezTo>
                    <a:pt x="39" y="297"/>
                    <a:pt x="39" y="297"/>
                    <a:pt x="40" y="297"/>
                  </a:cubicBezTo>
                  <a:cubicBezTo>
                    <a:pt x="36" y="302"/>
                    <a:pt x="32" y="307"/>
                    <a:pt x="29" y="313"/>
                  </a:cubicBezTo>
                  <a:cubicBezTo>
                    <a:pt x="28" y="315"/>
                    <a:pt x="30" y="316"/>
                    <a:pt x="31" y="315"/>
                  </a:cubicBezTo>
                  <a:cubicBezTo>
                    <a:pt x="33" y="314"/>
                    <a:pt x="34" y="313"/>
                    <a:pt x="35" y="312"/>
                  </a:cubicBezTo>
                  <a:cubicBezTo>
                    <a:pt x="35" y="312"/>
                    <a:pt x="36" y="312"/>
                    <a:pt x="36" y="312"/>
                  </a:cubicBezTo>
                  <a:cubicBezTo>
                    <a:pt x="41" y="311"/>
                    <a:pt x="48" y="300"/>
                    <a:pt x="51" y="295"/>
                  </a:cubicBezTo>
                  <a:cubicBezTo>
                    <a:pt x="52" y="294"/>
                    <a:pt x="49" y="292"/>
                    <a:pt x="48" y="294"/>
                  </a:cubicBezTo>
                  <a:cubicBezTo>
                    <a:pt x="45" y="299"/>
                    <a:pt x="41" y="302"/>
                    <a:pt x="37" y="306"/>
                  </a:cubicBezTo>
                  <a:cubicBezTo>
                    <a:pt x="42" y="300"/>
                    <a:pt x="46" y="294"/>
                    <a:pt x="51" y="288"/>
                  </a:cubicBezTo>
                  <a:cubicBezTo>
                    <a:pt x="51" y="288"/>
                    <a:pt x="51" y="288"/>
                    <a:pt x="51" y="288"/>
                  </a:cubicBezTo>
                  <a:cubicBezTo>
                    <a:pt x="51" y="288"/>
                    <a:pt x="51" y="288"/>
                    <a:pt x="51" y="288"/>
                  </a:cubicBezTo>
                  <a:cubicBezTo>
                    <a:pt x="52" y="286"/>
                    <a:pt x="50" y="284"/>
                    <a:pt x="48" y="285"/>
                  </a:cubicBezTo>
                  <a:cubicBezTo>
                    <a:pt x="46" y="287"/>
                    <a:pt x="44" y="289"/>
                    <a:pt x="42" y="291"/>
                  </a:cubicBezTo>
                  <a:cubicBezTo>
                    <a:pt x="45" y="286"/>
                    <a:pt x="47" y="281"/>
                    <a:pt x="50" y="276"/>
                  </a:cubicBezTo>
                  <a:cubicBezTo>
                    <a:pt x="50" y="276"/>
                    <a:pt x="50" y="276"/>
                    <a:pt x="50" y="275"/>
                  </a:cubicBezTo>
                  <a:cubicBezTo>
                    <a:pt x="51" y="276"/>
                    <a:pt x="51" y="276"/>
                    <a:pt x="52" y="275"/>
                  </a:cubicBezTo>
                  <a:cubicBezTo>
                    <a:pt x="53" y="274"/>
                    <a:pt x="54" y="273"/>
                    <a:pt x="55" y="272"/>
                  </a:cubicBezTo>
                  <a:cubicBezTo>
                    <a:pt x="55" y="274"/>
                    <a:pt x="54" y="275"/>
                    <a:pt x="54" y="277"/>
                  </a:cubicBezTo>
                  <a:cubicBezTo>
                    <a:pt x="53" y="279"/>
                    <a:pt x="55" y="280"/>
                    <a:pt x="56" y="279"/>
                  </a:cubicBezTo>
                  <a:cubicBezTo>
                    <a:pt x="57" y="278"/>
                    <a:pt x="57" y="278"/>
                    <a:pt x="57" y="278"/>
                  </a:cubicBezTo>
                  <a:cubicBezTo>
                    <a:pt x="56" y="281"/>
                    <a:pt x="55" y="283"/>
                    <a:pt x="55" y="286"/>
                  </a:cubicBezTo>
                  <a:cubicBezTo>
                    <a:pt x="55" y="288"/>
                    <a:pt x="56" y="289"/>
                    <a:pt x="57" y="288"/>
                  </a:cubicBezTo>
                  <a:cubicBezTo>
                    <a:pt x="64" y="284"/>
                    <a:pt x="63" y="283"/>
                    <a:pt x="56" y="295"/>
                  </a:cubicBezTo>
                  <a:cubicBezTo>
                    <a:pt x="55" y="296"/>
                    <a:pt x="57" y="298"/>
                    <a:pt x="58" y="297"/>
                  </a:cubicBezTo>
                  <a:cubicBezTo>
                    <a:pt x="65" y="292"/>
                    <a:pt x="65" y="295"/>
                    <a:pt x="66" y="302"/>
                  </a:cubicBezTo>
                  <a:cubicBezTo>
                    <a:pt x="66" y="303"/>
                    <a:pt x="68" y="303"/>
                    <a:pt x="68" y="301"/>
                  </a:cubicBezTo>
                  <a:cubicBezTo>
                    <a:pt x="67" y="298"/>
                    <a:pt x="67" y="294"/>
                    <a:pt x="67" y="290"/>
                  </a:cubicBezTo>
                  <a:cubicBezTo>
                    <a:pt x="67" y="289"/>
                    <a:pt x="66" y="288"/>
                    <a:pt x="65" y="289"/>
                  </a:cubicBezTo>
                  <a:cubicBezTo>
                    <a:pt x="57" y="294"/>
                    <a:pt x="63" y="288"/>
                    <a:pt x="66" y="281"/>
                  </a:cubicBezTo>
                  <a:cubicBezTo>
                    <a:pt x="66" y="281"/>
                    <a:pt x="66" y="281"/>
                    <a:pt x="66" y="280"/>
                  </a:cubicBezTo>
                  <a:cubicBezTo>
                    <a:pt x="67" y="279"/>
                    <a:pt x="68" y="278"/>
                    <a:pt x="69" y="277"/>
                  </a:cubicBezTo>
                  <a:cubicBezTo>
                    <a:pt x="71" y="273"/>
                    <a:pt x="74" y="271"/>
                    <a:pt x="78" y="271"/>
                  </a:cubicBezTo>
                  <a:cubicBezTo>
                    <a:pt x="76" y="275"/>
                    <a:pt x="73" y="279"/>
                    <a:pt x="71" y="284"/>
                  </a:cubicBezTo>
                  <a:cubicBezTo>
                    <a:pt x="70" y="285"/>
                    <a:pt x="72" y="287"/>
                    <a:pt x="74" y="286"/>
                  </a:cubicBezTo>
                  <a:cubicBezTo>
                    <a:pt x="78" y="281"/>
                    <a:pt x="93" y="261"/>
                    <a:pt x="85" y="280"/>
                  </a:cubicBezTo>
                  <a:cubicBezTo>
                    <a:pt x="84" y="282"/>
                    <a:pt x="86" y="284"/>
                    <a:pt x="88" y="282"/>
                  </a:cubicBezTo>
                  <a:cubicBezTo>
                    <a:pt x="94" y="273"/>
                    <a:pt x="94" y="272"/>
                    <a:pt x="94" y="278"/>
                  </a:cubicBezTo>
                  <a:cubicBezTo>
                    <a:pt x="93" y="280"/>
                    <a:pt x="95" y="281"/>
                    <a:pt x="97" y="280"/>
                  </a:cubicBezTo>
                  <a:cubicBezTo>
                    <a:pt x="107" y="267"/>
                    <a:pt x="107" y="267"/>
                    <a:pt x="107" y="267"/>
                  </a:cubicBezTo>
                  <a:cubicBezTo>
                    <a:pt x="103" y="271"/>
                    <a:pt x="100" y="276"/>
                    <a:pt x="97" y="281"/>
                  </a:cubicBezTo>
                  <a:cubicBezTo>
                    <a:pt x="96" y="283"/>
                    <a:pt x="99" y="285"/>
                    <a:pt x="100" y="283"/>
                  </a:cubicBezTo>
                  <a:cubicBezTo>
                    <a:pt x="104" y="278"/>
                    <a:pt x="108" y="274"/>
                    <a:pt x="112" y="270"/>
                  </a:cubicBezTo>
                  <a:cubicBezTo>
                    <a:pt x="113" y="270"/>
                    <a:pt x="114" y="270"/>
                    <a:pt x="114" y="270"/>
                  </a:cubicBezTo>
                  <a:cubicBezTo>
                    <a:pt x="111" y="275"/>
                    <a:pt x="108" y="282"/>
                    <a:pt x="106" y="286"/>
                  </a:cubicBezTo>
                  <a:cubicBezTo>
                    <a:pt x="105" y="287"/>
                    <a:pt x="108" y="289"/>
                    <a:pt x="109" y="288"/>
                  </a:cubicBezTo>
                  <a:cubicBezTo>
                    <a:pt x="112" y="285"/>
                    <a:pt x="114" y="283"/>
                    <a:pt x="115" y="283"/>
                  </a:cubicBezTo>
                  <a:cubicBezTo>
                    <a:pt x="115" y="283"/>
                    <a:pt x="115" y="284"/>
                    <a:pt x="114" y="285"/>
                  </a:cubicBezTo>
                  <a:cubicBezTo>
                    <a:pt x="114" y="286"/>
                    <a:pt x="115" y="288"/>
                    <a:pt x="117" y="287"/>
                  </a:cubicBezTo>
                  <a:cubicBezTo>
                    <a:pt x="116" y="288"/>
                    <a:pt x="116" y="289"/>
                    <a:pt x="115" y="291"/>
                  </a:cubicBezTo>
                  <a:cubicBezTo>
                    <a:pt x="115" y="292"/>
                    <a:pt x="116" y="293"/>
                    <a:pt x="117" y="293"/>
                  </a:cubicBezTo>
                  <a:cubicBezTo>
                    <a:pt x="124" y="291"/>
                    <a:pt x="128" y="288"/>
                    <a:pt x="133" y="283"/>
                  </a:cubicBezTo>
                  <a:cubicBezTo>
                    <a:pt x="135" y="282"/>
                    <a:pt x="139" y="278"/>
                    <a:pt x="139" y="276"/>
                  </a:cubicBezTo>
                  <a:cubicBezTo>
                    <a:pt x="138" y="279"/>
                    <a:pt x="135" y="290"/>
                    <a:pt x="131" y="292"/>
                  </a:cubicBezTo>
                  <a:cubicBezTo>
                    <a:pt x="129" y="293"/>
                    <a:pt x="131" y="296"/>
                    <a:pt x="132" y="295"/>
                  </a:cubicBezTo>
                  <a:cubicBezTo>
                    <a:pt x="138" y="292"/>
                    <a:pt x="142" y="279"/>
                    <a:pt x="144" y="273"/>
                  </a:cubicBezTo>
                  <a:cubicBezTo>
                    <a:pt x="144" y="273"/>
                    <a:pt x="144" y="272"/>
                    <a:pt x="143" y="272"/>
                  </a:cubicBezTo>
                  <a:cubicBezTo>
                    <a:pt x="172" y="243"/>
                    <a:pt x="200" y="212"/>
                    <a:pt x="227" y="181"/>
                  </a:cubicBezTo>
                  <a:cubicBezTo>
                    <a:pt x="211" y="202"/>
                    <a:pt x="195" y="223"/>
                    <a:pt x="178" y="243"/>
                  </a:cubicBezTo>
                  <a:cubicBezTo>
                    <a:pt x="158" y="268"/>
                    <a:pt x="139" y="293"/>
                    <a:pt x="120" y="318"/>
                  </a:cubicBezTo>
                  <a:cubicBezTo>
                    <a:pt x="119" y="317"/>
                    <a:pt x="118" y="316"/>
                    <a:pt x="117" y="317"/>
                  </a:cubicBezTo>
                  <a:cubicBezTo>
                    <a:pt x="108" y="326"/>
                    <a:pt x="100" y="335"/>
                    <a:pt x="92" y="345"/>
                  </a:cubicBezTo>
                  <a:cubicBezTo>
                    <a:pt x="84" y="354"/>
                    <a:pt x="77" y="364"/>
                    <a:pt x="71" y="374"/>
                  </a:cubicBezTo>
                  <a:cubicBezTo>
                    <a:pt x="70" y="376"/>
                    <a:pt x="68" y="377"/>
                    <a:pt x="66" y="379"/>
                  </a:cubicBezTo>
                  <a:cubicBezTo>
                    <a:pt x="72" y="365"/>
                    <a:pt x="81" y="353"/>
                    <a:pt x="90" y="341"/>
                  </a:cubicBezTo>
                  <a:cubicBezTo>
                    <a:pt x="96" y="334"/>
                    <a:pt x="101" y="328"/>
                    <a:pt x="107" y="321"/>
                  </a:cubicBezTo>
                  <a:cubicBezTo>
                    <a:pt x="108" y="319"/>
                    <a:pt x="106" y="317"/>
                    <a:pt x="104" y="318"/>
                  </a:cubicBezTo>
                  <a:cubicBezTo>
                    <a:pt x="99" y="324"/>
                    <a:pt x="94" y="330"/>
                    <a:pt x="89" y="336"/>
                  </a:cubicBezTo>
                  <a:cubicBezTo>
                    <a:pt x="80" y="347"/>
                    <a:pt x="71" y="357"/>
                    <a:pt x="61" y="367"/>
                  </a:cubicBezTo>
                  <a:cubicBezTo>
                    <a:pt x="68" y="353"/>
                    <a:pt x="78" y="340"/>
                    <a:pt x="87" y="326"/>
                  </a:cubicBezTo>
                  <a:cubicBezTo>
                    <a:pt x="88" y="325"/>
                    <a:pt x="85" y="322"/>
                    <a:pt x="84" y="324"/>
                  </a:cubicBezTo>
                  <a:cubicBezTo>
                    <a:pt x="79" y="329"/>
                    <a:pt x="75" y="334"/>
                    <a:pt x="71" y="339"/>
                  </a:cubicBezTo>
                  <a:cubicBezTo>
                    <a:pt x="73" y="335"/>
                    <a:pt x="75" y="332"/>
                    <a:pt x="76" y="329"/>
                  </a:cubicBezTo>
                  <a:cubicBezTo>
                    <a:pt x="77" y="327"/>
                    <a:pt x="75" y="324"/>
                    <a:pt x="73" y="326"/>
                  </a:cubicBezTo>
                  <a:cubicBezTo>
                    <a:pt x="66" y="334"/>
                    <a:pt x="60" y="342"/>
                    <a:pt x="53" y="350"/>
                  </a:cubicBezTo>
                  <a:cubicBezTo>
                    <a:pt x="56" y="342"/>
                    <a:pt x="60" y="334"/>
                    <a:pt x="64" y="325"/>
                  </a:cubicBezTo>
                  <a:cubicBezTo>
                    <a:pt x="64" y="325"/>
                    <a:pt x="64" y="325"/>
                    <a:pt x="64" y="325"/>
                  </a:cubicBezTo>
                  <a:cubicBezTo>
                    <a:pt x="64" y="325"/>
                    <a:pt x="64" y="325"/>
                    <a:pt x="64" y="325"/>
                  </a:cubicBezTo>
                  <a:cubicBezTo>
                    <a:pt x="64" y="325"/>
                    <a:pt x="64" y="325"/>
                    <a:pt x="64" y="325"/>
                  </a:cubicBezTo>
                  <a:cubicBezTo>
                    <a:pt x="65" y="323"/>
                    <a:pt x="62" y="322"/>
                    <a:pt x="60" y="323"/>
                  </a:cubicBezTo>
                  <a:cubicBezTo>
                    <a:pt x="56" y="330"/>
                    <a:pt x="51" y="336"/>
                    <a:pt x="45" y="341"/>
                  </a:cubicBezTo>
                  <a:cubicBezTo>
                    <a:pt x="47" y="336"/>
                    <a:pt x="49" y="331"/>
                    <a:pt x="51" y="326"/>
                  </a:cubicBezTo>
                  <a:cubicBezTo>
                    <a:pt x="52" y="325"/>
                    <a:pt x="50" y="323"/>
                    <a:pt x="49" y="324"/>
                  </a:cubicBezTo>
                  <a:cubicBezTo>
                    <a:pt x="43" y="326"/>
                    <a:pt x="42" y="329"/>
                    <a:pt x="41" y="335"/>
                  </a:cubicBezTo>
                  <a:cubicBezTo>
                    <a:pt x="41" y="336"/>
                    <a:pt x="41" y="337"/>
                    <a:pt x="42" y="337"/>
                  </a:cubicBezTo>
                  <a:cubicBezTo>
                    <a:pt x="41" y="340"/>
                    <a:pt x="40" y="343"/>
                    <a:pt x="40" y="347"/>
                  </a:cubicBezTo>
                  <a:cubicBezTo>
                    <a:pt x="39" y="349"/>
                    <a:pt x="41" y="350"/>
                    <a:pt x="43" y="349"/>
                  </a:cubicBezTo>
                  <a:cubicBezTo>
                    <a:pt x="47" y="345"/>
                    <a:pt x="51" y="342"/>
                    <a:pt x="54" y="338"/>
                  </a:cubicBezTo>
                  <a:cubicBezTo>
                    <a:pt x="51" y="345"/>
                    <a:pt x="48" y="351"/>
                    <a:pt x="45" y="358"/>
                  </a:cubicBezTo>
                  <a:cubicBezTo>
                    <a:pt x="45" y="360"/>
                    <a:pt x="47" y="361"/>
                    <a:pt x="49" y="360"/>
                  </a:cubicBezTo>
                  <a:cubicBezTo>
                    <a:pt x="54" y="355"/>
                    <a:pt x="59" y="349"/>
                    <a:pt x="64" y="343"/>
                  </a:cubicBezTo>
                  <a:cubicBezTo>
                    <a:pt x="60" y="351"/>
                    <a:pt x="55" y="358"/>
                    <a:pt x="50" y="366"/>
                  </a:cubicBezTo>
                  <a:cubicBezTo>
                    <a:pt x="49" y="367"/>
                    <a:pt x="52" y="370"/>
                    <a:pt x="53" y="368"/>
                  </a:cubicBezTo>
                  <a:cubicBezTo>
                    <a:pt x="57" y="364"/>
                    <a:pt x="60" y="359"/>
                    <a:pt x="64" y="355"/>
                  </a:cubicBezTo>
                  <a:cubicBezTo>
                    <a:pt x="60" y="361"/>
                    <a:pt x="56" y="368"/>
                    <a:pt x="53" y="375"/>
                  </a:cubicBezTo>
                  <a:cubicBezTo>
                    <a:pt x="53" y="377"/>
                    <a:pt x="55" y="378"/>
                    <a:pt x="57" y="377"/>
                  </a:cubicBezTo>
                  <a:cubicBezTo>
                    <a:pt x="61" y="373"/>
                    <a:pt x="65" y="369"/>
                    <a:pt x="69" y="365"/>
                  </a:cubicBezTo>
                  <a:cubicBezTo>
                    <a:pt x="65" y="371"/>
                    <a:pt x="62" y="378"/>
                    <a:pt x="59" y="385"/>
                  </a:cubicBezTo>
                  <a:cubicBezTo>
                    <a:pt x="59" y="387"/>
                    <a:pt x="61" y="388"/>
                    <a:pt x="62" y="387"/>
                  </a:cubicBezTo>
                  <a:cubicBezTo>
                    <a:pt x="64" y="386"/>
                    <a:pt x="66" y="384"/>
                    <a:pt x="68" y="382"/>
                  </a:cubicBezTo>
                  <a:cubicBezTo>
                    <a:pt x="67" y="384"/>
                    <a:pt x="67" y="386"/>
                    <a:pt x="66" y="388"/>
                  </a:cubicBezTo>
                  <a:cubicBezTo>
                    <a:pt x="64" y="391"/>
                    <a:pt x="62" y="393"/>
                    <a:pt x="59" y="396"/>
                  </a:cubicBezTo>
                  <a:cubicBezTo>
                    <a:pt x="58" y="398"/>
                    <a:pt x="61" y="400"/>
                    <a:pt x="62" y="399"/>
                  </a:cubicBezTo>
                  <a:cubicBezTo>
                    <a:pt x="63" y="398"/>
                    <a:pt x="64" y="397"/>
                    <a:pt x="65" y="396"/>
                  </a:cubicBezTo>
                  <a:cubicBezTo>
                    <a:pt x="66" y="396"/>
                    <a:pt x="66" y="396"/>
                    <a:pt x="66" y="395"/>
                  </a:cubicBezTo>
                  <a:cubicBezTo>
                    <a:pt x="66" y="395"/>
                    <a:pt x="67" y="395"/>
                    <a:pt x="67" y="395"/>
                  </a:cubicBezTo>
                  <a:cubicBezTo>
                    <a:pt x="92" y="373"/>
                    <a:pt x="111" y="342"/>
                    <a:pt x="132" y="315"/>
                  </a:cubicBezTo>
                  <a:cubicBezTo>
                    <a:pt x="149" y="293"/>
                    <a:pt x="167" y="272"/>
                    <a:pt x="185" y="250"/>
                  </a:cubicBezTo>
                  <a:cubicBezTo>
                    <a:pt x="169" y="273"/>
                    <a:pt x="154" y="297"/>
                    <a:pt x="140" y="321"/>
                  </a:cubicBezTo>
                  <a:cubicBezTo>
                    <a:pt x="132" y="333"/>
                    <a:pt x="125" y="345"/>
                    <a:pt x="117" y="357"/>
                  </a:cubicBezTo>
                  <a:cubicBezTo>
                    <a:pt x="102" y="375"/>
                    <a:pt x="88" y="393"/>
                    <a:pt x="73" y="411"/>
                  </a:cubicBezTo>
                  <a:cubicBezTo>
                    <a:pt x="72" y="413"/>
                    <a:pt x="74" y="415"/>
                    <a:pt x="76" y="413"/>
                  </a:cubicBezTo>
                  <a:cubicBezTo>
                    <a:pt x="94" y="396"/>
                    <a:pt x="108" y="377"/>
                    <a:pt x="122" y="357"/>
                  </a:cubicBezTo>
                  <a:cubicBezTo>
                    <a:pt x="122" y="356"/>
                    <a:pt x="122" y="356"/>
                    <a:pt x="122" y="356"/>
                  </a:cubicBezTo>
                  <a:cubicBezTo>
                    <a:pt x="132" y="344"/>
                    <a:pt x="142" y="332"/>
                    <a:pt x="153" y="321"/>
                  </a:cubicBezTo>
                  <a:cubicBezTo>
                    <a:pt x="170" y="303"/>
                    <a:pt x="150" y="332"/>
                    <a:pt x="147" y="337"/>
                  </a:cubicBezTo>
                  <a:cubicBezTo>
                    <a:pt x="132" y="360"/>
                    <a:pt x="117" y="385"/>
                    <a:pt x="100" y="408"/>
                  </a:cubicBezTo>
                  <a:cubicBezTo>
                    <a:pt x="97" y="410"/>
                    <a:pt x="95" y="412"/>
                    <a:pt x="95" y="414"/>
                  </a:cubicBezTo>
                  <a:cubicBezTo>
                    <a:pt x="93" y="417"/>
                    <a:pt x="91" y="420"/>
                    <a:pt x="89" y="422"/>
                  </a:cubicBezTo>
                  <a:cubicBezTo>
                    <a:pt x="88" y="424"/>
                    <a:pt x="90" y="427"/>
                    <a:pt x="92" y="425"/>
                  </a:cubicBezTo>
                  <a:cubicBezTo>
                    <a:pt x="106" y="407"/>
                    <a:pt x="119" y="389"/>
                    <a:pt x="133" y="372"/>
                  </a:cubicBezTo>
                  <a:cubicBezTo>
                    <a:pt x="147" y="353"/>
                    <a:pt x="170" y="332"/>
                    <a:pt x="180" y="311"/>
                  </a:cubicBezTo>
                  <a:cubicBezTo>
                    <a:pt x="160" y="354"/>
                    <a:pt x="124" y="387"/>
                    <a:pt x="100" y="427"/>
                  </a:cubicBezTo>
                  <a:cubicBezTo>
                    <a:pt x="99" y="429"/>
                    <a:pt x="102" y="431"/>
                    <a:pt x="103" y="429"/>
                  </a:cubicBezTo>
                  <a:cubicBezTo>
                    <a:pt x="139" y="395"/>
                    <a:pt x="167" y="352"/>
                    <a:pt x="199" y="314"/>
                  </a:cubicBezTo>
                  <a:cubicBezTo>
                    <a:pt x="192" y="322"/>
                    <a:pt x="188" y="332"/>
                    <a:pt x="183" y="340"/>
                  </a:cubicBezTo>
                  <a:cubicBezTo>
                    <a:pt x="174" y="353"/>
                    <a:pt x="164" y="365"/>
                    <a:pt x="153" y="378"/>
                  </a:cubicBezTo>
                  <a:cubicBezTo>
                    <a:pt x="138" y="396"/>
                    <a:pt x="122" y="414"/>
                    <a:pt x="108" y="434"/>
                  </a:cubicBezTo>
                  <a:cubicBezTo>
                    <a:pt x="107" y="436"/>
                    <a:pt x="110" y="438"/>
                    <a:pt x="111" y="436"/>
                  </a:cubicBezTo>
                  <a:cubicBezTo>
                    <a:pt x="145" y="403"/>
                    <a:pt x="173" y="364"/>
                    <a:pt x="204" y="327"/>
                  </a:cubicBezTo>
                  <a:cubicBezTo>
                    <a:pt x="175" y="361"/>
                    <a:pt x="145" y="407"/>
                    <a:pt x="116" y="445"/>
                  </a:cubicBezTo>
                  <a:cubicBezTo>
                    <a:pt x="115" y="447"/>
                    <a:pt x="117" y="449"/>
                    <a:pt x="119" y="448"/>
                  </a:cubicBezTo>
                  <a:cubicBezTo>
                    <a:pt x="126" y="444"/>
                    <a:pt x="132" y="440"/>
                    <a:pt x="137" y="434"/>
                  </a:cubicBezTo>
                  <a:cubicBezTo>
                    <a:pt x="132" y="442"/>
                    <a:pt x="128" y="449"/>
                    <a:pt x="124" y="457"/>
                  </a:cubicBezTo>
                  <a:cubicBezTo>
                    <a:pt x="124" y="459"/>
                    <a:pt x="125" y="460"/>
                    <a:pt x="127" y="459"/>
                  </a:cubicBezTo>
                  <a:cubicBezTo>
                    <a:pt x="154" y="445"/>
                    <a:pt x="168" y="415"/>
                    <a:pt x="185" y="391"/>
                  </a:cubicBezTo>
                  <a:cubicBezTo>
                    <a:pt x="188" y="385"/>
                    <a:pt x="192" y="381"/>
                    <a:pt x="196" y="376"/>
                  </a:cubicBezTo>
                  <a:cubicBezTo>
                    <a:pt x="196" y="376"/>
                    <a:pt x="197" y="376"/>
                    <a:pt x="197" y="376"/>
                  </a:cubicBezTo>
                  <a:cubicBezTo>
                    <a:pt x="191" y="386"/>
                    <a:pt x="185" y="395"/>
                    <a:pt x="179" y="404"/>
                  </a:cubicBezTo>
                  <a:cubicBezTo>
                    <a:pt x="163" y="427"/>
                    <a:pt x="146" y="448"/>
                    <a:pt x="130" y="471"/>
                  </a:cubicBezTo>
                  <a:cubicBezTo>
                    <a:pt x="129" y="472"/>
                    <a:pt x="131" y="474"/>
                    <a:pt x="133" y="473"/>
                  </a:cubicBezTo>
                  <a:cubicBezTo>
                    <a:pt x="156" y="455"/>
                    <a:pt x="170" y="429"/>
                    <a:pt x="190" y="408"/>
                  </a:cubicBezTo>
                  <a:cubicBezTo>
                    <a:pt x="181" y="417"/>
                    <a:pt x="175" y="433"/>
                    <a:pt x="168" y="444"/>
                  </a:cubicBezTo>
                  <a:cubicBezTo>
                    <a:pt x="159" y="457"/>
                    <a:pt x="149" y="470"/>
                    <a:pt x="140" y="484"/>
                  </a:cubicBezTo>
                  <a:cubicBezTo>
                    <a:pt x="139" y="486"/>
                    <a:pt x="141" y="488"/>
                    <a:pt x="143" y="487"/>
                  </a:cubicBezTo>
                  <a:cubicBezTo>
                    <a:pt x="153" y="481"/>
                    <a:pt x="161" y="473"/>
                    <a:pt x="168" y="464"/>
                  </a:cubicBezTo>
                  <a:cubicBezTo>
                    <a:pt x="161" y="473"/>
                    <a:pt x="154" y="482"/>
                    <a:pt x="147" y="491"/>
                  </a:cubicBezTo>
                  <a:cubicBezTo>
                    <a:pt x="146" y="493"/>
                    <a:pt x="148" y="495"/>
                    <a:pt x="150" y="494"/>
                  </a:cubicBezTo>
                  <a:cubicBezTo>
                    <a:pt x="165" y="483"/>
                    <a:pt x="176" y="468"/>
                    <a:pt x="191" y="457"/>
                  </a:cubicBezTo>
                  <a:cubicBezTo>
                    <a:pt x="189" y="458"/>
                    <a:pt x="183" y="474"/>
                    <a:pt x="181" y="477"/>
                  </a:cubicBezTo>
                  <a:cubicBezTo>
                    <a:pt x="175" y="486"/>
                    <a:pt x="168" y="494"/>
                    <a:pt x="162" y="502"/>
                  </a:cubicBezTo>
                  <a:cubicBezTo>
                    <a:pt x="160" y="504"/>
                    <a:pt x="163" y="506"/>
                    <a:pt x="165" y="505"/>
                  </a:cubicBezTo>
                  <a:cubicBezTo>
                    <a:pt x="175" y="495"/>
                    <a:pt x="184" y="485"/>
                    <a:pt x="194" y="476"/>
                  </a:cubicBezTo>
                  <a:cubicBezTo>
                    <a:pt x="185" y="485"/>
                    <a:pt x="176" y="503"/>
                    <a:pt x="169" y="514"/>
                  </a:cubicBezTo>
                  <a:cubicBezTo>
                    <a:pt x="167" y="516"/>
                    <a:pt x="170" y="518"/>
                    <a:pt x="172" y="516"/>
                  </a:cubicBezTo>
                  <a:cubicBezTo>
                    <a:pt x="179" y="511"/>
                    <a:pt x="185" y="505"/>
                    <a:pt x="191" y="499"/>
                  </a:cubicBezTo>
                  <a:cubicBezTo>
                    <a:pt x="208" y="483"/>
                    <a:pt x="185" y="506"/>
                    <a:pt x="180" y="512"/>
                  </a:cubicBezTo>
                  <a:cubicBezTo>
                    <a:pt x="179" y="514"/>
                    <a:pt x="181" y="517"/>
                    <a:pt x="183" y="515"/>
                  </a:cubicBezTo>
                  <a:cubicBezTo>
                    <a:pt x="189" y="512"/>
                    <a:pt x="194" y="509"/>
                    <a:pt x="200" y="505"/>
                  </a:cubicBezTo>
                  <a:cubicBezTo>
                    <a:pt x="201" y="504"/>
                    <a:pt x="201" y="502"/>
                    <a:pt x="200" y="501"/>
                  </a:cubicBezTo>
                  <a:cubicBezTo>
                    <a:pt x="198" y="501"/>
                    <a:pt x="196" y="501"/>
                    <a:pt x="195" y="500"/>
                  </a:cubicBezTo>
                  <a:cubicBezTo>
                    <a:pt x="198" y="496"/>
                    <a:pt x="201" y="492"/>
                    <a:pt x="204" y="487"/>
                  </a:cubicBezTo>
                  <a:cubicBezTo>
                    <a:pt x="206" y="485"/>
                    <a:pt x="203" y="483"/>
                    <a:pt x="201" y="485"/>
                  </a:cubicBezTo>
                  <a:cubicBezTo>
                    <a:pt x="194" y="490"/>
                    <a:pt x="188" y="496"/>
                    <a:pt x="182" y="502"/>
                  </a:cubicBezTo>
                  <a:cubicBezTo>
                    <a:pt x="181" y="503"/>
                    <a:pt x="180" y="504"/>
                    <a:pt x="179" y="505"/>
                  </a:cubicBezTo>
                  <a:cubicBezTo>
                    <a:pt x="180" y="505"/>
                    <a:pt x="180" y="504"/>
                    <a:pt x="181" y="503"/>
                  </a:cubicBezTo>
                  <a:cubicBezTo>
                    <a:pt x="189" y="492"/>
                    <a:pt x="196" y="483"/>
                    <a:pt x="201" y="470"/>
                  </a:cubicBezTo>
                  <a:cubicBezTo>
                    <a:pt x="202" y="468"/>
                    <a:pt x="199" y="466"/>
                    <a:pt x="198" y="468"/>
                  </a:cubicBezTo>
                  <a:cubicBezTo>
                    <a:pt x="193" y="472"/>
                    <a:pt x="188" y="476"/>
                    <a:pt x="184" y="480"/>
                  </a:cubicBezTo>
                  <a:cubicBezTo>
                    <a:pt x="190" y="471"/>
                    <a:pt x="195" y="462"/>
                    <a:pt x="199" y="451"/>
                  </a:cubicBezTo>
                  <a:cubicBezTo>
                    <a:pt x="199" y="450"/>
                    <a:pt x="197" y="448"/>
                    <a:pt x="196" y="449"/>
                  </a:cubicBezTo>
                  <a:cubicBezTo>
                    <a:pt x="182" y="457"/>
                    <a:pt x="170" y="469"/>
                    <a:pt x="160" y="481"/>
                  </a:cubicBezTo>
                  <a:cubicBezTo>
                    <a:pt x="173" y="465"/>
                    <a:pt x="188" y="450"/>
                    <a:pt x="198" y="431"/>
                  </a:cubicBezTo>
                  <a:cubicBezTo>
                    <a:pt x="200" y="429"/>
                    <a:pt x="197" y="427"/>
                    <a:pt x="195" y="429"/>
                  </a:cubicBezTo>
                  <a:cubicBezTo>
                    <a:pt x="186" y="438"/>
                    <a:pt x="177" y="448"/>
                    <a:pt x="169" y="458"/>
                  </a:cubicBezTo>
                  <a:cubicBezTo>
                    <a:pt x="165" y="462"/>
                    <a:pt x="162" y="466"/>
                    <a:pt x="158" y="470"/>
                  </a:cubicBezTo>
                  <a:cubicBezTo>
                    <a:pt x="156" y="472"/>
                    <a:pt x="141" y="489"/>
                    <a:pt x="152" y="473"/>
                  </a:cubicBezTo>
                  <a:cubicBezTo>
                    <a:pt x="167" y="449"/>
                    <a:pt x="185" y="428"/>
                    <a:pt x="196" y="403"/>
                  </a:cubicBezTo>
                  <a:cubicBezTo>
                    <a:pt x="197" y="401"/>
                    <a:pt x="195" y="399"/>
                    <a:pt x="193" y="401"/>
                  </a:cubicBezTo>
                  <a:cubicBezTo>
                    <a:pt x="177" y="415"/>
                    <a:pt x="158" y="439"/>
                    <a:pt x="145" y="456"/>
                  </a:cubicBezTo>
                  <a:cubicBezTo>
                    <a:pt x="166" y="427"/>
                    <a:pt x="189" y="400"/>
                    <a:pt x="205" y="367"/>
                  </a:cubicBezTo>
                  <a:cubicBezTo>
                    <a:pt x="206" y="366"/>
                    <a:pt x="204" y="364"/>
                    <a:pt x="202" y="365"/>
                  </a:cubicBezTo>
                  <a:cubicBezTo>
                    <a:pt x="178" y="387"/>
                    <a:pt x="165" y="419"/>
                    <a:pt x="144" y="443"/>
                  </a:cubicBezTo>
                  <a:cubicBezTo>
                    <a:pt x="137" y="450"/>
                    <a:pt x="126" y="461"/>
                    <a:pt x="135" y="444"/>
                  </a:cubicBezTo>
                  <a:cubicBezTo>
                    <a:pt x="141" y="435"/>
                    <a:pt x="147" y="426"/>
                    <a:pt x="154" y="417"/>
                  </a:cubicBezTo>
                  <a:cubicBezTo>
                    <a:pt x="167" y="400"/>
                    <a:pt x="180" y="383"/>
                    <a:pt x="191" y="364"/>
                  </a:cubicBezTo>
                  <a:cubicBezTo>
                    <a:pt x="193" y="362"/>
                    <a:pt x="190" y="360"/>
                    <a:pt x="189" y="362"/>
                  </a:cubicBezTo>
                  <a:cubicBezTo>
                    <a:pt x="177" y="372"/>
                    <a:pt x="168" y="385"/>
                    <a:pt x="159" y="398"/>
                  </a:cubicBezTo>
                  <a:cubicBezTo>
                    <a:pt x="153" y="407"/>
                    <a:pt x="147" y="417"/>
                    <a:pt x="140" y="426"/>
                  </a:cubicBezTo>
                  <a:cubicBezTo>
                    <a:pt x="138" y="428"/>
                    <a:pt x="119" y="448"/>
                    <a:pt x="125" y="440"/>
                  </a:cubicBezTo>
                  <a:cubicBezTo>
                    <a:pt x="155" y="401"/>
                    <a:pt x="185" y="363"/>
                    <a:pt x="210" y="320"/>
                  </a:cubicBezTo>
                  <a:cubicBezTo>
                    <a:pt x="211" y="318"/>
                    <a:pt x="208" y="316"/>
                    <a:pt x="207" y="317"/>
                  </a:cubicBezTo>
                  <a:cubicBezTo>
                    <a:pt x="189" y="338"/>
                    <a:pt x="173" y="359"/>
                    <a:pt x="156" y="380"/>
                  </a:cubicBezTo>
                  <a:cubicBezTo>
                    <a:pt x="149" y="390"/>
                    <a:pt x="141" y="399"/>
                    <a:pt x="133" y="408"/>
                  </a:cubicBezTo>
                  <a:cubicBezTo>
                    <a:pt x="131" y="411"/>
                    <a:pt x="128" y="414"/>
                    <a:pt x="125" y="417"/>
                  </a:cubicBezTo>
                  <a:cubicBezTo>
                    <a:pt x="153" y="380"/>
                    <a:pt x="187" y="350"/>
                    <a:pt x="204" y="307"/>
                  </a:cubicBezTo>
                  <a:cubicBezTo>
                    <a:pt x="205" y="305"/>
                    <a:pt x="202" y="303"/>
                    <a:pt x="201" y="305"/>
                  </a:cubicBezTo>
                  <a:cubicBezTo>
                    <a:pt x="187" y="322"/>
                    <a:pt x="172" y="338"/>
                    <a:pt x="159" y="356"/>
                  </a:cubicBezTo>
                  <a:cubicBezTo>
                    <a:pt x="142" y="378"/>
                    <a:pt x="126" y="401"/>
                    <a:pt x="106" y="421"/>
                  </a:cubicBezTo>
                  <a:cubicBezTo>
                    <a:pt x="120" y="407"/>
                    <a:pt x="133" y="385"/>
                    <a:pt x="146" y="368"/>
                  </a:cubicBezTo>
                  <a:cubicBezTo>
                    <a:pt x="162" y="348"/>
                    <a:pt x="176" y="328"/>
                    <a:pt x="187" y="306"/>
                  </a:cubicBezTo>
                  <a:cubicBezTo>
                    <a:pt x="188" y="304"/>
                    <a:pt x="185" y="302"/>
                    <a:pt x="184" y="304"/>
                  </a:cubicBezTo>
                  <a:cubicBezTo>
                    <a:pt x="167" y="323"/>
                    <a:pt x="151" y="342"/>
                    <a:pt x="136" y="362"/>
                  </a:cubicBezTo>
                  <a:cubicBezTo>
                    <a:pt x="131" y="369"/>
                    <a:pt x="126" y="376"/>
                    <a:pt x="120" y="382"/>
                  </a:cubicBezTo>
                  <a:cubicBezTo>
                    <a:pt x="123" y="377"/>
                    <a:pt x="126" y="373"/>
                    <a:pt x="130" y="368"/>
                  </a:cubicBezTo>
                  <a:cubicBezTo>
                    <a:pt x="143" y="349"/>
                    <a:pt x="157" y="330"/>
                    <a:pt x="166" y="308"/>
                  </a:cubicBezTo>
                  <a:cubicBezTo>
                    <a:pt x="167" y="306"/>
                    <a:pt x="165" y="305"/>
                    <a:pt x="164" y="306"/>
                  </a:cubicBezTo>
                  <a:cubicBezTo>
                    <a:pt x="153" y="316"/>
                    <a:pt x="144" y="326"/>
                    <a:pt x="134" y="337"/>
                  </a:cubicBezTo>
                  <a:cubicBezTo>
                    <a:pt x="141" y="325"/>
                    <a:pt x="148" y="313"/>
                    <a:pt x="155" y="302"/>
                  </a:cubicBezTo>
                  <a:cubicBezTo>
                    <a:pt x="173" y="272"/>
                    <a:pt x="194" y="244"/>
                    <a:pt x="215" y="216"/>
                  </a:cubicBezTo>
                  <a:cubicBezTo>
                    <a:pt x="243" y="185"/>
                    <a:pt x="272" y="155"/>
                    <a:pt x="300" y="123"/>
                  </a:cubicBezTo>
                  <a:cubicBezTo>
                    <a:pt x="310" y="111"/>
                    <a:pt x="321" y="100"/>
                    <a:pt x="332" y="88"/>
                  </a:cubicBezTo>
                  <a:cubicBezTo>
                    <a:pt x="331" y="90"/>
                    <a:pt x="329" y="92"/>
                    <a:pt x="327" y="94"/>
                  </a:cubicBezTo>
                  <a:cubicBezTo>
                    <a:pt x="309" y="117"/>
                    <a:pt x="288" y="138"/>
                    <a:pt x="269" y="160"/>
                  </a:cubicBezTo>
                  <a:cubicBezTo>
                    <a:pt x="235" y="199"/>
                    <a:pt x="196" y="239"/>
                    <a:pt x="173" y="285"/>
                  </a:cubicBezTo>
                  <a:cubicBezTo>
                    <a:pt x="173" y="286"/>
                    <a:pt x="174" y="287"/>
                    <a:pt x="175" y="286"/>
                  </a:cubicBezTo>
                  <a:cubicBezTo>
                    <a:pt x="198" y="241"/>
                    <a:pt x="237" y="201"/>
                    <a:pt x="271" y="162"/>
                  </a:cubicBezTo>
                  <a:cubicBezTo>
                    <a:pt x="287" y="144"/>
                    <a:pt x="303" y="126"/>
                    <a:pt x="319" y="109"/>
                  </a:cubicBezTo>
                  <a:cubicBezTo>
                    <a:pt x="327" y="101"/>
                    <a:pt x="333" y="92"/>
                    <a:pt x="340" y="84"/>
                  </a:cubicBezTo>
                  <a:cubicBezTo>
                    <a:pt x="346" y="77"/>
                    <a:pt x="366" y="64"/>
                    <a:pt x="369" y="57"/>
                  </a:cubicBezTo>
                  <a:cubicBezTo>
                    <a:pt x="367" y="62"/>
                    <a:pt x="364" y="66"/>
                    <a:pt x="362" y="70"/>
                  </a:cubicBezTo>
                  <a:cubicBezTo>
                    <a:pt x="330" y="98"/>
                    <a:pt x="303" y="130"/>
                    <a:pt x="278" y="162"/>
                  </a:cubicBezTo>
                  <a:cubicBezTo>
                    <a:pt x="277" y="164"/>
                    <a:pt x="275" y="165"/>
                    <a:pt x="274" y="166"/>
                  </a:cubicBezTo>
                  <a:cubicBezTo>
                    <a:pt x="242" y="204"/>
                    <a:pt x="204" y="243"/>
                    <a:pt x="180" y="287"/>
                  </a:cubicBezTo>
                  <a:cubicBezTo>
                    <a:pt x="180" y="289"/>
                    <a:pt x="182" y="290"/>
                    <a:pt x="183" y="289"/>
                  </a:cubicBezTo>
                  <a:cubicBezTo>
                    <a:pt x="219" y="248"/>
                    <a:pt x="250" y="203"/>
                    <a:pt x="284" y="160"/>
                  </a:cubicBezTo>
                  <a:cubicBezTo>
                    <a:pt x="285" y="158"/>
                    <a:pt x="287" y="156"/>
                    <a:pt x="289" y="155"/>
                  </a:cubicBezTo>
                  <a:cubicBezTo>
                    <a:pt x="312" y="128"/>
                    <a:pt x="340" y="105"/>
                    <a:pt x="361" y="76"/>
                  </a:cubicBezTo>
                  <a:cubicBezTo>
                    <a:pt x="362" y="74"/>
                    <a:pt x="364" y="73"/>
                    <a:pt x="366" y="71"/>
                  </a:cubicBezTo>
                  <a:cubicBezTo>
                    <a:pt x="358" y="78"/>
                    <a:pt x="349" y="93"/>
                    <a:pt x="340" y="102"/>
                  </a:cubicBezTo>
                  <a:cubicBezTo>
                    <a:pt x="328" y="116"/>
                    <a:pt x="317" y="130"/>
                    <a:pt x="305" y="144"/>
                  </a:cubicBezTo>
                  <a:cubicBezTo>
                    <a:pt x="289" y="164"/>
                    <a:pt x="274" y="183"/>
                    <a:pt x="259" y="203"/>
                  </a:cubicBezTo>
                  <a:cubicBezTo>
                    <a:pt x="235" y="230"/>
                    <a:pt x="212" y="258"/>
                    <a:pt x="195" y="290"/>
                  </a:cubicBezTo>
                  <a:cubicBezTo>
                    <a:pt x="194" y="292"/>
                    <a:pt x="197" y="294"/>
                    <a:pt x="198" y="292"/>
                  </a:cubicBezTo>
                  <a:cubicBezTo>
                    <a:pt x="222" y="260"/>
                    <a:pt x="246" y="227"/>
                    <a:pt x="270" y="195"/>
                  </a:cubicBezTo>
                  <a:cubicBezTo>
                    <a:pt x="292" y="172"/>
                    <a:pt x="315" y="149"/>
                    <a:pt x="335" y="125"/>
                  </a:cubicBezTo>
                  <a:cubicBezTo>
                    <a:pt x="344" y="115"/>
                    <a:pt x="351" y="105"/>
                    <a:pt x="360" y="95"/>
                  </a:cubicBezTo>
                  <a:cubicBezTo>
                    <a:pt x="383" y="68"/>
                    <a:pt x="367" y="91"/>
                    <a:pt x="365" y="94"/>
                  </a:cubicBezTo>
                  <a:cubicBezTo>
                    <a:pt x="358" y="104"/>
                    <a:pt x="351" y="113"/>
                    <a:pt x="343" y="123"/>
                  </a:cubicBezTo>
                  <a:cubicBezTo>
                    <a:pt x="324" y="147"/>
                    <a:pt x="303" y="169"/>
                    <a:pt x="285" y="193"/>
                  </a:cubicBezTo>
                  <a:cubicBezTo>
                    <a:pt x="278" y="201"/>
                    <a:pt x="272" y="210"/>
                    <a:pt x="267" y="218"/>
                  </a:cubicBezTo>
                  <a:cubicBezTo>
                    <a:pt x="259" y="227"/>
                    <a:pt x="251" y="236"/>
                    <a:pt x="242" y="245"/>
                  </a:cubicBezTo>
                  <a:cubicBezTo>
                    <a:pt x="230" y="258"/>
                    <a:pt x="219" y="271"/>
                    <a:pt x="214" y="288"/>
                  </a:cubicBezTo>
                  <a:cubicBezTo>
                    <a:pt x="214" y="290"/>
                    <a:pt x="216" y="291"/>
                    <a:pt x="217" y="290"/>
                  </a:cubicBezTo>
                  <a:cubicBezTo>
                    <a:pt x="238" y="268"/>
                    <a:pt x="255" y="241"/>
                    <a:pt x="273" y="216"/>
                  </a:cubicBezTo>
                  <a:cubicBezTo>
                    <a:pt x="273" y="215"/>
                    <a:pt x="274" y="215"/>
                    <a:pt x="274" y="214"/>
                  </a:cubicBezTo>
                  <a:cubicBezTo>
                    <a:pt x="296" y="190"/>
                    <a:pt x="320" y="167"/>
                    <a:pt x="341" y="142"/>
                  </a:cubicBezTo>
                  <a:cubicBezTo>
                    <a:pt x="350" y="132"/>
                    <a:pt x="358" y="121"/>
                    <a:pt x="367" y="112"/>
                  </a:cubicBezTo>
                  <a:cubicBezTo>
                    <a:pt x="372" y="106"/>
                    <a:pt x="377" y="100"/>
                    <a:pt x="383" y="95"/>
                  </a:cubicBezTo>
                  <a:cubicBezTo>
                    <a:pt x="402" y="78"/>
                    <a:pt x="373" y="112"/>
                    <a:pt x="376" y="109"/>
                  </a:cubicBezTo>
                  <a:cubicBezTo>
                    <a:pt x="327" y="165"/>
                    <a:pt x="278" y="221"/>
                    <a:pt x="231" y="279"/>
                  </a:cubicBezTo>
                  <a:cubicBezTo>
                    <a:pt x="229" y="280"/>
                    <a:pt x="232" y="283"/>
                    <a:pt x="233" y="281"/>
                  </a:cubicBezTo>
                  <a:cubicBezTo>
                    <a:pt x="295" y="227"/>
                    <a:pt x="338" y="158"/>
                    <a:pt x="393" y="99"/>
                  </a:cubicBezTo>
                  <a:cubicBezTo>
                    <a:pt x="399" y="93"/>
                    <a:pt x="413" y="78"/>
                    <a:pt x="393" y="104"/>
                  </a:cubicBezTo>
                  <a:cubicBezTo>
                    <a:pt x="386" y="113"/>
                    <a:pt x="378" y="121"/>
                    <a:pt x="371" y="130"/>
                  </a:cubicBezTo>
                  <a:cubicBezTo>
                    <a:pt x="356" y="146"/>
                    <a:pt x="342" y="163"/>
                    <a:pt x="327" y="180"/>
                  </a:cubicBezTo>
                  <a:cubicBezTo>
                    <a:pt x="301" y="211"/>
                    <a:pt x="272" y="242"/>
                    <a:pt x="249" y="275"/>
                  </a:cubicBezTo>
                  <a:cubicBezTo>
                    <a:pt x="248" y="277"/>
                    <a:pt x="250" y="279"/>
                    <a:pt x="252" y="278"/>
                  </a:cubicBezTo>
                  <a:cubicBezTo>
                    <a:pt x="264" y="266"/>
                    <a:pt x="277" y="255"/>
                    <a:pt x="289" y="243"/>
                  </a:cubicBezTo>
                  <a:cubicBezTo>
                    <a:pt x="279" y="256"/>
                    <a:pt x="269" y="269"/>
                    <a:pt x="260" y="283"/>
                  </a:cubicBezTo>
                  <a:cubicBezTo>
                    <a:pt x="259" y="285"/>
                    <a:pt x="262" y="287"/>
                    <a:pt x="263" y="286"/>
                  </a:cubicBezTo>
                  <a:cubicBezTo>
                    <a:pt x="276" y="272"/>
                    <a:pt x="289" y="259"/>
                    <a:pt x="302" y="246"/>
                  </a:cubicBezTo>
                  <a:cubicBezTo>
                    <a:pt x="291" y="259"/>
                    <a:pt x="281" y="272"/>
                    <a:pt x="272" y="287"/>
                  </a:cubicBezTo>
                  <a:cubicBezTo>
                    <a:pt x="270" y="289"/>
                    <a:pt x="273" y="290"/>
                    <a:pt x="274" y="289"/>
                  </a:cubicBezTo>
                  <a:cubicBezTo>
                    <a:pt x="281" y="286"/>
                    <a:pt x="288" y="281"/>
                    <a:pt x="295" y="277"/>
                  </a:cubicBezTo>
                  <a:cubicBezTo>
                    <a:pt x="291" y="283"/>
                    <a:pt x="287" y="289"/>
                    <a:pt x="283" y="295"/>
                  </a:cubicBezTo>
                  <a:cubicBezTo>
                    <a:pt x="282" y="297"/>
                    <a:pt x="284" y="298"/>
                    <a:pt x="286" y="297"/>
                  </a:cubicBezTo>
                  <a:cubicBezTo>
                    <a:pt x="300" y="285"/>
                    <a:pt x="314" y="273"/>
                    <a:pt x="328" y="261"/>
                  </a:cubicBezTo>
                  <a:cubicBezTo>
                    <a:pt x="313" y="278"/>
                    <a:pt x="297" y="295"/>
                    <a:pt x="282" y="313"/>
                  </a:cubicBezTo>
                  <a:cubicBezTo>
                    <a:pt x="281" y="314"/>
                    <a:pt x="283" y="317"/>
                    <a:pt x="284" y="316"/>
                  </a:cubicBezTo>
                  <a:cubicBezTo>
                    <a:pt x="294" y="308"/>
                    <a:pt x="304" y="300"/>
                    <a:pt x="313" y="292"/>
                  </a:cubicBezTo>
                  <a:cubicBezTo>
                    <a:pt x="308" y="297"/>
                    <a:pt x="298" y="310"/>
                    <a:pt x="292" y="319"/>
                  </a:cubicBezTo>
                  <a:cubicBezTo>
                    <a:pt x="291" y="320"/>
                    <a:pt x="293" y="322"/>
                    <a:pt x="295" y="321"/>
                  </a:cubicBezTo>
                  <a:cubicBezTo>
                    <a:pt x="300" y="319"/>
                    <a:pt x="305" y="316"/>
                    <a:pt x="310" y="313"/>
                  </a:cubicBezTo>
                  <a:cubicBezTo>
                    <a:pt x="310" y="313"/>
                    <a:pt x="304" y="330"/>
                    <a:pt x="303" y="331"/>
                  </a:cubicBezTo>
                  <a:cubicBezTo>
                    <a:pt x="303" y="333"/>
                    <a:pt x="304" y="335"/>
                    <a:pt x="306" y="334"/>
                  </a:cubicBezTo>
                  <a:cubicBezTo>
                    <a:pt x="315" y="329"/>
                    <a:pt x="313" y="328"/>
                    <a:pt x="312" y="337"/>
                  </a:cubicBezTo>
                  <a:cubicBezTo>
                    <a:pt x="311" y="339"/>
                    <a:pt x="312" y="340"/>
                    <a:pt x="313" y="340"/>
                  </a:cubicBezTo>
                  <a:cubicBezTo>
                    <a:pt x="314" y="340"/>
                    <a:pt x="314" y="340"/>
                    <a:pt x="314" y="340"/>
                  </a:cubicBezTo>
                  <a:cubicBezTo>
                    <a:pt x="317" y="340"/>
                    <a:pt x="317" y="336"/>
                    <a:pt x="314" y="336"/>
                  </a:cubicBezTo>
                  <a:cubicBezTo>
                    <a:pt x="317" y="336"/>
                    <a:pt x="317" y="329"/>
                    <a:pt x="317" y="327"/>
                  </a:cubicBezTo>
                  <a:cubicBezTo>
                    <a:pt x="317" y="326"/>
                    <a:pt x="316" y="324"/>
                    <a:pt x="314" y="325"/>
                  </a:cubicBezTo>
                  <a:cubicBezTo>
                    <a:pt x="303" y="332"/>
                    <a:pt x="316" y="313"/>
                    <a:pt x="318" y="308"/>
                  </a:cubicBezTo>
                  <a:cubicBezTo>
                    <a:pt x="319" y="306"/>
                    <a:pt x="317" y="305"/>
                    <a:pt x="316" y="305"/>
                  </a:cubicBezTo>
                  <a:cubicBezTo>
                    <a:pt x="311" y="308"/>
                    <a:pt x="293" y="324"/>
                    <a:pt x="305" y="307"/>
                  </a:cubicBezTo>
                  <a:cubicBezTo>
                    <a:pt x="311" y="301"/>
                    <a:pt x="316" y="294"/>
                    <a:pt x="320" y="287"/>
                  </a:cubicBezTo>
                  <a:cubicBezTo>
                    <a:pt x="322" y="284"/>
                    <a:pt x="319" y="283"/>
                    <a:pt x="317" y="284"/>
                  </a:cubicBezTo>
                  <a:cubicBezTo>
                    <a:pt x="311" y="289"/>
                    <a:pt x="305" y="294"/>
                    <a:pt x="299" y="300"/>
                  </a:cubicBezTo>
                  <a:cubicBezTo>
                    <a:pt x="303" y="295"/>
                    <a:pt x="307" y="290"/>
                    <a:pt x="311" y="286"/>
                  </a:cubicBezTo>
                  <a:cubicBezTo>
                    <a:pt x="327" y="268"/>
                    <a:pt x="343" y="252"/>
                    <a:pt x="359" y="235"/>
                  </a:cubicBezTo>
                  <a:cubicBezTo>
                    <a:pt x="378" y="217"/>
                    <a:pt x="397" y="198"/>
                    <a:pt x="414" y="177"/>
                  </a:cubicBezTo>
                  <a:cubicBezTo>
                    <a:pt x="415" y="175"/>
                    <a:pt x="413" y="173"/>
                    <a:pt x="411" y="175"/>
                  </a:cubicBezTo>
                  <a:cubicBezTo>
                    <a:pt x="392" y="194"/>
                    <a:pt x="373" y="214"/>
                    <a:pt x="355" y="233"/>
                  </a:cubicBezTo>
                  <a:cubicBezTo>
                    <a:pt x="353" y="235"/>
                    <a:pt x="352" y="236"/>
                    <a:pt x="350" y="238"/>
                  </a:cubicBezTo>
                  <a:cubicBezTo>
                    <a:pt x="335" y="251"/>
                    <a:pt x="319" y="265"/>
                    <a:pt x="303" y="278"/>
                  </a:cubicBezTo>
                  <a:cubicBezTo>
                    <a:pt x="298" y="282"/>
                    <a:pt x="284" y="299"/>
                    <a:pt x="295" y="283"/>
                  </a:cubicBezTo>
                  <a:cubicBezTo>
                    <a:pt x="298" y="278"/>
                    <a:pt x="302" y="273"/>
                    <a:pt x="306" y="268"/>
                  </a:cubicBezTo>
                  <a:cubicBezTo>
                    <a:pt x="324" y="252"/>
                    <a:pt x="340" y="233"/>
                    <a:pt x="356" y="214"/>
                  </a:cubicBezTo>
                  <a:cubicBezTo>
                    <a:pt x="371" y="198"/>
                    <a:pt x="386" y="181"/>
                    <a:pt x="398" y="162"/>
                  </a:cubicBezTo>
                  <a:cubicBezTo>
                    <a:pt x="399" y="160"/>
                    <a:pt x="396" y="158"/>
                    <a:pt x="395" y="160"/>
                  </a:cubicBezTo>
                  <a:cubicBezTo>
                    <a:pt x="376" y="181"/>
                    <a:pt x="359" y="202"/>
                    <a:pt x="341" y="223"/>
                  </a:cubicBezTo>
                  <a:cubicBezTo>
                    <a:pt x="330" y="235"/>
                    <a:pt x="319" y="246"/>
                    <a:pt x="309" y="258"/>
                  </a:cubicBezTo>
                  <a:cubicBezTo>
                    <a:pt x="305" y="262"/>
                    <a:pt x="301" y="266"/>
                    <a:pt x="297" y="270"/>
                  </a:cubicBezTo>
                  <a:cubicBezTo>
                    <a:pt x="293" y="274"/>
                    <a:pt x="275" y="289"/>
                    <a:pt x="280" y="281"/>
                  </a:cubicBezTo>
                  <a:cubicBezTo>
                    <a:pt x="286" y="271"/>
                    <a:pt x="294" y="261"/>
                    <a:pt x="301" y="252"/>
                  </a:cubicBezTo>
                  <a:cubicBezTo>
                    <a:pt x="311" y="240"/>
                    <a:pt x="320" y="229"/>
                    <a:pt x="330" y="217"/>
                  </a:cubicBezTo>
                  <a:cubicBezTo>
                    <a:pt x="338" y="210"/>
                    <a:pt x="346" y="202"/>
                    <a:pt x="353" y="194"/>
                  </a:cubicBezTo>
                  <a:cubicBezTo>
                    <a:pt x="379" y="167"/>
                    <a:pt x="408" y="142"/>
                    <a:pt x="428" y="110"/>
                  </a:cubicBezTo>
                  <a:cubicBezTo>
                    <a:pt x="429" y="108"/>
                    <a:pt x="426" y="106"/>
                    <a:pt x="425" y="107"/>
                  </a:cubicBezTo>
                  <a:cubicBezTo>
                    <a:pt x="417" y="113"/>
                    <a:pt x="410" y="120"/>
                    <a:pt x="403" y="126"/>
                  </a:cubicBezTo>
                  <a:cubicBezTo>
                    <a:pt x="409" y="119"/>
                    <a:pt x="415" y="110"/>
                    <a:pt x="419" y="102"/>
                  </a:cubicBezTo>
                  <a:cubicBezTo>
                    <a:pt x="419" y="100"/>
                    <a:pt x="418" y="98"/>
                    <a:pt x="416" y="99"/>
                  </a:cubicBezTo>
                  <a:cubicBezTo>
                    <a:pt x="408" y="105"/>
                    <a:pt x="402" y="113"/>
                    <a:pt x="396" y="121"/>
                  </a:cubicBezTo>
                  <a:cubicBezTo>
                    <a:pt x="388" y="133"/>
                    <a:pt x="379" y="145"/>
                    <a:pt x="369" y="156"/>
                  </a:cubicBezTo>
                  <a:cubicBezTo>
                    <a:pt x="357" y="169"/>
                    <a:pt x="345" y="182"/>
                    <a:pt x="333" y="195"/>
                  </a:cubicBezTo>
                  <a:cubicBezTo>
                    <a:pt x="327" y="200"/>
                    <a:pt x="322" y="206"/>
                    <a:pt x="316" y="212"/>
                  </a:cubicBezTo>
                  <a:cubicBezTo>
                    <a:pt x="296" y="232"/>
                    <a:pt x="276" y="250"/>
                    <a:pt x="256" y="269"/>
                  </a:cubicBezTo>
                  <a:cubicBezTo>
                    <a:pt x="284" y="243"/>
                    <a:pt x="310" y="206"/>
                    <a:pt x="336" y="175"/>
                  </a:cubicBezTo>
                  <a:cubicBezTo>
                    <a:pt x="361" y="146"/>
                    <a:pt x="391" y="119"/>
                    <a:pt x="410" y="86"/>
                  </a:cubicBezTo>
                  <a:cubicBezTo>
                    <a:pt x="411" y="84"/>
                    <a:pt x="410" y="82"/>
                    <a:pt x="408" y="83"/>
                  </a:cubicBezTo>
                  <a:cubicBezTo>
                    <a:pt x="401" y="88"/>
                    <a:pt x="394" y="93"/>
                    <a:pt x="388" y="99"/>
                  </a:cubicBezTo>
                  <a:cubicBezTo>
                    <a:pt x="391" y="95"/>
                    <a:pt x="393" y="91"/>
                    <a:pt x="396" y="86"/>
                  </a:cubicBezTo>
                  <a:cubicBezTo>
                    <a:pt x="396" y="84"/>
                    <a:pt x="395" y="82"/>
                    <a:pt x="393" y="83"/>
                  </a:cubicBezTo>
                  <a:cubicBezTo>
                    <a:pt x="356" y="109"/>
                    <a:pt x="328" y="152"/>
                    <a:pt x="297" y="185"/>
                  </a:cubicBezTo>
                  <a:cubicBezTo>
                    <a:pt x="294" y="188"/>
                    <a:pt x="291" y="191"/>
                    <a:pt x="288" y="194"/>
                  </a:cubicBezTo>
                  <a:cubicBezTo>
                    <a:pt x="290" y="192"/>
                    <a:pt x="291" y="190"/>
                    <a:pt x="293" y="188"/>
                  </a:cubicBezTo>
                  <a:cubicBezTo>
                    <a:pt x="321" y="152"/>
                    <a:pt x="353" y="119"/>
                    <a:pt x="378" y="81"/>
                  </a:cubicBezTo>
                  <a:cubicBezTo>
                    <a:pt x="379" y="80"/>
                    <a:pt x="378" y="78"/>
                    <a:pt x="376" y="79"/>
                  </a:cubicBezTo>
                  <a:cubicBezTo>
                    <a:pt x="357" y="89"/>
                    <a:pt x="346" y="107"/>
                    <a:pt x="333" y="123"/>
                  </a:cubicBezTo>
                  <a:cubicBezTo>
                    <a:pt x="318" y="141"/>
                    <a:pt x="302" y="157"/>
                    <a:pt x="286" y="174"/>
                  </a:cubicBezTo>
                  <a:cubicBezTo>
                    <a:pt x="287" y="173"/>
                    <a:pt x="288" y="172"/>
                    <a:pt x="289" y="170"/>
                  </a:cubicBezTo>
                  <a:cubicBezTo>
                    <a:pt x="316" y="136"/>
                    <a:pt x="351" y="103"/>
                    <a:pt x="373" y="65"/>
                  </a:cubicBezTo>
                  <a:cubicBezTo>
                    <a:pt x="374" y="63"/>
                    <a:pt x="371" y="62"/>
                    <a:pt x="370" y="63"/>
                  </a:cubicBezTo>
                  <a:cubicBezTo>
                    <a:pt x="369" y="64"/>
                    <a:pt x="369" y="64"/>
                    <a:pt x="368" y="65"/>
                  </a:cubicBezTo>
                  <a:cubicBezTo>
                    <a:pt x="371" y="61"/>
                    <a:pt x="373" y="57"/>
                    <a:pt x="375" y="52"/>
                  </a:cubicBezTo>
                  <a:cubicBezTo>
                    <a:pt x="376" y="51"/>
                    <a:pt x="374" y="49"/>
                    <a:pt x="373" y="50"/>
                  </a:cubicBezTo>
                  <a:cubicBezTo>
                    <a:pt x="363" y="56"/>
                    <a:pt x="355" y="64"/>
                    <a:pt x="347" y="72"/>
                  </a:cubicBezTo>
                  <a:cubicBezTo>
                    <a:pt x="354" y="64"/>
                    <a:pt x="361" y="55"/>
                    <a:pt x="366" y="46"/>
                  </a:cubicBezTo>
                  <a:cubicBezTo>
                    <a:pt x="386" y="53"/>
                    <a:pt x="404" y="64"/>
                    <a:pt x="421" y="74"/>
                  </a:cubicBezTo>
                  <a:cubicBezTo>
                    <a:pt x="454" y="94"/>
                    <a:pt x="477" y="121"/>
                    <a:pt x="497" y="154"/>
                  </a:cubicBezTo>
                  <a:cubicBezTo>
                    <a:pt x="535" y="218"/>
                    <a:pt x="547" y="286"/>
                    <a:pt x="534" y="356"/>
                  </a:cubicBezTo>
                  <a:cubicBezTo>
                    <a:pt x="529" y="360"/>
                    <a:pt x="525" y="364"/>
                    <a:pt x="520" y="368"/>
                  </a:cubicBezTo>
                  <a:cubicBezTo>
                    <a:pt x="523" y="363"/>
                    <a:pt x="525" y="357"/>
                    <a:pt x="526" y="351"/>
                  </a:cubicBezTo>
                  <a:cubicBezTo>
                    <a:pt x="527" y="349"/>
                    <a:pt x="524" y="348"/>
                    <a:pt x="522" y="350"/>
                  </a:cubicBezTo>
                  <a:cubicBezTo>
                    <a:pt x="512" y="364"/>
                    <a:pt x="502" y="378"/>
                    <a:pt x="492" y="391"/>
                  </a:cubicBezTo>
                  <a:cubicBezTo>
                    <a:pt x="503" y="375"/>
                    <a:pt x="513" y="359"/>
                    <a:pt x="523" y="342"/>
                  </a:cubicBezTo>
                  <a:cubicBezTo>
                    <a:pt x="525" y="341"/>
                    <a:pt x="522" y="338"/>
                    <a:pt x="521" y="340"/>
                  </a:cubicBezTo>
                  <a:cubicBezTo>
                    <a:pt x="501" y="364"/>
                    <a:pt x="479" y="386"/>
                    <a:pt x="465" y="414"/>
                  </a:cubicBezTo>
                  <a:cubicBezTo>
                    <a:pt x="464" y="415"/>
                    <a:pt x="465" y="416"/>
                    <a:pt x="467" y="415"/>
                  </a:cubicBezTo>
                  <a:cubicBezTo>
                    <a:pt x="469" y="414"/>
                    <a:pt x="471" y="412"/>
                    <a:pt x="474" y="411"/>
                  </a:cubicBezTo>
                  <a:cubicBezTo>
                    <a:pt x="475" y="411"/>
                    <a:pt x="474" y="410"/>
                    <a:pt x="474" y="411"/>
                  </a:cubicBezTo>
                  <a:cubicBezTo>
                    <a:pt x="473" y="411"/>
                    <a:pt x="468" y="413"/>
                    <a:pt x="470" y="410"/>
                  </a:cubicBezTo>
                  <a:cubicBezTo>
                    <a:pt x="475" y="401"/>
                    <a:pt x="481" y="393"/>
                    <a:pt x="487" y="385"/>
                  </a:cubicBezTo>
                  <a:cubicBezTo>
                    <a:pt x="493" y="378"/>
                    <a:pt x="499" y="370"/>
                    <a:pt x="506" y="363"/>
                  </a:cubicBezTo>
                  <a:cubicBezTo>
                    <a:pt x="503" y="367"/>
                    <a:pt x="501" y="370"/>
                    <a:pt x="499" y="374"/>
                  </a:cubicBezTo>
                  <a:cubicBezTo>
                    <a:pt x="489" y="389"/>
                    <a:pt x="480" y="404"/>
                    <a:pt x="471" y="419"/>
                  </a:cubicBezTo>
                  <a:cubicBezTo>
                    <a:pt x="470" y="421"/>
                    <a:pt x="473" y="423"/>
                    <a:pt x="474" y="421"/>
                  </a:cubicBezTo>
                  <a:cubicBezTo>
                    <a:pt x="490" y="402"/>
                    <a:pt x="504" y="382"/>
                    <a:pt x="519" y="361"/>
                  </a:cubicBezTo>
                  <a:cubicBezTo>
                    <a:pt x="517" y="367"/>
                    <a:pt x="514" y="372"/>
                    <a:pt x="512" y="377"/>
                  </a:cubicBezTo>
                  <a:cubicBezTo>
                    <a:pt x="496" y="394"/>
                    <a:pt x="482" y="415"/>
                    <a:pt x="470" y="435"/>
                  </a:cubicBezTo>
                  <a:cubicBezTo>
                    <a:pt x="469" y="437"/>
                    <a:pt x="472" y="439"/>
                    <a:pt x="473" y="437"/>
                  </a:cubicBezTo>
                  <a:cubicBezTo>
                    <a:pt x="487" y="419"/>
                    <a:pt x="503" y="401"/>
                    <a:pt x="514" y="380"/>
                  </a:cubicBezTo>
                  <a:cubicBezTo>
                    <a:pt x="517" y="377"/>
                    <a:pt x="520" y="374"/>
                    <a:pt x="523" y="371"/>
                  </a:cubicBezTo>
                  <a:cubicBezTo>
                    <a:pt x="540" y="354"/>
                    <a:pt x="524" y="379"/>
                    <a:pt x="520" y="386"/>
                  </a:cubicBezTo>
                  <a:cubicBezTo>
                    <a:pt x="511" y="399"/>
                    <a:pt x="501" y="411"/>
                    <a:pt x="494" y="425"/>
                  </a:cubicBezTo>
                  <a:cubicBezTo>
                    <a:pt x="493" y="427"/>
                    <a:pt x="495" y="429"/>
                    <a:pt x="497" y="427"/>
                  </a:cubicBezTo>
                  <a:cubicBezTo>
                    <a:pt x="507" y="418"/>
                    <a:pt x="513" y="406"/>
                    <a:pt x="521" y="394"/>
                  </a:cubicBezTo>
                  <a:cubicBezTo>
                    <a:pt x="523" y="390"/>
                    <a:pt x="526" y="386"/>
                    <a:pt x="529" y="382"/>
                  </a:cubicBezTo>
                  <a:cubicBezTo>
                    <a:pt x="528" y="387"/>
                    <a:pt x="526" y="392"/>
                    <a:pt x="525" y="396"/>
                  </a:cubicBezTo>
                  <a:cubicBezTo>
                    <a:pt x="525" y="396"/>
                    <a:pt x="525" y="397"/>
                    <a:pt x="525" y="397"/>
                  </a:cubicBezTo>
                  <a:cubicBezTo>
                    <a:pt x="525" y="397"/>
                    <a:pt x="525" y="397"/>
                    <a:pt x="525" y="397"/>
                  </a:cubicBezTo>
                  <a:cubicBezTo>
                    <a:pt x="525" y="397"/>
                    <a:pt x="525" y="397"/>
                    <a:pt x="525" y="397"/>
                  </a:cubicBezTo>
                  <a:cubicBezTo>
                    <a:pt x="524" y="399"/>
                    <a:pt x="524" y="400"/>
                    <a:pt x="523" y="401"/>
                  </a:cubicBezTo>
                  <a:cubicBezTo>
                    <a:pt x="522" y="404"/>
                    <a:pt x="521" y="407"/>
                    <a:pt x="520" y="410"/>
                  </a:cubicBezTo>
                  <a:cubicBezTo>
                    <a:pt x="520" y="411"/>
                    <a:pt x="520" y="411"/>
                    <a:pt x="520" y="411"/>
                  </a:cubicBezTo>
                  <a:cubicBezTo>
                    <a:pt x="475" y="530"/>
                    <a:pt x="342" y="587"/>
                    <a:pt x="220" y="562"/>
                  </a:cubicBezTo>
                  <a:close/>
                  <a:moveTo>
                    <a:pt x="165" y="396"/>
                  </a:moveTo>
                  <a:cubicBezTo>
                    <a:pt x="168" y="392"/>
                    <a:pt x="171" y="387"/>
                    <a:pt x="174" y="383"/>
                  </a:cubicBezTo>
                  <a:cubicBezTo>
                    <a:pt x="177" y="378"/>
                    <a:pt x="192" y="357"/>
                    <a:pt x="180" y="376"/>
                  </a:cubicBezTo>
                  <a:cubicBezTo>
                    <a:pt x="175" y="383"/>
                    <a:pt x="170" y="390"/>
                    <a:pt x="165" y="396"/>
                  </a:cubicBezTo>
                  <a:close/>
                  <a:moveTo>
                    <a:pt x="353" y="83"/>
                  </a:moveTo>
                  <a:cubicBezTo>
                    <a:pt x="338" y="102"/>
                    <a:pt x="320" y="120"/>
                    <a:pt x="303" y="137"/>
                  </a:cubicBezTo>
                  <a:cubicBezTo>
                    <a:pt x="318" y="118"/>
                    <a:pt x="335" y="100"/>
                    <a:pt x="353" y="83"/>
                  </a:cubicBezTo>
                  <a:close/>
                  <a:moveTo>
                    <a:pt x="246" y="204"/>
                  </a:moveTo>
                  <a:cubicBezTo>
                    <a:pt x="242" y="209"/>
                    <a:pt x="238" y="215"/>
                    <a:pt x="234" y="220"/>
                  </a:cubicBezTo>
                  <a:cubicBezTo>
                    <a:pt x="219" y="240"/>
                    <a:pt x="198" y="261"/>
                    <a:pt x="187" y="281"/>
                  </a:cubicBezTo>
                  <a:cubicBezTo>
                    <a:pt x="199" y="259"/>
                    <a:pt x="219" y="237"/>
                    <a:pt x="234" y="218"/>
                  </a:cubicBezTo>
                  <a:cubicBezTo>
                    <a:pt x="238" y="213"/>
                    <a:pt x="242" y="209"/>
                    <a:pt x="246" y="204"/>
                  </a:cubicBezTo>
                  <a:close/>
                  <a:moveTo>
                    <a:pt x="231" y="241"/>
                  </a:moveTo>
                  <a:cubicBezTo>
                    <a:pt x="226" y="247"/>
                    <a:pt x="221" y="254"/>
                    <a:pt x="216" y="261"/>
                  </a:cubicBezTo>
                  <a:cubicBezTo>
                    <a:pt x="216" y="262"/>
                    <a:pt x="215" y="262"/>
                    <a:pt x="215" y="263"/>
                  </a:cubicBezTo>
                  <a:cubicBezTo>
                    <a:pt x="220" y="255"/>
                    <a:pt x="225" y="248"/>
                    <a:pt x="231" y="241"/>
                  </a:cubicBezTo>
                  <a:close/>
                  <a:moveTo>
                    <a:pt x="254" y="237"/>
                  </a:moveTo>
                  <a:cubicBezTo>
                    <a:pt x="245" y="250"/>
                    <a:pt x="236" y="263"/>
                    <a:pt x="226" y="276"/>
                  </a:cubicBezTo>
                  <a:cubicBezTo>
                    <a:pt x="220" y="284"/>
                    <a:pt x="219" y="284"/>
                    <a:pt x="222" y="277"/>
                  </a:cubicBezTo>
                  <a:cubicBezTo>
                    <a:pt x="226" y="268"/>
                    <a:pt x="233" y="260"/>
                    <a:pt x="240" y="253"/>
                  </a:cubicBezTo>
                  <a:cubicBezTo>
                    <a:pt x="244" y="247"/>
                    <a:pt x="249" y="242"/>
                    <a:pt x="254" y="237"/>
                  </a:cubicBezTo>
                  <a:close/>
                  <a:moveTo>
                    <a:pt x="362" y="129"/>
                  </a:moveTo>
                  <a:cubicBezTo>
                    <a:pt x="354" y="139"/>
                    <a:pt x="347" y="149"/>
                    <a:pt x="339" y="158"/>
                  </a:cubicBezTo>
                  <a:cubicBezTo>
                    <a:pt x="310" y="193"/>
                    <a:pt x="283" y="228"/>
                    <a:pt x="250" y="261"/>
                  </a:cubicBezTo>
                  <a:cubicBezTo>
                    <a:pt x="250" y="261"/>
                    <a:pt x="236" y="277"/>
                    <a:pt x="240" y="273"/>
                  </a:cubicBezTo>
                  <a:cubicBezTo>
                    <a:pt x="246" y="266"/>
                    <a:pt x="252" y="257"/>
                    <a:pt x="258" y="249"/>
                  </a:cubicBezTo>
                  <a:cubicBezTo>
                    <a:pt x="276" y="226"/>
                    <a:pt x="296" y="204"/>
                    <a:pt x="315" y="181"/>
                  </a:cubicBezTo>
                  <a:cubicBezTo>
                    <a:pt x="331" y="164"/>
                    <a:pt x="346" y="146"/>
                    <a:pt x="362" y="129"/>
                  </a:cubicBezTo>
                  <a:close/>
                  <a:moveTo>
                    <a:pt x="347" y="191"/>
                  </a:moveTo>
                  <a:cubicBezTo>
                    <a:pt x="342" y="198"/>
                    <a:pt x="337" y="204"/>
                    <a:pt x="332" y="210"/>
                  </a:cubicBezTo>
                  <a:cubicBezTo>
                    <a:pt x="319" y="223"/>
                    <a:pt x="307" y="235"/>
                    <a:pt x="294" y="247"/>
                  </a:cubicBezTo>
                  <a:cubicBezTo>
                    <a:pt x="288" y="254"/>
                    <a:pt x="282" y="260"/>
                    <a:pt x="276" y="266"/>
                  </a:cubicBezTo>
                  <a:cubicBezTo>
                    <a:pt x="288" y="249"/>
                    <a:pt x="301" y="233"/>
                    <a:pt x="316" y="218"/>
                  </a:cubicBezTo>
                  <a:cubicBezTo>
                    <a:pt x="324" y="209"/>
                    <a:pt x="333" y="201"/>
                    <a:pt x="341" y="192"/>
                  </a:cubicBezTo>
                  <a:cubicBezTo>
                    <a:pt x="349" y="184"/>
                    <a:pt x="357" y="175"/>
                    <a:pt x="365" y="166"/>
                  </a:cubicBezTo>
                  <a:cubicBezTo>
                    <a:pt x="369" y="162"/>
                    <a:pt x="374" y="157"/>
                    <a:pt x="379" y="152"/>
                  </a:cubicBezTo>
                  <a:cubicBezTo>
                    <a:pt x="368" y="165"/>
                    <a:pt x="358" y="178"/>
                    <a:pt x="347" y="191"/>
                  </a:cubicBezTo>
                  <a:close/>
                  <a:moveTo>
                    <a:pt x="398" y="137"/>
                  </a:moveTo>
                  <a:cubicBezTo>
                    <a:pt x="404" y="131"/>
                    <a:pt x="409" y="125"/>
                    <a:pt x="415" y="120"/>
                  </a:cubicBezTo>
                  <a:cubicBezTo>
                    <a:pt x="425" y="111"/>
                    <a:pt x="420" y="115"/>
                    <a:pt x="415" y="122"/>
                  </a:cubicBezTo>
                  <a:cubicBezTo>
                    <a:pt x="399" y="145"/>
                    <a:pt x="377" y="166"/>
                    <a:pt x="356" y="186"/>
                  </a:cubicBezTo>
                  <a:cubicBezTo>
                    <a:pt x="359" y="182"/>
                    <a:pt x="362" y="178"/>
                    <a:pt x="366" y="175"/>
                  </a:cubicBezTo>
                  <a:cubicBezTo>
                    <a:pt x="376" y="162"/>
                    <a:pt x="387" y="149"/>
                    <a:pt x="398"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20"/>
            <p:cNvSpPr/>
            <p:nvPr/>
          </p:nvSpPr>
          <p:spPr bwMode="auto">
            <a:xfrm>
              <a:off x="7251700" y="1860550"/>
              <a:ext cx="357188" cy="447675"/>
            </a:xfrm>
            <a:custGeom>
              <a:avLst/>
              <a:gdLst>
                <a:gd name="T0" fmla="*/ 91 w 95"/>
                <a:gd name="T1" fmla="*/ 35 h 119"/>
                <a:gd name="T2" fmla="*/ 55 w 95"/>
                <a:gd name="T3" fmla="*/ 67 h 119"/>
                <a:gd name="T4" fmla="*/ 47 w 95"/>
                <a:gd name="T5" fmla="*/ 75 h 119"/>
                <a:gd name="T6" fmla="*/ 91 w 95"/>
                <a:gd name="T7" fmla="*/ 18 h 119"/>
                <a:gd name="T8" fmla="*/ 89 w 95"/>
                <a:gd name="T9" fmla="*/ 16 h 119"/>
                <a:gd name="T10" fmla="*/ 19 w 95"/>
                <a:gd name="T11" fmla="*/ 87 h 119"/>
                <a:gd name="T12" fmla="*/ 15 w 95"/>
                <a:gd name="T13" fmla="*/ 88 h 119"/>
                <a:gd name="T14" fmla="*/ 41 w 95"/>
                <a:gd name="T15" fmla="*/ 55 h 119"/>
                <a:gd name="T16" fmla="*/ 85 w 95"/>
                <a:gd name="T17" fmla="*/ 4 h 119"/>
                <a:gd name="T18" fmla="*/ 83 w 95"/>
                <a:gd name="T19" fmla="*/ 2 h 119"/>
                <a:gd name="T20" fmla="*/ 0 w 95"/>
                <a:gd name="T21" fmla="*/ 92 h 119"/>
                <a:gd name="T22" fmla="*/ 1 w 95"/>
                <a:gd name="T23" fmla="*/ 93 h 119"/>
                <a:gd name="T24" fmla="*/ 77 w 95"/>
                <a:gd name="T25" fmla="*/ 8 h 119"/>
                <a:gd name="T26" fmla="*/ 3 w 95"/>
                <a:gd name="T27" fmla="*/ 100 h 119"/>
                <a:gd name="T28" fmla="*/ 5 w 95"/>
                <a:gd name="T29" fmla="*/ 102 h 119"/>
                <a:gd name="T30" fmla="*/ 75 w 95"/>
                <a:gd name="T31" fmla="*/ 33 h 119"/>
                <a:gd name="T32" fmla="*/ 84 w 95"/>
                <a:gd name="T33" fmla="*/ 23 h 119"/>
                <a:gd name="T34" fmla="*/ 61 w 95"/>
                <a:gd name="T35" fmla="*/ 53 h 119"/>
                <a:gd name="T36" fmla="*/ 20 w 95"/>
                <a:gd name="T37" fmla="*/ 101 h 119"/>
                <a:gd name="T38" fmla="*/ 23 w 95"/>
                <a:gd name="T39" fmla="*/ 103 h 119"/>
                <a:gd name="T40" fmla="*/ 68 w 95"/>
                <a:gd name="T41" fmla="*/ 59 h 119"/>
                <a:gd name="T42" fmla="*/ 54 w 95"/>
                <a:gd name="T43" fmla="*/ 76 h 119"/>
                <a:gd name="T44" fmla="*/ 57 w 95"/>
                <a:gd name="T45" fmla="*/ 78 h 119"/>
                <a:gd name="T46" fmla="*/ 75 w 95"/>
                <a:gd name="T47" fmla="*/ 62 h 119"/>
                <a:gd name="T48" fmla="*/ 63 w 95"/>
                <a:gd name="T49" fmla="*/ 77 h 119"/>
                <a:gd name="T50" fmla="*/ 33 w 95"/>
                <a:gd name="T51" fmla="*/ 106 h 119"/>
                <a:gd name="T52" fmla="*/ 35 w 95"/>
                <a:gd name="T53" fmla="*/ 109 h 119"/>
                <a:gd name="T54" fmla="*/ 59 w 95"/>
                <a:gd name="T55" fmla="*/ 92 h 119"/>
                <a:gd name="T56" fmla="*/ 45 w 95"/>
                <a:gd name="T57" fmla="*/ 113 h 119"/>
                <a:gd name="T58" fmla="*/ 47 w 95"/>
                <a:gd name="T59" fmla="*/ 116 h 119"/>
                <a:gd name="T60" fmla="*/ 66 w 95"/>
                <a:gd name="T61" fmla="*/ 101 h 119"/>
                <a:gd name="T62" fmla="*/ 57 w 95"/>
                <a:gd name="T63" fmla="*/ 116 h 119"/>
                <a:gd name="T64" fmla="*/ 60 w 95"/>
                <a:gd name="T65" fmla="*/ 118 h 119"/>
                <a:gd name="T66" fmla="*/ 70 w 95"/>
                <a:gd name="T67" fmla="*/ 114 h 119"/>
                <a:gd name="T68" fmla="*/ 72 w 95"/>
                <a:gd name="T69" fmla="*/ 116 h 119"/>
                <a:gd name="T70" fmla="*/ 78 w 95"/>
                <a:gd name="T71" fmla="*/ 113 h 119"/>
                <a:gd name="T72" fmla="*/ 81 w 95"/>
                <a:gd name="T73" fmla="*/ 114 h 119"/>
                <a:gd name="T74" fmla="*/ 85 w 95"/>
                <a:gd name="T75" fmla="*/ 107 h 119"/>
                <a:gd name="T76" fmla="*/ 82 w 95"/>
                <a:gd name="T77" fmla="*/ 105 h 119"/>
                <a:gd name="T78" fmla="*/ 81 w 95"/>
                <a:gd name="T79" fmla="*/ 102 h 119"/>
                <a:gd name="T80" fmla="*/ 79 w 95"/>
                <a:gd name="T81" fmla="*/ 99 h 119"/>
                <a:gd name="T82" fmla="*/ 66 w 95"/>
                <a:gd name="T83" fmla="*/ 108 h 119"/>
                <a:gd name="T84" fmla="*/ 66 w 95"/>
                <a:gd name="T85" fmla="*/ 107 h 119"/>
                <a:gd name="T86" fmla="*/ 72 w 95"/>
                <a:gd name="T87" fmla="*/ 96 h 119"/>
                <a:gd name="T88" fmla="*/ 69 w 95"/>
                <a:gd name="T89" fmla="*/ 94 h 119"/>
                <a:gd name="T90" fmla="*/ 56 w 95"/>
                <a:gd name="T91" fmla="*/ 105 h 119"/>
                <a:gd name="T92" fmla="*/ 66 w 95"/>
                <a:gd name="T93" fmla="*/ 88 h 119"/>
                <a:gd name="T94" fmla="*/ 64 w 95"/>
                <a:gd name="T95" fmla="*/ 86 h 119"/>
                <a:gd name="T96" fmla="*/ 53 w 95"/>
                <a:gd name="T97" fmla="*/ 93 h 119"/>
                <a:gd name="T98" fmla="*/ 81 w 95"/>
                <a:gd name="T99" fmla="*/ 57 h 119"/>
                <a:gd name="T100" fmla="*/ 78 w 95"/>
                <a:gd name="T101" fmla="*/ 55 h 119"/>
                <a:gd name="T102" fmla="*/ 72 w 95"/>
                <a:gd name="T103" fmla="*/ 60 h 119"/>
                <a:gd name="T104" fmla="*/ 93 w 95"/>
                <a:gd name="T105" fmla="*/ 37 h 119"/>
                <a:gd name="T106" fmla="*/ 91 w 95"/>
                <a:gd name="T107" fmla="*/ 35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119">
                  <a:moveTo>
                    <a:pt x="91" y="35"/>
                  </a:moveTo>
                  <a:cubicBezTo>
                    <a:pt x="78" y="45"/>
                    <a:pt x="67" y="56"/>
                    <a:pt x="55" y="67"/>
                  </a:cubicBezTo>
                  <a:cubicBezTo>
                    <a:pt x="52" y="69"/>
                    <a:pt x="50" y="72"/>
                    <a:pt x="47" y="75"/>
                  </a:cubicBezTo>
                  <a:cubicBezTo>
                    <a:pt x="63" y="57"/>
                    <a:pt x="78" y="39"/>
                    <a:pt x="91" y="18"/>
                  </a:cubicBezTo>
                  <a:cubicBezTo>
                    <a:pt x="92" y="17"/>
                    <a:pt x="90" y="15"/>
                    <a:pt x="89" y="16"/>
                  </a:cubicBezTo>
                  <a:cubicBezTo>
                    <a:pt x="63" y="37"/>
                    <a:pt x="43" y="64"/>
                    <a:pt x="19" y="87"/>
                  </a:cubicBezTo>
                  <a:cubicBezTo>
                    <a:pt x="16" y="89"/>
                    <a:pt x="4" y="104"/>
                    <a:pt x="15" y="88"/>
                  </a:cubicBezTo>
                  <a:cubicBezTo>
                    <a:pt x="24" y="77"/>
                    <a:pt x="33" y="66"/>
                    <a:pt x="41" y="55"/>
                  </a:cubicBezTo>
                  <a:cubicBezTo>
                    <a:pt x="55" y="38"/>
                    <a:pt x="70" y="21"/>
                    <a:pt x="85" y="4"/>
                  </a:cubicBezTo>
                  <a:cubicBezTo>
                    <a:pt x="86" y="2"/>
                    <a:pt x="84" y="0"/>
                    <a:pt x="83" y="2"/>
                  </a:cubicBezTo>
                  <a:cubicBezTo>
                    <a:pt x="53" y="29"/>
                    <a:pt x="26" y="60"/>
                    <a:pt x="0" y="92"/>
                  </a:cubicBezTo>
                  <a:cubicBezTo>
                    <a:pt x="0" y="93"/>
                    <a:pt x="1" y="94"/>
                    <a:pt x="1" y="93"/>
                  </a:cubicBezTo>
                  <a:cubicBezTo>
                    <a:pt x="25" y="65"/>
                    <a:pt x="55" y="33"/>
                    <a:pt x="77" y="8"/>
                  </a:cubicBezTo>
                  <a:cubicBezTo>
                    <a:pt x="51" y="37"/>
                    <a:pt x="26" y="68"/>
                    <a:pt x="3" y="100"/>
                  </a:cubicBezTo>
                  <a:cubicBezTo>
                    <a:pt x="2" y="101"/>
                    <a:pt x="4" y="103"/>
                    <a:pt x="5" y="102"/>
                  </a:cubicBezTo>
                  <a:cubicBezTo>
                    <a:pt x="32" y="83"/>
                    <a:pt x="52" y="56"/>
                    <a:pt x="75" y="33"/>
                  </a:cubicBezTo>
                  <a:cubicBezTo>
                    <a:pt x="76" y="32"/>
                    <a:pt x="86" y="20"/>
                    <a:pt x="84" y="23"/>
                  </a:cubicBezTo>
                  <a:cubicBezTo>
                    <a:pt x="78" y="34"/>
                    <a:pt x="69" y="44"/>
                    <a:pt x="61" y="53"/>
                  </a:cubicBezTo>
                  <a:cubicBezTo>
                    <a:pt x="48" y="69"/>
                    <a:pt x="33" y="85"/>
                    <a:pt x="20" y="101"/>
                  </a:cubicBezTo>
                  <a:cubicBezTo>
                    <a:pt x="19" y="102"/>
                    <a:pt x="21" y="105"/>
                    <a:pt x="23" y="103"/>
                  </a:cubicBezTo>
                  <a:cubicBezTo>
                    <a:pt x="38" y="89"/>
                    <a:pt x="53" y="74"/>
                    <a:pt x="68" y="59"/>
                  </a:cubicBezTo>
                  <a:cubicBezTo>
                    <a:pt x="63" y="65"/>
                    <a:pt x="58" y="70"/>
                    <a:pt x="54" y="76"/>
                  </a:cubicBezTo>
                  <a:cubicBezTo>
                    <a:pt x="53" y="78"/>
                    <a:pt x="55" y="79"/>
                    <a:pt x="57" y="78"/>
                  </a:cubicBezTo>
                  <a:cubicBezTo>
                    <a:pt x="63" y="73"/>
                    <a:pt x="69" y="67"/>
                    <a:pt x="75" y="62"/>
                  </a:cubicBezTo>
                  <a:cubicBezTo>
                    <a:pt x="79" y="58"/>
                    <a:pt x="56" y="85"/>
                    <a:pt x="63" y="77"/>
                  </a:cubicBezTo>
                  <a:cubicBezTo>
                    <a:pt x="54" y="88"/>
                    <a:pt x="43" y="97"/>
                    <a:pt x="33" y="106"/>
                  </a:cubicBezTo>
                  <a:cubicBezTo>
                    <a:pt x="31" y="108"/>
                    <a:pt x="33" y="110"/>
                    <a:pt x="35" y="109"/>
                  </a:cubicBezTo>
                  <a:cubicBezTo>
                    <a:pt x="43" y="104"/>
                    <a:pt x="51" y="98"/>
                    <a:pt x="59" y="92"/>
                  </a:cubicBezTo>
                  <a:cubicBezTo>
                    <a:pt x="58" y="93"/>
                    <a:pt x="49" y="108"/>
                    <a:pt x="45" y="113"/>
                  </a:cubicBezTo>
                  <a:cubicBezTo>
                    <a:pt x="44" y="115"/>
                    <a:pt x="46" y="117"/>
                    <a:pt x="47" y="116"/>
                  </a:cubicBezTo>
                  <a:cubicBezTo>
                    <a:pt x="54" y="111"/>
                    <a:pt x="60" y="106"/>
                    <a:pt x="66" y="101"/>
                  </a:cubicBezTo>
                  <a:cubicBezTo>
                    <a:pt x="65" y="102"/>
                    <a:pt x="59" y="112"/>
                    <a:pt x="57" y="116"/>
                  </a:cubicBezTo>
                  <a:cubicBezTo>
                    <a:pt x="56" y="118"/>
                    <a:pt x="59" y="119"/>
                    <a:pt x="60" y="118"/>
                  </a:cubicBezTo>
                  <a:cubicBezTo>
                    <a:pt x="67" y="112"/>
                    <a:pt x="81" y="96"/>
                    <a:pt x="70" y="114"/>
                  </a:cubicBezTo>
                  <a:cubicBezTo>
                    <a:pt x="69" y="115"/>
                    <a:pt x="71" y="117"/>
                    <a:pt x="72" y="116"/>
                  </a:cubicBezTo>
                  <a:cubicBezTo>
                    <a:pt x="75" y="115"/>
                    <a:pt x="77" y="114"/>
                    <a:pt x="78" y="113"/>
                  </a:cubicBezTo>
                  <a:cubicBezTo>
                    <a:pt x="77" y="115"/>
                    <a:pt x="80" y="116"/>
                    <a:pt x="81" y="114"/>
                  </a:cubicBezTo>
                  <a:cubicBezTo>
                    <a:pt x="84" y="110"/>
                    <a:pt x="83" y="111"/>
                    <a:pt x="85" y="107"/>
                  </a:cubicBezTo>
                  <a:cubicBezTo>
                    <a:pt x="85" y="105"/>
                    <a:pt x="83" y="104"/>
                    <a:pt x="82" y="105"/>
                  </a:cubicBezTo>
                  <a:cubicBezTo>
                    <a:pt x="69" y="115"/>
                    <a:pt x="77" y="107"/>
                    <a:pt x="81" y="102"/>
                  </a:cubicBezTo>
                  <a:cubicBezTo>
                    <a:pt x="82" y="100"/>
                    <a:pt x="80" y="98"/>
                    <a:pt x="79" y="99"/>
                  </a:cubicBezTo>
                  <a:cubicBezTo>
                    <a:pt x="74" y="102"/>
                    <a:pt x="70" y="105"/>
                    <a:pt x="66" y="108"/>
                  </a:cubicBezTo>
                  <a:cubicBezTo>
                    <a:pt x="66" y="108"/>
                    <a:pt x="66" y="108"/>
                    <a:pt x="66" y="107"/>
                  </a:cubicBezTo>
                  <a:cubicBezTo>
                    <a:pt x="68" y="104"/>
                    <a:pt x="70" y="100"/>
                    <a:pt x="72" y="96"/>
                  </a:cubicBezTo>
                  <a:cubicBezTo>
                    <a:pt x="73" y="94"/>
                    <a:pt x="71" y="93"/>
                    <a:pt x="69" y="94"/>
                  </a:cubicBezTo>
                  <a:cubicBezTo>
                    <a:pt x="66" y="96"/>
                    <a:pt x="45" y="119"/>
                    <a:pt x="56" y="105"/>
                  </a:cubicBezTo>
                  <a:cubicBezTo>
                    <a:pt x="60" y="100"/>
                    <a:pt x="63" y="94"/>
                    <a:pt x="66" y="88"/>
                  </a:cubicBezTo>
                  <a:cubicBezTo>
                    <a:pt x="67" y="86"/>
                    <a:pt x="65" y="85"/>
                    <a:pt x="64" y="86"/>
                  </a:cubicBezTo>
                  <a:cubicBezTo>
                    <a:pt x="60" y="88"/>
                    <a:pt x="56" y="90"/>
                    <a:pt x="53" y="93"/>
                  </a:cubicBezTo>
                  <a:cubicBezTo>
                    <a:pt x="64" y="82"/>
                    <a:pt x="74" y="71"/>
                    <a:pt x="81" y="57"/>
                  </a:cubicBezTo>
                  <a:cubicBezTo>
                    <a:pt x="82" y="55"/>
                    <a:pt x="80" y="54"/>
                    <a:pt x="78" y="55"/>
                  </a:cubicBezTo>
                  <a:cubicBezTo>
                    <a:pt x="76" y="57"/>
                    <a:pt x="74" y="58"/>
                    <a:pt x="72" y="60"/>
                  </a:cubicBezTo>
                  <a:cubicBezTo>
                    <a:pt x="79" y="52"/>
                    <a:pt x="87" y="45"/>
                    <a:pt x="93" y="37"/>
                  </a:cubicBezTo>
                  <a:cubicBezTo>
                    <a:pt x="95" y="35"/>
                    <a:pt x="93" y="33"/>
                    <a:pt x="9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21"/>
            <p:cNvSpPr/>
            <p:nvPr/>
          </p:nvSpPr>
          <p:spPr bwMode="auto">
            <a:xfrm>
              <a:off x="7432675" y="2335213"/>
              <a:ext cx="217488" cy="222250"/>
            </a:xfrm>
            <a:custGeom>
              <a:avLst/>
              <a:gdLst>
                <a:gd name="T0" fmla="*/ 56 w 58"/>
                <a:gd name="T1" fmla="*/ 50 h 59"/>
                <a:gd name="T2" fmla="*/ 53 w 58"/>
                <a:gd name="T3" fmla="*/ 44 h 59"/>
                <a:gd name="T4" fmla="*/ 50 w 58"/>
                <a:gd name="T5" fmla="*/ 43 h 59"/>
                <a:gd name="T6" fmla="*/ 42 w 58"/>
                <a:gd name="T7" fmla="*/ 46 h 59"/>
                <a:gd name="T8" fmla="*/ 41 w 58"/>
                <a:gd name="T9" fmla="*/ 38 h 59"/>
                <a:gd name="T10" fmla="*/ 38 w 58"/>
                <a:gd name="T11" fmla="*/ 36 h 59"/>
                <a:gd name="T12" fmla="*/ 30 w 58"/>
                <a:gd name="T13" fmla="*/ 43 h 59"/>
                <a:gd name="T14" fmla="*/ 34 w 58"/>
                <a:gd name="T15" fmla="*/ 29 h 59"/>
                <a:gd name="T16" fmla="*/ 31 w 58"/>
                <a:gd name="T17" fmla="*/ 27 h 59"/>
                <a:gd name="T18" fmla="*/ 22 w 58"/>
                <a:gd name="T19" fmla="*/ 34 h 59"/>
                <a:gd name="T20" fmla="*/ 28 w 58"/>
                <a:gd name="T21" fmla="*/ 20 h 59"/>
                <a:gd name="T22" fmla="*/ 25 w 58"/>
                <a:gd name="T23" fmla="*/ 18 h 59"/>
                <a:gd name="T24" fmla="*/ 22 w 58"/>
                <a:gd name="T25" fmla="*/ 20 h 59"/>
                <a:gd name="T26" fmla="*/ 22 w 58"/>
                <a:gd name="T27" fmla="*/ 10 h 59"/>
                <a:gd name="T28" fmla="*/ 20 w 58"/>
                <a:gd name="T29" fmla="*/ 8 h 59"/>
                <a:gd name="T30" fmla="*/ 13 w 58"/>
                <a:gd name="T31" fmla="*/ 11 h 59"/>
                <a:gd name="T32" fmla="*/ 13 w 58"/>
                <a:gd name="T33" fmla="*/ 4 h 59"/>
                <a:gd name="T34" fmla="*/ 10 w 58"/>
                <a:gd name="T35" fmla="*/ 3 h 59"/>
                <a:gd name="T36" fmla="*/ 6 w 58"/>
                <a:gd name="T37" fmla="*/ 2 h 59"/>
                <a:gd name="T38" fmla="*/ 5 w 58"/>
                <a:gd name="T39" fmla="*/ 0 h 59"/>
                <a:gd name="T40" fmla="*/ 1 w 58"/>
                <a:gd name="T41" fmla="*/ 9 h 59"/>
                <a:gd name="T42" fmla="*/ 2 w 58"/>
                <a:gd name="T43" fmla="*/ 10 h 59"/>
                <a:gd name="T44" fmla="*/ 9 w 58"/>
                <a:gd name="T45" fmla="*/ 7 h 59"/>
                <a:gd name="T46" fmla="*/ 9 w 58"/>
                <a:gd name="T47" fmla="*/ 14 h 59"/>
                <a:gd name="T48" fmla="*/ 11 w 58"/>
                <a:gd name="T49" fmla="*/ 15 h 59"/>
                <a:gd name="T50" fmla="*/ 18 w 58"/>
                <a:gd name="T51" fmla="*/ 13 h 59"/>
                <a:gd name="T52" fmla="*/ 18 w 58"/>
                <a:gd name="T53" fmla="*/ 23 h 59"/>
                <a:gd name="T54" fmla="*/ 6 w 58"/>
                <a:gd name="T55" fmla="*/ 34 h 59"/>
                <a:gd name="T56" fmla="*/ 8 w 58"/>
                <a:gd name="T57" fmla="*/ 37 h 59"/>
                <a:gd name="T58" fmla="*/ 20 w 58"/>
                <a:gd name="T59" fmla="*/ 28 h 59"/>
                <a:gd name="T60" fmla="*/ 16 w 58"/>
                <a:gd name="T61" fmla="*/ 38 h 59"/>
                <a:gd name="T62" fmla="*/ 19 w 58"/>
                <a:gd name="T63" fmla="*/ 40 h 59"/>
                <a:gd name="T64" fmla="*/ 30 w 58"/>
                <a:gd name="T65" fmla="*/ 33 h 59"/>
                <a:gd name="T66" fmla="*/ 25 w 58"/>
                <a:gd name="T67" fmla="*/ 48 h 59"/>
                <a:gd name="T68" fmla="*/ 28 w 58"/>
                <a:gd name="T69" fmla="*/ 50 h 59"/>
                <a:gd name="T70" fmla="*/ 38 w 58"/>
                <a:gd name="T71" fmla="*/ 42 h 59"/>
                <a:gd name="T72" fmla="*/ 38 w 58"/>
                <a:gd name="T73" fmla="*/ 48 h 59"/>
                <a:gd name="T74" fmla="*/ 40 w 58"/>
                <a:gd name="T75" fmla="*/ 51 h 59"/>
                <a:gd name="T76" fmla="*/ 50 w 58"/>
                <a:gd name="T77" fmla="*/ 47 h 59"/>
                <a:gd name="T78" fmla="*/ 53 w 58"/>
                <a:gd name="T79" fmla="*/ 57 h 59"/>
                <a:gd name="T80" fmla="*/ 57 w 58"/>
                <a:gd name="T81" fmla="*/ 57 h 59"/>
                <a:gd name="T82" fmla="*/ 58 w 58"/>
                <a:gd name="T83" fmla="*/ 51 h 59"/>
                <a:gd name="T84" fmla="*/ 56 w 58"/>
                <a:gd name="T85" fmla="*/ 5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7" h="59">
                  <a:moveTo>
                    <a:pt x="56" y="50"/>
                  </a:moveTo>
                  <a:cubicBezTo>
                    <a:pt x="55" y="48"/>
                    <a:pt x="54" y="46"/>
                    <a:pt x="53" y="44"/>
                  </a:cubicBezTo>
                  <a:cubicBezTo>
                    <a:pt x="52" y="43"/>
                    <a:pt x="51" y="42"/>
                    <a:pt x="50" y="43"/>
                  </a:cubicBezTo>
                  <a:cubicBezTo>
                    <a:pt x="47" y="44"/>
                    <a:pt x="45" y="45"/>
                    <a:pt x="42" y="46"/>
                  </a:cubicBezTo>
                  <a:cubicBezTo>
                    <a:pt x="42" y="43"/>
                    <a:pt x="42" y="41"/>
                    <a:pt x="41" y="38"/>
                  </a:cubicBezTo>
                  <a:cubicBezTo>
                    <a:pt x="41" y="36"/>
                    <a:pt x="39" y="35"/>
                    <a:pt x="38" y="36"/>
                  </a:cubicBezTo>
                  <a:cubicBezTo>
                    <a:pt x="36" y="39"/>
                    <a:pt x="33" y="41"/>
                    <a:pt x="30" y="43"/>
                  </a:cubicBezTo>
                  <a:cubicBezTo>
                    <a:pt x="32" y="38"/>
                    <a:pt x="33" y="34"/>
                    <a:pt x="34" y="29"/>
                  </a:cubicBezTo>
                  <a:cubicBezTo>
                    <a:pt x="35" y="27"/>
                    <a:pt x="33" y="26"/>
                    <a:pt x="31" y="27"/>
                  </a:cubicBezTo>
                  <a:cubicBezTo>
                    <a:pt x="28" y="30"/>
                    <a:pt x="25" y="31"/>
                    <a:pt x="22" y="34"/>
                  </a:cubicBezTo>
                  <a:cubicBezTo>
                    <a:pt x="24" y="29"/>
                    <a:pt x="26" y="24"/>
                    <a:pt x="28" y="20"/>
                  </a:cubicBezTo>
                  <a:cubicBezTo>
                    <a:pt x="28" y="18"/>
                    <a:pt x="26" y="17"/>
                    <a:pt x="25" y="18"/>
                  </a:cubicBezTo>
                  <a:cubicBezTo>
                    <a:pt x="24" y="18"/>
                    <a:pt x="23" y="19"/>
                    <a:pt x="22" y="20"/>
                  </a:cubicBezTo>
                  <a:cubicBezTo>
                    <a:pt x="22" y="17"/>
                    <a:pt x="22" y="13"/>
                    <a:pt x="22" y="10"/>
                  </a:cubicBezTo>
                  <a:cubicBezTo>
                    <a:pt x="22" y="9"/>
                    <a:pt x="21" y="8"/>
                    <a:pt x="20" y="8"/>
                  </a:cubicBezTo>
                  <a:cubicBezTo>
                    <a:pt x="17" y="9"/>
                    <a:pt x="15" y="10"/>
                    <a:pt x="13" y="11"/>
                  </a:cubicBezTo>
                  <a:cubicBezTo>
                    <a:pt x="13" y="9"/>
                    <a:pt x="13" y="7"/>
                    <a:pt x="13" y="4"/>
                  </a:cubicBezTo>
                  <a:cubicBezTo>
                    <a:pt x="12" y="3"/>
                    <a:pt x="11" y="2"/>
                    <a:pt x="10" y="3"/>
                  </a:cubicBezTo>
                  <a:cubicBezTo>
                    <a:pt x="5" y="6"/>
                    <a:pt x="2" y="8"/>
                    <a:pt x="6" y="2"/>
                  </a:cubicBezTo>
                  <a:cubicBezTo>
                    <a:pt x="7" y="1"/>
                    <a:pt x="5" y="0"/>
                    <a:pt x="5" y="0"/>
                  </a:cubicBezTo>
                  <a:cubicBezTo>
                    <a:pt x="2" y="3"/>
                    <a:pt x="1" y="5"/>
                    <a:pt x="1" y="9"/>
                  </a:cubicBezTo>
                  <a:cubicBezTo>
                    <a:pt x="0" y="10"/>
                    <a:pt x="1" y="11"/>
                    <a:pt x="2" y="10"/>
                  </a:cubicBezTo>
                  <a:cubicBezTo>
                    <a:pt x="5" y="9"/>
                    <a:pt x="7" y="8"/>
                    <a:pt x="9" y="7"/>
                  </a:cubicBezTo>
                  <a:cubicBezTo>
                    <a:pt x="9" y="9"/>
                    <a:pt x="9" y="11"/>
                    <a:pt x="9" y="14"/>
                  </a:cubicBezTo>
                  <a:cubicBezTo>
                    <a:pt x="9" y="15"/>
                    <a:pt x="10" y="16"/>
                    <a:pt x="11" y="15"/>
                  </a:cubicBezTo>
                  <a:cubicBezTo>
                    <a:pt x="14" y="14"/>
                    <a:pt x="16" y="14"/>
                    <a:pt x="18" y="13"/>
                  </a:cubicBezTo>
                  <a:cubicBezTo>
                    <a:pt x="19" y="13"/>
                    <a:pt x="19" y="20"/>
                    <a:pt x="18" y="23"/>
                  </a:cubicBezTo>
                  <a:cubicBezTo>
                    <a:pt x="14" y="26"/>
                    <a:pt x="10" y="30"/>
                    <a:pt x="6" y="34"/>
                  </a:cubicBezTo>
                  <a:cubicBezTo>
                    <a:pt x="5" y="35"/>
                    <a:pt x="7" y="38"/>
                    <a:pt x="8" y="37"/>
                  </a:cubicBezTo>
                  <a:cubicBezTo>
                    <a:pt x="13" y="34"/>
                    <a:pt x="17" y="31"/>
                    <a:pt x="20" y="28"/>
                  </a:cubicBezTo>
                  <a:cubicBezTo>
                    <a:pt x="19" y="31"/>
                    <a:pt x="17" y="35"/>
                    <a:pt x="16" y="38"/>
                  </a:cubicBezTo>
                  <a:cubicBezTo>
                    <a:pt x="15" y="40"/>
                    <a:pt x="18" y="41"/>
                    <a:pt x="19" y="40"/>
                  </a:cubicBezTo>
                  <a:cubicBezTo>
                    <a:pt x="22" y="37"/>
                    <a:pt x="26" y="35"/>
                    <a:pt x="30" y="33"/>
                  </a:cubicBezTo>
                  <a:cubicBezTo>
                    <a:pt x="28" y="38"/>
                    <a:pt x="26" y="43"/>
                    <a:pt x="25" y="48"/>
                  </a:cubicBezTo>
                  <a:cubicBezTo>
                    <a:pt x="25" y="50"/>
                    <a:pt x="27" y="52"/>
                    <a:pt x="28" y="50"/>
                  </a:cubicBezTo>
                  <a:cubicBezTo>
                    <a:pt x="31" y="47"/>
                    <a:pt x="35" y="45"/>
                    <a:pt x="38" y="42"/>
                  </a:cubicBezTo>
                  <a:cubicBezTo>
                    <a:pt x="38" y="44"/>
                    <a:pt x="38" y="46"/>
                    <a:pt x="38" y="48"/>
                  </a:cubicBezTo>
                  <a:cubicBezTo>
                    <a:pt x="37" y="50"/>
                    <a:pt x="38" y="51"/>
                    <a:pt x="40" y="51"/>
                  </a:cubicBezTo>
                  <a:cubicBezTo>
                    <a:pt x="43" y="50"/>
                    <a:pt x="47" y="49"/>
                    <a:pt x="50" y="47"/>
                  </a:cubicBezTo>
                  <a:cubicBezTo>
                    <a:pt x="51" y="51"/>
                    <a:pt x="53" y="54"/>
                    <a:pt x="53" y="57"/>
                  </a:cubicBezTo>
                  <a:cubicBezTo>
                    <a:pt x="54" y="59"/>
                    <a:pt x="57" y="59"/>
                    <a:pt x="57" y="57"/>
                  </a:cubicBezTo>
                  <a:cubicBezTo>
                    <a:pt x="58" y="55"/>
                    <a:pt x="58" y="54"/>
                    <a:pt x="58" y="51"/>
                  </a:cubicBezTo>
                  <a:cubicBezTo>
                    <a:pt x="58" y="50"/>
                    <a:pt x="56" y="49"/>
                    <a:pt x="56"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22"/>
            <p:cNvSpPr/>
            <p:nvPr/>
          </p:nvSpPr>
          <p:spPr bwMode="auto">
            <a:xfrm>
              <a:off x="7631113" y="2319338"/>
              <a:ext cx="173038" cy="142875"/>
            </a:xfrm>
            <a:custGeom>
              <a:avLst/>
              <a:gdLst>
                <a:gd name="T0" fmla="*/ 46 w 46"/>
                <a:gd name="T1" fmla="*/ 22 h 38"/>
                <a:gd name="T2" fmla="*/ 46 w 46"/>
                <a:gd name="T3" fmla="*/ 19 h 38"/>
                <a:gd name="T4" fmla="*/ 42 w 46"/>
                <a:gd name="T5" fmla="*/ 17 h 38"/>
                <a:gd name="T6" fmla="*/ 40 w 46"/>
                <a:gd name="T7" fmla="*/ 20 h 38"/>
                <a:gd name="T8" fmla="*/ 39 w 46"/>
                <a:gd name="T9" fmla="*/ 13 h 38"/>
                <a:gd name="T10" fmla="*/ 35 w 46"/>
                <a:gd name="T11" fmla="*/ 12 h 38"/>
                <a:gd name="T12" fmla="*/ 24 w 46"/>
                <a:gd name="T13" fmla="*/ 24 h 38"/>
                <a:gd name="T14" fmla="*/ 28 w 46"/>
                <a:gd name="T15" fmla="*/ 10 h 38"/>
                <a:gd name="T16" fmla="*/ 25 w 46"/>
                <a:gd name="T17" fmla="*/ 8 h 38"/>
                <a:gd name="T18" fmla="*/ 10 w 46"/>
                <a:gd name="T19" fmla="*/ 27 h 38"/>
                <a:gd name="T20" fmla="*/ 15 w 46"/>
                <a:gd name="T21" fmla="*/ 3 h 38"/>
                <a:gd name="T22" fmla="*/ 12 w 46"/>
                <a:gd name="T23" fmla="*/ 2 h 38"/>
                <a:gd name="T24" fmla="*/ 5 w 46"/>
                <a:gd name="T25" fmla="*/ 34 h 38"/>
                <a:gd name="T26" fmla="*/ 6 w 46"/>
                <a:gd name="T27" fmla="*/ 34 h 38"/>
                <a:gd name="T28" fmla="*/ 8 w 46"/>
                <a:gd name="T29" fmla="*/ 34 h 38"/>
                <a:gd name="T30" fmla="*/ 22 w 46"/>
                <a:gd name="T31" fmla="*/ 18 h 38"/>
                <a:gd name="T32" fmla="*/ 16 w 46"/>
                <a:gd name="T33" fmla="*/ 34 h 38"/>
                <a:gd name="T34" fmla="*/ 19 w 46"/>
                <a:gd name="T35" fmla="*/ 36 h 38"/>
                <a:gd name="T36" fmla="*/ 35 w 46"/>
                <a:gd name="T37" fmla="*/ 18 h 38"/>
                <a:gd name="T38" fmla="*/ 36 w 46"/>
                <a:gd name="T39" fmla="*/ 26 h 38"/>
                <a:gd name="T40" fmla="*/ 40 w 46"/>
                <a:gd name="T41" fmla="*/ 27 h 38"/>
                <a:gd name="T42" fmla="*/ 41 w 46"/>
                <a:gd name="T43" fmla="*/ 24 h 38"/>
                <a:gd name="T44" fmla="*/ 41 w 46"/>
                <a:gd name="T45" fmla="*/ 29 h 38"/>
                <a:gd name="T46" fmla="*/ 46 w 46"/>
                <a:gd name="T47" fmla="*/ 29 h 38"/>
                <a:gd name="T48" fmla="*/ 46 w 46"/>
                <a:gd name="T49" fmla="*/ 23 h 38"/>
                <a:gd name="T50" fmla="*/ 46 w 46"/>
                <a:gd name="T51" fmla="*/ 2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 h="38">
                  <a:moveTo>
                    <a:pt x="46" y="22"/>
                  </a:moveTo>
                  <a:cubicBezTo>
                    <a:pt x="46" y="21"/>
                    <a:pt x="46" y="20"/>
                    <a:pt x="46" y="19"/>
                  </a:cubicBezTo>
                  <a:cubicBezTo>
                    <a:pt x="46" y="17"/>
                    <a:pt x="43" y="16"/>
                    <a:pt x="42" y="17"/>
                  </a:cubicBezTo>
                  <a:cubicBezTo>
                    <a:pt x="41" y="18"/>
                    <a:pt x="40" y="19"/>
                    <a:pt x="40" y="20"/>
                  </a:cubicBezTo>
                  <a:cubicBezTo>
                    <a:pt x="39" y="18"/>
                    <a:pt x="39" y="15"/>
                    <a:pt x="39" y="13"/>
                  </a:cubicBezTo>
                  <a:cubicBezTo>
                    <a:pt x="39" y="11"/>
                    <a:pt x="37" y="10"/>
                    <a:pt x="35" y="12"/>
                  </a:cubicBezTo>
                  <a:cubicBezTo>
                    <a:pt x="31" y="16"/>
                    <a:pt x="28" y="20"/>
                    <a:pt x="24" y="24"/>
                  </a:cubicBezTo>
                  <a:cubicBezTo>
                    <a:pt x="26" y="20"/>
                    <a:pt x="28" y="15"/>
                    <a:pt x="28" y="10"/>
                  </a:cubicBezTo>
                  <a:cubicBezTo>
                    <a:pt x="29" y="8"/>
                    <a:pt x="26" y="7"/>
                    <a:pt x="25" y="8"/>
                  </a:cubicBezTo>
                  <a:cubicBezTo>
                    <a:pt x="19" y="14"/>
                    <a:pt x="15" y="21"/>
                    <a:pt x="10" y="27"/>
                  </a:cubicBezTo>
                  <a:cubicBezTo>
                    <a:pt x="11" y="19"/>
                    <a:pt x="14" y="11"/>
                    <a:pt x="15" y="3"/>
                  </a:cubicBezTo>
                  <a:cubicBezTo>
                    <a:pt x="16" y="1"/>
                    <a:pt x="13" y="0"/>
                    <a:pt x="12" y="2"/>
                  </a:cubicBezTo>
                  <a:cubicBezTo>
                    <a:pt x="8" y="11"/>
                    <a:pt x="0" y="23"/>
                    <a:pt x="5" y="34"/>
                  </a:cubicBezTo>
                  <a:cubicBezTo>
                    <a:pt x="5" y="34"/>
                    <a:pt x="6" y="34"/>
                    <a:pt x="6" y="34"/>
                  </a:cubicBezTo>
                  <a:cubicBezTo>
                    <a:pt x="7" y="34"/>
                    <a:pt x="7" y="35"/>
                    <a:pt x="8" y="34"/>
                  </a:cubicBezTo>
                  <a:cubicBezTo>
                    <a:pt x="14" y="30"/>
                    <a:pt x="18" y="24"/>
                    <a:pt x="22" y="18"/>
                  </a:cubicBezTo>
                  <a:cubicBezTo>
                    <a:pt x="20" y="23"/>
                    <a:pt x="18" y="28"/>
                    <a:pt x="16" y="34"/>
                  </a:cubicBezTo>
                  <a:cubicBezTo>
                    <a:pt x="15" y="36"/>
                    <a:pt x="17" y="38"/>
                    <a:pt x="19" y="36"/>
                  </a:cubicBezTo>
                  <a:cubicBezTo>
                    <a:pt x="24" y="30"/>
                    <a:pt x="30" y="24"/>
                    <a:pt x="35" y="18"/>
                  </a:cubicBezTo>
                  <a:cubicBezTo>
                    <a:pt x="36" y="20"/>
                    <a:pt x="36" y="23"/>
                    <a:pt x="36" y="26"/>
                  </a:cubicBezTo>
                  <a:cubicBezTo>
                    <a:pt x="36" y="28"/>
                    <a:pt x="39" y="28"/>
                    <a:pt x="40" y="27"/>
                  </a:cubicBezTo>
                  <a:cubicBezTo>
                    <a:pt x="40" y="26"/>
                    <a:pt x="41" y="25"/>
                    <a:pt x="41" y="24"/>
                  </a:cubicBezTo>
                  <a:cubicBezTo>
                    <a:pt x="41" y="26"/>
                    <a:pt x="41" y="27"/>
                    <a:pt x="41" y="29"/>
                  </a:cubicBezTo>
                  <a:cubicBezTo>
                    <a:pt x="41" y="32"/>
                    <a:pt x="45" y="32"/>
                    <a:pt x="46" y="29"/>
                  </a:cubicBezTo>
                  <a:cubicBezTo>
                    <a:pt x="46" y="27"/>
                    <a:pt x="46" y="25"/>
                    <a:pt x="46" y="23"/>
                  </a:cubicBezTo>
                  <a:cubicBezTo>
                    <a:pt x="46" y="23"/>
                    <a:pt x="46" y="22"/>
                    <a:pt x="46"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23"/>
            <p:cNvSpPr/>
            <p:nvPr/>
          </p:nvSpPr>
          <p:spPr bwMode="auto">
            <a:xfrm>
              <a:off x="7908925" y="2305050"/>
              <a:ext cx="98425" cy="169863"/>
            </a:xfrm>
            <a:custGeom>
              <a:avLst/>
              <a:gdLst>
                <a:gd name="T0" fmla="*/ 25 w 26"/>
                <a:gd name="T1" fmla="*/ 44 h 45"/>
                <a:gd name="T2" fmla="*/ 25 w 26"/>
                <a:gd name="T3" fmla="*/ 26 h 45"/>
                <a:gd name="T4" fmla="*/ 22 w 26"/>
                <a:gd name="T5" fmla="*/ 24 h 45"/>
                <a:gd name="T6" fmla="*/ 17 w 26"/>
                <a:gd name="T7" fmla="*/ 29 h 45"/>
                <a:gd name="T8" fmla="*/ 24 w 26"/>
                <a:gd name="T9" fmla="*/ 12 h 45"/>
                <a:gd name="T10" fmla="*/ 21 w 26"/>
                <a:gd name="T11" fmla="*/ 10 h 45"/>
                <a:gd name="T12" fmla="*/ 13 w 26"/>
                <a:gd name="T13" fmla="*/ 16 h 45"/>
                <a:gd name="T14" fmla="*/ 22 w 26"/>
                <a:gd name="T15" fmla="*/ 5 h 45"/>
                <a:gd name="T16" fmla="*/ 20 w 26"/>
                <a:gd name="T17" fmla="*/ 2 h 45"/>
                <a:gd name="T18" fmla="*/ 14 w 26"/>
                <a:gd name="T19" fmla="*/ 6 h 45"/>
                <a:gd name="T20" fmla="*/ 13 w 26"/>
                <a:gd name="T21" fmla="*/ 1 h 45"/>
                <a:gd name="T22" fmla="*/ 10 w 26"/>
                <a:gd name="T23" fmla="*/ 3 h 45"/>
                <a:gd name="T24" fmla="*/ 1 w 26"/>
                <a:gd name="T25" fmla="*/ 16 h 45"/>
                <a:gd name="T26" fmla="*/ 4 w 26"/>
                <a:gd name="T27" fmla="*/ 18 h 45"/>
                <a:gd name="T28" fmla="*/ 11 w 26"/>
                <a:gd name="T29" fmla="*/ 13 h 45"/>
                <a:gd name="T30" fmla="*/ 8 w 26"/>
                <a:gd name="T31" fmla="*/ 20 h 45"/>
                <a:gd name="T32" fmla="*/ 11 w 26"/>
                <a:gd name="T33" fmla="*/ 22 h 45"/>
                <a:gd name="T34" fmla="*/ 19 w 26"/>
                <a:gd name="T35" fmla="*/ 16 h 45"/>
                <a:gd name="T36" fmla="*/ 12 w 26"/>
                <a:gd name="T37" fmla="*/ 33 h 45"/>
                <a:gd name="T38" fmla="*/ 14 w 26"/>
                <a:gd name="T39" fmla="*/ 35 h 45"/>
                <a:gd name="T40" fmla="*/ 18 w 26"/>
                <a:gd name="T41" fmla="*/ 32 h 45"/>
                <a:gd name="T42" fmla="*/ 25 w 26"/>
                <a:gd name="T43" fmla="*/ 45 h 45"/>
                <a:gd name="T44" fmla="*/ 25 w 26"/>
                <a:gd name="T45"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45">
                  <a:moveTo>
                    <a:pt x="25" y="44"/>
                  </a:moveTo>
                  <a:cubicBezTo>
                    <a:pt x="15" y="43"/>
                    <a:pt x="22" y="30"/>
                    <a:pt x="25" y="26"/>
                  </a:cubicBezTo>
                  <a:cubicBezTo>
                    <a:pt x="26" y="24"/>
                    <a:pt x="23" y="22"/>
                    <a:pt x="22" y="24"/>
                  </a:cubicBezTo>
                  <a:cubicBezTo>
                    <a:pt x="20" y="26"/>
                    <a:pt x="19" y="28"/>
                    <a:pt x="17" y="29"/>
                  </a:cubicBezTo>
                  <a:cubicBezTo>
                    <a:pt x="19" y="24"/>
                    <a:pt x="22" y="18"/>
                    <a:pt x="24" y="12"/>
                  </a:cubicBezTo>
                  <a:cubicBezTo>
                    <a:pt x="24" y="10"/>
                    <a:pt x="22" y="9"/>
                    <a:pt x="21" y="10"/>
                  </a:cubicBezTo>
                  <a:cubicBezTo>
                    <a:pt x="18" y="12"/>
                    <a:pt x="16" y="14"/>
                    <a:pt x="13" y="16"/>
                  </a:cubicBezTo>
                  <a:cubicBezTo>
                    <a:pt x="15" y="11"/>
                    <a:pt x="19" y="8"/>
                    <a:pt x="22" y="5"/>
                  </a:cubicBezTo>
                  <a:cubicBezTo>
                    <a:pt x="23" y="3"/>
                    <a:pt x="22" y="1"/>
                    <a:pt x="20" y="2"/>
                  </a:cubicBezTo>
                  <a:cubicBezTo>
                    <a:pt x="18" y="3"/>
                    <a:pt x="16" y="5"/>
                    <a:pt x="14" y="6"/>
                  </a:cubicBezTo>
                  <a:cubicBezTo>
                    <a:pt x="14" y="4"/>
                    <a:pt x="14" y="3"/>
                    <a:pt x="13" y="1"/>
                  </a:cubicBezTo>
                  <a:cubicBezTo>
                    <a:pt x="12" y="0"/>
                    <a:pt x="10" y="1"/>
                    <a:pt x="10" y="3"/>
                  </a:cubicBezTo>
                  <a:cubicBezTo>
                    <a:pt x="12" y="6"/>
                    <a:pt x="3" y="14"/>
                    <a:pt x="1" y="16"/>
                  </a:cubicBezTo>
                  <a:cubicBezTo>
                    <a:pt x="0" y="18"/>
                    <a:pt x="2" y="20"/>
                    <a:pt x="4" y="18"/>
                  </a:cubicBezTo>
                  <a:cubicBezTo>
                    <a:pt x="6" y="17"/>
                    <a:pt x="8" y="15"/>
                    <a:pt x="11" y="13"/>
                  </a:cubicBezTo>
                  <a:cubicBezTo>
                    <a:pt x="10" y="15"/>
                    <a:pt x="8" y="17"/>
                    <a:pt x="8" y="20"/>
                  </a:cubicBezTo>
                  <a:cubicBezTo>
                    <a:pt x="7" y="22"/>
                    <a:pt x="9" y="23"/>
                    <a:pt x="11" y="22"/>
                  </a:cubicBezTo>
                  <a:cubicBezTo>
                    <a:pt x="13" y="19"/>
                    <a:pt x="16" y="18"/>
                    <a:pt x="19" y="16"/>
                  </a:cubicBezTo>
                  <a:cubicBezTo>
                    <a:pt x="17" y="22"/>
                    <a:pt x="14" y="28"/>
                    <a:pt x="12" y="33"/>
                  </a:cubicBezTo>
                  <a:cubicBezTo>
                    <a:pt x="11" y="35"/>
                    <a:pt x="12" y="36"/>
                    <a:pt x="14" y="35"/>
                  </a:cubicBezTo>
                  <a:cubicBezTo>
                    <a:pt x="15" y="34"/>
                    <a:pt x="17" y="33"/>
                    <a:pt x="18" y="32"/>
                  </a:cubicBezTo>
                  <a:cubicBezTo>
                    <a:pt x="16" y="38"/>
                    <a:pt x="17" y="44"/>
                    <a:pt x="25" y="45"/>
                  </a:cubicBezTo>
                  <a:cubicBezTo>
                    <a:pt x="26" y="45"/>
                    <a:pt x="26" y="44"/>
                    <a:pt x="25"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24"/>
            <p:cNvSpPr/>
            <p:nvPr/>
          </p:nvSpPr>
          <p:spPr bwMode="auto">
            <a:xfrm>
              <a:off x="7664450" y="2078038"/>
              <a:ext cx="128588" cy="174625"/>
            </a:xfrm>
            <a:custGeom>
              <a:avLst/>
              <a:gdLst>
                <a:gd name="T0" fmla="*/ 34 w 34"/>
                <a:gd name="T1" fmla="*/ 34 h 46"/>
                <a:gd name="T2" fmla="*/ 33 w 34"/>
                <a:gd name="T3" fmla="*/ 33 h 46"/>
                <a:gd name="T4" fmla="*/ 33 w 34"/>
                <a:gd name="T5" fmla="*/ 29 h 46"/>
                <a:gd name="T6" fmla="*/ 29 w 34"/>
                <a:gd name="T7" fmla="*/ 28 h 46"/>
                <a:gd name="T8" fmla="*/ 26 w 34"/>
                <a:gd name="T9" fmla="*/ 32 h 46"/>
                <a:gd name="T10" fmla="*/ 25 w 34"/>
                <a:gd name="T11" fmla="*/ 17 h 46"/>
                <a:gd name="T12" fmla="*/ 21 w 34"/>
                <a:gd name="T13" fmla="*/ 17 h 46"/>
                <a:gd name="T14" fmla="*/ 20 w 34"/>
                <a:gd name="T15" fmla="*/ 19 h 46"/>
                <a:gd name="T16" fmla="*/ 19 w 34"/>
                <a:gd name="T17" fmla="*/ 10 h 46"/>
                <a:gd name="T18" fmla="*/ 16 w 34"/>
                <a:gd name="T19" fmla="*/ 8 h 46"/>
                <a:gd name="T20" fmla="*/ 8 w 34"/>
                <a:gd name="T21" fmla="*/ 14 h 46"/>
                <a:gd name="T22" fmla="*/ 10 w 34"/>
                <a:gd name="T23" fmla="*/ 2 h 46"/>
                <a:gd name="T24" fmla="*/ 7 w 34"/>
                <a:gd name="T25" fmla="*/ 1 h 46"/>
                <a:gd name="T26" fmla="*/ 1 w 34"/>
                <a:gd name="T27" fmla="*/ 12 h 46"/>
                <a:gd name="T28" fmla="*/ 2 w 34"/>
                <a:gd name="T29" fmla="*/ 12 h 46"/>
                <a:gd name="T30" fmla="*/ 6 w 34"/>
                <a:gd name="T31" fmla="*/ 6 h 46"/>
                <a:gd name="T32" fmla="*/ 4 w 34"/>
                <a:gd name="T33" fmla="*/ 17 h 46"/>
                <a:gd name="T34" fmla="*/ 7 w 34"/>
                <a:gd name="T35" fmla="*/ 19 h 46"/>
                <a:gd name="T36" fmla="*/ 16 w 34"/>
                <a:gd name="T37" fmla="*/ 13 h 46"/>
                <a:gd name="T38" fmla="*/ 15 w 34"/>
                <a:gd name="T39" fmla="*/ 26 h 46"/>
                <a:gd name="T40" fmla="*/ 19 w 34"/>
                <a:gd name="T41" fmla="*/ 28 h 46"/>
                <a:gd name="T42" fmla="*/ 22 w 34"/>
                <a:gd name="T43" fmla="*/ 23 h 46"/>
                <a:gd name="T44" fmla="*/ 21 w 34"/>
                <a:gd name="T45" fmla="*/ 38 h 46"/>
                <a:gd name="T46" fmla="*/ 25 w 34"/>
                <a:gd name="T47" fmla="*/ 40 h 46"/>
                <a:gd name="T48" fmla="*/ 29 w 34"/>
                <a:gd name="T49" fmla="*/ 35 h 46"/>
                <a:gd name="T50" fmla="*/ 29 w 34"/>
                <a:gd name="T51" fmla="*/ 42 h 46"/>
                <a:gd name="T52" fmla="*/ 33 w 34"/>
                <a:gd name="T53" fmla="*/ 43 h 46"/>
                <a:gd name="T54" fmla="*/ 34 w 34"/>
                <a:gd name="T55" fmla="*/ 3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4" h="46">
                  <a:moveTo>
                    <a:pt x="34" y="34"/>
                  </a:moveTo>
                  <a:cubicBezTo>
                    <a:pt x="34" y="33"/>
                    <a:pt x="34" y="33"/>
                    <a:pt x="33" y="33"/>
                  </a:cubicBezTo>
                  <a:cubicBezTo>
                    <a:pt x="33" y="31"/>
                    <a:pt x="33" y="30"/>
                    <a:pt x="33" y="29"/>
                  </a:cubicBezTo>
                  <a:cubicBezTo>
                    <a:pt x="33" y="27"/>
                    <a:pt x="30" y="26"/>
                    <a:pt x="29" y="28"/>
                  </a:cubicBezTo>
                  <a:cubicBezTo>
                    <a:pt x="28" y="30"/>
                    <a:pt x="27" y="31"/>
                    <a:pt x="26" y="32"/>
                  </a:cubicBezTo>
                  <a:cubicBezTo>
                    <a:pt x="26" y="27"/>
                    <a:pt x="26" y="22"/>
                    <a:pt x="25" y="17"/>
                  </a:cubicBezTo>
                  <a:cubicBezTo>
                    <a:pt x="25" y="15"/>
                    <a:pt x="22" y="15"/>
                    <a:pt x="21" y="17"/>
                  </a:cubicBezTo>
                  <a:cubicBezTo>
                    <a:pt x="21" y="18"/>
                    <a:pt x="20" y="18"/>
                    <a:pt x="20" y="19"/>
                  </a:cubicBezTo>
                  <a:cubicBezTo>
                    <a:pt x="20" y="16"/>
                    <a:pt x="19" y="13"/>
                    <a:pt x="19" y="10"/>
                  </a:cubicBezTo>
                  <a:cubicBezTo>
                    <a:pt x="19" y="8"/>
                    <a:pt x="17" y="7"/>
                    <a:pt x="16" y="8"/>
                  </a:cubicBezTo>
                  <a:cubicBezTo>
                    <a:pt x="14" y="10"/>
                    <a:pt x="11" y="12"/>
                    <a:pt x="8" y="14"/>
                  </a:cubicBezTo>
                  <a:cubicBezTo>
                    <a:pt x="9" y="10"/>
                    <a:pt x="9" y="6"/>
                    <a:pt x="10" y="2"/>
                  </a:cubicBezTo>
                  <a:cubicBezTo>
                    <a:pt x="10" y="1"/>
                    <a:pt x="8" y="0"/>
                    <a:pt x="7" y="1"/>
                  </a:cubicBezTo>
                  <a:cubicBezTo>
                    <a:pt x="5" y="5"/>
                    <a:pt x="2" y="8"/>
                    <a:pt x="1" y="12"/>
                  </a:cubicBezTo>
                  <a:cubicBezTo>
                    <a:pt x="0" y="13"/>
                    <a:pt x="2" y="13"/>
                    <a:pt x="2" y="12"/>
                  </a:cubicBezTo>
                  <a:cubicBezTo>
                    <a:pt x="3" y="10"/>
                    <a:pt x="5" y="8"/>
                    <a:pt x="6" y="6"/>
                  </a:cubicBezTo>
                  <a:cubicBezTo>
                    <a:pt x="6" y="10"/>
                    <a:pt x="6" y="14"/>
                    <a:pt x="4" y="17"/>
                  </a:cubicBezTo>
                  <a:cubicBezTo>
                    <a:pt x="4" y="19"/>
                    <a:pt x="6" y="20"/>
                    <a:pt x="7" y="19"/>
                  </a:cubicBezTo>
                  <a:cubicBezTo>
                    <a:pt x="10" y="17"/>
                    <a:pt x="13" y="15"/>
                    <a:pt x="16" y="13"/>
                  </a:cubicBezTo>
                  <a:cubicBezTo>
                    <a:pt x="16" y="18"/>
                    <a:pt x="16" y="22"/>
                    <a:pt x="15" y="26"/>
                  </a:cubicBezTo>
                  <a:cubicBezTo>
                    <a:pt x="15" y="28"/>
                    <a:pt x="18" y="30"/>
                    <a:pt x="19" y="28"/>
                  </a:cubicBezTo>
                  <a:cubicBezTo>
                    <a:pt x="20" y="26"/>
                    <a:pt x="21" y="24"/>
                    <a:pt x="22" y="23"/>
                  </a:cubicBezTo>
                  <a:cubicBezTo>
                    <a:pt x="23" y="28"/>
                    <a:pt x="22" y="33"/>
                    <a:pt x="21" y="38"/>
                  </a:cubicBezTo>
                  <a:cubicBezTo>
                    <a:pt x="21" y="39"/>
                    <a:pt x="23" y="41"/>
                    <a:pt x="25" y="40"/>
                  </a:cubicBezTo>
                  <a:cubicBezTo>
                    <a:pt x="26" y="38"/>
                    <a:pt x="28" y="36"/>
                    <a:pt x="29" y="35"/>
                  </a:cubicBezTo>
                  <a:cubicBezTo>
                    <a:pt x="29" y="37"/>
                    <a:pt x="29" y="40"/>
                    <a:pt x="29" y="42"/>
                  </a:cubicBezTo>
                  <a:cubicBezTo>
                    <a:pt x="29" y="45"/>
                    <a:pt x="32" y="46"/>
                    <a:pt x="33" y="43"/>
                  </a:cubicBezTo>
                  <a:cubicBezTo>
                    <a:pt x="34" y="40"/>
                    <a:pt x="34" y="37"/>
                    <a:pt x="34"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25"/>
            <p:cNvSpPr>
              <a:spLocks noEditPoints="1"/>
            </p:cNvSpPr>
            <p:nvPr/>
          </p:nvSpPr>
          <p:spPr bwMode="auto">
            <a:xfrm>
              <a:off x="7645400" y="1611313"/>
              <a:ext cx="106363" cy="249238"/>
            </a:xfrm>
            <a:custGeom>
              <a:avLst/>
              <a:gdLst>
                <a:gd name="T0" fmla="*/ 24 w 28"/>
                <a:gd name="T1" fmla="*/ 40 h 66"/>
                <a:gd name="T2" fmla="*/ 18 w 28"/>
                <a:gd name="T3" fmla="*/ 45 h 66"/>
                <a:gd name="T4" fmla="*/ 17 w 28"/>
                <a:gd name="T5" fmla="*/ 45 h 66"/>
                <a:gd name="T6" fmla="*/ 24 w 28"/>
                <a:gd name="T7" fmla="*/ 26 h 66"/>
                <a:gd name="T8" fmla="*/ 21 w 28"/>
                <a:gd name="T9" fmla="*/ 24 h 66"/>
                <a:gd name="T10" fmla="*/ 15 w 28"/>
                <a:gd name="T11" fmla="*/ 31 h 66"/>
                <a:gd name="T12" fmla="*/ 19 w 28"/>
                <a:gd name="T13" fmla="*/ 18 h 66"/>
                <a:gd name="T14" fmla="*/ 15 w 28"/>
                <a:gd name="T15" fmla="*/ 16 h 66"/>
                <a:gd name="T16" fmla="*/ 12 w 28"/>
                <a:gd name="T17" fmla="*/ 21 h 66"/>
                <a:gd name="T18" fmla="*/ 13 w 28"/>
                <a:gd name="T19" fmla="*/ 9 h 66"/>
                <a:gd name="T20" fmla="*/ 9 w 28"/>
                <a:gd name="T21" fmla="*/ 7 h 66"/>
                <a:gd name="T22" fmla="*/ 4 w 28"/>
                <a:gd name="T23" fmla="*/ 14 h 66"/>
                <a:gd name="T24" fmla="*/ 5 w 28"/>
                <a:gd name="T25" fmla="*/ 9 h 66"/>
                <a:gd name="T26" fmla="*/ 6 w 28"/>
                <a:gd name="T27" fmla="*/ 9 h 66"/>
                <a:gd name="T28" fmla="*/ 7 w 28"/>
                <a:gd name="T29" fmla="*/ 3 h 66"/>
                <a:gd name="T30" fmla="*/ 4 w 28"/>
                <a:gd name="T31" fmla="*/ 2 h 66"/>
                <a:gd name="T32" fmla="*/ 3 w 28"/>
                <a:gd name="T33" fmla="*/ 2 h 66"/>
                <a:gd name="T34" fmla="*/ 3 w 28"/>
                <a:gd name="T35" fmla="*/ 2 h 66"/>
                <a:gd name="T36" fmla="*/ 3 w 28"/>
                <a:gd name="T37" fmla="*/ 2 h 66"/>
                <a:gd name="T38" fmla="*/ 0 w 28"/>
                <a:gd name="T39" fmla="*/ 20 h 66"/>
                <a:gd name="T40" fmla="*/ 3 w 28"/>
                <a:gd name="T41" fmla="*/ 21 h 66"/>
                <a:gd name="T42" fmla="*/ 8 w 28"/>
                <a:gd name="T43" fmla="*/ 15 h 66"/>
                <a:gd name="T44" fmla="*/ 8 w 28"/>
                <a:gd name="T45" fmla="*/ 26 h 66"/>
                <a:gd name="T46" fmla="*/ 11 w 28"/>
                <a:gd name="T47" fmla="*/ 28 h 66"/>
                <a:gd name="T48" fmla="*/ 12 w 28"/>
                <a:gd name="T49" fmla="*/ 26 h 66"/>
                <a:gd name="T50" fmla="*/ 9 w 28"/>
                <a:gd name="T51" fmla="*/ 37 h 66"/>
                <a:gd name="T52" fmla="*/ 12 w 28"/>
                <a:gd name="T53" fmla="*/ 39 h 66"/>
                <a:gd name="T54" fmla="*/ 17 w 28"/>
                <a:gd name="T55" fmla="*/ 34 h 66"/>
                <a:gd name="T56" fmla="*/ 10 w 28"/>
                <a:gd name="T57" fmla="*/ 51 h 66"/>
                <a:gd name="T58" fmla="*/ 11 w 28"/>
                <a:gd name="T59" fmla="*/ 53 h 66"/>
                <a:gd name="T60" fmla="*/ 7 w 28"/>
                <a:gd name="T61" fmla="*/ 60 h 66"/>
                <a:gd name="T62" fmla="*/ 8 w 28"/>
                <a:gd name="T63" fmla="*/ 61 h 66"/>
                <a:gd name="T64" fmla="*/ 14 w 28"/>
                <a:gd name="T65" fmla="*/ 52 h 66"/>
                <a:gd name="T66" fmla="*/ 14 w 28"/>
                <a:gd name="T67" fmla="*/ 52 h 66"/>
                <a:gd name="T68" fmla="*/ 13 w 28"/>
                <a:gd name="T69" fmla="*/ 63 h 66"/>
                <a:gd name="T70" fmla="*/ 16 w 28"/>
                <a:gd name="T71" fmla="*/ 64 h 66"/>
                <a:gd name="T72" fmla="*/ 28 w 28"/>
                <a:gd name="T73" fmla="*/ 42 h 66"/>
                <a:gd name="T74" fmla="*/ 24 w 28"/>
                <a:gd name="T75" fmla="*/ 40 h 66"/>
                <a:gd name="T76" fmla="*/ 22 w 28"/>
                <a:gd name="T77" fmla="*/ 46 h 66"/>
                <a:gd name="T78" fmla="*/ 17 w 28"/>
                <a:gd name="T79" fmla="*/ 57 h 66"/>
                <a:gd name="T80" fmla="*/ 18 w 28"/>
                <a:gd name="T81" fmla="*/ 50 h 66"/>
                <a:gd name="T82" fmla="*/ 22 w 28"/>
                <a:gd name="T83" fmla="*/ 4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66">
                  <a:moveTo>
                    <a:pt x="24" y="40"/>
                  </a:moveTo>
                  <a:cubicBezTo>
                    <a:pt x="22" y="42"/>
                    <a:pt x="20" y="43"/>
                    <a:pt x="18" y="45"/>
                  </a:cubicBezTo>
                  <a:cubicBezTo>
                    <a:pt x="18" y="45"/>
                    <a:pt x="18" y="45"/>
                    <a:pt x="17" y="45"/>
                  </a:cubicBezTo>
                  <a:cubicBezTo>
                    <a:pt x="20" y="38"/>
                    <a:pt x="22" y="32"/>
                    <a:pt x="24" y="26"/>
                  </a:cubicBezTo>
                  <a:cubicBezTo>
                    <a:pt x="25" y="24"/>
                    <a:pt x="22" y="22"/>
                    <a:pt x="21" y="24"/>
                  </a:cubicBezTo>
                  <a:cubicBezTo>
                    <a:pt x="19" y="26"/>
                    <a:pt x="17" y="28"/>
                    <a:pt x="15" y="31"/>
                  </a:cubicBezTo>
                  <a:cubicBezTo>
                    <a:pt x="17" y="26"/>
                    <a:pt x="18" y="22"/>
                    <a:pt x="19" y="18"/>
                  </a:cubicBezTo>
                  <a:cubicBezTo>
                    <a:pt x="19" y="16"/>
                    <a:pt x="16" y="14"/>
                    <a:pt x="15" y="16"/>
                  </a:cubicBezTo>
                  <a:cubicBezTo>
                    <a:pt x="14" y="18"/>
                    <a:pt x="13" y="19"/>
                    <a:pt x="12" y="21"/>
                  </a:cubicBezTo>
                  <a:cubicBezTo>
                    <a:pt x="12" y="17"/>
                    <a:pt x="12" y="13"/>
                    <a:pt x="13" y="9"/>
                  </a:cubicBezTo>
                  <a:cubicBezTo>
                    <a:pt x="13" y="7"/>
                    <a:pt x="11" y="5"/>
                    <a:pt x="9" y="7"/>
                  </a:cubicBezTo>
                  <a:cubicBezTo>
                    <a:pt x="8" y="10"/>
                    <a:pt x="6" y="12"/>
                    <a:pt x="4" y="14"/>
                  </a:cubicBezTo>
                  <a:cubicBezTo>
                    <a:pt x="4" y="12"/>
                    <a:pt x="5" y="11"/>
                    <a:pt x="5" y="9"/>
                  </a:cubicBezTo>
                  <a:cubicBezTo>
                    <a:pt x="5" y="9"/>
                    <a:pt x="5" y="9"/>
                    <a:pt x="6" y="9"/>
                  </a:cubicBezTo>
                  <a:cubicBezTo>
                    <a:pt x="6" y="7"/>
                    <a:pt x="7" y="5"/>
                    <a:pt x="7" y="3"/>
                  </a:cubicBezTo>
                  <a:cubicBezTo>
                    <a:pt x="8" y="1"/>
                    <a:pt x="5" y="0"/>
                    <a:pt x="4" y="2"/>
                  </a:cubicBezTo>
                  <a:cubicBezTo>
                    <a:pt x="4" y="2"/>
                    <a:pt x="4" y="2"/>
                    <a:pt x="3" y="2"/>
                  </a:cubicBezTo>
                  <a:cubicBezTo>
                    <a:pt x="3" y="2"/>
                    <a:pt x="3" y="2"/>
                    <a:pt x="3" y="2"/>
                  </a:cubicBezTo>
                  <a:cubicBezTo>
                    <a:pt x="3" y="2"/>
                    <a:pt x="3" y="2"/>
                    <a:pt x="3" y="2"/>
                  </a:cubicBezTo>
                  <a:cubicBezTo>
                    <a:pt x="1" y="8"/>
                    <a:pt x="0" y="13"/>
                    <a:pt x="0" y="20"/>
                  </a:cubicBezTo>
                  <a:cubicBezTo>
                    <a:pt x="0" y="21"/>
                    <a:pt x="2" y="22"/>
                    <a:pt x="3" y="21"/>
                  </a:cubicBezTo>
                  <a:cubicBezTo>
                    <a:pt x="5" y="19"/>
                    <a:pt x="7" y="17"/>
                    <a:pt x="8" y="15"/>
                  </a:cubicBezTo>
                  <a:cubicBezTo>
                    <a:pt x="8" y="19"/>
                    <a:pt x="8" y="23"/>
                    <a:pt x="8" y="26"/>
                  </a:cubicBezTo>
                  <a:cubicBezTo>
                    <a:pt x="8" y="28"/>
                    <a:pt x="10" y="29"/>
                    <a:pt x="11" y="28"/>
                  </a:cubicBezTo>
                  <a:cubicBezTo>
                    <a:pt x="12" y="27"/>
                    <a:pt x="12" y="27"/>
                    <a:pt x="12" y="26"/>
                  </a:cubicBezTo>
                  <a:cubicBezTo>
                    <a:pt x="11" y="30"/>
                    <a:pt x="10" y="34"/>
                    <a:pt x="9" y="37"/>
                  </a:cubicBezTo>
                  <a:cubicBezTo>
                    <a:pt x="8" y="39"/>
                    <a:pt x="11" y="41"/>
                    <a:pt x="12" y="39"/>
                  </a:cubicBezTo>
                  <a:cubicBezTo>
                    <a:pt x="14" y="38"/>
                    <a:pt x="16" y="36"/>
                    <a:pt x="17" y="34"/>
                  </a:cubicBezTo>
                  <a:cubicBezTo>
                    <a:pt x="15" y="40"/>
                    <a:pt x="13" y="45"/>
                    <a:pt x="10" y="51"/>
                  </a:cubicBezTo>
                  <a:cubicBezTo>
                    <a:pt x="10" y="52"/>
                    <a:pt x="10" y="52"/>
                    <a:pt x="11" y="53"/>
                  </a:cubicBezTo>
                  <a:cubicBezTo>
                    <a:pt x="9" y="55"/>
                    <a:pt x="8" y="58"/>
                    <a:pt x="7" y="60"/>
                  </a:cubicBezTo>
                  <a:cubicBezTo>
                    <a:pt x="6" y="61"/>
                    <a:pt x="8" y="62"/>
                    <a:pt x="8" y="61"/>
                  </a:cubicBezTo>
                  <a:cubicBezTo>
                    <a:pt x="10" y="58"/>
                    <a:pt x="12" y="55"/>
                    <a:pt x="14" y="52"/>
                  </a:cubicBezTo>
                  <a:cubicBezTo>
                    <a:pt x="14" y="52"/>
                    <a:pt x="14" y="52"/>
                    <a:pt x="14" y="52"/>
                  </a:cubicBezTo>
                  <a:cubicBezTo>
                    <a:pt x="14" y="56"/>
                    <a:pt x="14" y="59"/>
                    <a:pt x="13" y="63"/>
                  </a:cubicBezTo>
                  <a:cubicBezTo>
                    <a:pt x="12" y="64"/>
                    <a:pt x="14" y="66"/>
                    <a:pt x="16" y="64"/>
                  </a:cubicBezTo>
                  <a:cubicBezTo>
                    <a:pt x="22" y="58"/>
                    <a:pt x="26" y="51"/>
                    <a:pt x="28" y="42"/>
                  </a:cubicBezTo>
                  <a:cubicBezTo>
                    <a:pt x="28" y="40"/>
                    <a:pt x="26" y="39"/>
                    <a:pt x="24" y="40"/>
                  </a:cubicBezTo>
                  <a:close/>
                  <a:moveTo>
                    <a:pt x="22" y="46"/>
                  </a:moveTo>
                  <a:cubicBezTo>
                    <a:pt x="21" y="50"/>
                    <a:pt x="19" y="53"/>
                    <a:pt x="17" y="57"/>
                  </a:cubicBezTo>
                  <a:cubicBezTo>
                    <a:pt x="18" y="54"/>
                    <a:pt x="18" y="52"/>
                    <a:pt x="18" y="50"/>
                  </a:cubicBezTo>
                  <a:cubicBezTo>
                    <a:pt x="19" y="48"/>
                    <a:pt x="21" y="47"/>
                    <a:pt x="22"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12" name="组合 111"/>
          <p:cNvGrpSpPr/>
          <p:nvPr/>
        </p:nvGrpSpPr>
        <p:grpSpPr>
          <a:xfrm>
            <a:off x="3435064" y="1896640"/>
            <a:ext cx="2264115" cy="1860215"/>
            <a:chOff x="3252788" y="1257300"/>
            <a:chExt cx="2527300" cy="2076450"/>
          </a:xfrm>
          <a:solidFill>
            <a:schemeClr val="accent1">
              <a:lumMod val="50000"/>
            </a:schemeClr>
          </a:solidFill>
        </p:grpSpPr>
        <p:sp>
          <p:nvSpPr>
            <p:cNvPr id="113" name="Freeform 26"/>
            <p:cNvSpPr/>
            <p:nvPr/>
          </p:nvSpPr>
          <p:spPr bwMode="auto">
            <a:xfrm>
              <a:off x="3940175" y="1452563"/>
              <a:ext cx="401638" cy="584200"/>
            </a:xfrm>
            <a:custGeom>
              <a:avLst/>
              <a:gdLst>
                <a:gd name="T0" fmla="*/ 64 w 107"/>
                <a:gd name="T1" fmla="*/ 50 h 155"/>
                <a:gd name="T2" fmla="*/ 103 w 107"/>
                <a:gd name="T3" fmla="*/ 7 h 155"/>
                <a:gd name="T4" fmla="*/ 89 w 107"/>
                <a:gd name="T5" fmla="*/ 6 h 155"/>
                <a:gd name="T6" fmla="*/ 61 w 107"/>
                <a:gd name="T7" fmla="*/ 25 h 155"/>
                <a:gd name="T8" fmla="*/ 70 w 107"/>
                <a:gd name="T9" fmla="*/ 11 h 155"/>
                <a:gd name="T10" fmla="*/ 6 w 107"/>
                <a:gd name="T11" fmla="*/ 72 h 155"/>
                <a:gd name="T12" fmla="*/ 37 w 107"/>
                <a:gd name="T13" fmla="*/ 46 h 155"/>
                <a:gd name="T14" fmla="*/ 9 w 107"/>
                <a:gd name="T15" fmla="*/ 78 h 155"/>
                <a:gd name="T16" fmla="*/ 54 w 107"/>
                <a:gd name="T17" fmla="*/ 34 h 155"/>
                <a:gd name="T18" fmla="*/ 75 w 107"/>
                <a:gd name="T19" fmla="*/ 18 h 155"/>
                <a:gd name="T20" fmla="*/ 13 w 107"/>
                <a:gd name="T21" fmla="*/ 89 h 155"/>
                <a:gd name="T22" fmla="*/ 7 w 107"/>
                <a:gd name="T23" fmla="*/ 105 h 155"/>
                <a:gd name="T24" fmla="*/ 98 w 107"/>
                <a:gd name="T25" fmla="*/ 31 h 155"/>
                <a:gd name="T26" fmla="*/ 69 w 107"/>
                <a:gd name="T27" fmla="*/ 61 h 155"/>
                <a:gd name="T28" fmla="*/ 6 w 107"/>
                <a:gd name="T29" fmla="*/ 125 h 155"/>
                <a:gd name="T30" fmla="*/ 70 w 107"/>
                <a:gd name="T31" fmla="*/ 64 h 155"/>
                <a:gd name="T32" fmla="*/ 63 w 107"/>
                <a:gd name="T33" fmla="*/ 79 h 155"/>
                <a:gd name="T34" fmla="*/ 40 w 107"/>
                <a:gd name="T35" fmla="*/ 98 h 155"/>
                <a:gd name="T36" fmla="*/ 16 w 107"/>
                <a:gd name="T37" fmla="*/ 121 h 155"/>
                <a:gd name="T38" fmla="*/ 4 w 107"/>
                <a:gd name="T39" fmla="*/ 138 h 155"/>
                <a:gd name="T40" fmla="*/ 14 w 107"/>
                <a:gd name="T41" fmla="*/ 128 h 155"/>
                <a:gd name="T42" fmla="*/ 71 w 107"/>
                <a:gd name="T43" fmla="*/ 78 h 155"/>
                <a:gd name="T44" fmla="*/ 38 w 107"/>
                <a:gd name="T45" fmla="*/ 111 h 155"/>
                <a:gd name="T46" fmla="*/ 17 w 107"/>
                <a:gd name="T47" fmla="*/ 133 h 155"/>
                <a:gd name="T48" fmla="*/ 11 w 107"/>
                <a:gd name="T49" fmla="*/ 144 h 155"/>
                <a:gd name="T50" fmla="*/ 21 w 107"/>
                <a:gd name="T51" fmla="*/ 134 h 155"/>
                <a:gd name="T52" fmla="*/ 52 w 107"/>
                <a:gd name="T53" fmla="*/ 109 h 155"/>
                <a:gd name="T54" fmla="*/ 46 w 107"/>
                <a:gd name="T55" fmla="*/ 114 h 155"/>
                <a:gd name="T56" fmla="*/ 14 w 107"/>
                <a:gd name="T57" fmla="*/ 154 h 155"/>
                <a:gd name="T58" fmla="*/ 22 w 107"/>
                <a:gd name="T59" fmla="*/ 150 h 155"/>
                <a:gd name="T60" fmla="*/ 29 w 107"/>
                <a:gd name="T61" fmla="*/ 148 h 155"/>
                <a:gd name="T62" fmla="*/ 41 w 107"/>
                <a:gd name="T63" fmla="*/ 137 h 155"/>
                <a:gd name="T64" fmla="*/ 29 w 107"/>
                <a:gd name="T65" fmla="*/ 145 h 155"/>
                <a:gd name="T66" fmla="*/ 68 w 107"/>
                <a:gd name="T67" fmla="*/ 92 h 155"/>
                <a:gd name="T68" fmla="*/ 77 w 107"/>
                <a:gd name="T69" fmla="*/ 73 h 155"/>
                <a:gd name="T70" fmla="*/ 72 w 107"/>
                <a:gd name="T71" fmla="*/ 72 h 155"/>
                <a:gd name="T72" fmla="*/ 81 w 107"/>
                <a:gd name="T73" fmla="*/ 55 h 155"/>
                <a:gd name="T74" fmla="*/ 103 w 107"/>
                <a:gd name="T75"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155">
                  <a:moveTo>
                    <a:pt x="103" y="24"/>
                  </a:moveTo>
                  <a:cubicBezTo>
                    <a:pt x="89" y="31"/>
                    <a:pt x="76" y="40"/>
                    <a:pt x="64" y="50"/>
                  </a:cubicBezTo>
                  <a:cubicBezTo>
                    <a:pt x="78" y="36"/>
                    <a:pt x="92" y="23"/>
                    <a:pt x="105" y="10"/>
                  </a:cubicBezTo>
                  <a:cubicBezTo>
                    <a:pt x="107" y="8"/>
                    <a:pt x="105" y="6"/>
                    <a:pt x="103" y="7"/>
                  </a:cubicBezTo>
                  <a:cubicBezTo>
                    <a:pt x="84" y="20"/>
                    <a:pt x="67" y="34"/>
                    <a:pt x="50" y="49"/>
                  </a:cubicBezTo>
                  <a:cubicBezTo>
                    <a:pt x="63" y="35"/>
                    <a:pt x="77" y="21"/>
                    <a:pt x="89" y="6"/>
                  </a:cubicBezTo>
                  <a:cubicBezTo>
                    <a:pt x="90" y="5"/>
                    <a:pt x="89" y="3"/>
                    <a:pt x="87" y="4"/>
                  </a:cubicBezTo>
                  <a:cubicBezTo>
                    <a:pt x="78" y="11"/>
                    <a:pt x="69" y="18"/>
                    <a:pt x="61" y="25"/>
                  </a:cubicBezTo>
                  <a:cubicBezTo>
                    <a:pt x="64" y="21"/>
                    <a:pt x="68" y="17"/>
                    <a:pt x="72" y="13"/>
                  </a:cubicBezTo>
                  <a:cubicBezTo>
                    <a:pt x="73" y="12"/>
                    <a:pt x="72" y="10"/>
                    <a:pt x="70" y="11"/>
                  </a:cubicBezTo>
                  <a:cubicBezTo>
                    <a:pt x="47" y="29"/>
                    <a:pt x="25" y="49"/>
                    <a:pt x="4" y="71"/>
                  </a:cubicBezTo>
                  <a:cubicBezTo>
                    <a:pt x="4" y="71"/>
                    <a:pt x="5" y="72"/>
                    <a:pt x="6" y="72"/>
                  </a:cubicBezTo>
                  <a:cubicBezTo>
                    <a:pt x="24" y="53"/>
                    <a:pt x="47" y="37"/>
                    <a:pt x="64" y="18"/>
                  </a:cubicBezTo>
                  <a:cubicBezTo>
                    <a:pt x="56" y="28"/>
                    <a:pt x="46" y="37"/>
                    <a:pt x="37" y="46"/>
                  </a:cubicBezTo>
                  <a:cubicBezTo>
                    <a:pt x="27" y="56"/>
                    <a:pt x="17" y="66"/>
                    <a:pt x="7" y="76"/>
                  </a:cubicBezTo>
                  <a:cubicBezTo>
                    <a:pt x="6" y="77"/>
                    <a:pt x="8" y="79"/>
                    <a:pt x="9" y="78"/>
                  </a:cubicBezTo>
                  <a:cubicBezTo>
                    <a:pt x="19" y="68"/>
                    <a:pt x="30" y="58"/>
                    <a:pt x="40" y="48"/>
                  </a:cubicBezTo>
                  <a:cubicBezTo>
                    <a:pt x="45" y="43"/>
                    <a:pt x="49" y="39"/>
                    <a:pt x="54" y="34"/>
                  </a:cubicBezTo>
                  <a:cubicBezTo>
                    <a:pt x="59" y="30"/>
                    <a:pt x="64" y="27"/>
                    <a:pt x="68" y="23"/>
                  </a:cubicBezTo>
                  <a:cubicBezTo>
                    <a:pt x="71" y="20"/>
                    <a:pt x="91" y="0"/>
                    <a:pt x="75" y="18"/>
                  </a:cubicBezTo>
                  <a:cubicBezTo>
                    <a:pt x="54" y="42"/>
                    <a:pt x="32" y="64"/>
                    <a:pt x="11" y="87"/>
                  </a:cubicBezTo>
                  <a:cubicBezTo>
                    <a:pt x="9" y="89"/>
                    <a:pt x="11" y="91"/>
                    <a:pt x="13" y="89"/>
                  </a:cubicBezTo>
                  <a:cubicBezTo>
                    <a:pt x="39" y="63"/>
                    <a:pt x="73" y="36"/>
                    <a:pt x="96" y="14"/>
                  </a:cubicBezTo>
                  <a:cubicBezTo>
                    <a:pt x="65" y="44"/>
                    <a:pt x="35" y="74"/>
                    <a:pt x="7" y="105"/>
                  </a:cubicBezTo>
                  <a:cubicBezTo>
                    <a:pt x="6" y="107"/>
                    <a:pt x="8" y="109"/>
                    <a:pt x="10" y="108"/>
                  </a:cubicBezTo>
                  <a:cubicBezTo>
                    <a:pt x="36" y="79"/>
                    <a:pt x="63" y="50"/>
                    <a:pt x="98" y="31"/>
                  </a:cubicBezTo>
                  <a:cubicBezTo>
                    <a:pt x="106" y="26"/>
                    <a:pt x="85" y="46"/>
                    <a:pt x="85" y="47"/>
                  </a:cubicBezTo>
                  <a:cubicBezTo>
                    <a:pt x="80" y="52"/>
                    <a:pt x="74" y="56"/>
                    <a:pt x="69" y="61"/>
                  </a:cubicBezTo>
                  <a:cubicBezTo>
                    <a:pt x="43" y="76"/>
                    <a:pt x="23" y="100"/>
                    <a:pt x="4" y="122"/>
                  </a:cubicBezTo>
                  <a:cubicBezTo>
                    <a:pt x="2" y="124"/>
                    <a:pt x="4" y="126"/>
                    <a:pt x="6" y="125"/>
                  </a:cubicBezTo>
                  <a:cubicBezTo>
                    <a:pt x="27" y="107"/>
                    <a:pt x="44" y="87"/>
                    <a:pt x="64" y="69"/>
                  </a:cubicBezTo>
                  <a:cubicBezTo>
                    <a:pt x="66" y="67"/>
                    <a:pt x="68" y="66"/>
                    <a:pt x="70" y="64"/>
                  </a:cubicBezTo>
                  <a:cubicBezTo>
                    <a:pt x="72" y="63"/>
                    <a:pt x="73" y="62"/>
                    <a:pt x="75" y="61"/>
                  </a:cubicBezTo>
                  <a:cubicBezTo>
                    <a:pt x="79" y="58"/>
                    <a:pt x="67" y="74"/>
                    <a:pt x="63" y="79"/>
                  </a:cubicBezTo>
                  <a:cubicBezTo>
                    <a:pt x="63" y="79"/>
                    <a:pt x="62" y="79"/>
                    <a:pt x="62" y="80"/>
                  </a:cubicBezTo>
                  <a:cubicBezTo>
                    <a:pt x="54" y="85"/>
                    <a:pt x="47" y="91"/>
                    <a:pt x="40" y="98"/>
                  </a:cubicBezTo>
                  <a:cubicBezTo>
                    <a:pt x="33" y="104"/>
                    <a:pt x="27" y="110"/>
                    <a:pt x="21" y="116"/>
                  </a:cubicBezTo>
                  <a:cubicBezTo>
                    <a:pt x="20" y="117"/>
                    <a:pt x="18" y="119"/>
                    <a:pt x="16" y="121"/>
                  </a:cubicBezTo>
                  <a:cubicBezTo>
                    <a:pt x="11" y="126"/>
                    <a:pt x="6" y="130"/>
                    <a:pt x="1" y="135"/>
                  </a:cubicBezTo>
                  <a:cubicBezTo>
                    <a:pt x="0" y="137"/>
                    <a:pt x="2" y="139"/>
                    <a:pt x="4" y="138"/>
                  </a:cubicBezTo>
                  <a:cubicBezTo>
                    <a:pt x="7" y="134"/>
                    <a:pt x="10" y="131"/>
                    <a:pt x="14" y="128"/>
                  </a:cubicBezTo>
                  <a:cubicBezTo>
                    <a:pt x="14" y="128"/>
                    <a:pt x="14" y="128"/>
                    <a:pt x="14" y="128"/>
                  </a:cubicBezTo>
                  <a:cubicBezTo>
                    <a:pt x="27" y="116"/>
                    <a:pt x="41" y="105"/>
                    <a:pt x="54" y="93"/>
                  </a:cubicBezTo>
                  <a:cubicBezTo>
                    <a:pt x="61" y="88"/>
                    <a:pt x="68" y="82"/>
                    <a:pt x="71" y="78"/>
                  </a:cubicBezTo>
                  <a:cubicBezTo>
                    <a:pt x="67" y="83"/>
                    <a:pt x="63" y="89"/>
                    <a:pt x="59" y="94"/>
                  </a:cubicBezTo>
                  <a:cubicBezTo>
                    <a:pt x="52" y="100"/>
                    <a:pt x="45" y="105"/>
                    <a:pt x="38" y="111"/>
                  </a:cubicBezTo>
                  <a:cubicBezTo>
                    <a:pt x="32" y="117"/>
                    <a:pt x="26" y="123"/>
                    <a:pt x="20" y="129"/>
                  </a:cubicBezTo>
                  <a:cubicBezTo>
                    <a:pt x="19" y="130"/>
                    <a:pt x="18" y="132"/>
                    <a:pt x="17" y="133"/>
                  </a:cubicBezTo>
                  <a:cubicBezTo>
                    <a:pt x="14" y="136"/>
                    <a:pt x="11" y="139"/>
                    <a:pt x="8" y="142"/>
                  </a:cubicBezTo>
                  <a:cubicBezTo>
                    <a:pt x="6" y="143"/>
                    <a:pt x="9" y="146"/>
                    <a:pt x="11" y="144"/>
                  </a:cubicBezTo>
                  <a:cubicBezTo>
                    <a:pt x="13" y="142"/>
                    <a:pt x="16" y="139"/>
                    <a:pt x="19" y="137"/>
                  </a:cubicBezTo>
                  <a:cubicBezTo>
                    <a:pt x="19" y="136"/>
                    <a:pt x="20" y="135"/>
                    <a:pt x="21" y="134"/>
                  </a:cubicBezTo>
                  <a:cubicBezTo>
                    <a:pt x="35" y="121"/>
                    <a:pt x="49" y="109"/>
                    <a:pt x="61" y="95"/>
                  </a:cubicBezTo>
                  <a:cubicBezTo>
                    <a:pt x="61" y="96"/>
                    <a:pt x="59" y="100"/>
                    <a:pt x="52" y="109"/>
                  </a:cubicBezTo>
                  <a:cubicBezTo>
                    <a:pt x="50" y="110"/>
                    <a:pt x="49" y="112"/>
                    <a:pt x="47" y="114"/>
                  </a:cubicBezTo>
                  <a:cubicBezTo>
                    <a:pt x="47" y="114"/>
                    <a:pt x="46" y="114"/>
                    <a:pt x="46" y="114"/>
                  </a:cubicBezTo>
                  <a:cubicBezTo>
                    <a:pt x="33" y="125"/>
                    <a:pt x="22" y="138"/>
                    <a:pt x="12" y="151"/>
                  </a:cubicBezTo>
                  <a:cubicBezTo>
                    <a:pt x="10" y="153"/>
                    <a:pt x="13" y="155"/>
                    <a:pt x="14" y="154"/>
                  </a:cubicBezTo>
                  <a:cubicBezTo>
                    <a:pt x="19" y="149"/>
                    <a:pt x="23" y="145"/>
                    <a:pt x="27" y="141"/>
                  </a:cubicBezTo>
                  <a:cubicBezTo>
                    <a:pt x="25" y="144"/>
                    <a:pt x="23" y="147"/>
                    <a:pt x="22" y="150"/>
                  </a:cubicBezTo>
                  <a:cubicBezTo>
                    <a:pt x="20" y="152"/>
                    <a:pt x="23" y="154"/>
                    <a:pt x="25" y="152"/>
                  </a:cubicBezTo>
                  <a:cubicBezTo>
                    <a:pt x="27" y="151"/>
                    <a:pt x="28" y="149"/>
                    <a:pt x="29" y="148"/>
                  </a:cubicBezTo>
                  <a:cubicBezTo>
                    <a:pt x="29" y="149"/>
                    <a:pt x="32" y="150"/>
                    <a:pt x="33" y="149"/>
                  </a:cubicBezTo>
                  <a:cubicBezTo>
                    <a:pt x="35" y="145"/>
                    <a:pt x="38" y="141"/>
                    <a:pt x="41" y="137"/>
                  </a:cubicBezTo>
                  <a:cubicBezTo>
                    <a:pt x="42" y="135"/>
                    <a:pt x="39" y="133"/>
                    <a:pt x="38" y="135"/>
                  </a:cubicBezTo>
                  <a:cubicBezTo>
                    <a:pt x="37" y="136"/>
                    <a:pt x="27" y="148"/>
                    <a:pt x="29" y="145"/>
                  </a:cubicBezTo>
                  <a:cubicBezTo>
                    <a:pt x="33" y="137"/>
                    <a:pt x="38" y="131"/>
                    <a:pt x="43" y="124"/>
                  </a:cubicBezTo>
                  <a:cubicBezTo>
                    <a:pt x="53" y="114"/>
                    <a:pt x="61" y="103"/>
                    <a:pt x="68" y="92"/>
                  </a:cubicBezTo>
                  <a:cubicBezTo>
                    <a:pt x="69" y="90"/>
                    <a:pt x="68" y="89"/>
                    <a:pt x="67" y="89"/>
                  </a:cubicBezTo>
                  <a:cubicBezTo>
                    <a:pt x="71" y="84"/>
                    <a:pt x="74" y="79"/>
                    <a:pt x="77" y="73"/>
                  </a:cubicBezTo>
                  <a:cubicBezTo>
                    <a:pt x="78" y="72"/>
                    <a:pt x="76" y="70"/>
                    <a:pt x="75" y="71"/>
                  </a:cubicBezTo>
                  <a:cubicBezTo>
                    <a:pt x="74" y="71"/>
                    <a:pt x="73" y="72"/>
                    <a:pt x="72" y="72"/>
                  </a:cubicBezTo>
                  <a:cubicBezTo>
                    <a:pt x="76" y="68"/>
                    <a:pt x="79" y="63"/>
                    <a:pt x="82" y="57"/>
                  </a:cubicBezTo>
                  <a:cubicBezTo>
                    <a:pt x="82" y="56"/>
                    <a:pt x="82" y="55"/>
                    <a:pt x="81" y="55"/>
                  </a:cubicBezTo>
                  <a:cubicBezTo>
                    <a:pt x="90" y="47"/>
                    <a:pt x="99" y="38"/>
                    <a:pt x="106" y="26"/>
                  </a:cubicBezTo>
                  <a:cubicBezTo>
                    <a:pt x="106" y="25"/>
                    <a:pt x="105" y="23"/>
                    <a:pt x="10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27"/>
            <p:cNvSpPr/>
            <p:nvPr/>
          </p:nvSpPr>
          <p:spPr bwMode="auto">
            <a:xfrm>
              <a:off x="4248150" y="1836738"/>
              <a:ext cx="112713" cy="76200"/>
            </a:xfrm>
            <a:custGeom>
              <a:avLst/>
              <a:gdLst>
                <a:gd name="T0" fmla="*/ 30 w 30"/>
                <a:gd name="T1" fmla="*/ 5 h 20"/>
                <a:gd name="T2" fmla="*/ 26 w 30"/>
                <a:gd name="T3" fmla="*/ 4 h 20"/>
                <a:gd name="T4" fmla="*/ 23 w 30"/>
                <a:gd name="T5" fmla="*/ 7 h 20"/>
                <a:gd name="T6" fmla="*/ 24 w 30"/>
                <a:gd name="T7" fmla="*/ 3 h 20"/>
                <a:gd name="T8" fmla="*/ 21 w 30"/>
                <a:gd name="T9" fmla="*/ 1 h 20"/>
                <a:gd name="T10" fmla="*/ 12 w 30"/>
                <a:gd name="T11" fmla="*/ 7 h 20"/>
                <a:gd name="T12" fmla="*/ 14 w 30"/>
                <a:gd name="T13" fmla="*/ 3 h 20"/>
                <a:gd name="T14" fmla="*/ 10 w 30"/>
                <a:gd name="T15" fmla="*/ 1 h 20"/>
                <a:gd name="T16" fmla="*/ 1 w 30"/>
                <a:gd name="T17" fmla="*/ 13 h 20"/>
                <a:gd name="T18" fmla="*/ 2 w 30"/>
                <a:gd name="T19" fmla="*/ 15 h 20"/>
                <a:gd name="T20" fmla="*/ 7 w 30"/>
                <a:gd name="T21" fmla="*/ 10 h 20"/>
                <a:gd name="T22" fmla="*/ 6 w 30"/>
                <a:gd name="T23" fmla="*/ 13 h 20"/>
                <a:gd name="T24" fmla="*/ 9 w 30"/>
                <a:gd name="T25" fmla="*/ 15 h 20"/>
                <a:gd name="T26" fmla="*/ 19 w 30"/>
                <a:gd name="T27" fmla="*/ 7 h 20"/>
                <a:gd name="T28" fmla="*/ 17 w 30"/>
                <a:gd name="T29" fmla="*/ 14 h 20"/>
                <a:gd name="T30" fmla="*/ 20 w 30"/>
                <a:gd name="T31" fmla="*/ 16 h 20"/>
                <a:gd name="T32" fmla="*/ 25 w 30"/>
                <a:gd name="T33" fmla="*/ 11 h 20"/>
                <a:gd name="T34" fmla="*/ 23 w 30"/>
                <a:gd name="T35" fmla="*/ 16 h 20"/>
                <a:gd name="T36" fmla="*/ 26 w 30"/>
                <a:gd name="T37" fmla="*/ 18 h 20"/>
                <a:gd name="T38" fmla="*/ 28 w 30"/>
                <a:gd name="T39" fmla="*/ 14 h 20"/>
                <a:gd name="T40" fmla="*/ 29 w 30"/>
                <a:gd name="T41" fmla="*/ 11 h 20"/>
                <a:gd name="T42" fmla="*/ 29 w 30"/>
                <a:gd name="T43" fmla="*/ 9 h 20"/>
                <a:gd name="T44" fmla="*/ 30 w 30"/>
                <a:gd name="T45"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 h="20">
                  <a:moveTo>
                    <a:pt x="30" y="5"/>
                  </a:moveTo>
                  <a:cubicBezTo>
                    <a:pt x="30" y="2"/>
                    <a:pt x="27" y="2"/>
                    <a:pt x="26" y="4"/>
                  </a:cubicBezTo>
                  <a:cubicBezTo>
                    <a:pt x="25" y="5"/>
                    <a:pt x="24" y="6"/>
                    <a:pt x="23" y="7"/>
                  </a:cubicBezTo>
                  <a:cubicBezTo>
                    <a:pt x="23" y="6"/>
                    <a:pt x="24" y="4"/>
                    <a:pt x="24" y="3"/>
                  </a:cubicBezTo>
                  <a:cubicBezTo>
                    <a:pt x="25" y="1"/>
                    <a:pt x="23" y="0"/>
                    <a:pt x="21" y="1"/>
                  </a:cubicBezTo>
                  <a:cubicBezTo>
                    <a:pt x="18" y="3"/>
                    <a:pt x="15" y="5"/>
                    <a:pt x="12" y="7"/>
                  </a:cubicBezTo>
                  <a:cubicBezTo>
                    <a:pt x="12" y="6"/>
                    <a:pt x="13" y="4"/>
                    <a:pt x="14" y="3"/>
                  </a:cubicBezTo>
                  <a:cubicBezTo>
                    <a:pt x="14" y="1"/>
                    <a:pt x="12" y="0"/>
                    <a:pt x="10" y="1"/>
                  </a:cubicBezTo>
                  <a:cubicBezTo>
                    <a:pt x="8" y="6"/>
                    <a:pt x="4" y="9"/>
                    <a:pt x="1" y="13"/>
                  </a:cubicBezTo>
                  <a:cubicBezTo>
                    <a:pt x="0" y="14"/>
                    <a:pt x="1" y="16"/>
                    <a:pt x="2" y="15"/>
                  </a:cubicBezTo>
                  <a:cubicBezTo>
                    <a:pt x="4" y="13"/>
                    <a:pt x="5" y="12"/>
                    <a:pt x="7" y="10"/>
                  </a:cubicBezTo>
                  <a:cubicBezTo>
                    <a:pt x="6" y="11"/>
                    <a:pt x="6" y="12"/>
                    <a:pt x="6" y="13"/>
                  </a:cubicBezTo>
                  <a:cubicBezTo>
                    <a:pt x="5" y="15"/>
                    <a:pt x="7" y="16"/>
                    <a:pt x="9" y="15"/>
                  </a:cubicBezTo>
                  <a:cubicBezTo>
                    <a:pt x="12" y="12"/>
                    <a:pt x="15" y="9"/>
                    <a:pt x="19" y="7"/>
                  </a:cubicBezTo>
                  <a:cubicBezTo>
                    <a:pt x="19" y="9"/>
                    <a:pt x="18" y="12"/>
                    <a:pt x="17" y="14"/>
                  </a:cubicBezTo>
                  <a:cubicBezTo>
                    <a:pt x="16" y="16"/>
                    <a:pt x="19" y="18"/>
                    <a:pt x="20" y="16"/>
                  </a:cubicBezTo>
                  <a:cubicBezTo>
                    <a:pt x="22" y="14"/>
                    <a:pt x="23" y="12"/>
                    <a:pt x="25" y="11"/>
                  </a:cubicBezTo>
                  <a:cubicBezTo>
                    <a:pt x="24" y="12"/>
                    <a:pt x="24" y="14"/>
                    <a:pt x="23" y="16"/>
                  </a:cubicBezTo>
                  <a:cubicBezTo>
                    <a:pt x="22" y="18"/>
                    <a:pt x="25" y="20"/>
                    <a:pt x="26" y="18"/>
                  </a:cubicBezTo>
                  <a:cubicBezTo>
                    <a:pt x="27" y="17"/>
                    <a:pt x="27" y="15"/>
                    <a:pt x="28" y="14"/>
                  </a:cubicBezTo>
                  <a:cubicBezTo>
                    <a:pt x="28" y="13"/>
                    <a:pt x="29" y="12"/>
                    <a:pt x="29" y="11"/>
                  </a:cubicBezTo>
                  <a:cubicBezTo>
                    <a:pt x="30" y="10"/>
                    <a:pt x="29" y="10"/>
                    <a:pt x="29" y="9"/>
                  </a:cubicBezTo>
                  <a:cubicBezTo>
                    <a:pt x="30" y="8"/>
                    <a:pt x="30" y="6"/>
                    <a:pt x="30"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28"/>
            <p:cNvSpPr/>
            <p:nvPr/>
          </p:nvSpPr>
          <p:spPr bwMode="auto">
            <a:xfrm>
              <a:off x="4581525" y="1416050"/>
              <a:ext cx="131763" cy="104775"/>
            </a:xfrm>
            <a:custGeom>
              <a:avLst/>
              <a:gdLst>
                <a:gd name="T0" fmla="*/ 31 w 35"/>
                <a:gd name="T1" fmla="*/ 15 h 28"/>
                <a:gd name="T2" fmla="*/ 33 w 35"/>
                <a:gd name="T3" fmla="*/ 8 h 28"/>
                <a:gd name="T4" fmla="*/ 30 w 35"/>
                <a:gd name="T5" fmla="*/ 6 h 28"/>
                <a:gd name="T6" fmla="*/ 23 w 35"/>
                <a:gd name="T7" fmla="*/ 12 h 28"/>
                <a:gd name="T8" fmla="*/ 27 w 35"/>
                <a:gd name="T9" fmla="*/ 3 h 28"/>
                <a:gd name="T10" fmla="*/ 24 w 35"/>
                <a:gd name="T11" fmla="*/ 1 h 28"/>
                <a:gd name="T12" fmla="*/ 11 w 35"/>
                <a:gd name="T13" fmla="*/ 14 h 28"/>
                <a:gd name="T14" fmla="*/ 16 w 35"/>
                <a:gd name="T15" fmla="*/ 3 h 28"/>
                <a:gd name="T16" fmla="*/ 13 w 35"/>
                <a:gd name="T17" fmla="*/ 1 h 28"/>
                <a:gd name="T18" fmla="*/ 4 w 35"/>
                <a:gd name="T19" fmla="*/ 11 h 28"/>
                <a:gd name="T20" fmla="*/ 4 w 35"/>
                <a:gd name="T21" fmla="*/ 11 h 28"/>
                <a:gd name="T22" fmla="*/ 4 w 35"/>
                <a:gd name="T23" fmla="*/ 11 h 28"/>
                <a:gd name="T24" fmla="*/ 4 w 35"/>
                <a:gd name="T25" fmla="*/ 11 h 28"/>
                <a:gd name="T26" fmla="*/ 4 w 35"/>
                <a:gd name="T27" fmla="*/ 11 h 28"/>
                <a:gd name="T28" fmla="*/ 6 w 35"/>
                <a:gd name="T29" fmla="*/ 12 h 28"/>
                <a:gd name="T30" fmla="*/ 6 w 35"/>
                <a:gd name="T31" fmla="*/ 12 h 28"/>
                <a:gd name="T32" fmla="*/ 6 w 35"/>
                <a:gd name="T33" fmla="*/ 12 h 28"/>
                <a:gd name="T34" fmla="*/ 6 w 35"/>
                <a:gd name="T35" fmla="*/ 12 h 28"/>
                <a:gd name="T36" fmla="*/ 10 w 35"/>
                <a:gd name="T37" fmla="*/ 9 h 28"/>
                <a:gd name="T38" fmla="*/ 1 w 35"/>
                <a:gd name="T39" fmla="*/ 24 h 28"/>
                <a:gd name="T40" fmla="*/ 4 w 35"/>
                <a:gd name="T41" fmla="*/ 27 h 28"/>
                <a:gd name="T42" fmla="*/ 20 w 35"/>
                <a:gd name="T43" fmla="*/ 10 h 28"/>
                <a:gd name="T44" fmla="*/ 14 w 35"/>
                <a:gd name="T45" fmla="*/ 21 h 28"/>
                <a:gd name="T46" fmla="*/ 17 w 35"/>
                <a:gd name="T47" fmla="*/ 23 h 28"/>
                <a:gd name="T48" fmla="*/ 28 w 35"/>
                <a:gd name="T49" fmla="*/ 13 h 28"/>
                <a:gd name="T50" fmla="*/ 25 w 35"/>
                <a:gd name="T51" fmla="*/ 21 h 28"/>
                <a:gd name="T52" fmla="*/ 28 w 35"/>
                <a:gd name="T53" fmla="*/ 23 h 28"/>
                <a:gd name="T54" fmla="*/ 34 w 35"/>
                <a:gd name="T55" fmla="*/ 17 h 28"/>
                <a:gd name="T56" fmla="*/ 31 w 35"/>
                <a:gd name="T57"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28">
                  <a:moveTo>
                    <a:pt x="31" y="15"/>
                  </a:moveTo>
                  <a:cubicBezTo>
                    <a:pt x="32" y="13"/>
                    <a:pt x="33" y="10"/>
                    <a:pt x="33" y="8"/>
                  </a:cubicBezTo>
                  <a:cubicBezTo>
                    <a:pt x="34" y="6"/>
                    <a:pt x="31" y="4"/>
                    <a:pt x="30" y="6"/>
                  </a:cubicBezTo>
                  <a:cubicBezTo>
                    <a:pt x="28" y="8"/>
                    <a:pt x="26" y="10"/>
                    <a:pt x="23" y="12"/>
                  </a:cubicBezTo>
                  <a:cubicBezTo>
                    <a:pt x="25" y="9"/>
                    <a:pt x="26" y="6"/>
                    <a:pt x="27" y="3"/>
                  </a:cubicBezTo>
                  <a:cubicBezTo>
                    <a:pt x="28" y="1"/>
                    <a:pt x="26" y="0"/>
                    <a:pt x="24" y="1"/>
                  </a:cubicBezTo>
                  <a:cubicBezTo>
                    <a:pt x="20" y="5"/>
                    <a:pt x="15" y="9"/>
                    <a:pt x="11" y="14"/>
                  </a:cubicBezTo>
                  <a:cubicBezTo>
                    <a:pt x="13" y="10"/>
                    <a:pt x="15" y="7"/>
                    <a:pt x="16" y="3"/>
                  </a:cubicBezTo>
                  <a:cubicBezTo>
                    <a:pt x="16" y="1"/>
                    <a:pt x="14" y="0"/>
                    <a:pt x="13" y="1"/>
                  </a:cubicBezTo>
                  <a:cubicBezTo>
                    <a:pt x="10" y="4"/>
                    <a:pt x="7" y="7"/>
                    <a:pt x="4" y="11"/>
                  </a:cubicBezTo>
                  <a:cubicBezTo>
                    <a:pt x="4" y="11"/>
                    <a:pt x="4" y="11"/>
                    <a:pt x="4" y="11"/>
                  </a:cubicBezTo>
                  <a:cubicBezTo>
                    <a:pt x="4" y="11"/>
                    <a:pt x="4" y="11"/>
                    <a:pt x="4" y="11"/>
                  </a:cubicBezTo>
                  <a:cubicBezTo>
                    <a:pt x="4" y="11"/>
                    <a:pt x="4" y="11"/>
                    <a:pt x="4" y="11"/>
                  </a:cubicBezTo>
                  <a:cubicBezTo>
                    <a:pt x="4" y="11"/>
                    <a:pt x="4" y="11"/>
                    <a:pt x="4" y="11"/>
                  </a:cubicBezTo>
                  <a:cubicBezTo>
                    <a:pt x="4" y="12"/>
                    <a:pt x="5" y="13"/>
                    <a:pt x="6" y="12"/>
                  </a:cubicBezTo>
                  <a:cubicBezTo>
                    <a:pt x="6" y="12"/>
                    <a:pt x="6" y="12"/>
                    <a:pt x="6" y="12"/>
                  </a:cubicBezTo>
                  <a:cubicBezTo>
                    <a:pt x="6" y="12"/>
                    <a:pt x="6" y="12"/>
                    <a:pt x="6" y="12"/>
                  </a:cubicBezTo>
                  <a:cubicBezTo>
                    <a:pt x="6" y="12"/>
                    <a:pt x="6" y="12"/>
                    <a:pt x="6" y="12"/>
                  </a:cubicBezTo>
                  <a:cubicBezTo>
                    <a:pt x="7" y="11"/>
                    <a:pt x="8" y="10"/>
                    <a:pt x="10" y="9"/>
                  </a:cubicBezTo>
                  <a:cubicBezTo>
                    <a:pt x="7" y="14"/>
                    <a:pt x="4" y="19"/>
                    <a:pt x="1" y="24"/>
                  </a:cubicBezTo>
                  <a:cubicBezTo>
                    <a:pt x="0" y="26"/>
                    <a:pt x="3" y="28"/>
                    <a:pt x="4" y="27"/>
                  </a:cubicBezTo>
                  <a:cubicBezTo>
                    <a:pt x="9" y="21"/>
                    <a:pt x="15" y="16"/>
                    <a:pt x="20" y="10"/>
                  </a:cubicBezTo>
                  <a:cubicBezTo>
                    <a:pt x="18" y="14"/>
                    <a:pt x="16" y="17"/>
                    <a:pt x="14" y="21"/>
                  </a:cubicBezTo>
                  <a:cubicBezTo>
                    <a:pt x="12" y="23"/>
                    <a:pt x="15" y="25"/>
                    <a:pt x="17" y="23"/>
                  </a:cubicBezTo>
                  <a:cubicBezTo>
                    <a:pt x="21" y="20"/>
                    <a:pt x="24" y="17"/>
                    <a:pt x="28" y="13"/>
                  </a:cubicBezTo>
                  <a:cubicBezTo>
                    <a:pt x="27" y="16"/>
                    <a:pt x="26" y="18"/>
                    <a:pt x="25" y="21"/>
                  </a:cubicBezTo>
                  <a:cubicBezTo>
                    <a:pt x="24" y="23"/>
                    <a:pt x="26" y="25"/>
                    <a:pt x="28" y="23"/>
                  </a:cubicBezTo>
                  <a:cubicBezTo>
                    <a:pt x="30" y="21"/>
                    <a:pt x="32" y="19"/>
                    <a:pt x="34" y="17"/>
                  </a:cubicBezTo>
                  <a:cubicBezTo>
                    <a:pt x="35" y="16"/>
                    <a:pt x="33" y="14"/>
                    <a:pt x="31"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29"/>
            <p:cNvSpPr/>
            <p:nvPr/>
          </p:nvSpPr>
          <p:spPr bwMode="auto">
            <a:xfrm>
              <a:off x="4845050" y="1350963"/>
              <a:ext cx="74613" cy="65088"/>
            </a:xfrm>
            <a:custGeom>
              <a:avLst/>
              <a:gdLst>
                <a:gd name="T0" fmla="*/ 17 w 20"/>
                <a:gd name="T1" fmla="*/ 5 h 17"/>
                <a:gd name="T2" fmla="*/ 14 w 20"/>
                <a:gd name="T3" fmla="*/ 4 h 17"/>
                <a:gd name="T4" fmla="*/ 6 w 20"/>
                <a:gd name="T5" fmla="*/ 9 h 17"/>
                <a:gd name="T6" fmla="*/ 7 w 20"/>
                <a:gd name="T7" fmla="*/ 3 h 17"/>
                <a:gd name="T8" fmla="*/ 5 w 20"/>
                <a:gd name="T9" fmla="*/ 1 h 17"/>
                <a:gd name="T10" fmla="*/ 1 w 20"/>
                <a:gd name="T11" fmla="*/ 7 h 17"/>
                <a:gd name="T12" fmla="*/ 2 w 20"/>
                <a:gd name="T13" fmla="*/ 9 h 17"/>
                <a:gd name="T14" fmla="*/ 1 w 20"/>
                <a:gd name="T15" fmla="*/ 13 h 17"/>
                <a:gd name="T16" fmla="*/ 4 w 20"/>
                <a:gd name="T17" fmla="*/ 15 h 17"/>
                <a:gd name="T18" fmla="*/ 14 w 20"/>
                <a:gd name="T19" fmla="*/ 9 h 17"/>
                <a:gd name="T20" fmla="*/ 15 w 20"/>
                <a:gd name="T21" fmla="*/ 11 h 17"/>
                <a:gd name="T22" fmla="*/ 14 w 20"/>
                <a:gd name="T23" fmla="*/ 15 h 17"/>
                <a:gd name="T24" fmla="*/ 17 w 20"/>
                <a:gd name="T25" fmla="*/ 16 h 17"/>
                <a:gd name="T26" fmla="*/ 17 w 20"/>
                <a:gd name="T27"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7">
                  <a:moveTo>
                    <a:pt x="17" y="5"/>
                  </a:moveTo>
                  <a:cubicBezTo>
                    <a:pt x="16" y="4"/>
                    <a:pt x="14" y="4"/>
                    <a:pt x="14" y="4"/>
                  </a:cubicBezTo>
                  <a:cubicBezTo>
                    <a:pt x="11" y="6"/>
                    <a:pt x="9" y="8"/>
                    <a:pt x="6" y="9"/>
                  </a:cubicBezTo>
                  <a:cubicBezTo>
                    <a:pt x="6" y="7"/>
                    <a:pt x="7" y="5"/>
                    <a:pt x="7" y="3"/>
                  </a:cubicBezTo>
                  <a:cubicBezTo>
                    <a:pt x="8" y="2"/>
                    <a:pt x="6" y="0"/>
                    <a:pt x="5" y="1"/>
                  </a:cubicBezTo>
                  <a:cubicBezTo>
                    <a:pt x="3" y="2"/>
                    <a:pt x="0" y="4"/>
                    <a:pt x="1" y="7"/>
                  </a:cubicBezTo>
                  <a:cubicBezTo>
                    <a:pt x="1" y="8"/>
                    <a:pt x="2" y="8"/>
                    <a:pt x="2" y="9"/>
                  </a:cubicBezTo>
                  <a:cubicBezTo>
                    <a:pt x="2" y="10"/>
                    <a:pt x="2" y="12"/>
                    <a:pt x="1" y="13"/>
                  </a:cubicBezTo>
                  <a:cubicBezTo>
                    <a:pt x="0" y="15"/>
                    <a:pt x="2" y="16"/>
                    <a:pt x="4" y="15"/>
                  </a:cubicBezTo>
                  <a:cubicBezTo>
                    <a:pt x="7" y="12"/>
                    <a:pt x="11" y="11"/>
                    <a:pt x="14" y="9"/>
                  </a:cubicBezTo>
                  <a:cubicBezTo>
                    <a:pt x="15" y="9"/>
                    <a:pt x="15" y="10"/>
                    <a:pt x="15" y="11"/>
                  </a:cubicBezTo>
                  <a:cubicBezTo>
                    <a:pt x="15" y="12"/>
                    <a:pt x="14" y="14"/>
                    <a:pt x="14" y="15"/>
                  </a:cubicBezTo>
                  <a:cubicBezTo>
                    <a:pt x="15" y="17"/>
                    <a:pt x="16" y="17"/>
                    <a:pt x="17" y="16"/>
                  </a:cubicBezTo>
                  <a:cubicBezTo>
                    <a:pt x="20" y="12"/>
                    <a:pt x="19" y="8"/>
                    <a:pt x="1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30"/>
            <p:cNvSpPr/>
            <p:nvPr/>
          </p:nvSpPr>
          <p:spPr bwMode="auto">
            <a:xfrm>
              <a:off x="4994275" y="1422400"/>
              <a:ext cx="87313" cy="155575"/>
            </a:xfrm>
            <a:custGeom>
              <a:avLst/>
              <a:gdLst>
                <a:gd name="T0" fmla="*/ 19 w 23"/>
                <a:gd name="T1" fmla="*/ 29 h 41"/>
                <a:gd name="T2" fmla="*/ 16 w 23"/>
                <a:gd name="T3" fmla="*/ 31 h 41"/>
                <a:gd name="T4" fmla="*/ 20 w 23"/>
                <a:gd name="T5" fmla="*/ 17 h 41"/>
                <a:gd name="T6" fmla="*/ 17 w 23"/>
                <a:gd name="T7" fmla="*/ 15 h 41"/>
                <a:gd name="T8" fmla="*/ 9 w 23"/>
                <a:gd name="T9" fmla="*/ 23 h 41"/>
                <a:gd name="T10" fmla="*/ 20 w 23"/>
                <a:gd name="T11" fmla="*/ 4 h 41"/>
                <a:gd name="T12" fmla="*/ 17 w 23"/>
                <a:gd name="T13" fmla="*/ 2 h 41"/>
                <a:gd name="T14" fmla="*/ 6 w 23"/>
                <a:gd name="T15" fmla="*/ 16 h 41"/>
                <a:gd name="T16" fmla="*/ 8 w 23"/>
                <a:gd name="T17" fmla="*/ 17 h 41"/>
                <a:gd name="T18" fmla="*/ 9 w 23"/>
                <a:gd name="T19" fmla="*/ 16 h 41"/>
                <a:gd name="T20" fmla="*/ 1 w 23"/>
                <a:gd name="T21" fmla="*/ 33 h 41"/>
                <a:gd name="T22" fmla="*/ 4 w 23"/>
                <a:gd name="T23" fmla="*/ 35 h 41"/>
                <a:gd name="T24" fmla="*/ 15 w 23"/>
                <a:gd name="T25" fmla="*/ 21 h 41"/>
                <a:gd name="T26" fmla="*/ 10 w 23"/>
                <a:gd name="T27" fmla="*/ 37 h 41"/>
                <a:gd name="T28" fmla="*/ 13 w 23"/>
                <a:gd name="T29" fmla="*/ 40 h 41"/>
                <a:gd name="T30" fmla="*/ 14 w 23"/>
                <a:gd name="T31" fmla="*/ 38 h 41"/>
                <a:gd name="T32" fmla="*/ 17 w 23"/>
                <a:gd name="T33" fmla="*/ 39 h 41"/>
                <a:gd name="T34" fmla="*/ 23 w 23"/>
                <a:gd name="T35" fmla="*/ 31 h 41"/>
                <a:gd name="T36" fmla="*/ 19 w 23"/>
                <a:gd name="T37"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41">
                  <a:moveTo>
                    <a:pt x="19" y="29"/>
                  </a:moveTo>
                  <a:cubicBezTo>
                    <a:pt x="18" y="30"/>
                    <a:pt x="17" y="30"/>
                    <a:pt x="16" y="31"/>
                  </a:cubicBezTo>
                  <a:cubicBezTo>
                    <a:pt x="18" y="26"/>
                    <a:pt x="19" y="22"/>
                    <a:pt x="20" y="17"/>
                  </a:cubicBezTo>
                  <a:cubicBezTo>
                    <a:pt x="20" y="15"/>
                    <a:pt x="19" y="14"/>
                    <a:pt x="17" y="15"/>
                  </a:cubicBezTo>
                  <a:cubicBezTo>
                    <a:pt x="14" y="17"/>
                    <a:pt x="11" y="20"/>
                    <a:pt x="9" y="23"/>
                  </a:cubicBezTo>
                  <a:cubicBezTo>
                    <a:pt x="12" y="16"/>
                    <a:pt x="16" y="10"/>
                    <a:pt x="20" y="4"/>
                  </a:cubicBezTo>
                  <a:cubicBezTo>
                    <a:pt x="20" y="2"/>
                    <a:pt x="18" y="0"/>
                    <a:pt x="17" y="2"/>
                  </a:cubicBezTo>
                  <a:cubicBezTo>
                    <a:pt x="13" y="6"/>
                    <a:pt x="9" y="11"/>
                    <a:pt x="6" y="16"/>
                  </a:cubicBezTo>
                  <a:cubicBezTo>
                    <a:pt x="5" y="17"/>
                    <a:pt x="7" y="18"/>
                    <a:pt x="8" y="17"/>
                  </a:cubicBezTo>
                  <a:cubicBezTo>
                    <a:pt x="8" y="17"/>
                    <a:pt x="8" y="17"/>
                    <a:pt x="9" y="16"/>
                  </a:cubicBezTo>
                  <a:cubicBezTo>
                    <a:pt x="5" y="22"/>
                    <a:pt x="3" y="27"/>
                    <a:pt x="1" y="33"/>
                  </a:cubicBezTo>
                  <a:cubicBezTo>
                    <a:pt x="0" y="35"/>
                    <a:pt x="2" y="36"/>
                    <a:pt x="4" y="35"/>
                  </a:cubicBezTo>
                  <a:cubicBezTo>
                    <a:pt x="7" y="30"/>
                    <a:pt x="11" y="25"/>
                    <a:pt x="15" y="21"/>
                  </a:cubicBezTo>
                  <a:cubicBezTo>
                    <a:pt x="14" y="27"/>
                    <a:pt x="12" y="32"/>
                    <a:pt x="10" y="37"/>
                  </a:cubicBezTo>
                  <a:cubicBezTo>
                    <a:pt x="9" y="39"/>
                    <a:pt x="11" y="41"/>
                    <a:pt x="13" y="40"/>
                  </a:cubicBezTo>
                  <a:cubicBezTo>
                    <a:pt x="13" y="39"/>
                    <a:pt x="14" y="38"/>
                    <a:pt x="14" y="38"/>
                  </a:cubicBezTo>
                  <a:cubicBezTo>
                    <a:pt x="14" y="39"/>
                    <a:pt x="16" y="40"/>
                    <a:pt x="17" y="39"/>
                  </a:cubicBezTo>
                  <a:cubicBezTo>
                    <a:pt x="20" y="37"/>
                    <a:pt x="22" y="34"/>
                    <a:pt x="23" y="31"/>
                  </a:cubicBezTo>
                  <a:cubicBezTo>
                    <a:pt x="23" y="29"/>
                    <a:pt x="21" y="27"/>
                    <a:pt x="19"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31"/>
            <p:cNvSpPr/>
            <p:nvPr/>
          </p:nvSpPr>
          <p:spPr bwMode="auto">
            <a:xfrm>
              <a:off x="4416425" y="2003425"/>
              <a:ext cx="120650" cy="150813"/>
            </a:xfrm>
            <a:custGeom>
              <a:avLst/>
              <a:gdLst>
                <a:gd name="T0" fmla="*/ 29 w 32"/>
                <a:gd name="T1" fmla="*/ 22 h 40"/>
                <a:gd name="T2" fmla="*/ 20 w 32"/>
                <a:gd name="T3" fmla="*/ 31 h 40"/>
                <a:gd name="T4" fmla="*/ 29 w 32"/>
                <a:gd name="T5" fmla="*/ 13 h 40"/>
                <a:gd name="T6" fmla="*/ 26 w 32"/>
                <a:gd name="T7" fmla="*/ 11 h 40"/>
                <a:gd name="T8" fmla="*/ 13 w 32"/>
                <a:gd name="T9" fmla="*/ 27 h 40"/>
                <a:gd name="T10" fmla="*/ 22 w 32"/>
                <a:gd name="T11" fmla="*/ 6 h 40"/>
                <a:gd name="T12" fmla="*/ 19 w 32"/>
                <a:gd name="T13" fmla="*/ 4 h 40"/>
                <a:gd name="T14" fmla="*/ 5 w 32"/>
                <a:gd name="T15" fmla="*/ 24 h 40"/>
                <a:gd name="T16" fmla="*/ 6 w 32"/>
                <a:gd name="T17" fmla="*/ 22 h 40"/>
                <a:gd name="T18" fmla="*/ 7 w 32"/>
                <a:gd name="T19" fmla="*/ 22 h 40"/>
                <a:gd name="T20" fmla="*/ 14 w 32"/>
                <a:gd name="T21" fmla="*/ 3 h 40"/>
                <a:gd name="T22" fmla="*/ 11 w 32"/>
                <a:gd name="T23" fmla="*/ 2 h 40"/>
                <a:gd name="T24" fmla="*/ 0 w 32"/>
                <a:gd name="T25" fmla="*/ 30 h 40"/>
                <a:gd name="T26" fmla="*/ 4 w 32"/>
                <a:gd name="T27" fmla="*/ 32 h 40"/>
                <a:gd name="T28" fmla="*/ 9 w 32"/>
                <a:gd name="T29" fmla="*/ 26 h 40"/>
                <a:gd name="T30" fmla="*/ 6 w 32"/>
                <a:gd name="T31" fmla="*/ 33 h 40"/>
                <a:gd name="T32" fmla="*/ 9 w 32"/>
                <a:gd name="T33" fmla="*/ 35 h 40"/>
                <a:gd name="T34" fmla="*/ 19 w 32"/>
                <a:gd name="T35" fmla="*/ 25 h 40"/>
                <a:gd name="T36" fmla="*/ 13 w 32"/>
                <a:gd name="T37" fmla="*/ 38 h 40"/>
                <a:gd name="T38" fmla="*/ 16 w 32"/>
                <a:gd name="T39" fmla="*/ 39 h 40"/>
                <a:gd name="T40" fmla="*/ 26 w 32"/>
                <a:gd name="T41" fmla="*/ 30 h 40"/>
                <a:gd name="T42" fmla="*/ 25 w 32"/>
                <a:gd name="T43" fmla="*/ 35 h 40"/>
                <a:gd name="T44" fmla="*/ 27 w 32"/>
                <a:gd name="T45" fmla="*/ 36 h 40"/>
                <a:gd name="T46" fmla="*/ 27 w 32"/>
                <a:gd name="T47" fmla="*/ 35 h 40"/>
                <a:gd name="T48" fmla="*/ 27 w 32"/>
                <a:gd name="T49" fmla="*/ 35 h 40"/>
                <a:gd name="T50" fmla="*/ 31 w 32"/>
                <a:gd name="T51" fmla="*/ 24 h 40"/>
                <a:gd name="T52" fmla="*/ 29 w 32"/>
                <a:gd name="T53"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 h="40">
                  <a:moveTo>
                    <a:pt x="29" y="22"/>
                  </a:moveTo>
                  <a:cubicBezTo>
                    <a:pt x="26" y="25"/>
                    <a:pt x="23" y="28"/>
                    <a:pt x="20" y="31"/>
                  </a:cubicBezTo>
                  <a:cubicBezTo>
                    <a:pt x="23" y="25"/>
                    <a:pt x="26" y="19"/>
                    <a:pt x="29" y="13"/>
                  </a:cubicBezTo>
                  <a:cubicBezTo>
                    <a:pt x="30" y="11"/>
                    <a:pt x="27" y="9"/>
                    <a:pt x="26" y="11"/>
                  </a:cubicBezTo>
                  <a:cubicBezTo>
                    <a:pt x="22" y="17"/>
                    <a:pt x="17" y="22"/>
                    <a:pt x="13" y="27"/>
                  </a:cubicBezTo>
                  <a:cubicBezTo>
                    <a:pt x="15" y="20"/>
                    <a:pt x="19" y="13"/>
                    <a:pt x="22" y="6"/>
                  </a:cubicBezTo>
                  <a:cubicBezTo>
                    <a:pt x="23" y="4"/>
                    <a:pt x="20" y="2"/>
                    <a:pt x="19" y="4"/>
                  </a:cubicBezTo>
                  <a:cubicBezTo>
                    <a:pt x="15" y="11"/>
                    <a:pt x="10" y="18"/>
                    <a:pt x="5" y="24"/>
                  </a:cubicBezTo>
                  <a:cubicBezTo>
                    <a:pt x="5" y="24"/>
                    <a:pt x="5" y="23"/>
                    <a:pt x="6" y="22"/>
                  </a:cubicBezTo>
                  <a:cubicBezTo>
                    <a:pt x="6" y="22"/>
                    <a:pt x="7" y="22"/>
                    <a:pt x="7" y="22"/>
                  </a:cubicBezTo>
                  <a:cubicBezTo>
                    <a:pt x="10" y="16"/>
                    <a:pt x="12" y="9"/>
                    <a:pt x="14" y="3"/>
                  </a:cubicBezTo>
                  <a:cubicBezTo>
                    <a:pt x="15" y="1"/>
                    <a:pt x="12" y="0"/>
                    <a:pt x="11" y="2"/>
                  </a:cubicBezTo>
                  <a:cubicBezTo>
                    <a:pt x="6" y="11"/>
                    <a:pt x="1" y="20"/>
                    <a:pt x="0" y="30"/>
                  </a:cubicBezTo>
                  <a:cubicBezTo>
                    <a:pt x="0" y="32"/>
                    <a:pt x="3" y="33"/>
                    <a:pt x="4" y="32"/>
                  </a:cubicBezTo>
                  <a:cubicBezTo>
                    <a:pt x="5" y="30"/>
                    <a:pt x="7" y="28"/>
                    <a:pt x="9" y="26"/>
                  </a:cubicBezTo>
                  <a:cubicBezTo>
                    <a:pt x="8" y="28"/>
                    <a:pt x="7" y="31"/>
                    <a:pt x="6" y="33"/>
                  </a:cubicBezTo>
                  <a:cubicBezTo>
                    <a:pt x="6" y="35"/>
                    <a:pt x="8" y="36"/>
                    <a:pt x="9" y="35"/>
                  </a:cubicBezTo>
                  <a:cubicBezTo>
                    <a:pt x="13" y="32"/>
                    <a:pt x="16" y="29"/>
                    <a:pt x="19" y="25"/>
                  </a:cubicBezTo>
                  <a:cubicBezTo>
                    <a:pt x="17" y="30"/>
                    <a:pt x="15" y="34"/>
                    <a:pt x="13" y="38"/>
                  </a:cubicBezTo>
                  <a:cubicBezTo>
                    <a:pt x="13" y="39"/>
                    <a:pt x="15" y="40"/>
                    <a:pt x="16" y="39"/>
                  </a:cubicBezTo>
                  <a:cubicBezTo>
                    <a:pt x="20" y="36"/>
                    <a:pt x="23" y="33"/>
                    <a:pt x="26" y="30"/>
                  </a:cubicBezTo>
                  <a:cubicBezTo>
                    <a:pt x="25" y="32"/>
                    <a:pt x="25" y="34"/>
                    <a:pt x="25" y="35"/>
                  </a:cubicBezTo>
                  <a:cubicBezTo>
                    <a:pt x="25" y="36"/>
                    <a:pt x="26" y="36"/>
                    <a:pt x="27" y="36"/>
                  </a:cubicBezTo>
                  <a:cubicBezTo>
                    <a:pt x="27" y="36"/>
                    <a:pt x="27" y="36"/>
                    <a:pt x="27" y="35"/>
                  </a:cubicBezTo>
                  <a:cubicBezTo>
                    <a:pt x="27" y="35"/>
                    <a:pt x="27" y="35"/>
                    <a:pt x="27" y="35"/>
                  </a:cubicBezTo>
                  <a:cubicBezTo>
                    <a:pt x="28" y="32"/>
                    <a:pt x="29" y="27"/>
                    <a:pt x="31" y="24"/>
                  </a:cubicBezTo>
                  <a:cubicBezTo>
                    <a:pt x="32" y="23"/>
                    <a:pt x="30" y="21"/>
                    <a:pt x="29"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Freeform 32"/>
            <p:cNvSpPr>
              <a:spLocks noEditPoints="1"/>
            </p:cNvSpPr>
            <p:nvPr/>
          </p:nvSpPr>
          <p:spPr bwMode="auto">
            <a:xfrm>
              <a:off x="3695700" y="1257300"/>
              <a:ext cx="2084388" cy="2076450"/>
            </a:xfrm>
            <a:custGeom>
              <a:avLst/>
              <a:gdLst>
                <a:gd name="T0" fmla="*/ 450 w 555"/>
                <a:gd name="T1" fmla="*/ 186 h 551"/>
                <a:gd name="T2" fmla="*/ 395 w 555"/>
                <a:gd name="T3" fmla="*/ 249 h 551"/>
                <a:gd name="T4" fmla="*/ 351 w 555"/>
                <a:gd name="T5" fmla="*/ 279 h 551"/>
                <a:gd name="T6" fmla="*/ 280 w 555"/>
                <a:gd name="T7" fmla="*/ 413 h 551"/>
                <a:gd name="T8" fmla="*/ 268 w 555"/>
                <a:gd name="T9" fmla="*/ 391 h 551"/>
                <a:gd name="T10" fmla="*/ 225 w 555"/>
                <a:gd name="T11" fmla="*/ 419 h 551"/>
                <a:gd name="T12" fmla="*/ 271 w 555"/>
                <a:gd name="T13" fmla="*/ 315 h 551"/>
                <a:gd name="T14" fmla="*/ 216 w 555"/>
                <a:gd name="T15" fmla="*/ 346 h 551"/>
                <a:gd name="T16" fmla="*/ 258 w 555"/>
                <a:gd name="T17" fmla="*/ 276 h 551"/>
                <a:gd name="T18" fmla="*/ 290 w 555"/>
                <a:gd name="T19" fmla="*/ 269 h 551"/>
                <a:gd name="T20" fmla="*/ 333 w 555"/>
                <a:gd name="T21" fmla="*/ 289 h 551"/>
                <a:gd name="T22" fmla="*/ 435 w 555"/>
                <a:gd name="T23" fmla="*/ 172 h 551"/>
                <a:gd name="T24" fmla="*/ 45 w 555"/>
                <a:gd name="T25" fmla="*/ 152 h 551"/>
                <a:gd name="T26" fmla="*/ 307 w 555"/>
                <a:gd name="T27" fmla="*/ 119 h 551"/>
                <a:gd name="T28" fmla="*/ 252 w 555"/>
                <a:gd name="T29" fmla="*/ 185 h 551"/>
                <a:gd name="T30" fmla="*/ 270 w 555"/>
                <a:gd name="T31" fmla="*/ 196 h 551"/>
                <a:gd name="T32" fmla="*/ 308 w 555"/>
                <a:gd name="T33" fmla="*/ 161 h 551"/>
                <a:gd name="T34" fmla="*/ 283 w 555"/>
                <a:gd name="T35" fmla="*/ 211 h 551"/>
                <a:gd name="T36" fmla="*/ 229 w 555"/>
                <a:gd name="T37" fmla="*/ 237 h 551"/>
                <a:gd name="T38" fmla="*/ 233 w 555"/>
                <a:gd name="T39" fmla="*/ 265 h 551"/>
                <a:gd name="T40" fmla="*/ 212 w 555"/>
                <a:gd name="T41" fmla="*/ 310 h 551"/>
                <a:gd name="T42" fmla="*/ 198 w 555"/>
                <a:gd name="T43" fmla="*/ 377 h 551"/>
                <a:gd name="T44" fmla="*/ 235 w 555"/>
                <a:gd name="T45" fmla="*/ 418 h 551"/>
                <a:gd name="T46" fmla="*/ 381 w 555"/>
                <a:gd name="T47" fmla="*/ 323 h 551"/>
                <a:gd name="T48" fmla="*/ 338 w 555"/>
                <a:gd name="T49" fmla="*/ 477 h 551"/>
                <a:gd name="T50" fmla="*/ 277 w 555"/>
                <a:gd name="T51" fmla="*/ 541 h 551"/>
                <a:gd name="T52" fmla="*/ 125 w 555"/>
                <a:gd name="T53" fmla="*/ 476 h 551"/>
                <a:gd name="T54" fmla="*/ 58 w 555"/>
                <a:gd name="T55" fmla="*/ 423 h 551"/>
                <a:gd name="T56" fmla="*/ 55 w 555"/>
                <a:gd name="T57" fmla="*/ 281 h 551"/>
                <a:gd name="T58" fmla="*/ 48 w 555"/>
                <a:gd name="T59" fmla="*/ 186 h 551"/>
                <a:gd name="T60" fmla="*/ 512 w 555"/>
                <a:gd name="T61" fmla="*/ 139 h 551"/>
                <a:gd name="T62" fmla="*/ 253 w 555"/>
                <a:gd name="T63" fmla="*/ 158 h 551"/>
                <a:gd name="T64" fmla="*/ 316 w 555"/>
                <a:gd name="T65" fmla="*/ 199 h 551"/>
                <a:gd name="T66" fmla="*/ 445 w 555"/>
                <a:gd name="T67" fmla="*/ 89 h 551"/>
                <a:gd name="T68" fmla="*/ 315 w 555"/>
                <a:gd name="T69" fmla="*/ 251 h 551"/>
                <a:gd name="T70" fmla="*/ 350 w 555"/>
                <a:gd name="T71" fmla="*/ 216 h 551"/>
                <a:gd name="T72" fmla="*/ 334 w 555"/>
                <a:gd name="T73" fmla="*/ 241 h 551"/>
                <a:gd name="T74" fmla="*/ 331 w 555"/>
                <a:gd name="T75" fmla="*/ 268 h 551"/>
                <a:gd name="T76" fmla="*/ 443 w 555"/>
                <a:gd name="T77" fmla="*/ 62 h 551"/>
                <a:gd name="T78" fmla="*/ 424 w 555"/>
                <a:gd name="T79" fmla="*/ 83 h 551"/>
                <a:gd name="T80" fmla="*/ 333 w 555"/>
                <a:gd name="T81" fmla="*/ 181 h 551"/>
                <a:gd name="T82" fmla="*/ 232 w 555"/>
                <a:gd name="T83" fmla="*/ 272 h 551"/>
                <a:gd name="T84" fmla="*/ 287 w 555"/>
                <a:gd name="T85" fmla="*/ 382 h 551"/>
                <a:gd name="T86" fmla="*/ 23 w 555"/>
                <a:gd name="T87" fmla="*/ 223 h 551"/>
                <a:gd name="T88" fmla="*/ 45 w 555"/>
                <a:gd name="T89" fmla="*/ 262 h 551"/>
                <a:gd name="T90" fmla="*/ 20 w 555"/>
                <a:gd name="T91" fmla="*/ 340 h 551"/>
                <a:gd name="T92" fmla="*/ 90 w 555"/>
                <a:gd name="T93" fmla="*/ 474 h 551"/>
                <a:gd name="T94" fmla="*/ 92 w 555"/>
                <a:gd name="T95" fmla="*/ 476 h 551"/>
                <a:gd name="T96" fmla="*/ 541 w 555"/>
                <a:gd name="T97" fmla="*/ 248 h 551"/>
                <a:gd name="T98" fmla="*/ 390 w 555"/>
                <a:gd name="T99" fmla="*/ 316 h 551"/>
                <a:gd name="T100" fmla="*/ 395 w 555"/>
                <a:gd name="T101" fmla="*/ 302 h 551"/>
                <a:gd name="T102" fmla="*/ 390 w 555"/>
                <a:gd name="T103" fmla="*/ 306 h 551"/>
                <a:gd name="T104" fmla="*/ 400 w 555"/>
                <a:gd name="T105" fmla="*/ 474 h 551"/>
                <a:gd name="T106" fmla="*/ 372 w 555"/>
                <a:gd name="T107" fmla="*/ 487 h 551"/>
                <a:gd name="T108" fmla="*/ 443 w 555"/>
                <a:gd name="T109" fmla="*/ 376 h 551"/>
                <a:gd name="T110" fmla="*/ 415 w 555"/>
                <a:gd name="T111" fmla="*/ 369 h 551"/>
                <a:gd name="T112" fmla="*/ 373 w 555"/>
                <a:gd name="T113" fmla="*/ 361 h 551"/>
                <a:gd name="T114" fmla="*/ 414 w 555"/>
                <a:gd name="T115" fmla="*/ 316 h 551"/>
                <a:gd name="T116" fmla="*/ 437 w 555"/>
                <a:gd name="T117" fmla="*/ 361 h 551"/>
                <a:gd name="T118" fmla="*/ 469 w 555"/>
                <a:gd name="T119" fmla="*/ 301 h 551"/>
                <a:gd name="T120" fmla="*/ 503 w 555"/>
                <a:gd name="T121" fmla="*/ 320 h 551"/>
                <a:gd name="T122" fmla="*/ 531 w 555"/>
                <a:gd name="T123" fmla="*/ 315 h 551"/>
                <a:gd name="T124" fmla="*/ 360 w 555"/>
                <a:gd name="T125" fmla="*/ 419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55" h="551">
                  <a:moveTo>
                    <a:pt x="512" y="139"/>
                  </a:moveTo>
                  <a:cubicBezTo>
                    <a:pt x="511" y="137"/>
                    <a:pt x="508" y="140"/>
                    <a:pt x="509" y="142"/>
                  </a:cubicBezTo>
                  <a:cubicBezTo>
                    <a:pt x="514" y="151"/>
                    <a:pt x="519" y="160"/>
                    <a:pt x="523" y="169"/>
                  </a:cubicBezTo>
                  <a:cubicBezTo>
                    <a:pt x="522" y="170"/>
                    <a:pt x="522" y="170"/>
                    <a:pt x="522" y="170"/>
                  </a:cubicBezTo>
                  <a:cubicBezTo>
                    <a:pt x="497" y="194"/>
                    <a:pt x="472" y="216"/>
                    <a:pt x="446" y="238"/>
                  </a:cubicBezTo>
                  <a:cubicBezTo>
                    <a:pt x="434" y="248"/>
                    <a:pt x="422" y="258"/>
                    <a:pt x="410" y="268"/>
                  </a:cubicBezTo>
                  <a:cubicBezTo>
                    <a:pt x="402" y="274"/>
                    <a:pt x="367" y="310"/>
                    <a:pt x="392" y="279"/>
                  </a:cubicBezTo>
                  <a:cubicBezTo>
                    <a:pt x="411" y="254"/>
                    <a:pt x="436" y="234"/>
                    <a:pt x="460" y="213"/>
                  </a:cubicBezTo>
                  <a:cubicBezTo>
                    <a:pt x="467" y="206"/>
                    <a:pt x="475" y="200"/>
                    <a:pt x="482" y="192"/>
                  </a:cubicBezTo>
                  <a:cubicBezTo>
                    <a:pt x="491" y="185"/>
                    <a:pt x="500" y="176"/>
                    <a:pt x="508" y="167"/>
                  </a:cubicBezTo>
                  <a:cubicBezTo>
                    <a:pt x="509" y="167"/>
                    <a:pt x="510" y="166"/>
                    <a:pt x="510" y="165"/>
                  </a:cubicBezTo>
                  <a:cubicBezTo>
                    <a:pt x="511" y="163"/>
                    <a:pt x="513" y="161"/>
                    <a:pt x="514" y="159"/>
                  </a:cubicBezTo>
                  <a:cubicBezTo>
                    <a:pt x="515" y="158"/>
                    <a:pt x="513" y="156"/>
                    <a:pt x="512" y="157"/>
                  </a:cubicBezTo>
                  <a:cubicBezTo>
                    <a:pt x="474" y="184"/>
                    <a:pt x="440" y="215"/>
                    <a:pt x="405" y="245"/>
                  </a:cubicBezTo>
                  <a:cubicBezTo>
                    <a:pt x="441" y="214"/>
                    <a:pt x="473" y="179"/>
                    <a:pt x="509" y="148"/>
                  </a:cubicBezTo>
                  <a:cubicBezTo>
                    <a:pt x="510" y="147"/>
                    <a:pt x="509" y="145"/>
                    <a:pt x="507" y="146"/>
                  </a:cubicBezTo>
                  <a:cubicBezTo>
                    <a:pt x="487" y="158"/>
                    <a:pt x="468" y="172"/>
                    <a:pt x="450" y="186"/>
                  </a:cubicBezTo>
                  <a:cubicBezTo>
                    <a:pt x="466" y="171"/>
                    <a:pt x="480" y="155"/>
                    <a:pt x="494" y="138"/>
                  </a:cubicBezTo>
                  <a:cubicBezTo>
                    <a:pt x="495" y="136"/>
                    <a:pt x="494" y="135"/>
                    <a:pt x="492" y="136"/>
                  </a:cubicBezTo>
                  <a:cubicBezTo>
                    <a:pt x="453" y="170"/>
                    <a:pt x="405" y="196"/>
                    <a:pt x="377" y="241"/>
                  </a:cubicBezTo>
                  <a:cubicBezTo>
                    <a:pt x="377" y="242"/>
                    <a:pt x="378" y="243"/>
                    <a:pt x="379" y="242"/>
                  </a:cubicBezTo>
                  <a:cubicBezTo>
                    <a:pt x="403" y="203"/>
                    <a:pt x="441" y="180"/>
                    <a:pt x="476" y="152"/>
                  </a:cubicBezTo>
                  <a:cubicBezTo>
                    <a:pt x="480" y="149"/>
                    <a:pt x="485" y="144"/>
                    <a:pt x="486" y="143"/>
                  </a:cubicBezTo>
                  <a:cubicBezTo>
                    <a:pt x="486" y="144"/>
                    <a:pt x="484" y="146"/>
                    <a:pt x="480" y="150"/>
                  </a:cubicBezTo>
                  <a:cubicBezTo>
                    <a:pt x="471" y="160"/>
                    <a:pt x="463" y="170"/>
                    <a:pt x="454" y="179"/>
                  </a:cubicBezTo>
                  <a:cubicBezTo>
                    <a:pt x="443" y="190"/>
                    <a:pt x="432" y="200"/>
                    <a:pt x="421" y="211"/>
                  </a:cubicBezTo>
                  <a:cubicBezTo>
                    <a:pt x="408" y="222"/>
                    <a:pt x="395" y="234"/>
                    <a:pt x="383" y="246"/>
                  </a:cubicBezTo>
                  <a:cubicBezTo>
                    <a:pt x="381" y="248"/>
                    <a:pt x="383" y="250"/>
                    <a:pt x="385" y="249"/>
                  </a:cubicBezTo>
                  <a:cubicBezTo>
                    <a:pt x="396" y="238"/>
                    <a:pt x="408" y="228"/>
                    <a:pt x="419" y="217"/>
                  </a:cubicBezTo>
                  <a:cubicBezTo>
                    <a:pt x="423" y="214"/>
                    <a:pt x="427" y="210"/>
                    <a:pt x="431" y="207"/>
                  </a:cubicBezTo>
                  <a:cubicBezTo>
                    <a:pt x="451" y="189"/>
                    <a:pt x="472" y="173"/>
                    <a:pt x="494" y="158"/>
                  </a:cubicBezTo>
                  <a:cubicBezTo>
                    <a:pt x="513" y="145"/>
                    <a:pt x="489" y="161"/>
                    <a:pt x="486" y="165"/>
                  </a:cubicBezTo>
                  <a:cubicBezTo>
                    <a:pt x="476" y="173"/>
                    <a:pt x="467" y="182"/>
                    <a:pt x="458" y="191"/>
                  </a:cubicBezTo>
                  <a:cubicBezTo>
                    <a:pt x="437" y="211"/>
                    <a:pt x="417" y="230"/>
                    <a:pt x="395" y="249"/>
                  </a:cubicBezTo>
                  <a:cubicBezTo>
                    <a:pt x="394" y="250"/>
                    <a:pt x="396" y="252"/>
                    <a:pt x="397" y="251"/>
                  </a:cubicBezTo>
                  <a:cubicBezTo>
                    <a:pt x="418" y="235"/>
                    <a:pt x="438" y="218"/>
                    <a:pt x="459" y="202"/>
                  </a:cubicBezTo>
                  <a:cubicBezTo>
                    <a:pt x="468" y="195"/>
                    <a:pt x="476" y="188"/>
                    <a:pt x="485" y="181"/>
                  </a:cubicBezTo>
                  <a:cubicBezTo>
                    <a:pt x="481" y="186"/>
                    <a:pt x="477" y="190"/>
                    <a:pt x="473" y="195"/>
                  </a:cubicBezTo>
                  <a:cubicBezTo>
                    <a:pt x="452" y="212"/>
                    <a:pt x="432" y="231"/>
                    <a:pt x="412" y="249"/>
                  </a:cubicBezTo>
                  <a:cubicBezTo>
                    <a:pt x="401" y="260"/>
                    <a:pt x="390" y="270"/>
                    <a:pt x="378" y="279"/>
                  </a:cubicBezTo>
                  <a:cubicBezTo>
                    <a:pt x="359" y="295"/>
                    <a:pt x="388" y="268"/>
                    <a:pt x="392" y="265"/>
                  </a:cubicBezTo>
                  <a:cubicBezTo>
                    <a:pt x="393" y="263"/>
                    <a:pt x="391" y="261"/>
                    <a:pt x="390" y="262"/>
                  </a:cubicBezTo>
                  <a:cubicBezTo>
                    <a:pt x="383" y="266"/>
                    <a:pt x="377" y="270"/>
                    <a:pt x="371" y="275"/>
                  </a:cubicBezTo>
                  <a:cubicBezTo>
                    <a:pt x="358" y="285"/>
                    <a:pt x="380" y="263"/>
                    <a:pt x="383" y="260"/>
                  </a:cubicBezTo>
                  <a:cubicBezTo>
                    <a:pt x="384" y="259"/>
                    <a:pt x="382" y="256"/>
                    <a:pt x="381" y="258"/>
                  </a:cubicBezTo>
                  <a:cubicBezTo>
                    <a:pt x="372" y="264"/>
                    <a:pt x="346" y="289"/>
                    <a:pt x="367" y="262"/>
                  </a:cubicBezTo>
                  <a:cubicBezTo>
                    <a:pt x="368" y="261"/>
                    <a:pt x="366" y="259"/>
                    <a:pt x="364" y="260"/>
                  </a:cubicBezTo>
                  <a:cubicBezTo>
                    <a:pt x="359" y="265"/>
                    <a:pt x="355" y="269"/>
                    <a:pt x="351" y="274"/>
                  </a:cubicBezTo>
                  <a:cubicBezTo>
                    <a:pt x="349" y="275"/>
                    <a:pt x="352" y="278"/>
                    <a:pt x="353" y="276"/>
                  </a:cubicBezTo>
                  <a:cubicBezTo>
                    <a:pt x="353" y="275"/>
                    <a:pt x="354" y="275"/>
                    <a:pt x="354" y="274"/>
                  </a:cubicBezTo>
                  <a:cubicBezTo>
                    <a:pt x="353" y="276"/>
                    <a:pt x="352" y="277"/>
                    <a:pt x="351" y="279"/>
                  </a:cubicBezTo>
                  <a:cubicBezTo>
                    <a:pt x="351" y="280"/>
                    <a:pt x="352" y="282"/>
                    <a:pt x="354" y="281"/>
                  </a:cubicBezTo>
                  <a:cubicBezTo>
                    <a:pt x="360" y="277"/>
                    <a:pt x="363" y="275"/>
                    <a:pt x="369" y="270"/>
                  </a:cubicBezTo>
                  <a:cubicBezTo>
                    <a:pt x="386" y="257"/>
                    <a:pt x="362" y="279"/>
                    <a:pt x="359" y="284"/>
                  </a:cubicBezTo>
                  <a:cubicBezTo>
                    <a:pt x="358" y="285"/>
                    <a:pt x="359" y="288"/>
                    <a:pt x="361" y="287"/>
                  </a:cubicBezTo>
                  <a:cubicBezTo>
                    <a:pt x="369" y="281"/>
                    <a:pt x="376" y="274"/>
                    <a:pt x="385" y="269"/>
                  </a:cubicBezTo>
                  <a:cubicBezTo>
                    <a:pt x="377" y="274"/>
                    <a:pt x="370" y="283"/>
                    <a:pt x="364" y="291"/>
                  </a:cubicBezTo>
                  <a:cubicBezTo>
                    <a:pt x="363" y="293"/>
                    <a:pt x="365" y="295"/>
                    <a:pt x="367" y="293"/>
                  </a:cubicBezTo>
                  <a:cubicBezTo>
                    <a:pt x="379" y="283"/>
                    <a:pt x="391" y="273"/>
                    <a:pt x="403" y="262"/>
                  </a:cubicBezTo>
                  <a:cubicBezTo>
                    <a:pt x="392" y="273"/>
                    <a:pt x="383" y="284"/>
                    <a:pt x="374" y="297"/>
                  </a:cubicBezTo>
                  <a:cubicBezTo>
                    <a:pt x="373" y="299"/>
                    <a:pt x="375" y="300"/>
                    <a:pt x="377" y="299"/>
                  </a:cubicBezTo>
                  <a:cubicBezTo>
                    <a:pt x="401" y="279"/>
                    <a:pt x="425" y="260"/>
                    <a:pt x="449" y="239"/>
                  </a:cubicBezTo>
                  <a:cubicBezTo>
                    <a:pt x="439" y="249"/>
                    <a:pt x="429" y="259"/>
                    <a:pt x="418" y="268"/>
                  </a:cubicBezTo>
                  <a:cubicBezTo>
                    <a:pt x="402" y="281"/>
                    <a:pt x="383" y="295"/>
                    <a:pt x="371" y="312"/>
                  </a:cubicBezTo>
                  <a:cubicBezTo>
                    <a:pt x="370" y="311"/>
                    <a:pt x="368" y="310"/>
                    <a:pt x="367" y="312"/>
                  </a:cubicBezTo>
                  <a:cubicBezTo>
                    <a:pt x="344" y="344"/>
                    <a:pt x="316" y="373"/>
                    <a:pt x="294" y="406"/>
                  </a:cubicBezTo>
                  <a:cubicBezTo>
                    <a:pt x="288" y="412"/>
                    <a:pt x="282" y="419"/>
                    <a:pt x="276" y="425"/>
                  </a:cubicBezTo>
                  <a:cubicBezTo>
                    <a:pt x="261" y="441"/>
                    <a:pt x="277" y="417"/>
                    <a:pt x="280" y="413"/>
                  </a:cubicBezTo>
                  <a:cubicBezTo>
                    <a:pt x="288" y="399"/>
                    <a:pt x="298" y="387"/>
                    <a:pt x="309" y="375"/>
                  </a:cubicBezTo>
                  <a:cubicBezTo>
                    <a:pt x="322" y="359"/>
                    <a:pt x="337" y="344"/>
                    <a:pt x="350" y="327"/>
                  </a:cubicBezTo>
                  <a:cubicBezTo>
                    <a:pt x="351" y="326"/>
                    <a:pt x="348" y="324"/>
                    <a:pt x="347" y="325"/>
                  </a:cubicBezTo>
                  <a:cubicBezTo>
                    <a:pt x="311" y="361"/>
                    <a:pt x="284" y="403"/>
                    <a:pt x="248" y="439"/>
                  </a:cubicBezTo>
                  <a:cubicBezTo>
                    <a:pt x="252" y="435"/>
                    <a:pt x="255" y="428"/>
                    <a:pt x="258" y="422"/>
                  </a:cubicBezTo>
                  <a:cubicBezTo>
                    <a:pt x="269" y="410"/>
                    <a:pt x="280" y="397"/>
                    <a:pt x="291" y="383"/>
                  </a:cubicBezTo>
                  <a:cubicBezTo>
                    <a:pt x="297" y="376"/>
                    <a:pt x="302" y="369"/>
                    <a:pt x="307" y="362"/>
                  </a:cubicBezTo>
                  <a:cubicBezTo>
                    <a:pt x="313" y="355"/>
                    <a:pt x="318" y="348"/>
                    <a:pt x="323" y="342"/>
                  </a:cubicBezTo>
                  <a:cubicBezTo>
                    <a:pt x="324" y="341"/>
                    <a:pt x="324" y="340"/>
                    <a:pt x="325" y="339"/>
                  </a:cubicBezTo>
                  <a:cubicBezTo>
                    <a:pt x="328" y="336"/>
                    <a:pt x="331" y="332"/>
                    <a:pt x="334" y="329"/>
                  </a:cubicBezTo>
                  <a:cubicBezTo>
                    <a:pt x="335" y="327"/>
                    <a:pt x="333" y="324"/>
                    <a:pt x="331" y="326"/>
                  </a:cubicBezTo>
                  <a:cubicBezTo>
                    <a:pt x="329" y="329"/>
                    <a:pt x="326" y="333"/>
                    <a:pt x="323" y="336"/>
                  </a:cubicBezTo>
                  <a:cubicBezTo>
                    <a:pt x="323" y="337"/>
                    <a:pt x="322" y="337"/>
                    <a:pt x="322" y="338"/>
                  </a:cubicBezTo>
                  <a:cubicBezTo>
                    <a:pt x="299" y="366"/>
                    <a:pt x="271" y="391"/>
                    <a:pt x="253" y="422"/>
                  </a:cubicBezTo>
                  <a:cubicBezTo>
                    <a:pt x="250" y="426"/>
                    <a:pt x="246" y="429"/>
                    <a:pt x="243" y="432"/>
                  </a:cubicBezTo>
                  <a:cubicBezTo>
                    <a:pt x="240" y="435"/>
                    <a:pt x="242" y="429"/>
                    <a:pt x="245" y="423"/>
                  </a:cubicBezTo>
                  <a:cubicBezTo>
                    <a:pt x="253" y="413"/>
                    <a:pt x="261" y="402"/>
                    <a:pt x="268" y="391"/>
                  </a:cubicBezTo>
                  <a:cubicBezTo>
                    <a:pt x="283" y="371"/>
                    <a:pt x="300" y="353"/>
                    <a:pt x="315" y="333"/>
                  </a:cubicBezTo>
                  <a:cubicBezTo>
                    <a:pt x="315" y="333"/>
                    <a:pt x="315" y="333"/>
                    <a:pt x="315" y="333"/>
                  </a:cubicBezTo>
                  <a:cubicBezTo>
                    <a:pt x="315" y="333"/>
                    <a:pt x="315" y="333"/>
                    <a:pt x="315" y="333"/>
                  </a:cubicBezTo>
                  <a:cubicBezTo>
                    <a:pt x="316" y="331"/>
                    <a:pt x="318" y="329"/>
                    <a:pt x="319" y="327"/>
                  </a:cubicBezTo>
                  <a:cubicBezTo>
                    <a:pt x="320" y="325"/>
                    <a:pt x="317" y="324"/>
                    <a:pt x="316" y="325"/>
                  </a:cubicBezTo>
                  <a:cubicBezTo>
                    <a:pt x="294" y="356"/>
                    <a:pt x="261" y="382"/>
                    <a:pt x="244" y="416"/>
                  </a:cubicBezTo>
                  <a:cubicBezTo>
                    <a:pt x="239" y="422"/>
                    <a:pt x="234" y="427"/>
                    <a:pt x="233" y="431"/>
                  </a:cubicBezTo>
                  <a:cubicBezTo>
                    <a:pt x="235" y="424"/>
                    <a:pt x="238" y="416"/>
                    <a:pt x="241" y="409"/>
                  </a:cubicBezTo>
                  <a:cubicBezTo>
                    <a:pt x="248" y="401"/>
                    <a:pt x="254" y="392"/>
                    <a:pt x="260" y="383"/>
                  </a:cubicBezTo>
                  <a:cubicBezTo>
                    <a:pt x="264" y="378"/>
                    <a:pt x="268" y="373"/>
                    <a:pt x="272" y="367"/>
                  </a:cubicBezTo>
                  <a:cubicBezTo>
                    <a:pt x="284" y="353"/>
                    <a:pt x="297" y="339"/>
                    <a:pt x="308" y="325"/>
                  </a:cubicBezTo>
                  <a:cubicBezTo>
                    <a:pt x="309" y="323"/>
                    <a:pt x="306" y="321"/>
                    <a:pt x="305" y="323"/>
                  </a:cubicBezTo>
                  <a:cubicBezTo>
                    <a:pt x="291" y="337"/>
                    <a:pt x="279" y="352"/>
                    <a:pt x="267" y="368"/>
                  </a:cubicBezTo>
                  <a:cubicBezTo>
                    <a:pt x="264" y="372"/>
                    <a:pt x="261" y="376"/>
                    <a:pt x="258" y="380"/>
                  </a:cubicBezTo>
                  <a:cubicBezTo>
                    <a:pt x="254" y="386"/>
                    <a:pt x="249" y="392"/>
                    <a:pt x="245" y="399"/>
                  </a:cubicBezTo>
                  <a:cubicBezTo>
                    <a:pt x="241" y="404"/>
                    <a:pt x="237" y="410"/>
                    <a:pt x="233" y="415"/>
                  </a:cubicBezTo>
                  <a:cubicBezTo>
                    <a:pt x="230" y="422"/>
                    <a:pt x="228" y="424"/>
                    <a:pt x="225" y="419"/>
                  </a:cubicBezTo>
                  <a:cubicBezTo>
                    <a:pt x="226" y="415"/>
                    <a:pt x="227" y="411"/>
                    <a:pt x="228" y="408"/>
                  </a:cubicBezTo>
                  <a:cubicBezTo>
                    <a:pt x="237" y="398"/>
                    <a:pt x="245" y="387"/>
                    <a:pt x="252" y="376"/>
                  </a:cubicBezTo>
                  <a:cubicBezTo>
                    <a:pt x="259" y="368"/>
                    <a:pt x="265" y="359"/>
                    <a:pt x="271" y="350"/>
                  </a:cubicBezTo>
                  <a:cubicBezTo>
                    <a:pt x="273" y="348"/>
                    <a:pt x="275" y="345"/>
                    <a:pt x="277" y="343"/>
                  </a:cubicBezTo>
                  <a:cubicBezTo>
                    <a:pt x="282" y="337"/>
                    <a:pt x="286" y="331"/>
                    <a:pt x="290" y="326"/>
                  </a:cubicBezTo>
                  <a:cubicBezTo>
                    <a:pt x="292" y="324"/>
                    <a:pt x="289" y="322"/>
                    <a:pt x="288" y="324"/>
                  </a:cubicBezTo>
                  <a:cubicBezTo>
                    <a:pt x="282" y="330"/>
                    <a:pt x="277" y="337"/>
                    <a:pt x="271" y="344"/>
                  </a:cubicBezTo>
                  <a:cubicBezTo>
                    <a:pt x="256" y="362"/>
                    <a:pt x="236" y="382"/>
                    <a:pt x="226" y="404"/>
                  </a:cubicBezTo>
                  <a:cubicBezTo>
                    <a:pt x="224" y="407"/>
                    <a:pt x="222" y="409"/>
                    <a:pt x="220" y="411"/>
                  </a:cubicBezTo>
                  <a:cubicBezTo>
                    <a:pt x="215" y="417"/>
                    <a:pt x="212" y="422"/>
                    <a:pt x="214" y="412"/>
                  </a:cubicBezTo>
                  <a:cubicBezTo>
                    <a:pt x="215" y="411"/>
                    <a:pt x="215" y="409"/>
                    <a:pt x="216" y="408"/>
                  </a:cubicBezTo>
                  <a:cubicBezTo>
                    <a:pt x="238" y="380"/>
                    <a:pt x="257" y="350"/>
                    <a:pt x="279" y="323"/>
                  </a:cubicBezTo>
                  <a:cubicBezTo>
                    <a:pt x="280" y="321"/>
                    <a:pt x="278" y="319"/>
                    <a:pt x="276" y="320"/>
                  </a:cubicBezTo>
                  <a:cubicBezTo>
                    <a:pt x="264" y="334"/>
                    <a:pt x="249" y="349"/>
                    <a:pt x="237" y="365"/>
                  </a:cubicBezTo>
                  <a:cubicBezTo>
                    <a:pt x="237" y="364"/>
                    <a:pt x="238" y="364"/>
                    <a:pt x="238" y="363"/>
                  </a:cubicBezTo>
                  <a:cubicBezTo>
                    <a:pt x="250" y="347"/>
                    <a:pt x="262" y="332"/>
                    <a:pt x="273" y="317"/>
                  </a:cubicBezTo>
                  <a:cubicBezTo>
                    <a:pt x="275" y="315"/>
                    <a:pt x="272" y="313"/>
                    <a:pt x="271" y="315"/>
                  </a:cubicBezTo>
                  <a:cubicBezTo>
                    <a:pt x="249" y="342"/>
                    <a:pt x="229" y="370"/>
                    <a:pt x="207" y="398"/>
                  </a:cubicBezTo>
                  <a:cubicBezTo>
                    <a:pt x="224" y="376"/>
                    <a:pt x="243" y="347"/>
                    <a:pt x="262" y="321"/>
                  </a:cubicBezTo>
                  <a:cubicBezTo>
                    <a:pt x="265" y="319"/>
                    <a:pt x="266" y="317"/>
                    <a:pt x="266" y="316"/>
                  </a:cubicBezTo>
                  <a:cubicBezTo>
                    <a:pt x="268" y="313"/>
                    <a:pt x="270" y="311"/>
                    <a:pt x="272" y="308"/>
                  </a:cubicBezTo>
                  <a:cubicBezTo>
                    <a:pt x="273" y="306"/>
                    <a:pt x="271" y="304"/>
                    <a:pt x="269" y="306"/>
                  </a:cubicBezTo>
                  <a:cubicBezTo>
                    <a:pt x="249" y="329"/>
                    <a:pt x="230" y="354"/>
                    <a:pt x="211" y="379"/>
                  </a:cubicBezTo>
                  <a:cubicBezTo>
                    <a:pt x="204" y="389"/>
                    <a:pt x="203" y="389"/>
                    <a:pt x="209" y="379"/>
                  </a:cubicBezTo>
                  <a:cubicBezTo>
                    <a:pt x="213" y="371"/>
                    <a:pt x="218" y="363"/>
                    <a:pt x="223" y="356"/>
                  </a:cubicBezTo>
                  <a:cubicBezTo>
                    <a:pt x="233" y="340"/>
                    <a:pt x="244" y="326"/>
                    <a:pt x="255" y="311"/>
                  </a:cubicBezTo>
                  <a:cubicBezTo>
                    <a:pt x="256" y="310"/>
                    <a:pt x="254" y="307"/>
                    <a:pt x="252" y="309"/>
                  </a:cubicBezTo>
                  <a:cubicBezTo>
                    <a:pt x="251" y="310"/>
                    <a:pt x="250" y="312"/>
                    <a:pt x="249" y="313"/>
                  </a:cubicBezTo>
                  <a:cubicBezTo>
                    <a:pt x="249" y="313"/>
                    <a:pt x="248" y="313"/>
                    <a:pt x="248" y="314"/>
                  </a:cubicBezTo>
                  <a:cubicBezTo>
                    <a:pt x="246" y="316"/>
                    <a:pt x="245" y="318"/>
                    <a:pt x="243" y="320"/>
                  </a:cubicBezTo>
                  <a:cubicBezTo>
                    <a:pt x="243" y="320"/>
                    <a:pt x="243" y="320"/>
                    <a:pt x="243" y="320"/>
                  </a:cubicBezTo>
                  <a:cubicBezTo>
                    <a:pt x="243" y="320"/>
                    <a:pt x="243" y="320"/>
                    <a:pt x="243" y="320"/>
                  </a:cubicBezTo>
                  <a:cubicBezTo>
                    <a:pt x="234" y="330"/>
                    <a:pt x="226" y="341"/>
                    <a:pt x="218" y="352"/>
                  </a:cubicBezTo>
                  <a:cubicBezTo>
                    <a:pt x="213" y="357"/>
                    <a:pt x="214" y="352"/>
                    <a:pt x="216" y="346"/>
                  </a:cubicBezTo>
                  <a:cubicBezTo>
                    <a:pt x="217" y="345"/>
                    <a:pt x="217" y="345"/>
                    <a:pt x="218" y="345"/>
                  </a:cubicBezTo>
                  <a:cubicBezTo>
                    <a:pt x="219" y="344"/>
                    <a:pt x="219" y="342"/>
                    <a:pt x="218" y="342"/>
                  </a:cubicBezTo>
                  <a:cubicBezTo>
                    <a:pt x="218" y="341"/>
                    <a:pt x="218" y="340"/>
                    <a:pt x="219" y="340"/>
                  </a:cubicBezTo>
                  <a:cubicBezTo>
                    <a:pt x="223" y="335"/>
                    <a:pt x="229" y="323"/>
                    <a:pt x="231" y="320"/>
                  </a:cubicBezTo>
                  <a:cubicBezTo>
                    <a:pt x="232" y="319"/>
                    <a:pt x="231" y="318"/>
                    <a:pt x="230" y="318"/>
                  </a:cubicBezTo>
                  <a:cubicBezTo>
                    <a:pt x="234" y="312"/>
                    <a:pt x="237" y="305"/>
                    <a:pt x="238" y="298"/>
                  </a:cubicBezTo>
                  <a:cubicBezTo>
                    <a:pt x="239" y="297"/>
                    <a:pt x="237" y="295"/>
                    <a:pt x="236" y="296"/>
                  </a:cubicBezTo>
                  <a:cubicBezTo>
                    <a:pt x="235" y="296"/>
                    <a:pt x="235" y="297"/>
                    <a:pt x="234" y="297"/>
                  </a:cubicBezTo>
                  <a:cubicBezTo>
                    <a:pt x="237" y="294"/>
                    <a:pt x="239" y="290"/>
                    <a:pt x="240" y="286"/>
                  </a:cubicBezTo>
                  <a:cubicBezTo>
                    <a:pt x="241" y="285"/>
                    <a:pt x="240" y="284"/>
                    <a:pt x="240" y="283"/>
                  </a:cubicBezTo>
                  <a:cubicBezTo>
                    <a:pt x="240" y="284"/>
                    <a:pt x="241" y="284"/>
                    <a:pt x="241" y="283"/>
                  </a:cubicBezTo>
                  <a:cubicBezTo>
                    <a:pt x="247" y="277"/>
                    <a:pt x="253" y="271"/>
                    <a:pt x="258" y="265"/>
                  </a:cubicBezTo>
                  <a:cubicBezTo>
                    <a:pt x="259" y="266"/>
                    <a:pt x="260" y="266"/>
                    <a:pt x="260" y="265"/>
                  </a:cubicBezTo>
                  <a:cubicBezTo>
                    <a:pt x="261" y="264"/>
                    <a:pt x="262" y="262"/>
                    <a:pt x="262" y="261"/>
                  </a:cubicBezTo>
                  <a:cubicBezTo>
                    <a:pt x="266" y="257"/>
                    <a:pt x="269" y="254"/>
                    <a:pt x="272" y="250"/>
                  </a:cubicBezTo>
                  <a:cubicBezTo>
                    <a:pt x="266" y="258"/>
                    <a:pt x="261" y="266"/>
                    <a:pt x="256" y="274"/>
                  </a:cubicBezTo>
                  <a:cubicBezTo>
                    <a:pt x="254" y="276"/>
                    <a:pt x="257" y="277"/>
                    <a:pt x="258" y="276"/>
                  </a:cubicBezTo>
                  <a:cubicBezTo>
                    <a:pt x="264" y="271"/>
                    <a:pt x="270" y="265"/>
                    <a:pt x="275" y="259"/>
                  </a:cubicBezTo>
                  <a:cubicBezTo>
                    <a:pt x="275" y="259"/>
                    <a:pt x="275" y="259"/>
                    <a:pt x="275" y="259"/>
                  </a:cubicBezTo>
                  <a:cubicBezTo>
                    <a:pt x="270" y="267"/>
                    <a:pt x="265" y="275"/>
                    <a:pt x="260" y="282"/>
                  </a:cubicBezTo>
                  <a:cubicBezTo>
                    <a:pt x="259" y="284"/>
                    <a:pt x="261" y="286"/>
                    <a:pt x="263" y="284"/>
                  </a:cubicBezTo>
                  <a:cubicBezTo>
                    <a:pt x="267" y="280"/>
                    <a:pt x="271" y="276"/>
                    <a:pt x="275" y="272"/>
                  </a:cubicBezTo>
                  <a:cubicBezTo>
                    <a:pt x="273" y="279"/>
                    <a:pt x="270" y="284"/>
                    <a:pt x="267" y="290"/>
                  </a:cubicBezTo>
                  <a:cubicBezTo>
                    <a:pt x="266" y="292"/>
                    <a:pt x="269" y="294"/>
                    <a:pt x="270" y="292"/>
                  </a:cubicBezTo>
                  <a:cubicBezTo>
                    <a:pt x="272" y="290"/>
                    <a:pt x="273" y="288"/>
                    <a:pt x="274" y="286"/>
                  </a:cubicBezTo>
                  <a:cubicBezTo>
                    <a:pt x="275" y="286"/>
                    <a:pt x="276" y="286"/>
                    <a:pt x="277" y="285"/>
                  </a:cubicBezTo>
                  <a:cubicBezTo>
                    <a:pt x="278" y="283"/>
                    <a:pt x="279" y="281"/>
                    <a:pt x="280" y="279"/>
                  </a:cubicBezTo>
                  <a:cubicBezTo>
                    <a:pt x="281" y="278"/>
                    <a:pt x="280" y="277"/>
                    <a:pt x="279" y="276"/>
                  </a:cubicBezTo>
                  <a:cubicBezTo>
                    <a:pt x="283" y="268"/>
                    <a:pt x="285" y="260"/>
                    <a:pt x="287" y="251"/>
                  </a:cubicBezTo>
                  <a:cubicBezTo>
                    <a:pt x="289" y="250"/>
                    <a:pt x="291" y="249"/>
                    <a:pt x="294" y="248"/>
                  </a:cubicBezTo>
                  <a:cubicBezTo>
                    <a:pt x="293" y="250"/>
                    <a:pt x="293" y="251"/>
                    <a:pt x="292" y="252"/>
                  </a:cubicBezTo>
                  <a:cubicBezTo>
                    <a:pt x="291" y="254"/>
                    <a:pt x="292" y="255"/>
                    <a:pt x="294" y="255"/>
                  </a:cubicBezTo>
                  <a:cubicBezTo>
                    <a:pt x="292" y="259"/>
                    <a:pt x="290" y="263"/>
                    <a:pt x="287" y="267"/>
                  </a:cubicBezTo>
                  <a:cubicBezTo>
                    <a:pt x="286" y="269"/>
                    <a:pt x="289" y="271"/>
                    <a:pt x="290" y="269"/>
                  </a:cubicBezTo>
                  <a:cubicBezTo>
                    <a:pt x="297" y="263"/>
                    <a:pt x="302" y="256"/>
                    <a:pt x="308" y="249"/>
                  </a:cubicBezTo>
                  <a:cubicBezTo>
                    <a:pt x="307" y="251"/>
                    <a:pt x="306" y="253"/>
                    <a:pt x="305" y="255"/>
                  </a:cubicBezTo>
                  <a:cubicBezTo>
                    <a:pt x="302" y="262"/>
                    <a:pt x="298" y="268"/>
                    <a:pt x="294" y="274"/>
                  </a:cubicBezTo>
                  <a:cubicBezTo>
                    <a:pt x="293" y="276"/>
                    <a:pt x="296" y="278"/>
                    <a:pt x="297" y="276"/>
                  </a:cubicBezTo>
                  <a:cubicBezTo>
                    <a:pt x="298" y="275"/>
                    <a:pt x="305" y="267"/>
                    <a:pt x="311" y="261"/>
                  </a:cubicBezTo>
                  <a:cubicBezTo>
                    <a:pt x="313" y="260"/>
                    <a:pt x="315" y="258"/>
                    <a:pt x="317" y="257"/>
                  </a:cubicBezTo>
                  <a:cubicBezTo>
                    <a:pt x="317" y="257"/>
                    <a:pt x="317" y="258"/>
                    <a:pt x="317" y="259"/>
                  </a:cubicBezTo>
                  <a:cubicBezTo>
                    <a:pt x="313" y="268"/>
                    <a:pt x="305" y="277"/>
                    <a:pt x="299" y="285"/>
                  </a:cubicBezTo>
                  <a:cubicBezTo>
                    <a:pt x="297" y="287"/>
                    <a:pt x="300" y="289"/>
                    <a:pt x="302" y="288"/>
                  </a:cubicBezTo>
                  <a:cubicBezTo>
                    <a:pt x="304" y="285"/>
                    <a:pt x="307" y="282"/>
                    <a:pt x="309" y="280"/>
                  </a:cubicBezTo>
                  <a:cubicBezTo>
                    <a:pt x="304" y="286"/>
                    <a:pt x="299" y="293"/>
                    <a:pt x="294" y="299"/>
                  </a:cubicBezTo>
                  <a:cubicBezTo>
                    <a:pt x="293" y="301"/>
                    <a:pt x="296" y="303"/>
                    <a:pt x="297" y="301"/>
                  </a:cubicBezTo>
                  <a:cubicBezTo>
                    <a:pt x="300" y="299"/>
                    <a:pt x="320" y="271"/>
                    <a:pt x="311" y="288"/>
                  </a:cubicBezTo>
                  <a:cubicBezTo>
                    <a:pt x="310" y="289"/>
                    <a:pt x="313" y="292"/>
                    <a:pt x="314" y="290"/>
                  </a:cubicBezTo>
                  <a:cubicBezTo>
                    <a:pt x="319" y="285"/>
                    <a:pt x="324" y="275"/>
                    <a:pt x="325" y="286"/>
                  </a:cubicBezTo>
                  <a:cubicBezTo>
                    <a:pt x="325" y="288"/>
                    <a:pt x="326" y="289"/>
                    <a:pt x="328" y="288"/>
                  </a:cubicBezTo>
                  <a:cubicBezTo>
                    <a:pt x="332" y="285"/>
                    <a:pt x="333" y="283"/>
                    <a:pt x="333" y="289"/>
                  </a:cubicBezTo>
                  <a:cubicBezTo>
                    <a:pt x="333" y="290"/>
                    <a:pt x="335" y="291"/>
                    <a:pt x="336" y="290"/>
                  </a:cubicBezTo>
                  <a:cubicBezTo>
                    <a:pt x="341" y="284"/>
                    <a:pt x="346" y="279"/>
                    <a:pt x="351" y="273"/>
                  </a:cubicBezTo>
                  <a:cubicBezTo>
                    <a:pt x="352" y="271"/>
                    <a:pt x="351" y="269"/>
                    <a:pt x="349" y="270"/>
                  </a:cubicBezTo>
                  <a:cubicBezTo>
                    <a:pt x="338" y="273"/>
                    <a:pt x="338" y="269"/>
                    <a:pt x="348" y="257"/>
                  </a:cubicBezTo>
                  <a:cubicBezTo>
                    <a:pt x="350" y="255"/>
                    <a:pt x="348" y="253"/>
                    <a:pt x="346" y="254"/>
                  </a:cubicBezTo>
                  <a:cubicBezTo>
                    <a:pt x="340" y="260"/>
                    <a:pt x="333" y="271"/>
                    <a:pt x="343" y="256"/>
                  </a:cubicBezTo>
                  <a:cubicBezTo>
                    <a:pt x="352" y="243"/>
                    <a:pt x="364" y="231"/>
                    <a:pt x="375" y="218"/>
                  </a:cubicBezTo>
                  <a:cubicBezTo>
                    <a:pt x="376" y="216"/>
                    <a:pt x="374" y="214"/>
                    <a:pt x="372" y="215"/>
                  </a:cubicBezTo>
                  <a:cubicBezTo>
                    <a:pt x="371" y="216"/>
                    <a:pt x="371" y="217"/>
                    <a:pt x="370" y="217"/>
                  </a:cubicBezTo>
                  <a:cubicBezTo>
                    <a:pt x="397" y="190"/>
                    <a:pt x="424" y="163"/>
                    <a:pt x="453" y="138"/>
                  </a:cubicBezTo>
                  <a:cubicBezTo>
                    <a:pt x="463" y="130"/>
                    <a:pt x="472" y="123"/>
                    <a:pt x="482" y="115"/>
                  </a:cubicBezTo>
                  <a:cubicBezTo>
                    <a:pt x="484" y="114"/>
                    <a:pt x="471" y="126"/>
                    <a:pt x="469" y="127"/>
                  </a:cubicBezTo>
                  <a:cubicBezTo>
                    <a:pt x="456" y="142"/>
                    <a:pt x="442" y="158"/>
                    <a:pt x="428" y="173"/>
                  </a:cubicBezTo>
                  <a:cubicBezTo>
                    <a:pt x="404" y="193"/>
                    <a:pt x="382" y="214"/>
                    <a:pt x="361" y="237"/>
                  </a:cubicBezTo>
                  <a:cubicBezTo>
                    <a:pt x="359" y="239"/>
                    <a:pt x="361" y="241"/>
                    <a:pt x="363" y="240"/>
                  </a:cubicBezTo>
                  <a:cubicBezTo>
                    <a:pt x="388" y="220"/>
                    <a:pt x="409" y="198"/>
                    <a:pt x="430" y="176"/>
                  </a:cubicBezTo>
                  <a:cubicBezTo>
                    <a:pt x="432" y="174"/>
                    <a:pt x="434" y="173"/>
                    <a:pt x="435" y="172"/>
                  </a:cubicBezTo>
                  <a:cubicBezTo>
                    <a:pt x="445" y="164"/>
                    <a:pt x="454" y="157"/>
                    <a:pt x="464" y="150"/>
                  </a:cubicBezTo>
                  <a:cubicBezTo>
                    <a:pt x="469" y="147"/>
                    <a:pt x="474" y="144"/>
                    <a:pt x="479" y="141"/>
                  </a:cubicBezTo>
                  <a:cubicBezTo>
                    <a:pt x="483" y="140"/>
                    <a:pt x="486" y="138"/>
                    <a:pt x="487" y="134"/>
                  </a:cubicBezTo>
                  <a:cubicBezTo>
                    <a:pt x="488" y="135"/>
                    <a:pt x="489" y="136"/>
                    <a:pt x="490" y="135"/>
                  </a:cubicBezTo>
                  <a:cubicBezTo>
                    <a:pt x="491" y="134"/>
                    <a:pt x="493" y="133"/>
                    <a:pt x="494" y="132"/>
                  </a:cubicBezTo>
                  <a:cubicBezTo>
                    <a:pt x="496" y="130"/>
                    <a:pt x="494" y="127"/>
                    <a:pt x="492" y="128"/>
                  </a:cubicBezTo>
                  <a:cubicBezTo>
                    <a:pt x="476" y="138"/>
                    <a:pt x="459" y="149"/>
                    <a:pt x="444" y="161"/>
                  </a:cubicBezTo>
                  <a:cubicBezTo>
                    <a:pt x="459" y="144"/>
                    <a:pt x="474" y="126"/>
                    <a:pt x="490" y="110"/>
                  </a:cubicBezTo>
                  <a:cubicBezTo>
                    <a:pt x="490" y="109"/>
                    <a:pt x="490" y="109"/>
                    <a:pt x="490" y="109"/>
                  </a:cubicBezTo>
                  <a:cubicBezTo>
                    <a:pt x="496" y="117"/>
                    <a:pt x="502" y="125"/>
                    <a:pt x="507" y="133"/>
                  </a:cubicBezTo>
                  <a:cubicBezTo>
                    <a:pt x="507" y="134"/>
                    <a:pt x="509" y="133"/>
                    <a:pt x="508" y="132"/>
                  </a:cubicBezTo>
                  <a:cubicBezTo>
                    <a:pt x="492" y="103"/>
                    <a:pt x="471" y="78"/>
                    <a:pt x="446" y="58"/>
                  </a:cubicBezTo>
                  <a:cubicBezTo>
                    <a:pt x="447" y="56"/>
                    <a:pt x="445" y="55"/>
                    <a:pt x="443" y="56"/>
                  </a:cubicBezTo>
                  <a:cubicBezTo>
                    <a:pt x="443" y="56"/>
                    <a:pt x="443" y="56"/>
                    <a:pt x="443" y="56"/>
                  </a:cubicBezTo>
                  <a:cubicBezTo>
                    <a:pt x="398" y="21"/>
                    <a:pt x="343" y="1"/>
                    <a:pt x="284" y="1"/>
                  </a:cubicBezTo>
                  <a:cubicBezTo>
                    <a:pt x="185" y="0"/>
                    <a:pt x="83" y="59"/>
                    <a:pt x="41" y="149"/>
                  </a:cubicBezTo>
                  <a:cubicBezTo>
                    <a:pt x="39" y="152"/>
                    <a:pt x="43" y="155"/>
                    <a:pt x="45" y="152"/>
                  </a:cubicBezTo>
                  <a:cubicBezTo>
                    <a:pt x="100" y="67"/>
                    <a:pt x="182" y="12"/>
                    <a:pt x="284" y="11"/>
                  </a:cubicBezTo>
                  <a:cubicBezTo>
                    <a:pt x="340" y="10"/>
                    <a:pt x="394" y="27"/>
                    <a:pt x="438" y="58"/>
                  </a:cubicBezTo>
                  <a:cubicBezTo>
                    <a:pt x="425" y="66"/>
                    <a:pt x="414" y="77"/>
                    <a:pt x="404" y="88"/>
                  </a:cubicBezTo>
                  <a:cubicBezTo>
                    <a:pt x="406" y="85"/>
                    <a:pt x="408" y="81"/>
                    <a:pt x="410" y="77"/>
                  </a:cubicBezTo>
                  <a:cubicBezTo>
                    <a:pt x="411" y="76"/>
                    <a:pt x="409" y="74"/>
                    <a:pt x="408" y="75"/>
                  </a:cubicBezTo>
                  <a:cubicBezTo>
                    <a:pt x="386" y="91"/>
                    <a:pt x="365" y="111"/>
                    <a:pt x="351" y="135"/>
                  </a:cubicBezTo>
                  <a:cubicBezTo>
                    <a:pt x="342" y="139"/>
                    <a:pt x="335" y="144"/>
                    <a:pt x="329" y="150"/>
                  </a:cubicBezTo>
                  <a:cubicBezTo>
                    <a:pt x="333" y="144"/>
                    <a:pt x="335" y="138"/>
                    <a:pt x="338" y="132"/>
                  </a:cubicBezTo>
                  <a:cubicBezTo>
                    <a:pt x="338" y="130"/>
                    <a:pt x="336" y="129"/>
                    <a:pt x="334" y="130"/>
                  </a:cubicBezTo>
                  <a:cubicBezTo>
                    <a:pt x="326" y="137"/>
                    <a:pt x="319" y="144"/>
                    <a:pt x="311" y="152"/>
                  </a:cubicBezTo>
                  <a:cubicBezTo>
                    <a:pt x="315" y="148"/>
                    <a:pt x="321" y="139"/>
                    <a:pt x="324" y="131"/>
                  </a:cubicBezTo>
                  <a:cubicBezTo>
                    <a:pt x="324" y="129"/>
                    <a:pt x="322" y="128"/>
                    <a:pt x="321" y="129"/>
                  </a:cubicBezTo>
                  <a:cubicBezTo>
                    <a:pt x="314" y="135"/>
                    <a:pt x="307" y="142"/>
                    <a:pt x="302" y="149"/>
                  </a:cubicBezTo>
                  <a:cubicBezTo>
                    <a:pt x="308" y="141"/>
                    <a:pt x="313" y="134"/>
                    <a:pt x="316" y="125"/>
                  </a:cubicBezTo>
                  <a:cubicBezTo>
                    <a:pt x="316" y="123"/>
                    <a:pt x="314" y="122"/>
                    <a:pt x="313" y="123"/>
                  </a:cubicBezTo>
                  <a:cubicBezTo>
                    <a:pt x="304" y="130"/>
                    <a:pt x="294" y="140"/>
                    <a:pt x="288" y="148"/>
                  </a:cubicBezTo>
                  <a:cubicBezTo>
                    <a:pt x="295" y="139"/>
                    <a:pt x="302" y="130"/>
                    <a:pt x="307" y="119"/>
                  </a:cubicBezTo>
                  <a:cubicBezTo>
                    <a:pt x="308" y="118"/>
                    <a:pt x="307" y="117"/>
                    <a:pt x="306" y="117"/>
                  </a:cubicBezTo>
                  <a:cubicBezTo>
                    <a:pt x="304" y="118"/>
                    <a:pt x="302" y="119"/>
                    <a:pt x="301" y="119"/>
                  </a:cubicBezTo>
                  <a:cubicBezTo>
                    <a:pt x="301" y="118"/>
                    <a:pt x="299" y="117"/>
                    <a:pt x="298" y="118"/>
                  </a:cubicBezTo>
                  <a:cubicBezTo>
                    <a:pt x="296" y="120"/>
                    <a:pt x="295" y="122"/>
                    <a:pt x="293" y="124"/>
                  </a:cubicBezTo>
                  <a:cubicBezTo>
                    <a:pt x="289" y="126"/>
                    <a:pt x="285" y="129"/>
                    <a:pt x="281" y="131"/>
                  </a:cubicBezTo>
                  <a:cubicBezTo>
                    <a:pt x="281" y="130"/>
                    <a:pt x="281" y="130"/>
                    <a:pt x="281" y="129"/>
                  </a:cubicBezTo>
                  <a:cubicBezTo>
                    <a:pt x="286" y="123"/>
                    <a:pt x="291" y="116"/>
                    <a:pt x="296" y="109"/>
                  </a:cubicBezTo>
                  <a:cubicBezTo>
                    <a:pt x="297" y="108"/>
                    <a:pt x="295" y="106"/>
                    <a:pt x="293" y="107"/>
                  </a:cubicBezTo>
                  <a:cubicBezTo>
                    <a:pt x="292" y="108"/>
                    <a:pt x="291" y="109"/>
                    <a:pt x="290" y="110"/>
                  </a:cubicBezTo>
                  <a:cubicBezTo>
                    <a:pt x="292" y="107"/>
                    <a:pt x="294" y="104"/>
                    <a:pt x="296" y="101"/>
                  </a:cubicBezTo>
                  <a:cubicBezTo>
                    <a:pt x="297" y="100"/>
                    <a:pt x="295" y="98"/>
                    <a:pt x="294" y="99"/>
                  </a:cubicBezTo>
                  <a:cubicBezTo>
                    <a:pt x="279" y="112"/>
                    <a:pt x="268" y="126"/>
                    <a:pt x="259" y="142"/>
                  </a:cubicBezTo>
                  <a:cubicBezTo>
                    <a:pt x="253" y="151"/>
                    <a:pt x="248" y="159"/>
                    <a:pt x="245" y="169"/>
                  </a:cubicBezTo>
                  <a:cubicBezTo>
                    <a:pt x="245" y="171"/>
                    <a:pt x="246" y="172"/>
                    <a:pt x="248" y="171"/>
                  </a:cubicBezTo>
                  <a:cubicBezTo>
                    <a:pt x="252" y="169"/>
                    <a:pt x="256" y="167"/>
                    <a:pt x="259" y="164"/>
                  </a:cubicBezTo>
                  <a:cubicBezTo>
                    <a:pt x="256" y="170"/>
                    <a:pt x="252" y="176"/>
                    <a:pt x="250" y="183"/>
                  </a:cubicBezTo>
                  <a:cubicBezTo>
                    <a:pt x="249" y="185"/>
                    <a:pt x="251" y="186"/>
                    <a:pt x="252" y="185"/>
                  </a:cubicBezTo>
                  <a:cubicBezTo>
                    <a:pt x="255" y="184"/>
                    <a:pt x="258" y="182"/>
                    <a:pt x="260" y="180"/>
                  </a:cubicBezTo>
                  <a:cubicBezTo>
                    <a:pt x="259" y="182"/>
                    <a:pt x="258" y="185"/>
                    <a:pt x="257" y="187"/>
                  </a:cubicBezTo>
                  <a:cubicBezTo>
                    <a:pt x="256" y="189"/>
                    <a:pt x="258" y="191"/>
                    <a:pt x="259" y="189"/>
                  </a:cubicBezTo>
                  <a:cubicBezTo>
                    <a:pt x="264" y="185"/>
                    <a:pt x="268" y="181"/>
                    <a:pt x="272" y="177"/>
                  </a:cubicBezTo>
                  <a:cubicBezTo>
                    <a:pt x="269" y="181"/>
                    <a:pt x="267" y="185"/>
                    <a:pt x="265" y="188"/>
                  </a:cubicBezTo>
                  <a:cubicBezTo>
                    <a:pt x="264" y="190"/>
                    <a:pt x="266" y="192"/>
                    <a:pt x="267" y="191"/>
                  </a:cubicBezTo>
                  <a:cubicBezTo>
                    <a:pt x="272" y="186"/>
                    <a:pt x="277" y="179"/>
                    <a:pt x="280" y="175"/>
                  </a:cubicBezTo>
                  <a:cubicBezTo>
                    <a:pt x="274" y="183"/>
                    <a:pt x="268" y="192"/>
                    <a:pt x="264" y="201"/>
                  </a:cubicBezTo>
                  <a:cubicBezTo>
                    <a:pt x="263" y="203"/>
                    <a:pt x="265" y="205"/>
                    <a:pt x="266" y="203"/>
                  </a:cubicBezTo>
                  <a:cubicBezTo>
                    <a:pt x="271" y="198"/>
                    <a:pt x="275" y="194"/>
                    <a:pt x="279" y="188"/>
                  </a:cubicBezTo>
                  <a:cubicBezTo>
                    <a:pt x="275" y="194"/>
                    <a:pt x="270" y="199"/>
                    <a:pt x="266" y="206"/>
                  </a:cubicBezTo>
                  <a:cubicBezTo>
                    <a:pt x="265" y="207"/>
                    <a:pt x="267" y="208"/>
                    <a:pt x="268" y="207"/>
                  </a:cubicBezTo>
                  <a:cubicBezTo>
                    <a:pt x="271" y="204"/>
                    <a:pt x="274" y="200"/>
                    <a:pt x="276" y="196"/>
                  </a:cubicBezTo>
                  <a:cubicBezTo>
                    <a:pt x="277" y="195"/>
                    <a:pt x="276" y="194"/>
                    <a:pt x="275" y="194"/>
                  </a:cubicBezTo>
                  <a:cubicBezTo>
                    <a:pt x="279" y="190"/>
                    <a:pt x="284" y="183"/>
                    <a:pt x="284" y="183"/>
                  </a:cubicBezTo>
                  <a:cubicBezTo>
                    <a:pt x="284" y="182"/>
                    <a:pt x="282" y="180"/>
                    <a:pt x="281" y="181"/>
                  </a:cubicBezTo>
                  <a:cubicBezTo>
                    <a:pt x="277" y="185"/>
                    <a:pt x="271" y="194"/>
                    <a:pt x="270" y="196"/>
                  </a:cubicBezTo>
                  <a:cubicBezTo>
                    <a:pt x="274" y="187"/>
                    <a:pt x="281" y="178"/>
                    <a:pt x="287" y="170"/>
                  </a:cubicBezTo>
                  <a:cubicBezTo>
                    <a:pt x="288" y="168"/>
                    <a:pt x="286" y="166"/>
                    <a:pt x="284" y="168"/>
                  </a:cubicBezTo>
                  <a:cubicBezTo>
                    <a:pt x="280" y="172"/>
                    <a:pt x="274" y="179"/>
                    <a:pt x="272" y="183"/>
                  </a:cubicBezTo>
                  <a:cubicBezTo>
                    <a:pt x="278" y="173"/>
                    <a:pt x="285" y="164"/>
                    <a:pt x="292" y="155"/>
                  </a:cubicBezTo>
                  <a:cubicBezTo>
                    <a:pt x="293" y="153"/>
                    <a:pt x="290" y="151"/>
                    <a:pt x="289" y="153"/>
                  </a:cubicBezTo>
                  <a:cubicBezTo>
                    <a:pt x="287" y="155"/>
                    <a:pt x="285" y="157"/>
                    <a:pt x="283" y="160"/>
                  </a:cubicBezTo>
                  <a:cubicBezTo>
                    <a:pt x="282" y="160"/>
                    <a:pt x="281" y="161"/>
                    <a:pt x="280" y="162"/>
                  </a:cubicBezTo>
                  <a:cubicBezTo>
                    <a:pt x="277" y="166"/>
                    <a:pt x="274" y="170"/>
                    <a:pt x="270" y="174"/>
                  </a:cubicBezTo>
                  <a:cubicBezTo>
                    <a:pt x="265" y="179"/>
                    <a:pt x="259" y="189"/>
                    <a:pt x="266" y="176"/>
                  </a:cubicBezTo>
                  <a:cubicBezTo>
                    <a:pt x="267" y="175"/>
                    <a:pt x="267" y="174"/>
                    <a:pt x="268" y="173"/>
                  </a:cubicBezTo>
                  <a:cubicBezTo>
                    <a:pt x="274" y="167"/>
                    <a:pt x="279" y="160"/>
                    <a:pt x="284" y="153"/>
                  </a:cubicBezTo>
                  <a:cubicBezTo>
                    <a:pt x="293" y="146"/>
                    <a:pt x="301" y="138"/>
                    <a:pt x="309" y="131"/>
                  </a:cubicBezTo>
                  <a:cubicBezTo>
                    <a:pt x="304" y="135"/>
                    <a:pt x="299" y="148"/>
                    <a:pt x="295" y="153"/>
                  </a:cubicBezTo>
                  <a:cubicBezTo>
                    <a:pt x="294" y="155"/>
                    <a:pt x="297" y="156"/>
                    <a:pt x="298" y="155"/>
                  </a:cubicBezTo>
                  <a:cubicBezTo>
                    <a:pt x="305" y="149"/>
                    <a:pt x="311" y="143"/>
                    <a:pt x="317" y="137"/>
                  </a:cubicBezTo>
                  <a:cubicBezTo>
                    <a:pt x="313" y="141"/>
                    <a:pt x="309" y="153"/>
                    <a:pt x="306" y="159"/>
                  </a:cubicBezTo>
                  <a:cubicBezTo>
                    <a:pt x="305" y="161"/>
                    <a:pt x="307" y="162"/>
                    <a:pt x="308" y="161"/>
                  </a:cubicBezTo>
                  <a:cubicBezTo>
                    <a:pt x="314" y="155"/>
                    <a:pt x="319" y="149"/>
                    <a:pt x="325" y="143"/>
                  </a:cubicBezTo>
                  <a:cubicBezTo>
                    <a:pt x="339" y="129"/>
                    <a:pt x="327" y="147"/>
                    <a:pt x="325" y="150"/>
                  </a:cubicBezTo>
                  <a:cubicBezTo>
                    <a:pt x="317" y="163"/>
                    <a:pt x="305" y="174"/>
                    <a:pt x="297" y="186"/>
                  </a:cubicBezTo>
                  <a:cubicBezTo>
                    <a:pt x="295" y="188"/>
                    <a:pt x="298" y="190"/>
                    <a:pt x="299" y="188"/>
                  </a:cubicBezTo>
                  <a:cubicBezTo>
                    <a:pt x="311" y="178"/>
                    <a:pt x="320" y="165"/>
                    <a:pt x="331" y="153"/>
                  </a:cubicBezTo>
                  <a:cubicBezTo>
                    <a:pt x="333" y="152"/>
                    <a:pt x="334" y="150"/>
                    <a:pt x="336" y="148"/>
                  </a:cubicBezTo>
                  <a:cubicBezTo>
                    <a:pt x="339" y="143"/>
                    <a:pt x="343" y="141"/>
                    <a:pt x="348" y="141"/>
                  </a:cubicBezTo>
                  <a:cubicBezTo>
                    <a:pt x="347" y="143"/>
                    <a:pt x="345" y="144"/>
                    <a:pt x="345" y="146"/>
                  </a:cubicBezTo>
                  <a:cubicBezTo>
                    <a:pt x="344" y="147"/>
                    <a:pt x="345" y="148"/>
                    <a:pt x="345" y="149"/>
                  </a:cubicBezTo>
                  <a:cubicBezTo>
                    <a:pt x="341" y="154"/>
                    <a:pt x="336" y="160"/>
                    <a:pt x="332" y="166"/>
                  </a:cubicBezTo>
                  <a:cubicBezTo>
                    <a:pt x="320" y="176"/>
                    <a:pt x="309" y="188"/>
                    <a:pt x="299" y="201"/>
                  </a:cubicBezTo>
                  <a:cubicBezTo>
                    <a:pt x="299" y="201"/>
                    <a:pt x="299" y="201"/>
                    <a:pt x="299" y="201"/>
                  </a:cubicBezTo>
                  <a:cubicBezTo>
                    <a:pt x="280" y="219"/>
                    <a:pt x="263" y="239"/>
                    <a:pt x="245" y="258"/>
                  </a:cubicBezTo>
                  <a:cubicBezTo>
                    <a:pt x="250" y="251"/>
                    <a:pt x="255" y="244"/>
                    <a:pt x="261" y="238"/>
                  </a:cubicBezTo>
                  <a:cubicBezTo>
                    <a:pt x="264" y="233"/>
                    <a:pt x="268" y="229"/>
                    <a:pt x="272" y="224"/>
                  </a:cubicBezTo>
                  <a:cubicBezTo>
                    <a:pt x="274" y="222"/>
                    <a:pt x="276" y="220"/>
                    <a:pt x="278" y="217"/>
                  </a:cubicBezTo>
                  <a:cubicBezTo>
                    <a:pt x="282" y="215"/>
                    <a:pt x="284" y="213"/>
                    <a:pt x="283" y="211"/>
                  </a:cubicBezTo>
                  <a:cubicBezTo>
                    <a:pt x="285" y="209"/>
                    <a:pt x="287" y="207"/>
                    <a:pt x="289" y="204"/>
                  </a:cubicBezTo>
                  <a:cubicBezTo>
                    <a:pt x="291" y="203"/>
                    <a:pt x="288" y="200"/>
                    <a:pt x="287" y="202"/>
                  </a:cubicBezTo>
                  <a:cubicBezTo>
                    <a:pt x="283" y="206"/>
                    <a:pt x="279" y="210"/>
                    <a:pt x="276" y="214"/>
                  </a:cubicBezTo>
                  <a:cubicBezTo>
                    <a:pt x="267" y="224"/>
                    <a:pt x="259" y="234"/>
                    <a:pt x="250" y="243"/>
                  </a:cubicBezTo>
                  <a:cubicBezTo>
                    <a:pt x="234" y="260"/>
                    <a:pt x="249" y="240"/>
                    <a:pt x="254" y="233"/>
                  </a:cubicBezTo>
                  <a:cubicBezTo>
                    <a:pt x="260" y="226"/>
                    <a:pt x="266" y="219"/>
                    <a:pt x="271" y="212"/>
                  </a:cubicBezTo>
                  <a:cubicBezTo>
                    <a:pt x="272" y="210"/>
                    <a:pt x="270" y="208"/>
                    <a:pt x="268" y="210"/>
                  </a:cubicBezTo>
                  <a:cubicBezTo>
                    <a:pt x="263" y="216"/>
                    <a:pt x="259" y="221"/>
                    <a:pt x="254" y="228"/>
                  </a:cubicBezTo>
                  <a:cubicBezTo>
                    <a:pt x="249" y="233"/>
                    <a:pt x="244" y="240"/>
                    <a:pt x="241" y="242"/>
                  </a:cubicBezTo>
                  <a:cubicBezTo>
                    <a:pt x="234" y="250"/>
                    <a:pt x="234" y="250"/>
                    <a:pt x="239" y="243"/>
                  </a:cubicBezTo>
                  <a:cubicBezTo>
                    <a:pt x="242" y="238"/>
                    <a:pt x="246" y="233"/>
                    <a:pt x="250" y="228"/>
                  </a:cubicBezTo>
                  <a:cubicBezTo>
                    <a:pt x="252" y="227"/>
                    <a:pt x="253" y="226"/>
                    <a:pt x="253" y="225"/>
                  </a:cubicBezTo>
                  <a:cubicBezTo>
                    <a:pt x="255" y="223"/>
                    <a:pt x="257" y="221"/>
                    <a:pt x="258" y="219"/>
                  </a:cubicBezTo>
                  <a:cubicBezTo>
                    <a:pt x="260" y="217"/>
                    <a:pt x="257" y="215"/>
                    <a:pt x="256" y="217"/>
                  </a:cubicBezTo>
                  <a:cubicBezTo>
                    <a:pt x="250" y="222"/>
                    <a:pt x="244" y="227"/>
                    <a:pt x="238" y="233"/>
                  </a:cubicBezTo>
                  <a:cubicBezTo>
                    <a:pt x="227" y="243"/>
                    <a:pt x="225" y="243"/>
                    <a:pt x="227" y="239"/>
                  </a:cubicBezTo>
                  <a:cubicBezTo>
                    <a:pt x="228" y="239"/>
                    <a:pt x="229" y="239"/>
                    <a:pt x="229" y="237"/>
                  </a:cubicBezTo>
                  <a:cubicBezTo>
                    <a:pt x="229" y="238"/>
                    <a:pt x="231" y="234"/>
                    <a:pt x="233" y="230"/>
                  </a:cubicBezTo>
                  <a:cubicBezTo>
                    <a:pt x="237" y="225"/>
                    <a:pt x="240" y="220"/>
                    <a:pt x="242" y="218"/>
                  </a:cubicBezTo>
                  <a:cubicBezTo>
                    <a:pt x="244" y="216"/>
                    <a:pt x="242" y="214"/>
                    <a:pt x="240" y="215"/>
                  </a:cubicBezTo>
                  <a:cubicBezTo>
                    <a:pt x="233" y="221"/>
                    <a:pt x="227" y="226"/>
                    <a:pt x="226" y="233"/>
                  </a:cubicBezTo>
                  <a:cubicBezTo>
                    <a:pt x="223" y="238"/>
                    <a:pt x="221" y="242"/>
                    <a:pt x="219" y="247"/>
                  </a:cubicBezTo>
                  <a:cubicBezTo>
                    <a:pt x="218" y="249"/>
                    <a:pt x="220" y="250"/>
                    <a:pt x="221" y="249"/>
                  </a:cubicBezTo>
                  <a:cubicBezTo>
                    <a:pt x="226" y="246"/>
                    <a:pt x="230" y="244"/>
                    <a:pt x="235" y="240"/>
                  </a:cubicBezTo>
                  <a:cubicBezTo>
                    <a:pt x="237" y="239"/>
                    <a:pt x="238" y="237"/>
                    <a:pt x="240" y="236"/>
                  </a:cubicBezTo>
                  <a:cubicBezTo>
                    <a:pt x="236" y="242"/>
                    <a:pt x="232" y="248"/>
                    <a:pt x="229" y="255"/>
                  </a:cubicBezTo>
                  <a:cubicBezTo>
                    <a:pt x="228" y="257"/>
                    <a:pt x="231" y="258"/>
                    <a:pt x="232" y="257"/>
                  </a:cubicBezTo>
                  <a:cubicBezTo>
                    <a:pt x="235" y="254"/>
                    <a:pt x="238" y="250"/>
                    <a:pt x="241" y="247"/>
                  </a:cubicBezTo>
                  <a:cubicBezTo>
                    <a:pt x="240" y="250"/>
                    <a:pt x="238" y="254"/>
                    <a:pt x="236" y="257"/>
                  </a:cubicBezTo>
                  <a:cubicBezTo>
                    <a:pt x="235" y="259"/>
                    <a:pt x="237" y="261"/>
                    <a:pt x="239" y="259"/>
                  </a:cubicBezTo>
                  <a:cubicBezTo>
                    <a:pt x="241" y="257"/>
                    <a:pt x="243" y="255"/>
                    <a:pt x="245" y="253"/>
                  </a:cubicBezTo>
                  <a:cubicBezTo>
                    <a:pt x="242" y="258"/>
                    <a:pt x="238" y="263"/>
                    <a:pt x="235" y="269"/>
                  </a:cubicBezTo>
                  <a:cubicBezTo>
                    <a:pt x="235" y="268"/>
                    <a:pt x="235" y="267"/>
                    <a:pt x="236" y="267"/>
                  </a:cubicBezTo>
                  <a:cubicBezTo>
                    <a:pt x="237" y="265"/>
                    <a:pt x="235" y="263"/>
                    <a:pt x="233" y="265"/>
                  </a:cubicBezTo>
                  <a:cubicBezTo>
                    <a:pt x="226" y="270"/>
                    <a:pt x="219" y="277"/>
                    <a:pt x="212" y="284"/>
                  </a:cubicBezTo>
                  <a:cubicBezTo>
                    <a:pt x="214" y="281"/>
                    <a:pt x="215" y="278"/>
                    <a:pt x="216" y="274"/>
                  </a:cubicBezTo>
                  <a:cubicBezTo>
                    <a:pt x="217" y="273"/>
                    <a:pt x="215" y="272"/>
                    <a:pt x="214" y="273"/>
                  </a:cubicBezTo>
                  <a:cubicBezTo>
                    <a:pt x="208" y="279"/>
                    <a:pt x="201" y="286"/>
                    <a:pt x="196" y="293"/>
                  </a:cubicBezTo>
                  <a:cubicBezTo>
                    <a:pt x="195" y="293"/>
                    <a:pt x="196" y="295"/>
                    <a:pt x="197" y="294"/>
                  </a:cubicBezTo>
                  <a:cubicBezTo>
                    <a:pt x="202" y="289"/>
                    <a:pt x="206" y="284"/>
                    <a:pt x="211" y="280"/>
                  </a:cubicBezTo>
                  <a:cubicBezTo>
                    <a:pt x="207" y="287"/>
                    <a:pt x="203" y="293"/>
                    <a:pt x="198" y="299"/>
                  </a:cubicBezTo>
                  <a:cubicBezTo>
                    <a:pt x="196" y="300"/>
                    <a:pt x="198" y="303"/>
                    <a:pt x="200" y="301"/>
                  </a:cubicBezTo>
                  <a:cubicBezTo>
                    <a:pt x="209" y="293"/>
                    <a:pt x="217" y="284"/>
                    <a:pt x="226" y="275"/>
                  </a:cubicBezTo>
                  <a:cubicBezTo>
                    <a:pt x="218" y="287"/>
                    <a:pt x="207" y="297"/>
                    <a:pt x="199" y="308"/>
                  </a:cubicBezTo>
                  <a:cubicBezTo>
                    <a:pt x="198" y="309"/>
                    <a:pt x="199" y="312"/>
                    <a:pt x="201" y="311"/>
                  </a:cubicBezTo>
                  <a:cubicBezTo>
                    <a:pt x="201" y="311"/>
                    <a:pt x="201" y="311"/>
                    <a:pt x="201" y="310"/>
                  </a:cubicBezTo>
                  <a:cubicBezTo>
                    <a:pt x="201" y="310"/>
                    <a:pt x="201" y="310"/>
                    <a:pt x="201" y="310"/>
                  </a:cubicBezTo>
                  <a:cubicBezTo>
                    <a:pt x="201" y="310"/>
                    <a:pt x="201" y="310"/>
                    <a:pt x="201" y="310"/>
                  </a:cubicBezTo>
                  <a:cubicBezTo>
                    <a:pt x="214" y="302"/>
                    <a:pt x="224" y="291"/>
                    <a:pt x="236" y="281"/>
                  </a:cubicBezTo>
                  <a:cubicBezTo>
                    <a:pt x="234" y="285"/>
                    <a:pt x="232" y="288"/>
                    <a:pt x="229" y="292"/>
                  </a:cubicBezTo>
                  <a:cubicBezTo>
                    <a:pt x="223" y="298"/>
                    <a:pt x="218" y="304"/>
                    <a:pt x="212" y="310"/>
                  </a:cubicBezTo>
                  <a:cubicBezTo>
                    <a:pt x="211" y="312"/>
                    <a:pt x="213" y="315"/>
                    <a:pt x="215" y="313"/>
                  </a:cubicBezTo>
                  <a:cubicBezTo>
                    <a:pt x="220" y="308"/>
                    <a:pt x="225" y="302"/>
                    <a:pt x="230" y="297"/>
                  </a:cubicBezTo>
                  <a:cubicBezTo>
                    <a:pt x="226" y="303"/>
                    <a:pt x="221" y="309"/>
                    <a:pt x="217" y="315"/>
                  </a:cubicBezTo>
                  <a:cubicBezTo>
                    <a:pt x="215" y="317"/>
                    <a:pt x="218" y="319"/>
                    <a:pt x="220" y="317"/>
                  </a:cubicBezTo>
                  <a:cubicBezTo>
                    <a:pt x="224" y="312"/>
                    <a:pt x="228" y="307"/>
                    <a:pt x="233" y="303"/>
                  </a:cubicBezTo>
                  <a:cubicBezTo>
                    <a:pt x="232" y="305"/>
                    <a:pt x="232" y="306"/>
                    <a:pt x="231" y="308"/>
                  </a:cubicBezTo>
                  <a:cubicBezTo>
                    <a:pt x="230" y="307"/>
                    <a:pt x="229" y="308"/>
                    <a:pt x="229" y="309"/>
                  </a:cubicBezTo>
                  <a:cubicBezTo>
                    <a:pt x="228" y="312"/>
                    <a:pt x="227" y="315"/>
                    <a:pt x="226" y="319"/>
                  </a:cubicBezTo>
                  <a:cubicBezTo>
                    <a:pt x="225" y="320"/>
                    <a:pt x="226" y="320"/>
                    <a:pt x="226" y="321"/>
                  </a:cubicBezTo>
                  <a:cubicBezTo>
                    <a:pt x="225" y="322"/>
                    <a:pt x="224" y="324"/>
                    <a:pt x="223" y="325"/>
                  </a:cubicBezTo>
                  <a:cubicBezTo>
                    <a:pt x="222" y="325"/>
                    <a:pt x="221" y="327"/>
                    <a:pt x="219" y="331"/>
                  </a:cubicBezTo>
                  <a:cubicBezTo>
                    <a:pt x="219" y="332"/>
                    <a:pt x="218" y="332"/>
                    <a:pt x="218" y="333"/>
                  </a:cubicBezTo>
                  <a:cubicBezTo>
                    <a:pt x="215" y="337"/>
                    <a:pt x="212" y="341"/>
                    <a:pt x="210" y="345"/>
                  </a:cubicBezTo>
                  <a:cubicBezTo>
                    <a:pt x="209" y="346"/>
                    <a:pt x="210" y="347"/>
                    <a:pt x="211" y="347"/>
                  </a:cubicBezTo>
                  <a:cubicBezTo>
                    <a:pt x="209" y="351"/>
                    <a:pt x="208" y="356"/>
                    <a:pt x="209" y="360"/>
                  </a:cubicBezTo>
                  <a:cubicBezTo>
                    <a:pt x="209" y="361"/>
                    <a:pt x="209" y="362"/>
                    <a:pt x="210" y="362"/>
                  </a:cubicBezTo>
                  <a:cubicBezTo>
                    <a:pt x="206" y="367"/>
                    <a:pt x="202" y="372"/>
                    <a:pt x="198" y="377"/>
                  </a:cubicBezTo>
                  <a:cubicBezTo>
                    <a:pt x="196" y="379"/>
                    <a:pt x="199" y="382"/>
                    <a:pt x="200" y="380"/>
                  </a:cubicBezTo>
                  <a:cubicBezTo>
                    <a:pt x="205" y="374"/>
                    <a:pt x="211" y="367"/>
                    <a:pt x="216" y="361"/>
                  </a:cubicBezTo>
                  <a:cubicBezTo>
                    <a:pt x="209" y="372"/>
                    <a:pt x="203" y="383"/>
                    <a:pt x="198" y="394"/>
                  </a:cubicBezTo>
                  <a:cubicBezTo>
                    <a:pt x="198" y="396"/>
                    <a:pt x="200" y="397"/>
                    <a:pt x="201" y="396"/>
                  </a:cubicBezTo>
                  <a:cubicBezTo>
                    <a:pt x="206" y="391"/>
                    <a:pt x="210" y="386"/>
                    <a:pt x="214" y="381"/>
                  </a:cubicBezTo>
                  <a:cubicBezTo>
                    <a:pt x="209" y="389"/>
                    <a:pt x="205" y="397"/>
                    <a:pt x="201" y="405"/>
                  </a:cubicBezTo>
                  <a:cubicBezTo>
                    <a:pt x="200" y="407"/>
                    <a:pt x="202" y="409"/>
                    <a:pt x="204" y="407"/>
                  </a:cubicBezTo>
                  <a:cubicBezTo>
                    <a:pt x="207" y="403"/>
                    <a:pt x="210" y="399"/>
                    <a:pt x="213" y="395"/>
                  </a:cubicBezTo>
                  <a:cubicBezTo>
                    <a:pt x="209" y="403"/>
                    <a:pt x="206" y="410"/>
                    <a:pt x="203" y="418"/>
                  </a:cubicBezTo>
                  <a:cubicBezTo>
                    <a:pt x="202" y="420"/>
                    <a:pt x="205" y="421"/>
                    <a:pt x="206" y="420"/>
                  </a:cubicBezTo>
                  <a:cubicBezTo>
                    <a:pt x="207" y="418"/>
                    <a:pt x="209" y="416"/>
                    <a:pt x="210" y="414"/>
                  </a:cubicBezTo>
                  <a:cubicBezTo>
                    <a:pt x="210" y="417"/>
                    <a:pt x="209" y="420"/>
                    <a:pt x="209" y="423"/>
                  </a:cubicBezTo>
                  <a:cubicBezTo>
                    <a:pt x="208" y="424"/>
                    <a:pt x="210" y="426"/>
                    <a:pt x="212" y="424"/>
                  </a:cubicBezTo>
                  <a:cubicBezTo>
                    <a:pt x="216" y="421"/>
                    <a:pt x="220" y="417"/>
                    <a:pt x="224" y="413"/>
                  </a:cubicBezTo>
                  <a:cubicBezTo>
                    <a:pt x="222" y="418"/>
                    <a:pt x="221" y="423"/>
                    <a:pt x="221" y="429"/>
                  </a:cubicBezTo>
                  <a:cubicBezTo>
                    <a:pt x="221" y="430"/>
                    <a:pt x="223" y="431"/>
                    <a:pt x="224" y="430"/>
                  </a:cubicBezTo>
                  <a:cubicBezTo>
                    <a:pt x="228" y="426"/>
                    <a:pt x="231" y="422"/>
                    <a:pt x="235" y="418"/>
                  </a:cubicBezTo>
                  <a:cubicBezTo>
                    <a:pt x="232" y="424"/>
                    <a:pt x="230" y="431"/>
                    <a:pt x="228" y="438"/>
                  </a:cubicBezTo>
                  <a:cubicBezTo>
                    <a:pt x="228" y="439"/>
                    <a:pt x="230" y="441"/>
                    <a:pt x="231" y="439"/>
                  </a:cubicBezTo>
                  <a:cubicBezTo>
                    <a:pt x="233" y="437"/>
                    <a:pt x="236" y="434"/>
                    <a:pt x="238" y="432"/>
                  </a:cubicBezTo>
                  <a:cubicBezTo>
                    <a:pt x="237" y="434"/>
                    <a:pt x="237" y="436"/>
                    <a:pt x="236" y="439"/>
                  </a:cubicBezTo>
                  <a:cubicBezTo>
                    <a:pt x="236" y="440"/>
                    <a:pt x="238" y="442"/>
                    <a:pt x="239" y="440"/>
                  </a:cubicBezTo>
                  <a:cubicBezTo>
                    <a:pt x="242" y="438"/>
                    <a:pt x="245" y="435"/>
                    <a:pt x="248" y="432"/>
                  </a:cubicBezTo>
                  <a:cubicBezTo>
                    <a:pt x="245" y="436"/>
                    <a:pt x="243" y="441"/>
                    <a:pt x="242" y="446"/>
                  </a:cubicBezTo>
                  <a:cubicBezTo>
                    <a:pt x="241" y="447"/>
                    <a:pt x="243" y="448"/>
                    <a:pt x="245" y="447"/>
                  </a:cubicBezTo>
                  <a:cubicBezTo>
                    <a:pt x="255" y="437"/>
                    <a:pt x="265" y="426"/>
                    <a:pt x="275" y="415"/>
                  </a:cubicBezTo>
                  <a:cubicBezTo>
                    <a:pt x="270" y="422"/>
                    <a:pt x="266" y="430"/>
                    <a:pt x="263" y="439"/>
                  </a:cubicBezTo>
                  <a:cubicBezTo>
                    <a:pt x="263" y="440"/>
                    <a:pt x="265" y="442"/>
                    <a:pt x="266" y="440"/>
                  </a:cubicBezTo>
                  <a:cubicBezTo>
                    <a:pt x="272" y="435"/>
                    <a:pt x="277" y="429"/>
                    <a:pt x="283" y="423"/>
                  </a:cubicBezTo>
                  <a:cubicBezTo>
                    <a:pt x="279" y="428"/>
                    <a:pt x="276" y="433"/>
                    <a:pt x="274" y="438"/>
                  </a:cubicBezTo>
                  <a:cubicBezTo>
                    <a:pt x="273" y="440"/>
                    <a:pt x="275" y="442"/>
                    <a:pt x="276" y="441"/>
                  </a:cubicBezTo>
                  <a:cubicBezTo>
                    <a:pt x="294" y="430"/>
                    <a:pt x="307" y="414"/>
                    <a:pt x="320" y="398"/>
                  </a:cubicBezTo>
                  <a:cubicBezTo>
                    <a:pt x="339" y="372"/>
                    <a:pt x="360" y="346"/>
                    <a:pt x="381" y="321"/>
                  </a:cubicBezTo>
                  <a:cubicBezTo>
                    <a:pt x="381" y="322"/>
                    <a:pt x="381" y="322"/>
                    <a:pt x="381" y="323"/>
                  </a:cubicBezTo>
                  <a:cubicBezTo>
                    <a:pt x="379" y="326"/>
                    <a:pt x="377" y="329"/>
                    <a:pt x="376" y="330"/>
                  </a:cubicBezTo>
                  <a:cubicBezTo>
                    <a:pt x="365" y="346"/>
                    <a:pt x="353" y="360"/>
                    <a:pt x="341" y="375"/>
                  </a:cubicBezTo>
                  <a:cubicBezTo>
                    <a:pt x="323" y="396"/>
                    <a:pt x="306" y="418"/>
                    <a:pt x="293" y="443"/>
                  </a:cubicBezTo>
                  <a:cubicBezTo>
                    <a:pt x="292" y="445"/>
                    <a:pt x="294" y="447"/>
                    <a:pt x="296" y="445"/>
                  </a:cubicBezTo>
                  <a:cubicBezTo>
                    <a:pt x="305" y="436"/>
                    <a:pt x="313" y="427"/>
                    <a:pt x="322" y="418"/>
                  </a:cubicBezTo>
                  <a:cubicBezTo>
                    <a:pt x="320" y="422"/>
                    <a:pt x="318" y="426"/>
                    <a:pt x="317" y="431"/>
                  </a:cubicBezTo>
                  <a:cubicBezTo>
                    <a:pt x="316" y="432"/>
                    <a:pt x="318" y="434"/>
                    <a:pt x="320" y="433"/>
                  </a:cubicBezTo>
                  <a:cubicBezTo>
                    <a:pt x="327" y="428"/>
                    <a:pt x="333" y="423"/>
                    <a:pt x="340" y="418"/>
                  </a:cubicBezTo>
                  <a:cubicBezTo>
                    <a:pt x="331" y="429"/>
                    <a:pt x="324" y="442"/>
                    <a:pt x="320" y="457"/>
                  </a:cubicBezTo>
                  <a:cubicBezTo>
                    <a:pt x="320" y="459"/>
                    <a:pt x="322" y="460"/>
                    <a:pt x="323" y="459"/>
                  </a:cubicBezTo>
                  <a:cubicBezTo>
                    <a:pt x="326" y="456"/>
                    <a:pt x="329" y="454"/>
                    <a:pt x="331" y="452"/>
                  </a:cubicBezTo>
                  <a:cubicBezTo>
                    <a:pt x="330" y="454"/>
                    <a:pt x="329" y="456"/>
                    <a:pt x="327" y="459"/>
                  </a:cubicBezTo>
                  <a:cubicBezTo>
                    <a:pt x="326" y="461"/>
                    <a:pt x="329" y="462"/>
                    <a:pt x="330" y="461"/>
                  </a:cubicBezTo>
                  <a:cubicBezTo>
                    <a:pt x="338" y="455"/>
                    <a:pt x="346" y="448"/>
                    <a:pt x="353" y="441"/>
                  </a:cubicBezTo>
                  <a:cubicBezTo>
                    <a:pt x="344" y="453"/>
                    <a:pt x="336" y="466"/>
                    <a:pt x="328" y="479"/>
                  </a:cubicBezTo>
                  <a:cubicBezTo>
                    <a:pt x="328" y="481"/>
                    <a:pt x="329" y="483"/>
                    <a:pt x="331" y="482"/>
                  </a:cubicBezTo>
                  <a:cubicBezTo>
                    <a:pt x="333" y="480"/>
                    <a:pt x="336" y="478"/>
                    <a:pt x="338" y="477"/>
                  </a:cubicBezTo>
                  <a:cubicBezTo>
                    <a:pt x="337" y="479"/>
                    <a:pt x="336" y="481"/>
                    <a:pt x="335" y="483"/>
                  </a:cubicBezTo>
                  <a:cubicBezTo>
                    <a:pt x="335" y="485"/>
                    <a:pt x="336" y="486"/>
                    <a:pt x="337" y="485"/>
                  </a:cubicBezTo>
                  <a:cubicBezTo>
                    <a:pt x="342" y="484"/>
                    <a:pt x="347" y="482"/>
                    <a:pt x="351" y="480"/>
                  </a:cubicBezTo>
                  <a:cubicBezTo>
                    <a:pt x="349" y="484"/>
                    <a:pt x="347" y="489"/>
                    <a:pt x="345" y="493"/>
                  </a:cubicBezTo>
                  <a:cubicBezTo>
                    <a:pt x="345" y="495"/>
                    <a:pt x="347" y="496"/>
                    <a:pt x="348" y="496"/>
                  </a:cubicBezTo>
                  <a:cubicBezTo>
                    <a:pt x="352" y="494"/>
                    <a:pt x="355" y="492"/>
                    <a:pt x="358" y="490"/>
                  </a:cubicBezTo>
                  <a:cubicBezTo>
                    <a:pt x="354" y="495"/>
                    <a:pt x="350" y="501"/>
                    <a:pt x="347" y="507"/>
                  </a:cubicBezTo>
                  <a:cubicBezTo>
                    <a:pt x="346" y="508"/>
                    <a:pt x="348" y="510"/>
                    <a:pt x="349" y="509"/>
                  </a:cubicBezTo>
                  <a:cubicBezTo>
                    <a:pt x="353" y="507"/>
                    <a:pt x="356" y="505"/>
                    <a:pt x="359" y="503"/>
                  </a:cubicBezTo>
                  <a:cubicBezTo>
                    <a:pt x="355" y="507"/>
                    <a:pt x="351" y="512"/>
                    <a:pt x="348" y="517"/>
                  </a:cubicBezTo>
                  <a:cubicBezTo>
                    <a:pt x="347" y="518"/>
                    <a:pt x="349" y="521"/>
                    <a:pt x="350" y="520"/>
                  </a:cubicBezTo>
                  <a:cubicBezTo>
                    <a:pt x="352" y="518"/>
                    <a:pt x="354" y="517"/>
                    <a:pt x="356" y="516"/>
                  </a:cubicBezTo>
                  <a:cubicBezTo>
                    <a:pt x="355" y="517"/>
                    <a:pt x="353" y="519"/>
                    <a:pt x="352" y="520"/>
                  </a:cubicBezTo>
                  <a:cubicBezTo>
                    <a:pt x="352" y="522"/>
                    <a:pt x="353" y="524"/>
                    <a:pt x="354" y="523"/>
                  </a:cubicBezTo>
                  <a:cubicBezTo>
                    <a:pt x="361" y="521"/>
                    <a:pt x="368" y="518"/>
                    <a:pt x="374" y="514"/>
                  </a:cubicBezTo>
                  <a:cubicBezTo>
                    <a:pt x="370" y="519"/>
                    <a:pt x="366" y="523"/>
                    <a:pt x="362" y="528"/>
                  </a:cubicBezTo>
                  <a:cubicBezTo>
                    <a:pt x="334" y="536"/>
                    <a:pt x="305" y="540"/>
                    <a:pt x="277" y="541"/>
                  </a:cubicBezTo>
                  <a:cubicBezTo>
                    <a:pt x="234" y="542"/>
                    <a:pt x="191" y="534"/>
                    <a:pt x="152" y="516"/>
                  </a:cubicBezTo>
                  <a:cubicBezTo>
                    <a:pt x="153" y="516"/>
                    <a:pt x="153" y="516"/>
                    <a:pt x="153" y="516"/>
                  </a:cubicBezTo>
                  <a:cubicBezTo>
                    <a:pt x="154" y="515"/>
                    <a:pt x="154" y="514"/>
                    <a:pt x="155" y="513"/>
                  </a:cubicBezTo>
                  <a:cubicBezTo>
                    <a:pt x="155" y="513"/>
                    <a:pt x="156" y="513"/>
                    <a:pt x="156" y="512"/>
                  </a:cubicBezTo>
                  <a:cubicBezTo>
                    <a:pt x="159" y="507"/>
                    <a:pt x="158" y="509"/>
                    <a:pt x="160" y="502"/>
                  </a:cubicBezTo>
                  <a:cubicBezTo>
                    <a:pt x="161" y="500"/>
                    <a:pt x="157" y="499"/>
                    <a:pt x="156" y="501"/>
                  </a:cubicBezTo>
                  <a:cubicBezTo>
                    <a:pt x="155" y="502"/>
                    <a:pt x="155" y="503"/>
                    <a:pt x="154" y="504"/>
                  </a:cubicBezTo>
                  <a:cubicBezTo>
                    <a:pt x="155" y="497"/>
                    <a:pt x="155" y="492"/>
                    <a:pt x="153" y="485"/>
                  </a:cubicBezTo>
                  <a:cubicBezTo>
                    <a:pt x="153" y="484"/>
                    <a:pt x="150" y="483"/>
                    <a:pt x="149" y="485"/>
                  </a:cubicBezTo>
                  <a:cubicBezTo>
                    <a:pt x="148" y="486"/>
                    <a:pt x="147" y="488"/>
                    <a:pt x="146" y="489"/>
                  </a:cubicBezTo>
                  <a:cubicBezTo>
                    <a:pt x="147" y="486"/>
                    <a:pt x="147" y="483"/>
                    <a:pt x="146" y="479"/>
                  </a:cubicBezTo>
                  <a:cubicBezTo>
                    <a:pt x="146" y="477"/>
                    <a:pt x="144" y="476"/>
                    <a:pt x="142" y="478"/>
                  </a:cubicBezTo>
                  <a:cubicBezTo>
                    <a:pt x="140" y="480"/>
                    <a:pt x="139" y="483"/>
                    <a:pt x="137" y="485"/>
                  </a:cubicBezTo>
                  <a:cubicBezTo>
                    <a:pt x="139" y="479"/>
                    <a:pt x="137" y="474"/>
                    <a:pt x="135" y="468"/>
                  </a:cubicBezTo>
                  <a:cubicBezTo>
                    <a:pt x="134" y="467"/>
                    <a:pt x="132" y="466"/>
                    <a:pt x="131" y="467"/>
                  </a:cubicBezTo>
                  <a:cubicBezTo>
                    <a:pt x="129" y="469"/>
                    <a:pt x="128" y="471"/>
                    <a:pt x="126" y="473"/>
                  </a:cubicBezTo>
                  <a:cubicBezTo>
                    <a:pt x="126" y="474"/>
                    <a:pt x="125" y="475"/>
                    <a:pt x="125" y="476"/>
                  </a:cubicBezTo>
                  <a:cubicBezTo>
                    <a:pt x="126" y="471"/>
                    <a:pt x="127" y="466"/>
                    <a:pt x="127" y="460"/>
                  </a:cubicBezTo>
                  <a:cubicBezTo>
                    <a:pt x="127" y="458"/>
                    <a:pt x="124" y="457"/>
                    <a:pt x="123" y="458"/>
                  </a:cubicBezTo>
                  <a:cubicBezTo>
                    <a:pt x="120" y="461"/>
                    <a:pt x="117" y="465"/>
                    <a:pt x="114" y="469"/>
                  </a:cubicBezTo>
                  <a:cubicBezTo>
                    <a:pt x="115" y="463"/>
                    <a:pt x="115" y="458"/>
                    <a:pt x="113" y="451"/>
                  </a:cubicBezTo>
                  <a:cubicBezTo>
                    <a:pt x="113" y="450"/>
                    <a:pt x="111" y="449"/>
                    <a:pt x="110" y="450"/>
                  </a:cubicBezTo>
                  <a:cubicBezTo>
                    <a:pt x="106" y="453"/>
                    <a:pt x="102" y="456"/>
                    <a:pt x="99" y="459"/>
                  </a:cubicBezTo>
                  <a:cubicBezTo>
                    <a:pt x="100" y="457"/>
                    <a:pt x="100" y="454"/>
                    <a:pt x="100" y="451"/>
                  </a:cubicBezTo>
                  <a:cubicBezTo>
                    <a:pt x="101" y="449"/>
                    <a:pt x="98" y="448"/>
                    <a:pt x="97" y="449"/>
                  </a:cubicBezTo>
                  <a:cubicBezTo>
                    <a:pt x="94" y="452"/>
                    <a:pt x="88" y="458"/>
                    <a:pt x="88" y="460"/>
                  </a:cubicBezTo>
                  <a:cubicBezTo>
                    <a:pt x="89" y="453"/>
                    <a:pt x="90" y="447"/>
                    <a:pt x="90" y="439"/>
                  </a:cubicBezTo>
                  <a:cubicBezTo>
                    <a:pt x="90" y="438"/>
                    <a:pt x="88" y="437"/>
                    <a:pt x="87" y="438"/>
                  </a:cubicBezTo>
                  <a:cubicBezTo>
                    <a:pt x="82" y="441"/>
                    <a:pt x="78" y="444"/>
                    <a:pt x="74" y="449"/>
                  </a:cubicBezTo>
                  <a:cubicBezTo>
                    <a:pt x="78" y="444"/>
                    <a:pt x="80" y="441"/>
                    <a:pt x="81" y="432"/>
                  </a:cubicBezTo>
                  <a:cubicBezTo>
                    <a:pt x="81" y="431"/>
                    <a:pt x="79" y="430"/>
                    <a:pt x="78" y="431"/>
                  </a:cubicBezTo>
                  <a:cubicBezTo>
                    <a:pt x="65" y="442"/>
                    <a:pt x="70" y="441"/>
                    <a:pt x="72" y="426"/>
                  </a:cubicBezTo>
                  <a:cubicBezTo>
                    <a:pt x="72" y="425"/>
                    <a:pt x="71" y="423"/>
                    <a:pt x="69" y="424"/>
                  </a:cubicBezTo>
                  <a:cubicBezTo>
                    <a:pt x="59" y="431"/>
                    <a:pt x="60" y="438"/>
                    <a:pt x="58" y="423"/>
                  </a:cubicBezTo>
                  <a:cubicBezTo>
                    <a:pt x="58" y="422"/>
                    <a:pt x="57" y="421"/>
                    <a:pt x="56" y="421"/>
                  </a:cubicBezTo>
                  <a:cubicBezTo>
                    <a:pt x="47" y="421"/>
                    <a:pt x="52" y="412"/>
                    <a:pt x="52" y="405"/>
                  </a:cubicBezTo>
                  <a:cubicBezTo>
                    <a:pt x="52" y="403"/>
                    <a:pt x="50" y="403"/>
                    <a:pt x="49" y="404"/>
                  </a:cubicBezTo>
                  <a:cubicBezTo>
                    <a:pt x="46" y="407"/>
                    <a:pt x="43" y="410"/>
                    <a:pt x="42" y="410"/>
                  </a:cubicBezTo>
                  <a:cubicBezTo>
                    <a:pt x="42" y="409"/>
                    <a:pt x="42" y="409"/>
                    <a:pt x="41" y="408"/>
                  </a:cubicBezTo>
                  <a:cubicBezTo>
                    <a:pt x="41" y="407"/>
                    <a:pt x="41" y="404"/>
                    <a:pt x="41" y="402"/>
                  </a:cubicBezTo>
                  <a:cubicBezTo>
                    <a:pt x="41" y="401"/>
                    <a:pt x="41" y="400"/>
                    <a:pt x="40" y="400"/>
                  </a:cubicBezTo>
                  <a:cubicBezTo>
                    <a:pt x="39" y="400"/>
                    <a:pt x="38" y="400"/>
                    <a:pt x="38" y="400"/>
                  </a:cubicBezTo>
                  <a:cubicBezTo>
                    <a:pt x="38" y="400"/>
                    <a:pt x="37" y="400"/>
                    <a:pt x="37" y="400"/>
                  </a:cubicBezTo>
                  <a:cubicBezTo>
                    <a:pt x="32" y="388"/>
                    <a:pt x="28" y="376"/>
                    <a:pt x="25" y="363"/>
                  </a:cubicBezTo>
                  <a:cubicBezTo>
                    <a:pt x="26" y="363"/>
                    <a:pt x="26" y="363"/>
                    <a:pt x="26" y="362"/>
                  </a:cubicBezTo>
                  <a:cubicBezTo>
                    <a:pt x="26" y="351"/>
                    <a:pt x="30" y="342"/>
                    <a:pt x="32" y="331"/>
                  </a:cubicBezTo>
                  <a:cubicBezTo>
                    <a:pt x="32" y="330"/>
                    <a:pt x="31" y="329"/>
                    <a:pt x="30" y="329"/>
                  </a:cubicBezTo>
                  <a:cubicBezTo>
                    <a:pt x="31" y="328"/>
                    <a:pt x="31" y="327"/>
                    <a:pt x="32" y="327"/>
                  </a:cubicBezTo>
                  <a:cubicBezTo>
                    <a:pt x="36" y="320"/>
                    <a:pt x="36" y="318"/>
                    <a:pt x="38" y="311"/>
                  </a:cubicBezTo>
                  <a:cubicBezTo>
                    <a:pt x="38" y="310"/>
                    <a:pt x="38" y="310"/>
                    <a:pt x="38" y="310"/>
                  </a:cubicBezTo>
                  <a:cubicBezTo>
                    <a:pt x="44" y="301"/>
                    <a:pt x="50" y="292"/>
                    <a:pt x="55" y="281"/>
                  </a:cubicBezTo>
                  <a:cubicBezTo>
                    <a:pt x="55" y="280"/>
                    <a:pt x="55" y="279"/>
                    <a:pt x="54" y="279"/>
                  </a:cubicBezTo>
                  <a:cubicBezTo>
                    <a:pt x="56" y="274"/>
                    <a:pt x="58" y="269"/>
                    <a:pt x="59" y="263"/>
                  </a:cubicBezTo>
                  <a:cubicBezTo>
                    <a:pt x="60" y="261"/>
                    <a:pt x="58" y="260"/>
                    <a:pt x="56" y="261"/>
                  </a:cubicBezTo>
                  <a:cubicBezTo>
                    <a:pt x="52" y="263"/>
                    <a:pt x="48" y="266"/>
                    <a:pt x="44" y="269"/>
                  </a:cubicBezTo>
                  <a:cubicBezTo>
                    <a:pt x="49" y="261"/>
                    <a:pt x="53" y="254"/>
                    <a:pt x="56" y="245"/>
                  </a:cubicBezTo>
                  <a:cubicBezTo>
                    <a:pt x="56" y="243"/>
                    <a:pt x="54" y="242"/>
                    <a:pt x="53" y="243"/>
                  </a:cubicBezTo>
                  <a:cubicBezTo>
                    <a:pt x="48" y="246"/>
                    <a:pt x="44" y="249"/>
                    <a:pt x="41" y="253"/>
                  </a:cubicBezTo>
                  <a:cubicBezTo>
                    <a:pt x="44" y="247"/>
                    <a:pt x="46" y="241"/>
                    <a:pt x="48" y="234"/>
                  </a:cubicBezTo>
                  <a:cubicBezTo>
                    <a:pt x="48" y="233"/>
                    <a:pt x="46" y="231"/>
                    <a:pt x="45" y="232"/>
                  </a:cubicBezTo>
                  <a:cubicBezTo>
                    <a:pt x="38" y="237"/>
                    <a:pt x="32" y="243"/>
                    <a:pt x="27" y="249"/>
                  </a:cubicBezTo>
                  <a:cubicBezTo>
                    <a:pt x="34" y="240"/>
                    <a:pt x="41" y="230"/>
                    <a:pt x="46" y="219"/>
                  </a:cubicBezTo>
                  <a:cubicBezTo>
                    <a:pt x="47" y="217"/>
                    <a:pt x="46" y="215"/>
                    <a:pt x="44" y="216"/>
                  </a:cubicBezTo>
                  <a:cubicBezTo>
                    <a:pt x="41" y="218"/>
                    <a:pt x="39" y="219"/>
                    <a:pt x="37" y="221"/>
                  </a:cubicBezTo>
                  <a:cubicBezTo>
                    <a:pt x="40" y="215"/>
                    <a:pt x="43" y="209"/>
                    <a:pt x="44" y="201"/>
                  </a:cubicBezTo>
                  <a:cubicBezTo>
                    <a:pt x="45" y="200"/>
                    <a:pt x="43" y="198"/>
                    <a:pt x="41" y="200"/>
                  </a:cubicBezTo>
                  <a:cubicBezTo>
                    <a:pt x="41" y="200"/>
                    <a:pt x="41" y="200"/>
                    <a:pt x="40" y="201"/>
                  </a:cubicBezTo>
                  <a:cubicBezTo>
                    <a:pt x="43" y="196"/>
                    <a:pt x="46" y="191"/>
                    <a:pt x="48" y="186"/>
                  </a:cubicBezTo>
                  <a:cubicBezTo>
                    <a:pt x="48" y="185"/>
                    <a:pt x="46" y="184"/>
                    <a:pt x="45" y="185"/>
                  </a:cubicBezTo>
                  <a:cubicBezTo>
                    <a:pt x="44" y="186"/>
                    <a:pt x="43" y="187"/>
                    <a:pt x="41" y="188"/>
                  </a:cubicBezTo>
                  <a:cubicBezTo>
                    <a:pt x="44" y="183"/>
                    <a:pt x="47" y="178"/>
                    <a:pt x="49" y="173"/>
                  </a:cubicBezTo>
                  <a:cubicBezTo>
                    <a:pt x="49" y="171"/>
                    <a:pt x="47" y="170"/>
                    <a:pt x="46" y="171"/>
                  </a:cubicBezTo>
                  <a:cubicBezTo>
                    <a:pt x="45" y="172"/>
                    <a:pt x="43" y="173"/>
                    <a:pt x="41" y="175"/>
                  </a:cubicBezTo>
                  <a:cubicBezTo>
                    <a:pt x="45" y="170"/>
                    <a:pt x="46" y="166"/>
                    <a:pt x="48" y="160"/>
                  </a:cubicBezTo>
                  <a:cubicBezTo>
                    <a:pt x="49" y="159"/>
                    <a:pt x="47" y="158"/>
                    <a:pt x="46" y="159"/>
                  </a:cubicBezTo>
                  <a:cubicBezTo>
                    <a:pt x="42" y="163"/>
                    <a:pt x="42" y="163"/>
                    <a:pt x="41" y="165"/>
                  </a:cubicBezTo>
                  <a:cubicBezTo>
                    <a:pt x="41" y="163"/>
                    <a:pt x="37" y="161"/>
                    <a:pt x="36" y="163"/>
                  </a:cubicBezTo>
                  <a:cubicBezTo>
                    <a:pt x="24" y="185"/>
                    <a:pt x="16" y="208"/>
                    <a:pt x="12" y="232"/>
                  </a:cubicBezTo>
                  <a:cubicBezTo>
                    <a:pt x="11" y="233"/>
                    <a:pt x="10" y="234"/>
                    <a:pt x="9" y="235"/>
                  </a:cubicBezTo>
                  <a:cubicBezTo>
                    <a:pt x="8" y="236"/>
                    <a:pt x="9" y="238"/>
                    <a:pt x="11" y="238"/>
                  </a:cubicBezTo>
                  <a:cubicBezTo>
                    <a:pt x="0" y="301"/>
                    <a:pt x="12" y="369"/>
                    <a:pt x="39" y="424"/>
                  </a:cubicBezTo>
                  <a:cubicBezTo>
                    <a:pt x="83" y="512"/>
                    <a:pt x="183" y="551"/>
                    <a:pt x="277" y="551"/>
                  </a:cubicBezTo>
                  <a:cubicBezTo>
                    <a:pt x="372" y="551"/>
                    <a:pt x="465" y="507"/>
                    <a:pt x="513" y="423"/>
                  </a:cubicBezTo>
                  <a:cubicBezTo>
                    <a:pt x="537" y="380"/>
                    <a:pt x="546" y="330"/>
                    <a:pt x="551" y="282"/>
                  </a:cubicBezTo>
                  <a:cubicBezTo>
                    <a:pt x="555" y="233"/>
                    <a:pt x="548" y="176"/>
                    <a:pt x="512" y="139"/>
                  </a:cubicBezTo>
                  <a:close/>
                  <a:moveTo>
                    <a:pt x="290" y="107"/>
                  </a:moveTo>
                  <a:cubicBezTo>
                    <a:pt x="288" y="109"/>
                    <a:pt x="284" y="114"/>
                    <a:pt x="280" y="120"/>
                  </a:cubicBezTo>
                  <a:cubicBezTo>
                    <a:pt x="278" y="122"/>
                    <a:pt x="275" y="125"/>
                    <a:pt x="272" y="128"/>
                  </a:cubicBezTo>
                  <a:cubicBezTo>
                    <a:pt x="277" y="120"/>
                    <a:pt x="284" y="113"/>
                    <a:pt x="290" y="107"/>
                  </a:cubicBezTo>
                  <a:close/>
                  <a:moveTo>
                    <a:pt x="262" y="144"/>
                  </a:moveTo>
                  <a:cubicBezTo>
                    <a:pt x="266" y="139"/>
                    <a:pt x="271" y="134"/>
                    <a:pt x="276" y="130"/>
                  </a:cubicBezTo>
                  <a:cubicBezTo>
                    <a:pt x="275" y="130"/>
                    <a:pt x="275" y="130"/>
                    <a:pt x="275" y="131"/>
                  </a:cubicBezTo>
                  <a:cubicBezTo>
                    <a:pt x="272" y="134"/>
                    <a:pt x="270" y="136"/>
                    <a:pt x="268" y="139"/>
                  </a:cubicBezTo>
                  <a:cubicBezTo>
                    <a:pt x="263" y="144"/>
                    <a:pt x="262" y="145"/>
                    <a:pt x="262" y="144"/>
                  </a:cubicBezTo>
                  <a:close/>
                  <a:moveTo>
                    <a:pt x="253" y="158"/>
                  </a:moveTo>
                  <a:cubicBezTo>
                    <a:pt x="254" y="156"/>
                    <a:pt x="255" y="154"/>
                    <a:pt x="256" y="152"/>
                  </a:cubicBezTo>
                  <a:cubicBezTo>
                    <a:pt x="257" y="152"/>
                    <a:pt x="258" y="152"/>
                    <a:pt x="258" y="152"/>
                  </a:cubicBezTo>
                  <a:cubicBezTo>
                    <a:pt x="264" y="147"/>
                    <a:pt x="269" y="142"/>
                    <a:pt x="274" y="137"/>
                  </a:cubicBezTo>
                  <a:cubicBezTo>
                    <a:pt x="274" y="137"/>
                    <a:pt x="275" y="138"/>
                    <a:pt x="276" y="137"/>
                  </a:cubicBezTo>
                  <a:cubicBezTo>
                    <a:pt x="279" y="136"/>
                    <a:pt x="282" y="134"/>
                    <a:pt x="284" y="133"/>
                  </a:cubicBezTo>
                  <a:cubicBezTo>
                    <a:pt x="278" y="140"/>
                    <a:pt x="271" y="147"/>
                    <a:pt x="266" y="155"/>
                  </a:cubicBezTo>
                  <a:cubicBezTo>
                    <a:pt x="259" y="161"/>
                    <a:pt x="247" y="173"/>
                    <a:pt x="253" y="158"/>
                  </a:cubicBezTo>
                  <a:close/>
                  <a:moveTo>
                    <a:pt x="283" y="148"/>
                  </a:moveTo>
                  <a:cubicBezTo>
                    <a:pt x="282" y="148"/>
                    <a:pt x="281" y="149"/>
                    <a:pt x="280" y="151"/>
                  </a:cubicBezTo>
                  <a:cubicBezTo>
                    <a:pt x="275" y="157"/>
                    <a:pt x="270" y="164"/>
                    <a:pt x="266" y="171"/>
                  </a:cubicBezTo>
                  <a:cubicBezTo>
                    <a:pt x="255" y="182"/>
                    <a:pt x="261" y="167"/>
                    <a:pt x="264" y="163"/>
                  </a:cubicBezTo>
                  <a:cubicBezTo>
                    <a:pt x="265" y="161"/>
                    <a:pt x="267" y="159"/>
                    <a:pt x="268" y="157"/>
                  </a:cubicBezTo>
                  <a:cubicBezTo>
                    <a:pt x="278" y="147"/>
                    <a:pt x="287" y="136"/>
                    <a:pt x="297" y="125"/>
                  </a:cubicBezTo>
                  <a:cubicBezTo>
                    <a:pt x="303" y="124"/>
                    <a:pt x="302" y="126"/>
                    <a:pt x="296" y="132"/>
                  </a:cubicBezTo>
                  <a:cubicBezTo>
                    <a:pt x="294" y="136"/>
                    <a:pt x="291" y="139"/>
                    <a:pt x="289" y="142"/>
                  </a:cubicBezTo>
                  <a:cubicBezTo>
                    <a:pt x="288" y="142"/>
                    <a:pt x="288" y="142"/>
                    <a:pt x="288" y="142"/>
                  </a:cubicBezTo>
                  <a:cubicBezTo>
                    <a:pt x="286" y="144"/>
                    <a:pt x="284" y="146"/>
                    <a:pt x="283" y="148"/>
                  </a:cubicBezTo>
                  <a:close/>
                  <a:moveTo>
                    <a:pt x="289" y="244"/>
                  </a:moveTo>
                  <a:cubicBezTo>
                    <a:pt x="290" y="243"/>
                    <a:pt x="290" y="242"/>
                    <a:pt x="290" y="242"/>
                  </a:cubicBezTo>
                  <a:cubicBezTo>
                    <a:pt x="291" y="240"/>
                    <a:pt x="289" y="238"/>
                    <a:pt x="288" y="239"/>
                  </a:cubicBezTo>
                  <a:cubicBezTo>
                    <a:pt x="279" y="249"/>
                    <a:pt x="271" y="259"/>
                    <a:pt x="262" y="268"/>
                  </a:cubicBezTo>
                  <a:cubicBezTo>
                    <a:pt x="270" y="260"/>
                    <a:pt x="277" y="249"/>
                    <a:pt x="283" y="238"/>
                  </a:cubicBezTo>
                  <a:cubicBezTo>
                    <a:pt x="283" y="238"/>
                    <a:pt x="283" y="238"/>
                    <a:pt x="283" y="238"/>
                  </a:cubicBezTo>
                  <a:cubicBezTo>
                    <a:pt x="295" y="225"/>
                    <a:pt x="306" y="213"/>
                    <a:pt x="316" y="199"/>
                  </a:cubicBezTo>
                  <a:cubicBezTo>
                    <a:pt x="310" y="208"/>
                    <a:pt x="305" y="217"/>
                    <a:pt x="301" y="226"/>
                  </a:cubicBezTo>
                  <a:cubicBezTo>
                    <a:pt x="300" y="228"/>
                    <a:pt x="302" y="230"/>
                    <a:pt x="304" y="228"/>
                  </a:cubicBezTo>
                  <a:cubicBezTo>
                    <a:pt x="304" y="228"/>
                    <a:pt x="305" y="228"/>
                    <a:pt x="305" y="228"/>
                  </a:cubicBezTo>
                  <a:cubicBezTo>
                    <a:pt x="302" y="232"/>
                    <a:pt x="300" y="236"/>
                    <a:pt x="298" y="240"/>
                  </a:cubicBezTo>
                  <a:cubicBezTo>
                    <a:pt x="295" y="241"/>
                    <a:pt x="292" y="242"/>
                    <a:pt x="289" y="244"/>
                  </a:cubicBezTo>
                  <a:close/>
                  <a:moveTo>
                    <a:pt x="293" y="261"/>
                  </a:moveTo>
                  <a:cubicBezTo>
                    <a:pt x="296" y="259"/>
                    <a:pt x="298" y="255"/>
                    <a:pt x="299" y="251"/>
                  </a:cubicBezTo>
                  <a:cubicBezTo>
                    <a:pt x="303" y="248"/>
                    <a:pt x="307" y="245"/>
                    <a:pt x="311" y="242"/>
                  </a:cubicBezTo>
                  <a:cubicBezTo>
                    <a:pt x="305" y="248"/>
                    <a:pt x="299" y="255"/>
                    <a:pt x="293" y="261"/>
                  </a:cubicBezTo>
                  <a:close/>
                  <a:moveTo>
                    <a:pt x="302" y="243"/>
                  </a:moveTo>
                  <a:cubicBezTo>
                    <a:pt x="302" y="242"/>
                    <a:pt x="302" y="242"/>
                    <a:pt x="302" y="241"/>
                  </a:cubicBezTo>
                  <a:cubicBezTo>
                    <a:pt x="302" y="241"/>
                    <a:pt x="302" y="240"/>
                    <a:pt x="302" y="240"/>
                  </a:cubicBezTo>
                  <a:cubicBezTo>
                    <a:pt x="305" y="233"/>
                    <a:pt x="309" y="227"/>
                    <a:pt x="313" y="221"/>
                  </a:cubicBezTo>
                  <a:cubicBezTo>
                    <a:pt x="340" y="197"/>
                    <a:pt x="363" y="170"/>
                    <a:pt x="384" y="141"/>
                  </a:cubicBezTo>
                  <a:cubicBezTo>
                    <a:pt x="394" y="133"/>
                    <a:pt x="403" y="125"/>
                    <a:pt x="412" y="117"/>
                  </a:cubicBezTo>
                  <a:cubicBezTo>
                    <a:pt x="418" y="111"/>
                    <a:pt x="424" y="105"/>
                    <a:pt x="430" y="100"/>
                  </a:cubicBezTo>
                  <a:cubicBezTo>
                    <a:pt x="433" y="97"/>
                    <a:pt x="454" y="73"/>
                    <a:pt x="445" y="89"/>
                  </a:cubicBezTo>
                  <a:cubicBezTo>
                    <a:pt x="440" y="97"/>
                    <a:pt x="434" y="105"/>
                    <a:pt x="428" y="112"/>
                  </a:cubicBezTo>
                  <a:cubicBezTo>
                    <a:pt x="423" y="116"/>
                    <a:pt x="417" y="121"/>
                    <a:pt x="412" y="125"/>
                  </a:cubicBezTo>
                  <a:cubicBezTo>
                    <a:pt x="404" y="133"/>
                    <a:pt x="396" y="141"/>
                    <a:pt x="388" y="150"/>
                  </a:cubicBezTo>
                  <a:cubicBezTo>
                    <a:pt x="384" y="154"/>
                    <a:pt x="380" y="158"/>
                    <a:pt x="376" y="162"/>
                  </a:cubicBezTo>
                  <a:cubicBezTo>
                    <a:pt x="374" y="164"/>
                    <a:pt x="372" y="166"/>
                    <a:pt x="370" y="168"/>
                  </a:cubicBezTo>
                  <a:cubicBezTo>
                    <a:pt x="366" y="170"/>
                    <a:pt x="365" y="172"/>
                    <a:pt x="365" y="174"/>
                  </a:cubicBezTo>
                  <a:cubicBezTo>
                    <a:pt x="363" y="176"/>
                    <a:pt x="361" y="178"/>
                    <a:pt x="360" y="180"/>
                  </a:cubicBezTo>
                  <a:cubicBezTo>
                    <a:pt x="359" y="181"/>
                    <a:pt x="359" y="181"/>
                    <a:pt x="359" y="182"/>
                  </a:cubicBezTo>
                  <a:cubicBezTo>
                    <a:pt x="346" y="196"/>
                    <a:pt x="333" y="210"/>
                    <a:pt x="322" y="226"/>
                  </a:cubicBezTo>
                  <a:cubicBezTo>
                    <a:pt x="321" y="227"/>
                    <a:pt x="320" y="228"/>
                    <a:pt x="318" y="230"/>
                  </a:cubicBezTo>
                  <a:cubicBezTo>
                    <a:pt x="315" y="233"/>
                    <a:pt x="307" y="238"/>
                    <a:pt x="302" y="243"/>
                  </a:cubicBezTo>
                  <a:close/>
                  <a:moveTo>
                    <a:pt x="323" y="207"/>
                  </a:moveTo>
                  <a:cubicBezTo>
                    <a:pt x="334" y="192"/>
                    <a:pt x="347" y="178"/>
                    <a:pt x="359" y="165"/>
                  </a:cubicBezTo>
                  <a:cubicBezTo>
                    <a:pt x="363" y="161"/>
                    <a:pt x="367" y="157"/>
                    <a:pt x="370" y="153"/>
                  </a:cubicBezTo>
                  <a:cubicBezTo>
                    <a:pt x="360" y="167"/>
                    <a:pt x="349" y="179"/>
                    <a:pt x="338" y="192"/>
                  </a:cubicBezTo>
                  <a:cubicBezTo>
                    <a:pt x="333" y="197"/>
                    <a:pt x="328" y="202"/>
                    <a:pt x="323" y="207"/>
                  </a:cubicBezTo>
                  <a:close/>
                  <a:moveTo>
                    <a:pt x="315" y="251"/>
                  </a:moveTo>
                  <a:cubicBezTo>
                    <a:pt x="315" y="251"/>
                    <a:pt x="315" y="251"/>
                    <a:pt x="315" y="250"/>
                  </a:cubicBezTo>
                  <a:cubicBezTo>
                    <a:pt x="317" y="245"/>
                    <a:pt x="320" y="241"/>
                    <a:pt x="322" y="235"/>
                  </a:cubicBezTo>
                  <a:cubicBezTo>
                    <a:pt x="322" y="235"/>
                    <a:pt x="322" y="234"/>
                    <a:pt x="321" y="234"/>
                  </a:cubicBezTo>
                  <a:cubicBezTo>
                    <a:pt x="322" y="232"/>
                    <a:pt x="324" y="230"/>
                    <a:pt x="325" y="228"/>
                  </a:cubicBezTo>
                  <a:cubicBezTo>
                    <a:pt x="347" y="206"/>
                    <a:pt x="367" y="182"/>
                    <a:pt x="388" y="160"/>
                  </a:cubicBezTo>
                  <a:cubicBezTo>
                    <a:pt x="391" y="159"/>
                    <a:pt x="393" y="157"/>
                    <a:pt x="392" y="156"/>
                  </a:cubicBezTo>
                  <a:cubicBezTo>
                    <a:pt x="394" y="154"/>
                    <a:pt x="396" y="153"/>
                    <a:pt x="398" y="151"/>
                  </a:cubicBezTo>
                  <a:cubicBezTo>
                    <a:pt x="399" y="150"/>
                    <a:pt x="398" y="148"/>
                    <a:pt x="397" y="148"/>
                  </a:cubicBezTo>
                  <a:cubicBezTo>
                    <a:pt x="407" y="138"/>
                    <a:pt x="418" y="128"/>
                    <a:pt x="427" y="117"/>
                  </a:cubicBezTo>
                  <a:cubicBezTo>
                    <a:pt x="428" y="117"/>
                    <a:pt x="428" y="117"/>
                    <a:pt x="428" y="117"/>
                  </a:cubicBezTo>
                  <a:cubicBezTo>
                    <a:pt x="430" y="115"/>
                    <a:pt x="453" y="101"/>
                    <a:pt x="455" y="98"/>
                  </a:cubicBezTo>
                  <a:cubicBezTo>
                    <a:pt x="441" y="120"/>
                    <a:pt x="423" y="139"/>
                    <a:pt x="405" y="158"/>
                  </a:cubicBezTo>
                  <a:cubicBezTo>
                    <a:pt x="390" y="172"/>
                    <a:pt x="375" y="187"/>
                    <a:pt x="362" y="202"/>
                  </a:cubicBezTo>
                  <a:cubicBezTo>
                    <a:pt x="360" y="204"/>
                    <a:pt x="358" y="206"/>
                    <a:pt x="356" y="208"/>
                  </a:cubicBezTo>
                  <a:cubicBezTo>
                    <a:pt x="356" y="208"/>
                    <a:pt x="356" y="208"/>
                    <a:pt x="356" y="208"/>
                  </a:cubicBezTo>
                  <a:cubicBezTo>
                    <a:pt x="354" y="210"/>
                    <a:pt x="352" y="212"/>
                    <a:pt x="350" y="214"/>
                  </a:cubicBezTo>
                  <a:cubicBezTo>
                    <a:pt x="350" y="215"/>
                    <a:pt x="350" y="216"/>
                    <a:pt x="350" y="216"/>
                  </a:cubicBezTo>
                  <a:cubicBezTo>
                    <a:pt x="345" y="222"/>
                    <a:pt x="340" y="227"/>
                    <a:pt x="335" y="233"/>
                  </a:cubicBezTo>
                  <a:cubicBezTo>
                    <a:pt x="332" y="237"/>
                    <a:pt x="328" y="241"/>
                    <a:pt x="325" y="244"/>
                  </a:cubicBezTo>
                  <a:cubicBezTo>
                    <a:pt x="324" y="243"/>
                    <a:pt x="323" y="243"/>
                    <a:pt x="322" y="244"/>
                  </a:cubicBezTo>
                  <a:cubicBezTo>
                    <a:pt x="320" y="246"/>
                    <a:pt x="317" y="249"/>
                    <a:pt x="315" y="251"/>
                  </a:cubicBezTo>
                  <a:close/>
                  <a:moveTo>
                    <a:pt x="364" y="222"/>
                  </a:moveTo>
                  <a:cubicBezTo>
                    <a:pt x="355" y="229"/>
                    <a:pt x="347" y="237"/>
                    <a:pt x="339" y="244"/>
                  </a:cubicBezTo>
                  <a:cubicBezTo>
                    <a:pt x="317" y="264"/>
                    <a:pt x="329" y="252"/>
                    <a:pt x="342" y="237"/>
                  </a:cubicBezTo>
                  <a:cubicBezTo>
                    <a:pt x="360" y="215"/>
                    <a:pt x="381" y="195"/>
                    <a:pt x="399" y="174"/>
                  </a:cubicBezTo>
                  <a:cubicBezTo>
                    <a:pt x="400" y="172"/>
                    <a:pt x="398" y="170"/>
                    <a:pt x="397" y="170"/>
                  </a:cubicBezTo>
                  <a:cubicBezTo>
                    <a:pt x="398" y="169"/>
                    <a:pt x="399" y="169"/>
                    <a:pt x="400" y="168"/>
                  </a:cubicBezTo>
                  <a:cubicBezTo>
                    <a:pt x="401" y="166"/>
                    <a:pt x="403" y="164"/>
                    <a:pt x="405" y="163"/>
                  </a:cubicBezTo>
                  <a:cubicBezTo>
                    <a:pt x="423" y="146"/>
                    <a:pt x="442" y="129"/>
                    <a:pt x="461" y="113"/>
                  </a:cubicBezTo>
                  <a:cubicBezTo>
                    <a:pt x="425" y="144"/>
                    <a:pt x="392" y="182"/>
                    <a:pt x="363" y="219"/>
                  </a:cubicBezTo>
                  <a:cubicBezTo>
                    <a:pt x="362" y="220"/>
                    <a:pt x="363" y="222"/>
                    <a:pt x="364" y="222"/>
                  </a:cubicBezTo>
                  <a:close/>
                  <a:moveTo>
                    <a:pt x="321" y="257"/>
                  </a:moveTo>
                  <a:cubicBezTo>
                    <a:pt x="322" y="256"/>
                    <a:pt x="323" y="254"/>
                    <a:pt x="323" y="252"/>
                  </a:cubicBezTo>
                  <a:cubicBezTo>
                    <a:pt x="327" y="248"/>
                    <a:pt x="330" y="245"/>
                    <a:pt x="334" y="241"/>
                  </a:cubicBezTo>
                  <a:cubicBezTo>
                    <a:pt x="329" y="246"/>
                    <a:pt x="325" y="252"/>
                    <a:pt x="321" y="257"/>
                  </a:cubicBezTo>
                  <a:close/>
                  <a:moveTo>
                    <a:pt x="331" y="268"/>
                  </a:moveTo>
                  <a:cubicBezTo>
                    <a:pt x="330" y="270"/>
                    <a:pt x="332" y="272"/>
                    <a:pt x="334" y="271"/>
                  </a:cubicBezTo>
                  <a:cubicBezTo>
                    <a:pt x="335" y="270"/>
                    <a:pt x="336" y="269"/>
                    <a:pt x="336" y="268"/>
                  </a:cubicBezTo>
                  <a:cubicBezTo>
                    <a:pt x="336" y="269"/>
                    <a:pt x="335" y="271"/>
                    <a:pt x="334" y="273"/>
                  </a:cubicBezTo>
                  <a:cubicBezTo>
                    <a:pt x="333" y="275"/>
                    <a:pt x="335" y="276"/>
                    <a:pt x="336" y="276"/>
                  </a:cubicBezTo>
                  <a:cubicBezTo>
                    <a:pt x="352" y="273"/>
                    <a:pt x="336" y="279"/>
                    <a:pt x="336" y="281"/>
                  </a:cubicBezTo>
                  <a:cubicBezTo>
                    <a:pt x="336" y="279"/>
                    <a:pt x="335" y="278"/>
                    <a:pt x="333" y="279"/>
                  </a:cubicBezTo>
                  <a:cubicBezTo>
                    <a:pt x="328" y="283"/>
                    <a:pt x="326" y="281"/>
                    <a:pt x="327" y="276"/>
                  </a:cubicBezTo>
                  <a:cubicBezTo>
                    <a:pt x="327" y="274"/>
                    <a:pt x="325" y="274"/>
                    <a:pt x="324" y="275"/>
                  </a:cubicBezTo>
                  <a:cubicBezTo>
                    <a:pt x="311" y="286"/>
                    <a:pt x="320" y="281"/>
                    <a:pt x="323" y="270"/>
                  </a:cubicBezTo>
                  <a:cubicBezTo>
                    <a:pt x="323" y="268"/>
                    <a:pt x="321" y="266"/>
                    <a:pt x="320" y="268"/>
                  </a:cubicBezTo>
                  <a:cubicBezTo>
                    <a:pt x="320" y="268"/>
                    <a:pt x="319" y="268"/>
                    <a:pt x="319" y="268"/>
                  </a:cubicBezTo>
                  <a:cubicBezTo>
                    <a:pt x="320" y="267"/>
                    <a:pt x="321" y="266"/>
                    <a:pt x="321" y="264"/>
                  </a:cubicBezTo>
                  <a:cubicBezTo>
                    <a:pt x="322" y="264"/>
                    <a:pt x="322" y="264"/>
                    <a:pt x="322" y="263"/>
                  </a:cubicBezTo>
                  <a:cubicBezTo>
                    <a:pt x="337" y="251"/>
                    <a:pt x="356" y="235"/>
                    <a:pt x="367" y="222"/>
                  </a:cubicBezTo>
                  <a:cubicBezTo>
                    <a:pt x="354" y="237"/>
                    <a:pt x="341" y="251"/>
                    <a:pt x="331" y="268"/>
                  </a:cubicBezTo>
                  <a:close/>
                  <a:moveTo>
                    <a:pt x="488" y="107"/>
                  </a:moveTo>
                  <a:cubicBezTo>
                    <a:pt x="488" y="107"/>
                    <a:pt x="488" y="107"/>
                    <a:pt x="488" y="107"/>
                  </a:cubicBezTo>
                  <a:cubicBezTo>
                    <a:pt x="445" y="138"/>
                    <a:pt x="407" y="175"/>
                    <a:pt x="370" y="212"/>
                  </a:cubicBezTo>
                  <a:cubicBezTo>
                    <a:pt x="385" y="197"/>
                    <a:pt x="406" y="174"/>
                    <a:pt x="424" y="156"/>
                  </a:cubicBezTo>
                  <a:cubicBezTo>
                    <a:pt x="439" y="140"/>
                    <a:pt x="457" y="126"/>
                    <a:pt x="469" y="107"/>
                  </a:cubicBezTo>
                  <a:cubicBezTo>
                    <a:pt x="470" y="105"/>
                    <a:pt x="467" y="104"/>
                    <a:pt x="466" y="105"/>
                  </a:cubicBezTo>
                  <a:cubicBezTo>
                    <a:pt x="454" y="114"/>
                    <a:pt x="443" y="124"/>
                    <a:pt x="431" y="134"/>
                  </a:cubicBezTo>
                  <a:cubicBezTo>
                    <a:pt x="443" y="121"/>
                    <a:pt x="453" y="108"/>
                    <a:pt x="463" y="93"/>
                  </a:cubicBezTo>
                  <a:cubicBezTo>
                    <a:pt x="464" y="92"/>
                    <a:pt x="462" y="90"/>
                    <a:pt x="460" y="91"/>
                  </a:cubicBezTo>
                  <a:cubicBezTo>
                    <a:pt x="452" y="95"/>
                    <a:pt x="445" y="100"/>
                    <a:pt x="438" y="105"/>
                  </a:cubicBezTo>
                  <a:cubicBezTo>
                    <a:pt x="444" y="97"/>
                    <a:pt x="450" y="88"/>
                    <a:pt x="455" y="78"/>
                  </a:cubicBezTo>
                  <a:cubicBezTo>
                    <a:pt x="456" y="77"/>
                    <a:pt x="454" y="75"/>
                    <a:pt x="452" y="76"/>
                  </a:cubicBezTo>
                  <a:cubicBezTo>
                    <a:pt x="441" y="84"/>
                    <a:pt x="431" y="93"/>
                    <a:pt x="421" y="103"/>
                  </a:cubicBezTo>
                  <a:cubicBezTo>
                    <a:pt x="412" y="112"/>
                    <a:pt x="397" y="122"/>
                    <a:pt x="387" y="132"/>
                  </a:cubicBezTo>
                  <a:cubicBezTo>
                    <a:pt x="386" y="132"/>
                    <a:pt x="386" y="132"/>
                    <a:pt x="386" y="132"/>
                  </a:cubicBezTo>
                  <a:cubicBezTo>
                    <a:pt x="385" y="133"/>
                    <a:pt x="384" y="134"/>
                    <a:pt x="383" y="135"/>
                  </a:cubicBezTo>
                  <a:cubicBezTo>
                    <a:pt x="402" y="110"/>
                    <a:pt x="426" y="89"/>
                    <a:pt x="443" y="62"/>
                  </a:cubicBezTo>
                  <a:cubicBezTo>
                    <a:pt x="460" y="75"/>
                    <a:pt x="475" y="90"/>
                    <a:pt x="488" y="107"/>
                  </a:cubicBezTo>
                  <a:close/>
                  <a:moveTo>
                    <a:pt x="383" y="101"/>
                  </a:moveTo>
                  <a:cubicBezTo>
                    <a:pt x="388" y="95"/>
                    <a:pt x="394" y="90"/>
                    <a:pt x="399" y="86"/>
                  </a:cubicBezTo>
                  <a:cubicBezTo>
                    <a:pt x="415" y="73"/>
                    <a:pt x="387" y="106"/>
                    <a:pt x="391" y="101"/>
                  </a:cubicBezTo>
                  <a:cubicBezTo>
                    <a:pt x="390" y="102"/>
                    <a:pt x="390" y="102"/>
                    <a:pt x="389" y="103"/>
                  </a:cubicBezTo>
                  <a:cubicBezTo>
                    <a:pt x="379" y="114"/>
                    <a:pt x="369" y="124"/>
                    <a:pt x="359" y="134"/>
                  </a:cubicBezTo>
                  <a:cubicBezTo>
                    <a:pt x="358" y="134"/>
                    <a:pt x="358" y="135"/>
                    <a:pt x="358" y="135"/>
                  </a:cubicBezTo>
                  <a:cubicBezTo>
                    <a:pt x="358" y="134"/>
                    <a:pt x="357" y="132"/>
                    <a:pt x="356" y="133"/>
                  </a:cubicBezTo>
                  <a:cubicBezTo>
                    <a:pt x="363" y="121"/>
                    <a:pt x="373" y="111"/>
                    <a:pt x="383" y="101"/>
                  </a:cubicBezTo>
                  <a:close/>
                  <a:moveTo>
                    <a:pt x="334" y="173"/>
                  </a:moveTo>
                  <a:cubicBezTo>
                    <a:pt x="341" y="164"/>
                    <a:pt x="347" y="155"/>
                    <a:pt x="352" y="146"/>
                  </a:cubicBezTo>
                  <a:cubicBezTo>
                    <a:pt x="354" y="145"/>
                    <a:pt x="355" y="143"/>
                    <a:pt x="356" y="142"/>
                  </a:cubicBezTo>
                  <a:cubicBezTo>
                    <a:pt x="358" y="140"/>
                    <a:pt x="361" y="138"/>
                    <a:pt x="364" y="135"/>
                  </a:cubicBezTo>
                  <a:cubicBezTo>
                    <a:pt x="363" y="136"/>
                    <a:pt x="362" y="137"/>
                    <a:pt x="362" y="138"/>
                  </a:cubicBezTo>
                  <a:cubicBezTo>
                    <a:pt x="361" y="140"/>
                    <a:pt x="363" y="142"/>
                    <a:pt x="364" y="140"/>
                  </a:cubicBezTo>
                  <a:cubicBezTo>
                    <a:pt x="390" y="115"/>
                    <a:pt x="408" y="81"/>
                    <a:pt x="439" y="61"/>
                  </a:cubicBezTo>
                  <a:cubicBezTo>
                    <a:pt x="438" y="62"/>
                    <a:pt x="422" y="85"/>
                    <a:pt x="424" y="83"/>
                  </a:cubicBezTo>
                  <a:cubicBezTo>
                    <a:pt x="417" y="91"/>
                    <a:pt x="410" y="99"/>
                    <a:pt x="402" y="107"/>
                  </a:cubicBezTo>
                  <a:cubicBezTo>
                    <a:pt x="402" y="108"/>
                    <a:pt x="402" y="108"/>
                    <a:pt x="401" y="109"/>
                  </a:cubicBezTo>
                  <a:cubicBezTo>
                    <a:pt x="401" y="108"/>
                    <a:pt x="399" y="107"/>
                    <a:pt x="398" y="108"/>
                  </a:cubicBezTo>
                  <a:cubicBezTo>
                    <a:pt x="394" y="113"/>
                    <a:pt x="389" y="117"/>
                    <a:pt x="385" y="122"/>
                  </a:cubicBezTo>
                  <a:cubicBezTo>
                    <a:pt x="384" y="123"/>
                    <a:pt x="383" y="124"/>
                    <a:pt x="382" y="125"/>
                  </a:cubicBezTo>
                  <a:cubicBezTo>
                    <a:pt x="367" y="139"/>
                    <a:pt x="352" y="154"/>
                    <a:pt x="339" y="169"/>
                  </a:cubicBezTo>
                  <a:cubicBezTo>
                    <a:pt x="337" y="171"/>
                    <a:pt x="335" y="173"/>
                    <a:pt x="333" y="174"/>
                  </a:cubicBezTo>
                  <a:cubicBezTo>
                    <a:pt x="334" y="174"/>
                    <a:pt x="334" y="173"/>
                    <a:pt x="334" y="173"/>
                  </a:cubicBezTo>
                  <a:close/>
                  <a:moveTo>
                    <a:pt x="333" y="181"/>
                  </a:moveTo>
                  <a:cubicBezTo>
                    <a:pt x="337" y="177"/>
                    <a:pt x="340" y="173"/>
                    <a:pt x="343" y="169"/>
                  </a:cubicBezTo>
                  <a:cubicBezTo>
                    <a:pt x="352" y="162"/>
                    <a:pt x="360" y="155"/>
                    <a:pt x="367" y="146"/>
                  </a:cubicBezTo>
                  <a:cubicBezTo>
                    <a:pt x="373" y="140"/>
                    <a:pt x="379" y="134"/>
                    <a:pt x="385" y="127"/>
                  </a:cubicBezTo>
                  <a:cubicBezTo>
                    <a:pt x="380" y="133"/>
                    <a:pt x="375" y="140"/>
                    <a:pt x="371" y="146"/>
                  </a:cubicBezTo>
                  <a:cubicBezTo>
                    <a:pt x="370" y="147"/>
                    <a:pt x="370" y="147"/>
                    <a:pt x="371" y="148"/>
                  </a:cubicBezTo>
                  <a:cubicBezTo>
                    <a:pt x="349" y="170"/>
                    <a:pt x="328" y="192"/>
                    <a:pt x="311" y="217"/>
                  </a:cubicBezTo>
                  <a:cubicBezTo>
                    <a:pt x="310" y="219"/>
                    <a:pt x="309" y="220"/>
                    <a:pt x="308" y="221"/>
                  </a:cubicBezTo>
                  <a:cubicBezTo>
                    <a:pt x="316" y="213"/>
                    <a:pt x="326" y="191"/>
                    <a:pt x="333" y="181"/>
                  </a:cubicBezTo>
                  <a:close/>
                  <a:moveTo>
                    <a:pt x="311" y="191"/>
                  </a:moveTo>
                  <a:cubicBezTo>
                    <a:pt x="316" y="186"/>
                    <a:pt x="320" y="181"/>
                    <a:pt x="325" y="177"/>
                  </a:cubicBezTo>
                  <a:cubicBezTo>
                    <a:pt x="324" y="179"/>
                    <a:pt x="323" y="180"/>
                    <a:pt x="322" y="182"/>
                  </a:cubicBezTo>
                  <a:cubicBezTo>
                    <a:pt x="321" y="182"/>
                    <a:pt x="321" y="183"/>
                    <a:pt x="322" y="183"/>
                  </a:cubicBezTo>
                  <a:cubicBezTo>
                    <a:pt x="312" y="194"/>
                    <a:pt x="303" y="204"/>
                    <a:pt x="294" y="215"/>
                  </a:cubicBezTo>
                  <a:cubicBezTo>
                    <a:pt x="299" y="207"/>
                    <a:pt x="305" y="199"/>
                    <a:pt x="311" y="191"/>
                  </a:cubicBezTo>
                  <a:close/>
                  <a:moveTo>
                    <a:pt x="280" y="236"/>
                  </a:moveTo>
                  <a:cubicBezTo>
                    <a:pt x="289" y="225"/>
                    <a:pt x="300" y="213"/>
                    <a:pt x="310" y="202"/>
                  </a:cubicBezTo>
                  <a:cubicBezTo>
                    <a:pt x="299" y="216"/>
                    <a:pt x="287" y="229"/>
                    <a:pt x="274" y="243"/>
                  </a:cubicBezTo>
                  <a:cubicBezTo>
                    <a:pt x="271" y="246"/>
                    <a:pt x="267" y="250"/>
                    <a:pt x="264" y="254"/>
                  </a:cubicBezTo>
                  <a:cubicBezTo>
                    <a:pt x="260" y="258"/>
                    <a:pt x="255" y="263"/>
                    <a:pt x="251" y="267"/>
                  </a:cubicBezTo>
                  <a:cubicBezTo>
                    <a:pt x="236" y="284"/>
                    <a:pt x="253" y="265"/>
                    <a:pt x="256" y="260"/>
                  </a:cubicBezTo>
                  <a:cubicBezTo>
                    <a:pt x="264" y="249"/>
                    <a:pt x="272" y="238"/>
                    <a:pt x="281" y="228"/>
                  </a:cubicBezTo>
                  <a:cubicBezTo>
                    <a:pt x="280" y="230"/>
                    <a:pt x="278" y="232"/>
                    <a:pt x="277" y="234"/>
                  </a:cubicBezTo>
                  <a:cubicBezTo>
                    <a:pt x="276" y="236"/>
                    <a:pt x="279" y="238"/>
                    <a:pt x="280" y="236"/>
                  </a:cubicBezTo>
                  <a:close/>
                  <a:moveTo>
                    <a:pt x="215" y="294"/>
                  </a:moveTo>
                  <a:cubicBezTo>
                    <a:pt x="221" y="287"/>
                    <a:pt x="227" y="280"/>
                    <a:pt x="232" y="272"/>
                  </a:cubicBezTo>
                  <a:cubicBezTo>
                    <a:pt x="232" y="274"/>
                    <a:pt x="234" y="275"/>
                    <a:pt x="235" y="274"/>
                  </a:cubicBezTo>
                  <a:cubicBezTo>
                    <a:pt x="246" y="263"/>
                    <a:pt x="256" y="252"/>
                    <a:pt x="265" y="241"/>
                  </a:cubicBezTo>
                  <a:cubicBezTo>
                    <a:pt x="266" y="240"/>
                    <a:pt x="267" y="239"/>
                    <a:pt x="269" y="238"/>
                  </a:cubicBezTo>
                  <a:cubicBezTo>
                    <a:pt x="259" y="249"/>
                    <a:pt x="251" y="262"/>
                    <a:pt x="243" y="274"/>
                  </a:cubicBezTo>
                  <a:cubicBezTo>
                    <a:pt x="242" y="273"/>
                    <a:pt x="241" y="273"/>
                    <a:pt x="240" y="273"/>
                  </a:cubicBezTo>
                  <a:cubicBezTo>
                    <a:pt x="231" y="280"/>
                    <a:pt x="223" y="287"/>
                    <a:pt x="215" y="294"/>
                  </a:cubicBezTo>
                  <a:close/>
                  <a:moveTo>
                    <a:pt x="225" y="391"/>
                  </a:moveTo>
                  <a:cubicBezTo>
                    <a:pt x="226" y="388"/>
                    <a:pt x="228" y="385"/>
                    <a:pt x="230" y="382"/>
                  </a:cubicBezTo>
                  <a:cubicBezTo>
                    <a:pt x="236" y="373"/>
                    <a:pt x="243" y="364"/>
                    <a:pt x="250" y="355"/>
                  </a:cubicBezTo>
                  <a:cubicBezTo>
                    <a:pt x="242" y="367"/>
                    <a:pt x="233" y="379"/>
                    <a:pt x="225" y="391"/>
                  </a:cubicBezTo>
                  <a:close/>
                  <a:moveTo>
                    <a:pt x="257" y="364"/>
                  </a:moveTo>
                  <a:cubicBezTo>
                    <a:pt x="249" y="375"/>
                    <a:pt x="241" y="386"/>
                    <a:pt x="233" y="396"/>
                  </a:cubicBezTo>
                  <a:cubicBezTo>
                    <a:pt x="239" y="385"/>
                    <a:pt x="248" y="374"/>
                    <a:pt x="257" y="364"/>
                  </a:cubicBezTo>
                  <a:close/>
                  <a:moveTo>
                    <a:pt x="287" y="382"/>
                  </a:moveTo>
                  <a:cubicBezTo>
                    <a:pt x="289" y="380"/>
                    <a:pt x="291" y="377"/>
                    <a:pt x="293" y="375"/>
                  </a:cubicBezTo>
                  <a:cubicBezTo>
                    <a:pt x="284" y="386"/>
                    <a:pt x="275" y="398"/>
                    <a:pt x="265" y="409"/>
                  </a:cubicBezTo>
                  <a:cubicBezTo>
                    <a:pt x="272" y="399"/>
                    <a:pt x="279" y="391"/>
                    <a:pt x="287" y="382"/>
                  </a:cubicBezTo>
                  <a:close/>
                  <a:moveTo>
                    <a:pt x="39" y="171"/>
                  </a:moveTo>
                  <a:cubicBezTo>
                    <a:pt x="39" y="171"/>
                    <a:pt x="40" y="171"/>
                    <a:pt x="40" y="170"/>
                  </a:cubicBezTo>
                  <a:cubicBezTo>
                    <a:pt x="44" y="165"/>
                    <a:pt x="44" y="166"/>
                    <a:pt x="38" y="175"/>
                  </a:cubicBezTo>
                  <a:cubicBezTo>
                    <a:pt x="38" y="175"/>
                    <a:pt x="37" y="176"/>
                    <a:pt x="36" y="177"/>
                  </a:cubicBezTo>
                  <a:cubicBezTo>
                    <a:pt x="37" y="175"/>
                    <a:pt x="38" y="173"/>
                    <a:pt x="39" y="171"/>
                  </a:cubicBezTo>
                  <a:close/>
                  <a:moveTo>
                    <a:pt x="32" y="190"/>
                  </a:moveTo>
                  <a:cubicBezTo>
                    <a:pt x="37" y="185"/>
                    <a:pt x="42" y="181"/>
                    <a:pt x="40" y="185"/>
                  </a:cubicBezTo>
                  <a:cubicBezTo>
                    <a:pt x="38" y="190"/>
                    <a:pt x="35" y="194"/>
                    <a:pt x="31" y="198"/>
                  </a:cubicBezTo>
                  <a:cubicBezTo>
                    <a:pt x="31" y="199"/>
                    <a:pt x="30" y="199"/>
                    <a:pt x="29" y="200"/>
                  </a:cubicBezTo>
                  <a:cubicBezTo>
                    <a:pt x="30" y="197"/>
                    <a:pt x="31" y="193"/>
                    <a:pt x="32" y="190"/>
                  </a:cubicBezTo>
                  <a:close/>
                  <a:moveTo>
                    <a:pt x="27" y="208"/>
                  </a:moveTo>
                  <a:cubicBezTo>
                    <a:pt x="28" y="207"/>
                    <a:pt x="29" y="205"/>
                    <a:pt x="30" y="204"/>
                  </a:cubicBezTo>
                  <a:cubicBezTo>
                    <a:pt x="31" y="202"/>
                    <a:pt x="47" y="182"/>
                    <a:pt x="38" y="198"/>
                  </a:cubicBezTo>
                  <a:cubicBezTo>
                    <a:pt x="35" y="205"/>
                    <a:pt x="30" y="210"/>
                    <a:pt x="25" y="216"/>
                  </a:cubicBezTo>
                  <a:cubicBezTo>
                    <a:pt x="25" y="216"/>
                    <a:pt x="25" y="216"/>
                    <a:pt x="25" y="217"/>
                  </a:cubicBezTo>
                  <a:cubicBezTo>
                    <a:pt x="26" y="214"/>
                    <a:pt x="26" y="211"/>
                    <a:pt x="27" y="208"/>
                  </a:cubicBezTo>
                  <a:close/>
                  <a:moveTo>
                    <a:pt x="23" y="223"/>
                  </a:moveTo>
                  <a:cubicBezTo>
                    <a:pt x="33" y="211"/>
                    <a:pt x="45" y="199"/>
                    <a:pt x="35" y="218"/>
                  </a:cubicBezTo>
                  <a:cubicBezTo>
                    <a:pt x="31" y="226"/>
                    <a:pt x="25" y="233"/>
                    <a:pt x="20" y="240"/>
                  </a:cubicBezTo>
                  <a:cubicBezTo>
                    <a:pt x="21" y="234"/>
                    <a:pt x="22" y="229"/>
                    <a:pt x="23" y="223"/>
                  </a:cubicBezTo>
                  <a:close/>
                  <a:moveTo>
                    <a:pt x="19" y="248"/>
                  </a:moveTo>
                  <a:cubicBezTo>
                    <a:pt x="25" y="240"/>
                    <a:pt x="30" y="232"/>
                    <a:pt x="36" y="225"/>
                  </a:cubicBezTo>
                  <a:cubicBezTo>
                    <a:pt x="45" y="216"/>
                    <a:pt x="32" y="239"/>
                    <a:pt x="32" y="238"/>
                  </a:cubicBezTo>
                  <a:cubicBezTo>
                    <a:pt x="27" y="245"/>
                    <a:pt x="22" y="252"/>
                    <a:pt x="17" y="259"/>
                  </a:cubicBezTo>
                  <a:cubicBezTo>
                    <a:pt x="18" y="255"/>
                    <a:pt x="18" y="252"/>
                    <a:pt x="19" y="248"/>
                  </a:cubicBezTo>
                  <a:close/>
                  <a:moveTo>
                    <a:pt x="17" y="267"/>
                  </a:moveTo>
                  <a:cubicBezTo>
                    <a:pt x="20" y="263"/>
                    <a:pt x="24" y="260"/>
                    <a:pt x="27" y="256"/>
                  </a:cubicBezTo>
                  <a:cubicBezTo>
                    <a:pt x="17" y="267"/>
                    <a:pt x="46" y="233"/>
                    <a:pt x="39" y="248"/>
                  </a:cubicBezTo>
                  <a:cubicBezTo>
                    <a:pt x="34" y="261"/>
                    <a:pt x="24" y="272"/>
                    <a:pt x="17" y="283"/>
                  </a:cubicBezTo>
                  <a:cubicBezTo>
                    <a:pt x="16" y="285"/>
                    <a:pt x="19" y="287"/>
                    <a:pt x="20" y="285"/>
                  </a:cubicBezTo>
                  <a:cubicBezTo>
                    <a:pt x="22" y="283"/>
                    <a:pt x="23" y="280"/>
                    <a:pt x="25" y="278"/>
                  </a:cubicBezTo>
                  <a:cubicBezTo>
                    <a:pt x="27" y="278"/>
                    <a:pt x="28" y="276"/>
                    <a:pt x="29" y="273"/>
                  </a:cubicBezTo>
                  <a:cubicBezTo>
                    <a:pt x="32" y="269"/>
                    <a:pt x="35" y="264"/>
                    <a:pt x="38" y="260"/>
                  </a:cubicBezTo>
                  <a:cubicBezTo>
                    <a:pt x="43" y="255"/>
                    <a:pt x="51" y="250"/>
                    <a:pt x="45" y="262"/>
                  </a:cubicBezTo>
                  <a:cubicBezTo>
                    <a:pt x="37" y="275"/>
                    <a:pt x="25" y="286"/>
                    <a:pt x="16" y="297"/>
                  </a:cubicBezTo>
                  <a:cubicBezTo>
                    <a:pt x="16" y="287"/>
                    <a:pt x="16" y="277"/>
                    <a:pt x="17" y="267"/>
                  </a:cubicBezTo>
                  <a:close/>
                  <a:moveTo>
                    <a:pt x="18" y="328"/>
                  </a:moveTo>
                  <a:cubicBezTo>
                    <a:pt x="17" y="320"/>
                    <a:pt x="16" y="311"/>
                    <a:pt x="16" y="303"/>
                  </a:cubicBezTo>
                  <a:cubicBezTo>
                    <a:pt x="27" y="290"/>
                    <a:pt x="38" y="277"/>
                    <a:pt x="52" y="267"/>
                  </a:cubicBezTo>
                  <a:cubicBezTo>
                    <a:pt x="58" y="263"/>
                    <a:pt x="51" y="276"/>
                    <a:pt x="48" y="283"/>
                  </a:cubicBezTo>
                  <a:cubicBezTo>
                    <a:pt x="36" y="293"/>
                    <a:pt x="26" y="305"/>
                    <a:pt x="18" y="320"/>
                  </a:cubicBezTo>
                  <a:cubicBezTo>
                    <a:pt x="17" y="321"/>
                    <a:pt x="20" y="324"/>
                    <a:pt x="21" y="322"/>
                  </a:cubicBezTo>
                  <a:cubicBezTo>
                    <a:pt x="28" y="314"/>
                    <a:pt x="35" y="307"/>
                    <a:pt x="41" y="299"/>
                  </a:cubicBezTo>
                  <a:cubicBezTo>
                    <a:pt x="38" y="304"/>
                    <a:pt x="34" y="308"/>
                    <a:pt x="30" y="313"/>
                  </a:cubicBezTo>
                  <a:cubicBezTo>
                    <a:pt x="26" y="318"/>
                    <a:pt x="22" y="322"/>
                    <a:pt x="18" y="328"/>
                  </a:cubicBezTo>
                  <a:cubicBezTo>
                    <a:pt x="18" y="328"/>
                    <a:pt x="18" y="328"/>
                    <a:pt x="18" y="328"/>
                  </a:cubicBezTo>
                  <a:close/>
                  <a:moveTo>
                    <a:pt x="22" y="353"/>
                  </a:moveTo>
                  <a:cubicBezTo>
                    <a:pt x="21" y="345"/>
                    <a:pt x="19" y="337"/>
                    <a:pt x="18" y="330"/>
                  </a:cubicBezTo>
                  <a:cubicBezTo>
                    <a:pt x="19" y="331"/>
                    <a:pt x="20" y="331"/>
                    <a:pt x="21" y="330"/>
                  </a:cubicBezTo>
                  <a:cubicBezTo>
                    <a:pt x="24" y="327"/>
                    <a:pt x="26" y="324"/>
                    <a:pt x="29" y="321"/>
                  </a:cubicBezTo>
                  <a:cubicBezTo>
                    <a:pt x="26" y="328"/>
                    <a:pt x="21" y="339"/>
                    <a:pt x="20" y="340"/>
                  </a:cubicBezTo>
                  <a:cubicBezTo>
                    <a:pt x="19" y="342"/>
                    <a:pt x="22" y="344"/>
                    <a:pt x="23" y="342"/>
                  </a:cubicBezTo>
                  <a:cubicBezTo>
                    <a:pt x="30" y="335"/>
                    <a:pt x="27" y="337"/>
                    <a:pt x="24" y="346"/>
                  </a:cubicBezTo>
                  <a:cubicBezTo>
                    <a:pt x="23" y="349"/>
                    <a:pt x="22" y="351"/>
                    <a:pt x="22" y="353"/>
                  </a:cubicBezTo>
                  <a:close/>
                  <a:moveTo>
                    <a:pt x="47" y="419"/>
                  </a:moveTo>
                  <a:cubicBezTo>
                    <a:pt x="46" y="417"/>
                    <a:pt x="45" y="415"/>
                    <a:pt x="44" y="413"/>
                  </a:cubicBezTo>
                  <a:cubicBezTo>
                    <a:pt x="48" y="410"/>
                    <a:pt x="49" y="412"/>
                    <a:pt x="47" y="419"/>
                  </a:cubicBezTo>
                  <a:close/>
                  <a:moveTo>
                    <a:pt x="51" y="425"/>
                  </a:moveTo>
                  <a:cubicBezTo>
                    <a:pt x="54" y="426"/>
                    <a:pt x="55" y="429"/>
                    <a:pt x="55" y="433"/>
                  </a:cubicBezTo>
                  <a:cubicBezTo>
                    <a:pt x="53" y="430"/>
                    <a:pt x="52" y="428"/>
                    <a:pt x="51" y="425"/>
                  </a:cubicBezTo>
                  <a:close/>
                  <a:moveTo>
                    <a:pt x="59" y="439"/>
                  </a:moveTo>
                  <a:cubicBezTo>
                    <a:pt x="73" y="420"/>
                    <a:pt x="65" y="439"/>
                    <a:pt x="64" y="445"/>
                  </a:cubicBezTo>
                  <a:cubicBezTo>
                    <a:pt x="62" y="443"/>
                    <a:pt x="61" y="441"/>
                    <a:pt x="59" y="439"/>
                  </a:cubicBezTo>
                  <a:close/>
                  <a:moveTo>
                    <a:pt x="66" y="448"/>
                  </a:moveTo>
                  <a:cubicBezTo>
                    <a:pt x="66" y="448"/>
                    <a:pt x="66" y="448"/>
                    <a:pt x="67" y="447"/>
                  </a:cubicBezTo>
                  <a:cubicBezTo>
                    <a:pt x="73" y="441"/>
                    <a:pt x="84" y="424"/>
                    <a:pt x="71" y="454"/>
                  </a:cubicBezTo>
                  <a:cubicBezTo>
                    <a:pt x="69" y="452"/>
                    <a:pt x="67" y="450"/>
                    <a:pt x="66" y="448"/>
                  </a:cubicBezTo>
                  <a:close/>
                  <a:moveTo>
                    <a:pt x="90" y="474"/>
                  </a:moveTo>
                  <a:cubicBezTo>
                    <a:pt x="84" y="469"/>
                    <a:pt x="78" y="463"/>
                    <a:pt x="73" y="457"/>
                  </a:cubicBezTo>
                  <a:cubicBezTo>
                    <a:pt x="73" y="457"/>
                    <a:pt x="73" y="457"/>
                    <a:pt x="74" y="457"/>
                  </a:cubicBezTo>
                  <a:cubicBezTo>
                    <a:pt x="85" y="442"/>
                    <a:pt x="85" y="453"/>
                    <a:pt x="83" y="466"/>
                  </a:cubicBezTo>
                  <a:cubicBezTo>
                    <a:pt x="82" y="468"/>
                    <a:pt x="85" y="470"/>
                    <a:pt x="86" y="468"/>
                  </a:cubicBezTo>
                  <a:cubicBezTo>
                    <a:pt x="103" y="443"/>
                    <a:pt x="92" y="467"/>
                    <a:pt x="90" y="474"/>
                  </a:cubicBezTo>
                  <a:cubicBezTo>
                    <a:pt x="90" y="474"/>
                    <a:pt x="90" y="474"/>
                    <a:pt x="90" y="474"/>
                  </a:cubicBezTo>
                  <a:close/>
                  <a:moveTo>
                    <a:pt x="92" y="476"/>
                  </a:moveTo>
                  <a:cubicBezTo>
                    <a:pt x="93" y="476"/>
                    <a:pt x="93" y="476"/>
                    <a:pt x="93" y="476"/>
                  </a:cubicBezTo>
                  <a:cubicBezTo>
                    <a:pt x="95" y="472"/>
                    <a:pt x="97" y="469"/>
                    <a:pt x="100" y="465"/>
                  </a:cubicBezTo>
                  <a:cubicBezTo>
                    <a:pt x="109" y="469"/>
                    <a:pt x="111" y="475"/>
                    <a:pt x="106" y="482"/>
                  </a:cubicBezTo>
                  <a:cubicBezTo>
                    <a:pt x="105" y="484"/>
                    <a:pt x="108" y="486"/>
                    <a:pt x="109" y="484"/>
                  </a:cubicBezTo>
                  <a:cubicBezTo>
                    <a:pt x="113" y="477"/>
                    <a:pt x="117" y="472"/>
                    <a:pt x="121" y="466"/>
                  </a:cubicBezTo>
                  <a:cubicBezTo>
                    <a:pt x="121" y="472"/>
                    <a:pt x="120" y="478"/>
                    <a:pt x="118" y="483"/>
                  </a:cubicBezTo>
                  <a:cubicBezTo>
                    <a:pt x="118" y="484"/>
                    <a:pt x="117" y="484"/>
                    <a:pt x="117" y="485"/>
                  </a:cubicBezTo>
                  <a:cubicBezTo>
                    <a:pt x="116" y="487"/>
                    <a:pt x="115" y="489"/>
                    <a:pt x="114" y="492"/>
                  </a:cubicBezTo>
                  <a:cubicBezTo>
                    <a:pt x="113" y="493"/>
                    <a:pt x="114" y="493"/>
                    <a:pt x="114" y="494"/>
                  </a:cubicBezTo>
                  <a:cubicBezTo>
                    <a:pt x="106" y="489"/>
                    <a:pt x="99" y="483"/>
                    <a:pt x="92" y="476"/>
                  </a:cubicBezTo>
                  <a:close/>
                  <a:moveTo>
                    <a:pt x="115" y="495"/>
                  </a:moveTo>
                  <a:cubicBezTo>
                    <a:pt x="116" y="495"/>
                    <a:pt x="117" y="495"/>
                    <a:pt x="117" y="494"/>
                  </a:cubicBezTo>
                  <a:cubicBezTo>
                    <a:pt x="117" y="494"/>
                    <a:pt x="133" y="472"/>
                    <a:pt x="134" y="480"/>
                  </a:cubicBezTo>
                  <a:cubicBezTo>
                    <a:pt x="134" y="487"/>
                    <a:pt x="130" y="496"/>
                    <a:pt x="128" y="503"/>
                  </a:cubicBezTo>
                  <a:cubicBezTo>
                    <a:pt x="123" y="500"/>
                    <a:pt x="119" y="498"/>
                    <a:pt x="115" y="495"/>
                  </a:cubicBezTo>
                  <a:close/>
                  <a:moveTo>
                    <a:pt x="137" y="508"/>
                  </a:moveTo>
                  <a:cubicBezTo>
                    <a:pt x="135" y="507"/>
                    <a:pt x="133" y="506"/>
                    <a:pt x="131" y="505"/>
                  </a:cubicBezTo>
                  <a:cubicBezTo>
                    <a:pt x="134" y="498"/>
                    <a:pt x="137" y="492"/>
                    <a:pt x="141" y="486"/>
                  </a:cubicBezTo>
                  <a:cubicBezTo>
                    <a:pt x="145" y="480"/>
                    <a:pt x="138" y="506"/>
                    <a:pt x="137" y="508"/>
                  </a:cubicBezTo>
                  <a:cubicBezTo>
                    <a:pt x="137" y="508"/>
                    <a:pt x="137" y="508"/>
                    <a:pt x="137" y="508"/>
                  </a:cubicBezTo>
                  <a:close/>
                  <a:moveTo>
                    <a:pt x="149" y="514"/>
                  </a:moveTo>
                  <a:cubicBezTo>
                    <a:pt x="146" y="513"/>
                    <a:pt x="144" y="512"/>
                    <a:pt x="141" y="510"/>
                  </a:cubicBezTo>
                  <a:cubicBezTo>
                    <a:pt x="141" y="510"/>
                    <a:pt x="141" y="510"/>
                    <a:pt x="141" y="510"/>
                  </a:cubicBezTo>
                  <a:cubicBezTo>
                    <a:pt x="144" y="505"/>
                    <a:pt x="146" y="499"/>
                    <a:pt x="149" y="494"/>
                  </a:cubicBezTo>
                  <a:cubicBezTo>
                    <a:pt x="152" y="500"/>
                    <a:pt x="152" y="507"/>
                    <a:pt x="149" y="514"/>
                  </a:cubicBezTo>
                  <a:cubicBezTo>
                    <a:pt x="149" y="514"/>
                    <a:pt x="149" y="514"/>
                    <a:pt x="149" y="514"/>
                  </a:cubicBezTo>
                  <a:close/>
                  <a:moveTo>
                    <a:pt x="541" y="248"/>
                  </a:moveTo>
                  <a:cubicBezTo>
                    <a:pt x="541" y="248"/>
                    <a:pt x="541" y="248"/>
                    <a:pt x="541" y="248"/>
                  </a:cubicBezTo>
                  <a:cubicBezTo>
                    <a:pt x="518" y="261"/>
                    <a:pt x="500" y="281"/>
                    <a:pt x="477" y="294"/>
                  </a:cubicBezTo>
                  <a:cubicBezTo>
                    <a:pt x="476" y="292"/>
                    <a:pt x="476" y="290"/>
                    <a:pt x="476" y="288"/>
                  </a:cubicBezTo>
                  <a:cubicBezTo>
                    <a:pt x="480" y="284"/>
                    <a:pt x="484" y="280"/>
                    <a:pt x="488" y="276"/>
                  </a:cubicBezTo>
                  <a:cubicBezTo>
                    <a:pt x="494" y="270"/>
                    <a:pt x="500" y="265"/>
                    <a:pt x="507" y="259"/>
                  </a:cubicBezTo>
                  <a:cubicBezTo>
                    <a:pt x="518" y="249"/>
                    <a:pt x="529" y="240"/>
                    <a:pt x="539" y="230"/>
                  </a:cubicBezTo>
                  <a:cubicBezTo>
                    <a:pt x="540" y="236"/>
                    <a:pt x="541" y="242"/>
                    <a:pt x="541" y="248"/>
                  </a:cubicBezTo>
                  <a:close/>
                  <a:moveTo>
                    <a:pt x="538" y="225"/>
                  </a:moveTo>
                  <a:cubicBezTo>
                    <a:pt x="527" y="231"/>
                    <a:pt x="517" y="238"/>
                    <a:pt x="506" y="247"/>
                  </a:cubicBezTo>
                  <a:cubicBezTo>
                    <a:pt x="517" y="236"/>
                    <a:pt x="526" y="224"/>
                    <a:pt x="533" y="211"/>
                  </a:cubicBezTo>
                  <a:cubicBezTo>
                    <a:pt x="534" y="209"/>
                    <a:pt x="532" y="208"/>
                    <a:pt x="531" y="209"/>
                  </a:cubicBezTo>
                  <a:cubicBezTo>
                    <a:pt x="507" y="227"/>
                    <a:pt x="488" y="250"/>
                    <a:pt x="464" y="270"/>
                  </a:cubicBezTo>
                  <a:cubicBezTo>
                    <a:pt x="464" y="270"/>
                    <a:pt x="463" y="271"/>
                    <a:pt x="462" y="272"/>
                  </a:cubicBezTo>
                  <a:cubicBezTo>
                    <a:pt x="486" y="250"/>
                    <a:pt x="510" y="227"/>
                    <a:pt x="530" y="200"/>
                  </a:cubicBezTo>
                  <a:cubicBezTo>
                    <a:pt x="531" y="199"/>
                    <a:pt x="529" y="197"/>
                    <a:pt x="527" y="198"/>
                  </a:cubicBezTo>
                  <a:cubicBezTo>
                    <a:pt x="504" y="217"/>
                    <a:pt x="481" y="237"/>
                    <a:pt x="459" y="257"/>
                  </a:cubicBezTo>
                  <a:cubicBezTo>
                    <a:pt x="437" y="277"/>
                    <a:pt x="408" y="296"/>
                    <a:pt x="390" y="316"/>
                  </a:cubicBezTo>
                  <a:cubicBezTo>
                    <a:pt x="432" y="269"/>
                    <a:pt x="485" y="232"/>
                    <a:pt x="529" y="187"/>
                  </a:cubicBezTo>
                  <a:cubicBezTo>
                    <a:pt x="533" y="199"/>
                    <a:pt x="536" y="212"/>
                    <a:pt x="538" y="225"/>
                  </a:cubicBezTo>
                  <a:close/>
                  <a:moveTo>
                    <a:pt x="445" y="302"/>
                  </a:moveTo>
                  <a:cubicBezTo>
                    <a:pt x="437" y="309"/>
                    <a:pt x="429" y="316"/>
                    <a:pt x="421" y="323"/>
                  </a:cubicBezTo>
                  <a:cubicBezTo>
                    <a:pt x="432" y="310"/>
                    <a:pt x="446" y="300"/>
                    <a:pt x="455" y="285"/>
                  </a:cubicBezTo>
                  <a:cubicBezTo>
                    <a:pt x="456" y="283"/>
                    <a:pt x="454" y="282"/>
                    <a:pt x="453" y="282"/>
                  </a:cubicBezTo>
                  <a:cubicBezTo>
                    <a:pt x="473" y="265"/>
                    <a:pt x="494" y="247"/>
                    <a:pt x="513" y="228"/>
                  </a:cubicBezTo>
                  <a:cubicBezTo>
                    <a:pt x="516" y="226"/>
                    <a:pt x="533" y="206"/>
                    <a:pt x="523" y="222"/>
                  </a:cubicBezTo>
                  <a:cubicBezTo>
                    <a:pt x="517" y="232"/>
                    <a:pt x="507" y="242"/>
                    <a:pt x="498" y="250"/>
                  </a:cubicBezTo>
                  <a:cubicBezTo>
                    <a:pt x="481" y="267"/>
                    <a:pt x="462" y="282"/>
                    <a:pt x="445" y="300"/>
                  </a:cubicBezTo>
                  <a:cubicBezTo>
                    <a:pt x="445" y="301"/>
                    <a:pt x="445" y="302"/>
                    <a:pt x="445" y="302"/>
                  </a:cubicBezTo>
                  <a:close/>
                  <a:moveTo>
                    <a:pt x="395" y="302"/>
                  </a:moveTo>
                  <a:cubicBezTo>
                    <a:pt x="436" y="268"/>
                    <a:pt x="473" y="230"/>
                    <a:pt x="515" y="197"/>
                  </a:cubicBezTo>
                  <a:cubicBezTo>
                    <a:pt x="496" y="213"/>
                    <a:pt x="474" y="234"/>
                    <a:pt x="455" y="251"/>
                  </a:cubicBezTo>
                  <a:cubicBezTo>
                    <a:pt x="435" y="268"/>
                    <a:pt x="415" y="286"/>
                    <a:pt x="397" y="304"/>
                  </a:cubicBezTo>
                  <a:cubicBezTo>
                    <a:pt x="397" y="304"/>
                    <a:pt x="397" y="304"/>
                    <a:pt x="397" y="304"/>
                  </a:cubicBezTo>
                  <a:cubicBezTo>
                    <a:pt x="397" y="303"/>
                    <a:pt x="396" y="302"/>
                    <a:pt x="395" y="302"/>
                  </a:cubicBezTo>
                  <a:close/>
                  <a:moveTo>
                    <a:pt x="340" y="352"/>
                  </a:moveTo>
                  <a:cubicBezTo>
                    <a:pt x="337" y="356"/>
                    <a:pt x="334" y="359"/>
                    <a:pt x="331" y="363"/>
                  </a:cubicBezTo>
                  <a:cubicBezTo>
                    <a:pt x="327" y="368"/>
                    <a:pt x="322" y="374"/>
                    <a:pt x="318" y="379"/>
                  </a:cubicBezTo>
                  <a:cubicBezTo>
                    <a:pt x="325" y="370"/>
                    <a:pt x="333" y="361"/>
                    <a:pt x="340" y="352"/>
                  </a:cubicBezTo>
                  <a:close/>
                  <a:moveTo>
                    <a:pt x="302" y="414"/>
                  </a:moveTo>
                  <a:cubicBezTo>
                    <a:pt x="299" y="418"/>
                    <a:pt x="280" y="435"/>
                    <a:pt x="281" y="433"/>
                  </a:cubicBezTo>
                  <a:cubicBezTo>
                    <a:pt x="285" y="424"/>
                    <a:pt x="291" y="416"/>
                    <a:pt x="296" y="408"/>
                  </a:cubicBezTo>
                  <a:cubicBezTo>
                    <a:pt x="320" y="382"/>
                    <a:pt x="342" y="356"/>
                    <a:pt x="361" y="328"/>
                  </a:cubicBezTo>
                  <a:cubicBezTo>
                    <a:pt x="362" y="328"/>
                    <a:pt x="362" y="328"/>
                    <a:pt x="363" y="328"/>
                  </a:cubicBezTo>
                  <a:cubicBezTo>
                    <a:pt x="379" y="300"/>
                    <a:pt x="406" y="281"/>
                    <a:pt x="431" y="261"/>
                  </a:cubicBezTo>
                  <a:cubicBezTo>
                    <a:pt x="459" y="237"/>
                    <a:pt x="485" y="211"/>
                    <a:pt x="511" y="185"/>
                  </a:cubicBezTo>
                  <a:cubicBezTo>
                    <a:pt x="517" y="182"/>
                    <a:pt x="519" y="180"/>
                    <a:pt x="517" y="179"/>
                  </a:cubicBezTo>
                  <a:cubicBezTo>
                    <a:pt x="520" y="177"/>
                    <a:pt x="522" y="174"/>
                    <a:pt x="524" y="172"/>
                  </a:cubicBezTo>
                  <a:cubicBezTo>
                    <a:pt x="525" y="176"/>
                    <a:pt x="527" y="179"/>
                    <a:pt x="528" y="183"/>
                  </a:cubicBezTo>
                  <a:cubicBezTo>
                    <a:pt x="471" y="225"/>
                    <a:pt x="424" y="278"/>
                    <a:pt x="368" y="321"/>
                  </a:cubicBezTo>
                  <a:cubicBezTo>
                    <a:pt x="368" y="322"/>
                    <a:pt x="368" y="323"/>
                    <a:pt x="369" y="322"/>
                  </a:cubicBezTo>
                  <a:cubicBezTo>
                    <a:pt x="376" y="317"/>
                    <a:pt x="383" y="312"/>
                    <a:pt x="390" y="306"/>
                  </a:cubicBezTo>
                  <a:cubicBezTo>
                    <a:pt x="358" y="339"/>
                    <a:pt x="332" y="378"/>
                    <a:pt x="302" y="414"/>
                  </a:cubicBezTo>
                  <a:close/>
                  <a:moveTo>
                    <a:pt x="505" y="418"/>
                  </a:moveTo>
                  <a:cubicBezTo>
                    <a:pt x="476" y="471"/>
                    <a:pt x="428" y="505"/>
                    <a:pt x="374" y="524"/>
                  </a:cubicBezTo>
                  <a:cubicBezTo>
                    <a:pt x="385" y="515"/>
                    <a:pt x="396" y="505"/>
                    <a:pt x="406" y="495"/>
                  </a:cubicBezTo>
                  <a:cubicBezTo>
                    <a:pt x="408" y="494"/>
                    <a:pt x="406" y="492"/>
                    <a:pt x="404" y="493"/>
                  </a:cubicBezTo>
                  <a:cubicBezTo>
                    <a:pt x="398" y="498"/>
                    <a:pt x="393" y="503"/>
                    <a:pt x="387" y="509"/>
                  </a:cubicBezTo>
                  <a:cubicBezTo>
                    <a:pt x="387" y="509"/>
                    <a:pt x="387" y="509"/>
                    <a:pt x="387" y="509"/>
                  </a:cubicBezTo>
                  <a:cubicBezTo>
                    <a:pt x="381" y="514"/>
                    <a:pt x="375" y="518"/>
                    <a:pt x="370" y="523"/>
                  </a:cubicBezTo>
                  <a:cubicBezTo>
                    <a:pt x="370" y="523"/>
                    <a:pt x="370" y="522"/>
                    <a:pt x="372" y="521"/>
                  </a:cubicBezTo>
                  <a:cubicBezTo>
                    <a:pt x="372" y="521"/>
                    <a:pt x="372" y="520"/>
                    <a:pt x="372" y="520"/>
                  </a:cubicBezTo>
                  <a:cubicBezTo>
                    <a:pt x="377" y="515"/>
                    <a:pt x="381" y="510"/>
                    <a:pt x="386" y="505"/>
                  </a:cubicBezTo>
                  <a:cubicBezTo>
                    <a:pt x="394" y="498"/>
                    <a:pt x="402" y="491"/>
                    <a:pt x="409" y="483"/>
                  </a:cubicBezTo>
                  <a:cubicBezTo>
                    <a:pt x="410" y="481"/>
                    <a:pt x="408" y="479"/>
                    <a:pt x="406" y="480"/>
                  </a:cubicBezTo>
                  <a:cubicBezTo>
                    <a:pt x="400" y="487"/>
                    <a:pt x="393" y="493"/>
                    <a:pt x="387" y="500"/>
                  </a:cubicBezTo>
                  <a:cubicBezTo>
                    <a:pt x="375" y="509"/>
                    <a:pt x="352" y="526"/>
                    <a:pt x="366" y="508"/>
                  </a:cubicBezTo>
                  <a:cubicBezTo>
                    <a:pt x="371" y="503"/>
                    <a:pt x="377" y="498"/>
                    <a:pt x="382" y="493"/>
                  </a:cubicBezTo>
                  <a:cubicBezTo>
                    <a:pt x="388" y="487"/>
                    <a:pt x="394" y="480"/>
                    <a:pt x="400" y="474"/>
                  </a:cubicBezTo>
                  <a:cubicBezTo>
                    <a:pt x="401" y="473"/>
                    <a:pt x="402" y="472"/>
                    <a:pt x="403" y="470"/>
                  </a:cubicBezTo>
                  <a:cubicBezTo>
                    <a:pt x="404" y="470"/>
                    <a:pt x="405" y="469"/>
                    <a:pt x="406" y="468"/>
                  </a:cubicBezTo>
                  <a:cubicBezTo>
                    <a:pt x="409" y="466"/>
                    <a:pt x="411" y="465"/>
                    <a:pt x="411" y="463"/>
                  </a:cubicBezTo>
                  <a:cubicBezTo>
                    <a:pt x="413" y="461"/>
                    <a:pt x="415" y="459"/>
                    <a:pt x="417" y="456"/>
                  </a:cubicBezTo>
                  <a:cubicBezTo>
                    <a:pt x="418" y="455"/>
                    <a:pt x="416" y="452"/>
                    <a:pt x="414" y="454"/>
                  </a:cubicBezTo>
                  <a:cubicBezTo>
                    <a:pt x="407" y="461"/>
                    <a:pt x="399" y="469"/>
                    <a:pt x="392" y="477"/>
                  </a:cubicBezTo>
                  <a:cubicBezTo>
                    <a:pt x="386" y="483"/>
                    <a:pt x="379" y="489"/>
                    <a:pt x="373" y="495"/>
                  </a:cubicBezTo>
                  <a:cubicBezTo>
                    <a:pt x="368" y="500"/>
                    <a:pt x="363" y="504"/>
                    <a:pt x="361" y="505"/>
                  </a:cubicBezTo>
                  <a:cubicBezTo>
                    <a:pt x="365" y="501"/>
                    <a:pt x="369" y="496"/>
                    <a:pt x="373" y="492"/>
                  </a:cubicBezTo>
                  <a:cubicBezTo>
                    <a:pt x="389" y="478"/>
                    <a:pt x="403" y="463"/>
                    <a:pt x="417" y="448"/>
                  </a:cubicBezTo>
                  <a:cubicBezTo>
                    <a:pt x="417" y="448"/>
                    <a:pt x="417" y="448"/>
                    <a:pt x="417" y="448"/>
                  </a:cubicBezTo>
                  <a:cubicBezTo>
                    <a:pt x="419" y="446"/>
                    <a:pt x="421" y="444"/>
                    <a:pt x="423" y="442"/>
                  </a:cubicBezTo>
                  <a:cubicBezTo>
                    <a:pt x="424" y="440"/>
                    <a:pt x="422" y="437"/>
                    <a:pt x="420" y="439"/>
                  </a:cubicBezTo>
                  <a:cubicBezTo>
                    <a:pt x="418" y="441"/>
                    <a:pt x="416" y="444"/>
                    <a:pt x="414" y="446"/>
                  </a:cubicBezTo>
                  <a:cubicBezTo>
                    <a:pt x="410" y="450"/>
                    <a:pt x="406" y="454"/>
                    <a:pt x="402" y="458"/>
                  </a:cubicBezTo>
                  <a:cubicBezTo>
                    <a:pt x="396" y="465"/>
                    <a:pt x="389" y="471"/>
                    <a:pt x="383" y="477"/>
                  </a:cubicBezTo>
                  <a:cubicBezTo>
                    <a:pt x="379" y="480"/>
                    <a:pt x="376" y="484"/>
                    <a:pt x="372" y="487"/>
                  </a:cubicBezTo>
                  <a:cubicBezTo>
                    <a:pt x="367" y="492"/>
                    <a:pt x="361" y="497"/>
                    <a:pt x="354" y="502"/>
                  </a:cubicBezTo>
                  <a:cubicBezTo>
                    <a:pt x="360" y="498"/>
                    <a:pt x="365" y="489"/>
                    <a:pt x="371" y="481"/>
                  </a:cubicBezTo>
                  <a:cubicBezTo>
                    <a:pt x="396" y="463"/>
                    <a:pt x="417" y="440"/>
                    <a:pt x="436" y="417"/>
                  </a:cubicBezTo>
                  <a:cubicBezTo>
                    <a:pt x="438" y="415"/>
                    <a:pt x="435" y="412"/>
                    <a:pt x="434" y="414"/>
                  </a:cubicBezTo>
                  <a:cubicBezTo>
                    <a:pt x="410" y="436"/>
                    <a:pt x="385" y="457"/>
                    <a:pt x="365" y="481"/>
                  </a:cubicBezTo>
                  <a:cubicBezTo>
                    <a:pt x="361" y="484"/>
                    <a:pt x="348" y="494"/>
                    <a:pt x="353" y="485"/>
                  </a:cubicBezTo>
                  <a:cubicBezTo>
                    <a:pt x="354" y="483"/>
                    <a:pt x="355" y="481"/>
                    <a:pt x="356" y="479"/>
                  </a:cubicBezTo>
                  <a:cubicBezTo>
                    <a:pt x="357" y="477"/>
                    <a:pt x="359" y="476"/>
                    <a:pt x="360" y="475"/>
                  </a:cubicBezTo>
                  <a:cubicBezTo>
                    <a:pt x="381" y="463"/>
                    <a:pt x="398" y="444"/>
                    <a:pt x="415" y="425"/>
                  </a:cubicBezTo>
                  <a:cubicBezTo>
                    <a:pt x="428" y="415"/>
                    <a:pt x="441" y="404"/>
                    <a:pt x="450" y="389"/>
                  </a:cubicBezTo>
                  <a:cubicBezTo>
                    <a:pt x="452" y="387"/>
                    <a:pt x="449" y="385"/>
                    <a:pt x="447" y="387"/>
                  </a:cubicBezTo>
                  <a:cubicBezTo>
                    <a:pt x="434" y="398"/>
                    <a:pt x="422" y="411"/>
                    <a:pt x="411" y="424"/>
                  </a:cubicBezTo>
                  <a:cubicBezTo>
                    <a:pt x="409" y="425"/>
                    <a:pt x="408" y="426"/>
                    <a:pt x="406" y="427"/>
                  </a:cubicBezTo>
                  <a:cubicBezTo>
                    <a:pt x="416" y="416"/>
                    <a:pt x="425" y="404"/>
                    <a:pt x="435" y="392"/>
                  </a:cubicBezTo>
                  <a:cubicBezTo>
                    <a:pt x="437" y="391"/>
                    <a:pt x="438" y="389"/>
                    <a:pt x="438" y="388"/>
                  </a:cubicBezTo>
                  <a:cubicBezTo>
                    <a:pt x="441" y="385"/>
                    <a:pt x="443" y="382"/>
                    <a:pt x="445" y="379"/>
                  </a:cubicBezTo>
                  <a:cubicBezTo>
                    <a:pt x="447" y="377"/>
                    <a:pt x="444" y="374"/>
                    <a:pt x="443" y="376"/>
                  </a:cubicBezTo>
                  <a:cubicBezTo>
                    <a:pt x="422" y="399"/>
                    <a:pt x="401" y="422"/>
                    <a:pt x="380" y="446"/>
                  </a:cubicBezTo>
                  <a:cubicBezTo>
                    <a:pt x="379" y="447"/>
                    <a:pt x="378" y="448"/>
                    <a:pt x="377" y="449"/>
                  </a:cubicBezTo>
                  <a:cubicBezTo>
                    <a:pt x="368" y="457"/>
                    <a:pt x="360" y="465"/>
                    <a:pt x="354" y="475"/>
                  </a:cubicBezTo>
                  <a:cubicBezTo>
                    <a:pt x="341" y="483"/>
                    <a:pt x="340" y="479"/>
                    <a:pt x="344" y="472"/>
                  </a:cubicBezTo>
                  <a:cubicBezTo>
                    <a:pt x="358" y="461"/>
                    <a:pt x="370" y="449"/>
                    <a:pt x="383" y="436"/>
                  </a:cubicBezTo>
                  <a:cubicBezTo>
                    <a:pt x="391" y="428"/>
                    <a:pt x="399" y="419"/>
                    <a:pt x="407" y="410"/>
                  </a:cubicBezTo>
                  <a:cubicBezTo>
                    <a:pt x="408" y="409"/>
                    <a:pt x="412" y="404"/>
                    <a:pt x="416" y="399"/>
                  </a:cubicBezTo>
                  <a:cubicBezTo>
                    <a:pt x="421" y="394"/>
                    <a:pt x="426" y="390"/>
                    <a:pt x="431" y="385"/>
                  </a:cubicBezTo>
                  <a:cubicBezTo>
                    <a:pt x="432" y="383"/>
                    <a:pt x="430" y="380"/>
                    <a:pt x="428" y="382"/>
                  </a:cubicBezTo>
                  <a:cubicBezTo>
                    <a:pt x="426" y="384"/>
                    <a:pt x="423" y="387"/>
                    <a:pt x="421" y="389"/>
                  </a:cubicBezTo>
                  <a:cubicBezTo>
                    <a:pt x="420" y="390"/>
                    <a:pt x="419" y="391"/>
                    <a:pt x="418" y="392"/>
                  </a:cubicBezTo>
                  <a:cubicBezTo>
                    <a:pt x="394" y="416"/>
                    <a:pt x="364" y="435"/>
                    <a:pt x="346" y="464"/>
                  </a:cubicBezTo>
                  <a:cubicBezTo>
                    <a:pt x="341" y="467"/>
                    <a:pt x="337" y="471"/>
                    <a:pt x="336" y="474"/>
                  </a:cubicBezTo>
                  <a:cubicBezTo>
                    <a:pt x="345" y="456"/>
                    <a:pt x="358" y="440"/>
                    <a:pt x="371" y="425"/>
                  </a:cubicBezTo>
                  <a:cubicBezTo>
                    <a:pt x="372" y="424"/>
                    <a:pt x="373" y="423"/>
                    <a:pt x="374" y="422"/>
                  </a:cubicBezTo>
                  <a:cubicBezTo>
                    <a:pt x="390" y="406"/>
                    <a:pt x="404" y="389"/>
                    <a:pt x="418" y="372"/>
                  </a:cubicBezTo>
                  <a:cubicBezTo>
                    <a:pt x="420" y="370"/>
                    <a:pt x="417" y="368"/>
                    <a:pt x="415" y="369"/>
                  </a:cubicBezTo>
                  <a:cubicBezTo>
                    <a:pt x="401" y="386"/>
                    <a:pt x="385" y="403"/>
                    <a:pt x="371" y="420"/>
                  </a:cubicBezTo>
                  <a:cubicBezTo>
                    <a:pt x="370" y="421"/>
                    <a:pt x="369" y="422"/>
                    <a:pt x="368" y="423"/>
                  </a:cubicBezTo>
                  <a:cubicBezTo>
                    <a:pt x="359" y="432"/>
                    <a:pt x="340" y="443"/>
                    <a:pt x="334" y="454"/>
                  </a:cubicBezTo>
                  <a:cubicBezTo>
                    <a:pt x="336" y="450"/>
                    <a:pt x="338" y="446"/>
                    <a:pt x="341" y="443"/>
                  </a:cubicBezTo>
                  <a:cubicBezTo>
                    <a:pt x="367" y="418"/>
                    <a:pt x="393" y="392"/>
                    <a:pt x="410" y="360"/>
                  </a:cubicBezTo>
                  <a:cubicBezTo>
                    <a:pt x="411" y="358"/>
                    <a:pt x="409" y="357"/>
                    <a:pt x="407" y="358"/>
                  </a:cubicBezTo>
                  <a:cubicBezTo>
                    <a:pt x="392" y="372"/>
                    <a:pt x="381" y="390"/>
                    <a:pt x="367" y="406"/>
                  </a:cubicBezTo>
                  <a:cubicBezTo>
                    <a:pt x="358" y="417"/>
                    <a:pt x="349" y="427"/>
                    <a:pt x="341" y="438"/>
                  </a:cubicBezTo>
                  <a:cubicBezTo>
                    <a:pt x="338" y="440"/>
                    <a:pt x="335" y="443"/>
                    <a:pt x="332" y="446"/>
                  </a:cubicBezTo>
                  <a:cubicBezTo>
                    <a:pt x="314" y="463"/>
                    <a:pt x="339" y="425"/>
                    <a:pt x="342" y="420"/>
                  </a:cubicBezTo>
                  <a:cubicBezTo>
                    <a:pt x="360" y="395"/>
                    <a:pt x="383" y="375"/>
                    <a:pt x="402" y="352"/>
                  </a:cubicBezTo>
                  <a:cubicBezTo>
                    <a:pt x="404" y="350"/>
                    <a:pt x="401" y="347"/>
                    <a:pt x="399" y="349"/>
                  </a:cubicBezTo>
                  <a:cubicBezTo>
                    <a:pt x="373" y="374"/>
                    <a:pt x="353" y="404"/>
                    <a:pt x="324" y="426"/>
                  </a:cubicBezTo>
                  <a:cubicBezTo>
                    <a:pt x="325" y="425"/>
                    <a:pt x="331" y="410"/>
                    <a:pt x="332" y="407"/>
                  </a:cubicBezTo>
                  <a:cubicBezTo>
                    <a:pt x="332" y="407"/>
                    <a:pt x="332" y="407"/>
                    <a:pt x="333" y="407"/>
                  </a:cubicBezTo>
                  <a:cubicBezTo>
                    <a:pt x="338" y="401"/>
                    <a:pt x="343" y="395"/>
                    <a:pt x="348" y="390"/>
                  </a:cubicBezTo>
                  <a:cubicBezTo>
                    <a:pt x="356" y="380"/>
                    <a:pt x="364" y="371"/>
                    <a:pt x="373" y="361"/>
                  </a:cubicBezTo>
                  <a:cubicBezTo>
                    <a:pt x="373" y="360"/>
                    <a:pt x="375" y="358"/>
                    <a:pt x="376" y="356"/>
                  </a:cubicBezTo>
                  <a:cubicBezTo>
                    <a:pt x="381" y="350"/>
                    <a:pt x="386" y="345"/>
                    <a:pt x="391" y="339"/>
                  </a:cubicBezTo>
                  <a:cubicBezTo>
                    <a:pt x="392" y="337"/>
                    <a:pt x="390" y="334"/>
                    <a:pt x="388" y="336"/>
                  </a:cubicBezTo>
                  <a:cubicBezTo>
                    <a:pt x="384" y="341"/>
                    <a:pt x="381" y="345"/>
                    <a:pt x="377" y="350"/>
                  </a:cubicBezTo>
                  <a:cubicBezTo>
                    <a:pt x="361" y="368"/>
                    <a:pt x="343" y="384"/>
                    <a:pt x="330" y="404"/>
                  </a:cubicBezTo>
                  <a:cubicBezTo>
                    <a:pt x="324" y="410"/>
                    <a:pt x="319" y="416"/>
                    <a:pt x="313" y="422"/>
                  </a:cubicBezTo>
                  <a:cubicBezTo>
                    <a:pt x="301" y="436"/>
                    <a:pt x="296" y="443"/>
                    <a:pt x="309" y="423"/>
                  </a:cubicBezTo>
                  <a:cubicBezTo>
                    <a:pt x="332" y="387"/>
                    <a:pt x="363" y="357"/>
                    <a:pt x="386" y="321"/>
                  </a:cubicBezTo>
                  <a:cubicBezTo>
                    <a:pt x="432" y="288"/>
                    <a:pt x="472" y="248"/>
                    <a:pt x="516" y="212"/>
                  </a:cubicBezTo>
                  <a:cubicBezTo>
                    <a:pt x="524" y="205"/>
                    <a:pt x="525" y="204"/>
                    <a:pt x="517" y="212"/>
                  </a:cubicBezTo>
                  <a:cubicBezTo>
                    <a:pt x="512" y="219"/>
                    <a:pt x="506" y="225"/>
                    <a:pt x="500" y="231"/>
                  </a:cubicBezTo>
                  <a:cubicBezTo>
                    <a:pt x="490" y="242"/>
                    <a:pt x="479" y="252"/>
                    <a:pt x="468" y="262"/>
                  </a:cubicBezTo>
                  <a:cubicBezTo>
                    <a:pt x="449" y="280"/>
                    <a:pt x="428" y="297"/>
                    <a:pt x="409" y="315"/>
                  </a:cubicBezTo>
                  <a:cubicBezTo>
                    <a:pt x="404" y="317"/>
                    <a:pt x="402" y="319"/>
                    <a:pt x="403" y="321"/>
                  </a:cubicBezTo>
                  <a:cubicBezTo>
                    <a:pt x="400" y="323"/>
                    <a:pt x="398" y="325"/>
                    <a:pt x="396" y="327"/>
                  </a:cubicBezTo>
                  <a:cubicBezTo>
                    <a:pt x="395" y="329"/>
                    <a:pt x="397" y="331"/>
                    <a:pt x="399" y="330"/>
                  </a:cubicBezTo>
                  <a:cubicBezTo>
                    <a:pt x="404" y="325"/>
                    <a:pt x="409" y="320"/>
                    <a:pt x="414" y="316"/>
                  </a:cubicBezTo>
                  <a:cubicBezTo>
                    <a:pt x="414" y="316"/>
                    <a:pt x="415" y="316"/>
                    <a:pt x="416" y="315"/>
                  </a:cubicBezTo>
                  <a:cubicBezTo>
                    <a:pt x="418" y="314"/>
                    <a:pt x="420" y="312"/>
                    <a:pt x="421" y="310"/>
                  </a:cubicBezTo>
                  <a:cubicBezTo>
                    <a:pt x="421" y="310"/>
                    <a:pt x="421" y="310"/>
                    <a:pt x="421" y="310"/>
                  </a:cubicBezTo>
                  <a:cubicBezTo>
                    <a:pt x="429" y="304"/>
                    <a:pt x="437" y="297"/>
                    <a:pt x="445" y="292"/>
                  </a:cubicBezTo>
                  <a:cubicBezTo>
                    <a:pt x="433" y="306"/>
                    <a:pt x="418" y="317"/>
                    <a:pt x="408" y="333"/>
                  </a:cubicBezTo>
                  <a:cubicBezTo>
                    <a:pt x="407" y="335"/>
                    <a:pt x="409" y="337"/>
                    <a:pt x="411" y="336"/>
                  </a:cubicBezTo>
                  <a:cubicBezTo>
                    <a:pt x="416" y="332"/>
                    <a:pt x="421" y="328"/>
                    <a:pt x="426" y="324"/>
                  </a:cubicBezTo>
                  <a:cubicBezTo>
                    <a:pt x="423" y="327"/>
                    <a:pt x="421" y="331"/>
                    <a:pt x="418" y="334"/>
                  </a:cubicBezTo>
                  <a:cubicBezTo>
                    <a:pt x="417" y="336"/>
                    <a:pt x="419" y="338"/>
                    <a:pt x="421" y="337"/>
                  </a:cubicBezTo>
                  <a:cubicBezTo>
                    <a:pt x="428" y="333"/>
                    <a:pt x="434" y="329"/>
                    <a:pt x="441" y="324"/>
                  </a:cubicBezTo>
                  <a:cubicBezTo>
                    <a:pt x="435" y="330"/>
                    <a:pt x="429" y="336"/>
                    <a:pt x="424" y="342"/>
                  </a:cubicBezTo>
                  <a:cubicBezTo>
                    <a:pt x="423" y="344"/>
                    <a:pt x="425" y="346"/>
                    <a:pt x="426" y="345"/>
                  </a:cubicBezTo>
                  <a:cubicBezTo>
                    <a:pt x="429" y="345"/>
                    <a:pt x="431" y="343"/>
                    <a:pt x="434" y="342"/>
                  </a:cubicBezTo>
                  <a:cubicBezTo>
                    <a:pt x="428" y="349"/>
                    <a:pt x="423" y="356"/>
                    <a:pt x="421" y="365"/>
                  </a:cubicBezTo>
                  <a:cubicBezTo>
                    <a:pt x="420" y="366"/>
                    <a:pt x="422" y="368"/>
                    <a:pt x="423" y="367"/>
                  </a:cubicBezTo>
                  <a:cubicBezTo>
                    <a:pt x="427" y="365"/>
                    <a:pt x="431" y="363"/>
                    <a:pt x="435" y="360"/>
                  </a:cubicBezTo>
                  <a:cubicBezTo>
                    <a:pt x="435" y="361"/>
                    <a:pt x="436" y="362"/>
                    <a:pt x="437" y="361"/>
                  </a:cubicBezTo>
                  <a:cubicBezTo>
                    <a:pt x="443" y="357"/>
                    <a:pt x="449" y="354"/>
                    <a:pt x="455" y="350"/>
                  </a:cubicBezTo>
                  <a:cubicBezTo>
                    <a:pt x="450" y="354"/>
                    <a:pt x="447" y="359"/>
                    <a:pt x="447" y="364"/>
                  </a:cubicBezTo>
                  <a:cubicBezTo>
                    <a:pt x="447" y="365"/>
                    <a:pt x="448" y="365"/>
                    <a:pt x="448" y="364"/>
                  </a:cubicBezTo>
                  <a:cubicBezTo>
                    <a:pt x="449" y="357"/>
                    <a:pt x="459" y="350"/>
                    <a:pt x="463" y="346"/>
                  </a:cubicBezTo>
                  <a:cubicBezTo>
                    <a:pt x="469" y="340"/>
                    <a:pt x="476" y="335"/>
                    <a:pt x="482" y="329"/>
                  </a:cubicBezTo>
                  <a:cubicBezTo>
                    <a:pt x="483" y="327"/>
                    <a:pt x="481" y="325"/>
                    <a:pt x="479" y="326"/>
                  </a:cubicBezTo>
                  <a:cubicBezTo>
                    <a:pt x="472" y="332"/>
                    <a:pt x="465" y="338"/>
                    <a:pt x="458" y="344"/>
                  </a:cubicBezTo>
                  <a:cubicBezTo>
                    <a:pt x="462" y="339"/>
                    <a:pt x="467" y="335"/>
                    <a:pt x="471" y="330"/>
                  </a:cubicBezTo>
                  <a:cubicBezTo>
                    <a:pt x="472" y="328"/>
                    <a:pt x="470" y="325"/>
                    <a:pt x="468" y="327"/>
                  </a:cubicBezTo>
                  <a:cubicBezTo>
                    <a:pt x="455" y="339"/>
                    <a:pt x="442" y="352"/>
                    <a:pt x="426" y="361"/>
                  </a:cubicBezTo>
                  <a:cubicBezTo>
                    <a:pt x="431" y="349"/>
                    <a:pt x="441" y="340"/>
                    <a:pt x="451" y="333"/>
                  </a:cubicBezTo>
                  <a:cubicBezTo>
                    <a:pt x="457" y="328"/>
                    <a:pt x="463" y="323"/>
                    <a:pt x="469" y="319"/>
                  </a:cubicBezTo>
                  <a:cubicBezTo>
                    <a:pt x="471" y="317"/>
                    <a:pt x="469" y="314"/>
                    <a:pt x="467" y="315"/>
                  </a:cubicBezTo>
                  <a:cubicBezTo>
                    <a:pt x="461" y="320"/>
                    <a:pt x="455" y="324"/>
                    <a:pt x="449" y="329"/>
                  </a:cubicBezTo>
                  <a:cubicBezTo>
                    <a:pt x="443" y="333"/>
                    <a:pt x="438" y="336"/>
                    <a:pt x="432" y="339"/>
                  </a:cubicBezTo>
                  <a:cubicBezTo>
                    <a:pt x="444" y="325"/>
                    <a:pt x="459" y="316"/>
                    <a:pt x="472" y="304"/>
                  </a:cubicBezTo>
                  <a:cubicBezTo>
                    <a:pt x="474" y="302"/>
                    <a:pt x="471" y="299"/>
                    <a:pt x="469" y="301"/>
                  </a:cubicBezTo>
                  <a:cubicBezTo>
                    <a:pt x="455" y="309"/>
                    <a:pt x="442" y="319"/>
                    <a:pt x="428" y="328"/>
                  </a:cubicBezTo>
                  <a:cubicBezTo>
                    <a:pt x="438" y="316"/>
                    <a:pt x="450" y="307"/>
                    <a:pt x="459" y="296"/>
                  </a:cubicBezTo>
                  <a:cubicBezTo>
                    <a:pt x="460" y="295"/>
                    <a:pt x="460" y="294"/>
                    <a:pt x="459" y="293"/>
                  </a:cubicBezTo>
                  <a:cubicBezTo>
                    <a:pt x="482" y="273"/>
                    <a:pt x="504" y="251"/>
                    <a:pt x="529" y="234"/>
                  </a:cubicBezTo>
                  <a:cubicBezTo>
                    <a:pt x="506" y="251"/>
                    <a:pt x="481" y="277"/>
                    <a:pt x="463" y="299"/>
                  </a:cubicBezTo>
                  <a:cubicBezTo>
                    <a:pt x="462" y="300"/>
                    <a:pt x="464" y="302"/>
                    <a:pt x="465" y="302"/>
                  </a:cubicBezTo>
                  <a:cubicBezTo>
                    <a:pt x="491" y="294"/>
                    <a:pt x="510" y="274"/>
                    <a:pt x="531" y="258"/>
                  </a:cubicBezTo>
                  <a:cubicBezTo>
                    <a:pt x="547" y="247"/>
                    <a:pt x="515" y="274"/>
                    <a:pt x="511" y="277"/>
                  </a:cubicBezTo>
                  <a:cubicBezTo>
                    <a:pt x="499" y="288"/>
                    <a:pt x="485" y="297"/>
                    <a:pt x="474" y="309"/>
                  </a:cubicBezTo>
                  <a:cubicBezTo>
                    <a:pt x="472" y="310"/>
                    <a:pt x="474" y="313"/>
                    <a:pt x="476" y="312"/>
                  </a:cubicBezTo>
                  <a:cubicBezTo>
                    <a:pt x="486" y="306"/>
                    <a:pt x="495" y="299"/>
                    <a:pt x="505" y="293"/>
                  </a:cubicBezTo>
                  <a:cubicBezTo>
                    <a:pt x="512" y="288"/>
                    <a:pt x="523" y="283"/>
                    <a:pt x="528" y="277"/>
                  </a:cubicBezTo>
                  <a:cubicBezTo>
                    <a:pt x="515" y="293"/>
                    <a:pt x="496" y="303"/>
                    <a:pt x="484" y="321"/>
                  </a:cubicBezTo>
                  <a:cubicBezTo>
                    <a:pt x="483" y="322"/>
                    <a:pt x="484" y="324"/>
                    <a:pt x="486" y="323"/>
                  </a:cubicBezTo>
                  <a:cubicBezTo>
                    <a:pt x="498" y="319"/>
                    <a:pt x="508" y="312"/>
                    <a:pt x="518" y="304"/>
                  </a:cubicBezTo>
                  <a:cubicBezTo>
                    <a:pt x="523" y="300"/>
                    <a:pt x="544" y="279"/>
                    <a:pt x="528" y="297"/>
                  </a:cubicBezTo>
                  <a:cubicBezTo>
                    <a:pt x="521" y="305"/>
                    <a:pt x="512" y="313"/>
                    <a:pt x="503" y="320"/>
                  </a:cubicBezTo>
                  <a:cubicBezTo>
                    <a:pt x="501" y="322"/>
                    <a:pt x="504" y="325"/>
                    <a:pt x="506" y="323"/>
                  </a:cubicBezTo>
                  <a:cubicBezTo>
                    <a:pt x="512" y="318"/>
                    <a:pt x="518" y="313"/>
                    <a:pt x="524" y="309"/>
                  </a:cubicBezTo>
                  <a:cubicBezTo>
                    <a:pt x="532" y="303"/>
                    <a:pt x="533" y="303"/>
                    <a:pt x="527" y="309"/>
                  </a:cubicBezTo>
                  <a:cubicBezTo>
                    <a:pt x="522" y="314"/>
                    <a:pt x="517" y="319"/>
                    <a:pt x="513" y="325"/>
                  </a:cubicBezTo>
                  <a:cubicBezTo>
                    <a:pt x="512" y="327"/>
                    <a:pt x="514" y="329"/>
                    <a:pt x="516" y="328"/>
                  </a:cubicBezTo>
                  <a:cubicBezTo>
                    <a:pt x="517" y="328"/>
                    <a:pt x="518" y="327"/>
                    <a:pt x="519" y="326"/>
                  </a:cubicBezTo>
                  <a:cubicBezTo>
                    <a:pt x="516" y="331"/>
                    <a:pt x="512" y="336"/>
                    <a:pt x="510" y="341"/>
                  </a:cubicBezTo>
                  <a:cubicBezTo>
                    <a:pt x="509" y="343"/>
                    <a:pt x="510" y="345"/>
                    <a:pt x="512" y="344"/>
                  </a:cubicBezTo>
                  <a:cubicBezTo>
                    <a:pt x="523" y="342"/>
                    <a:pt x="515" y="349"/>
                    <a:pt x="512" y="356"/>
                  </a:cubicBezTo>
                  <a:cubicBezTo>
                    <a:pt x="511" y="358"/>
                    <a:pt x="513" y="360"/>
                    <a:pt x="515" y="359"/>
                  </a:cubicBezTo>
                  <a:cubicBezTo>
                    <a:pt x="518" y="357"/>
                    <a:pt x="522" y="355"/>
                    <a:pt x="525" y="353"/>
                  </a:cubicBezTo>
                  <a:cubicBezTo>
                    <a:pt x="527" y="352"/>
                    <a:pt x="526" y="349"/>
                    <a:pt x="523" y="349"/>
                  </a:cubicBezTo>
                  <a:cubicBezTo>
                    <a:pt x="520" y="351"/>
                    <a:pt x="520" y="351"/>
                    <a:pt x="520" y="351"/>
                  </a:cubicBezTo>
                  <a:cubicBezTo>
                    <a:pt x="522" y="346"/>
                    <a:pt x="524" y="340"/>
                    <a:pt x="525" y="340"/>
                  </a:cubicBezTo>
                  <a:cubicBezTo>
                    <a:pt x="525" y="338"/>
                    <a:pt x="524" y="336"/>
                    <a:pt x="522" y="337"/>
                  </a:cubicBezTo>
                  <a:cubicBezTo>
                    <a:pt x="506" y="343"/>
                    <a:pt x="529" y="322"/>
                    <a:pt x="533" y="317"/>
                  </a:cubicBezTo>
                  <a:cubicBezTo>
                    <a:pt x="535" y="316"/>
                    <a:pt x="533" y="313"/>
                    <a:pt x="531" y="315"/>
                  </a:cubicBezTo>
                  <a:cubicBezTo>
                    <a:pt x="508" y="333"/>
                    <a:pt x="533" y="307"/>
                    <a:pt x="538" y="300"/>
                  </a:cubicBezTo>
                  <a:cubicBezTo>
                    <a:pt x="539" y="298"/>
                    <a:pt x="537" y="296"/>
                    <a:pt x="536" y="297"/>
                  </a:cubicBezTo>
                  <a:cubicBezTo>
                    <a:pt x="533" y="298"/>
                    <a:pt x="531" y="300"/>
                    <a:pt x="529" y="301"/>
                  </a:cubicBezTo>
                  <a:cubicBezTo>
                    <a:pt x="533" y="296"/>
                    <a:pt x="538" y="292"/>
                    <a:pt x="542" y="286"/>
                  </a:cubicBezTo>
                  <a:cubicBezTo>
                    <a:pt x="542" y="286"/>
                    <a:pt x="542" y="286"/>
                    <a:pt x="542" y="286"/>
                  </a:cubicBezTo>
                  <a:cubicBezTo>
                    <a:pt x="540" y="332"/>
                    <a:pt x="527" y="378"/>
                    <a:pt x="505" y="418"/>
                  </a:cubicBezTo>
                  <a:close/>
                  <a:moveTo>
                    <a:pt x="380" y="469"/>
                  </a:moveTo>
                  <a:cubicBezTo>
                    <a:pt x="391" y="458"/>
                    <a:pt x="403" y="447"/>
                    <a:pt x="414" y="436"/>
                  </a:cubicBezTo>
                  <a:cubicBezTo>
                    <a:pt x="405" y="447"/>
                    <a:pt x="395" y="457"/>
                    <a:pt x="384" y="466"/>
                  </a:cubicBezTo>
                  <a:cubicBezTo>
                    <a:pt x="383" y="467"/>
                    <a:pt x="382" y="468"/>
                    <a:pt x="380" y="469"/>
                  </a:cubicBezTo>
                  <a:close/>
                  <a:moveTo>
                    <a:pt x="354" y="457"/>
                  </a:moveTo>
                  <a:cubicBezTo>
                    <a:pt x="355" y="456"/>
                    <a:pt x="355" y="456"/>
                    <a:pt x="356" y="455"/>
                  </a:cubicBezTo>
                  <a:cubicBezTo>
                    <a:pt x="363" y="445"/>
                    <a:pt x="373" y="437"/>
                    <a:pt x="382" y="429"/>
                  </a:cubicBezTo>
                  <a:cubicBezTo>
                    <a:pt x="386" y="425"/>
                    <a:pt x="391" y="421"/>
                    <a:pt x="396" y="416"/>
                  </a:cubicBezTo>
                  <a:cubicBezTo>
                    <a:pt x="386" y="426"/>
                    <a:pt x="377" y="436"/>
                    <a:pt x="368" y="446"/>
                  </a:cubicBezTo>
                  <a:cubicBezTo>
                    <a:pt x="365" y="449"/>
                    <a:pt x="360" y="453"/>
                    <a:pt x="354" y="457"/>
                  </a:cubicBezTo>
                  <a:close/>
                  <a:moveTo>
                    <a:pt x="360" y="419"/>
                  </a:moveTo>
                  <a:cubicBezTo>
                    <a:pt x="368" y="409"/>
                    <a:pt x="377" y="400"/>
                    <a:pt x="385" y="390"/>
                  </a:cubicBezTo>
                  <a:cubicBezTo>
                    <a:pt x="388" y="385"/>
                    <a:pt x="411" y="353"/>
                    <a:pt x="399" y="371"/>
                  </a:cubicBezTo>
                  <a:cubicBezTo>
                    <a:pt x="389" y="388"/>
                    <a:pt x="376" y="402"/>
                    <a:pt x="362" y="416"/>
                  </a:cubicBezTo>
                  <a:cubicBezTo>
                    <a:pt x="362" y="417"/>
                    <a:pt x="361" y="418"/>
                    <a:pt x="360" y="419"/>
                  </a:cubicBezTo>
                  <a:close/>
                  <a:moveTo>
                    <a:pt x="542" y="285"/>
                  </a:moveTo>
                  <a:cubicBezTo>
                    <a:pt x="542" y="284"/>
                    <a:pt x="540" y="283"/>
                    <a:pt x="539" y="284"/>
                  </a:cubicBezTo>
                  <a:cubicBezTo>
                    <a:pt x="524" y="293"/>
                    <a:pt x="512" y="305"/>
                    <a:pt x="497" y="314"/>
                  </a:cubicBezTo>
                  <a:cubicBezTo>
                    <a:pt x="494" y="311"/>
                    <a:pt x="496" y="308"/>
                    <a:pt x="501" y="306"/>
                  </a:cubicBezTo>
                  <a:cubicBezTo>
                    <a:pt x="505" y="302"/>
                    <a:pt x="509" y="299"/>
                    <a:pt x="513" y="296"/>
                  </a:cubicBezTo>
                  <a:cubicBezTo>
                    <a:pt x="521" y="289"/>
                    <a:pt x="529" y="282"/>
                    <a:pt x="536" y="274"/>
                  </a:cubicBezTo>
                  <a:cubicBezTo>
                    <a:pt x="537" y="272"/>
                    <a:pt x="535" y="270"/>
                    <a:pt x="533" y="271"/>
                  </a:cubicBezTo>
                  <a:cubicBezTo>
                    <a:pt x="523" y="277"/>
                    <a:pt x="513" y="283"/>
                    <a:pt x="503" y="290"/>
                  </a:cubicBezTo>
                  <a:cubicBezTo>
                    <a:pt x="499" y="292"/>
                    <a:pt x="471" y="315"/>
                    <a:pt x="488" y="300"/>
                  </a:cubicBezTo>
                  <a:cubicBezTo>
                    <a:pt x="506" y="284"/>
                    <a:pt x="526" y="271"/>
                    <a:pt x="542" y="253"/>
                  </a:cubicBezTo>
                  <a:cubicBezTo>
                    <a:pt x="542" y="264"/>
                    <a:pt x="542" y="274"/>
                    <a:pt x="542" y="2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0" name="Freeform 33"/>
            <p:cNvSpPr/>
            <p:nvPr/>
          </p:nvSpPr>
          <p:spPr bwMode="auto">
            <a:xfrm>
              <a:off x="5280025" y="2974975"/>
              <a:ext cx="109538" cy="125413"/>
            </a:xfrm>
            <a:custGeom>
              <a:avLst/>
              <a:gdLst>
                <a:gd name="T0" fmla="*/ 27 w 29"/>
                <a:gd name="T1" fmla="*/ 11 h 33"/>
                <a:gd name="T2" fmla="*/ 27 w 29"/>
                <a:gd name="T3" fmla="*/ 7 h 33"/>
                <a:gd name="T4" fmla="*/ 26 w 29"/>
                <a:gd name="T5" fmla="*/ 5 h 33"/>
                <a:gd name="T6" fmla="*/ 27 w 29"/>
                <a:gd name="T7" fmla="*/ 3 h 33"/>
                <a:gd name="T8" fmla="*/ 24 w 29"/>
                <a:gd name="T9" fmla="*/ 1 h 33"/>
                <a:gd name="T10" fmla="*/ 5 w 29"/>
                <a:gd name="T11" fmla="*/ 21 h 33"/>
                <a:gd name="T12" fmla="*/ 7 w 29"/>
                <a:gd name="T13" fmla="*/ 24 h 33"/>
                <a:gd name="T14" fmla="*/ 15 w 29"/>
                <a:gd name="T15" fmla="*/ 17 h 33"/>
                <a:gd name="T16" fmla="*/ 0 w 29"/>
                <a:gd name="T17" fmla="*/ 30 h 33"/>
                <a:gd name="T18" fmla="*/ 1 w 29"/>
                <a:gd name="T19" fmla="*/ 32 h 33"/>
                <a:gd name="T20" fmla="*/ 22 w 29"/>
                <a:gd name="T21" fmla="*/ 12 h 33"/>
                <a:gd name="T22" fmla="*/ 24 w 29"/>
                <a:gd name="T23" fmla="*/ 11 h 33"/>
                <a:gd name="T24" fmla="*/ 18 w 29"/>
                <a:gd name="T25" fmla="*/ 25 h 33"/>
                <a:gd name="T26" fmla="*/ 16 w 29"/>
                <a:gd name="T27" fmla="*/ 29 h 33"/>
                <a:gd name="T28" fmla="*/ 19 w 29"/>
                <a:gd name="T29" fmla="*/ 31 h 33"/>
                <a:gd name="T30" fmla="*/ 28 w 29"/>
                <a:gd name="T31" fmla="*/ 13 h 33"/>
                <a:gd name="T32" fmla="*/ 27 w 29"/>
                <a:gd name="T33" fmla="*/ 1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3">
                  <a:moveTo>
                    <a:pt x="27" y="11"/>
                  </a:moveTo>
                  <a:cubicBezTo>
                    <a:pt x="28" y="10"/>
                    <a:pt x="28" y="9"/>
                    <a:pt x="27" y="7"/>
                  </a:cubicBezTo>
                  <a:cubicBezTo>
                    <a:pt x="27" y="6"/>
                    <a:pt x="27" y="5"/>
                    <a:pt x="26" y="5"/>
                  </a:cubicBezTo>
                  <a:cubicBezTo>
                    <a:pt x="26" y="5"/>
                    <a:pt x="27" y="4"/>
                    <a:pt x="27" y="3"/>
                  </a:cubicBezTo>
                  <a:cubicBezTo>
                    <a:pt x="28" y="2"/>
                    <a:pt x="26" y="0"/>
                    <a:pt x="24" y="1"/>
                  </a:cubicBezTo>
                  <a:cubicBezTo>
                    <a:pt x="17" y="7"/>
                    <a:pt x="11" y="14"/>
                    <a:pt x="5" y="21"/>
                  </a:cubicBezTo>
                  <a:cubicBezTo>
                    <a:pt x="3" y="22"/>
                    <a:pt x="5" y="25"/>
                    <a:pt x="7" y="24"/>
                  </a:cubicBezTo>
                  <a:cubicBezTo>
                    <a:pt x="10" y="22"/>
                    <a:pt x="12" y="19"/>
                    <a:pt x="15" y="17"/>
                  </a:cubicBezTo>
                  <a:cubicBezTo>
                    <a:pt x="11" y="23"/>
                    <a:pt x="7" y="28"/>
                    <a:pt x="0" y="30"/>
                  </a:cubicBezTo>
                  <a:cubicBezTo>
                    <a:pt x="0" y="31"/>
                    <a:pt x="0" y="32"/>
                    <a:pt x="1" y="32"/>
                  </a:cubicBezTo>
                  <a:cubicBezTo>
                    <a:pt x="10" y="29"/>
                    <a:pt x="16" y="20"/>
                    <a:pt x="22" y="12"/>
                  </a:cubicBezTo>
                  <a:cubicBezTo>
                    <a:pt x="22" y="12"/>
                    <a:pt x="23" y="11"/>
                    <a:pt x="24" y="11"/>
                  </a:cubicBezTo>
                  <a:cubicBezTo>
                    <a:pt x="23" y="16"/>
                    <a:pt x="21" y="20"/>
                    <a:pt x="18" y="25"/>
                  </a:cubicBezTo>
                  <a:cubicBezTo>
                    <a:pt x="17" y="26"/>
                    <a:pt x="17" y="28"/>
                    <a:pt x="16" y="29"/>
                  </a:cubicBezTo>
                  <a:cubicBezTo>
                    <a:pt x="15" y="31"/>
                    <a:pt x="18" y="33"/>
                    <a:pt x="19" y="31"/>
                  </a:cubicBezTo>
                  <a:cubicBezTo>
                    <a:pt x="23" y="25"/>
                    <a:pt x="26" y="20"/>
                    <a:pt x="28" y="13"/>
                  </a:cubicBezTo>
                  <a:cubicBezTo>
                    <a:pt x="29" y="12"/>
                    <a:pt x="28" y="12"/>
                    <a:pt x="2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1" name="Freeform 38"/>
            <p:cNvSpPr/>
            <p:nvPr/>
          </p:nvSpPr>
          <p:spPr bwMode="auto">
            <a:xfrm>
              <a:off x="3252788" y="1671638"/>
              <a:ext cx="49213" cy="68263"/>
            </a:xfrm>
            <a:custGeom>
              <a:avLst/>
              <a:gdLst>
                <a:gd name="T0" fmla="*/ 9 w 13"/>
                <a:gd name="T1" fmla="*/ 7 h 18"/>
                <a:gd name="T2" fmla="*/ 6 w 13"/>
                <a:gd name="T3" fmla="*/ 6 h 18"/>
                <a:gd name="T4" fmla="*/ 5 w 13"/>
                <a:gd name="T5" fmla="*/ 8 h 18"/>
                <a:gd name="T6" fmla="*/ 4 w 13"/>
                <a:gd name="T7" fmla="*/ 7 h 18"/>
                <a:gd name="T8" fmla="*/ 4 w 13"/>
                <a:gd name="T9" fmla="*/ 2 h 18"/>
                <a:gd name="T10" fmla="*/ 2 w 13"/>
                <a:gd name="T11" fmla="*/ 1 h 18"/>
                <a:gd name="T12" fmla="*/ 0 w 13"/>
                <a:gd name="T13" fmla="*/ 5 h 18"/>
                <a:gd name="T14" fmla="*/ 1 w 13"/>
                <a:gd name="T15" fmla="*/ 7 h 18"/>
                <a:gd name="T16" fmla="*/ 0 w 13"/>
                <a:gd name="T17" fmla="*/ 14 h 18"/>
                <a:gd name="T18" fmla="*/ 3 w 13"/>
                <a:gd name="T19" fmla="*/ 15 h 18"/>
                <a:gd name="T20" fmla="*/ 7 w 13"/>
                <a:gd name="T21" fmla="*/ 11 h 18"/>
                <a:gd name="T22" fmla="*/ 10 w 13"/>
                <a:gd name="T23" fmla="*/ 17 h 18"/>
                <a:gd name="T24" fmla="*/ 12 w 13"/>
                <a:gd name="T25" fmla="*/ 16 h 18"/>
                <a:gd name="T26" fmla="*/ 9 w 13"/>
                <a:gd name="T27" fmla="*/ 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8">
                  <a:moveTo>
                    <a:pt x="9" y="7"/>
                  </a:moveTo>
                  <a:cubicBezTo>
                    <a:pt x="9" y="6"/>
                    <a:pt x="7" y="5"/>
                    <a:pt x="6" y="6"/>
                  </a:cubicBezTo>
                  <a:cubicBezTo>
                    <a:pt x="6" y="7"/>
                    <a:pt x="5" y="8"/>
                    <a:pt x="5" y="8"/>
                  </a:cubicBezTo>
                  <a:cubicBezTo>
                    <a:pt x="4" y="8"/>
                    <a:pt x="4" y="8"/>
                    <a:pt x="4" y="7"/>
                  </a:cubicBezTo>
                  <a:cubicBezTo>
                    <a:pt x="4" y="5"/>
                    <a:pt x="4" y="4"/>
                    <a:pt x="4" y="2"/>
                  </a:cubicBezTo>
                  <a:cubicBezTo>
                    <a:pt x="4" y="1"/>
                    <a:pt x="3" y="0"/>
                    <a:pt x="2" y="1"/>
                  </a:cubicBezTo>
                  <a:cubicBezTo>
                    <a:pt x="1" y="2"/>
                    <a:pt x="0" y="4"/>
                    <a:pt x="0" y="5"/>
                  </a:cubicBezTo>
                  <a:cubicBezTo>
                    <a:pt x="1" y="6"/>
                    <a:pt x="1" y="6"/>
                    <a:pt x="1" y="7"/>
                  </a:cubicBezTo>
                  <a:cubicBezTo>
                    <a:pt x="1" y="9"/>
                    <a:pt x="1" y="11"/>
                    <a:pt x="0" y="14"/>
                  </a:cubicBezTo>
                  <a:cubicBezTo>
                    <a:pt x="0" y="16"/>
                    <a:pt x="2" y="17"/>
                    <a:pt x="3" y="15"/>
                  </a:cubicBezTo>
                  <a:cubicBezTo>
                    <a:pt x="4" y="13"/>
                    <a:pt x="6" y="12"/>
                    <a:pt x="7" y="11"/>
                  </a:cubicBezTo>
                  <a:cubicBezTo>
                    <a:pt x="8" y="13"/>
                    <a:pt x="9" y="15"/>
                    <a:pt x="10" y="17"/>
                  </a:cubicBezTo>
                  <a:cubicBezTo>
                    <a:pt x="10" y="18"/>
                    <a:pt x="12" y="18"/>
                    <a:pt x="12" y="16"/>
                  </a:cubicBezTo>
                  <a:cubicBezTo>
                    <a:pt x="13" y="13"/>
                    <a:pt x="10" y="11"/>
                    <a:pt x="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122" name="组合 121"/>
          <p:cNvGrpSpPr/>
          <p:nvPr/>
        </p:nvGrpSpPr>
        <p:grpSpPr>
          <a:xfrm>
            <a:off x="1642304" y="1833141"/>
            <a:ext cx="1766352" cy="1956924"/>
            <a:chOff x="1539875" y="1193800"/>
            <a:chExt cx="1971676" cy="2184401"/>
          </a:xfrm>
          <a:solidFill>
            <a:schemeClr val="accent1">
              <a:lumMod val="50000"/>
            </a:schemeClr>
          </a:solidFill>
        </p:grpSpPr>
        <p:sp>
          <p:nvSpPr>
            <p:cNvPr id="123" name="Freeform 34"/>
            <p:cNvSpPr>
              <a:spLocks noEditPoints="1"/>
            </p:cNvSpPr>
            <p:nvPr/>
          </p:nvSpPr>
          <p:spPr bwMode="auto">
            <a:xfrm>
              <a:off x="1919288" y="1193800"/>
              <a:ext cx="1592263" cy="2124075"/>
            </a:xfrm>
            <a:custGeom>
              <a:avLst/>
              <a:gdLst>
                <a:gd name="T0" fmla="*/ 420 w 424"/>
                <a:gd name="T1" fmla="*/ 245 h 564"/>
                <a:gd name="T2" fmla="*/ 2 w 424"/>
                <a:gd name="T3" fmla="*/ 81 h 564"/>
                <a:gd name="T4" fmla="*/ 274 w 424"/>
                <a:gd name="T5" fmla="*/ 45 h 564"/>
                <a:gd name="T6" fmla="*/ 263 w 424"/>
                <a:gd name="T7" fmla="*/ 52 h 564"/>
                <a:gd name="T8" fmla="*/ 270 w 424"/>
                <a:gd name="T9" fmla="*/ 62 h 564"/>
                <a:gd name="T10" fmla="*/ 286 w 424"/>
                <a:gd name="T11" fmla="*/ 74 h 564"/>
                <a:gd name="T12" fmla="*/ 292 w 424"/>
                <a:gd name="T13" fmla="*/ 94 h 564"/>
                <a:gd name="T14" fmla="*/ 295 w 424"/>
                <a:gd name="T15" fmla="*/ 110 h 564"/>
                <a:gd name="T16" fmla="*/ 295 w 424"/>
                <a:gd name="T17" fmla="*/ 128 h 564"/>
                <a:gd name="T18" fmla="*/ 311 w 424"/>
                <a:gd name="T19" fmla="*/ 131 h 564"/>
                <a:gd name="T20" fmla="*/ 323 w 424"/>
                <a:gd name="T21" fmla="*/ 121 h 564"/>
                <a:gd name="T22" fmla="*/ 307 w 424"/>
                <a:gd name="T23" fmla="*/ 116 h 564"/>
                <a:gd name="T24" fmla="*/ 303 w 424"/>
                <a:gd name="T25" fmla="*/ 99 h 564"/>
                <a:gd name="T26" fmla="*/ 296 w 424"/>
                <a:gd name="T27" fmla="*/ 86 h 564"/>
                <a:gd name="T28" fmla="*/ 291 w 424"/>
                <a:gd name="T29" fmla="*/ 68 h 564"/>
                <a:gd name="T30" fmla="*/ 291 w 424"/>
                <a:gd name="T31" fmla="*/ 54 h 564"/>
                <a:gd name="T32" fmla="*/ 391 w 424"/>
                <a:gd name="T33" fmla="*/ 190 h 564"/>
                <a:gd name="T34" fmla="*/ 383 w 424"/>
                <a:gd name="T35" fmla="*/ 193 h 564"/>
                <a:gd name="T36" fmla="*/ 387 w 424"/>
                <a:gd name="T37" fmla="*/ 198 h 564"/>
                <a:gd name="T38" fmla="*/ 398 w 424"/>
                <a:gd name="T39" fmla="*/ 200 h 564"/>
                <a:gd name="T40" fmla="*/ 400 w 424"/>
                <a:gd name="T41" fmla="*/ 209 h 564"/>
                <a:gd name="T42" fmla="*/ 408 w 424"/>
                <a:gd name="T43" fmla="*/ 232 h 564"/>
                <a:gd name="T44" fmla="*/ 402 w 424"/>
                <a:gd name="T45" fmla="*/ 246 h 564"/>
                <a:gd name="T46" fmla="*/ 401 w 424"/>
                <a:gd name="T47" fmla="*/ 261 h 564"/>
                <a:gd name="T48" fmla="*/ 402 w 424"/>
                <a:gd name="T49" fmla="*/ 280 h 564"/>
                <a:gd name="T50" fmla="*/ 396 w 424"/>
                <a:gd name="T51" fmla="*/ 294 h 564"/>
                <a:gd name="T52" fmla="*/ 401 w 424"/>
                <a:gd name="T53" fmla="*/ 296 h 564"/>
                <a:gd name="T54" fmla="*/ 380 w 424"/>
                <a:gd name="T55" fmla="*/ 330 h 564"/>
                <a:gd name="T56" fmla="*/ 408 w 424"/>
                <a:gd name="T57" fmla="*/ 303 h 564"/>
                <a:gd name="T58" fmla="*/ 384 w 424"/>
                <a:gd name="T59" fmla="*/ 344 h 564"/>
                <a:gd name="T60" fmla="*/ 411 w 424"/>
                <a:gd name="T61" fmla="*/ 312 h 564"/>
                <a:gd name="T62" fmla="*/ 395 w 424"/>
                <a:gd name="T63" fmla="*/ 356 h 564"/>
                <a:gd name="T64" fmla="*/ 405 w 424"/>
                <a:gd name="T65" fmla="*/ 353 h 564"/>
                <a:gd name="T66" fmla="*/ 404 w 424"/>
                <a:gd name="T67" fmla="*/ 361 h 564"/>
                <a:gd name="T68" fmla="*/ 246 w 424"/>
                <a:gd name="T69" fmla="*/ 560 h 564"/>
                <a:gd name="T70" fmla="*/ 419 w 424"/>
                <a:gd name="T71" fmla="*/ 343 h 564"/>
                <a:gd name="T72" fmla="*/ 420 w 424"/>
                <a:gd name="T73" fmla="*/ 245 h 564"/>
                <a:gd name="T74" fmla="*/ 280 w 424"/>
                <a:gd name="T75" fmla="*/ 48 h 564"/>
                <a:gd name="T76" fmla="*/ 400 w 424"/>
                <a:gd name="T77" fmla="*/ 256 h 564"/>
                <a:gd name="T78" fmla="*/ 410 w 424"/>
                <a:gd name="T79" fmla="*/ 247 h 564"/>
                <a:gd name="T80" fmla="*/ 412 w 424"/>
                <a:gd name="T81" fmla="*/ 279 h 564"/>
                <a:gd name="T82" fmla="*/ 407 w 424"/>
                <a:gd name="T83" fmla="*/ 311 h 564"/>
                <a:gd name="T84" fmla="*/ 407 w 424"/>
                <a:gd name="T85" fmla="*/ 311 h 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3" h="564">
                  <a:moveTo>
                    <a:pt x="420" y="245"/>
                  </a:moveTo>
                  <a:cubicBezTo>
                    <a:pt x="420" y="245"/>
                    <a:pt x="420" y="245"/>
                    <a:pt x="420" y="245"/>
                  </a:cubicBezTo>
                  <a:cubicBezTo>
                    <a:pt x="420" y="245"/>
                    <a:pt x="420" y="245"/>
                    <a:pt x="420" y="245"/>
                  </a:cubicBezTo>
                  <a:cubicBezTo>
                    <a:pt x="416" y="213"/>
                    <a:pt x="408" y="182"/>
                    <a:pt x="394" y="153"/>
                  </a:cubicBezTo>
                  <a:cubicBezTo>
                    <a:pt x="364" y="89"/>
                    <a:pt x="307" y="39"/>
                    <a:pt x="238" y="21"/>
                  </a:cubicBezTo>
                  <a:cubicBezTo>
                    <a:pt x="157" y="0"/>
                    <a:pt x="68" y="34"/>
                    <a:pt x="2" y="81"/>
                  </a:cubicBezTo>
                  <a:cubicBezTo>
                    <a:pt x="0" y="82"/>
                    <a:pt x="2" y="86"/>
                    <a:pt x="4" y="85"/>
                  </a:cubicBezTo>
                  <a:cubicBezTo>
                    <a:pt x="75" y="45"/>
                    <a:pt x="153" y="16"/>
                    <a:pt x="235" y="33"/>
                  </a:cubicBezTo>
                  <a:cubicBezTo>
                    <a:pt x="249" y="36"/>
                    <a:pt x="262" y="40"/>
                    <a:pt x="274" y="45"/>
                  </a:cubicBezTo>
                  <a:cubicBezTo>
                    <a:pt x="270" y="48"/>
                    <a:pt x="265" y="50"/>
                    <a:pt x="264" y="49"/>
                  </a:cubicBezTo>
                  <a:cubicBezTo>
                    <a:pt x="264" y="49"/>
                    <a:pt x="262" y="49"/>
                    <a:pt x="262" y="50"/>
                  </a:cubicBezTo>
                  <a:cubicBezTo>
                    <a:pt x="263" y="51"/>
                    <a:pt x="263" y="51"/>
                    <a:pt x="263" y="52"/>
                  </a:cubicBezTo>
                  <a:cubicBezTo>
                    <a:pt x="263" y="52"/>
                    <a:pt x="264" y="52"/>
                    <a:pt x="264" y="52"/>
                  </a:cubicBezTo>
                  <a:cubicBezTo>
                    <a:pt x="267" y="52"/>
                    <a:pt x="266" y="52"/>
                    <a:pt x="269" y="51"/>
                  </a:cubicBezTo>
                  <a:cubicBezTo>
                    <a:pt x="279" y="47"/>
                    <a:pt x="272" y="58"/>
                    <a:pt x="270" y="62"/>
                  </a:cubicBezTo>
                  <a:cubicBezTo>
                    <a:pt x="269" y="63"/>
                    <a:pt x="270" y="65"/>
                    <a:pt x="272" y="64"/>
                  </a:cubicBezTo>
                  <a:cubicBezTo>
                    <a:pt x="282" y="60"/>
                    <a:pt x="288" y="59"/>
                    <a:pt x="283" y="72"/>
                  </a:cubicBezTo>
                  <a:cubicBezTo>
                    <a:pt x="283" y="74"/>
                    <a:pt x="285" y="75"/>
                    <a:pt x="286" y="74"/>
                  </a:cubicBezTo>
                  <a:cubicBezTo>
                    <a:pt x="289" y="72"/>
                    <a:pt x="293" y="71"/>
                    <a:pt x="297" y="69"/>
                  </a:cubicBezTo>
                  <a:cubicBezTo>
                    <a:pt x="296" y="69"/>
                    <a:pt x="291" y="88"/>
                    <a:pt x="289" y="91"/>
                  </a:cubicBezTo>
                  <a:cubicBezTo>
                    <a:pt x="288" y="93"/>
                    <a:pt x="290" y="95"/>
                    <a:pt x="292" y="94"/>
                  </a:cubicBezTo>
                  <a:cubicBezTo>
                    <a:pt x="298" y="89"/>
                    <a:pt x="303" y="84"/>
                    <a:pt x="310" y="80"/>
                  </a:cubicBezTo>
                  <a:cubicBezTo>
                    <a:pt x="305" y="90"/>
                    <a:pt x="298" y="98"/>
                    <a:pt x="292" y="107"/>
                  </a:cubicBezTo>
                  <a:cubicBezTo>
                    <a:pt x="291" y="109"/>
                    <a:pt x="293" y="111"/>
                    <a:pt x="295" y="110"/>
                  </a:cubicBezTo>
                  <a:cubicBezTo>
                    <a:pt x="300" y="107"/>
                    <a:pt x="300" y="106"/>
                    <a:pt x="305" y="103"/>
                  </a:cubicBezTo>
                  <a:cubicBezTo>
                    <a:pt x="308" y="100"/>
                    <a:pt x="325" y="80"/>
                    <a:pt x="319" y="93"/>
                  </a:cubicBezTo>
                  <a:cubicBezTo>
                    <a:pt x="312" y="105"/>
                    <a:pt x="302" y="116"/>
                    <a:pt x="295" y="128"/>
                  </a:cubicBezTo>
                  <a:cubicBezTo>
                    <a:pt x="294" y="129"/>
                    <a:pt x="296" y="132"/>
                    <a:pt x="297" y="130"/>
                  </a:cubicBezTo>
                  <a:cubicBezTo>
                    <a:pt x="309" y="121"/>
                    <a:pt x="318" y="108"/>
                    <a:pt x="331" y="100"/>
                  </a:cubicBezTo>
                  <a:cubicBezTo>
                    <a:pt x="326" y="111"/>
                    <a:pt x="317" y="120"/>
                    <a:pt x="311" y="131"/>
                  </a:cubicBezTo>
                  <a:cubicBezTo>
                    <a:pt x="309" y="133"/>
                    <a:pt x="312" y="135"/>
                    <a:pt x="314" y="134"/>
                  </a:cubicBezTo>
                  <a:cubicBezTo>
                    <a:pt x="317" y="130"/>
                    <a:pt x="320" y="127"/>
                    <a:pt x="323" y="123"/>
                  </a:cubicBezTo>
                  <a:cubicBezTo>
                    <a:pt x="323" y="122"/>
                    <a:pt x="323" y="121"/>
                    <a:pt x="323" y="121"/>
                  </a:cubicBezTo>
                  <a:cubicBezTo>
                    <a:pt x="329" y="113"/>
                    <a:pt x="334" y="105"/>
                    <a:pt x="337" y="96"/>
                  </a:cubicBezTo>
                  <a:cubicBezTo>
                    <a:pt x="338" y="94"/>
                    <a:pt x="336" y="93"/>
                    <a:pt x="334" y="94"/>
                  </a:cubicBezTo>
                  <a:cubicBezTo>
                    <a:pt x="323" y="98"/>
                    <a:pt x="316" y="107"/>
                    <a:pt x="307" y="116"/>
                  </a:cubicBezTo>
                  <a:cubicBezTo>
                    <a:pt x="315" y="106"/>
                    <a:pt x="322" y="96"/>
                    <a:pt x="327" y="85"/>
                  </a:cubicBezTo>
                  <a:cubicBezTo>
                    <a:pt x="327" y="83"/>
                    <a:pt x="325" y="82"/>
                    <a:pt x="324" y="82"/>
                  </a:cubicBezTo>
                  <a:cubicBezTo>
                    <a:pt x="316" y="87"/>
                    <a:pt x="309" y="93"/>
                    <a:pt x="303" y="99"/>
                  </a:cubicBezTo>
                  <a:cubicBezTo>
                    <a:pt x="308" y="92"/>
                    <a:pt x="313" y="84"/>
                    <a:pt x="316" y="76"/>
                  </a:cubicBezTo>
                  <a:cubicBezTo>
                    <a:pt x="317" y="74"/>
                    <a:pt x="316" y="72"/>
                    <a:pt x="314" y="73"/>
                  </a:cubicBezTo>
                  <a:cubicBezTo>
                    <a:pt x="307" y="77"/>
                    <a:pt x="302" y="81"/>
                    <a:pt x="296" y="86"/>
                  </a:cubicBezTo>
                  <a:cubicBezTo>
                    <a:pt x="299" y="79"/>
                    <a:pt x="301" y="73"/>
                    <a:pt x="301" y="66"/>
                  </a:cubicBezTo>
                  <a:cubicBezTo>
                    <a:pt x="300" y="64"/>
                    <a:pt x="299" y="63"/>
                    <a:pt x="298" y="64"/>
                  </a:cubicBezTo>
                  <a:cubicBezTo>
                    <a:pt x="295" y="66"/>
                    <a:pt x="293" y="67"/>
                    <a:pt x="291" y="68"/>
                  </a:cubicBezTo>
                  <a:cubicBezTo>
                    <a:pt x="290" y="68"/>
                    <a:pt x="289" y="68"/>
                    <a:pt x="288" y="69"/>
                  </a:cubicBezTo>
                  <a:cubicBezTo>
                    <a:pt x="290" y="64"/>
                    <a:pt x="291" y="59"/>
                    <a:pt x="291" y="54"/>
                  </a:cubicBezTo>
                  <a:cubicBezTo>
                    <a:pt x="291" y="54"/>
                    <a:pt x="291" y="54"/>
                    <a:pt x="291" y="54"/>
                  </a:cubicBezTo>
                  <a:cubicBezTo>
                    <a:pt x="332" y="78"/>
                    <a:pt x="364" y="115"/>
                    <a:pt x="385" y="158"/>
                  </a:cubicBezTo>
                  <a:cubicBezTo>
                    <a:pt x="390" y="167"/>
                    <a:pt x="393" y="176"/>
                    <a:pt x="397" y="185"/>
                  </a:cubicBezTo>
                  <a:cubicBezTo>
                    <a:pt x="395" y="187"/>
                    <a:pt x="393" y="188"/>
                    <a:pt x="391" y="190"/>
                  </a:cubicBezTo>
                  <a:cubicBezTo>
                    <a:pt x="392" y="187"/>
                    <a:pt x="393" y="183"/>
                    <a:pt x="394" y="180"/>
                  </a:cubicBezTo>
                  <a:cubicBezTo>
                    <a:pt x="394" y="179"/>
                    <a:pt x="392" y="178"/>
                    <a:pt x="391" y="179"/>
                  </a:cubicBezTo>
                  <a:cubicBezTo>
                    <a:pt x="389" y="184"/>
                    <a:pt x="386" y="188"/>
                    <a:pt x="383" y="193"/>
                  </a:cubicBezTo>
                  <a:cubicBezTo>
                    <a:pt x="383" y="194"/>
                    <a:pt x="384" y="195"/>
                    <a:pt x="385" y="194"/>
                  </a:cubicBezTo>
                  <a:cubicBezTo>
                    <a:pt x="384" y="195"/>
                    <a:pt x="384" y="196"/>
                    <a:pt x="384" y="196"/>
                  </a:cubicBezTo>
                  <a:cubicBezTo>
                    <a:pt x="383" y="198"/>
                    <a:pt x="385" y="200"/>
                    <a:pt x="387" y="198"/>
                  </a:cubicBezTo>
                  <a:cubicBezTo>
                    <a:pt x="389" y="195"/>
                    <a:pt x="393" y="193"/>
                    <a:pt x="396" y="190"/>
                  </a:cubicBezTo>
                  <a:cubicBezTo>
                    <a:pt x="396" y="193"/>
                    <a:pt x="396" y="196"/>
                    <a:pt x="395" y="199"/>
                  </a:cubicBezTo>
                  <a:cubicBezTo>
                    <a:pt x="394" y="201"/>
                    <a:pt x="397" y="202"/>
                    <a:pt x="398" y="200"/>
                  </a:cubicBezTo>
                  <a:cubicBezTo>
                    <a:pt x="399" y="200"/>
                    <a:pt x="399" y="200"/>
                    <a:pt x="399" y="200"/>
                  </a:cubicBezTo>
                  <a:cubicBezTo>
                    <a:pt x="399" y="203"/>
                    <a:pt x="398" y="206"/>
                    <a:pt x="398" y="209"/>
                  </a:cubicBezTo>
                  <a:cubicBezTo>
                    <a:pt x="397" y="210"/>
                    <a:pt x="400" y="210"/>
                    <a:pt x="400" y="209"/>
                  </a:cubicBezTo>
                  <a:cubicBezTo>
                    <a:pt x="401" y="207"/>
                    <a:pt x="402" y="205"/>
                    <a:pt x="402" y="203"/>
                  </a:cubicBezTo>
                  <a:cubicBezTo>
                    <a:pt x="405" y="212"/>
                    <a:pt x="407" y="222"/>
                    <a:pt x="408" y="231"/>
                  </a:cubicBezTo>
                  <a:cubicBezTo>
                    <a:pt x="408" y="231"/>
                    <a:pt x="408" y="232"/>
                    <a:pt x="408" y="232"/>
                  </a:cubicBezTo>
                  <a:cubicBezTo>
                    <a:pt x="403" y="239"/>
                    <a:pt x="399" y="245"/>
                    <a:pt x="396" y="253"/>
                  </a:cubicBezTo>
                  <a:cubicBezTo>
                    <a:pt x="396" y="254"/>
                    <a:pt x="397" y="254"/>
                    <a:pt x="397" y="253"/>
                  </a:cubicBezTo>
                  <a:cubicBezTo>
                    <a:pt x="399" y="251"/>
                    <a:pt x="410" y="228"/>
                    <a:pt x="402" y="246"/>
                  </a:cubicBezTo>
                  <a:cubicBezTo>
                    <a:pt x="398" y="254"/>
                    <a:pt x="394" y="261"/>
                    <a:pt x="391" y="268"/>
                  </a:cubicBezTo>
                  <a:cubicBezTo>
                    <a:pt x="390" y="270"/>
                    <a:pt x="392" y="272"/>
                    <a:pt x="393" y="270"/>
                  </a:cubicBezTo>
                  <a:cubicBezTo>
                    <a:pt x="396" y="267"/>
                    <a:pt x="399" y="264"/>
                    <a:pt x="401" y="261"/>
                  </a:cubicBezTo>
                  <a:cubicBezTo>
                    <a:pt x="405" y="253"/>
                    <a:pt x="408" y="254"/>
                    <a:pt x="411" y="266"/>
                  </a:cubicBezTo>
                  <a:cubicBezTo>
                    <a:pt x="408" y="270"/>
                    <a:pt x="405" y="275"/>
                    <a:pt x="402" y="279"/>
                  </a:cubicBezTo>
                  <a:cubicBezTo>
                    <a:pt x="402" y="279"/>
                    <a:pt x="402" y="279"/>
                    <a:pt x="402" y="280"/>
                  </a:cubicBezTo>
                  <a:cubicBezTo>
                    <a:pt x="398" y="282"/>
                    <a:pt x="397" y="284"/>
                    <a:pt x="397" y="286"/>
                  </a:cubicBezTo>
                  <a:cubicBezTo>
                    <a:pt x="396" y="288"/>
                    <a:pt x="394" y="290"/>
                    <a:pt x="393" y="292"/>
                  </a:cubicBezTo>
                  <a:cubicBezTo>
                    <a:pt x="391" y="294"/>
                    <a:pt x="395" y="296"/>
                    <a:pt x="396" y="294"/>
                  </a:cubicBezTo>
                  <a:cubicBezTo>
                    <a:pt x="399" y="290"/>
                    <a:pt x="402" y="286"/>
                    <a:pt x="405" y="281"/>
                  </a:cubicBezTo>
                  <a:cubicBezTo>
                    <a:pt x="407" y="279"/>
                    <a:pt x="408" y="277"/>
                    <a:pt x="410" y="275"/>
                  </a:cubicBezTo>
                  <a:cubicBezTo>
                    <a:pt x="407" y="283"/>
                    <a:pt x="404" y="290"/>
                    <a:pt x="401" y="296"/>
                  </a:cubicBezTo>
                  <a:cubicBezTo>
                    <a:pt x="397" y="303"/>
                    <a:pt x="393" y="310"/>
                    <a:pt x="388" y="317"/>
                  </a:cubicBezTo>
                  <a:cubicBezTo>
                    <a:pt x="385" y="319"/>
                    <a:pt x="383" y="321"/>
                    <a:pt x="384" y="323"/>
                  </a:cubicBezTo>
                  <a:cubicBezTo>
                    <a:pt x="383" y="325"/>
                    <a:pt x="382" y="327"/>
                    <a:pt x="380" y="330"/>
                  </a:cubicBezTo>
                  <a:cubicBezTo>
                    <a:pt x="379" y="332"/>
                    <a:pt x="382" y="334"/>
                    <a:pt x="384" y="332"/>
                  </a:cubicBezTo>
                  <a:cubicBezTo>
                    <a:pt x="388" y="325"/>
                    <a:pt x="392" y="319"/>
                    <a:pt x="396" y="312"/>
                  </a:cubicBezTo>
                  <a:cubicBezTo>
                    <a:pt x="395" y="314"/>
                    <a:pt x="417" y="281"/>
                    <a:pt x="408" y="303"/>
                  </a:cubicBezTo>
                  <a:cubicBezTo>
                    <a:pt x="403" y="312"/>
                    <a:pt x="398" y="321"/>
                    <a:pt x="392" y="330"/>
                  </a:cubicBezTo>
                  <a:cubicBezTo>
                    <a:pt x="389" y="332"/>
                    <a:pt x="388" y="335"/>
                    <a:pt x="388" y="336"/>
                  </a:cubicBezTo>
                  <a:cubicBezTo>
                    <a:pt x="387" y="339"/>
                    <a:pt x="385" y="342"/>
                    <a:pt x="384" y="344"/>
                  </a:cubicBezTo>
                  <a:cubicBezTo>
                    <a:pt x="383" y="347"/>
                    <a:pt x="386" y="348"/>
                    <a:pt x="387" y="346"/>
                  </a:cubicBezTo>
                  <a:cubicBezTo>
                    <a:pt x="390" y="341"/>
                    <a:pt x="393" y="336"/>
                    <a:pt x="397" y="331"/>
                  </a:cubicBezTo>
                  <a:cubicBezTo>
                    <a:pt x="398" y="329"/>
                    <a:pt x="406" y="316"/>
                    <a:pt x="411" y="312"/>
                  </a:cubicBezTo>
                  <a:cubicBezTo>
                    <a:pt x="411" y="316"/>
                    <a:pt x="410" y="320"/>
                    <a:pt x="410" y="324"/>
                  </a:cubicBezTo>
                  <a:cubicBezTo>
                    <a:pt x="405" y="335"/>
                    <a:pt x="397" y="344"/>
                    <a:pt x="392" y="354"/>
                  </a:cubicBezTo>
                  <a:cubicBezTo>
                    <a:pt x="390" y="355"/>
                    <a:pt x="393" y="358"/>
                    <a:pt x="395" y="356"/>
                  </a:cubicBezTo>
                  <a:cubicBezTo>
                    <a:pt x="399" y="351"/>
                    <a:pt x="404" y="345"/>
                    <a:pt x="408" y="339"/>
                  </a:cubicBezTo>
                  <a:cubicBezTo>
                    <a:pt x="407" y="344"/>
                    <a:pt x="406" y="348"/>
                    <a:pt x="406" y="353"/>
                  </a:cubicBezTo>
                  <a:cubicBezTo>
                    <a:pt x="406" y="353"/>
                    <a:pt x="405" y="353"/>
                    <a:pt x="405" y="353"/>
                  </a:cubicBezTo>
                  <a:cubicBezTo>
                    <a:pt x="404" y="353"/>
                    <a:pt x="404" y="356"/>
                    <a:pt x="405" y="356"/>
                  </a:cubicBezTo>
                  <a:cubicBezTo>
                    <a:pt x="405" y="357"/>
                    <a:pt x="404" y="359"/>
                    <a:pt x="404" y="360"/>
                  </a:cubicBezTo>
                  <a:cubicBezTo>
                    <a:pt x="404" y="360"/>
                    <a:pt x="404" y="361"/>
                    <a:pt x="404" y="361"/>
                  </a:cubicBezTo>
                  <a:cubicBezTo>
                    <a:pt x="401" y="376"/>
                    <a:pt x="398" y="391"/>
                    <a:pt x="394" y="405"/>
                  </a:cubicBezTo>
                  <a:cubicBezTo>
                    <a:pt x="383" y="446"/>
                    <a:pt x="367" y="476"/>
                    <a:pt x="336" y="504"/>
                  </a:cubicBezTo>
                  <a:cubicBezTo>
                    <a:pt x="310" y="528"/>
                    <a:pt x="278" y="545"/>
                    <a:pt x="246" y="560"/>
                  </a:cubicBezTo>
                  <a:cubicBezTo>
                    <a:pt x="244" y="561"/>
                    <a:pt x="246" y="564"/>
                    <a:pt x="248" y="563"/>
                  </a:cubicBezTo>
                  <a:cubicBezTo>
                    <a:pt x="321" y="531"/>
                    <a:pt x="378" y="486"/>
                    <a:pt x="404" y="408"/>
                  </a:cubicBezTo>
                  <a:cubicBezTo>
                    <a:pt x="411" y="387"/>
                    <a:pt x="416" y="365"/>
                    <a:pt x="419" y="343"/>
                  </a:cubicBezTo>
                  <a:cubicBezTo>
                    <a:pt x="419" y="343"/>
                    <a:pt x="419" y="343"/>
                    <a:pt x="419" y="343"/>
                  </a:cubicBezTo>
                  <a:cubicBezTo>
                    <a:pt x="419" y="342"/>
                    <a:pt x="419" y="342"/>
                    <a:pt x="419" y="341"/>
                  </a:cubicBezTo>
                  <a:cubicBezTo>
                    <a:pt x="424" y="309"/>
                    <a:pt x="424" y="277"/>
                    <a:pt x="420" y="245"/>
                  </a:cubicBezTo>
                  <a:close/>
                  <a:moveTo>
                    <a:pt x="289" y="53"/>
                  </a:moveTo>
                  <a:cubicBezTo>
                    <a:pt x="286" y="54"/>
                    <a:pt x="276" y="57"/>
                    <a:pt x="275" y="59"/>
                  </a:cubicBezTo>
                  <a:cubicBezTo>
                    <a:pt x="277" y="56"/>
                    <a:pt x="279" y="52"/>
                    <a:pt x="280" y="48"/>
                  </a:cubicBezTo>
                  <a:cubicBezTo>
                    <a:pt x="283" y="50"/>
                    <a:pt x="286" y="51"/>
                    <a:pt x="289" y="53"/>
                  </a:cubicBezTo>
                  <a:cubicBezTo>
                    <a:pt x="289" y="53"/>
                    <a:pt x="289" y="53"/>
                    <a:pt x="289" y="53"/>
                  </a:cubicBezTo>
                  <a:close/>
                  <a:moveTo>
                    <a:pt x="400" y="256"/>
                  </a:moveTo>
                  <a:cubicBezTo>
                    <a:pt x="400" y="256"/>
                    <a:pt x="401" y="256"/>
                    <a:pt x="401" y="255"/>
                  </a:cubicBezTo>
                  <a:cubicBezTo>
                    <a:pt x="404" y="249"/>
                    <a:pt x="407" y="243"/>
                    <a:pt x="409" y="237"/>
                  </a:cubicBezTo>
                  <a:cubicBezTo>
                    <a:pt x="410" y="240"/>
                    <a:pt x="410" y="243"/>
                    <a:pt x="410" y="247"/>
                  </a:cubicBezTo>
                  <a:cubicBezTo>
                    <a:pt x="407" y="249"/>
                    <a:pt x="404" y="252"/>
                    <a:pt x="400" y="256"/>
                  </a:cubicBezTo>
                  <a:close/>
                  <a:moveTo>
                    <a:pt x="404" y="297"/>
                  </a:moveTo>
                  <a:cubicBezTo>
                    <a:pt x="408" y="291"/>
                    <a:pt x="410" y="285"/>
                    <a:pt x="412" y="279"/>
                  </a:cubicBezTo>
                  <a:cubicBezTo>
                    <a:pt x="412" y="282"/>
                    <a:pt x="412" y="286"/>
                    <a:pt x="412" y="290"/>
                  </a:cubicBezTo>
                  <a:cubicBezTo>
                    <a:pt x="409" y="292"/>
                    <a:pt x="407" y="294"/>
                    <a:pt x="404" y="297"/>
                  </a:cubicBezTo>
                  <a:close/>
                  <a:moveTo>
                    <a:pt x="407" y="311"/>
                  </a:moveTo>
                  <a:cubicBezTo>
                    <a:pt x="409" y="308"/>
                    <a:pt x="410" y="305"/>
                    <a:pt x="412" y="303"/>
                  </a:cubicBezTo>
                  <a:cubicBezTo>
                    <a:pt x="411" y="304"/>
                    <a:pt x="411" y="305"/>
                    <a:pt x="411" y="306"/>
                  </a:cubicBezTo>
                  <a:cubicBezTo>
                    <a:pt x="410" y="308"/>
                    <a:pt x="409" y="309"/>
                    <a:pt x="407" y="3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 name="Freeform 35"/>
            <p:cNvSpPr/>
            <p:nvPr/>
          </p:nvSpPr>
          <p:spPr bwMode="auto">
            <a:xfrm>
              <a:off x="2801938" y="3314700"/>
              <a:ext cx="14288" cy="7938"/>
            </a:xfrm>
            <a:custGeom>
              <a:avLst/>
              <a:gdLst>
                <a:gd name="T0" fmla="*/ 4 w 4"/>
                <a:gd name="T1" fmla="*/ 0 h 2"/>
                <a:gd name="T2" fmla="*/ 1 w 4"/>
                <a:gd name="T3" fmla="*/ 2 h 2"/>
                <a:gd name="T4" fmla="*/ 1 w 4"/>
                <a:gd name="T5" fmla="*/ 2 h 2"/>
                <a:gd name="T6" fmla="*/ 4 w 4"/>
                <a:gd name="T7" fmla="*/ 1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cubicBezTo>
                    <a:pt x="3" y="1"/>
                    <a:pt x="2" y="2"/>
                    <a:pt x="1" y="2"/>
                  </a:cubicBezTo>
                  <a:cubicBezTo>
                    <a:pt x="0" y="2"/>
                    <a:pt x="0" y="2"/>
                    <a:pt x="1" y="2"/>
                  </a:cubicBezTo>
                  <a:cubicBezTo>
                    <a:pt x="2" y="2"/>
                    <a:pt x="3" y="2"/>
                    <a:pt x="4" y="1"/>
                  </a:cubicBezTo>
                  <a:cubicBezTo>
                    <a:pt x="4" y="0"/>
                    <a:pt x="4" y="0"/>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36"/>
            <p:cNvSpPr>
              <a:spLocks noEditPoints="1"/>
            </p:cNvSpPr>
            <p:nvPr/>
          </p:nvSpPr>
          <p:spPr bwMode="auto">
            <a:xfrm>
              <a:off x="1539875" y="1328738"/>
              <a:ext cx="1577975" cy="2049463"/>
            </a:xfrm>
            <a:custGeom>
              <a:avLst/>
              <a:gdLst>
                <a:gd name="T0" fmla="*/ 342 w 420"/>
                <a:gd name="T1" fmla="*/ 474 h 544"/>
                <a:gd name="T2" fmla="*/ 378 w 420"/>
                <a:gd name="T3" fmla="*/ 382 h 544"/>
                <a:gd name="T4" fmla="*/ 359 w 420"/>
                <a:gd name="T5" fmla="*/ 344 h 544"/>
                <a:gd name="T6" fmla="*/ 305 w 420"/>
                <a:gd name="T7" fmla="*/ 355 h 544"/>
                <a:gd name="T8" fmla="*/ 276 w 420"/>
                <a:gd name="T9" fmla="*/ 343 h 544"/>
                <a:gd name="T10" fmla="*/ 243 w 420"/>
                <a:gd name="T11" fmla="*/ 311 h 544"/>
                <a:gd name="T12" fmla="*/ 211 w 420"/>
                <a:gd name="T13" fmla="*/ 305 h 544"/>
                <a:gd name="T14" fmla="*/ 196 w 420"/>
                <a:gd name="T15" fmla="*/ 282 h 544"/>
                <a:gd name="T16" fmla="*/ 215 w 420"/>
                <a:gd name="T17" fmla="*/ 221 h 544"/>
                <a:gd name="T18" fmla="*/ 317 w 420"/>
                <a:gd name="T19" fmla="*/ 125 h 544"/>
                <a:gd name="T20" fmla="*/ 237 w 420"/>
                <a:gd name="T21" fmla="*/ 239 h 544"/>
                <a:gd name="T22" fmla="*/ 253 w 420"/>
                <a:gd name="T23" fmla="*/ 258 h 544"/>
                <a:gd name="T24" fmla="*/ 336 w 420"/>
                <a:gd name="T25" fmla="*/ 175 h 544"/>
                <a:gd name="T26" fmla="*/ 364 w 420"/>
                <a:gd name="T27" fmla="*/ 149 h 544"/>
                <a:gd name="T28" fmla="*/ 358 w 420"/>
                <a:gd name="T29" fmla="*/ 122 h 544"/>
                <a:gd name="T30" fmla="*/ 336 w 420"/>
                <a:gd name="T31" fmla="*/ 119 h 544"/>
                <a:gd name="T32" fmla="*/ 324 w 420"/>
                <a:gd name="T33" fmla="*/ 108 h 544"/>
                <a:gd name="T34" fmla="*/ 325 w 420"/>
                <a:gd name="T35" fmla="*/ 82 h 544"/>
                <a:gd name="T36" fmla="*/ 306 w 420"/>
                <a:gd name="T37" fmla="*/ 120 h 544"/>
                <a:gd name="T38" fmla="*/ 301 w 420"/>
                <a:gd name="T39" fmla="*/ 128 h 544"/>
                <a:gd name="T40" fmla="*/ 229 w 420"/>
                <a:gd name="T41" fmla="*/ 189 h 544"/>
                <a:gd name="T42" fmla="*/ 213 w 420"/>
                <a:gd name="T43" fmla="*/ 169 h 544"/>
                <a:gd name="T44" fmla="*/ 243 w 420"/>
                <a:gd name="T45" fmla="*/ 98 h 544"/>
                <a:gd name="T46" fmla="*/ 247 w 420"/>
                <a:gd name="T47" fmla="*/ 48 h 544"/>
                <a:gd name="T48" fmla="*/ 238 w 420"/>
                <a:gd name="T49" fmla="*/ 6 h 544"/>
                <a:gd name="T50" fmla="*/ 133 w 420"/>
                <a:gd name="T51" fmla="*/ 80 h 544"/>
                <a:gd name="T52" fmla="*/ 127 w 420"/>
                <a:gd name="T53" fmla="*/ 45 h 544"/>
                <a:gd name="T54" fmla="*/ 35 w 420"/>
                <a:gd name="T55" fmla="*/ 130 h 544"/>
                <a:gd name="T56" fmla="*/ 15 w 420"/>
                <a:gd name="T57" fmla="*/ 223 h 544"/>
                <a:gd name="T58" fmla="*/ 102 w 420"/>
                <a:gd name="T59" fmla="*/ 78 h 544"/>
                <a:gd name="T60" fmla="*/ 124 w 420"/>
                <a:gd name="T61" fmla="*/ 94 h 544"/>
                <a:gd name="T62" fmla="*/ 130 w 420"/>
                <a:gd name="T63" fmla="*/ 127 h 544"/>
                <a:gd name="T64" fmla="*/ 134 w 420"/>
                <a:gd name="T65" fmla="*/ 152 h 544"/>
                <a:gd name="T66" fmla="*/ 228 w 420"/>
                <a:gd name="T67" fmla="*/ 68 h 544"/>
                <a:gd name="T68" fmla="*/ 152 w 420"/>
                <a:gd name="T69" fmla="*/ 172 h 544"/>
                <a:gd name="T70" fmla="*/ 135 w 420"/>
                <a:gd name="T71" fmla="*/ 197 h 544"/>
                <a:gd name="T72" fmla="*/ 208 w 420"/>
                <a:gd name="T73" fmla="*/ 129 h 544"/>
                <a:gd name="T74" fmla="*/ 129 w 420"/>
                <a:gd name="T75" fmla="*/ 248 h 544"/>
                <a:gd name="T76" fmla="*/ 156 w 420"/>
                <a:gd name="T77" fmla="*/ 246 h 544"/>
                <a:gd name="T78" fmla="*/ 223 w 420"/>
                <a:gd name="T79" fmla="*/ 181 h 544"/>
                <a:gd name="T80" fmla="*/ 161 w 420"/>
                <a:gd name="T81" fmla="*/ 295 h 544"/>
                <a:gd name="T82" fmla="*/ 169 w 420"/>
                <a:gd name="T83" fmla="*/ 313 h 544"/>
                <a:gd name="T84" fmla="*/ 202 w 420"/>
                <a:gd name="T85" fmla="*/ 315 h 544"/>
                <a:gd name="T86" fmla="*/ 219 w 420"/>
                <a:gd name="T87" fmla="*/ 329 h 544"/>
                <a:gd name="T88" fmla="*/ 260 w 420"/>
                <a:gd name="T89" fmla="*/ 348 h 544"/>
                <a:gd name="T90" fmla="*/ 275 w 420"/>
                <a:gd name="T91" fmla="*/ 376 h 544"/>
                <a:gd name="T92" fmla="*/ 295 w 420"/>
                <a:gd name="T93" fmla="*/ 367 h 544"/>
                <a:gd name="T94" fmla="*/ 279 w 420"/>
                <a:gd name="T95" fmla="*/ 416 h 544"/>
                <a:gd name="T96" fmla="*/ 288 w 420"/>
                <a:gd name="T97" fmla="*/ 425 h 544"/>
                <a:gd name="T98" fmla="*/ 348 w 420"/>
                <a:gd name="T99" fmla="*/ 364 h 544"/>
                <a:gd name="T100" fmla="*/ 296 w 420"/>
                <a:gd name="T101" fmla="*/ 457 h 544"/>
                <a:gd name="T102" fmla="*/ 326 w 420"/>
                <a:gd name="T103" fmla="*/ 436 h 544"/>
                <a:gd name="T104" fmla="*/ 288 w 420"/>
                <a:gd name="T105" fmla="*/ 508 h 544"/>
                <a:gd name="T106" fmla="*/ 366 w 420"/>
                <a:gd name="T107" fmla="*/ 454 h 544"/>
                <a:gd name="T108" fmla="*/ 340 w 420"/>
                <a:gd name="T109" fmla="*/ 505 h 544"/>
                <a:gd name="T110" fmla="*/ 267 w 420"/>
                <a:gd name="T111" fmla="*/ 241 h 544"/>
                <a:gd name="T112" fmla="*/ 335 w 420"/>
                <a:gd name="T113" fmla="*/ 157 h 544"/>
                <a:gd name="T114" fmla="*/ 130 w 420"/>
                <a:gd name="T115" fmla="*/ 175 h 544"/>
                <a:gd name="T116" fmla="*/ 210 w 420"/>
                <a:gd name="T117" fmla="*/ 159 h 544"/>
                <a:gd name="T118" fmla="*/ 319 w 420"/>
                <a:gd name="T119" fmla="*/ 488 h 544"/>
                <a:gd name="T120" fmla="*/ 388 w 420"/>
                <a:gd name="T121" fmla="*/ 440 h 5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20" h="544">
                  <a:moveTo>
                    <a:pt x="415" y="407"/>
                  </a:moveTo>
                  <a:cubicBezTo>
                    <a:pt x="399" y="421"/>
                    <a:pt x="385" y="436"/>
                    <a:pt x="373" y="453"/>
                  </a:cubicBezTo>
                  <a:cubicBezTo>
                    <a:pt x="377" y="446"/>
                    <a:pt x="382" y="439"/>
                    <a:pt x="387" y="433"/>
                  </a:cubicBezTo>
                  <a:cubicBezTo>
                    <a:pt x="396" y="423"/>
                    <a:pt x="406" y="413"/>
                    <a:pt x="416" y="403"/>
                  </a:cubicBezTo>
                  <a:cubicBezTo>
                    <a:pt x="418" y="401"/>
                    <a:pt x="415" y="399"/>
                    <a:pt x="413" y="400"/>
                  </a:cubicBezTo>
                  <a:cubicBezTo>
                    <a:pt x="403" y="409"/>
                    <a:pt x="394" y="418"/>
                    <a:pt x="386" y="428"/>
                  </a:cubicBezTo>
                  <a:cubicBezTo>
                    <a:pt x="374" y="440"/>
                    <a:pt x="363" y="452"/>
                    <a:pt x="351" y="464"/>
                  </a:cubicBezTo>
                  <a:cubicBezTo>
                    <a:pt x="348" y="467"/>
                    <a:pt x="345" y="470"/>
                    <a:pt x="342" y="474"/>
                  </a:cubicBezTo>
                  <a:cubicBezTo>
                    <a:pt x="345" y="470"/>
                    <a:pt x="348" y="467"/>
                    <a:pt x="351" y="464"/>
                  </a:cubicBezTo>
                  <a:cubicBezTo>
                    <a:pt x="373" y="438"/>
                    <a:pt x="396" y="412"/>
                    <a:pt x="413" y="382"/>
                  </a:cubicBezTo>
                  <a:cubicBezTo>
                    <a:pt x="414" y="381"/>
                    <a:pt x="412" y="378"/>
                    <a:pt x="410" y="379"/>
                  </a:cubicBezTo>
                  <a:cubicBezTo>
                    <a:pt x="405" y="383"/>
                    <a:pt x="401" y="386"/>
                    <a:pt x="397" y="390"/>
                  </a:cubicBezTo>
                  <a:cubicBezTo>
                    <a:pt x="400" y="386"/>
                    <a:pt x="402" y="382"/>
                    <a:pt x="405" y="378"/>
                  </a:cubicBezTo>
                  <a:cubicBezTo>
                    <a:pt x="406" y="376"/>
                    <a:pt x="404" y="374"/>
                    <a:pt x="402" y="375"/>
                  </a:cubicBezTo>
                  <a:cubicBezTo>
                    <a:pt x="387" y="385"/>
                    <a:pt x="375" y="398"/>
                    <a:pt x="363" y="411"/>
                  </a:cubicBezTo>
                  <a:cubicBezTo>
                    <a:pt x="368" y="402"/>
                    <a:pt x="373" y="392"/>
                    <a:pt x="378" y="382"/>
                  </a:cubicBezTo>
                  <a:cubicBezTo>
                    <a:pt x="378" y="381"/>
                    <a:pt x="377" y="378"/>
                    <a:pt x="375" y="379"/>
                  </a:cubicBezTo>
                  <a:cubicBezTo>
                    <a:pt x="372" y="381"/>
                    <a:pt x="369" y="384"/>
                    <a:pt x="367" y="386"/>
                  </a:cubicBezTo>
                  <a:cubicBezTo>
                    <a:pt x="369" y="380"/>
                    <a:pt x="371" y="374"/>
                    <a:pt x="372" y="367"/>
                  </a:cubicBezTo>
                  <a:cubicBezTo>
                    <a:pt x="372" y="365"/>
                    <a:pt x="371" y="364"/>
                    <a:pt x="369" y="365"/>
                  </a:cubicBezTo>
                  <a:cubicBezTo>
                    <a:pt x="362" y="368"/>
                    <a:pt x="356" y="373"/>
                    <a:pt x="350" y="379"/>
                  </a:cubicBezTo>
                  <a:cubicBezTo>
                    <a:pt x="351" y="376"/>
                    <a:pt x="352" y="373"/>
                    <a:pt x="353" y="370"/>
                  </a:cubicBezTo>
                  <a:cubicBezTo>
                    <a:pt x="353" y="369"/>
                    <a:pt x="352" y="368"/>
                    <a:pt x="350" y="368"/>
                  </a:cubicBezTo>
                  <a:cubicBezTo>
                    <a:pt x="354" y="360"/>
                    <a:pt x="357" y="352"/>
                    <a:pt x="359" y="344"/>
                  </a:cubicBezTo>
                  <a:cubicBezTo>
                    <a:pt x="360" y="343"/>
                    <a:pt x="358" y="341"/>
                    <a:pt x="357" y="342"/>
                  </a:cubicBezTo>
                  <a:cubicBezTo>
                    <a:pt x="346" y="345"/>
                    <a:pt x="337" y="351"/>
                    <a:pt x="329" y="360"/>
                  </a:cubicBezTo>
                  <a:cubicBezTo>
                    <a:pt x="329" y="357"/>
                    <a:pt x="330" y="354"/>
                    <a:pt x="330" y="350"/>
                  </a:cubicBezTo>
                  <a:cubicBezTo>
                    <a:pt x="330" y="349"/>
                    <a:pt x="328" y="348"/>
                    <a:pt x="326" y="349"/>
                  </a:cubicBezTo>
                  <a:cubicBezTo>
                    <a:pt x="324" y="351"/>
                    <a:pt x="322" y="354"/>
                    <a:pt x="320" y="356"/>
                  </a:cubicBezTo>
                  <a:cubicBezTo>
                    <a:pt x="321" y="352"/>
                    <a:pt x="321" y="348"/>
                    <a:pt x="322" y="344"/>
                  </a:cubicBezTo>
                  <a:cubicBezTo>
                    <a:pt x="322" y="342"/>
                    <a:pt x="320" y="341"/>
                    <a:pt x="318" y="342"/>
                  </a:cubicBezTo>
                  <a:cubicBezTo>
                    <a:pt x="314" y="346"/>
                    <a:pt x="309" y="350"/>
                    <a:pt x="305" y="355"/>
                  </a:cubicBezTo>
                  <a:cubicBezTo>
                    <a:pt x="307" y="348"/>
                    <a:pt x="309" y="342"/>
                    <a:pt x="310" y="334"/>
                  </a:cubicBezTo>
                  <a:cubicBezTo>
                    <a:pt x="311" y="333"/>
                    <a:pt x="308" y="332"/>
                    <a:pt x="307" y="333"/>
                  </a:cubicBezTo>
                  <a:cubicBezTo>
                    <a:pt x="302" y="338"/>
                    <a:pt x="298" y="343"/>
                    <a:pt x="293" y="349"/>
                  </a:cubicBezTo>
                  <a:cubicBezTo>
                    <a:pt x="295" y="344"/>
                    <a:pt x="297" y="338"/>
                    <a:pt x="298" y="333"/>
                  </a:cubicBezTo>
                  <a:cubicBezTo>
                    <a:pt x="298" y="331"/>
                    <a:pt x="296" y="330"/>
                    <a:pt x="295" y="331"/>
                  </a:cubicBezTo>
                  <a:cubicBezTo>
                    <a:pt x="288" y="335"/>
                    <a:pt x="283" y="340"/>
                    <a:pt x="278" y="346"/>
                  </a:cubicBezTo>
                  <a:cubicBezTo>
                    <a:pt x="278" y="346"/>
                    <a:pt x="278" y="346"/>
                    <a:pt x="278" y="346"/>
                  </a:cubicBezTo>
                  <a:cubicBezTo>
                    <a:pt x="279" y="344"/>
                    <a:pt x="277" y="342"/>
                    <a:pt x="276" y="343"/>
                  </a:cubicBezTo>
                  <a:cubicBezTo>
                    <a:pt x="271" y="346"/>
                    <a:pt x="273" y="347"/>
                    <a:pt x="270" y="343"/>
                  </a:cubicBezTo>
                  <a:cubicBezTo>
                    <a:pt x="269" y="343"/>
                    <a:pt x="269" y="343"/>
                    <a:pt x="268" y="343"/>
                  </a:cubicBezTo>
                  <a:cubicBezTo>
                    <a:pt x="262" y="345"/>
                    <a:pt x="260" y="340"/>
                    <a:pt x="258" y="335"/>
                  </a:cubicBezTo>
                  <a:cubicBezTo>
                    <a:pt x="257" y="334"/>
                    <a:pt x="255" y="333"/>
                    <a:pt x="255" y="334"/>
                  </a:cubicBezTo>
                  <a:cubicBezTo>
                    <a:pt x="246" y="344"/>
                    <a:pt x="250" y="335"/>
                    <a:pt x="251" y="328"/>
                  </a:cubicBezTo>
                  <a:cubicBezTo>
                    <a:pt x="251" y="326"/>
                    <a:pt x="249" y="325"/>
                    <a:pt x="248" y="326"/>
                  </a:cubicBezTo>
                  <a:cubicBezTo>
                    <a:pt x="243" y="333"/>
                    <a:pt x="247" y="320"/>
                    <a:pt x="246" y="313"/>
                  </a:cubicBezTo>
                  <a:cubicBezTo>
                    <a:pt x="246" y="311"/>
                    <a:pt x="244" y="310"/>
                    <a:pt x="243" y="311"/>
                  </a:cubicBezTo>
                  <a:cubicBezTo>
                    <a:pt x="240" y="315"/>
                    <a:pt x="234" y="323"/>
                    <a:pt x="233" y="327"/>
                  </a:cubicBezTo>
                  <a:cubicBezTo>
                    <a:pt x="234" y="319"/>
                    <a:pt x="235" y="313"/>
                    <a:pt x="234" y="304"/>
                  </a:cubicBezTo>
                  <a:cubicBezTo>
                    <a:pt x="233" y="303"/>
                    <a:pt x="231" y="303"/>
                    <a:pt x="230" y="304"/>
                  </a:cubicBezTo>
                  <a:cubicBezTo>
                    <a:pt x="227" y="309"/>
                    <a:pt x="223" y="317"/>
                    <a:pt x="222" y="320"/>
                  </a:cubicBezTo>
                  <a:cubicBezTo>
                    <a:pt x="224" y="313"/>
                    <a:pt x="228" y="305"/>
                    <a:pt x="230" y="297"/>
                  </a:cubicBezTo>
                  <a:cubicBezTo>
                    <a:pt x="231" y="295"/>
                    <a:pt x="228" y="294"/>
                    <a:pt x="227" y="296"/>
                  </a:cubicBezTo>
                  <a:cubicBezTo>
                    <a:pt x="223" y="302"/>
                    <a:pt x="214" y="325"/>
                    <a:pt x="214" y="306"/>
                  </a:cubicBezTo>
                  <a:cubicBezTo>
                    <a:pt x="215" y="304"/>
                    <a:pt x="212" y="304"/>
                    <a:pt x="211" y="305"/>
                  </a:cubicBezTo>
                  <a:cubicBezTo>
                    <a:pt x="209" y="307"/>
                    <a:pt x="208" y="309"/>
                    <a:pt x="206" y="311"/>
                  </a:cubicBezTo>
                  <a:cubicBezTo>
                    <a:pt x="208" y="306"/>
                    <a:pt x="209" y="301"/>
                    <a:pt x="210" y="296"/>
                  </a:cubicBezTo>
                  <a:cubicBezTo>
                    <a:pt x="210" y="295"/>
                    <a:pt x="208" y="293"/>
                    <a:pt x="207" y="294"/>
                  </a:cubicBezTo>
                  <a:cubicBezTo>
                    <a:pt x="202" y="301"/>
                    <a:pt x="199" y="306"/>
                    <a:pt x="195" y="314"/>
                  </a:cubicBezTo>
                  <a:cubicBezTo>
                    <a:pt x="199" y="307"/>
                    <a:pt x="198" y="303"/>
                    <a:pt x="198" y="296"/>
                  </a:cubicBezTo>
                  <a:cubicBezTo>
                    <a:pt x="198" y="294"/>
                    <a:pt x="196" y="293"/>
                    <a:pt x="195" y="294"/>
                  </a:cubicBezTo>
                  <a:cubicBezTo>
                    <a:pt x="194" y="296"/>
                    <a:pt x="192" y="298"/>
                    <a:pt x="190" y="300"/>
                  </a:cubicBezTo>
                  <a:cubicBezTo>
                    <a:pt x="193" y="295"/>
                    <a:pt x="195" y="289"/>
                    <a:pt x="196" y="282"/>
                  </a:cubicBezTo>
                  <a:cubicBezTo>
                    <a:pt x="196" y="281"/>
                    <a:pt x="194" y="279"/>
                    <a:pt x="193" y="281"/>
                  </a:cubicBezTo>
                  <a:cubicBezTo>
                    <a:pt x="189" y="285"/>
                    <a:pt x="186" y="289"/>
                    <a:pt x="182" y="294"/>
                  </a:cubicBezTo>
                  <a:cubicBezTo>
                    <a:pt x="182" y="294"/>
                    <a:pt x="182" y="294"/>
                    <a:pt x="182" y="294"/>
                  </a:cubicBezTo>
                  <a:cubicBezTo>
                    <a:pt x="185" y="287"/>
                    <a:pt x="187" y="279"/>
                    <a:pt x="188" y="271"/>
                  </a:cubicBezTo>
                  <a:cubicBezTo>
                    <a:pt x="188" y="269"/>
                    <a:pt x="186" y="269"/>
                    <a:pt x="185" y="269"/>
                  </a:cubicBezTo>
                  <a:cubicBezTo>
                    <a:pt x="177" y="277"/>
                    <a:pt x="171" y="285"/>
                    <a:pt x="164" y="294"/>
                  </a:cubicBezTo>
                  <a:cubicBezTo>
                    <a:pt x="171" y="285"/>
                    <a:pt x="175" y="273"/>
                    <a:pt x="179" y="262"/>
                  </a:cubicBezTo>
                  <a:cubicBezTo>
                    <a:pt x="193" y="250"/>
                    <a:pt x="204" y="236"/>
                    <a:pt x="215" y="221"/>
                  </a:cubicBezTo>
                  <a:cubicBezTo>
                    <a:pt x="236" y="195"/>
                    <a:pt x="258" y="169"/>
                    <a:pt x="281" y="146"/>
                  </a:cubicBezTo>
                  <a:cubicBezTo>
                    <a:pt x="285" y="142"/>
                    <a:pt x="289" y="138"/>
                    <a:pt x="294" y="134"/>
                  </a:cubicBezTo>
                  <a:cubicBezTo>
                    <a:pt x="292" y="136"/>
                    <a:pt x="279" y="151"/>
                    <a:pt x="277" y="153"/>
                  </a:cubicBezTo>
                  <a:cubicBezTo>
                    <a:pt x="268" y="165"/>
                    <a:pt x="259" y="175"/>
                    <a:pt x="249" y="186"/>
                  </a:cubicBezTo>
                  <a:cubicBezTo>
                    <a:pt x="230" y="208"/>
                    <a:pt x="212" y="230"/>
                    <a:pt x="196" y="255"/>
                  </a:cubicBezTo>
                  <a:cubicBezTo>
                    <a:pt x="195" y="256"/>
                    <a:pt x="197" y="259"/>
                    <a:pt x="199" y="257"/>
                  </a:cubicBezTo>
                  <a:cubicBezTo>
                    <a:pt x="220" y="242"/>
                    <a:pt x="236" y="221"/>
                    <a:pt x="251" y="201"/>
                  </a:cubicBezTo>
                  <a:cubicBezTo>
                    <a:pt x="272" y="174"/>
                    <a:pt x="294" y="149"/>
                    <a:pt x="317" y="125"/>
                  </a:cubicBezTo>
                  <a:cubicBezTo>
                    <a:pt x="317" y="125"/>
                    <a:pt x="318" y="125"/>
                    <a:pt x="319" y="124"/>
                  </a:cubicBezTo>
                  <a:cubicBezTo>
                    <a:pt x="319" y="124"/>
                    <a:pt x="319" y="123"/>
                    <a:pt x="319" y="123"/>
                  </a:cubicBezTo>
                  <a:cubicBezTo>
                    <a:pt x="322" y="120"/>
                    <a:pt x="324" y="117"/>
                    <a:pt x="327" y="114"/>
                  </a:cubicBezTo>
                  <a:cubicBezTo>
                    <a:pt x="327" y="114"/>
                    <a:pt x="327" y="114"/>
                    <a:pt x="327" y="114"/>
                  </a:cubicBezTo>
                  <a:cubicBezTo>
                    <a:pt x="316" y="128"/>
                    <a:pt x="305" y="142"/>
                    <a:pt x="294" y="155"/>
                  </a:cubicBezTo>
                  <a:cubicBezTo>
                    <a:pt x="269" y="187"/>
                    <a:pt x="244" y="218"/>
                    <a:pt x="218" y="249"/>
                  </a:cubicBezTo>
                  <a:cubicBezTo>
                    <a:pt x="217" y="250"/>
                    <a:pt x="218" y="253"/>
                    <a:pt x="220" y="252"/>
                  </a:cubicBezTo>
                  <a:cubicBezTo>
                    <a:pt x="226" y="248"/>
                    <a:pt x="232" y="244"/>
                    <a:pt x="237" y="239"/>
                  </a:cubicBezTo>
                  <a:cubicBezTo>
                    <a:pt x="235" y="241"/>
                    <a:pt x="234" y="244"/>
                    <a:pt x="233" y="246"/>
                  </a:cubicBezTo>
                  <a:cubicBezTo>
                    <a:pt x="232" y="247"/>
                    <a:pt x="234" y="249"/>
                    <a:pt x="235" y="248"/>
                  </a:cubicBezTo>
                  <a:cubicBezTo>
                    <a:pt x="254" y="238"/>
                    <a:pt x="269" y="221"/>
                    <a:pt x="282" y="204"/>
                  </a:cubicBezTo>
                  <a:cubicBezTo>
                    <a:pt x="300" y="181"/>
                    <a:pt x="318" y="158"/>
                    <a:pt x="339" y="137"/>
                  </a:cubicBezTo>
                  <a:cubicBezTo>
                    <a:pt x="343" y="134"/>
                    <a:pt x="347" y="130"/>
                    <a:pt x="351" y="127"/>
                  </a:cubicBezTo>
                  <a:cubicBezTo>
                    <a:pt x="351" y="128"/>
                    <a:pt x="350" y="129"/>
                    <a:pt x="350" y="130"/>
                  </a:cubicBezTo>
                  <a:cubicBezTo>
                    <a:pt x="327" y="149"/>
                    <a:pt x="310" y="174"/>
                    <a:pt x="295" y="199"/>
                  </a:cubicBezTo>
                  <a:cubicBezTo>
                    <a:pt x="279" y="217"/>
                    <a:pt x="264" y="236"/>
                    <a:pt x="253" y="258"/>
                  </a:cubicBezTo>
                  <a:cubicBezTo>
                    <a:pt x="252" y="260"/>
                    <a:pt x="255" y="262"/>
                    <a:pt x="256" y="261"/>
                  </a:cubicBezTo>
                  <a:cubicBezTo>
                    <a:pt x="273" y="242"/>
                    <a:pt x="286" y="221"/>
                    <a:pt x="299" y="200"/>
                  </a:cubicBezTo>
                  <a:cubicBezTo>
                    <a:pt x="302" y="197"/>
                    <a:pt x="304" y="194"/>
                    <a:pt x="307" y="191"/>
                  </a:cubicBezTo>
                  <a:cubicBezTo>
                    <a:pt x="308" y="190"/>
                    <a:pt x="309" y="189"/>
                    <a:pt x="309" y="188"/>
                  </a:cubicBezTo>
                  <a:cubicBezTo>
                    <a:pt x="310" y="188"/>
                    <a:pt x="311" y="189"/>
                    <a:pt x="312" y="188"/>
                  </a:cubicBezTo>
                  <a:cubicBezTo>
                    <a:pt x="322" y="181"/>
                    <a:pt x="330" y="172"/>
                    <a:pt x="338" y="162"/>
                  </a:cubicBezTo>
                  <a:cubicBezTo>
                    <a:pt x="343" y="157"/>
                    <a:pt x="347" y="151"/>
                    <a:pt x="352" y="146"/>
                  </a:cubicBezTo>
                  <a:cubicBezTo>
                    <a:pt x="346" y="153"/>
                    <a:pt x="341" y="166"/>
                    <a:pt x="336" y="175"/>
                  </a:cubicBezTo>
                  <a:cubicBezTo>
                    <a:pt x="335" y="177"/>
                    <a:pt x="338" y="179"/>
                    <a:pt x="340" y="177"/>
                  </a:cubicBezTo>
                  <a:cubicBezTo>
                    <a:pt x="344" y="174"/>
                    <a:pt x="348" y="171"/>
                    <a:pt x="351" y="167"/>
                  </a:cubicBezTo>
                  <a:cubicBezTo>
                    <a:pt x="353" y="163"/>
                    <a:pt x="356" y="161"/>
                    <a:pt x="359" y="161"/>
                  </a:cubicBezTo>
                  <a:cubicBezTo>
                    <a:pt x="359" y="162"/>
                    <a:pt x="359" y="162"/>
                    <a:pt x="359" y="162"/>
                  </a:cubicBezTo>
                  <a:cubicBezTo>
                    <a:pt x="358" y="166"/>
                    <a:pt x="358" y="166"/>
                    <a:pt x="358" y="166"/>
                  </a:cubicBezTo>
                  <a:cubicBezTo>
                    <a:pt x="357" y="168"/>
                    <a:pt x="360" y="170"/>
                    <a:pt x="362" y="168"/>
                  </a:cubicBezTo>
                  <a:cubicBezTo>
                    <a:pt x="366" y="158"/>
                    <a:pt x="365" y="162"/>
                    <a:pt x="367" y="151"/>
                  </a:cubicBezTo>
                  <a:cubicBezTo>
                    <a:pt x="368" y="150"/>
                    <a:pt x="366" y="148"/>
                    <a:pt x="364" y="149"/>
                  </a:cubicBezTo>
                  <a:cubicBezTo>
                    <a:pt x="356" y="155"/>
                    <a:pt x="350" y="163"/>
                    <a:pt x="343" y="170"/>
                  </a:cubicBezTo>
                  <a:cubicBezTo>
                    <a:pt x="350" y="163"/>
                    <a:pt x="355" y="150"/>
                    <a:pt x="358" y="140"/>
                  </a:cubicBezTo>
                  <a:cubicBezTo>
                    <a:pt x="359" y="138"/>
                    <a:pt x="356" y="137"/>
                    <a:pt x="355" y="138"/>
                  </a:cubicBezTo>
                  <a:cubicBezTo>
                    <a:pt x="355" y="138"/>
                    <a:pt x="355" y="138"/>
                    <a:pt x="355" y="138"/>
                  </a:cubicBezTo>
                  <a:cubicBezTo>
                    <a:pt x="357" y="134"/>
                    <a:pt x="360" y="130"/>
                    <a:pt x="361" y="126"/>
                  </a:cubicBezTo>
                  <a:cubicBezTo>
                    <a:pt x="362" y="124"/>
                    <a:pt x="361" y="122"/>
                    <a:pt x="359" y="123"/>
                  </a:cubicBezTo>
                  <a:cubicBezTo>
                    <a:pt x="358" y="123"/>
                    <a:pt x="357" y="124"/>
                    <a:pt x="357" y="124"/>
                  </a:cubicBezTo>
                  <a:cubicBezTo>
                    <a:pt x="357" y="124"/>
                    <a:pt x="358" y="123"/>
                    <a:pt x="358" y="122"/>
                  </a:cubicBezTo>
                  <a:cubicBezTo>
                    <a:pt x="359" y="121"/>
                    <a:pt x="357" y="118"/>
                    <a:pt x="355" y="120"/>
                  </a:cubicBezTo>
                  <a:cubicBezTo>
                    <a:pt x="314" y="149"/>
                    <a:pt x="290" y="194"/>
                    <a:pt x="255" y="230"/>
                  </a:cubicBezTo>
                  <a:cubicBezTo>
                    <a:pt x="250" y="234"/>
                    <a:pt x="245" y="238"/>
                    <a:pt x="239" y="242"/>
                  </a:cubicBezTo>
                  <a:cubicBezTo>
                    <a:pt x="242" y="240"/>
                    <a:pt x="248" y="231"/>
                    <a:pt x="252" y="225"/>
                  </a:cubicBezTo>
                  <a:cubicBezTo>
                    <a:pt x="263" y="214"/>
                    <a:pt x="272" y="202"/>
                    <a:pt x="282" y="190"/>
                  </a:cubicBezTo>
                  <a:cubicBezTo>
                    <a:pt x="282" y="189"/>
                    <a:pt x="283" y="188"/>
                    <a:pt x="284" y="187"/>
                  </a:cubicBezTo>
                  <a:cubicBezTo>
                    <a:pt x="304" y="166"/>
                    <a:pt x="323" y="145"/>
                    <a:pt x="339" y="121"/>
                  </a:cubicBezTo>
                  <a:cubicBezTo>
                    <a:pt x="340" y="119"/>
                    <a:pt x="337" y="117"/>
                    <a:pt x="336" y="119"/>
                  </a:cubicBezTo>
                  <a:cubicBezTo>
                    <a:pt x="314" y="139"/>
                    <a:pt x="296" y="164"/>
                    <a:pt x="278" y="188"/>
                  </a:cubicBezTo>
                  <a:cubicBezTo>
                    <a:pt x="268" y="200"/>
                    <a:pt x="258" y="211"/>
                    <a:pt x="249" y="223"/>
                  </a:cubicBezTo>
                  <a:cubicBezTo>
                    <a:pt x="242" y="229"/>
                    <a:pt x="236" y="235"/>
                    <a:pt x="229" y="241"/>
                  </a:cubicBezTo>
                  <a:cubicBezTo>
                    <a:pt x="250" y="223"/>
                    <a:pt x="267" y="195"/>
                    <a:pt x="284" y="174"/>
                  </a:cubicBezTo>
                  <a:cubicBezTo>
                    <a:pt x="307" y="145"/>
                    <a:pt x="330" y="117"/>
                    <a:pt x="353" y="88"/>
                  </a:cubicBezTo>
                  <a:cubicBezTo>
                    <a:pt x="355" y="86"/>
                    <a:pt x="352" y="84"/>
                    <a:pt x="350" y="86"/>
                  </a:cubicBezTo>
                  <a:cubicBezTo>
                    <a:pt x="339" y="97"/>
                    <a:pt x="327" y="109"/>
                    <a:pt x="317" y="120"/>
                  </a:cubicBezTo>
                  <a:cubicBezTo>
                    <a:pt x="318" y="117"/>
                    <a:pt x="324" y="109"/>
                    <a:pt x="324" y="108"/>
                  </a:cubicBezTo>
                  <a:cubicBezTo>
                    <a:pt x="329" y="104"/>
                    <a:pt x="333" y="99"/>
                    <a:pt x="338" y="95"/>
                  </a:cubicBezTo>
                  <a:cubicBezTo>
                    <a:pt x="339" y="94"/>
                    <a:pt x="338" y="91"/>
                    <a:pt x="336" y="92"/>
                  </a:cubicBezTo>
                  <a:cubicBezTo>
                    <a:pt x="334" y="94"/>
                    <a:pt x="331" y="96"/>
                    <a:pt x="329" y="98"/>
                  </a:cubicBezTo>
                  <a:cubicBezTo>
                    <a:pt x="331" y="95"/>
                    <a:pt x="333" y="91"/>
                    <a:pt x="335" y="88"/>
                  </a:cubicBezTo>
                  <a:cubicBezTo>
                    <a:pt x="336" y="86"/>
                    <a:pt x="334" y="84"/>
                    <a:pt x="333" y="85"/>
                  </a:cubicBezTo>
                  <a:cubicBezTo>
                    <a:pt x="330" y="87"/>
                    <a:pt x="327" y="89"/>
                    <a:pt x="324" y="92"/>
                  </a:cubicBezTo>
                  <a:cubicBezTo>
                    <a:pt x="326" y="89"/>
                    <a:pt x="327" y="86"/>
                    <a:pt x="328" y="83"/>
                  </a:cubicBezTo>
                  <a:cubicBezTo>
                    <a:pt x="329" y="81"/>
                    <a:pt x="326" y="80"/>
                    <a:pt x="325" y="82"/>
                  </a:cubicBezTo>
                  <a:cubicBezTo>
                    <a:pt x="322" y="88"/>
                    <a:pt x="318" y="94"/>
                    <a:pt x="313" y="100"/>
                  </a:cubicBezTo>
                  <a:cubicBezTo>
                    <a:pt x="311" y="102"/>
                    <a:pt x="313" y="105"/>
                    <a:pt x="315" y="103"/>
                  </a:cubicBezTo>
                  <a:cubicBezTo>
                    <a:pt x="319" y="101"/>
                    <a:pt x="323" y="98"/>
                    <a:pt x="326" y="95"/>
                  </a:cubicBezTo>
                  <a:cubicBezTo>
                    <a:pt x="322" y="100"/>
                    <a:pt x="318" y="105"/>
                    <a:pt x="313" y="110"/>
                  </a:cubicBezTo>
                  <a:cubicBezTo>
                    <a:pt x="310" y="113"/>
                    <a:pt x="307" y="115"/>
                    <a:pt x="304" y="118"/>
                  </a:cubicBezTo>
                  <a:cubicBezTo>
                    <a:pt x="302" y="119"/>
                    <a:pt x="304" y="122"/>
                    <a:pt x="306" y="120"/>
                  </a:cubicBezTo>
                  <a:cubicBezTo>
                    <a:pt x="306" y="120"/>
                    <a:pt x="306" y="120"/>
                    <a:pt x="306" y="120"/>
                  </a:cubicBezTo>
                  <a:cubicBezTo>
                    <a:pt x="306" y="120"/>
                    <a:pt x="306" y="120"/>
                    <a:pt x="306" y="120"/>
                  </a:cubicBezTo>
                  <a:cubicBezTo>
                    <a:pt x="306" y="120"/>
                    <a:pt x="306" y="120"/>
                    <a:pt x="307" y="120"/>
                  </a:cubicBezTo>
                  <a:cubicBezTo>
                    <a:pt x="310" y="118"/>
                    <a:pt x="313" y="115"/>
                    <a:pt x="316" y="112"/>
                  </a:cubicBezTo>
                  <a:cubicBezTo>
                    <a:pt x="318" y="111"/>
                    <a:pt x="319" y="109"/>
                    <a:pt x="321" y="108"/>
                  </a:cubicBezTo>
                  <a:cubicBezTo>
                    <a:pt x="317" y="113"/>
                    <a:pt x="314" y="118"/>
                    <a:pt x="313" y="124"/>
                  </a:cubicBezTo>
                  <a:cubicBezTo>
                    <a:pt x="282" y="158"/>
                    <a:pt x="253" y="194"/>
                    <a:pt x="223" y="230"/>
                  </a:cubicBezTo>
                  <a:cubicBezTo>
                    <a:pt x="220" y="234"/>
                    <a:pt x="197" y="260"/>
                    <a:pt x="209" y="242"/>
                  </a:cubicBezTo>
                  <a:cubicBezTo>
                    <a:pt x="220" y="226"/>
                    <a:pt x="233" y="211"/>
                    <a:pt x="246" y="196"/>
                  </a:cubicBezTo>
                  <a:cubicBezTo>
                    <a:pt x="265" y="173"/>
                    <a:pt x="284" y="152"/>
                    <a:pt x="301" y="128"/>
                  </a:cubicBezTo>
                  <a:cubicBezTo>
                    <a:pt x="302" y="126"/>
                    <a:pt x="299" y="124"/>
                    <a:pt x="298" y="126"/>
                  </a:cubicBezTo>
                  <a:cubicBezTo>
                    <a:pt x="253" y="164"/>
                    <a:pt x="224" y="214"/>
                    <a:pt x="182" y="255"/>
                  </a:cubicBezTo>
                  <a:cubicBezTo>
                    <a:pt x="180" y="256"/>
                    <a:pt x="179" y="257"/>
                    <a:pt x="178" y="258"/>
                  </a:cubicBezTo>
                  <a:cubicBezTo>
                    <a:pt x="178" y="258"/>
                    <a:pt x="178" y="258"/>
                    <a:pt x="177" y="258"/>
                  </a:cubicBezTo>
                  <a:cubicBezTo>
                    <a:pt x="177" y="258"/>
                    <a:pt x="177" y="258"/>
                    <a:pt x="177" y="258"/>
                  </a:cubicBezTo>
                  <a:cubicBezTo>
                    <a:pt x="177" y="258"/>
                    <a:pt x="178" y="256"/>
                    <a:pt x="182" y="251"/>
                  </a:cubicBezTo>
                  <a:cubicBezTo>
                    <a:pt x="186" y="243"/>
                    <a:pt x="191" y="236"/>
                    <a:pt x="196" y="229"/>
                  </a:cubicBezTo>
                  <a:cubicBezTo>
                    <a:pt x="206" y="215"/>
                    <a:pt x="218" y="202"/>
                    <a:pt x="229" y="189"/>
                  </a:cubicBezTo>
                  <a:cubicBezTo>
                    <a:pt x="248" y="167"/>
                    <a:pt x="267" y="145"/>
                    <a:pt x="285" y="122"/>
                  </a:cubicBezTo>
                  <a:cubicBezTo>
                    <a:pt x="286" y="121"/>
                    <a:pt x="284" y="119"/>
                    <a:pt x="282" y="120"/>
                  </a:cubicBezTo>
                  <a:cubicBezTo>
                    <a:pt x="278" y="123"/>
                    <a:pt x="273" y="126"/>
                    <a:pt x="269" y="129"/>
                  </a:cubicBezTo>
                  <a:cubicBezTo>
                    <a:pt x="270" y="128"/>
                    <a:pt x="271" y="127"/>
                    <a:pt x="272" y="126"/>
                  </a:cubicBezTo>
                  <a:cubicBezTo>
                    <a:pt x="274" y="124"/>
                    <a:pt x="271" y="122"/>
                    <a:pt x="269" y="123"/>
                  </a:cubicBezTo>
                  <a:cubicBezTo>
                    <a:pt x="247" y="141"/>
                    <a:pt x="227" y="160"/>
                    <a:pt x="208" y="180"/>
                  </a:cubicBezTo>
                  <a:cubicBezTo>
                    <a:pt x="200" y="189"/>
                    <a:pt x="192" y="198"/>
                    <a:pt x="184" y="207"/>
                  </a:cubicBezTo>
                  <a:cubicBezTo>
                    <a:pt x="193" y="194"/>
                    <a:pt x="203" y="181"/>
                    <a:pt x="213" y="169"/>
                  </a:cubicBezTo>
                  <a:cubicBezTo>
                    <a:pt x="231" y="149"/>
                    <a:pt x="251" y="130"/>
                    <a:pt x="267" y="108"/>
                  </a:cubicBezTo>
                  <a:cubicBezTo>
                    <a:pt x="268" y="107"/>
                    <a:pt x="265" y="105"/>
                    <a:pt x="264" y="106"/>
                  </a:cubicBezTo>
                  <a:cubicBezTo>
                    <a:pt x="258" y="111"/>
                    <a:pt x="253" y="115"/>
                    <a:pt x="248" y="120"/>
                  </a:cubicBezTo>
                  <a:cubicBezTo>
                    <a:pt x="250" y="118"/>
                    <a:pt x="251" y="116"/>
                    <a:pt x="253" y="114"/>
                  </a:cubicBezTo>
                  <a:cubicBezTo>
                    <a:pt x="254" y="113"/>
                    <a:pt x="252" y="110"/>
                    <a:pt x="250" y="112"/>
                  </a:cubicBezTo>
                  <a:cubicBezTo>
                    <a:pt x="218" y="132"/>
                    <a:pt x="191" y="158"/>
                    <a:pt x="165" y="186"/>
                  </a:cubicBezTo>
                  <a:cubicBezTo>
                    <a:pt x="170" y="179"/>
                    <a:pt x="175" y="172"/>
                    <a:pt x="181" y="166"/>
                  </a:cubicBezTo>
                  <a:cubicBezTo>
                    <a:pt x="200" y="142"/>
                    <a:pt x="221" y="119"/>
                    <a:pt x="243" y="98"/>
                  </a:cubicBezTo>
                  <a:cubicBezTo>
                    <a:pt x="245" y="97"/>
                    <a:pt x="243" y="94"/>
                    <a:pt x="241" y="96"/>
                  </a:cubicBezTo>
                  <a:cubicBezTo>
                    <a:pt x="241" y="96"/>
                    <a:pt x="241" y="96"/>
                    <a:pt x="240" y="97"/>
                  </a:cubicBezTo>
                  <a:cubicBezTo>
                    <a:pt x="244" y="91"/>
                    <a:pt x="248" y="86"/>
                    <a:pt x="251" y="80"/>
                  </a:cubicBezTo>
                  <a:cubicBezTo>
                    <a:pt x="251" y="78"/>
                    <a:pt x="250" y="76"/>
                    <a:pt x="248" y="77"/>
                  </a:cubicBezTo>
                  <a:cubicBezTo>
                    <a:pt x="241" y="82"/>
                    <a:pt x="234" y="87"/>
                    <a:pt x="228" y="92"/>
                  </a:cubicBezTo>
                  <a:cubicBezTo>
                    <a:pt x="245" y="71"/>
                    <a:pt x="262" y="49"/>
                    <a:pt x="278" y="26"/>
                  </a:cubicBezTo>
                  <a:cubicBezTo>
                    <a:pt x="279" y="24"/>
                    <a:pt x="277" y="23"/>
                    <a:pt x="275" y="24"/>
                  </a:cubicBezTo>
                  <a:cubicBezTo>
                    <a:pt x="266" y="32"/>
                    <a:pt x="256" y="40"/>
                    <a:pt x="247" y="48"/>
                  </a:cubicBezTo>
                  <a:cubicBezTo>
                    <a:pt x="258" y="35"/>
                    <a:pt x="270" y="22"/>
                    <a:pt x="282" y="9"/>
                  </a:cubicBezTo>
                  <a:cubicBezTo>
                    <a:pt x="284" y="8"/>
                    <a:pt x="281" y="5"/>
                    <a:pt x="280" y="7"/>
                  </a:cubicBezTo>
                  <a:cubicBezTo>
                    <a:pt x="259" y="25"/>
                    <a:pt x="238" y="43"/>
                    <a:pt x="218" y="61"/>
                  </a:cubicBezTo>
                  <a:cubicBezTo>
                    <a:pt x="232" y="42"/>
                    <a:pt x="246" y="23"/>
                    <a:pt x="260" y="3"/>
                  </a:cubicBezTo>
                  <a:cubicBezTo>
                    <a:pt x="261" y="2"/>
                    <a:pt x="258" y="0"/>
                    <a:pt x="257" y="1"/>
                  </a:cubicBezTo>
                  <a:cubicBezTo>
                    <a:pt x="223" y="28"/>
                    <a:pt x="196" y="62"/>
                    <a:pt x="168" y="96"/>
                  </a:cubicBezTo>
                  <a:cubicBezTo>
                    <a:pt x="174" y="89"/>
                    <a:pt x="180" y="81"/>
                    <a:pt x="186" y="74"/>
                  </a:cubicBezTo>
                  <a:cubicBezTo>
                    <a:pt x="204" y="51"/>
                    <a:pt x="221" y="29"/>
                    <a:pt x="238" y="6"/>
                  </a:cubicBezTo>
                  <a:cubicBezTo>
                    <a:pt x="239" y="4"/>
                    <a:pt x="237" y="2"/>
                    <a:pt x="235" y="4"/>
                  </a:cubicBezTo>
                  <a:cubicBezTo>
                    <a:pt x="203" y="35"/>
                    <a:pt x="175" y="70"/>
                    <a:pt x="146" y="104"/>
                  </a:cubicBezTo>
                  <a:cubicBezTo>
                    <a:pt x="170" y="75"/>
                    <a:pt x="198" y="41"/>
                    <a:pt x="221" y="9"/>
                  </a:cubicBezTo>
                  <a:cubicBezTo>
                    <a:pt x="222" y="7"/>
                    <a:pt x="220" y="6"/>
                    <a:pt x="218" y="7"/>
                  </a:cubicBezTo>
                  <a:cubicBezTo>
                    <a:pt x="201" y="22"/>
                    <a:pt x="185" y="38"/>
                    <a:pt x="170" y="55"/>
                  </a:cubicBezTo>
                  <a:cubicBezTo>
                    <a:pt x="180" y="43"/>
                    <a:pt x="190" y="30"/>
                    <a:pt x="198" y="17"/>
                  </a:cubicBezTo>
                  <a:cubicBezTo>
                    <a:pt x="199" y="15"/>
                    <a:pt x="197" y="14"/>
                    <a:pt x="195" y="15"/>
                  </a:cubicBezTo>
                  <a:cubicBezTo>
                    <a:pt x="171" y="34"/>
                    <a:pt x="153" y="58"/>
                    <a:pt x="133" y="80"/>
                  </a:cubicBezTo>
                  <a:cubicBezTo>
                    <a:pt x="115" y="99"/>
                    <a:pt x="146" y="60"/>
                    <a:pt x="146" y="61"/>
                  </a:cubicBezTo>
                  <a:cubicBezTo>
                    <a:pt x="155" y="50"/>
                    <a:pt x="162" y="39"/>
                    <a:pt x="167" y="26"/>
                  </a:cubicBezTo>
                  <a:cubicBezTo>
                    <a:pt x="168" y="24"/>
                    <a:pt x="166" y="23"/>
                    <a:pt x="165" y="24"/>
                  </a:cubicBezTo>
                  <a:cubicBezTo>
                    <a:pt x="147" y="39"/>
                    <a:pt x="133" y="56"/>
                    <a:pt x="118" y="73"/>
                  </a:cubicBezTo>
                  <a:cubicBezTo>
                    <a:pt x="127" y="64"/>
                    <a:pt x="141" y="47"/>
                    <a:pt x="148" y="30"/>
                  </a:cubicBezTo>
                  <a:cubicBezTo>
                    <a:pt x="148" y="29"/>
                    <a:pt x="146" y="28"/>
                    <a:pt x="145" y="29"/>
                  </a:cubicBezTo>
                  <a:cubicBezTo>
                    <a:pt x="134" y="39"/>
                    <a:pt x="124" y="51"/>
                    <a:pt x="113" y="62"/>
                  </a:cubicBezTo>
                  <a:cubicBezTo>
                    <a:pt x="95" y="82"/>
                    <a:pt x="122" y="49"/>
                    <a:pt x="127" y="45"/>
                  </a:cubicBezTo>
                  <a:cubicBezTo>
                    <a:pt x="128" y="43"/>
                    <a:pt x="126" y="41"/>
                    <a:pt x="125" y="43"/>
                  </a:cubicBezTo>
                  <a:cubicBezTo>
                    <a:pt x="116" y="50"/>
                    <a:pt x="108" y="58"/>
                    <a:pt x="101" y="66"/>
                  </a:cubicBezTo>
                  <a:cubicBezTo>
                    <a:pt x="105" y="61"/>
                    <a:pt x="110" y="54"/>
                    <a:pt x="112" y="47"/>
                  </a:cubicBezTo>
                  <a:cubicBezTo>
                    <a:pt x="113" y="46"/>
                    <a:pt x="111" y="45"/>
                    <a:pt x="110" y="46"/>
                  </a:cubicBezTo>
                  <a:cubicBezTo>
                    <a:pt x="100" y="56"/>
                    <a:pt x="91" y="66"/>
                    <a:pt x="82" y="75"/>
                  </a:cubicBezTo>
                  <a:cubicBezTo>
                    <a:pt x="87" y="68"/>
                    <a:pt x="92" y="61"/>
                    <a:pt x="97" y="53"/>
                  </a:cubicBezTo>
                  <a:cubicBezTo>
                    <a:pt x="99" y="50"/>
                    <a:pt x="94" y="47"/>
                    <a:pt x="92" y="50"/>
                  </a:cubicBezTo>
                  <a:cubicBezTo>
                    <a:pt x="75" y="78"/>
                    <a:pt x="52" y="102"/>
                    <a:pt x="35" y="130"/>
                  </a:cubicBezTo>
                  <a:cubicBezTo>
                    <a:pt x="19" y="155"/>
                    <a:pt x="11" y="185"/>
                    <a:pt x="7" y="214"/>
                  </a:cubicBezTo>
                  <a:cubicBezTo>
                    <a:pt x="0" y="274"/>
                    <a:pt x="4" y="336"/>
                    <a:pt x="28" y="392"/>
                  </a:cubicBezTo>
                  <a:cubicBezTo>
                    <a:pt x="49" y="442"/>
                    <a:pt x="88" y="479"/>
                    <a:pt x="133" y="507"/>
                  </a:cubicBezTo>
                  <a:cubicBezTo>
                    <a:pt x="195" y="544"/>
                    <a:pt x="260" y="534"/>
                    <a:pt x="328" y="531"/>
                  </a:cubicBezTo>
                  <a:cubicBezTo>
                    <a:pt x="329" y="531"/>
                    <a:pt x="329" y="530"/>
                    <a:pt x="328" y="530"/>
                  </a:cubicBezTo>
                  <a:cubicBezTo>
                    <a:pt x="265" y="531"/>
                    <a:pt x="201" y="537"/>
                    <a:pt x="143" y="505"/>
                  </a:cubicBezTo>
                  <a:cubicBezTo>
                    <a:pt x="94" y="479"/>
                    <a:pt x="54" y="434"/>
                    <a:pt x="33" y="383"/>
                  </a:cubicBezTo>
                  <a:cubicBezTo>
                    <a:pt x="12" y="333"/>
                    <a:pt x="10" y="276"/>
                    <a:pt x="15" y="223"/>
                  </a:cubicBezTo>
                  <a:cubicBezTo>
                    <a:pt x="18" y="189"/>
                    <a:pt x="28" y="156"/>
                    <a:pt x="46" y="127"/>
                  </a:cubicBezTo>
                  <a:cubicBezTo>
                    <a:pt x="55" y="112"/>
                    <a:pt x="66" y="98"/>
                    <a:pt x="76" y="84"/>
                  </a:cubicBezTo>
                  <a:cubicBezTo>
                    <a:pt x="84" y="76"/>
                    <a:pt x="91" y="69"/>
                    <a:pt x="98" y="61"/>
                  </a:cubicBezTo>
                  <a:cubicBezTo>
                    <a:pt x="115" y="43"/>
                    <a:pt x="91" y="78"/>
                    <a:pt x="88" y="83"/>
                  </a:cubicBezTo>
                  <a:cubicBezTo>
                    <a:pt x="87" y="84"/>
                    <a:pt x="90" y="86"/>
                    <a:pt x="91" y="84"/>
                  </a:cubicBezTo>
                  <a:cubicBezTo>
                    <a:pt x="96" y="77"/>
                    <a:pt x="105" y="64"/>
                    <a:pt x="112" y="56"/>
                  </a:cubicBezTo>
                  <a:cubicBezTo>
                    <a:pt x="107" y="62"/>
                    <a:pt x="103" y="69"/>
                    <a:pt x="100" y="76"/>
                  </a:cubicBezTo>
                  <a:cubicBezTo>
                    <a:pt x="99" y="77"/>
                    <a:pt x="101" y="79"/>
                    <a:pt x="102" y="78"/>
                  </a:cubicBezTo>
                  <a:cubicBezTo>
                    <a:pt x="115" y="65"/>
                    <a:pt x="127" y="50"/>
                    <a:pt x="141" y="37"/>
                  </a:cubicBezTo>
                  <a:cubicBezTo>
                    <a:pt x="136" y="42"/>
                    <a:pt x="129" y="56"/>
                    <a:pt x="125" y="61"/>
                  </a:cubicBezTo>
                  <a:cubicBezTo>
                    <a:pt x="121" y="67"/>
                    <a:pt x="116" y="73"/>
                    <a:pt x="112" y="79"/>
                  </a:cubicBezTo>
                  <a:cubicBezTo>
                    <a:pt x="111" y="81"/>
                    <a:pt x="113" y="82"/>
                    <a:pt x="114" y="81"/>
                  </a:cubicBezTo>
                  <a:cubicBezTo>
                    <a:pt x="122" y="73"/>
                    <a:pt x="130" y="64"/>
                    <a:pt x="137" y="56"/>
                  </a:cubicBezTo>
                  <a:cubicBezTo>
                    <a:pt x="143" y="50"/>
                    <a:pt x="159" y="38"/>
                    <a:pt x="161" y="32"/>
                  </a:cubicBezTo>
                  <a:cubicBezTo>
                    <a:pt x="152" y="54"/>
                    <a:pt x="132" y="71"/>
                    <a:pt x="121" y="92"/>
                  </a:cubicBezTo>
                  <a:cubicBezTo>
                    <a:pt x="120" y="93"/>
                    <a:pt x="122" y="95"/>
                    <a:pt x="124" y="94"/>
                  </a:cubicBezTo>
                  <a:cubicBezTo>
                    <a:pt x="135" y="82"/>
                    <a:pt x="146" y="70"/>
                    <a:pt x="157" y="58"/>
                  </a:cubicBezTo>
                  <a:cubicBezTo>
                    <a:pt x="167" y="46"/>
                    <a:pt x="183" y="35"/>
                    <a:pt x="191" y="22"/>
                  </a:cubicBezTo>
                  <a:cubicBezTo>
                    <a:pt x="171" y="54"/>
                    <a:pt x="141" y="79"/>
                    <a:pt x="122" y="112"/>
                  </a:cubicBezTo>
                  <a:cubicBezTo>
                    <a:pt x="121" y="114"/>
                    <a:pt x="123" y="116"/>
                    <a:pt x="125" y="114"/>
                  </a:cubicBezTo>
                  <a:cubicBezTo>
                    <a:pt x="154" y="81"/>
                    <a:pt x="180" y="45"/>
                    <a:pt x="214" y="15"/>
                  </a:cubicBezTo>
                  <a:cubicBezTo>
                    <a:pt x="197" y="30"/>
                    <a:pt x="182" y="55"/>
                    <a:pt x="167" y="73"/>
                  </a:cubicBezTo>
                  <a:cubicBezTo>
                    <a:pt x="153" y="90"/>
                    <a:pt x="140" y="107"/>
                    <a:pt x="128" y="125"/>
                  </a:cubicBezTo>
                  <a:cubicBezTo>
                    <a:pt x="127" y="126"/>
                    <a:pt x="129" y="128"/>
                    <a:pt x="130" y="127"/>
                  </a:cubicBezTo>
                  <a:cubicBezTo>
                    <a:pt x="161" y="92"/>
                    <a:pt x="198" y="54"/>
                    <a:pt x="224" y="19"/>
                  </a:cubicBezTo>
                  <a:cubicBezTo>
                    <a:pt x="194" y="60"/>
                    <a:pt x="160" y="99"/>
                    <a:pt x="130" y="140"/>
                  </a:cubicBezTo>
                  <a:cubicBezTo>
                    <a:pt x="129" y="141"/>
                    <a:pt x="131" y="143"/>
                    <a:pt x="133" y="142"/>
                  </a:cubicBezTo>
                  <a:cubicBezTo>
                    <a:pt x="164" y="108"/>
                    <a:pt x="191" y="71"/>
                    <a:pt x="222" y="37"/>
                  </a:cubicBezTo>
                  <a:cubicBezTo>
                    <a:pt x="230" y="29"/>
                    <a:pt x="238" y="22"/>
                    <a:pt x="247" y="14"/>
                  </a:cubicBezTo>
                  <a:cubicBezTo>
                    <a:pt x="262" y="0"/>
                    <a:pt x="244" y="20"/>
                    <a:pt x="241" y="24"/>
                  </a:cubicBezTo>
                  <a:cubicBezTo>
                    <a:pt x="229" y="42"/>
                    <a:pt x="216" y="59"/>
                    <a:pt x="202" y="76"/>
                  </a:cubicBezTo>
                  <a:cubicBezTo>
                    <a:pt x="177" y="99"/>
                    <a:pt x="153" y="124"/>
                    <a:pt x="134" y="152"/>
                  </a:cubicBezTo>
                  <a:cubicBezTo>
                    <a:pt x="132" y="154"/>
                    <a:pt x="135" y="156"/>
                    <a:pt x="136" y="154"/>
                  </a:cubicBezTo>
                  <a:cubicBezTo>
                    <a:pt x="159" y="130"/>
                    <a:pt x="182" y="105"/>
                    <a:pt x="204" y="78"/>
                  </a:cubicBezTo>
                  <a:cubicBezTo>
                    <a:pt x="215" y="68"/>
                    <a:pt x="226" y="58"/>
                    <a:pt x="237" y="49"/>
                  </a:cubicBezTo>
                  <a:cubicBezTo>
                    <a:pt x="243" y="44"/>
                    <a:pt x="248" y="39"/>
                    <a:pt x="254" y="34"/>
                  </a:cubicBezTo>
                  <a:cubicBezTo>
                    <a:pt x="244" y="45"/>
                    <a:pt x="234" y="56"/>
                    <a:pt x="225" y="67"/>
                  </a:cubicBezTo>
                  <a:cubicBezTo>
                    <a:pt x="186" y="101"/>
                    <a:pt x="150" y="139"/>
                    <a:pt x="122" y="183"/>
                  </a:cubicBezTo>
                  <a:cubicBezTo>
                    <a:pt x="121" y="185"/>
                    <a:pt x="123" y="187"/>
                    <a:pt x="125" y="185"/>
                  </a:cubicBezTo>
                  <a:cubicBezTo>
                    <a:pt x="161" y="148"/>
                    <a:pt x="194" y="107"/>
                    <a:pt x="228" y="68"/>
                  </a:cubicBezTo>
                  <a:cubicBezTo>
                    <a:pt x="234" y="63"/>
                    <a:pt x="239" y="59"/>
                    <a:pt x="244" y="54"/>
                  </a:cubicBezTo>
                  <a:cubicBezTo>
                    <a:pt x="253" y="46"/>
                    <a:pt x="262" y="39"/>
                    <a:pt x="271" y="32"/>
                  </a:cubicBezTo>
                  <a:cubicBezTo>
                    <a:pt x="264" y="37"/>
                    <a:pt x="259" y="48"/>
                    <a:pt x="253" y="55"/>
                  </a:cubicBezTo>
                  <a:cubicBezTo>
                    <a:pt x="240" y="73"/>
                    <a:pt x="225" y="91"/>
                    <a:pt x="211" y="108"/>
                  </a:cubicBezTo>
                  <a:cubicBezTo>
                    <a:pt x="204" y="114"/>
                    <a:pt x="198" y="121"/>
                    <a:pt x="191" y="127"/>
                  </a:cubicBezTo>
                  <a:cubicBezTo>
                    <a:pt x="182" y="138"/>
                    <a:pt x="172" y="148"/>
                    <a:pt x="163" y="159"/>
                  </a:cubicBezTo>
                  <a:cubicBezTo>
                    <a:pt x="159" y="163"/>
                    <a:pt x="156" y="168"/>
                    <a:pt x="152" y="172"/>
                  </a:cubicBezTo>
                  <a:cubicBezTo>
                    <a:pt x="152" y="172"/>
                    <a:pt x="152" y="172"/>
                    <a:pt x="152" y="172"/>
                  </a:cubicBezTo>
                  <a:cubicBezTo>
                    <a:pt x="148" y="176"/>
                    <a:pt x="144" y="180"/>
                    <a:pt x="141" y="184"/>
                  </a:cubicBezTo>
                  <a:cubicBezTo>
                    <a:pt x="139" y="185"/>
                    <a:pt x="142" y="188"/>
                    <a:pt x="143" y="186"/>
                  </a:cubicBezTo>
                  <a:cubicBezTo>
                    <a:pt x="147" y="182"/>
                    <a:pt x="151" y="178"/>
                    <a:pt x="155" y="174"/>
                  </a:cubicBezTo>
                  <a:cubicBezTo>
                    <a:pt x="155" y="173"/>
                    <a:pt x="155" y="173"/>
                    <a:pt x="156" y="173"/>
                  </a:cubicBezTo>
                  <a:cubicBezTo>
                    <a:pt x="175" y="152"/>
                    <a:pt x="193" y="132"/>
                    <a:pt x="212" y="111"/>
                  </a:cubicBezTo>
                  <a:cubicBezTo>
                    <a:pt x="219" y="104"/>
                    <a:pt x="242" y="91"/>
                    <a:pt x="245" y="84"/>
                  </a:cubicBezTo>
                  <a:cubicBezTo>
                    <a:pt x="241" y="92"/>
                    <a:pt x="234" y="100"/>
                    <a:pt x="226" y="108"/>
                  </a:cubicBezTo>
                  <a:cubicBezTo>
                    <a:pt x="193" y="135"/>
                    <a:pt x="163" y="165"/>
                    <a:pt x="135" y="197"/>
                  </a:cubicBezTo>
                  <a:cubicBezTo>
                    <a:pt x="134" y="198"/>
                    <a:pt x="134" y="199"/>
                    <a:pt x="133" y="199"/>
                  </a:cubicBezTo>
                  <a:cubicBezTo>
                    <a:pt x="133" y="199"/>
                    <a:pt x="133" y="199"/>
                    <a:pt x="133" y="199"/>
                  </a:cubicBezTo>
                  <a:cubicBezTo>
                    <a:pt x="131" y="202"/>
                    <a:pt x="129" y="204"/>
                    <a:pt x="127" y="207"/>
                  </a:cubicBezTo>
                  <a:cubicBezTo>
                    <a:pt x="125" y="208"/>
                    <a:pt x="128" y="211"/>
                    <a:pt x="129" y="209"/>
                  </a:cubicBezTo>
                  <a:cubicBezTo>
                    <a:pt x="131" y="207"/>
                    <a:pt x="134" y="204"/>
                    <a:pt x="136" y="202"/>
                  </a:cubicBezTo>
                  <a:cubicBezTo>
                    <a:pt x="138" y="203"/>
                    <a:pt x="139" y="201"/>
                    <a:pt x="141" y="196"/>
                  </a:cubicBezTo>
                  <a:cubicBezTo>
                    <a:pt x="159" y="176"/>
                    <a:pt x="178" y="157"/>
                    <a:pt x="197" y="139"/>
                  </a:cubicBezTo>
                  <a:cubicBezTo>
                    <a:pt x="200" y="135"/>
                    <a:pt x="204" y="132"/>
                    <a:pt x="208" y="129"/>
                  </a:cubicBezTo>
                  <a:cubicBezTo>
                    <a:pt x="178" y="160"/>
                    <a:pt x="153" y="196"/>
                    <a:pt x="128" y="230"/>
                  </a:cubicBezTo>
                  <a:cubicBezTo>
                    <a:pt x="127" y="231"/>
                    <a:pt x="129" y="234"/>
                    <a:pt x="131" y="232"/>
                  </a:cubicBezTo>
                  <a:cubicBezTo>
                    <a:pt x="149" y="210"/>
                    <a:pt x="167" y="188"/>
                    <a:pt x="187" y="168"/>
                  </a:cubicBezTo>
                  <a:cubicBezTo>
                    <a:pt x="197" y="158"/>
                    <a:pt x="208" y="148"/>
                    <a:pt x="219" y="139"/>
                  </a:cubicBezTo>
                  <a:cubicBezTo>
                    <a:pt x="227" y="132"/>
                    <a:pt x="236" y="125"/>
                    <a:pt x="245" y="119"/>
                  </a:cubicBezTo>
                  <a:cubicBezTo>
                    <a:pt x="248" y="117"/>
                    <a:pt x="235" y="129"/>
                    <a:pt x="235" y="130"/>
                  </a:cubicBezTo>
                  <a:cubicBezTo>
                    <a:pt x="200" y="169"/>
                    <a:pt x="155" y="200"/>
                    <a:pt x="127" y="246"/>
                  </a:cubicBezTo>
                  <a:cubicBezTo>
                    <a:pt x="125" y="248"/>
                    <a:pt x="128" y="249"/>
                    <a:pt x="129" y="248"/>
                  </a:cubicBezTo>
                  <a:cubicBezTo>
                    <a:pt x="177" y="211"/>
                    <a:pt x="210" y="160"/>
                    <a:pt x="254" y="120"/>
                  </a:cubicBezTo>
                  <a:cubicBezTo>
                    <a:pt x="262" y="112"/>
                    <a:pt x="262" y="112"/>
                    <a:pt x="253" y="120"/>
                  </a:cubicBezTo>
                  <a:cubicBezTo>
                    <a:pt x="248" y="127"/>
                    <a:pt x="241" y="133"/>
                    <a:pt x="235" y="140"/>
                  </a:cubicBezTo>
                  <a:cubicBezTo>
                    <a:pt x="225" y="151"/>
                    <a:pt x="214" y="162"/>
                    <a:pt x="204" y="173"/>
                  </a:cubicBezTo>
                  <a:cubicBezTo>
                    <a:pt x="189" y="191"/>
                    <a:pt x="176" y="211"/>
                    <a:pt x="162" y="231"/>
                  </a:cubicBezTo>
                  <a:cubicBezTo>
                    <a:pt x="160" y="232"/>
                    <a:pt x="159" y="234"/>
                    <a:pt x="159" y="235"/>
                  </a:cubicBezTo>
                  <a:cubicBezTo>
                    <a:pt x="157" y="238"/>
                    <a:pt x="155" y="241"/>
                    <a:pt x="153" y="243"/>
                  </a:cubicBezTo>
                  <a:cubicBezTo>
                    <a:pt x="152" y="245"/>
                    <a:pt x="154" y="247"/>
                    <a:pt x="156" y="246"/>
                  </a:cubicBezTo>
                  <a:cubicBezTo>
                    <a:pt x="174" y="224"/>
                    <a:pt x="192" y="203"/>
                    <a:pt x="210" y="183"/>
                  </a:cubicBezTo>
                  <a:cubicBezTo>
                    <a:pt x="221" y="171"/>
                    <a:pt x="232" y="161"/>
                    <a:pt x="244" y="150"/>
                  </a:cubicBezTo>
                  <a:cubicBezTo>
                    <a:pt x="247" y="147"/>
                    <a:pt x="251" y="144"/>
                    <a:pt x="254" y="140"/>
                  </a:cubicBezTo>
                  <a:cubicBezTo>
                    <a:pt x="252" y="143"/>
                    <a:pt x="249" y="146"/>
                    <a:pt x="247" y="149"/>
                  </a:cubicBezTo>
                  <a:cubicBezTo>
                    <a:pt x="235" y="160"/>
                    <a:pt x="225" y="172"/>
                    <a:pt x="214" y="184"/>
                  </a:cubicBezTo>
                  <a:cubicBezTo>
                    <a:pt x="188" y="213"/>
                    <a:pt x="162" y="242"/>
                    <a:pt x="139" y="273"/>
                  </a:cubicBezTo>
                  <a:cubicBezTo>
                    <a:pt x="138" y="275"/>
                    <a:pt x="141" y="277"/>
                    <a:pt x="142" y="275"/>
                  </a:cubicBezTo>
                  <a:cubicBezTo>
                    <a:pt x="172" y="247"/>
                    <a:pt x="196" y="212"/>
                    <a:pt x="223" y="181"/>
                  </a:cubicBezTo>
                  <a:cubicBezTo>
                    <a:pt x="232" y="171"/>
                    <a:pt x="240" y="161"/>
                    <a:pt x="249" y="152"/>
                  </a:cubicBezTo>
                  <a:cubicBezTo>
                    <a:pt x="253" y="148"/>
                    <a:pt x="257" y="144"/>
                    <a:pt x="261" y="141"/>
                  </a:cubicBezTo>
                  <a:cubicBezTo>
                    <a:pt x="266" y="136"/>
                    <a:pt x="272" y="131"/>
                    <a:pt x="278" y="127"/>
                  </a:cubicBezTo>
                  <a:cubicBezTo>
                    <a:pt x="271" y="132"/>
                    <a:pt x="266" y="140"/>
                    <a:pt x="261" y="147"/>
                  </a:cubicBezTo>
                  <a:cubicBezTo>
                    <a:pt x="249" y="160"/>
                    <a:pt x="238" y="173"/>
                    <a:pt x="226" y="186"/>
                  </a:cubicBezTo>
                  <a:cubicBezTo>
                    <a:pt x="205" y="211"/>
                    <a:pt x="186" y="236"/>
                    <a:pt x="170" y="264"/>
                  </a:cubicBezTo>
                  <a:cubicBezTo>
                    <a:pt x="169" y="265"/>
                    <a:pt x="170" y="266"/>
                    <a:pt x="171" y="267"/>
                  </a:cubicBezTo>
                  <a:cubicBezTo>
                    <a:pt x="165" y="275"/>
                    <a:pt x="162" y="284"/>
                    <a:pt x="161" y="295"/>
                  </a:cubicBezTo>
                  <a:cubicBezTo>
                    <a:pt x="161" y="295"/>
                    <a:pt x="162" y="295"/>
                    <a:pt x="162" y="295"/>
                  </a:cubicBezTo>
                  <a:cubicBezTo>
                    <a:pt x="161" y="297"/>
                    <a:pt x="160" y="299"/>
                    <a:pt x="160" y="301"/>
                  </a:cubicBezTo>
                  <a:cubicBezTo>
                    <a:pt x="159" y="303"/>
                    <a:pt x="162" y="304"/>
                    <a:pt x="163" y="302"/>
                  </a:cubicBezTo>
                  <a:cubicBezTo>
                    <a:pt x="169" y="293"/>
                    <a:pt x="174" y="285"/>
                    <a:pt x="182" y="277"/>
                  </a:cubicBezTo>
                  <a:cubicBezTo>
                    <a:pt x="183" y="285"/>
                    <a:pt x="182" y="293"/>
                    <a:pt x="176" y="300"/>
                  </a:cubicBezTo>
                  <a:cubicBezTo>
                    <a:pt x="176" y="300"/>
                    <a:pt x="175" y="301"/>
                    <a:pt x="175" y="302"/>
                  </a:cubicBezTo>
                  <a:cubicBezTo>
                    <a:pt x="173" y="303"/>
                    <a:pt x="173" y="305"/>
                    <a:pt x="173" y="306"/>
                  </a:cubicBezTo>
                  <a:cubicBezTo>
                    <a:pt x="172" y="308"/>
                    <a:pt x="170" y="311"/>
                    <a:pt x="169" y="313"/>
                  </a:cubicBezTo>
                  <a:cubicBezTo>
                    <a:pt x="168" y="315"/>
                    <a:pt x="171" y="317"/>
                    <a:pt x="172" y="315"/>
                  </a:cubicBezTo>
                  <a:cubicBezTo>
                    <a:pt x="177" y="306"/>
                    <a:pt x="183" y="298"/>
                    <a:pt x="190" y="289"/>
                  </a:cubicBezTo>
                  <a:cubicBezTo>
                    <a:pt x="191" y="288"/>
                    <a:pt x="182" y="310"/>
                    <a:pt x="180" y="314"/>
                  </a:cubicBezTo>
                  <a:cubicBezTo>
                    <a:pt x="179" y="316"/>
                    <a:pt x="182" y="318"/>
                    <a:pt x="183" y="316"/>
                  </a:cubicBezTo>
                  <a:cubicBezTo>
                    <a:pt x="188" y="306"/>
                    <a:pt x="190" y="308"/>
                    <a:pt x="188" y="320"/>
                  </a:cubicBezTo>
                  <a:cubicBezTo>
                    <a:pt x="187" y="322"/>
                    <a:pt x="190" y="324"/>
                    <a:pt x="191" y="322"/>
                  </a:cubicBezTo>
                  <a:cubicBezTo>
                    <a:pt x="196" y="316"/>
                    <a:pt x="196" y="316"/>
                    <a:pt x="200" y="309"/>
                  </a:cubicBezTo>
                  <a:cubicBezTo>
                    <a:pt x="207" y="300"/>
                    <a:pt x="205" y="307"/>
                    <a:pt x="202" y="315"/>
                  </a:cubicBezTo>
                  <a:cubicBezTo>
                    <a:pt x="201" y="316"/>
                    <a:pt x="200" y="317"/>
                    <a:pt x="201" y="318"/>
                  </a:cubicBezTo>
                  <a:cubicBezTo>
                    <a:pt x="199" y="322"/>
                    <a:pt x="198" y="326"/>
                    <a:pt x="197" y="327"/>
                  </a:cubicBezTo>
                  <a:cubicBezTo>
                    <a:pt x="196" y="329"/>
                    <a:pt x="200" y="330"/>
                    <a:pt x="200" y="329"/>
                  </a:cubicBezTo>
                  <a:cubicBezTo>
                    <a:pt x="201" y="322"/>
                    <a:pt x="203" y="320"/>
                    <a:pt x="208" y="321"/>
                  </a:cubicBezTo>
                  <a:cubicBezTo>
                    <a:pt x="208" y="323"/>
                    <a:pt x="210" y="325"/>
                    <a:pt x="212" y="323"/>
                  </a:cubicBezTo>
                  <a:cubicBezTo>
                    <a:pt x="217" y="317"/>
                    <a:pt x="221" y="311"/>
                    <a:pt x="226" y="305"/>
                  </a:cubicBezTo>
                  <a:cubicBezTo>
                    <a:pt x="223" y="309"/>
                    <a:pt x="218" y="319"/>
                    <a:pt x="215" y="327"/>
                  </a:cubicBezTo>
                  <a:cubicBezTo>
                    <a:pt x="215" y="329"/>
                    <a:pt x="218" y="330"/>
                    <a:pt x="219" y="329"/>
                  </a:cubicBezTo>
                  <a:cubicBezTo>
                    <a:pt x="222" y="323"/>
                    <a:pt x="225" y="318"/>
                    <a:pt x="228" y="313"/>
                  </a:cubicBezTo>
                  <a:cubicBezTo>
                    <a:pt x="230" y="320"/>
                    <a:pt x="230" y="326"/>
                    <a:pt x="228" y="333"/>
                  </a:cubicBezTo>
                  <a:cubicBezTo>
                    <a:pt x="228" y="335"/>
                    <a:pt x="230" y="336"/>
                    <a:pt x="231" y="334"/>
                  </a:cubicBezTo>
                  <a:cubicBezTo>
                    <a:pt x="237" y="325"/>
                    <a:pt x="246" y="307"/>
                    <a:pt x="242" y="334"/>
                  </a:cubicBezTo>
                  <a:cubicBezTo>
                    <a:pt x="241" y="336"/>
                    <a:pt x="243" y="337"/>
                    <a:pt x="245" y="336"/>
                  </a:cubicBezTo>
                  <a:cubicBezTo>
                    <a:pt x="251" y="329"/>
                    <a:pt x="247" y="340"/>
                    <a:pt x="246" y="345"/>
                  </a:cubicBezTo>
                  <a:cubicBezTo>
                    <a:pt x="246" y="346"/>
                    <a:pt x="248" y="347"/>
                    <a:pt x="249" y="346"/>
                  </a:cubicBezTo>
                  <a:cubicBezTo>
                    <a:pt x="255" y="340"/>
                    <a:pt x="256" y="341"/>
                    <a:pt x="260" y="348"/>
                  </a:cubicBezTo>
                  <a:cubicBezTo>
                    <a:pt x="260" y="349"/>
                    <a:pt x="261" y="349"/>
                    <a:pt x="262" y="349"/>
                  </a:cubicBezTo>
                  <a:cubicBezTo>
                    <a:pt x="264" y="347"/>
                    <a:pt x="267" y="347"/>
                    <a:pt x="269" y="349"/>
                  </a:cubicBezTo>
                  <a:cubicBezTo>
                    <a:pt x="269" y="350"/>
                    <a:pt x="271" y="351"/>
                    <a:pt x="272" y="350"/>
                  </a:cubicBezTo>
                  <a:cubicBezTo>
                    <a:pt x="268" y="352"/>
                    <a:pt x="261" y="368"/>
                    <a:pt x="258" y="372"/>
                  </a:cubicBezTo>
                  <a:cubicBezTo>
                    <a:pt x="257" y="374"/>
                    <a:pt x="259" y="376"/>
                    <a:pt x="261" y="375"/>
                  </a:cubicBezTo>
                  <a:cubicBezTo>
                    <a:pt x="270" y="364"/>
                    <a:pt x="277" y="352"/>
                    <a:pt x="287" y="342"/>
                  </a:cubicBezTo>
                  <a:cubicBezTo>
                    <a:pt x="299" y="328"/>
                    <a:pt x="285" y="359"/>
                    <a:pt x="283" y="363"/>
                  </a:cubicBezTo>
                  <a:cubicBezTo>
                    <a:pt x="280" y="367"/>
                    <a:pt x="278" y="372"/>
                    <a:pt x="275" y="376"/>
                  </a:cubicBezTo>
                  <a:cubicBezTo>
                    <a:pt x="275" y="377"/>
                    <a:pt x="274" y="377"/>
                    <a:pt x="274" y="378"/>
                  </a:cubicBezTo>
                  <a:cubicBezTo>
                    <a:pt x="271" y="383"/>
                    <a:pt x="267" y="387"/>
                    <a:pt x="265" y="392"/>
                  </a:cubicBezTo>
                  <a:cubicBezTo>
                    <a:pt x="263" y="394"/>
                    <a:pt x="266" y="396"/>
                    <a:pt x="268" y="394"/>
                  </a:cubicBezTo>
                  <a:cubicBezTo>
                    <a:pt x="269" y="391"/>
                    <a:pt x="271" y="389"/>
                    <a:pt x="273" y="387"/>
                  </a:cubicBezTo>
                  <a:cubicBezTo>
                    <a:pt x="275" y="387"/>
                    <a:pt x="276" y="384"/>
                    <a:pt x="277" y="380"/>
                  </a:cubicBezTo>
                  <a:cubicBezTo>
                    <a:pt x="283" y="371"/>
                    <a:pt x="288" y="362"/>
                    <a:pt x="295" y="353"/>
                  </a:cubicBezTo>
                  <a:cubicBezTo>
                    <a:pt x="314" y="325"/>
                    <a:pt x="301" y="354"/>
                    <a:pt x="298" y="360"/>
                  </a:cubicBezTo>
                  <a:cubicBezTo>
                    <a:pt x="297" y="363"/>
                    <a:pt x="296" y="365"/>
                    <a:pt x="295" y="367"/>
                  </a:cubicBezTo>
                  <a:cubicBezTo>
                    <a:pt x="288" y="376"/>
                    <a:pt x="281" y="386"/>
                    <a:pt x="275" y="396"/>
                  </a:cubicBezTo>
                  <a:cubicBezTo>
                    <a:pt x="273" y="398"/>
                    <a:pt x="272" y="399"/>
                    <a:pt x="273" y="400"/>
                  </a:cubicBezTo>
                  <a:cubicBezTo>
                    <a:pt x="271" y="402"/>
                    <a:pt x="270" y="404"/>
                    <a:pt x="269" y="407"/>
                  </a:cubicBezTo>
                  <a:cubicBezTo>
                    <a:pt x="268" y="409"/>
                    <a:pt x="271" y="411"/>
                    <a:pt x="272" y="409"/>
                  </a:cubicBezTo>
                  <a:cubicBezTo>
                    <a:pt x="281" y="395"/>
                    <a:pt x="291" y="382"/>
                    <a:pt x="299" y="368"/>
                  </a:cubicBezTo>
                  <a:cubicBezTo>
                    <a:pt x="302" y="364"/>
                    <a:pt x="306" y="359"/>
                    <a:pt x="309" y="355"/>
                  </a:cubicBezTo>
                  <a:cubicBezTo>
                    <a:pt x="319" y="345"/>
                    <a:pt x="316" y="355"/>
                    <a:pt x="312" y="364"/>
                  </a:cubicBezTo>
                  <a:cubicBezTo>
                    <a:pt x="299" y="380"/>
                    <a:pt x="288" y="397"/>
                    <a:pt x="279" y="416"/>
                  </a:cubicBezTo>
                  <a:cubicBezTo>
                    <a:pt x="278" y="418"/>
                    <a:pt x="281" y="420"/>
                    <a:pt x="283" y="418"/>
                  </a:cubicBezTo>
                  <a:cubicBezTo>
                    <a:pt x="294" y="401"/>
                    <a:pt x="309" y="384"/>
                    <a:pt x="316" y="365"/>
                  </a:cubicBezTo>
                  <a:cubicBezTo>
                    <a:pt x="317" y="364"/>
                    <a:pt x="317" y="364"/>
                    <a:pt x="318" y="363"/>
                  </a:cubicBezTo>
                  <a:cubicBezTo>
                    <a:pt x="326" y="354"/>
                    <a:pt x="326" y="358"/>
                    <a:pt x="323" y="366"/>
                  </a:cubicBezTo>
                  <a:cubicBezTo>
                    <a:pt x="323" y="366"/>
                    <a:pt x="323" y="366"/>
                    <a:pt x="323" y="366"/>
                  </a:cubicBezTo>
                  <a:cubicBezTo>
                    <a:pt x="311" y="380"/>
                    <a:pt x="302" y="399"/>
                    <a:pt x="294" y="414"/>
                  </a:cubicBezTo>
                  <a:cubicBezTo>
                    <a:pt x="292" y="417"/>
                    <a:pt x="290" y="420"/>
                    <a:pt x="289" y="423"/>
                  </a:cubicBezTo>
                  <a:cubicBezTo>
                    <a:pt x="288" y="424"/>
                    <a:pt x="288" y="424"/>
                    <a:pt x="288" y="425"/>
                  </a:cubicBezTo>
                  <a:cubicBezTo>
                    <a:pt x="287" y="427"/>
                    <a:pt x="285" y="429"/>
                    <a:pt x="284" y="432"/>
                  </a:cubicBezTo>
                  <a:cubicBezTo>
                    <a:pt x="283" y="434"/>
                    <a:pt x="286" y="436"/>
                    <a:pt x="287" y="434"/>
                  </a:cubicBezTo>
                  <a:cubicBezTo>
                    <a:pt x="289" y="431"/>
                    <a:pt x="291" y="428"/>
                    <a:pt x="293" y="425"/>
                  </a:cubicBezTo>
                  <a:cubicBezTo>
                    <a:pt x="293" y="425"/>
                    <a:pt x="293" y="424"/>
                    <a:pt x="293" y="424"/>
                  </a:cubicBezTo>
                  <a:cubicBezTo>
                    <a:pt x="299" y="415"/>
                    <a:pt x="305" y="406"/>
                    <a:pt x="312" y="396"/>
                  </a:cubicBezTo>
                  <a:cubicBezTo>
                    <a:pt x="317" y="388"/>
                    <a:pt x="322" y="380"/>
                    <a:pt x="326" y="371"/>
                  </a:cubicBezTo>
                  <a:cubicBezTo>
                    <a:pt x="327" y="369"/>
                    <a:pt x="328" y="368"/>
                    <a:pt x="329" y="367"/>
                  </a:cubicBezTo>
                  <a:cubicBezTo>
                    <a:pt x="336" y="357"/>
                    <a:pt x="362" y="333"/>
                    <a:pt x="348" y="364"/>
                  </a:cubicBezTo>
                  <a:cubicBezTo>
                    <a:pt x="346" y="368"/>
                    <a:pt x="344" y="373"/>
                    <a:pt x="341" y="377"/>
                  </a:cubicBezTo>
                  <a:cubicBezTo>
                    <a:pt x="324" y="396"/>
                    <a:pt x="311" y="417"/>
                    <a:pt x="296" y="437"/>
                  </a:cubicBezTo>
                  <a:cubicBezTo>
                    <a:pt x="295" y="439"/>
                    <a:pt x="298" y="442"/>
                    <a:pt x="300" y="439"/>
                  </a:cubicBezTo>
                  <a:cubicBezTo>
                    <a:pt x="314" y="420"/>
                    <a:pt x="330" y="401"/>
                    <a:pt x="343" y="381"/>
                  </a:cubicBezTo>
                  <a:cubicBezTo>
                    <a:pt x="344" y="380"/>
                    <a:pt x="345" y="379"/>
                    <a:pt x="346" y="377"/>
                  </a:cubicBezTo>
                  <a:cubicBezTo>
                    <a:pt x="343" y="381"/>
                    <a:pt x="339" y="388"/>
                    <a:pt x="335" y="396"/>
                  </a:cubicBezTo>
                  <a:cubicBezTo>
                    <a:pt x="327" y="407"/>
                    <a:pt x="320" y="420"/>
                    <a:pt x="314" y="431"/>
                  </a:cubicBezTo>
                  <a:cubicBezTo>
                    <a:pt x="308" y="439"/>
                    <a:pt x="302" y="448"/>
                    <a:pt x="296" y="457"/>
                  </a:cubicBezTo>
                  <a:cubicBezTo>
                    <a:pt x="295" y="459"/>
                    <a:pt x="298" y="461"/>
                    <a:pt x="300" y="459"/>
                  </a:cubicBezTo>
                  <a:cubicBezTo>
                    <a:pt x="306" y="451"/>
                    <a:pt x="311" y="443"/>
                    <a:pt x="317" y="434"/>
                  </a:cubicBezTo>
                  <a:cubicBezTo>
                    <a:pt x="320" y="429"/>
                    <a:pt x="324" y="424"/>
                    <a:pt x="327" y="419"/>
                  </a:cubicBezTo>
                  <a:cubicBezTo>
                    <a:pt x="334" y="410"/>
                    <a:pt x="341" y="400"/>
                    <a:pt x="345" y="390"/>
                  </a:cubicBezTo>
                  <a:cubicBezTo>
                    <a:pt x="351" y="383"/>
                    <a:pt x="358" y="376"/>
                    <a:pt x="366" y="371"/>
                  </a:cubicBezTo>
                  <a:cubicBezTo>
                    <a:pt x="364" y="372"/>
                    <a:pt x="361" y="386"/>
                    <a:pt x="358" y="394"/>
                  </a:cubicBezTo>
                  <a:cubicBezTo>
                    <a:pt x="352" y="399"/>
                    <a:pt x="348" y="405"/>
                    <a:pt x="343" y="411"/>
                  </a:cubicBezTo>
                  <a:cubicBezTo>
                    <a:pt x="337" y="419"/>
                    <a:pt x="332" y="428"/>
                    <a:pt x="326" y="436"/>
                  </a:cubicBezTo>
                  <a:cubicBezTo>
                    <a:pt x="323" y="440"/>
                    <a:pt x="321" y="444"/>
                    <a:pt x="318" y="449"/>
                  </a:cubicBezTo>
                  <a:cubicBezTo>
                    <a:pt x="317" y="450"/>
                    <a:pt x="317" y="451"/>
                    <a:pt x="316" y="452"/>
                  </a:cubicBezTo>
                  <a:cubicBezTo>
                    <a:pt x="311" y="458"/>
                    <a:pt x="306" y="465"/>
                    <a:pt x="301" y="471"/>
                  </a:cubicBezTo>
                  <a:cubicBezTo>
                    <a:pt x="299" y="473"/>
                    <a:pt x="303" y="476"/>
                    <a:pt x="304" y="474"/>
                  </a:cubicBezTo>
                  <a:cubicBezTo>
                    <a:pt x="309" y="468"/>
                    <a:pt x="314" y="462"/>
                    <a:pt x="318" y="455"/>
                  </a:cubicBezTo>
                  <a:cubicBezTo>
                    <a:pt x="334" y="435"/>
                    <a:pt x="352" y="416"/>
                    <a:pt x="363" y="393"/>
                  </a:cubicBezTo>
                  <a:cubicBezTo>
                    <a:pt x="368" y="388"/>
                    <a:pt x="372" y="385"/>
                    <a:pt x="367" y="396"/>
                  </a:cubicBezTo>
                  <a:cubicBezTo>
                    <a:pt x="347" y="437"/>
                    <a:pt x="314" y="471"/>
                    <a:pt x="288" y="508"/>
                  </a:cubicBezTo>
                  <a:cubicBezTo>
                    <a:pt x="287" y="510"/>
                    <a:pt x="290" y="512"/>
                    <a:pt x="292" y="511"/>
                  </a:cubicBezTo>
                  <a:cubicBezTo>
                    <a:pt x="308" y="493"/>
                    <a:pt x="322" y="473"/>
                    <a:pt x="336" y="454"/>
                  </a:cubicBezTo>
                  <a:cubicBezTo>
                    <a:pt x="345" y="441"/>
                    <a:pt x="354" y="428"/>
                    <a:pt x="364" y="416"/>
                  </a:cubicBezTo>
                  <a:cubicBezTo>
                    <a:pt x="374" y="404"/>
                    <a:pt x="390" y="394"/>
                    <a:pt x="397" y="382"/>
                  </a:cubicBezTo>
                  <a:cubicBezTo>
                    <a:pt x="370" y="430"/>
                    <a:pt x="324" y="463"/>
                    <a:pt x="301" y="514"/>
                  </a:cubicBezTo>
                  <a:cubicBezTo>
                    <a:pt x="300" y="516"/>
                    <a:pt x="302" y="518"/>
                    <a:pt x="304" y="516"/>
                  </a:cubicBezTo>
                  <a:cubicBezTo>
                    <a:pt x="305" y="517"/>
                    <a:pt x="306" y="517"/>
                    <a:pt x="306" y="516"/>
                  </a:cubicBezTo>
                  <a:cubicBezTo>
                    <a:pt x="326" y="496"/>
                    <a:pt x="346" y="475"/>
                    <a:pt x="366" y="454"/>
                  </a:cubicBezTo>
                  <a:cubicBezTo>
                    <a:pt x="364" y="457"/>
                    <a:pt x="362" y="460"/>
                    <a:pt x="361" y="463"/>
                  </a:cubicBezTo>
                  <a:cubicBezTo>
                    <a:pt x="353" y="474"/>
                    <a:pt x="346" y="486"/>
                    <a:pt x="339" y="498"/>
                  </a:cubicBezTo>
                  <a:cubicBezTo>
                    <a:pt x="336" y="504"/>
                    <a:pt x="332" y="510"/>
                    <a:pt x="328" y="516"/>
                  </a:cubicBezTo>
                  <a:cubicBezTo>
                    <a:pt x="326" y="519"/>
                    <a:pt x="324" y="522"/>
                    <a:pt x="323" y="525"/>
                  </a:cubicBezTo>
                  <a:cubicBezTo>
                    <a:pt x="321" y="527"/>
                    <a:pt x="325" y="530"/>
                    <a:pt x="326" y="527"/>
                  </a:cubicBezTo>
                  <a:cubicBezTo>
                    <a:pt x="328" y="525"/>
                    <a:pt x="329" y="522"/>
                    <a:pt x="331" y="520"/>
                  </a:cubicBezTo>
                  <a:cubicBezTo>
                    <a:pt x="331" y="520"/>
                    <a:pt x="331" y="520"/>
                    <a:pt x="331" y="520"/>
                  </a:cubicBezTo>
                  <a:cubicBezTo>
                    <a:pt x="334" y="515"/>
                    <a:pt x="337" y="510"/>
                    <a:pt x="340" y="505"/>
                  </a:cubicBezTo>
                  <a:cubicBezTo>
                    <a:pt x="342" y="503"/>
                    <a:pt x="343" y="501"/>
                    <a:pt x="344" y="499"/>
                  </a:cubicBezTo>
                  <a:cubicBezTo>
                    <a:pt x="345" y="499"/>
                    <a:pt x="346" y="499"/>
                    <a:pt x="346" y="498"/>
                  </a:cubicBezTo>
                  <a:cubicBezTo>
                    <a:pt x="370" y="469"/>
                    <a:pt x="394" y="440"/>
                    <a:pt x="418" y="410"/>
                  </a:cubicBezTo>
                  <a:cubicBezTo>
                    <a:pt x="420" y="408"/>
                    <a:pt x="417" y="405"/>
                    <a:pt x="415" y="407"/>
                  </a:cubicBezTo>
                  <a:close/>
                  <a:moveTo>
                    <a:pt x="267" y="241"/>
                  </a:moveTo>
                  <a:cubicBezTo>
                    <a:pt x="247" y="269"/>
                    <a:pt x="268" y="240"/>
                    <a:pt x="272" y="233"/>
                  </a:cubicBezTo>
                  <a:cubicBezTo>
                    <a:pt x="274" y="230"/>
                    <a:pt x="277" y="227"/>
                    <a:pt x="279" y="224"/>
                  </a:cubicBezTo>
                  <a:cubicBezTo>
                    <a:pt x="275" y="230"/>
                    <a:pt x="271" y="235"/>
                    <a:pt x="267" y="241"/>
                  </a:cubicBezTo>
                  <a:close/>
                  <a:moveTo>
                    <a:pt x="312" y="179"/>
                  </a:moveTo>
                  <a:cubicBezTo>
                    <a:pt x="313" y="177"/>
                    <a:pt x="315" y="175"/>
                    <a:pt x="316" y="173"/>
                  </a:cubicBezTo>
                  <a:cubicBezTo>
                    <a:pt x="323" y="163"/>
                    <a:pt x="331" y="154"/>
                    <a:pt x="339" y="145"/>
                  </a:cubicBezTo>
                  <a:cubicBezTo>
                    <a:pt x="340" y="144"/>
                    <a:pt x="341" y="142"/>
                    <a:pt x="343" y="140"/>
                  </a:cubicBezTo>
                  <a:cubicBezTo>
                    <a:pt x="342" y="142"/>
                    <a:pt x="340" y="144"/>
                    <a:pt x="339" y="146"/>
                  </a:cubicBezTo>
                  <a:cubicBezTo>
                    <a:pt x="331" y="158"/>
                    <a:pt x="322" y="169"/>
                    <a:pt x="312" y="179"/>
                  </a:cubicBezTo>
                  <a:close/>
                  <a:moveTo>
                    <a:pt x="352" y="136"/>
                  </a:moveTo>
                  <a:cubicBezTo>
                    <a:pt x="348" y="144"/>
                    <a:pt x="342" y="151"/>
                    <a:pt x="335" y="157"/>
                  </a:cubicBezTo>
                  <a:cubicBezTo>
                    <a:pt x="342" y="149"/>
                    <a:pt x="348" y="140"/>
                    <a:pt x="354" y="130"/>
                  </a:cubicBezTo>
                  <a:cubicBezTo>
                    <a:pt x="355" y="130"/>
                    <a:pt x="355" y="131"/>
                    <a:pt x="352" y="136"/>
                  </a:cubicBezTo>
                  <a:close/>
                  <a:moveTo>
                    <a:pt x="145" y="139"/>
                  </a:moveTo>
                  <a:cubicBezTo>
                    <a:pt x="154" y="130"/>
                    <a:pt x="164" y="119"/>
                    <a:pt x="174" y="108"/>
                  </a:cubicBezTo>
                  <a:cubicBezTo>
                    <a:pt x="165" y="118"/>
                    <a:pt x="155" y="129"/>
                    <a:pt x="145" y="139"/>
                  </a:cubicBezTo>
                  <a:close/>
                  <a:moveTo>
                    <a:pt x="161" y="141"/>
                  </a:moveTo>
                  <a:cubicBezTo>
                    <a:pt x="152" y="151"/>
                    <a:pt x="144" y="160"/>
                    <a:pt x="135" y="169"/>
                  </a:cubicBezTo>
                  <a:cubicBezTo>
                    <a:pt x="132" y="172"/>
                    <a:pt x="131" y="174"/>
                    <a:pt x="130" y="175"/>
                  </a:cubicBezTo>
                  <a:cubicBezTo>
                    <a:pt x="132" y="173"/>
                    <a:pt x="137" y="167"/>
                    <a:pt x="140" y="164"/>
                  </a:cubicBezTo>
                  <a:cubicBezTo>
                    <a:pt x="155" y="142"/>
                    <a:pt x="173" y="122"/>
                    <a:pt x="192" y="103"/>
                  </a:cubicBezTo>
                  <a:cubicBezTo>
                    <a:pt x="196" y="99"/>
                    <a:pt x="199" y="95"/>
                    <a:pt x="203" y="91"/>
                  </a:cubicBezTo>
                  <a:cubicBezTo>
                    <a:pt x="189" y="108"/>
                    <a:pt x="175" y="125"/>
                    <a:pt x="161" y="141"/>
                  </a:cubicBezTo>
                  <a:close/>
                  <a:moveTo>
                    <a:pt x="133" y="240"/>
                  </a:moveTo>
                  <a:cubicBezTo>
                    <a:pt x="141" y="234"/>
                    <a:pt x="150" y="219"/>
                    <a:pt x="158" y="211"/>
                  </a:cubicBezTo>
                  <a:cubicBezTo>
                    <a:pt x="168" y="199"/>
                    <a:pt x="180" y="188"/>
                    <a:pt x="192" y="177"/>
                  </a:cubicBezTo>
                  <a:cubicBezTo>
                    <a:pt x="198" y="171"/>
                    <a:pt x="204" y="165"/>
                    <a:pt x="210" y="159"/>
                  </a:cubicBezTo>
                  <a:cubicBezTo>
                    <a:pt x="186" y="187"/>
                    <a:pt x="162" y="216"/>
                    <a:pt x="133" y="240"/>
                  </a:cubicBezTo>
                  <a:close/>
                  <a:moveTo>
                    <a:pt x="405" y="387"/>
                  </a:moveTo>
                  <a:cubicBezTo>
                    <a:pt x="401" y="395"/>
                    <a:pt x="396" y="401"/>
                    <a:pt x="391" y="408"/>
                  </a:cubicBezTo>
                  <a:cubicBezTo>
                    <a:pt x="381" y="422"/>
                    <a:pt x="370" y="435"/>
                    <a:pt x="359" y="448"/>
                  </a:cubicBezTo>
                  <a:cubicBezTo>
                    <a:pt x="356" y="452"/>
                    <a:pt x="352" y="456"/>
                    <a:pt x="349" y="460"/>
                  </a:cubicBezTo>
                  <a:cubicBezTo>
                    <a:pt x="363" y="438"/>
                    <a:pt x="377" y="416"/>
                    <a:pt x="395" y="397"/>
                  </a:cubicBezTo>
                  <a:cubicBezTo>
                    <a:pt x="399" y="394"/>
                    <a:pt x="402" y="391"/>
                    <a:pt x="405" y="387"/>
                  </a:cubicBezTo>
                  <a:close/>
                  <a:moveTo>
                    <a:pt x="319" y="488"/>
                  </a:moveTo>
                  <a:cubicBezTo>
                    <a:pt x="329" y="473"/>
                    <a:pt x="341" y="459"/>
                    <a:pt x="353" y="446"/>
                  </a:cubicBezTo>
                  <a:cubicBezTo>
                    <a:pt x="353" y="445"/>
                    <a:pt x="353" y="445"/>
                    <a:pt x="354" y="444"/>
                  </a:cubicBezTo>
                  <a:cubicBezTo>
                    <a:pt x="343" y="460"/>
                    <a:pt x="333" y="476"/>
                    <a:pt x="322" y="491"/>
                  </a:cubicBezTo>
                  <a:cubicBezTo>
                    <a:pt x="318" y="495"/>
                    <a:pt x="315" y="499"/>
                    <a:pt x="312" y="503"/>
                  </a:cubicBezTo>
                  <a:cubicBezTo>
                    <a:pt x="312" y="503"/>
                    <a:pt x="312" y="503"/>
                    <a:pt x="312" y="503"/>
                  </a:cubicBezTo>
                  <a:cubicBezTo>
                    <a:pt x="298" y="518"/>
                    <a:pt x="317" y="492"/>
                    <a:pt x="319" y="488"/>
                  </a:cubicBezTo>
                  <a:close/>
                  <a:moveTo>
                    <a:pt x="370" y="462"/>
                  </a:moveTo>
                  <a:cubicBezTo>
                    <a:pt x="376" y="455"/>
                    <a:pt x="382" y="447"/>
                    <a:pt x="388" y="440"/>
                  </a:cubicBezTo>
                  <a:cubicBezTo>
                    <a:pt x="386" y="443"/>
                    <a:pt x="384" y="445"/>
                    <a:pt x="383" y="447"/>
                  </a:cubicBezTo>
                  <a:cubicBezTo>
                    <a:pt x="378" y="452"/>
                    <a:pt x="374" y="457"/>
                    <a:pt x="370" y="4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37"/>
            <p:cNvSpPr/>
            <p:nvPr/>
          </p:nvSpPr>
          <p:spPr bwMode="auto">
            <a:xfrm>
              <a:off x="2482850" y="1317625"/>
              <a:ext cx="390525" cy="301625"/>
            </a:xfrm>
            <a:custGeom>
              <a:avLst/>
              <a:gdLst>
                <a:gd name="T0" fmla="*/ 97 w 104"/>
                <a:gd name="T1" fmla="*/ 61 h 80"/>
                <a:gd name="T2" fmla="*/ 91 w 104"/>
                <a:gd name="T3" fmla="*/ 64 h 80"/>
                <a:gd name="T4" fmla="*/ 99 w 104"/>
                <a:gd name="T5" fmla="*/ 48 h 80"/>
                <a:gd name="T6" fmla="*/ 96 w 104"/>
                <a:gd name="T7" fmla="*/ 46 h 80"/>
                <a:gd name="T8" fmla="*/ 90 w 104"/>
                <a:gd name="T9" fmla="*/ 50 h 80"/>
                <a:gd name="T10" fmla="*/ 91 w 104"/>
                <a:gd name="T11" fmla="*/ 37 h 80"/>
                <a:gd name="T12" fmla="*/ 88 w 104"/>
                <a:gd name="T13" fmla="*/ 36 h 80"/>
                <a:gd name="T14" fmla="*/ 75 w 104"/>
                <a:gd name="T15" fmla="*/ 47 h 80"/>
                <a:gd name="T16" fmla="*/ 71 w 104"/>
                <a:gd name="T17" fmla="*/ 51 h 80"/>
                <a:gd name="T18" fmla="*/ 84 w 104"/>
                <a:gd name="T19" fmla="*/ 24 h 80"/>
                <a:gd name="T20" fmla="*/ 82 w 104"/>
                <a:gd name="T21" fmla="*/ 22 h 80"/>
                <a:gd name="T22" fmla="*/ 65 w 104"/>
                <a:gd name="T23" fmla="*/ 33 h 80"/>
                <a:gd name="T24" fmla="*/ 83 w 104"/>
                <a:gd name="T25" fmla="*/ 6 h 80"/>
                <a:gd name="T26" fmla="*/ 80 w 104"/>
                <a:gd name="T27" fmla="*/ 4 h 80"/>
                <a:gd name="T28" fmla="*/ 26 w 104"/>
                <a:gd name="T29" fmla="*/ 54 h 80"/>
                <a:gd name="T30" fmla="*/ 68 w 104"/>
                <a:gd name="T31" fmla="*/ 3 h 80"/>
                <a:gd name="T32" fmla="*/ 65 w 104"/>
                <a:gd name="T33" fmla="*/ 1 h 80"/>
                <a:gd name="T34" fmla="*/ 1 w 104"/>
                <a:gd name="T35" fmla="*/ 78 h 80"/>
                <a:gd name="T36" fmla="*/ 2 w 104"/>
                <a:gd name="T37" fmla="*/ 79 h 80"/>
                <a:gd name="T38" fmla="*/ 27 w 104"/>
                <a:gd name="T39" fmla="*/ 48 h 80"/>
                <a:gd name="T40" fmla="*/ 17 w 104"/>
                <a:gd name="T41" fmla="*/ 63 h 80"/>
                <a:gd name="T42" fmla="*/ 20 w 104"/>
                <a:gd name="T43" fmla="*/ 65 h 80"/>
                <a:gd name="T44" fmla="*/ 48 w 104"/>
                <a:gd name="T45" fmla="*/ 37 h 80"/>
                <a:gd name="T46" fmla="*/ 62 w 104"/>
                <a:gd name="T47" fmla="*/ 24 h 80"/>
                <a:gd name="T48" fmla="*/ 75 w 104"/>
                <a:gd name="T49" fmla="*/ 14 h 80"/>
                <a:gd name="T50" fmla="*/ 28 w 104"/>
                <a:gd name="T51" fmla="*/ 69 h 80"/>
                <a:gd name="T52" fmla="*/ 31 w 104"/>
                <a:gd name="T53" fmla="*/ 71 h 80"/>
                <a:gd name="T54" fmla="*/ 62 w 104"/>
                <a:gd name="T55" fmla="*/ 40 h 80"/>
                <a:gd name="T56" fmla="*/ 80 w 104"/>
                <a:gd name="T57" fmla="*/ 29 h 80"/>
                <a:gd name="T58" fmla="*/ 60 w 104"/>
                <a:gd name="T59" fmla="*/ 59 h 80"/>
                <a:gd name="T60" fmla="*/ 63 w 104"/>
                <a:gd name="T61" fmla="*/ 62 h 80"/>
                <a:gd name="T62" fmla="*/ 73 w 104"/>
                <a:gd name="T63" fmla="*/ 54 h 80"/>
                <a:gd name="T64" fmla="*/ 84 w 104"/>
                <a:gd name="T65" fmla="*/ 55 h 80"/>
                <a:gd name="T66" fmla="*/ 87 w 104"/>
                <a:gd name="T67" fmla="*/ 57 h 80"/>
                <a:gd name="T68" fmla="*/ 83 w 104"/>
                <a:gd name="T69" fmla="*/ 71 h 80"/>
                <a:gd name="T70" fmla="*/ 86 w 104"/>
                <a:gd name="T71" fmla="*/ 73 h 80"/>
                <a:gd name="T72" fmla="*/ 97 w 104"/>
                <a:gd name="T73" fmla="*/ 66 h 80"/>
                <a:gd name="T74" fmla="*/ 100 w 104"/>
                <a:gd name="T75" fmla="*/ 66 h 80"/>
                <a:gd name="T76" fmla="*/ 100 w 104"/>
                <a:gd name="T77" fmla="*/ 63 h 80"/>
                <a:gd name="T78" fmla="*/ 97 w 104"/>
                <a:gd name="T79" fmla="*/ 6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4" h="80">
                  <a:moveTo>
                    <a:pt x="97" y="61"/>
                  </a:moveTo>
                  <a:cubicBezTo>
                    <a:pt x="95" y="62"/>
                    <a:pt x="93" y="63"/>
                    <a:pt x="91" y="64"/>
                  </a:cubicBezTo>
                  <a:cubicBezTo>
                    <a:pt x="94" y="59"/>
                    <a:pt x="97" y="54"/>
                    <a:pt x="99" y="48"/>
                  </a:cubicBezTo>
                  <a:cubicBezTo>
                    <a:pt x="100" y="47"/>
                    <a:pt x="98" y="45"/>
                    <a:pt x="96" y="46"/>
                  </a:cubicBezTo>
                  <a:cubicBezTo>
                    <a:pt x="94" y="47"/>
                    <a:pt x="92" y="49"/>
                    <a:pt x="90" y="50"/>
                  </a:cubicBezTo>
                  <a:cubicBezTo>
                    <a:pt x="92" y="46"/>
                    <a:pt x="92" y="42"/>
                    <a:pt x="91" y="37"/>
                  </a:cubicBezTo>
                  <a:cubicBezTo>
                    <a:pt x="91" y="35"/>
                    <a:pt x="89" y="35"/>
                    <a:pt x="88" y="36"/>
                  </a:cubicBezTo>
                  <a:cubicBezTo>
                    <a:pt x="83" y="40"/>
                    <a:pt x="79" y="44"/>
                    <a:pt x="75" y="47"/>
                  </a:cubicBezTo>
                  <a:cubicBezTo>
                    <a:pt x="73" y="49"/>
                    <a:pt x="61" y="64"/>
                    <a:pt x="71" y="51"/>
                  </a:cubicBezTo>
                  <a:cubicBezTo>
                    <a:pt x="78" y="43"/>
                    <a:pt x="82" y="35"/>
                    <a:pt x="84" y="24"/>
                  </a:cubicBezTo>
                  <a:cubicBezTo>
                    <a:pt x="85" y="23"/>
                    <a:pt x="83" y="21"/>
                    <a:pt x="82" y="22"/>
                  </a:cubicBezTo>
                  <a:cubicBezTo>
                    <a:pt x="75" y="25"/>
                    <a:pt x="70" y="29"/>
                    <a:pt x="65" y="33"/>
                  </a:cubicBezTo>
                  <a:cubicBezTo>
                    <a:pt x="72" y="25"/>
                    <a:pt x="78" y="16"/>
                    <a:pt x="83" y="6"/>
                  </a:cubicBezTo>
                  <a:cubicBezTo>
                    <a:pt x="84" y="5"/>
                    <a:pt x="82" y="3"/>
                    <a:pt x="80" y="4"/>
                  </a:cubicBezTo>
                  <a:cubicBezTo>
                    <a:pt x="63" y="18"/>
                    <a:pt x="39" y="36"/>
                    <a:pt x="26" y="54"/>
                  </a:cubicBezTo>
                  <a:cubicBezTo>
                    <a:pt x="38" y="36"/>
                    <a:pt x="57" y="23"/>
                    <a:pt x="68" y="3"/>
                  </a:cubicBezTo>
                  <a:cubicBezTo>
                    <a:pt x="69" y="1"/>
                    <a:pt x="67" y="0"/>
                    <a:pt x="65" y="1"/>
                  </a:cubicBezTo>
                  <a:cubicBezTo>
                    <a:pt x="41" y="24"/>
                    <a:pt x="21" y="51"/>
                    <a:pt x="1" y="78"/>
                  </a:cubicBezTo>
                  <a:cubicBezTo>
                    <a:pt x="0" y="79"/>
                    <a:pt x="1" y="80"/>
                    <a:pt x="2" y="79"/>
                  </a:cubicBezTo>
                  <a:cubicBezTo>
                    <a:pt x="10" y="69"/>
                    <a:pt x="19" y="58"/>
                    <a:pt x="27" y="48"/>
                  </a:cubicBezTo>
                  <a:cubicBezTo>
                    <a:pt x="23" y="53"/>
                    <a:pt x="20" y="58"/>
                    <a:pt x="17" y="63"/>
                  </a:cubicBezTo>
                  <a:cubicBezTo>
                    <a:pt x="16" y="65"/>
                    <a:pt x="18" y="66"/>
                    <a:pt x="20" y="65"/>
                  </a:cubicBezTo>
                  <a:cubicBezTo>
                    <a:pt x="29" y="56"/>
                    <a:pt x="39" y="46"/>
                    <a:pt x="48" y="37"/>
                  </a:cubicBezTo>
                  <a:cubicBezTo>
                    <a:pt x="53" y="33"/>
                    <a:pt x="57" y="28"/>
                    <a:pt x="62" y="24"/>
                  </a:cubicBezTo>
                  <a:cubicBezTo>
                    <a:pt x="65" y="21"/>
                    <a:pt x="82" y="2"/>
                    <a:pt x="75" y="14"/>
                  </a:cubicBezTo>
                  <a:cubicBezTo>
                    <a:pt x="63" y="35"/>
                    <a:pt x="43" y="50"/>
                    <a:pt x="28" y="69"/>
                  </a:cubicBezTo>
                  <a:cubicBezTo>
                    <a:pt x="27" y="70"/>
                    <a:pt x="30" y="72"/>
                    <a:pt x="31" y="71"/>
                  </a:cubicBezTo>
                  <a:cubicBezTo>
                    <a:pt x="42" y="61"/>
                    <a:pt x="52" y="50"/>
                    <a:pt x="62" y="40"/>
                  </a:cubicBezTo>
                  <a:cubicBezTo>
                    <a:pt x="65" y="38"/>
                    <a:pt x="80" y="26"/>
                    <a:pt x="80" y="29"/>
                  </a:cubicBezTo>
                  <a:cubicBezTo>
                    <a:pt x="78" y="40"/>
                    <a:pt x="67" y="51"/>
                    <a:pt x="60" y="59"/>
                  </a:cubicBezTo>
                  <a:cubicBezTo>
                    <a:pt x="59" y="61"/>
                    <a:pt x="61" y="63"/>
                    <a:pt x="63" y="62"/>
                  </a:cubicBezTo>
                  <a:cubicBezTo>
                    <a:pt x="68" y="59"/>
                    <a:pt x="69" y="58"/>
                    <a:pt x="73" y="54"/>
                  </a:cubicBezTo>
                  <a:cubicBezTo>
                    <a:pt x="77" y="51"/>
                    <a:pt x="96" y="30"/>
                    <a:pt x="84" y="55"/>
                  </a:cubicBezTo>
                  <a:cubicBezTo>
                    <a:pt x="83" y="57"/>
                    <a:pt x="86" y="59"/>
                    <a:pt x="87" y="57"/>
                  </a:cubicBezTo>
                  <a:cubicBezTo>
                    <a:pt x="104" y="44"/>
                    <a:pt x="86" y="64"/>
                    <a:pt x="83" y="71"/>
                  </a:cubicBezTo>
                  <a:cubicBezTo>
                    <a:pt x="82" y="73"/>
                    <a:pt x="84" y="75"/>
                    <a:pt x="86" y="73"/>
                  </a:cubicBezTo>
                  <a:cubicBezTo>
                    <a:pt x="87" y="73"/>
                    <a:pt x="96" y="63"/>
                    <a:pt x="97" y="66"/>
                  </a:cubicBezTo>
                  <a:cubicBezTo>
                    <a:pt x="97" y="68"/>
                    <a:pt x="100" y="68"/>
                    <a:pt x="100" y="66"/>
                  </a:cubicBezTo>
                  <a:cubicBezTo>
                    <a:pt x="100" y="65"/>
                    <a:pt x="100" y="64"/>
                    <a:pt x="100" y="63"/>
                  </a:cubicBezTo>
                  <a:cubicBezTo>
                    <a:pt x="100" y="61"/>
                    <a:pt x="99" y="60"/>
                    <a:pt x="97"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 name="Freeform 39"/>
            <p:cNvSpPr/>
            <p:nvPr/>
          </p:nvSpPr>
          <p:spPr bwMode="auto">
            <a:xfrm>
              <a:off x="2478088" y="2376488"/>
              <a:ext cx="266700" cy="109538"/>
            </a:xfrm>
            <a:custGeom>
              <a:avLst/>
              <a:gdLst>
                <a:gd name="T0" fmla="*/ 67 w 71"/>
                <a:gd name="T1" fmla="*/ 10 h 29"/>
                <a:gd name="T2" fmla="*/ 55 w 71"/>
                <a:gd name="T3" fmla="*/ 23 h 29"/>
                <a:gd name="T4" fmla="*/ 54 w 71"/>
                <a:gd name="T5" fmla="*/ 15 h 29"/>
                <a:gd name="T6" fmla="*/ 50 w 71"/>
                <a:gd name="T7" fmla="*/ 14 h 29"/>
                <a:gd name="T8" fmla="*/ 41 w 71"/>
                <a:gd name="T9" fmla="*/ 21 h 29"/>
                <a:gd name="T10" fmla="*/ 40 w 71"/>
                <a:gd name="T11" fmla="*/ 13 h 29"/>
                <a:gd name="T12" fmla="*/ 37 w 71"/>
                <a:gd name="T13" fmla="*/ 11 h 29"/>
                <a:gd name="T14" fmla="*/ 27 w 71"/>
                <a:gd name="T15" fmla="*/ 15 h 29"/>
                <a:gd name="T16" fmla="*/ 26 w 71"/>
                <a:gd name="T17" fmla="*/ 6 h 29"/>
                <a:gd name="T18" fmla="*/ 23 w 71"/>
                <a:gd name="T19" fmla="*/ 5 h 29"/>
                <a:gd name="T20" fmla="*/ 11 w 71"/>
                <a:gd name="T21" fmla="*/ 2 h 29"/>
                <a:gd name="T22" fmla="*/ 9 w 71"/>
                <a:gd name="T23" fmla="*/ 1 h 29"/>
                <a:gd name="T24" fmla="*/ 1 w 71"/>
                <a:gd name="T25" fmla="*/ 8 h 29"/>
                <a:gd name="T26" fmla="*/ 2 w 71"/>
                <a:gd name="T27" fmla="*/ 9 h 29"/>
                <a:gd name="T28" fmla="*/ 9 w 71"/>
                <a:gd name="T29" fmla="*/ 12 h 29"/>
                <a:gd name="T30" fmla="*/ 11 w 71"/>
                <a:gd name="T31" fmla="*/ 14 h 29"/>
                <a:gd name="T32" fmla="*/ 23 w 71"/>
                <a:gd name="T33" fmla="*/ 19 h 29"/>
                <a:gd name="T34" fmla="*/ 26 w 71"/>
                <a:gd name="T35" fmla="*/ 21 h 29"/>
                <a:gd name="T36" fmla="*/ 38 w 71"/>
                <a:gd name="T37" fmla="*/ 25 h 29"/>
                <a:gd name="T38" fmla="*/ 42 w 71"/>
                <a:gd name="T39" fmla="*/ 26 h 29"/>
                <a:gd name="T40" fmla="*/ 50 w 71"/>
                <a:gd name="T41" fmla="*/ 19 h 29"/>
                <a:gd name="T42" fmla="*/ 52 w 71"/>
                <a:gd name="T43" fmla="*/ 27 h 29"/>
                <a:gd name="T44" fmla="*/ 55 w 71"/>
                <a:gd name="T45" fmla="*/ 29 h 29"/>
                <a:gd name="T46" fmla="*/ 70 w 71"/>
                <a:gd name="T47" fmla="*/ 12 h 29"/>
                <a:gd name="T48" fmla="*/ 67 w 71"/>
                <a:gd name="T49"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28">
                  <a:moveTo>
                    <a:pt x="67" y="10"/>
                  </a:moveTo>
                  <a:cubicBezTo>
                    <a:pt x="64" y="15"/>
                    <a:pt x="60" y="19"/>
                    <a:pt x="55" y="23"/>
                  </a:cubicBezTo>
                  <a:cubicBezTo>
                    <a:pt x="55" y="20"/>
                    <a:pt x="54" y="18"/>
                    <a:pt x="54" y="15"/>
                  </a:cubicBezTo>
                  <a:cubicBezTo>
                    <a:pt x="53" y="13"/>
                    <a:pt x="51" y="13"/>
                    <a:pt x="50" y="14"/>
                  </a:cubicBezTo>
                  <a:cubicBezTo>
                    <a:pt x="48" y="17"/>
                    <a:pt x="44" y="18"/>
                    <a:pt x="41" y="21"/>
                  </a:cubicBezTo>
                  <a:cubicBezTo>
                    <a:pt x="41" y="18"/>
                    <a:pt x="40" y="15"/>
                    <a:pt x="40" y="13"/>
                  </a:cubicBezTo>
                  <a:cubicBezTo>
                    <a:pt x="40" y="12"/>
                    <a:pt x="38" y="11"/>
                    <a:pt x="37" y="11"/>
                  </a:cubicBezTo>
                  <a:cubicBezTo>
                    <a:pt x="34" y="12"/>
                    <a:pt x="30" y="13"/>
                    <a:pt x="27" y="15"/>
                  </a:cubicBezTo>
                  <a:cubicBezTo>
                    <a:pt x="27" y="12"/>
                    <a:pt x="27" y="9"/>
                    <a:pt x="26" y="6"/>
                  </a:cubicBezTo>
                  <a:cubicBezTo>
                    <a:pt x="26" y="4"/>
                    <a:pt x="24" y="4"/>
                    <a:pt x="23" y="5"/>
                  </a:cubicBezTo>
                  <a:cubicBezTo>
                    <a:pt x="14" y="9"/>
                    <a:pt x="12" y="12"/>
                    <a:pt x="11" y="2"/>
                  </a:cubicBezTo>
                  <a:cubicBezTo>
                    <a:pt x="11" y="1"/>
                    <a:pt x="10" y="0"/>
                    <a:pt x="9" y="1"/>
                  </a:cubicBezTo>
                  <a:cubicBezTo>
                    <a:pt x="5" y="2"/>
                    <a:pt x="2" y="5"/>
                    <a:pt x="1" y="8"/>
                  </a:cubicBezTo>
                  <a:cubicBezTo>
                    <a:pt x="0" y="9"/>
                    <a:pt x="1" y="10"/>
                    <a:pt x="2" y="9"/>
                  </a:cubicBezTo>
                  <a:cubicBezTo>
                    <a:pt x="8" y="4"/>
                    <a:pt x="8" y="3"/>
                    <a:pt x="9" y="12"/>
                  </a:cubicBezTo>
                  <a:cubicBezTo>
                    <a:pt x="9" y="13"/>
                    <a:pt x="10" y="14"/>
                    <a:pt x="11" y="14"/>
                  </a:cubicBezTo>
                  <a:cubicBezTo>
                    <a:pt x="20" y="8"/>
                    <a:pt x="24" y="7"/>
                    <a:pt x="23" y="19"/>
                  </a:cubicBezTo>
                  <a:cubicBezTo>
                    <a:pt x="23" y="20"/>
                    <a:pt x="25" y="21"/>
                    <a:pt x="26" y="21"/>
                  </a:cubicBezTo>
                  <a:cubicBezTo>
                    <a:pt x="35" y="14"/>
                    <a:pt x="37" y="15"/>
                    <a:pt x="38" y="25"/>
                  </a:cubicBezTo>
                  <a:cubicBezTo>
                    <a:pt x="38" y="27"/>
                    <a:pt x="41" y="27"/>
                    <a:pt x="42" y="26"/>
                  </a:cubicBezTo>
                  <a:cubicBezTo>
                    <a:pt x="44" y="23"/>
                    <a:pt x="47" y="22"/>
                    <a:pt x="50" y="19"/>
                  </a:cubicBezTo>
                  <a:cubicBezTo>
                    <a:pt x="51" y="22"/>
                    <a:pt x="51" y="25"/>
                    <a:pt x="52" y="27"/>
                  </a:cubicBezTo>
                  <a:cubicBezTo>
                    <a:pt x="52" y="29"/>
                    <a:pt x="54" y="29"/>
                    <a:pt x="55" y="29"/>
                  </a:cubicBezTo>
                  <a:cubicBezTo>
                    <a:pt x="62" y="24"/>
                    <a:pt x="67" y="19"/>
                    <a:pt x="70" y="12"/>
                  </a:cubicBezTo>
                  <a:cubicBezTo>
                    <a:pt x="71" y="10"/>
                    <a:pt x="68" y="8"/>
                    <a:pt x="67"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2" presetClass="entr" presetSubtype="1" dur="250" fill="hold" grpId="0"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up)">
                                      <p:cBhvr>
                                        <p:cTn id="18" dur="250"/>
                                        <p:tgtEl>
                                          <p:spTgt spid="81"/>
                                        </p:tgtEl>
                                      </p:cBhvr>
                                    </p:animEffect>
                                  </p:childTnLst>
                                </p:cTn>
                              </p:par>
                              <p:par>
                                <p:cTn id="19" presetID="22" presetClass="entr" presetSubtype="1" dur="250" fill="hold" grpId="0" nodeType="with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wipe(up)">
                                      <p:cBhvr>
                                        <p:cTn id="21" dur="250"/>
                                        <p:tgtEl>
                                          <p:spTgt spid="82"/>
                                        </p:tgtEl>
                                      </p:cBhvr>
                                    </p:animEffect>
                                  </p:childTnLst>
                                </p:cTn>
                              </p:par>
                            </p:childTnLst>
                          </p:cTn>
                        </p:par>
                        <p:par>
                          <p:cTn id="22" fill="hold" nodeType="afterGroup">
                            <p:stCondLst>
                              <p:cond delay="1250"/>
                            </p:stCondLst>
                            <p:childTnLst>
                              <p:par>
                                <p:cTn id="23" presetID="22" presetClass="entr" presetSubtype="1" dur="250" fill="hold" grpId="0" nodeType="afterEffect">
                                  <p:stCondLst>
                                    <p:cond delay="0"/>
                                  </p:stCondLst>
                                  <p:childTnLst>
                                    <p:set>
                                      <p:cBhvr>
                                        <p:cTn id="24" dur="1" fill="hold">
                                          <p:stCondLst>
                                            <p:cond delay="0"/>
                                          </p:stCondLst>
                                        </p:cTn>
                                        <p:tgtEl>
                                          <p:spTgt spid="83"/>
                                        </p:tgtEl>
                                        <p:attrNameLst>
                                          <p:attrName>style.visibility</p:attrName>
                                        </p:attrNameLst>
                                      </p:cBhvr>
                                      <p:to>
                                        <p:strVal val="visible"/>
                                      </p:to>
                                    </p:set>
                                    <p:animEffect transition="in" filter="wipe(up)">
                                      <p:cBhvr>
                                        <p:cTn id="25" dur="250"/>
                                        <p:tgtEl>
                                          <p:spTgt spid="83"/>
                                        </p:tgtEl>
                                      </p:cBhvr>
                                    </p:animEffect>
                                  </p:childTnLst>
                                </p:cTn>
                              </p:par>
                              <p:par>
                                <p:cTn id="26" presetID="22" presetClass="entr" presetSubtype="1" dur="250" fill="hold" grpId="0" nodeType="with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250"/>
                                        <p:tgtEl>
                                          <p:spTgt spid="84"/>
                                        </p:tgtEl>
                                      </p:cBhvr>
                                    </p:animEffect>
                                  </p:childTnLst>
                                </p:cTn>
                              </p:par>
                            </p:childTnLst>
                          </p:cTn>
                        </p:par>
                        <p:par>
                          <p:cTn id="29" fill="hold" nodeType="afterGroup">
                            <p:stCondLst>
                              <p:cond delay="1500"/>
                            </p:stCondLst>
                            <p:childTnLst>
                              <p:par>
                                <p:cTn id="30" presetID="22" presetClass="entr" presetSubtype="1" dur="250" fill="hold" grpId="0" nodeType="afterEffect">
                                  <p:stCondLst>
                                    <p:cond delay="0"/>
                                  </p:stCondLst>
                                  <p:childTnLst>
                                    <p:set>
                                      <p:cBhvr>
                                        <p:cTn id="31" dur="1" fill="hold">
                                          <p:stCondLst>
                                            <p:cond delay="0"/>
                                          </p:stCondLst>
                                        </p:cTn>
                                        <p:tgtEl>
                                          <p:spTgt spid="85"/>
                                        </p:tgtEl>
                                        <p:attrNameLst>
                                          <p:attrName>style.visibility</p:attrName>
                                        </p:attrNameLst>
                                      </p:cBhvr>
                                      <p:to>
                                        <p:strVal val="visible"/>
                                      </p:to>
                                    </p:set>
                                    <p:animEffect transition="in" filter="wipe(up)">
                                      <p:cBhvr>
                                        <p:cTn id="32" dur="250"/>
                                        <p:tgtEl>
                                          <p:spTgt spid="85"/>
                                        </p:tgtEl>
                                      </p:cBhvr>
                                    </p:animEffect>
                                  </p:childTnLst>
                                </p:cTn>
                              </p:par>
                              <p:par>
                                <p:cTn id="33" presetID="22" presetClass="entr" presetSubtype="1" dur="250" fill="hold" grpId="0" nodeType="with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up)">
                                      <p:cBhvr>
                                        <p:cTn id="35" dur="250"/>
                                        <p:tgtEl>
                                          <p:spTgt spid="86"/>
                                        </p:tgtEl>
                                      </p:cBhvr>
                                    </p:animEffect>
                                  </p:childTnLst>
                                </p:cTn>
                              </p:par>
                            </p:childTnLst>
                          </p:cTn>
                        </p:par>
                        <p:par>
                          <p:cTn id="36" fill="hold" nodeType="afterGroup">
                            <p:stCondLst>
                              <p:cond delay="1750"/>
                            </p:stCondLst>
                            <p:childTnLst>
                              <p:par>
                                <p:cTn id="37" presetID="22" presetClass="entr" presetSubtype="1" dur="25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wipe(up)">
                                      <p:cBhvr>
                                        <p:cTn id="39" dur="250"/>
                                        <p:tgtEl>
                                          <p:spTgt spid="87"/>
                                        </p:tgtEl>
                                      </p:cBhvr>
                                    </p:animEffect>
                                  </p:childTnLst>
                                </p:cTn>
                              </p:par>
                              <p:par>
                                <p:cTn id="40" presetID="22" presetClass="entr" presetSubtype="1" dur="250" fill="hold" grpId="0" nodeType="with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wipe(up)">
                                      <p:cBhvr>
                                        <p:cTn id="42" dur="250"/>
                                        <p:tgtEl>
                                          <p:spTgt spid="88"/>
                                        </p:tgtEl>
                                      </p:cBhvr>
                                    </p:animEffect>
                                  </p:childTnLst>
                                </p:cTn>
                              </p:par>
                            </p:childTnLst>
                          </p:cTn>
                        </p:par>
                        <p:par>
                          <p:cTn id="43" fill="hold" nodeType="afterGroup">
                            <p:stCondLst>
                              <p:cond delay="2000"/>
                            </p:stCondLst>
                            <p:childTnLst>
                              <p:par>
                                <p:cTn id="44" presetID="53" presetClass="entr" presetSubtype="16" dur="500" fill="hold" nodeType="afterEffect">
                                  <p:stCondLst>
                                    <p:cond delay="0"/>
                                  </p:stCondLst>
                                  <p:childTnLst>
                                    <p:set>
                                      <p:cBhvr>
                                        <p:cTn id="45" dur="1" fill="hold">
                                          <p:stCondLst>
                                            <p:cond delay="0"/>
                                          </p:stCondLst>
                                        </p:cTn>
                                        <p:tgtEl>
                                          <p:spTgt spid="89"/>
                                        </p:tgtEl>
                                        <p:attrNameLst>
                                          <p:attrName>style.visibility</p:attrName>
                                        </p:attrNameLst>
                                      </p:cBhvr>
                                      <p:to>
                                        <p:strVal val="visible"/>
                                      </p:to>
                                    </p:set>
                                    <p:anim calcmode="lin" valueType="num">
                                      <p:cBhvr>
                                        <p:cTn id="46" dur="500" fill="hold"/>
                                        <p:tgtEl>
                                          <p:spTgt spid="89"/>
                                        </p:tgtEl>
                                        <p:attrNameLst>
                                          <p:attrName>ppt_w</p:attrName>
                                        </p:attrNameLst>
                                      </p:cBhvr>
                                      <p:tavLst>
                                        <p:tav tm="0">
                                          <p:val>
                                            <p:fltVal val="0"/>
                                          </p:val>
                                        </p:tav>
                                        <p:tav tm="100000">
                                          <p:val>
                                            <p:strVal val="#ppt_w"/>
                                          </p:val>
                                        </p:tav>
                                      </p:tavLst>
                                    </p:anim>
                                    <p:anim calcmode="lin" valueType="num">
                                      <p:cBhvr>
                                        <p:cTn id="47" dur="500" fill="hold"/>
                                        <p:tgtEl>
                                          <p:spTgt spid="89"/>
                                        </p:tgtEl>
                                        <p:attrNameLst>
                                          <p:attrName>ppt_h</p:attrName>
                                        </p:attrNameLst>
                                      </p:cBhvr>
                                      <p:tavLst>
                                        <p:tav tm="0">
                                          <p:val>
                                            <p:fltVal val="0"/>
                                          </p:val>
                                        </p:tav>
                                        <p:tav tm="100000">
                                          <p:val>
                                            <p:strVal val="#ppt_h"/>
                                          </p:val>
                                        </p:tav>
                                      </p:tavLst>
                                    </p:anim>
                                    <p:animEffect transition="in" filter="fade">
                                      <p:cBhvr>
                                        <p:cTn id="48" dur="500"/>
                                        <p:tgtEl>
                                          <p:spTgt spid="89"/>
                                        </p:tgtEl>
                                      </p:cBhvr>
                                    </p:animEffect>
                                  </p:childTnLst>
                                </p:cTn>
                              </p:par>
                              <p:par>
                                <p:cTn id="49" presetID="53" presetClass="entr" presetSubtype="16" dur="500" fill="hold"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p:cTn id="51" dur="500" fill="hold"/>
                                        <p:tgtEl>
                                          <p:spTgt spid="103"/>
                                        </p:tgtEl>
                                        <p:attrNameLst>
                                          <p:attrName>ppt_w</p:attrName>
                                        </p:attrNameLst>
                                      </p:cBhvr>
                                      <p:tavLst>
                                        <p:tav tm="0">
                                          <p:val>
                                            <p:fltVal val="0"/>
                                          </p:val>
                                        </p:tav>
                                        <p:tav tm="100000">
                                          <p:val>
                                            <p:strVal val="#ppt_w"/>
                                          </p:val>
                                        </p:tav>
                                      </p:tavLst>
                                    </p:anim>
                                    <p:anim calcmode="lin" valueType="num">
                                      <p:cBhvr>
                                        <p:cTn id="52" dur="500" fill="hold"/>
                                        <p:tgtEl>
                                          <p:spTgt spid="103"/>
                                        </p:tgtEl>
                                        <p:attrNameLst>
                                          <p:attrName>ppt_h</p:attrName>
                                        </p:attrNameLst>
                                      </p:cBhvr>
                                      <p:tavLst>
                                        <p:tav tm="0">
                                          <p:val>
                                            <p:fltVal val="0"/>
                                          </p:val>
                                        </p:tav>
                                        <p:tav tm="100000">
                                          <p:val>
                                            <p:strVal val="#ppt_h"/>
                                          </p:val>
                                        </p:tav>
                                      </p:tavLst>
                                    </p:anim>
                                    <p:animEffect transition="in" filter="fade">
                                      <p:cBhvr>
                                        <p:cTn id="53" dur="500"/>
                                        <p:tgtEl>
                                          <p:spTgt spid="103"/>
                                        </p:tgtEl>
                                      </p:cBhvr>
                                    </p:animEffect>
                                  </p:childTnLst>
                                </p:cTn>
                              </p:par>
                              <p:par>
                                <p:cTn id="54" presetID="53" presetClass="entr" presetSubtype="16" dur="500" fill="hold" nodeType="withEffect">
                                  <p:stCondLst>
                                    <p:cond delay="0"/>
                                  </p:stCondLst>
                                  <p:childTnLst>
                                    <p:set>
                                      <p:cBhvr>
                                        <p:cTn id="55" dur="1" fill="hold">
                                          <p:stCondLst>
                                            <p:cond delay="0"/>
                                          </p:stCondLst>
                                        </p:cTn>
                                        <p:tgtEl>
                                          <p:spTgt spid="112"/>
                                        </p:tgtEl>
                                        <p:attrNameLst>
                                          <p:attrName>style.visibility</p:attrName>
                                        </p:attrNameLst>
                                      </p:cBhvr>
                                      <p:to>
                                        <p:strVal val="visible"/>
                                      </p:to>
                                    </p:set>
                                    <p:anim calcmode="lin" valueType="num">
                                      <p:cBhvr>
                                        <p:cTn id="56" dur="500" fill="hold"/>
                                        <p:tgtEl>
                                          <p:spTgt spid="112"/>
                                        </p:tgtEl>
                                        <p:attrNameLst>
                                          <p:attrName>ppt_w</p:attrName>
                                        </p:attrNameLst>
                                      </p:cBhvr>
                                      <p:tavLst>
                                        <p:tav tm="0">
                                          <p:val>
                                            <p:fltVal val="0"/>
                                          </p:val>
                                        </p:tav>
                                        <p:tav tm="100000">
                                          <p:val>
                                            <p:strVal val="#ppt_w"/>
                                          </p:val>
                                        </p:tav>
                                      </p:tavLst>
                                    </p:anim>
                                    <p:anim calcmode="lin" valueType="num">
                                      <p:cBhvr>
                                        <p:cTn id="57" dur="500" fill="hold"/>
                                        <p:tgtEl>
                                          <p:spTgt spid="112"/>
                                        </p:tgtEl>
                                        <p:attrNameLst>
                                          <p:attrName>ppt_h</p:attrName>
                                        </p:attrNameLst>
                                      </p:cBhvr>
                                      <p:tavLst>
                                        <p:tav tm="0">
                                          <p:val>
                                            <p:fltVal val="0"/>
                                          </p:val>
                                        </p:tav>
                                        <p:tav tm="100000">
                                          <p:val>
                                            <p:strVal val="#ppt_h"/>
                                          </p:val>
                                        </p:tav>
                                      </p:tavLst>
                                    </p:anim>
                                    <p:animEffect transition="in" filter="fade">
                                      <p:cBhvr>
                                        <p:cTn id="58" dur="500"/>
                                        <p:tgtEl>
                                          <p:spTgt spid="112"/>
                                        </p:tgtEl>
                                      </p:cBhvr>
                                    </p:animEffect>
                                  </p:childTnLst>
                                </p:cTn>
                              </p:par>
                              <p:par>
                                <p:cTn id="59" presetID="53" presetClass="entr" presetSubtype="16" dur="500" fill="hold" nodeType="withEffect">
                                  <p:stCondLst>
                                    <p:cond delay="0"/>
                                  </p:stCondLst>
                                  <p:childTnLst>
                                    <p:set>
                                      <p:cBhvr>
                                        <p:cTn id="60" dur="1" fill="hold">
                                          <p:stCondLst>
                                            <p:cond delay="0"/>
                                          </p:stCondLst>
                                        </p:cTn>
                                        <p:tgtEl>
                                          <p:spTgt spid="122"/>
                                        </p:tgtEl>
                                        <p:attrNameLst>
                                          <p:attrName>style.visibility</p:attrName>
                                        </p:attrNameLst>
                                      </p:cBhvr>
                                      <p:to>
                                        <p:strVal val="visible"/>
                                      </p:to>
                                    </p:set>
                                    <p:anim calcmode="lin" valueType="num">
                                      <p:cBhvr>
                                        <p:cTn id="61" dur="500" fill="hold"/>
                                        <p:tgtEl>
                                          <p:spTgt spid="122"/>
                                        </p:tgtEl>
                                        <p:attrNameLst>
                                          <p:attrName>ppt_w</p:attrName>
                                        </p:attrNameLst>
                                      </p:cBhvr>
                                      <p:tavLst>
                                        <p:tav tm="0">
                                          <p:val>
                                            <p:fltVal val="0"/>
                                          </p:val>
                                        </p:tav>
                                        <p:tav tm="100000">
                                          <p:val>
                                            <p:strVal val="#ppt_w"/>
                                          </p:val>
                                        </p:tav>
                                      </p:tavLst>
                                    </p:anim>
                                    <p:anim calcmode="lin" valueType="num">
                                      <p:cBhvr>
                                        <p:cTn id="62" dur="500" fill="hold"/>
                                        <p:tgtEl>
                                          <p:spTgt spid="122"/>
                                        </p:tgtEl>
                                        <p:attrNameLst>
                                          <p:attrName>ppt_h</p:attrName>
                                        </p:attrNameLst>
                                      </p:cBhvr>
                                      <p:tavLst>
                                        <p:tav tm="0">
                                          <p:val>
                                            <p:fltVal val="0"/>
                                          </p:val>
                                        </p:tav>
                                        <p:tav tm="100000">
                                          <p:val>
                                            <p:strVal val="#ppt_h"/>
                                          </p:val>
                                        </p:tav>
                                      </p:tavLst>
                                    </p:anim>
                                    <p:animEffect transition="in" filter="fade">
                                      <p:cBhvr>
                                        <p:cTn id="6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1" grpId="0"/>
      <p:bldP spid="82" grpId="0"/>
      <p:bldP spid="83" grpId="0"/>
      <p:bldP spid="84" grpId="0"/>
      <p:bldP spid="85" grpId="0"/>
      <p:bldP spid="86" grpId="0"/>
      <p:bldP spid="87" grpId="0"/>
      <p:bldP spid="8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100"/>
        <p:cNvGrpSpPr/>
        <p:nvPr/>
      </p:nvGrpSpPr>
      <p:grpSpPr>
        <a:xfrm>
          <a:off x="0" y="0"/>
          <a:ext cx="0" cy="0"/>
          <a:chOff x="0" y="0"/>
          <a:chExt cx="0" cy="0"/>
        </a:xfrm>
      </p:grpSpPr>
      <p:grpSp>
        <p:nvGrpSpPr>
          <p:cNvPr id="13101" name="Google Shape;13101;p70"/>
          <p:cNvGrpSpPr/>
          <p:nvPr/>
        </p:nvGrpSpPr>
        <p:grpSpPr>
          <a:xfrm>
            <a:off x="6419579" y="1588589"/>
            <a:ext cx="993908" cy="958484"/>
            <a:chOff x="4249973" y="1201875"/>
            <a:chExt cx="1958568" cy="1888762"/>
          </a:xfrm>
        </p:grpSpPr>
        <p:sp>
          <p:nvSpPr>
            <p:cNvPr id="13102" name="Google Shape;13102;p7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103" name="Google Shape;13103;p70"/>
            <p:cNvGrpSpPr/>
            <p:nvPr/>
          </p:nvGrpSpPr>
          <p:grpSpPr>
            <a:xfrm>
              <a:off x="5853086" y="1789142"/>
              <a:ext cx="355454" cy="1048099"/>
              <a:chOff x="5576108" y="2016725"/>
              <a:chExt cx="565200" cy="1666560"/>
            </a:xfrm>
          </p:grpSpPr>
          <p:sp>
            <p:nvSpPr>
              <p:cNvPr id="13104" name="Google Shape;13104;p7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105" name="Google Shape;13105;p7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06" name="Google Shape;13106;p70"/>
            <p:cNvGrpSpPr/>
            <p:nvPr/>
          </p:nvGrpSpPr>
          <p:grpSpPr>
            <a:xfrm>
              <a:off x="4869455" y="2691676"/>
              <a:ext cx="1013897" cy="398961"/>
              <a:chOff x="4012057" y="3451825"/>
              <a:chExt cx="1612175" cy="634379"/>
            </a:xfrm>
          </p:grpSpPr>
          <p:sp>
            <p:nvSpPr>
              <p:cNvPr id="13107" name="Google Shape;13107;p7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108" name="Google Shape;13108;p7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09" name="Google Shape;13109;p70"/>
            <p:cNvGrpSpPr/>
            <p:nvPr/>
          </p:nvGrpSpPr>
          <p:grpSpPr>
            <a:xfrm>
              <a:off x="4276937" y="2155961"/>
              <a:ext cx="651965" cy="891358"/>
              <a:chOff x="3069908" y="2599997"/>
              <a:chExt cx="1036675" cy="1417328"/>
            </a:xfrm>
          </p:grpSpPr>
          <p:sp>
            <p:nvSpPr>
              <p:cNvPr id="13110" name="Google Shape;13110;p7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111" name="Google Shape;13111;p7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12" name="Google Shape;13112;p70"/>
            <p:cNvGrpSpPr/>
            <p:nvPr/>
          </p:nvGrpSpPr>
          <p:grpSpPr>
            <a:xfrm>
              <a:off x="5054918" y="1201875"/>
              <a:ext cx="999548" cy="602711"/>
              <a:chOff x="4306958" y="1082925"/>
              <a:chExt cx="1589359" cy="958358"/>
            </a:xfrm>
          </p:grpSpPr>
          <p:sp>
            <p:nvSpPr>
              <p:cNvPr id="13113" name="Google Shape;13113;p7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114" name="Google Shape;13114;p7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15" name="Google Shape;13115;p70"/>
            <p:cNvGrpSpPr/>
            <p:nvPr/>
          </p:nvGrpSpPr>
          <p:grpSpPr>
            <a:xfrm>
              <a:off x="4249973" y="1303451"/>
              <a:ext cx="799317" cy="841334"/>
              <a:chOff x="3027033" y="1244439"/>
              <a:chExt cx="1270977" cy="1337786"/>
            </a:xfrm>
          </p:grpSpPr>
          <p:sp>
            <p:nvSpPr>
              <p:cNvPr id="13116" name="Google Shape;13116;p7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117" name="Google Shape;13117;p7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118" name="Google Shape;13118;p70"/>
          <p:cNvGrpSpPr/>
          <p:nvPr/>
        </p:nvGrpSpPr>
        <p:grpSpPr>
          <a:xfrm>
            <a:off x="974744" y="2759853"/>
            <a:ext cx="1015689" cy="973195"/>
            <a:chOff x="2657744" y="2337745"/>
            <a:chExt cx="832987" cy="798137"/>
          </a:xfrm>
        </p:grpSpPr>
        <p:sp>
          <p:nvSpPr>
            <p:cNvPr id="13119" name="Google Shape;13119;p7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20" name="Google Shape;13120;p7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21" name="Google Shape;13121;p7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22" name="Google Shape;13122;p7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23" name="Google Shape;13123;p7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24" name="Google Shape;13124;p7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25" name="Google Shape;13125;p70"/>
          <p:cNvGrpSpPr/>
          <p:nvPr/>
        </p:nvGrpSpPr>
        <p:grpSpPr>
          <a:xfrm>
            <a:off x="4322697" y="2764130"/>
            <a:ext cx="914092" cy="964781"/>
            <a:chOff x="3398134" y="2057755"/>
            <a:chExt cx="704087" cy="743130"/>
          </a:xfrm>
        </p:grpSpPr>
        <p:grpSp>
          <p:nvGrpSpPr>
            <p:cNvPr id="13126" name="Google Shape;13126;p70"/>
            <p:cNvGrpSpPr/>
            <p:nvPr/>
          </p:nvGrpSpPr>
          <p:grpSpPr>
            <a:xfrm>
              <a:off x="3398134" y="2290183"/>
              <a:ext cx="315300" cy="219900"/>
              <a:chOff x="3398134" y="2290183"/>
              <a:chExt cx="315300" cy="219900"/>
            </a:xfrm>
          </p:grpSpPr>
          <p:sp>
            <p:nvSpPr>
              <p:cNvPr id="13127" name="Google Shape;13127;p7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3128" name="Google Shape;13128;p70"/>
              <p:cNvCxnSpPr>
                <a:stCxn id="1312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3129" name="Google Shape;13129;p70"/>
            <p:cNvGrpSpPr/>
            <p:nvPr/>
          </p:nvGrpSpPr>
          <p:grpSpPr>
            <a:xfrm>
              <a:off x="3547823" y="2467358"/>
              <a:ext cx="219900" cy="333527"/>
              <a:chOff x="3547823" y="2467358"/>
              <a:chExt cx="219900" cy="333527"/>
            </a:xfrm>
          </p:grpSpPr>
          <p:sp>
            <p:nvSpPr>
              <p:cNvPr id="13130" name="Google Shape;13130;p7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3131" name="Google Shape;13131;p7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3132" name="Google Shape;13132;p70"/>
            <p:cNvGrpSpPr/>
            <p:nvPr/>
          </p:nvGrpSpPr>
          <p:grpSpPr>
            <a:xfrm>
              <a:off x="3734138" y="2467358"/>
              <a:ext cx="219900" cy="333527"/>
              <a:chOff x="3734138" y="2467358"/>
              <a:chExt cx="219900" cy="333527"/>
            </a:xfrm>
          </p:grpSpPr>
          <p:sp>
            <p:nvSpPr>
              <p:cNvPr id="13133" name="Google Shape;13133;p7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3134" name="Google Shape;13134;p7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3135" name="Google Shape;13135;p70"/>
            <p:cNvGrpSpPr/>
            <p:nvPr/>
          </p:nvGrpSpPr>
          <p:grpSpPr>
            <a:xfrm>
              <a:off x="3787560" y="2288011"/>
              <a:ext cx="314661" cy="219900"/>
              <a:chOff x="3787560" y="2288011"/>
              <a:chExt cx="314661" cy="219900"/>
            </a:xfrm>
          </p:grpSpPr>
          <p:sp>
            <p:nvSpPr>
              <p:cNvPr id="13136" name="Google Shape;13136;p7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3137" name="Google Shape;13137;p7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3138" name="Google Shape;13138;p70"/>
            <p:cNvGrpSpPr/>
            <p:nvPr/>
          </p:nvGrpSpPr>
          <p:grpSpPr>
            <a:xfrm>
              <a:off x="3637290" y="2057755"/>
              <a:ext cx="219900" cy="335499"/>
              <a:chOff x="3637290" y="2057755"/>
              <a:chExt cx="219900" cy="335499"/>
            </a:xfrm>
          </p:grpSpPr>
          <p:sp>
            <p:nvSpPr>
              <p:cNvPr id="13139" name="Google Shape;13139;p7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defTabSz="1219200">
                  <a:buClr>
                    <a:srgbClr val="000000"/>
                  </a:buClr>
                </a:pPr>
                <a:endParaRPr sz="1865" kern="0">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3140" name="Google Shape;13140;p7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3141" name="Google Shape;13141;p70"/>
          <p:cNvGrpSpPr/>
          <p:nvPr/>
        </p:nvGrpSpPr>
        <p:grpSpPr>
          <a:xfrm>
            <a:off x="6556326" y="2773057"/>
            <a:ext cx="946871" cy="946871"/>
            <a:chOff x="5007123" y="2079403"/>
            <a:chExt cx="687600" cy="687600"/>
          </a:xfrm>
        </p:grpSpPr>
        <p:sp>
          <p:nvSpPr>
            <p:cNvPr id="13142" name="Google Shape;13142;p7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43" name="Google Shape;13143;p7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44" name="Google Shape;13144;p7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45" name="Google Shape;13145;p7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46" name="Google Shape;13146;p70"/>
          <p:cNvGrpSpPr/>
          <p:nvPr/>
        </p:nvGrpSpPr>
        <p:grpSpPr>
          <a:xfrm>
            <a:off x="7635575" y="2765733"/>
            <a:ext cx="961331" cy="961577"/>
            <a:chOff x="5797446" y="2063053"/>
            <a:chExt cx="698100" cy="698280"/>
          </a:xfrm>
        </p:grpSpPr>
        <p:sp>
          <p:nvSpPr>
            <p:cNvPr id="13147" name="Google Shape;13147;p7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48" name="Google Shape;13148;p7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49" name="Google Shape;13149;p7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50" name="Google Shape;13150;p7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51" name="Google Shape;13151;p70"/>
          <p:cNvGrpSpPr/>
          <p:nvPr/>
        </p:nvGrpSpPr>
        <p:grpSpPr>
          <a:xfrm>
            <a:off x="10895772" y="4959872"/>
            <a:ext cx="374113" cy="897552"/>
            <a:chOff x="8075075" y="3754290"/>
            <a:chExt cx="255612" cy="613194"/>
          </a:xfrm>
        </p:grpSpPr>
        <p:grpSp>
          <p:nvGrpSpPr>
            <p:cNvPr id="13152" name="Google Shape;13152;p70"/>
            <p:cNvGrpSpPr/>
            <p:nvPr/>
          </p:nvGrpSpPr>
          <p:grpSpPr>
            <a:xfrm>
              <a:off x="8075075" y="3754290"/>
              <a:ext cx="255612" cy="613194"/>
              <a:chOff x="8075075" y="3754290"/>
              <a:chExt cx="255612" cy="613194"/>
            </a:xfrm>
          </p:grpSpPr>
          <p:sp>
            <p:nvSpPr>
              <p:cNvPr id="13153" name="Google Shape;13153;p7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54" name="Google Shape;13154;p7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3155" name="Google Shape;13155;p7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56" name="Google Shape;13156;p70"/>
          <p:cNvGrpSpPr/>
          <p:nvPr/>
        </p:nvGrpSpPr>
        <p:grpSpPr>
          <a:xfrm>
            <a:off x="7051849" y="4944934"/>
            <a:ext cx="627136" cy="911660"/>
            <a:chOff x="1697726" y="3244179"/>
            <a:chExt cx="788124" cy="1146069"/>
          </a:xfrm>
        </p:grpSpPr>
        <p:sp>
          <p:nvSpPr>
            <p:cNvPr id="13157" name="Google Shape;13157;p7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58" name="Google Shape;13158;p7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3159" name="Google Shape;13159;p70"/>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160" name="Google Shape;13160;p70"/>
          <p:cNvGrpSpPr/>
          <p:nvPr/>
        </p:nvGrpSpPr>
        <p:grpSpPr>
          <a:xfrm>
            <a:off x="7880050" y="4959870"/>
            <a:ext cx="391855" cy="391793"/>
            <a:chOff x="6134814" y="3754290"/>
            <a:chExt cx="293891" cy="293845"/>
          </a:xfrm>
        </p:grpSpPr>
        <p:sp>
          <p:nvSpPr>
            <p:cNvPr id="13161" name="Google Shape;13161;p7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62" name="Google Shape;13162;p7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63" name="Google Shape;13163;p70"/>
          <p:cNvGrpSpPr/>
          <p:nvPr/>
        </p:nvGrpSpPr>
        <p:grpSpPr>
          <a:xfrm>
            <a:off x="7880050" y="5464766"/>
            <a:ext cx="391855" cy="391855"/>
            <a:chOff x="6134814" y="4086186"/>
            <a:chExt cx="293891" cy="293891"/>
          </a:xfrm>
        </p:grpSpPr>
        <p:sp>
          <p:nvSpPr>
            <p:cNvPr id="13164" name="Google Shape;13164;p7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65" name="Google Shape;13165;p7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3166" name="Google Shape;13166;p70"/>
          <p:cNvSpPr/>
          <p:nvPr/>
        </p:nvSpPr>
        <p:spPr>
          <a:xfrm>
            <a:off x="9264619" y="4958800"/>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67" name="Google Shape;13167;p70"/>
          <p:cNvSpPr/>
          <p:nvPr/>
        </p:nvSpPr>
        <p:spPr>
          <a:xfrm rot="10800000">
            <a:off x="8472970" y="4955783"/>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168" name="Google Shape;13168;p70"/>
          <p:cNvGrpSpPr/>
          <p:nvPr/>
        </p:nvGrpSpPr>
        <p:grpSpPr>
          <a:xfrm>
            <a:off x="10446685" y="3903021"/>
            <a:ext cx="830511" cy="829259"/>
            <a:chOff x="1187048" y="238125"/>
            <a:chExt cx="5256397" cy="5248476"/>
          </a:xfrm>
        </p:grpSpPr>
        <p:sp>
          <p:nvSpPr>
            <p:cNvPr id="13169" name="Google Shape;13169;p7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0" name="Google Shape;13170;p7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1" name="Google Shape;13171;p7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2" name="Google Shape;13172;p7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73" name="Google Shape;13173;p70"/>
          <p:cNvGrpSpPr/>
          <p:nvPr/>
        </p:nvGrpSpPr>
        <p:grpSpPr>
          <a:xfrm>
            <a:off x="3056158" y="3915834"/>
            <a:ext cx="1747983" cy="816543"/>
            <a:chOff x="238125" y="1188750"/>
            <a:chExt cx="7140450" cy="3335550"/>
          </a:xfrm>
        </p:grpSpPr>
        <p:sp>
          <p:nvSpPr>
            <p:cNvPr id="13174" name="Google Shape;13174;p7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5" name="Google Shape;13175;p7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6" name="Google Shape;13176;p7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7" name="Google Shape;13177;p7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78" name="Google Shape;13178;p7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79" name="Google Shape;13179;p70"/>
          <p:cNvGrpSpPr/>
          <p:nvPr/>
        </p:nvGrpSpPr>
        <p:grpSpPr>
          <a:xfrm>
            <a:off x="8823987" y="3903240"/>
            <a:ext cx="1480399" cy="828936"/>
            <a:chOff x="238125" y="1335475"/>
            <a:chExt cx="5418735" cy="3034175"/>
          </a:xfrm>
        </p:grpSpPr>
        <p:sp>
          <p:nvSpPr>
            <p:cNvPr id="13180" name="Google Shape;13180;p7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81" name="Google Shape;13181;p7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182" name="Google Shape;13182;p7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183" name="Google Shape;13183;p70"/>
          <p:cNvGrpSpPr/>
          <p:nvPr/>
        </p:nvGrpSpPr>
        <p:grpSpPr>
          <a:xfrm>
            <a:off x="7247533" y="3899104"/>
            <a:ext cx="1432601" cy="836241"/>
            <a:chOff x="5359127" y="2910889"/>
            <a:chExt cx="1097723" cy="640831"/>
          </a:xfrm>
        </p:grpSpPr>
        <p:grpSp>
          <p:nvGrpSpPr>
            <p:cNvPr id="13184" name="Google Shape;13184;p70"/>
            <p:cNvGrpSpPr/>
            <p:nvPr/>
          </p:nvGrpSpPr>
          <p:grpSpPr>
            <a:xfrm>
              <a:off x="5929791" y="3263088"/>
              <a:ext cx="527060" cy="287097"/>
              <a:chOff x="5929791" y="3263088"/>
              <a:chExt cx="527060" cy="287097"/>
            </a:xfrm>
          </p:grpSpPr>
          <p:sp>
            <p:nvSpPr>
              <p:cNvPr id="13185" name="Google Shape;13185;p7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sp>
            <p:nvSpPr>
              <p:cNvPr id="13186" name="Google Shape;13186;p7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grpSp>
        <p:grpSp>
          <p:nvGrpSpPr>
            <p:cNvPr id="13187" name="Google Shape;13187;p70"/>
            <p:cNvGrpSpPr/>
            <p:nvPr/>
          </p:nvGrpSpPr>
          <p:grpSpPr>
            <a:xfrm>
              <a:off x="5359127" y="3263089"/>
              <a:ext cx="526428" cy="288631"/>
              <a:chOff x="5359127" y="3263089"/>
              <a:chExt cx="526428" cy="288631"/>
            </a:xfrm>
          </p:grpSpPr>
          <p:sp>
            <p:nvSpPr>
              <p:cNvPr id="13188" name="Google Shape;13188;p7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sp>
            <p:nvSpPr>
              <p:cNvPr id="13189" name="Google Shape;13189;p7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grpSp>
        <p:grpSp>
          <p:nvGrpSpPr>
            <p:cNvPr id="13190" name="Google Shape;13190;p70"/>
            <p:cNvGrpSpPr/>
            <p:nvPr/>
          </p:nvGrpSpPr>
          <p:grpSpPr>
            <a:xfrm>
              <a:off x="5551525" y="2910889"/>
              <a:ext cx="520901" cy="610283"/>
              <a:chOff x="5551525" y="2910889"/>
              <a:chExt cx="520901" cy="610283"/>
            </a:xfrm>
          </p:grpSpPr>
          <p:sp>
            <p:nvSpPr>
              <p:cNvPr id="13191" name="Google Shape;13191;p7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sp>
            <p:nvSpPr>
              <p:cNvPr id="13192" name="Google Shape;13192;p7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grpSp>
        <p:grpSp>
          <p:nvGrpSpPr>
            <p:cNvPr id="13193" name="Google Shape;13193;p70"/>
            <p:cNvGrpSpPr/>
            <p:nvPr/>
          </p:nvGrpSpPr>
          <p:grpSpPr>
            <a:xfrm>
              <a:off x="5743962" y="2919100"/>
              <a:ext cx="623674" cy="284502"/>
              <a:chOff x="5743962" y="2919100"/>
              <a:chExt cx="623674" cy="284502"/>
            </a:xfrm>
          </p:grpSpPr>
          <p:sp>
            <p:nvSpPr>
              <p:cNvPr id="13194" name="Google Shape;13194;p7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sp>
            <p:nvSpPr>
              <p:cNvPr id="13195" name="Google Shape;13195;p7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grpSp>
      </p:grpSp>
      <p:grpSp>
        <p:nvGrpSpPr>
          <p:cNvPr id="13196" name="Google Shape;13196;p70"/>
          <p:cNvGrpSpPr/>
          <p:nvPr/>
        </p:nvGrpSpPr>
        <p:grpSpPr>
          <a:xfrm>
            <a:off x="10115817" y="2766717"/>
            <a:ext cx="1166635" cy="959467"/>
            <a:chOff x="7608988" y="2093194"/>
            <a:chExt cx="817276" cy="672147"/>
          </a:xfrm>
        </p:grpSpPr>
        <p:cxnSp>
          <p:nvCxnSpPr>
            <p:cNvPr id="13197" name="Google Shape;13197;p7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198" name="Google Shape;13198;p7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199" name="Google Shape;13199;p7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200" name="Google Shape;13200;p7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201" name="Google Shape;13201;p7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3202" name="Google Shape;13202;p7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3203" name="Google Shape;13203;p70"/>
            <p:cNvGrpSpPr/>
            <p:nvPr/>
          </p:nvGrpSpPr>
          <p:grpSpPr>
            <a:xfrm>
              <a:off x="7721175" y="2093194"/>
              <a:ext cx="599587" cy="623846"/>
              <a:chOff x="7721175" y="2093194"/>
              <a:chExt cx="599587" cy="623846"/>
            </a:xfrm>
          </p:grpSpPr>
          <p:grpSp>
            <p:nvGrpSpPr>
              <p:cNvPr id="13204" name="Google Shape;13204;p70"/>
              <p:cNvGrpSpPr/>
              <p:nvPr/>
            </p:nvGrpSpPr>
            <p:grpSpPr>
              <a:xfrm>
                <a:off x="7721175" y="2093194"/>
                <a:ext cx="291605" cy="623846"/>
                <a:chOff x="9405575" y="2061418"/>
                <a:chExt cx="291605" cy="623846"/>
              </a:xfrm>
            </p:grpSpPr>
            <p:sp>
              <p:nvSpPr>
                <p:cNvPr id="13205" name="Google Shape;13205;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06" name="Google Shape;13206;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07" name="Google Shape;13207;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08" name="Google Shape;13208;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09" name="Google Shape;13209;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0" name="Google Shape;13210;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1" name="Google Shape;13211;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12" name="Google Shape;13212;p70"/>
              <p:cNvGrpSpPr/>
              <p:nvPr/>
            </p:nvGrpSpPr>
            <p:grpSpPr>
              <a:xfrm flipH="1">
                <a:off x="8029157" y="2093194"/>
                <a:ext cx="291605" cy="623846"/>
                <a:chOff x="9405575" y="2061418"/>
                <a:chExt cx="291605" cy="623846"/>
              </a:xfrm>
            </p:grpSpPr>
            <p:sp>
              <p:nvSpPr>
                <p:cNvPr id="13213" name="Google Shape;13213;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4" name="Google Shape;13214;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5" name="Google Shape;13215;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6" name="Google Shape;13216;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7" name="Google Shape;13217;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8" name="Google Shape;13218;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19" name="Google Shape;13219;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3220" name="Google Shape;13220;p70"/>
          <p:cNvGrpSpPr/>
          <p:nvPr/>
        </p:nvGrpSpPr>
        <p:grpSpPr>
          <a:xfrm>
            <a:off x="5375066" y="1588589"/>
            <a:ext cx="950076" cy="1047868"/>
            <a:chOff x="4206459" y="1191441"/>
            <a:chExt cx="712557" cy="785901"/>
          </a:xfrm>
        </p:grpSpPr>
        <p:sp>
          <p:nvSpPr>
            <p:cNvPr id="13221" name="Google Shape;13221;p7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2" name="Google Shape;13222;p7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3" name="Google Shape;13223;p7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4" name="Google Shape;13224;p7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225" name="Google Shape;13225;p70"/>
            <p:cNvGrpSpPr/>
            <p:nvPr/>
          </p:nvGrpSpPr>
          <p:grpSpPr>
            <a:xfrm>
              <a:off x="4644280" y="1290523"/>
              <a:ext cx="143716" cy="29463"/>
              <a:chOff x="4644280" y="1290523"/>
              <a:chExt cx="143716" cy="29463"/>
            </a:xfrm>
          </p:grpSpPr>
          <p:sp>
            <p:nvSpPr>
              <p:cNvPr id="13226" name="Google Shape;13226;p7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7" name="Google Shape;13227;p7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8" name="Google Shape;13228;p7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29" name="Google Shape;13229;p7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30" name="Google Shape;13230;p70"/>
            <p:cNvGrpSpPr/>
            <p:nvPr/>
          </p:nvGrpSpPr>
          <p:grpSpPr>
            <a:xfrm>
              <a:off x="4356567" y="1191441"/>
              <a:ext cx="143690" cy="29488"/>
              <a:chOff x="4356567" y="1191441"/>
              <a:chExt cx="143690" cy="29488"/>
            </a:xfrm>
          </p:grpSpPr>
          <p:sp>
            <p:nvSpPr>
              <p:cNvPr id="13231" name="Google Shape;13231;p7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2" name="Google Shape;13232;p7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3" name="Google Shape;13233;p7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4" name="Google Shape;13234;p7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35" name="Google Shape;13235;p70"/>
            <p:cNvGrpSpPr/>
            <p:nvPr/>
          </p:nvGrpSpPr>
          <p:grpSpPr>
            <a:xfrm>
              <a:off x="4339009" y="1863727"/>
              <a:ext cx="143703" cy="29476"/>
              <a:chOff x="4339009" y="1863727"/>
              <a:chExt cx="143703" cy="29476"/>
            </a:xfrm>
          </p:grpSpPr>
          <p:sp>
            <p:nvSpPr>
              <p:cNvPr id="13236" name="Google Shape;13236;p7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7" name="Google Shape;13237;p7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8" name="Google Shape;13238;p7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39" name="Google Shape;13239;p7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40" name="Google Shape;13240;p70"/>
            <p:cNvGrpSpPr/>
            <p:nvPr/>
          </p:nvGrpSpPr>
          <p:grpSpPr>
            <a:xfrm>
              <a:off x="4206459" y="1607315"/>
              <a:ext cx="29539" cy="142899"/>
              <a:chOff x="4206459" y="1607315"/>
              <a:chExt cx="29539" cy="142899"/>
            </a:xfrm>
          </p:grpSpPr>
          <p:sp>
            <p:nvSpPr>
              <p:cNvPr id="13241" name="Google Shape;13241;p7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2" name="Google Shape;13242;p7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3" name="Google Shape;13243;p7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4" name="Google Shape;13244;p7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3245" name="Google Shape;13245;p7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6" name="Google Shape;13246;p7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7" name="Google Shape;13247;p7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48" name="Google Shape;13248;p7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249" name="Google Shape;13249;p70"/>
            <p:cNvGrpSpPr/>
            <p:nvPr/>
          </p:nvGrpSpPr>
          <p:grpSpPr>
            <a:xfrm>
              <a:off x="4889463" y="1423737"/>
              <a:ext cx="29552" cy="142899"/>
              <a:chOff x="4889463" y="1423737"/>
              <a:chExt cx="29552" cy="142899"/>
            </a:xfrm>
          </p:grpSpPr>
          <p:sp>
            <p:nvSpPr>
              <p:cNvPr id="13250" name="Google Shape;13250;p7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1" name="Google Shape;13251;p7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2" name="Google Shape;13252;p7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3" name="Google Shape;13253;p7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54" name="Google Shape;13254;p70"/>
            <p:cNvGrpSpPr/>
            <p:nvPr/>
          </p:nvGrpSpPr>
          <p:grpSpPr>
            <a:xfrm>
              <a:off x="4771663" y="1876896"/>
              <a:ext cx="108651" cy="100447"/>
              <a:chOff x="4771663" y="1876896"/>
              <a:chExt cx="108651" cy="100447"/>
            </a:xfrm>
          </p:grpSpPr>
          <p:sp>
            <p:nvSpPr>
              <p:cNvPr id="13255" name="Google Shape;13255;p7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6" name="Google Shape;13256;p7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7" name="Google Shape;13257;p7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58" name="Google Shape;13258;p7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259" name="Google Shape;13259;p70"/>
          <p:cNvGrpSpPr/>
          <p:nvPr/>
        </p:nvGrpSpPr>
        <p:grpSpPr>
          <a:xfrm>
            <a:off x="5369033" y="2766219"/>
            <a:ext cx="1055049" cy="960467"/>
            <a:chOff x="267375" y="1071875"/>
            <a:chExt cx="470500" cy="428550"/>
          </a:xfrm>
        </p:grpSpPr>
        <p:sp>
          <p:nvSpPr>
            <p:cNvPr id="13260" name="Google Shape;13260;p7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1" name="Google Shape;13261;p7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2" name="Google Shape;13262;p7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3" name="Google Shape;13263;p7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4" name="Google Shape;13264;p7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5" name="Google Shape;13265;p7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6" name="Google Shape;13266;p7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67" name="Google Shape;13267;p7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68" name="Google Shape;13268;p70"/>
          <p:cNvGrpSpPr/>
          <p:nvPr/>
        </p:nvGrpSpPr>
        <p:grpSpPr>
          <a:xfrm>
            <a:off x="969692" y="4959059"/>
            <a:ext cx="1877925" cy="897555"/>
            <a:chOff x="712664" y="3693287"/>
            <a:chExt cx="1460738" cy="698160"/>
          </a:xfrm>
        </p:grpSpPr>
        <p:grpSp>
          <p:nvGrpSpPr>
            <p:cNvPr id="13269" name="Google Shape;13269;p70"/>
            <p:cNvGrpSpPr/>
            <p:nvPr/>
          </p:nvGrpSpPr>
          <p:grpSpPr>
            <a:xfrm>
              <a:off x="1380079" y="4133090"/>
              <a:ext cx="234048" cy="258099"/>
              <a:chOff x="1380079" y="4133090"/>
              <a:chExt cx="234048" cy="258099"/>
            </a:xfrm>
          </p:grpSpPr>
          <p:sp>
            <p:nvSpPr>
              <p:cNvPr id="13270" name="Google Shape;13270;p7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71" name="Google Shape;13271;p7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72" name="Google Shape;13272;p7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73" name="Google Shape;13273;p70"/>
            <p:cNvGrpSpPr/>
            <p:nvPr/>
          </p:nvGrpSpPr>
          <p:grpSpPr>
            <a:xfrm>
              <a:off x="884610" y="3864082"/>
              <a:ext cx="1118566" cy="527275"/>
              <a:chOff x="890961" y="3865463"/>
              <a:chExt cx="1115221" cy="525698"/>
            </a:xfrm>
          </p:grpSpPr>
          <p:sp>
            <p:nvSpPr>
              <p:cNvPr id="13274" name="Google Shape;13274;p7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75" name="Google Shape;13275;p7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76" name="Google Shape;13276;p7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77" name="Google Shape;13277;p70"/>
            <p:cNvGrpSpPr/>
            <p:nvPr/>
          </p:nvGrpSpPr>
          <p:grpSpPr>
            <a:xfrm>
              <a:off x="712664" y="3693287"/>
              <a:ext cx="1460738" cy="698160"/>
              <a:chOff x="712664" y="3693025"/>
              <a:chExt cx="1460738" cy="698160"/>
            </a:xfrm>
          </p:grpSpPr>
          <p:sp>
            <p:nvSpPr>
              <p:cNvPr id="13278" name="Google Shape;13278;p7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79" name="Google Shape;13279;p7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80" name="Google Shape;13280;p7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81" name="Google Shape;13281;p7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82" name="Google Shape;13282;p7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83" name="Google Shape;13283;p7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284" name="Google Shape;13284;p70"/>
          <p:cNvGrpSpPr/>
          <p:nvPr/>
        </p:nvGrpSpPr>
        <p:grpSpPr>
          <a:xfrm>
            <a:off x="4219981" y="1588589"/>
            <a:ext cx="1060647" cy="985108"/>
            <a:chOff x="3348603" y="1236445"/>
            <a:chExt cx="749256" cy="695894"/>
          </a:xfrm>
        </p:grpSpPr>
        <p:grpSp>
          <p:nvGrpSpPr>
            <p:cNvPr id="13285" name="Google Shape;13285;p70"/>
            <p:cNvGrpSpPr/>
            <p:nvPr/>
          </p:nvGrpSpPr>
          <p:grpSpPr>
            <a:xfrm>
              <a:off x="3583779" y="1236445"/>
              <a:ext cx="293795" cy="285811"/>
              <a:chOff x="3750225" y="1774000"/>
              <a:chExt cx="149575" cy="145525"/>
            </a:xfrm>
          </p:grpSpPr>
          <p:sp>
            <p:nvSpPr>
              <p:cNvPr id="13286" name="Google Shape;13286;p7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87" name="Google Shape;13287;p7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88" name="Google Shape;13288;p70"/>
            <p:cNvGrpSpPr/>
            <p:nvPr/>
          </p:nvGrpSpPr>
          <p:grpSpPr>
            <a:xfrm>
              <a:off x="3775534" y="1462599"/>
              <a:ext cx="322325" cy="285958"/>
              <a:chOff x="3847850" y="1889150"/>
              <a:chExt cx="164100" cy="145600"/>
            </a:xfrm>
          </p:grpSpPr>
          <p:sp>
            <p:nvSpPr>
              <p:cNvPr id="13289" name="Google Shape;13289;p7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90" name="Google Shape;13290;p7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91" name="Google Shape;13291;p70"/>
            <p:cNvGrpSpPr/>
            <p:nvPr/>
          </p:nvGrpSpPr>
          <p:grpSpPr>
            <a:xfrm>
              <a:off x="3545329" y="1646528"/>
              <a:ext cx="293746" cy="285811"/>
              <a:chOff x="3730650" y="1982800"/>
              <a:chExt cx="149550" cy="145525"/>
            </a:xfrm>
          </p:grpSpPr>
          <p:sp>
            <p:nvSpPr>
              <p:cNvPr id="13292" name="Google Shape;13292;p7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93" name="Google Shape;13293;p7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294" name="Google Shape;13294;p70"/>
            <p:cNvGrpSpPr/>
            <p:nvPr/>
          </p:nvGrpSpPr>
          <p:grpSpPr>
            <a:xfrm>
              <a:off x="3348603" y="1415046"/>
              <a:ext cx="294384" cy="284387"/>
              <a:chOff x="3630494" y="1864938"/>
              <a:chExt cx="149875" cy="144800"/>
            </a:xfrm>
          </p:grpSpPr>
          <p:sp>
            <p:nvSpPr>
              <p:cNvPr id="13295" name="Google Shape;13295;p7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296" name="Google Shape;13296;p7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297" name="Google Shape;13297;p70"/>
          <p:cNvGrpSpPr/>
          <p:nvPr/>
        </p:nvGrpSpPr>
        <p:grpSpPr>
          <a:xfrm>
            <a:off x="3048683" y="4952450"/>
            <a:ext cx="1766565" cy="904111"/>
            <a:chOff x="2413923" y="3711366"/>
            <a:chExt cx="1374117" cy="703260"/>
          </a:xfrm>
        </p:grpSpPr>
        <p:grpSp>
          <p:nvGrpSpPr>
            <p:cNvPr id="13298" name="Google Shape;13298;p70"/>
            <p:cNvGrpSpPr/>
            <p:nvPr/>
          </p:nvGrpSpPr>
          <p:grpSpPr>
            <a:xfrm>
              <a:off x="2413923" y="3711366"/>
              <a:ext cx="1374117" cy="703260"/>
              <a:chOff x="2413923" y="3711366"/>
              <a:chExt cx="1374117" cy="703260"/>
            </a:xfrm>
          </p:grpSpPr>
          <p:sp>
            <p:nvSpPr>
              <p:cNvPr id="13299" name="Google Shape;13299;p7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300" name="Google Shape;13300;p70"/>
              <p:cNvGrpSpPr/>
              <p:nvPr/>
            </p:nvGrpSpPr>
            <p:grpSpPr>
              <a:xfrm>
                <a:off x="2600284" y="3808654"/>
                <a:ext cx="234506" cy="138009"/>
                <a:chOff x="2600284" y="3808654"/>
                <a:chExt cx="234506" cy="138009"/>
              </a:xfrm>
            </p:grpSpPr>
            <p:sp>
              <p:nvSpPr>
                <p:cNvPr id="13301" name="Google Shape;13301;p70"/>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3302" name="Google Shape;13302;p7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03" name="Google Shape;13303;p70"/>
              <p:cNvGrpSpPr/>
              <p:nvPr/>
            </p:nvGrpSpPr>
            <p:grpSpPr>
              <a:xfrm>
                <a:off x="3359659" y="3805664"/>
                <a:ext cx="232294" cy="141000"/>
                <a:chOff x="3359659" y="3805664"/>
                <a:chExt cx="232294" cy="141000"/>
              </a:xfrm>
            </p:grpSpPr>
            <p:sp>
              <p:nvSpPr>
                <p:cNvPr id="13304" name="Google Shape;13304;p70"/>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3305" name="Google Shape;13305;p7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06" name="Google Shape;13306;p70"/>
              <p:cNvGrpSpPr/>
              <p:nvPr/>
            </p:nvGrpSpPr>
            <p:grpSpPr>
              <a:xfrm>
                <a:off x="3067316" y="3711366"/>
                <a:ext cx="66900" cy="166809"/>
                <a:chOff x="3067316" y="3711366"/>
                <a:chExt cx="66900" cy="166809"/>
              </a:xfrm>
            </p:grpSpPr>
            <p:sp>
              <p:nvSpPr>
                <p:cNvPr id="13307" name="Google Shape;13307;p70"/>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3308" name="Google Shape;13308;p7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09" name="Google Shape;13309;p70"/>
              <p:cNvGrpSpPr/>
              <p:nvPr/>
            </p:nvGrpSpPr>
            <p:grpSpPr>
              <a:xfrm>
                <a:off x="2413923" y="4058666"/>
                <a:ext cx="224119" cy="66900"/>
                <a:chOff x="2413923" y="4058666"/>
                <a:chExt cx="224119" cy="66900"/>
              </a:xfrm>
            </p:grpSpPr>
            <p:sp>
              <p:nvSpPr>
                <p:cNvPr id="13310" name="Google Shape;13310;p70"/>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3311" name="Google Shape;13311;p7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312" name="Google Shape;13312;p70"/>
              <p:cNvGrpSpPr/>
              <p:nvPr/>
            </p:nvGrpSpPr>
            <p:grpSpPr>
              <a:xfrm>
                <a:off x="3564643" y="4058666"/>
                <a:ext cx="223397" cy="66900"/>
                <a:chOff x="3564643" y="4058666"/>
                <a:chExt cx="223397" cy="66900"/>
              </a:xfrm>
            </p:grpSpPr>
            <p:sp>
              <p:nvSpPr>
                <p:cNvPr id="13313" name="Google Shape;13313;p70"/>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3314" name="Google Shape;13314;p7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3315" name="Google Shape;13315;p70"/>
            <p:cNvGrpSpPr/>
            <p:nvPr/>
          </p:nvGrpSpPr>
          <p:grpSpPr>
            <a:xfrm>
              <a:off x="2633353" y="3965763"/>
              <a:ext cx="933975" cy="445687"/>
              <a:chOff x="2633353" y="3965763"/>
              <a:chExt cx="933975" cy="445687"/>
            </a:xfrm>
          </p:grpSpPr>
          <p:sp>
            <p:nvSpPr>
              <p:cNvPr id="13316" name="Google Shape;13316;p7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17" name="Google Shape;13317;p7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318" name="Google Shape;13318;p70"/>
          <p:cNvGrpSpPr/>
          <p:nvPr/>
        </p:nvGrpSpPr>
        <p:grpSpPr>
          <a:xfrm>
            <a:off x="8547713" y="1686513"/>
            <a:ext cx="1508116" cy="783177"/>
            <a:chOff x="238125" y="999450"/>
            <a:chExt cx="7140700" cy="3708225"/>
          </a:xfrm>
        </p:grpSpPr>
        <p:sp>
          <p:nvSpPr>
            <p:cNvPr id="13319" name="Google Shape;13319;p7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0" name="Google Shape;13320;p7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1" name="Google Shape;13321;p7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2" name="Google Shape;13322;p7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3" name="Google Shape;13323;p7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4" name="Google Shape;13324;p7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5" name="Google Shape;13325;p7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6" name="Google Shape;13326;p7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27" name="Google Shape;13327;p7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328" name="Google Shape;13328;p70"/>
          <p:cNvGrpSpPr/>
          <p:nvPr/>
        </p:nvGrpSpPr>
        <p:grpSpPr>
          <a:xfrm>
            <a:off x="5016312" y="4952506"/>
            <a:ext cx="1834472" cy="904175"/>
            <a:chOff x="3913765" y="3641905"/>
            <a:chExt cx="1522805" cy="750560"/>
          </a:xfrm>
        </p:grpSpPr>
        <p:grpSp>
          <p:nvGrpSpPr>
            <p:cNvPr id="13329" name="Google Shape;13329;p70"/>
            <p:cNvGrpSpPr/>
            <p:nvPr/>
          </p:nvGrpSpPr>
          <p:grpSpPr>
            <a:xfrm>
              <a:off x="3913765" y="3997002"/>
              <a:ext cx="1522805" cy="395463"/>
              <a:chOff x="3913765" y="3997002"/>
              <a:chExt cx="1522805" cy="395463"/>
            </a:xfrm>
          </p:grpSpPr>
          <p:grpSp>
            <p:nvGrpSpPr>
              <p:cNvPr id="13330" name="Google Shape;13330;p70"/>
              <p:cNvGrpSpPr/>
              <p:nvPr/>
            </p:nvGrpSpPr>
            <p:grpSpPr>
              <a:xfrm>
                <a:off x="3913765" y="4138659"/>
                <a:ext cx="507602" cy="253806"/>
                <a:chOff x="3913765" y="4138659"/>
                <a:chExt cx="507602" cy="253806"/>
              </a:xfrm>
            </p:grpSpPr>
            <p:sp>
              <p:nvSpPr>
                <p:cNvPr id="13331" name="Google Shape;13331;p7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32" name="Google Shape;13332;p7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pPr defTabSz="1219200">
                    <a:buClr>
                      <a:srgbClr val="000000"/>
                    </a:buClr>
                  </a:pPr>
                  <a:r>
                    <a:rPr lang="en-GB" sz="1865" kern="0">
                      <a:solidFill>
                        <a:srgbClr val="000000"/>
                      </a:solidFill>
                      <a:latin typeface="Arial" panose="020B0604020202020204"/>
                      <a:cs typeface="Arial" panose="020B0604020202020204"/>
                      <a:sym typeface="Arial" panose="020B0604020202020204"/>
                    </a:rPr>
                    <a:t>     </a:t>
                  </a:r>
                  <a:endParaRPr sz="1865" kern="0">
                    <a:solidFill>
                      <a:srgbClr val="000000"/>
                    </a:solidFill>
                    <a:latin typeface="Arial" panose="020B0604020202020204"/>
                    <a:cs typeface="Arial" panose="020B0604020202020204"/>
                    <a:sym typeface="Arial" panose="020B0604020202020204"/>
                  </a:endParaRPr>
                </a:p>
              </p:txBody>
            </p:sp>
          </p:grpSp>
          <p:grpSp>
            <p:nvGrpSpPr>
              <p:cNvPr id="13333" name="Google Shape;13333;p70"/>
              <p:cNvGrpSpPr/>
              <p:nvPr/>
            </p:nvGrpSpPr>
            <p:grpSpPr>
              <a:xfrm>
                <a:off x="4421361" y="3997002"/>
                <a:ext cx="507618" cy="395463"/>
                <a:chOff x="4421361" y="3997002"/>
                <a:chExt cx="507618" cy="395463"/>
              </a:xfrm>
            </p:grpSpPr>
            <p:sp>
              <p:nvSpPr>
                <p:cNvPr id="13334" name="Google Shape;13334;p7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35" name="Google Shape;13335;p7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336" name="Google Shape;13336;p70"/>
              <p:cNvGrpSpPr/>
              <p:nvPr/>
            </p:nvGrpSpPr>
            <p:grpSpPr>
              <a:xfrm>
                <a:off x="4928973" y="4189418"/>
                <a:ext cx="507596" cy="203047"/>
                <a:chOff x="4928973" y="4189418"/>
                <a:chExt cx="507596" cy="203047"/>
              </a:xfrm>
            </p:grpSpPr>
            <p:sp>
              <p:nvSpPr>
                <p:cNvPr id="13337" name="Google Shape;13337;p7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38" name="Google Shape;13338;p7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339" name="Google Shape;13339;p70"/>
            <p:cNvGrpSpPr/>
            <p:nvPr/>
          </p:nvGrpSpPr>
          <p:grpSpPr>
            <a:xfrm>
              <a:off x="4482186" y="3641905"/>
              <a:ext cx="397605" cy="349784"/>
              <a:chOff x="2906375" y="1159725"/>
              <a:chExt cx="1860575" cy="1636800"/>
            </a:xfrm>
          </p:grpSpPr>
          <p:sp>
            <p:nvSpPr>
              <p:cNvPr id="13340" name="Google Shape;13340;p7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1" name="Google Shape;13341;p7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2" name="Google Shape;13342;p7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3" name="Google Shape;13343;p7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344" name="Google Shape;13344;p70"/>
          <p:cNvGrpSpPr/>
          <p:nvPr/>
        </p:nvGrpSpPr>
        <p:grpSpPr>
          <a:xfrm>
            <a:off x="8729258" y="2765741"/>
            <a:ext cx="1254316" cy="961423"/>
            <a:chOff x="6599718" y="2068734"/>
            <a:chExt cx="940737" cy="721067"/>
          </a:xfrm>
        </p:grpSpPr>
        <p:sp>
          <p:nvSpPr>
            <p:cNvPr id="13345" name="Google Shape;13345;p7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6" name="Google Shape;13346;p7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7" name="Google Shape;13347;p7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8" name="Google Shape;13348;p7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49" name="Google Shape;13349;p7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0" name="Google Shape;13350;p7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351" name="Google Shape;13351;p70"/>
            <p:cNvGrpSpPr/>
            <p:nvPr/>
          </p:nvGrpSpPr>
          <p:grpSpPr>
            <a:xfrm>
              <a:off x="6836957" y="2068734"/>
              <a:ext cx="461892" cy="721067"/>
              <a:chOff x="6836957" y="2068734"/>
              <a:chExt cx="461892" cy="721067"/>
            </a:xfrm>
          </p:grpSpPr>
          <p:sp>
            <p:nvSpPr>
              <p:cNvPr id="13352" name="Google Shape;13352;p7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3" name="Google Shape;13353;p7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4" name="Google Shape;13354;p7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5" name="Google Shape;13355;p7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6" name="Google Shape;13356;p7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57" name="Google Shape;13357;p7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358" name="Google Shape;13358;p70"/>
              <p:cNvGrpSpPr/>
              <p:nvPr/>
            </p:nvGrpSpPr>
            <p:grpSpPr>
              <a:xfrm>
                <a:off x="6836957" y="2068734"/>
                <a:ext cx="461892" cy="721067"/>
                <a:chOff x="6836957" y="2068734"/>
                <a:chExt cx="461892" cy="721067"/>
              </a:xfrm>
            </p:grpSpPr>
            <p:sp>
              <p:nvSpPr>
                <p:cNvPr id="13359" name="Google Shape;13359;p7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0" name="Google Shape;13360;p7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1" name="Google Shape;13361;p7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2" name="Google Shape;13362;p7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3" name="Google Shape;13363;p7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4" name="Google Shape;13364;p7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5" name="Google Shape;13365;p7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3366" name="Google Shape;13366;p70"/>
          <p:cNvGrpSpPr/>
          <p:nvPr/>
        </p:nvGrpSpPr>
        <p:grpSpPr>
          <a:xfrm>
            <a:off x="3240350" y="2771536"/>
            <a:ext cx="950103" cy="949832"/>
            <a:chOff x="2559249" y="2069323"/>
            <a:chExt cx="685566" cy="685634"/>
          </a:xfrm>
        </p:grpSpPr>
        <p:sp>
          <p:nvSpPr>
            <p:cNvPr id="13367" name="Google Shape;13367;p7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8" name="Google Shape;13368;p7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69" name="Google Shape;13369;p7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0" name="Google Shape;13370;p7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1" name="Google Shape;13371;p7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2" name="Google Shape;13372;p7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3" name="Google Shape;13373;p7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4" name="Google Shape;13374;p7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5" name="Google Shape;13375;p7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6" name="Google Shape;13376;p7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7" name="Google Shape;13377;p7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8" name="Google Shape;13378;p7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79" name="Google Shape;13379;p7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380" name="Google Shape;13380;p70"/>
          <p:cNvGrpSpPr/>
          <p:nvPr/>
        </p:nvGrpSpPr>
        <p:grpSpPr>
          <a:xfrm>
            <a:off x="10150266" y="1588589"/>
            <a:ext cx="1127527" cy="949215"/>
            <a:chOff x="951975" y="315800"/>
            <a:chExt cx="5860325" cy="4933550"/>
          </a:xfrm>
        </p:grpSpPr>
        <p:sp>
          <p:nvSpPr>
            <p:cNvPr id="13381" name="Google Shape;13381;p7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2" name="Google Shape;13382;p7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3" name="Google Shape;13383;p7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4" name="Google Shape;13384;p7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5" name="Google Shape;13385;p7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6" name="Google Shape;13386;p7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7" name="Google Shape;13387;p7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88" name="Google Shape;13388;p7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389" name="Google Shape;13389;p70"/>
          <p:cNvGrpSpPr/>
          <p:nvPr/>
        </p:nvGrpSpPr>
        <p:grpSpPr>
          <a:xfrm>
            <a:off x="4946437" y="3903400"/>
            <a:ext cx="2157243" cy="828965"/>
            <a:chOff x="3862800" y="3038525"/>
            <a:chExt cx="1329006" cy="510698"/>
          </a:xfrm>
        </p:grpSpPr>
        <p:sp>
          <p:nvSpPr>
            <p:cNvPr id="13390" name="Google Shape;13390;p7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91" name="Google Shape;13391;p7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392" name="Google Shape;13392;p70"/>
            <p:cNvGrpSpPr/>
            <p:nvPr/>
          </p:nvGrpSpPr>
          <p:grpSpPr>
            <a:xfrm>
              <a:off x="3967075" y="3040337"/>
              <a:ext cx="1019927" cy="402126"/>
              <a:chOff x="3967075" y="3040337"/>
              <a:chExt cx="1019927" cy="402126"/>
            </a:xfrm>
          </p:grpSpPr>
          <p:sp>
            <p:nvSpPr>
              <p:cNvPr id="13393" name="Google Shape;13393;p7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94" name="Google Shape;13394;p7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395" name="Google Shape;13395;p70"/>
            <p:cNvGrpSpPr/>
            <p:nvPr/>
          </p:nvGrpSpPr>
          <p:grpSpPr>
            <a:xfrm>
              <a:off x="4186700" y="3040337"/>
              <a:ext cx="390475" cy="183289"/>
              <a:chOff x="4186700" y="3040337"/>
              <a:chExt cx="390475" cy="183289"/>
            </a:xfrm>
          </p:grpSpPr>
          <p:sp>
            <p:nvSpPr>
              <p:cNvPr id="13396" name="Google Shape;13396;p7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397" name="Google Shape;13397;p7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398" name="Google Shape;13398;p70"/>
            <p:cNvGrpSpPr/>
            <p:nvPr/>
          </p:nvGrpSpPr>
          <p:grpSpPr>
            <a:xfrm>
              <a:off x="4073727" y="3040337"/>
              <a:ext cx="697794" cy="296263"/>
              <a:chOff x="4073727" y="3040337"/>
              <a:chExt cx="697794" cy="296263"/>
            </a:xfrm>
          </p:grpSpPr>
          <p:sp>
            <p:nvSpPr>
              <p:cNvPr id="13399" name="Google Shape;13399;p7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0" name="Google Shape;13400;p7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01" name="Google Shape;13401;p70"/>
            <p:cNvGrpSpPr/>
            <p:nvPr/>
          </p:nvGrpSpPr>
          <p:grpSpPr>
            <a:xfrm>
              <a:off x="3862800" y="3038525"/>
              <a:ext cx="1329006" cy="510698"/>
              <a:chOff x="3862800" y="3038525"/>
              <a:chExt cx="1329006" cy="510698"/>
            </a:xfrm>
          </p:grpSpPr>
          <p:sp>
            <p:nvSpPr>
              <p:cNvPr id="13402" name="Google Shape;13402;p7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3" name="Google Shape;13403;p7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404" name="Google Shape;13404;p70"/>
          <p:cNvGrpSpPr/>
          <p:nvPr/>
        </p:nvGrpSpPr>
        <p:grpSpPr>
          <a:xfrm>
            <a:off x="957534" y="1588588"/>
            <a:ext cx="1177607" cy="1033568"/>
            <a:chOff x="649648" y="271400"/>
            <a:chExt cx="6215377" cy="5455143"/>
          </a:xfrm>
        </p:grpSpPr>
        <p:sp>
          <p:nvSpPr>
            <p:cNvPr id="13405" name="Google Shape;13405;p7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6" name="Google Shape;13406;p7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7" name="Google Shape;13407;p7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8" name="Google Shape;13408;p7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09" name="Google Shape;13409;p7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0" name="Google Shape;13410;p7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1" name="Google Shape;13411;p7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2" name="Google Shape;13412;p7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3" name="Google Shape;13413;p7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4" name="Google Shape;13414;p7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5" name="Google Shape;13415;p7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16" name="Google Shape;13416;p7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17" name="Google Shape;13417;p70"/>
          <p:cNvGrpSpPr/>
          <p:nvPr/>
        </p:nvGrpSpPr>
        <p:grpSpPr>
          <a:xfrm>
            <a:off x="3101936" y="1588589"/>
            <a:ext cx="1023605" cy="1087319"/>
            <a:chOff x="2499700" y="1135950"/>
            <a:chExt cx="732402" cy="777990"/>
          </a:xfrm>
        </p:grpSpPr>
        <p:grpSp>
          <p:nvGrpSpPr>
            <p:cNvPr id="13418" name="Google Shape;13418;p70"/>
            <p:cNvGrpSpPr/>
            <p:nvPr/>
          </p:nvGrpSpPr>
          <p:grpSpPr>
            <a:xfrm>
              <a:off x="2499700" y="1135950"/>
              <a:ext cx="732402" cy="694705"/>
              <a:chOff x="2499700" y="1135950"/>
              <a:chExt cx="732402" cy="694705"/>
            </a:xfrm>
          </p:grpSpPr>
          <p:sp>
            <p:nvSpPr>
              <p:cNvPr id="13419" name="Google Shape;13419;p7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0" name="Google Shape;13420;p7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1" name="Google Shape;13421;p7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2" name="Google Shape;13422;p7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3" name="Google Shape;13423;p7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4" name="Google Shape;13424;p7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5" name="Google Shape;13425;p7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6" name="Google Shape;13426;p7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7" name="Google Shape;13427;p7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8" name="Google Shape;13428;p7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29" name="Google Shape;13429;p7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0" name="Google Shape;13430;p7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1" name="Google Shape;13431;p7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2" name="Google Shape;13432;p7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3" name="Google Shape;13433;p7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4" name="Google Shape;13434;p7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5" name="Google Shape;13435;p7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6" name="Google Shape;13436;p7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7" name="Google Shape;13437;p7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8" name="Google Shape;13438;p7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39" name="Google Shape;13439;p7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0" name="Google Shape;13440;p7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1" name="Google Shape;13441;p7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2" name="Google Shape;13442;p7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3" name="Google Shape;13443;p7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4" name="Google Shape;13444;p7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5" name="Google Shape;13445;p7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46" name="Google Shape;13446;p70"/>
            <p:cNvGrpSpPr/>
            <p:nvPr/>
          </p:nvGrpSpPr>
          <p:grpSpPr>
            <a:xfrm>
              <a:off x="2517909" y="1188726"/>
              <a:ext cx="702702" cy="725214"/>
              <a:chOff x="2517909" y="1188726"/>
              <a:chExt cx="702702" cy="725214"/>
            </a:xfrm>
          </p:grpSpPr>
          <p:sp>
            <p:nvSpPr>
              <p:cNvPr id="13447" name="Google Shape;13447;p7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8" name="Google Shape;13448;p7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49" name="Google Shape;13449;p7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50" name="Google Shape;13450;p7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51" name="Google Shape;13451;p7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452" name="Google Shape;13452;p70"/>
          <p:cNvGrpSpPr/>
          <p:nvPr/>
        </p:nvGrpSpPr>
        <p:grpSpPr>
          <a:xfrm>
            <a:off x="2229579" y="1588589"/>
            <a:ext cx="777919" cy="1160305"/>
            <a:chOff x="1716825" y="1121550"/>
            <a:chExt cx="622800" cy="928938"/>
          </a:xfrm>
        </p:grpSpPr>
        <p:grpSp>
          <p:nvGrpSpPr>
            <p:cNvPr id="13453" name="Google Shape;13453;p70"/>
            <p:cNvGrpSpPr/>
            <p:nvPr/>
          </p:nvGrpSpPr>
          <p:grpSpPr>
            <a:xfrm>
              <a:off x="1716825" y="1121550"/>
              <a:ext cx="622800" cy="928938"/>
              <a:chOff x="1716825" y="1121550"/>
              <a:chExt cx="622800" cy="928938"/>
            </a:xfrm>
          </p:grpSpPr>
          <p:cxnSp>
            <p:nvCxnSpPr>
              <p:cNvPr id="13454" name="Google Shape;13454;p7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3455" name="Google Shape;13455;p7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56" name="Google Shape;13456;p70"/>
            <p:cNvGrpSpPr/>
            <p:nvPr/>
          </p:nvGrpSpPr>
          <p:grpSpPr>
            <a:xfrm>
              <a:off x="1768050" y="1172775"/>
              <a:ext cx="520200" cy="832000"/>
              <a:chOff x="1768050" y="1172775"/>
              <a:chExt cx="520200" cy="832000"/>
            </a:xfrm>
          </p:grpSpPr>
          <p:cxnSp>
            <p:nvCxnSpPr>
              <p:cNvPr id="13457" name="Google Shape;13457;p7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3458" name="Google Shape;13458;p7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59" name="Google Shape;13459;p70"/>
            <p:cNvGrpSpPr/>
            <p:nvPr/>
          </p:nvGrpSpPr>
          <p:grpSpPr>
            <a:xfrm>
              <a:off x="1820100" y="1225475"/>
              <a:ext cx="416400" cy="729575"/>
              <a:chOff x="1820100" y="1225475"/>
              <a:chExt cx="416400" cy="729575"/>
            </a:xfrm>
          </p:grpSpPr>
          <p:cxnSp>
            <p:nvCxnSpPr>
              <p:cNvPr id="13460" name="Google Shape;13460;p7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3461" name="Google Shape;13461;p7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62" name="Google Shape;13462;p70"/>
            <p:cNvGrpSpPr/>
            <p:nvPr/>
          </p:nvGrpSpPr>
          <p:grpSpPr>
            <a:xfrm>
              <a:off x="1874250" y="1278825"/>
              <a:ext cx="308100" cy="605275"/>
              <a:chOff x="1874250" y="1278825"/>
              <a:chExt cx="308100" cy="605275"/>
            </a:xfrm>
          </p:grpSpPr>
          <p:cxnSp>
            <p:nvCxnSpPr>
              <p:cNvPr id="13463" name="Google Shape;13463;p7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3464" name="Google Shape;13464;p7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3465" name="Google Shape;13465;p7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66" name="Google Shape;13466;p70"/>
          <p:cNvGrpSpPr/>
          <p:nvPr/>
        </p:nvGrpSpPr>
        <p:grpSpPr>
          <a:xfrm>
            <a:off x="2122676" y="2770351"/>
            <a:ext cx="985429" cy="952203"/>
            <a:chOff x="4334725" y="1355875"/>
            <a:chExt cx="3106650" cy="3001900"/>
          </a:xfrm>
        </p:grpSpPr>
        <p:grpSp>
          <p:nvGrpSpPr>
            <p:cNvPr id="13467" name="Google Shape;13467;p70"/>
            <p:cNvGrpSpPr/>
            <p:nvPr/>
          </p:nvGrpSpPr>
          <p:grpSpPr>
            <a:xfrm>
              <a:off x="4516050" y="1724875"/>
              <a:ext cx="2693725" cy="2632900"/>
              <a:chOff x="4516050" y="1724875"/>
              <a:chExt cx="2693725" cy="2632900"/>
            </a:xfrm>
          </p:grpSpPr>
          <p:sp>
            <p:nvSpPr>
              <p:cNvPr id="13468" name="Google Shape;13468;p7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69" name="Google Shape;13469;p7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70" name="Google Shape;13470;p7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71" name="Google Shape;13471;p70"/>
            <p:cNvGrpSpPr/>
            <p:nvPr/>
          </p:nvGrpSpPr>
          <p:grpSpPr>
            <a:xfrm>
              <a:off x="4334725" y="1355875"/>
              <a:ext cx="3106650" cy="2709650"/>
              <a:chOff x="4334725" y="1355875"/>
              <a:chExt cx="3106650" cy="2709650"/>
            </a:xfrm>
          </p:grpSpPr>
          <p:sp>
            <p:nvSpPr>
              <p:cNvPr id="13472" name="Google Shape;13472;p7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73" name="Google Shape;13473;p7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74" name="Google Shape;13474;p7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475" name="Google Shape;13475;p70"/>
          <p:cNvGrpSpPr/>
          <p:nvPr/>
        </p:nvGrpSpPr>
        <p:grpSpPr>
          <a:xfrm>
            <a:off x="10278608" y="4944713"/>
            <a:ext cx="416099" cy="912231"/>
            <a:chOff x="7645573" y="3754300"/>
            <a:chExt cx="293855" cy="644170"/>
          </a:xfrm>
        </p:grpSpPr>
        <p:sp>
          <p:nvSpPr>
            <p:cNvPr id="13476" name="Google Shape;13476;p7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77" name="Google Shape;13477;p7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78" name="Google Shape;13478;p70"/>
          <p:cNvGrpSpPr/>
          <p:nvPr/>
        </p:nvGrpSpPr>
        <p:grpSpPr>
          <a:xfrm>
            <a:off x="7507926" y="1588589"/>
            <a:ext cx="945348" cy="985812"/>
            <a:chOff x="5830645" y="1256617"/>
            <a:chExt cx="530340" cy="553040"/>
          </a:xfrm>
        </p:grpSpPr>
        <p:grpSp>
          <p:nvGrpSpPr>
            <p:cNvPr id="13479" name="Google Shape;13479;p70"/>
            <p:cNvGrpSpPr/>
            <p:nvPr/>
          </p:nvGrpSpPr>
          <p:grpSpPr>
            <a:xfrm>
              <a:off x="5830645" y="1256617"/>
              <a:ext cx="259743" cy="269909"/>
              <a:chOff x="5830645" y="1256617"/>
              <a:chExt cx="259743" cy="269909"/>
            </a:xfrm>
          </p:grpSpPr>
          <p:sp>
            <p:nvSpPr>
              <p:cNvPr id="13480" name="Google Shape;13480;p7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81" name="Google Shape;13481;p7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82" name="Google Shape;13482;p70"/>
            <p:cNvGrpSpPr/>
            <p:nvPr/>
          </p:nvGrpSpPr>
          <p:grpSpPr>
            <a:xfrm>
              <a:off x="6101293" y="1256617"/>
              <a:ext cx="259692" cy="269909"/>
              <a:chOff x="6101293" y="1256617"/>
              <a:chExt cx="259692" cy="269909"/>
            </a:xfrm>
          </p:grpSpPr>
          <p:sp>
            <p:nvSpPr>
              <p:cNvPr id="13483" name="Google Shape;13483;p7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84" name="Google Shape;13484;p7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85" name="Google Shape;13485;p70"/>
            <p:cNvGrpSpPr/>
            <p:nvPr/>
          </p:nvGrpSpPr>
          <p:grpSpPr>
            <a:xfrm>
              <a:off x="5830645" y="1539749"/>
              <a:ext cx="259692" cy="269909"/>
              <a:chOff x="5830645" y="1539749"/>
              <a:chExt cx="259692" cy="269909"/>
            </a:xfrm>
          </p:grpSpPr>
          <p:sp>
            <p:nvSpPr>
              <p:cNvPr id="13486" name="Google Shape;13486;p7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87" name="Google Shape;13487;p7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88" name="Google Shape;13488;p70"/>
            <p:cNvGrpSpPr/>
            <p:nvPr/>
          </p:nvGrpSpPr>
          <p:grpSpPr>
            <a:xfrm>
              <a:off x="6101293" y="1539749"/>
              <a:ext cx="259692" cy="269909"/>
              <a:chOff x="6101293" y="1539749"/>
              <a:chExt cx="259692" cy="269909"/>
            </a:xfrm>
          </p:grpSpPr>
          <p:sp>
            <p:nvSpPr>
              <p:cNvPr id="13489" name="Google Shape;13489;p7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0" name="Google Shape;13490;p7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3491" name="Google Shape;13491;p7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492" name="Google Shape;13492;p70"/>
          <p:cNvGrpSpPr/>
          <p:nvPr/>
        </p:nvGrpSpPr>
        <p:grpSpPr>
          <a:xfrm>
            <a:off x="976585" y="3903409"/>
            <a:ext cx="1937273" cy="828480"/>
            <a:chOff x="732422" y="2990152"/>
            <a:chExt cx="1337773" cy="572102"/>
          </a:xfrm>
        </p:grpSpPr>
        <p:sp>
          <p:nvSpPr>
            <p:cNvPr id="13493" name="Google Shape;13493;p7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4" name="Google Shape;13494;p7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5" name="Google Shape;13495;p7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6" name="Google Shape;13496;p7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7" name="Google Shape;13497;p7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498" name="Google Shape;13498;p7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3502"/>
        <p:cNvGrpSpPr/>
        <p:nvPr/>
      </p:nvGrpSpPr>
      <p:grpSpPr>
        <a:xfrm>
          <a:off x="0" y="0"/>
          <a:ext cx="0" cy="0"/>
          <a:chOff x="0" y="0"/>
          <a:chExt cx="0" cy="0"/>
        </a:xfrm>
      </p:grpSpPr>
      <p:grpSp>
        <p:nvGrpSpPr>
          <p:cNvPr id="13503" name="Google Shape;13503;p71"/>
          <p:cNvGrpSpPr/>
          <p:nvPr/>
        </p:nvGrpSpPr>
        <p:grpSpPr>
          <a:xfrm>
            <a:off x="976571" y="1561808"/>
            <a:ext cx="1127895" cy="921003"/>
            <a:chOff x="732428" y="1198513"/>
            <a:chExt cx="845921" cy="690752"/>
          </a:xfrm>
        </p:grpSpPr>
        <p:grpSp>
          <p:nvGrpSpPr>
            <p:cNvPr id="13504" name="Google Shape;13504;p71"/>
            <p:cNvGrpSpPr/>
            <p:nvPr/>
          </p:nvGrpSpPr>
          <p:grpSpPr>
            <a:xfrm>
              <a:off x="823030" y="1198513"/>
              <a:ext cx="755319" cy="690752"/>
              <a:chOff x="823030" y="1198513"/>
              <a:chExt cx="755319" cy="690752"/>
            </a:xfrm>
          </p:grpSpPr>
          <p:sp>
            <p:nvSpPr>
              <p:cNvPr id="13505" name="Google Shape;13505;p7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06" name="Google Shape;13506;p7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07" name="Google Shape;13507;p71"/>
            <p:cNvGrpSpPr/>
            <p:nvPr/>
          </p:nvGrpSpPr>
          <p:grpSpPr>
            <a:xfrm>
              <a:off x="732428" y="1239937"/>
              <a:ext cx="739912" cy="607886"/>
              <a:chOff x="732428" y="1239937"/>
              <a:chExt cx="739912" cy="607886"/>
            </a:xfrm>
          </p:grpSpPr>
          <p:sp>
            <p:nvSpPr>
              <p:cNvPr id="13508" name="Google Shape;13508;p7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09" name="Google Shape;13509;p7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10" name="Google Shape;13510;p71"/>
            <p:cNvGrpSpPr/>
            <p:nvPr/>
          </p:nvGrpSpPr>
          <p:grpSpPr>
            <a:xfrm>
              <a:off x="732428" y="1277018"/>
              <a:ext cx="702832" cy="533758"/>
              <a:chOff x="732428" y="1277018"/>
              <a:chExt cx="702832" cy="533758"/>
            </a:xfrm>
          </p:grpSpPr>
          <p:sp>
            <p:nvSpPr>
              <p:cNvPr id="13511" name="Google Shape;13511;p7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12" name="Google Shape;13512;p7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13" name="Google Shape;13513;p71"/>
            <p:cNvGrpSpPr/>
            <p:nvPr/>
          </p:nvGrpSpPr>
          <p:grpSpPr>
            <a:xfrm>
              <a:off x="931170" y="1306653"/>
              <a:ext cx="647179" cy="474455"/>
              <a:chOff x="931170" y="1306653"/>
              <a:chExt cx="647179" cy="474455"/>
            </a:xfrm>
          </p:grpSpPr>
          <p:sp>
            <p:nvSpPr>
              <p:cNvPr id="13514" name="Google Shape;13514;p7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15" name="Google Shape;13515;p7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3516" name="Google Shape;13516;p7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17" name="Google Shape;13517;p71"/>
          <p:cNvGrpSpPr/>
          <p:nvPr/>
        </p:nvGrpSpPr>
        <p:grpSpPr>
          <a:xfrm>
            <a:off x="5285383" y="1561818"/>
            <a:ext cx="846208" cy="933309"/>
            <a:chOff x="5985650" y="2860025"/>
            <a:chExt cx="1396075" cy="1539775"/>
          </a:xfrm>
        </p:grpSpPr>
        <p:sp>
          <p:nvSpPr>
            <p:cNvPr id="13518" name="Google Shape;13518;p7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19" name="Google Shape;13519;p7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0" name="Google Shape;13520;p7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1" name="Google Shape;13521;p7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2" name="Google Shape;13522;p7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3" name="Google Shape;13523;p7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4" name="Google Shape;13524;p7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5" name="Google Shape;13525;p7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6" name="Google Shape;13526;p7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7" name="Google Shape;13527;p7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8" name="Google Shape;13528;p7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29" name="Google Shape;13529;p7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0" name="Google Shape;13530;p7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1" name="Google Shape;13531;p7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2" name="Google Shape;13532;p7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3" name="Google Shape;13533;p7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4" name="Google Shape;13534;p7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5" name="Google Shape;13535;p7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6" name="Google Shape;13536;p7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7" name="Google Shape;13537;p7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8" name="Google Shape;13538;p7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39" name="Google Shape;13539;p7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0" name="Google Shape;13540;p7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1" name="Google Shape;13541;p7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2" name="Google Shape;13542;p7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3" name="Google Shape;13543;p7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4" name="Google Shape;13544;p7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5" name="Google Shape;13545;p7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6" name="Google Shape;13546;p7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7" name="Google Shape;13547;p7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8" name="Google Shape;13548;p7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49" name="Google Shape;13549;p7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50" name="Google Shape;13550;p71"/>
          <p:cNvGrpSpPr/>
          <p:nvPr/>
        </p:nvGrpSpPr>
        <p:grpSpPr>
          <a:xfrm>
            <a:off x="6292917" y="1561809"/>
            <a:ext cx="967793" cy="933300"/>
            <a:chOff x="4249973" y="1201875"/>
            <a:chExt cx="1958568" cy="1888762"/>
          </a:xfrm>
        </p:grpSpPr>
        <p:sp>
          <p:nvSpPr>
            <p:cNvPr id="13551" name="Google Shape;13551;p7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552" name="Google Shape;13552;p71"/>
            <p:cNvGrpSpPr/>
            <p:nvPr/>
          </p:nvGrpSpPr>
          <p:grpSpPr>
            <a:xfrm>
              <a:off x="5853086" y="1789142"/>
              <a:ext cx="355454" cy="1048099"/>
              <a:chOff x="5576108" y="2016725"/>
              <a:chExt cx="565200" cy="1666560"/>
            </a:xfrm>
          </p:grpSpPr>
          <p:sp>
            <p:nvSpPr>
              <p:cNvPr id="13553" name="Google Shape;13553;p71"/>
              <p:cNvSpPr/>
              <p:nvPr/>
            </p:nvSpPr>
            <p:spPr>
              <a:xfrm>
                <a:off x="5576108"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554" name="Google Shape;13554;p7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55" name="Google Shape;13555;p71"/>
            <p:cNvGrpSpPr/>
            <p:nvPr/>
          </p:nvGrpSpPr>
          <p:grpSpPr>
            <a:xfrm>
              <a:off x="4869455" y="2691676"/>
              <a:ext cx="1013897" cy="398961"/>
              <a:chOff x="4012057" y="3451825"/>
              <a:chExt cx="1612175" cy="634379"/>
            </a:xfrm>
          </p:grpSpPr>
          <p:sp>
            <p:nvSpPr>
              <p:cNvPr id="13556" name="Google Shape;13556;p71"/>
              <p:cNvSpPr/>
              <p:nvPr/>
            </p:nvSpPr>
            <p:spPr>
              <a:xfrm>
                <a:off x="505903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557" name="Google Shape;13557;p7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58" name="Google Shape;13558;p71"/>
            <p:cNvGrpSpPr/>
            <p:nvPr/>
          </p:nvGrpSpPr>
          <p:grpSpPr>
            <a:xfrm>
              <a:off x="4276937" y="2155961"/>
              <a:ext cx="651965" cy="891358"/>
              <a:chOff x="3069908" y="2599997"/>
              <a:chExt cx="1036675" cy="1417328"/>
            </a:xfrm>
          </p:grpSpPr>
          <p:sp>
            <p:nvSpPr>
              <p:cNvPr id="13559" name="Google Shape;13559;p71"/>
              <p:cNvSpPr/>
              <p:nvPr/>
            </p:nvSpPr>
            <p:spPr>
              <a:xfrm>
                <a:off x="3541383" y="34518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560" name="Google Shape;13560;p7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61" name="Google Shape;13561;p71"/>
            <p:cNvGrpSpPr/>
            <p:nvPr/>
          </p:nvGrpSpPr>
          <p:grpSpPr>
            <a:xfrm>
              <a:off x="5054918" y="1201875"/>
              <a:ext cx="999548" cy="602711"/>
              <a:chOff x="4306958" y="1082925"/>
              <a:chExt cx="1589359" cy="958358"/>
            </a:xfrm>
          </p:grpSpPr>
          <p:sp>
            <p:nvSpPr>
              <p:cNvPr id="13562" name="Google Shape;13562;p71"/>
              <p:cNvSpPr/>
              <p:nvPr/>
            </p:nvSpPr>
            <p:spPr>
              <a:xfrm>
                <a:off x="4306958" y="1082925"/>
                <a:ext cx="565200" cy="565500"/>
              </a:xfrm>
              <a:prstGeom prst="ellipse">
                <a:avLst/>
              </a:prstGeom>
              <a:solidFill>
                <a:srgbClr val="5F7D95"/>
              </a:solidFill>
              <a:ln>
                <a:noFill/>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563" name="Google Shape;13563;p7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64" name="Google Shape;13564;p71"/>
            <p:cNvGrpSpPr/>
            <p:nvPr/>
          </p:nvGrpSpPr>
          <p:grpSpPr>
            <a:xfrm>
              <a:off x="4249973" y="1303451"/>
              <a:ext cx="799317" cy="841334"/>
              <a:chOff x="3027033" y="1244439"/>
              <a:chExt cx="1270977" cy="1337786"/>
            </a:xfrm>
          </p:grpSpPr>
          <p:sp>
            <p:nvSpPr>
              <p:cNvPr id="13565" name="Google Shape;13565;p71"/>
              <p:cNvSpPr/>
              <p:nvPr/>
            </p:nvSpPr>
            <p:spPr>
              <a:xfrm>
                <a:off x="3027033" y="2016725"/>
                <a:ext cx="565200" cy="565500"/>
              </a:xfrm>
              <a:prstGeom prst="ellipse">
                <a:avLst/>
              </a:prstGeom>
              <a:solidFill>
                <a:srgbClr val="667E92"/>
              </a:solidFill>
              <a:ln>
                <a:noFill/>
              </a:ln>
            </p:spPr>
            <p:txBody>
              <a:bodyPr spcFirstLastPara="1" wrap="square" lIns="121900" tIns="121900" rIns="121900" bIns="121900" anchor="ctr" anchorCtr="0">
                <a:noAutofit/>
              </a:bodyPr>
              <a:lstStyle/>
              <a:p>
                <a:pPr algn="ctr" defTabSz="1219200">
                  <a:buClr>
                    <a:srgbClr val="000000"/>
                  </a:buClr>
                </a:pPr>
                <a:endParaRPr sz="1600" kern="0">
                  <a:solidFill>
                    <a:srgbClr val="FFFFFF"/>
                  </a:solidFill>
                  <a:latin typeface="Roboto Medium"/>
                  <a:ea typeface="Roboto Medium"/>
                  <a:cs typeface="Roboto Medium"/>
                  <a:sym typeface="Roboto Medium"/>
                </a:endParaRPr>
              </a:p>
            </p:txBody>
          </p:sp>
          <p:sp>
            <p:nvSpPr>
              <p:cNvPr id="13566" name="Google Shape;13566;p7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567" name="Google Shape;13567;p71"/>
          <p:cNvGrpSpPr/>
          <p:nvPr/>
        </p:nvGrpSpPr>
        <p:grpSpPr>
          <a:xfrm>
            <a:off x="5430069" y="2744183"/>
            <a:ext cx="1001025" cy="911712"/>
            <a:chOff x="4204684" y="2104422"/>
            <a:chExt cx="699822" cy="637382"/>
          </a:xfrm>
        </p:grpSpPr>
        <p:grpSp>
          <p:nvGrpSpPr>
            <p:cNvPr id="13568" name="Google Shape;13568;p71"/>
            <p:cNvGrpSpPr/>
            <p:nvPr/>
          </p:nvGrpSpPr>
          <p:grpSpPr>
            <a:xfrm>
              <a:off x="4204684" y="2430067"/>
              <a:ext cx="342957" cy="311738"/>
              <a:chOff x="4204684" y="2430067"/>
              <a:chExt cx="342957" cy="311738"/>
            </a:xfrm>
          </p:grpSpPr>
          <p:sp>
            <p:nvSpPr>
              <p:cNvPr id="13569" name="Google Shape;13569;p7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70" name="Google Shape;13570;p7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71" name="Google Shape;13571;p71"/>
            <p:cNvGrpSpPr/>
            <p:nvPr/>
          </p:nvGrpSpPr>
          <p:grpSpPr>
            <a:xfrm>
              <a:off x="4561586" y="2430067"/>
              <a:ext cx="342920" cy="311738"/>
              <a:chOff x="4561586" y="2430067"/>
              <a:chExt cx="342920" cy="311738"/>
            </a:xfrm>
          </p:grpSpPr>
          <p:sp>
            <p:nvSpPr>
              <p:cNvPr id="13572" name="Google Shape;13572;p7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73" name="Google Shape;13573;p7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74" name="Google Shape;13574;p71"/>
            <p:cNvGrpSpPr/>
            <p:nvPr/>
          </p:nvGrpSpPr>
          <p:grpSpPr>
            <a:xfrm>
              <a:off x="4561586" y="2104422"/>
              <a:ext cx="342920" cy="311738"/>
              <a:chOff x="4561586" y="2104422"/>
              <a:chExt cx="342920" cy="311738"/>
            </a:xfrm>
          </p:grpSpPr>
          <p:sp>
            <p:nvSpPr>
              <p:cNvPr id="13575" name="Google Shape;13575;p7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76" name="Google Shape;13576;p7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77" name="Google Shape;13577;p71"/>
            <p:cNvGrpSpPr/>
            <p:nvPr/>
          </p:nvGrpSpPr>
          <p:grpSpPr>
            <a:xfrm>
              <a:off x="4204684" y="2104422"/>
              <a:ext cx="342957" cy="311664"/>
              <a:chOff x="4204684" y="2104422"/>
              <a:chExt cx="342957" cy="311664"/>
            </a:xfrm>
          </p:grpSpPr>
          <p:sp>
            <p:nvSpPr>
              <p:cNvPr id="13578" name="Google Shape;13578;p7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79" name="Google Shape;13579;p7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580" name="Google Shape;13580;p71"/>
          <p:cNvGrpSpPr/>
          <p:nvPr/>
        </p:nvGrpSpPr>
        <p:grpSpPr>
          <a:xfrm>
            <a:off x="7382646" y="1561802"/>
            <a:ext cx="880788" cy="918489"/>
            <a:chOff x="5830645" y="1267368"/>
            <a:chExt cx="530340" cy="553040"/>
          </a:xfrm>
        </p:grpSpPr>
        <p:sp>
          <p:nvSpPr>
            <p:cNvPr id="13581" name="Google Shape;13581;p7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582" name="Google Shape;13582;p71"/>
            <p:cNvGrpSpPr/>
            <p:nvPr/>
          </p:nvGrpSpPr>
          <p:grpSpPr>
            <a:xfrm>
              <a:off x="5830645" y="1267368"/>
              <a:ext cx="259743" cy="269909"/>
              <a:chOff x="5830645" y="1267368"/>
              <a:chExt cx="259743" cy="269909"/>
            </a:xfrm>
          </p:grpSpPr>
          <p:sp>
            <p:nvSpPr>
              <p:cNvPr id="13583" name="Google Shape;13583;p7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84" name="Google Shape;13584;p7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85" name="Google Shape;13585;p71"/>
            <p:cNvGrpSpPr/>
            <p:nvPr/>
          </p:nvGrpSpPr>
          <p:grpSpPr>
            <a:xfrm>
              <a:off x="6101293" y="1267368"/>
              <a:ext cx="259692" cy="269909"/>
              <a:chOff x="6101293" y="1267368"/>
              <a:chExt cx="259692" cy="269909"/>
            </a:xfrm>
          </p:grpSpPr>
          <p:sp>
            <p:nvSpPr>
              <p:cNvPr id="13586" name="Google Shape;13586;p7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87" name="Google Shape;13587;p7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88" name="Google Shape;13588;p71"/>
            <p:cNvGrpSpPr/>
            <p:nvPr/>
          </p:nvGrpSpPr>
          <p:grpSpPr>
            <a:xfrm>
              <a:off x="5830645" y="1550500"/>
              <a:ext cx="259692" cy="269909"/>
              <a:chOff x="5830645" y="1550500"/>
              <a:chExt cx="259692" cy="269909"/>
            </a:xfrm>
          </p:grpSpPr>
          <p:sp>
            <p:nvSpPr>
              <p:cNvPr id="13589" name="Google Shape;13589;p7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0" name="Google Shape;13590;p7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591" name="Google Shape;13591;p71"/>
            <p:cNvGrpSpPr/>
            <p:nvPr/>
          </p:nvGrpSpPr>
          <p:grpSpPr>
            <a:xfrm>
              <a:off x="6101293" y="1550500"/>
              <a:ext cx="259692" cy="269909"/>
              <a:chOff x="6101293" y="1550500"/>
              <a:chExt cx="259692" cy="269909"/>
            </a:xfrm>
          </p:grpSpPr>
          <p:sp>
            <p:nvSpPr>
              <p:cNvPr id="13592" name="Google Shape;13592;p7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3" name="Google Shape;13593;p7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594" name="Google Shape;13594;p71"/>
          <p:cNvGrpSpPr/>
          <p:nvPr/>
        </p:nvGrpSpPr>
        <p:grpSpPr>
          <a:xfrm>
            <a:off x="985517" y="2749080"/>
            <a:ext cx="929539" cy="906099"/>
            <a:chOff x="2679875" y="2361475"/>
            <a:chExt cx="780425" cy="760575"/>
          </a:xfrm>
        </p:grpSpPr>
        <p:sp>
          <p:nvSpPr>
            <p:cNvPr id="13595" name="Google Shape;13595;p7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6" name="Google Shape;13596;p7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7" name="Google Shape;13597;p7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8" name="Google Shape;13598;p7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599" name="Google Shape;13599;p7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00" name="Google Shape;13600;p7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01" name="Google Shape;13601;p71"/>
          <p:cNvGrpSpPr/>
          <p:nvPr/>
        </p:nvGrpSpPr>
        <p:grpSpPr>
          <a:xfrm>
            <a:off x="4184397" y="1561870"/>
            <a:ext cx="981105" cy="912729"/>
            <a:chOff x="3351965" y="1148808"/>
            <a:chExt cx="750770" cy="698375"/>
          </a:xfrm>
        </p:grpSpPr>
        <p:grpSp>
          <p:nvGrpSpPr>
            <p:cNvPr id="13602" name="Google Shape;13602;p71"/>
            <p:cNvGrpSpPr/>
            <p:nvPr/>
          </p:nvGrpSpPr>
          <p:grpSpPr>
            <a:xfrm>
              <a:off x="3586796" y="1148808"/>
              <a:ext cx="294857" cy="286830"/>
              <a:chOff x="3750225" y="1774000"/>
              <a:chExt cx="149575" cy="145525"/>
            </a:xfrm>
          </p:grpSpPr>
          <p:sp>
            <p:nvSpPr>
              <p:cNvPr id="13603" name="Google Shape;13603;p7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04" name="Google Shape;13604;p7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05" name="Google Shape;13605;p71"/>
            <p:cNvGrpSpPr/>
            <p:nvPr/>
          </p:nvGrpSpPr>
          <p:grpSpPr>
            <a:xfrm>
              <a:off x="3779245" y="1375768"/>
              <a:ext cx="323490" cy="286978"/>
              <a:chOff x="3847850" y="1889150"/>
              <a:chExt cx="164100" cy="145600"/>
            </a:xfrm>
          </p:grpSpPr>
          <p:sp>
            <p:nvSpPr>
              <p:cNvPr id="13606" name="Google Shape;13606;p7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07" name="Google Shape;13607;p7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08" name="Google Shape;13608;p71"/>
            <p:cNvGrpSpPr/>
            <p:nvPr/>
          </p:nvGrpSpPr>
          <p:grpSpPr>
            <a:xfrm>
              <a:off x="3351965" y="1330435"/>
              <a:ext cx="295449" cy="285401"/>
              <a:chOff x="3631100" y="1866150"/>
              <a:chExt cx="149875" cy="144800"/>
            </a:xfrm>
          </p:grpSpPr>
          <p:sp>
            <p:nvSpPr>
              <p:cNvPr id="13609" name="Google Shape;13609;p7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10" name="Google Shape;13610;p7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11" name="Google Shape;13611;p71"/>
            <p:cNvGrpSpPr/>
            <p:nvPr/>
          </p:nvGrpSpPr>
          <p:grpSpPr>
            <a:xfrm>
              <a:off x="3548208" y="1560352"/>
              <a:ext cx="294808" cy="286830"/>
              <a:chOff x="3730650" y="1982800"/>
              <a:chExt cx="149550" cy="145525"/>
            </a:xfrm>
          </p:grpSpPr>
          <p:sp>
            <p:nvSpPr>
              <p:cNvPr id="13612" name="Google Shape;13612;p7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13" name="Google Shape;13613;p7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614" name="Google Shape;13614;p71"/>
          <p:cNvGrpSpPr/>
          <p:nvPr/>
        </p:nvGrpSpPr>
        <p:grpSpPr>
          <a:xfrm>
            <a:off x="10186600" y="1561809"/>
            <a:ext cx="1072753" cy="903727"/>
            <a:chOff x="7636443" y="1204988"/>
            <a:chExt cx="804565" cy="677795"/>
          </a:xfrm>
        </p:grpSpPr>
        <p:grpSp>
          <p:nvGrpSpPr>
            <p:cNvPr id="13615" name="Google Shape;13615;p71"/>
            <p:cNvGrpSpPr/>
            <p:nvPr/>
          </p:nvGrpSpPr>
          <p:grpSpPr>
            <a:xfrm>
              <a:off x="7636443" y="1509705"/>
              <a:ext cx="804565" cy="373078"/>
              <a:chOff x="7636443" y="1509705"/>
              <a:chExt cx="804565" cy="373078"/>
            </a:xfrm>
          </p:grpSpPr>
          <p:sp>
            <p:nvSpPr>
              <p:cNvPr id="13616" name="Google Shape;13616;p7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17" name="Google Shape;13617;p7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18" name="Google Shape;13618;p71"/>
            <p:cNvGrpSpPr/>
            <p:nvPr/>
          </p:nvGrpSpPr>
          <p:grpSpPr>
            <a:xfrm>
              <a:off x="7636443" y="1408133"/>
              <a:ext cx="804565" cy="373078"/>
              <a:chOff x="7636443" y="1408133"/>
              <a:chExt cx="804565" cy="373078"/>
            </a:xfrm>
          </p:grpSpPr>
          <p:sp>
            <p:nvSpPr>
              <p:cNvPr id="13619" name="Google Shape;13619;p7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20" name="Google Shape;13620;p7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21" name="Google Shape;13621;p71"/>
            <p:cNvGrpSpPr/>
            <p:nvPr/>
          </p:nvGrpSpPr>
          <p:grpSpPr>
            <a:xfrm>
              <a:off x="7636443" y="1306560"/>
              <a:ext cx="804565" cy="373078"/>
              <a:chOff x="7636443" y="1306560"/>
              <a:chExt cx="804565" cy="373078"/>
            </a:xfrm>
          </p:grpSpPr>
          <p:sp>
            <p:nvSpPr>
              <p:cNvPr id="13622" name="Google Shape;13622;p7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23" name="Google Shape;13623;p7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24" name="Google Shape;13624;p71"/>
            <p:cNvGrpSpPr/>
            <p:nvPr/>
          </p:nvGrpSpPr>
          <p:grpSpPr>
            <a:xfrm>
              <a:off x="7636443" y="1204988"/>
              <a:ext cx="804565" cy="373078"/>
              <a:chOff x="7636443" y="1204988"/>
              <a:chExt cx="804565" cy="373078"/>
            </a:xfrm>
          </p:grpSpPr>
          <p:sp>
            <p:nvSpPr>
              <p:cNvPr id="13625" name="Google Shape;13625;p7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26" name="Google Shape;13626;p7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627" name="Google Shape;13627;p71"/>
          <p:cNvGrpSpPr/>
          <p:nvPr/>
        </p:nvGrpSpPr>
        <p:grpSpPr>
          <a:xfrm>
            <a:off x="6638396" y="2771695"/>
            <a:ext cx="881785" cy="881584"/>
            <a:chOff x="3990000" y="975400"/>
            <a:chExt cx="3934200" cy="3933300"/>
          </a:xfrm>
        </p:grpSpPr>
        <p:sp>
          <p:nvSpPr>
            <p:cNvPr id="13628" name="Google Shape;13628;p71"/>
            <p:cNvSpPr/>
            <p:nvPr/>
          </p:nvSpPr>
          <p:spPr>
            <a:xfrm>
              <a:off x="3990000" y="975400"/>
              <a:ext cx="3934200" cy="3933300"/>
            </a:xfrm>
            <a:prstGeom prst="ellipse">
              <a:avLst/>
            </a:pr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29" name="Google Shape;13629;p71"/>
            <p:cNvSpPr/>
            <p:nvPr/>
          </p:nvSpPr>
          <p:spPr>
            <a:xfrm>
              <a:off x="4346550" y="1331800"/>
              <a:ext cx="3221100" cy="32205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0" name="Google Shape;13630;p71"/>
            <p:cNvSpPr/>
            <p:nvPr/>
          </p:nvSpPr>
          <p:spPr>
            <a:xfrm>
              <a:off x="4786800" y="1771750"/>
              <a:ext cx="2340600" cy="2340600"/>
            </a:xfrm>
            <a:prstGeom prst="ellipse">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1" name="Google Shape;13631;p71"/>
            <p:cNvSpPr/>
            <p:nvPr/>
          </p:nvSpPr>
          <p:spPr>
            <a:xfrm>
              <a:off x="5218650" y="2203450"/>
              <a:ext cx="1476900" cy="1477200"/>
            </a:xfrm>
            <a:prstGeom prst="ellipse">
              <a:avLst/>
            </a:pr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32" name="Google Shape;13632;p71"/>
          <p:cNvGrpSpPr/>
          <p:nvPr/>
        </p:nvGrpSpPr>
        <p:grpSpPr>
          <a:xfrm>
            <a:off x="8829926" y="2743213"/>
            <a:ext cx="1158508" cy="912321"/>
            <a:chOff x="6598259" y="2078634"/>
            <a:chExt cx="868881" cy="684241"/>
          </a:xfrm>
        </p:grpSpPr>
        <p:sp>
          <p:nvSpPr>
            <p:cNvPr id="13633" name="Google Shape;13633;p7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4" name="Google Shape;13634;p7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5" name="Google Shape;13635;p7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6" name="Google Shape;13636;p7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7" name="Google Shape;13637;p7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38" name="Google Shape;13638;p7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639" name="Google Shape;13639;p71"/>
            <p:cNvGrpSpPr/>
            <p:nvPr/>
          </p:nvGrpSpPr>
          <p:grpSpPr>
            <a:xfrm>
              <a:off x="6808175" y="2078634"/>
              <a:ext cx="452229" cy="684241"/>
              <a:chOff x="6808175" y="2078634"/>
              <a:chExt cx="452229" cy="684241"/>
            </a:xfrm>
          </p:grpSpPr>
          <p:sp>
            <p:nvSpPr>
              <p:cNvPr id="13640" name="Google Shape;13640;p7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1" name="Google Shape;13641;p7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2" name="Google Shape;13642;p7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3" name="Google Shape;13643;p7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4" name="Google Shape;13644;p7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5" name="Google Shape;13645;p7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646" name="Google Shape;13646;p71"/>
              <p:cNvGrpSpPr/>
              <p:nvPr/>
            </p:nvGrpSpPr>
            <p:grpSpPr>
              <a:xfrm>
                <a:off x="6821586" y="2078634"/>
                <a:ext cx="426871" cy="684241"/>
                <a:chOff x="6821586" y="2078634"/>
                <a:chExt cx="426871" cy="684241"/>
              </a:xfrm>
            </p:grpSpPr>
            <p:grpSp>
              <p:nvGrpSpPr>
                <p:cNvPr id="13647" name="Google Shape;13647;p71"/>
                <p:cNvGrpSpPr/>
                <p:nvPr/>
              </p:nvGrpSpPr>
              <p:grpSpPr>
                <a:xfrm>
                  <a:off x="6821586" y="2078634"/>
                  <a:ext cx="426871" cy="684241"/>
                  <a:chOff x="6821586" y="2078634"/>
                  <a:chExt cx="426871" cy="684241"/>
                </a:xfrm>
              </p:grpSpPr>
              <p:sp>
                <p:nvSpPr>
                  <p:cNvPr id="13648" name="Google Shape;13648;p7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49" name="Google Shape;13649;p7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0" name="Google Shape;13650;p7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1" name="Google Shape;13651;p7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2" name="Google Shape;13652;p7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3" name="Google Shape;13653;p7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4" name="Google Shape;13654;p7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5" name="Google Shape;13655;p7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6" name="Google Shape;13656;p7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7" name="Google Shape;13657;p7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8" name="Google Shape;13658;p7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59" name="Google Shape;13659;p7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0" name="Google Shape;13660;p7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1" name="Google Shape;13661;p7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2" name="Google Shape;13662;p7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3" name="Google Shape;13663;p7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4" name="Google Shape;13664;p7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5" name="Google Shape;13665;p7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6" name="Google Shape;13666;p7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3667" name="Google Shape;13667;p7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8" name="Google Shape;13668;p7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69" name="Google Shape;13669;p7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0" name="Google Shape;13670;p7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1" name="Google Shape;13671;p7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2" name="Google Shape;13672;p7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nvGrpSpPr>
          <p:cNvPr id="13673" name="Google Shape;13673;p71"/>
          <p:cNvGrpSpPr/>
          <p:nvPr/>
        </p:nvGrpSpPr>
        <p:grpSpPr>
          <a:xfrm>
            <a:off x="7727480" y="2750691"/>
            <a:ext cx="895144" cy="895144"/>
            <a:chOff x="6535625" y="760425"/>
            <a:chExt cx="1665900" cy="1665900"/>
          </a:xfrm>
        </p:grpSpPr>
        <p:sp>
          <p:nvSpPr>
            <p:cNvPr id="13674" name="Google Shape;13674;p71"/>
            <p:cNvSpPr/>
            <p:nvPr/>
          </p:nvSpPr>
          <p:spPr>
            <a:xfrm>
              <a:off x="6535625" y="760425"/>
              <a:ext cx="1665900" cy="1665900"/>
            </a:xfrm>
            <a:prstGeom prst="ellipse">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5" name="Google Shape;13675;p71"/>
            <p:cNvSpPr/>
            <p:nvPr/>
          </p:nvSpPr>
          <p:spPr>
            <a:xfrm>
              <a:off x="6713675" y="1116525"/>
              <a:ext cx="1309800" cy="13098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6" name="Google Shape;13676;p71"/>
            <p:cNvSpPr/>
            <p:nvPr/>
          </p:nvSpPr>
          <p:spPr>
            <a:xfrm>
              <a:off x="6831275" y="1351725"/>
              <a:ext cx="1074600" cy="1074600"/>
            </a:xfrm>
            <a:prstGeom prst="ellipse">
              <a:avLst/>
            </a:prstGeom>
            <a:solidFill>
              <a:srgbClr val="BAC8D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77" name="Google Shape;13677;p71"/>
            <p:cNvSpPr/>
            <p:nvPr/>
          </p:nvSpPr>
          <p:spPr>
            <a:xfrm>
              <a:off x="6942425" y="1574025"/>
              <a:ext cx="852300" cy="852300"/>
            </a:xfrm>
            <a:prstGeom prst="ellipse">
              <a:avLst/>
            </a:pr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78" name="Google Shape;13678;p71"/>
          <p:cNvGrpSpPr/>
          <p:nvPr/>
        </p:nvGrpSpPr>
        <p:grpSpPr>
          <a:xfrm>
            <a:off x="976570" y="4975224"/>
            <a:ext cx="1787719" cy="854440"/>
            <a:chOff x="238125" y="1151100"/>
            <a:chExt cx="7139450" cy="3412300"/>
          </a:xfrm>
        </p:grpSpPr>
        <p:sp>
          <p:nvSpPr>
            <p:cNvPr id="13679" name="Google Shape;13679;p7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0" name="Google Shape;13680;p7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1" name="Google Shape;13681;p7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2" name="Google Shape;13682;p7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3" name="Google Shape;13683;p7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4" name="Google Shape;13684;p7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5" name="Google Shape;13685;p7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6" name="Google Shape;13686;p7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7" name="Google Shape;13687;p7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8" name="Google Shape;13688;p7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89" name="Google Shape;13689;p7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690" name="Google Shape;13690;p7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691" name="Google Shape;13691;p71"/>
          <p:cNvGrpSpPr/>
          <p:nvPr/>
        </p:nvGrpSpPr>
        <p:grpSpPr>
          <a:xfrm>
            <a:off x="7466201" y="3912932"/>
            <a:ext cx="1313809" cy="781019"/>
            <a:chOff x="5145061" y="2881789"/>
            <a:chExt cx="1107641" cy="658458"/>
          </a:xfrm>
        </p:grpSpPr>
        <p:grpSp>
          <p:nvGrpSpPr>
            <p:cNvPr id="13692" name="Google Shape;13692;p71"/>
            <p:cNvGrpSpPr/>
            <p:nvPr/>
          </p:nvGrpSpPr>
          <p:grpSpPr>
            <a:xfrm>
              <a:off x="5722989" y="3244587"/>
              <a:ext cx="529713" cy="295659"/>
              <a:chOff x="5722989" y="3244587"/>
              <a:chExt cx="529713" cy="295659"/>
            </a:xfrm>
          </p:grpSpPr>
          <p:sp>
            <p:nvSpPr>
              <p:cNvPr id="13693" name="Google Shape;13693;p7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sp>
            <p:nvSpPr>
              <p:cNvPr id="13694" name="Google Shape;13694;p7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grpSp>
        <p:grpSp>
          <p:nvGrpSpPr>
            <p:cNvPr id="13695" name="Google Shape;13695;p71"/>
            <p:cNvGrpSpPr/>
            <p:nvPr/>
          </p:nvGrpSpPr>
          <p:grpSpPr>
            <a:xfrm>
              <a:off x="5145061" y="3244587"/>
              <a:ext cx="536807" cy="295659"/>
              <a:chOff x="5145061" y="3244587"/>
              <a:chExt cx="536807" cy="295659"/>
            </a:xfrm>
          </p:grpSpPr>
          <p:sp>
            <p:nvSpPr>
              <p:cNvPr id="13696" name="Google Shape;13696;p7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sp>
            <p:nvSpPr>
              <p:cNvPr id="13697" name="Google Shape;13697;p7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grpSp>
        <p:grpSp>
          <p:nvGrpSpPr>
            <p:cNvPr id="13698" name="Google Shape;13698;p71"/>
            <p:cNvGrpSpPr/>
            <p:nvPr/>
          </p:nvGrpSpPr>
          <p:grpSpPr>
            <a:xfrm>
              <a:off x="5341327" y="2898245"/>
              <a:ext cx="532309" cy="614891"/>
              <a:chOff x="5341327" y="2898245"/>
              <a:chExt cx="532309" cy="614891"/>
            </a:xfrm>
          </p:grpSpPr>
          <p:sp>
            <p:nvSpPr>
              <p:cNvPr id="13699" name="Google Shape;13699;p7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sp>
            <p:nvSpPr>
              <p:cNvPr id="13700" name="Google Shape;13700;p7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grpSp>
        <p:grpSp>
          <p:nvGrpSpPr>
            <p:cNvPr id="13701" name="Google Shape;13701;p71"/>
            <p:cNvGrpSpPr/>
            <p:nvPr/>
          </p:nvGrpSpPr>
          <p:grpSpPr>
            <a:xfrm>
              <a:off x="5532290" y="2881789"/>
              <a:ext cx="620516" cy="305456"/>
              <a:chOff x="5532290" y="2881789"/>
              <a:chExt cx="620516" cy="305456"/>
            </a:xfrm>
          </p:grpSpPr>
          <p:sp>
            <p:nvSpPr>
              <p:cNvPr id="13702" name="Google Shape;13702;p7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sp>
            <p:nvSpPr>
              <p:cNvPr id="13703" name="Google Shape;13703;p7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defTabSz="1219200">
                  <a:buClr>
                    <a:srgbClr val="000000"/>
                  </a:buClr>
                </a:pPr>
                <a:endParaRPr sz="1200" kern="0">
                  <a:solidFill>
                    <a:srgbClr val="000000"/>
                  </a:solidFill>
                  <a:latin typeface="Arial" panose="020B0604020202020204"/>
                  <a:cs typeface="Arial" panose="020B0604020202020204"/>
                  <a:sym typeface="Arial" panose="020B0604020202020204"/>
                </a:endParaRPr>
              </a:p>
            </p:txBody>
          </p:sp>
        </p:grpSp>
      </p:grpSp>
      <p:grpSp>
        <p:nvGrpSpPr>
          <p:cNvPr id="13704" name="Google Shape;13704;p71"/>
          <p:cNvGrpSpPr/>
          <p:nvPr/>
        </p:nvGrpSpPr>
        <p:grpSpPr>
          <a:xfrm>
            <a:off x="10904764" y="4969010"/>
            <a:ext cx="358757" cy="860655"/>
            <a:chOff x="7026852" y="3311869"/>
            <a:chExt cx="434331" cy="1041954"/>
          </a:xfrm>
        </p:grpSpPr>
        <p:sp>
          <p:nvSpPr>
            <p:cNvPr id="13705" name="Google Shape;13705;p7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06" name="Google Shape;13706;p7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07" name="Google Shape;13707;p7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08" name="Google Shape;13708;p71"/>
          <p:cNvGrpSpPr/>
          <p:nvPr/>
        </p:nvGrpSpPr>
        <p:grpSpPr>
          <a:xfrm>
            <a:off x="8260205" y="5021327"/>
            <a:ext cx="391843" cy="391781"/>
            <a:chOff x="4873519" y="3311869"/>
            <a:chExt cx="499374" cy="499296"/>
          </a:xfrm>
        </p:grpSpPr>
        <p:sp>
          <p:nvSpPr>
            <p:cNvPr id="13709" name="Google Shape;13709;p7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0" name="Google Shape;13710;p7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11" name="Google Shape;13711;p71"/>
          <p:cNvGrpSpPr/>
          <p:nvPr/>
        </p:nvGrpSpPr>
        <p:grpSpPr>
          <a:xfrm>
            <a:off x="8260205" y="5437821"/>
            <a:ext cx="391843" cy="391843"/>
            <a:chOff x="4873519" y="3875839"/>
            <a:chExt cx="499374" cy="499374"/>
          </a:xfrm>
        </p:grpSpPr>
        <p:sp>
          <p:nvSpPr>
            <p:cNvPr id="13712" name="Google Shape;13712;p7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3" name="Google Shape;13713;p7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14" name="Google Shape;13714;p71"/>
          <p:cNvGrpSpPr/>
          <p:nvPr/>
        </p:nvGrpSpPr>
        <p:grpSpPr>
          <a:xfrm>
            <a:off x="3234242" y="2733759"/>
            <a:ext cx="930805" cy="930944"/>
            <a:chOff x="2565073" y="2075876"/>
            <a:chExt cx="672482" cy="672518"/>
          </a:xfrm>
        </p:grpSpPr>
        <p:sp>
          <p:nvSpPr>
            <p:cNvPr id="13715" name="Google Shape;13715;p7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6" name="Google Shape;13716;p7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7" name="Google Shape;13717;p7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8" name="Google Shape;13718;p7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19" name="Google Shape;13719;p7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20" name="Google Shape;13720;p7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21" name="Google Shape;13721;p71"/>
          <p:cNvGrpSpPr/>
          <p:nvPr/>
        </p:nvGrpSpPr>
        <p:grpSpPr>
          <a:xfrm>
            <a:off x="7532123" y="4979893"/>
            <a:ext cx="584472" cy="849772"/>
            <a:chOff x="1697726" y="3244179"/>
            <a:chExt cx="788124" cy="1146069"/>
          </a:xfrm>
        </p:grpSpPr>
        <p:sp>
          <p:nvSpPr>
            <p:cNvPr id="13722" name="Google Shape;13722;p7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23" name="Google Shape;13723;p7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
        <p:nvSpPr>
          <p:cNvPr id="13724" name="Google Shape;13724;p71"/>
          <p:cNvSpPr/>
          <p:nvPr/>
        </p:nvSpPr>
        <p:spPr>
          <a:xfrm>
            <a:off x="10861801" y="4830271"/>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725" name="Google Shape;13725;p71"/>
          <p:cNvGrpSpPr/>
          <p:nvPr/>
        </p:nvGrpSpPr>
        <p:grpSpPr>
          <a:xfrm>
            <a:off x="10200409" y="2751043"/>
            <a:ext cx="1066087" cy="893709"/>
            <a:chOff x="7617850" y="2063282"/>
            <a:chExt cx="799565" cy="670282"/>
          </a:xfrm>
        </p:grpSpPr>
        <p:cxnSp>
          <p:nvCxnSpPr>
            <p:cNvPr id="13726" name="Google Shape;13726;p7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727" name="Google Shape;13727;p7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728" name="Google Shape;13728;p7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729" name="Google Shape;13729;p7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3730" name="Google Shape;13730;p7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3731" name="Google Shape;13731;p7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3732" name="Google Shape;13732;p71"/>
            <p:cNvGrpSpPr/>
            <p:nvPr/>
          </p:nvGrpSpPr>
          <p:grpSpPr>
            <a:xfrm>
              <a:off x="7734309" y="2063282"/>
              <a:ext cx="570957" cy="620095"/>
              <a:chOff x="7734309" y="2063282"/>
              <a:chExt cx="570957" cy="620095"/>
            </a:xfrm>
          </p:grpSpPr>
          <p:grpSp>
            <p:nvGrpSpPr>
              <p:cNvPr id="13733" name="Google Shape;13733;p71"/>
              <p:cNvGrpSpPr/>
              <p:nvPr/>
            </p:nvGrpSpPr>
            <p:grpSpPr>
              <a:xfrm>
                <a:off x="8031573" y="2063282"/>
                <a:ext cx="273693" cy="620095"/>
                <a:chOff x="8031573" y="2063282"/>
                <a:chExt cx="273693" cy="620095"/>
              </a:xfrm>
            </p:grpSpPr>
            <p:sp>
              <p:nvSpPr>
                <p:cNvPr id="13734" name="Google Shape;13734;p7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35" name="Google Shape;13735;p7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36" name="Google Shape;13736;p7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37" name="Google Shape;13737;p7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38" name="Google Shape;13738;p71"/>
              <p:cNvGrpSpPr/>
              <p:nvPr/>
            </p:nvGrpSpPr>
            <p:grpSpPr>
              <a:xfrm flipH="1">
                <a:off x="7734309" y="2063282"/>
                <a:ext cx="273693" cy="620095"/>
                <a:chOff x="8031573" y="2063282"/>
                <a:chExt cx="273693" cy="620095"/>
              </a:xfrm>
            </p:grpSpPr>
            <p:sp>
              <p:nvSpPr>
                <p:cNvPr id="13739" name="Google Shape;13739;p7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0" name="Google Shape;13740;p7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1" name="Google Shape;13741;p7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2" name="Google Shape;13742;p7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sp>
        <p:nvSpPr>
          <p:cNvPr id="13743" name="Google Shape;13743;p71"/>
          <p:cNvSpPr/>
          <p:nvPr/>
        </p:nvSpPr>
        <p:spPr>
          <a:xfrm>
            <a:off x="9480748" y="5007163"/>
            <a:ext cx="744989" cy="82250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4" name="Google Shape;13744;p71"/>
          <p:cNvSpPr/>
          <p:nvPr/>
        </p:nvSpPr>
        <p:spPr>
          <a:xfrm rot="10800000">
            <a:off x="8795658" y="5003715"/>
            <a:ext cx="541481" cy="825949"/>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745" name="Google Shape;13745;p71"/>
          <p:cNvGrpSpPr/>
          <p:nvPr/>
        </p:nvGrpSpPr>
        <p:grpSpPr>
          <a:xfrm>
            <a:off x="10449218" y="3889020"/>
            <a:ext cx="803423" cy="802512"/>
            <a:chOff x="1186975" y="238125"/>
            <a:chExt cx="5244275" cy="5238325"/>
          </a:xfrm>
        </p:grpSpPr>
        <p:sp>
          <p:nvSpPr>
            <p:cNvPr id="13746" name="Google Shape;13746;p7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7" name="Google Shape;13747;p7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8" name="Google Shape;13748;p7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49" name="Google Shape;13749;p7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50" name="Google Shape;13750;p71"/>
          <p:cNvGrpSpPr/>
          <p:nvPr/>
        </p:nvGrpSpPr>
        <p:grpSpPr>
          <a:xfrm>
            <a:off x="4372867" y="2741665"/>
            <a:ext cx="869131" cy="916451"/>
            <a:chOff x="3400515" y="2056248"/>
            <a:chExt cx="698134" cy="735987"/>
          </a:xfrm>
        </p:grpSpPr>
        <p:grpSp>
          <p:nvGrpSpPr>
            <p:cNvPr id="13751" name="Google Shape;13751;p71"/>
            <p:cNvGrpSpPr/>
            <p:nvPr/>
          </p:nvGrpSpPr>
          <p:grpSpPr>
            <a:xfrm>
              <a:off x="3400515" y="2283913"/>
              <a:ext cx="312919" cy="219900"/>
              <a:chOff x="3400515" y="2283913"/>
              <a:chExt cx="312919" cy="219900"/>
            </a:xfrm>
          </p:grpSpPr>
          <p:sp>
            <p:nvSpPr>
              <p:cNvPr id="13752" name="Google Shape;13752;p71"/>
              <p:cNvSpPr/>
              <p:nvPr/>
            </p:nvSpPr>
            <p:spPr>
              <a:xfrm>
                <a:off x="3493534" y="2283913"/>
                <a:ext cx="219900" cy="219900"/>
              </a:xfrm>
              <a:prstGeom prst="ellipse">
                <a:avLst/>
              </a:prstGeom>
              <a:solidFill>
                <a:srgbClr val="435D74"/>
              </a:solidFill>
              <a:ln>
                <a:noFill/>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3753" name="Google Shape;13753;p7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13754" name="Google Shape;13754;p71"/>
            <p:cNvGrpSpPr/>
            <p:nvPr/>
          </p:nvGrpSpPr>
          <p:grpSpPr>
            <a:xfrm>
              <a:off x="3547823" y="2461089"/>
              <a:ext cx="219900" cy="331146"/>
              <a:chOff x="3547823" y="2461089"/>
              <a:chExt cx="219900" cy="331146"/>
            </a:xfrm>
          </p:grpSpPr>
          <p:sp>
            <p:nvSpPr>
              <p:cNvPr id="13755" name="Google Shape;13755;p71"/>
              <p:cNvSpPr/>
              <p:nvPr/>
            </p:nvSpPr>
            <p:spPr>
              <a:xfrm>
                <a:off x="3547823" y="2461089"/>
                <a:ext cx="219900" cy="219900"/>
              </a:xfrm>
              <a:prstGeom prst="ellipse">
                <a:avLst/>
              </a:prstGeom>
              <a:solidFill>
                <a:srgbClr val="5F7D95"/>
              </a:solidFill>
              <a:ln>
                <a:noFill/>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3756" name="Google Shape;13756;p7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13757" name="Google Shape;13757;p71"/>
            <p:cNvGrpSpPr/>
            <p:nvPr/>
          </p:nvGrpSpPr>
          <p:grpSpPr>
            <a:xfrm>
              <a:off x="3734138" y="2461089"/>
              <a:ext cx="219900" cy="331146"/>
              <a:chOff x="3734138" y="2461089"/>
              <a:chExt cx="219900" cy="331146"/>
            </a:xfrm>
          </p:grpSpPr>
          <p:sp>
            <p:nvSpPr>
              <p:cNvPr id="13758" name="Google Shape;13758;p71"/>
              <p:cNvSpPr/>
              <p:nvPr/>
            </p:nvSpPr>
            <p:spPr>
              <a:xfrm>
                <a:off x="3734138" y="2461089"/>
                <a:ext cx="219900" cy="219900"/>
              </a:xfrm>
              <a:prstGeom prst="ellipse">
                <a:avLst/>
              </a:prstGeom>
              <a:solidFill>
                <a:srgbClr val="869FB2"/>
              </a:solidFill>
              <a:ln>
                <a:noFill/>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3759" name="Google Shape;13759;p7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13760" name="Google Shape;13760;p71"/>
            <p:cNvGrpSpPr/>
            <p:nvPr/>
          </p:nvGrpSpPr>
          <p:grpSpPr>
            <a:xfrm>
              <a:off x="3787560" y="2281742"/>
              <a:ext cx="311089" cy="219900"/>
              <a:chOff x="3787560" y="2281742"/>
              <a:chExt cx="311089" cy="219900"/>
            </a:xfrm>
          </p:grpSpPr>
          <p:sp>
            <p:nvSpPr>
              <p:cNvPr id="13761" name="Google Shape;13761;p71"/>
              <p:cNvSpPr/>
              <p:nvPr/>
            </p:nvSpPr>
            <p:spPr>
              <a:xfrm>
                <a:off x="3787560" y="2281742"/>
                <a:ext cx="219900" cy="219900"/>
              </a:xfrm>
              <a:prstGeom prst="ellipse">
                <a:avLst/>
              </a:prstGeom>
              <a:solidFill>
                <a:srgbClr val="A5B7C6"/>
              </a:solidFill>
              <a:ln>
                <a:noFill/>
              </a:ln>
            </p:spPr>
            <p:txBody>
              <a:bodyPr spcFirstLastPara="1" wrap="square" lIns="91433" tIns="45700" rIns="91433" bIns="45700" anchor="ctr" anchorCtr="0">
                <a:noAutofit/>
              </a:bodyPr>
              <a:lstStyle/>
              <a:p>
                <a:pPr algn="ctr" defTabSz="1219200">
                  <a:buClr>
                    <a:srgbClr val="000000"/>
                  </a:buClr>
                </a:pPr>
                <a:endParaRPr sz="1865" kern="0">
                  <a:solidFill>
                    <a:srgbClr val="00C3B1"/>
                  </a:solidFill>
                  <a:latin typeface="Calibri" panose="020F0502020204030204"/>
                  <a:ea typeface="Calibri" panose="020F0502020204030204"/>
                  <a:cs typeface="Calibri" panose="020F0502020204030204"/>
                  <a:sym typeface="Calibri" panose="020F0502020204030204"/>
                </a:endParaRPr>
              </a:p>
            </p:txBody>
          </p:sp>
          <p:cxnSp>
            <p:nvCxnSpPr>
              <p:cNvPr id="13762" name="Google Shape;13762;p7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13763" name="Google Shape;13763;p71"/>
            <p:cNvGrpSpPr/>
            <p:nvPr/>
          </p:nvGrpSpPr>
          <p:grpSpPr>
            <a:xfrm>
              <a:off x="3637290" y="2056248"/>
              <a:ext cx="219900" cy="330736"/>
              <a:chOff x="3637290" y="2056248"/>
              <a:chExt cx="219900" cy="330736"/>
            </a:xfrm>
          </p:grpSpPr>
          <p:sp>
            <p:nvSpPr>
              <p:cNvPr id="13764" name="Google Shape;13764;p71"/>
              <p:cNvSpPr/>
              <p:nvPr/>
            </p:nvSpPr>
            <p:spPr>
              <a:xfrm>
                <a:off x="3637290" y="2167085"/>
                <a:ext cx="219900" cy="219900"/>
              </a:xfrm>
              <a:prstGeom prst="ellipse">
                <a:avLst/>
              </a:prstGeom>
              <a:solidFill>
                <a:srgbClr val="BAC8D3"/>
              </a:solidFill>
              <a:ln>
                <a:noFill/>
              </a:ln>
            </p:spPr>
            <p:txBody>
              <a:bodyPr spcFirstLastPara="1" wrap="square" lIns="91433" tIns="45700" rIns="91433" bIns="45700" anchor="ctr" anchorCtr="0">
                <a:noAutofit/>
              </a:bodyPr>
              <a:lstStyle/>
              <a:p>
                <a:pPr algn="ctr" defTabSz="1219200">
                  <a:buClr>
                    <a:srgbClr val="000000"/>
                  </a:buClr>
                </a:pPr>
                <a:endParaRPr sz="1865" kern="0">
                  <a:solidFill>
                    <a:srgbClr val="FFFFFF"/>
                  </a:solidFill>
                  <a:latin typeface="Calibri" panose="020F0502020204030204"/>
                  <a:ea typeface="Calibri" panose="020F0502020204030204"/>
                  <a:cs typeface="Calibri" panose="020F0502020204030204"/>
                  <a:sym typeface="Calibri" panose="020F0502020204030204"/>
                </a:endParaRPr>
              </a:p>
            </p:txBody>
          </p:sp>
          <p:cxnSp>
            <p:nvCxnSpPr>
              <p:cNvPr id="13765" name="Google Shape;13765;p7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13766" name="Google Shape;13766;p71"/>
          <p:cNvGrpSpPr/>
          <p:nvPr/>
        </p:nvGrpSpPr>
        <p:grpSpPr>
          <a:xfrm>
            <a:off x="3428475" y="3901673"/>
            <a:ext cx="1690859" cy="789859"/>
            <a:chOff x="238125" y="1188750"/>
            <a:chExt cx="7140450" cy="3335550"/>
          </a:xfrm>
        </p:grpSpPr>
        <p:sp>
          <p:nvSpPr>
            <p:cNvPr id="13767" name="Google Shape;13767;p7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68" name="Google Shape;13768;p7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69" name="Google Shape;13769;p7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70" name="Google Shape;13770;p7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71" name="Google Shape;13771;p7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72" name="Google Shape;13772;p71"/>
          <p:cNvGrpSpPr/>
          <p:nvPr/>
        </p:nvGrpSpPr>
        <p:grpSpPr>
          <a:xfrm>
            <a:off x="8905676" y="3904547"/>
            <a:ext cx="1405259" cy="786863"/>
            <a:chOff x="238125" y="1335475"/>
            <a:chExt cx="5418735" cy="3034175"/>
          </a:xfrm>
        </p:grpSpPr>
        <p:sp>
          <p:nvSpPr>
            <p:cNvPr id="13773" name="Google Shape;13773;p7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74" name="Google Shape;13774;p7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75" name="Google Shape;13775;p7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76" name="Google Shape;13776;p71"/>
          <p:cNvGrpSpPr/>
          <p:nvPr/>
        </p:nvGrpSpPr>
        <p:grpSpPr>
          <a:xfrm>
            <a:off x="5480089" y="4977746"/>
            <a:ext cx="1690943" cy="851919"/>
            <a:chOff x="3967651" y="3645904"/>
            <a:chExt cx="1479304" cy="745292"/>
          </a:xfrm>
        </p:grpSpPr>
        <p:grpSp>
          <p:nvGrpSpPr>
            <p:cNvPr id="13777" name="Google Shape;13777;p71"/>
            <p:cNvGrpSpPr/>
            <p:nvPr/>
          </p:nvGrpSpPr>
          <p:grpSpPr>
            <a:xfrm>
              <a:off x="3967651" y="4009026"/>
              <a:ext cx="1479304" cy="382170"/>
              <a:chOff x="3967651" y="4009026"/>
              <a:chExt cx="1479304" cy="382170"/>
            </a:xfrm>
          </p:grpSpPr>
          <p:grpSp>
            <p:nvGrpSpPr>
              <p:cNvPr id="13778" name="Google Shape;13778;p71"/>
              <p:cNvGrpSpPr/>
              <p:nvPr/>
            </p:nvGrpSpPr>
            <p:grpSpPr>
              <a:xfrm>
                <a:off x="4892216" y="4195630"/>
                <a:ext cx="554739" cy="195566"/>
                <a:chOff x="3604375" y="4892160"/>
                <a:chExt cx="1651500" cy="582215"/>
              </a:xfrm>
            </p:grpSpPr>
            <p:sp>
              <p:nvSpPr>
                <p:cNvPr id="13779" name="Google Shape;13779;p7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80" name="Google Shape;13780;p7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81" name="Google Shape;13781;p71"/>
              <p:cNvGrpSpPr/>
              <p:nvPr/>
            </p:nvGrpSpPr>
            <p:grpSpPr>
              <a:xfrm>
                <a:off x="3967651" y="4146303"/>
                <a:ext cx="579402" cy="244893"/>
                <a:chOff x="851875" y="4745310"/>
                <a:chExt cx="1724925" cy="729065"/>
              </a:xfrm>
            </p:grpSpPr>
            <p:sp>
              <p:nvSpPr>
                <p:cNvPr id="13782" name="Google Shape;13782;p7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83" name="Google Shape;13783;p7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784" name="Google Shape;13784;p71"/>
              <p:cNvGrpSpPr/>
              <p:nvPr/>
            </p:nvGrpSpPr>
            <p:grpSpPr>
              <a:xfrm>
                <a:off x="4460753" y="4009026"/>
                <a:ext cx="493110" cy="382170"/>
                <a:chOff x="2319875" y="4336625"/>
                <a:chExt cx="1468025" cy="1137750"/>
              </a:xfrm>
            </p:grpSpPr>
            <p:sp>
              <p:nvSpPr>
                <p:cNvPr id="13785" name="Google Shape;13785;p7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86" name="Google Shape;13786;p7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787" name="Google Shape;13787;p71"/>
            <p:cNvGrpSpPr/>
            <p:nvPr/>
          </p:nvGrpSpPr>
          <p:grpSpPr>
            <a:xfrm>
              <a:off x="4479443" y="3645904"/>
              <a:ext cx="455965" cy="388789"/>
              <a:chOff x="2957425" y="238100"/>
              <a:chExt cx="1910200" cy="1628775"/>
            </a:xfrm>
          </p:grpSpPr>
          <p:sp>
            <p:nvSpPr>
              <p:cNvPr id="13788" name="Google Shape;13788;p7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89" name="Google Shape;13789;p7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0" name="Google Shape;13790;p7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1" name="Google Shape;13791;p7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2" name="Google Shape;13792;p7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3" name="Google Shape;13793;p7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4" name="Google Shape;13794;p7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5" name="Google Shape;13795;p7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6" name="Google Shape;13796;p7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797" name="Google Shape;13797;p7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798" name="Google Shape;13798;p71"/>
          <p:cNvGrpSpPr/>
          <p:nvPr/>
        </p:nvGrpSpPr>
        <p:grpSpPr>
          <a:xfrm>
            <a:off x="3328239" y="4979347"/>
            <a:ext cx="1657504" cy="850319"/>
            <a:chOff x="2496310" y="3693351"/>
            <a:chExt cx="1342906" cy="688926"/>
          </a:xfrm>
        </p:grpSpPr>
        <p:grpSp>
          <p:nvGrpSpPr>
            <p:cNvPr id="13799" name="Google Shape;13799;p71"/>
            <p:cNvGrpSpPr/>
            <p:nvPr/>
          </p:nvGrpSpPr>
          <p:grpSpPr>
            <a:xfrm>
              <a:off x="2496310" y="3693351"/>
              <a:ext cx="1342906" cy="688875"/>
              <a:chOff x="2496310" y="3693351"/>
              <a:chExt cx="1342906" cy="688875"/>
            </a:xfrm>
          </p:grpSpPr>
          <p:sp>
            <p:nvSpPr>
              <p:cNvPr id="13800" name="Google Shape;13800;p7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01" name="Google Shape;13801;p71"/>
              <p:cNvSpPr/>
              <p:nvPr/>
            </p:nvSpPr>
            <p:spPr>
              <a:xfrm>
                <a:off x="342068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02" name="Google Shape;13802;p71"/>
              <p:cNvSpPr/>
              <p:nvPr/>
            </p:nvSpPr>
            <p:spPr>
              <a:xfrm>
                <a:off x="3135700" y="3791751"/>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03" name="Google Shape;13803;p71"/>
              <p:cNvSpPr/>
              <p:nvPr/>
            </p:nvSpPr>
            <p:spPr>
              <a:xfrm>
                <a:off x="3620515"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04" name="Google Shape;13804;p71"/>
              <p:cNvSpPr/>
              <p:nvPr/>
            </p:nvSpPr>
            <p:spPr>
              <a:xfrm>
                <a:off x="2843808" y="3858516"/>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05" name="Google Shape;13805;p71"/>
              <p:cNvSpPr/>
              <p:nvPr/>
            </p:nvSpPr>
            <p:spPr>
              <a:xfrm>
                <a:off x="2652010" y="4032917"/>
                <a:ext cx="65100" cy="65100"/>
              </a:xfrm>
              <a:prstGeom prst="ellipse">
                <a:avLst/>
              </a:pr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3806" name="Google Shape;13806;p71"/>
              <p:cNvCxnSpPr>
                <a:stCxn id="1380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13807" name="Google Shape;13807;p71"/>
              <p:cNvCxnSpPr>
                <a:stCxn id="1380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13808" name="Google Shape;13808;p71"/>
              <p:cNvCxnSpPr>
                <a:stCxn id="1380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809" name="Google Shape;13809;p71"/>
              <p:cNvCxnSpPr>
                <a:stCxn id="1380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13810" name="Google Shape;13810;p71"/>
              <p:cNvCxnSpPr>
                <a:stCxn id="1380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3811" name="Google Shape;13811;p71"/>
            <p:cNvGrpSpPr/>
            <p:nvPr/>
          </p:nvGrpSpPr>
          <p:grpSpPr>
            <a:xfrm>
              <a:off x="2675275" y="3930557"/>
              <a:ext cx="1003306" cy="451719"/>
              <a:chOff x="2675275" y="4174282"/>
              <a:chExt cx="1003306" cy="451719"/>
            </a:xfrm>
          </p:grpSpPr>
          <p:sp>
            <p:nvSpPr>
              <p:cNvPr id="13812" name="Google Shape;13812;p7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13" name="Google Shape;13813;p7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14" name="Google Shape;13814;p7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815" name="Google Shape;13815;p71"/>
          <p:cNvGrpSpPr/>
          <p:nvPr/>
        </p:nvGrpSpPr>
        <p:grpSpPr>
          <a:xfrm>
            <a:off x="2226467" y="1561809"/>
            <a:ext cx="766015" cy="1166279"/>
            <a:chOff x="1715404" y="1112080"/>
            <a:chExt cx="642270" cy="977984"/>
          </a:xfrm>
        </p:grpSpPr>
        <p:grpSp>
          <p:nvGrpSpPr>
            <p:cNvPr id="13816" name="Google Shape;13816;p71"/>
            <p:cNvGrpSpPr/>
            <p:nvPr/>
          </p:nvGrpSpPr>
          <p:grpSpPr>
            <a:xfrm>
              <a:off x="1715404" y="1112080"/>
              <a:ext cx="642270" cy="977984"/>
              <a:chOff x="1715404" y="1112080"/>
              <a:chExt cx="642270" cy="977984"/>
            </a:xfrm>
          </p:grpSpPr>
          <p:sp>
            <p:nvSpPr>
              <p:cNvPr id="13817" name="Google Shape;13817;p7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18" name="Google Shape;13818;p7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19" name="Google Shape;13819;p71"/>
            <p:cNvGrpSpPr/>
            <p:nvPr/>
          </p:nvGrpSpPr>
          <p:grpSpPr>
            <a:xfrm>
              <a:off x="1768927" y="1165603"/>
              <a:ext cx="535225" cy="851367"/>
              <a:chOff x="1768927" y="1165603"/>
              <a:chExt cx="535225" cy="851367"/>
            </a:xfrm>
          </p:grpSpPr>
          <p:sp>
            <p:nvSpPr>
              <p:cNvPr id="13820" name="Google Shape;13820;p7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21" name="Google Shape;13821;p7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22" name="Google Shape;13822;p71"/>
            <p:cNvGrpSpPr/>
            <p:nvPr/>
          </p:nvGrpSpPr>
          <p:grpSpPr>
            <a:xfrm>
              <a:off x="1822449" y="1219125"/>
              <a:ext cx="428180" cy="718859"/>
              <a:chOff x="1822449" y="1219125"/>
              <a:chExt cx="428180" cy="718859"/>
            </a:xfrm>
          </p:grpSpPr>
          <p:sp>
            <p:nvSpPr>
              <p:cNvPr id="13823" name="Google Shape;13823;p7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24" name="Google Shape;13824;p7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25" name="Google Shape;13825;p71"/>
            <p:cNvGrpSpPr/>
            <p:nvPr/>
          </p:nvGrpSpPr>
          <p:grpSpPr>
            <a:xfrm>
              <a:off x="1875972" y="1272648"/>
              <a:ext cx="321135" cy="586939"/>
              <a:chOff x="1875972" y="1272648"/>
              <a:chExt cx="321135" cy="586939"/>
            </a:xfrm>
          </p:grpSpPr>
          <p:sp>
            <p:nvSpPr>
              <p:cNvPr id="13826" name="Google Shape;13826;p7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27" name="Google Shape;13827;p7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828" name="Google Shape;13828;p71"/>
          <p:cNvGrpSpPr/>
          <p:nvPr/>
        </p:nvGrpSpPr>
        <p:grpSpPr>
          <a:xfrm>
            <a:off x="10369349" y="4970771"/>
            <a:ext cx="391807" cy="858893"/>
            <a:chOff x="241025" y="3151575"/>
            <a:chExt cx="293855" cy="644170"/>
          </a:xfrm>
        </p:grpSpPr>
        <p:sp>
          <p:nvSpPr>
            <p:cNvPr id="13829" name="Google Shape;13829;p7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0" name="Google Shape;13830;p7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31" name="Google Shape;13831;p71"/>
          <p:cNvGrpSpPr/>
          <p:nvPr/>
        </p:nvGrpSpPr>
        <p:grpSpPr>
          <a:xfrm>
            <a:off x="966660" y="3904104"/>
            <a:ext cx="2372865" cy="788827"/>
            <a:chOff x="246070" y="1983375"/>
            <a:chExt cx="1855347" cy="616849"/>
          </a:xfrm>
        </p:grpSpPr>
        <p:sp>
          <p:nvSpPr>
            <p:cNvPr id="13832" name="Google Shape;13832;p7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3" name="Google Shape;13833;p7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4" name="Google Shape;13834;p7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5" name="Google Shape;13835;p7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6" name="Google Shape;13836;p7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7" name="Google Shape;13837;p7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8" name="Google Shape;13838;p7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39" name="Google Shape;13839;p7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40" name="Google Shape;13840;p7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41" name="Google Shape;13841;p71"/>
          <p:cNvGrpSpPr/>
          <p:nvPr/>
        </p:nvGrpSpPr>
        <p:grpSpPr>
          <a:xfrm>
            <a:off x="3114482" y="1561809"/>
            <a:ext cx="948073" cy="994657"/>
            <a:chOff x="2496269" y="1171698"/>
            <a:chExt cx="761953" cy="799392"/>
          </a:xfrm>
        </p:grpSpPr>
        <p:grpSp>
          <p:nvGrpSpPr>
            <p:cNvPr id="13842" name="Google Shape;13842;p71"/>
            <p:cNvGrpSpPr/>
            <p:nvPr/>
          </p:nvGrpSpPr>
          <p:grpSpPr>
            <a:xfrm>
              <a:off x="2496269" y="1171698"/>
              <a:ext cx="761953" cy="723022"/>
              <a:chOff x="2496269" y="1171698"/>
              <a:chExt cx="761953" cy="723022"/>
            </a:xfrm>
          </p:grpSpPr>
          <p:sp>
            <p:nvSpPr>
              <p:cNvPr id="13843" name="Google Shape;13843;p7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44" name="Google Shape;13844;p7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845" name="Google Shape;13845;p71"/>
              <p:cNvGrpSpPr/>
              <p:nvPr/>
            </p:nvGrpSpPr>
            <p:grpSpPr>
              <a:xfrm>
                <a:off x="2496269" y="1171698"/>
                <a:ext cx="761953" cy="723022"/>
                <a:chOff x="2496269" y="1120652"/>
                <a:chExt cx="761953" cy="723022"/>
              </a:xfrm>
            </p:grpSpPr>
            <p:grpSp>
              <p:nvGrpSpPr>
                <p:cNvPr id="13846" name="Google Shape;13846;p71"/>
                <p:cNvGrpSpPr/>
                <p:nvPr/>
              </p:nvGrpSpPr>
              <p:grpSpPr>
                <a:xfrm>
                  <a:off x="2496269" y="1120652"/>
                  <a:ext cx="761953" cy="723022"/>
                  <a:chOff x="2496269" y="1120652"/>
                  <a:chExt cx="761953" cy="723022"/>
                </a:xfrm>
              </p:grpSpPr>
              <p:grpSp>
                <p:nvGrpSpPr>
                  <p:cNvPr id="13847" name="Google Shape;13847;p71"/>
                  <p:cNvGrpSpPr/>
                  <p:nvPr/>
                </p:nvGrpSpPr>
                <p:grpSpPr>
                  <a:xfrm>
                    <a:off x="2496269" y="1304589"/>
                    <a:ext cx="407089" cy="305057"/>
                    <a:chOff x="2496269" y="1304589"/>
                    <a:chExt cx="407089" cy="305057"/>
                  </a:xfrm>
                </p:grpSpPr>
                <p:sp>
                  <p:nvSpPr>
                    <p:cNvPr id="13848" name="Google Shape;13848;p7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49" name="Google Shape;13849;p7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50" name="Google Shape;13850;p71"/>
                  <p:cNvGrpSpPr/>
                  <p:nvPr/>
                </p:nvGrpSpPr>
                <p:grpSpPr>
                  <a:xfrm>
                    <a:off x="2586468" y="1493376"/>
                    <a:ext cx="358850" cy="349656"/>
                    <a:chOff x="2586468" y="1493376"/>
                    <a:chExt cx="358850" cy="349656"/>
                  </a:xfrm>
                </p:grpSpPr>
                <p:sp>
                  <p:nvSpPr>
                    <p:cNvPr id="13851" name="Google Shape;13851;p7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52" name="Google Shape;13852;p7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53" name="Google Shape;13853;p71"/>
                  <p:cNvGrpSpPr/>
                  <p:nvPr/>
                </p:nvGrpSpPr>
                <p:grpSpPr>
                  <a:xfrm>
                    <a:off x="2807939" y="1494024"/>
                    <a:ext cx="358857" cy="349650"/>
                    <a:chOff x="2807939" y="1494024"/>
                    <a:chExt cx="358857" cy="349650"/>
                  </a:xfrm>
                </p:grpSpPr>
                <p:sp>
                  <p:nvSpPr>
                    <p:cNvPr id="13854" name="Google Shape;13854;p7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55" name="Google Shape;13855;p7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56" name="Google Shape;13856;p71"/>
                  <p:cNvGrpSpPr/>
                  <p:nvPr/>
                </p:nvGrpSpPr>
                <p:grpSpPr>
                  <a:xfrm>
                    <a:off x="2851133" y="1305635"/>
                    <a:ext cx="407089" cy="305057"/>
                    <a:chOff x="2851133" y="1305635"/>
                    <a:chExt cx="407089" cy="305057"/>
                  </a:xfrm>
                </p:grpSpPr>
                <p:sp>
                  <p:nvSpPr>
                    <p:cNvPr id="13857" name="Google Shape;13857;p7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58" name="Google Shape;13858;p7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59" name="Google Shape;13859;p71"/>
                  <p:cNvGrpSpPr/>
                  <p:nvPr/>
                </p:nvGrpSpPr>
                <p:grpSpPr>
                  <a:xfrm>
                    <a:off x="2727495" y="1120652"/>
                    <a:ext cx="300271" cy="396358"/>
                    <a:chOff x="2727495" y="1120652"/>
                    <a:chExt cx="300271" cy="396358"/>
                  </a:xfrm>
                </p:grpSpPr>
                <p:sp>
                  <p:nvSpPr>
                    <p:cNvPr id="13860" name="Google Shape;13860;p7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61" name="Google Shape;13861;p7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862" name="Google Shape;13862;p71"/>
                <p:cNvGrpSpPr/>
                <p:nvPr/>
              </p:nvGrpSpPr>
              <p:grpSpPr>
                <a:xfrm>
                  <a:off x="2722305" y="1350460"/>
                  <a:ext cx="308357" cy="308344"/>
                  <a:chOff x="2722305" y="1350460"/>
                  <a:chExt cx="308357" cy="308344"/>
                </a:xfrm>
              </p:grpSpPr>
              <p:sp>
                <p:nvSpPr>
                  <p:cNvPr id="13863" name="Google Shape;13863;p7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864" name="Google Shape;13864;p71"/>
                  <p:cNvGrpSpPr/>
                  <p:nvPr/>
                </p:nvGrpSpPr>
                <p:grpSpPr>
                  <a:xfrm>
                    <a:off x="2725064" y="1364529"/>
                    <a:ext cx="297954" cy="280182"/>
                    <a:chOff x="2725064" y="1364529"/>
                    <a:chExt cx="297954" cy="280182"/>
                  </a:xfrm>
                </p:grpSpPr>
                <p:sp>
                  <p:nvSpPr>
                    <p:cNvPr id="13865" name="Google Shape;13865;p7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66" name="Google Shape;13866;p7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67" name="Google Shape;13867;p7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68" name="Google Shape;13868;p7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69" name="Google Shape;13869;p7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grpSp>
        <p:sp>
          <p:nvSpPr>
            <p:cNvPr id="13870" name="Google Shape;13870;p7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71" name="Google Shape;13871;p7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72" name="Google Shape;13872;p7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73" name="Google Shape;13873;p7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74" name="Google Shape;13874;p7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75" name="Google Shape;13875;p71"/>
          <p:cNvGrpSpPr/>
          <p:nvPr/>
        </p:nvGrpSpPr>
        <p:grpSpPr>
          <a:xfrm>
            <a:off x="5232748" y="3903283"/>
            <a:ext cx="2092192" cy="788020"/>
            <a:chOff x="3820100" y="3023049"/>
            <a:chExt cx="1303926" cy="491162"/>
          </a:xfrm>
        </p:grpSpPr>
        <p:grpSp>
          <p:nvGrpSpPr>
            <p:cNvPr id="13876" name="Google Shape;13876;p71"/>
            <p:cNvGrpSpPr/>
            <p:nvPr/>
          </p:nvGrpSpPr>
          <p:grpSpPr>
            <a:xfrm>
              <a:off x="3820100" y="3023072"/>
              <a:ext cx="1303926" cy="491139"/>
              <a:chOff x="3820100" y="3023072"/>
              <a:chExt cx="1303926" cy="491139"/>
            </a:xfrm>
          </p:grpSpPr>
          <p:sp>
            <p:nvSpPr>
              <p:cNvPr id="13877" name="Google Shape;13877;p7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78" name="Google Shape;13878;p7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79" name="Google Shape;13879;p71"/>
            <p:cNvGrpSpPr/>
            <p:nvPr/>
          </p:nvGrpSpPr>
          <p:grpSpPr>
            <a:xfrm>
              <a:off x="4132439" y="3023645"/>
              <a:ext cx="393633" cy="177096"/>
              <a:chOff x="4132439" y="3023645"/>
              <a:chExt cx="393633" cy="177096"/>
            </a:xfrm>
          </p:grpSpPr>
          <p:sp>
            <p:nvSpPr>
              <p:cNvPr id="13880" name="Google Shape;13880;p7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81" name="Google Shape;13881;p7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82" name="Google Shape;13882;p71"/>
            <p:cNvGrpSpPr/>
            <p:nvPr/>
          </p:nvGrpSpPr>
          <p:grpSpPr>
            <a:xfrm>
              <a:off x="3921811" y="3023049"/>
              <a:ext cx="1002397" cy="388943"/>
              <a:chOff x="3921811" y="3023049"/>
              <a:chExt cx="1002397" cy="388943"/>
            </a:xfrm>
          </p:grpSpPr>
          <p:sp>
            <p:nvSpPr>
              <p:cNvPr id="13883" name="Google Shape;13883;p7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84" name="Google Shape;13884;p7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885" name="Google Shape;13885;p71"/>
            <p:cNvGrpSpPr/>
            <p:nvPr/>
          </p:nvGrpSpPr>
          <p:grpSpPr>
            <a:xfrm>
              <a:off x="4023645" y="3023049"/>
              <a:ext cx="683032" cy="286722"/>
              <a:chOff x="4023645" y="3023049"/>
              <a:chExt cx="683032" cy="286722"/>
            </a:xfrm>
          </p:grpSpPr>
          <p:sp>
            <p:nvSpPr>
              <p:cNvPr id="13886" name="Google Shape;13886;p7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87" name="Google Shape;13887;p7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888" name="Google Shape;13888;p71"/>
          <p:cNvGrpSpPr/>
          <p:nvPr/>
        </p:nvGrpSpPr>
        <p:grpSpPr>
          <a:xfrm>
            <a:off x="2075577" y="2739077"/>
            <a:ext cx="951363" cy="917367"/>
            <a:chOff x="1706078" y="2092648"/>
            <a:chExt cx="660913" cy="637296"/>
          </a:xfrm>
        </p:grpSpPr>
        <p:sp>
          <p:nvSpPr>
            <p:cNvPr id="13889" name="Google Shape;13889;p7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3890" name="Google Shape;13890;p71"/>
            <p:cNvGrpSpPr/>
            <p:nvPr/>
          </p:nvGrpSpPr>
          <p:grpSpPr>
            <a:xfrm>
              <a:off x="1706078" y="2092648"/>
              <a:ext cx="660913" cy="575241"/>
              <a:chOff x="1706078" y="2092648"/>
              <a:chExt cx="660913" cy="575241"/>
            </a:xfrm>
          </p:grpSpPr>
          <p:sp>
            <p:nvSpPr>
              <p:cNvPr id="13891" name="Google Shape;13891;p7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2" name="Google Shape;13892;p7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3" name="Google Shape;13893;p7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3894" name="Google Shape;13894;p71"/>
          <p:cNvGrpSpPr/>
          <p:nvPr/>
        </p:nvGrpSpPr>
        <p:grpSpPr>
          <a:xfrm>
            <a:off x="8424723" y="1562475"/>
            <a:ext cx="1756612" cy="912224"/>
            <a:chOff x="238125" y="999450"/>
            <a:chExt cx="7140700" cy="3708225"/>
          </a:xfrm>
        </p:grpSpPr>
        <p:sp>
          <p:nvSpPr>
            <p:cNvPr id="13895" name="Google Shape;13895;p7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6" name="Google Shape;13896;p7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7" name="Google Shape;13897;p7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8" name="Google Shape;13898;p7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899" name="Google Shape;13899;p7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00" name="Google Shape;13900;p7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01" name="Google Shape;13901;p7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02" name="Google Shape;13902;p7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03" name="Google Shape;13903;p7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907"/>
        <p:cNvGrpSpPr/>
        <p:nvPr/>
      </p:nvGrpSpPr>
      <p:grpSpPr>
        <a:xfrm>
          <a:off x="0" y="0"/>
          <a:ext cx="0" cy="0"/>
          <a:chOff x="0" y="0"/>
          <a:chExt cx="0" cy="0"/>
        </a:xfrm>
      </p:grpSpPr>
      <p:grpSp>
        <p:nvGrpSpPr>
          <p:cNvPr id="13908" name="Google Shape;13908;p72"/>
          <p:cNvGrpSpPr/>
          <p:nvPr/>
        </p:nvGrpSpPr>
        <p:grpSpPr>
          <a:xfrm>
            <a:off x="972318" y="1572887"/>
            <a:ext cx="2181489" cy="2034859"/>
            <a:chOff x="729238" y="1179665"/>
            <a:chExt cx="1636117" cy="1526144"/>
          </a:xfrm>
        </p:grpSpPr>
        <p:grpSp>
          <p:nvGrpSpPr>
            <p:cNvPr id="13909" name="Google Shape;13909;p72"/>
            <p:cNvGrpSpPr/>
            <p:nvPr/>
          </p:nvGrpSpPr>
          <p:grpSpPr>
            <a:xfrm>
              <a:off x="729238" y="1179665"/>
              <a:ext cx="80700" cy="1526144"/>
              <a:chOff x="729238" y="1179665"/>
              <a:chExt cx="80700" cy="1526144"/>
            </a:xfrm>
          </p:grpSpPr>
          <p:sp>
            <p:nvSpPr>
              <p:cNvPr id="13910" name="Google Shape;13910;p72"/>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1" name="Google Shape;13911;p72"/>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2" name="Google Shape;13912;p72"/>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3" name="Google Shape;13913;p72"/>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4" name="Google Shape;13914;p72"/>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5" name="Google Shape;13915;p72"/>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6" name="Google Shape;13916;p72"/>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7" name="Google Shape;13917;p72"/>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8" name="Google Shape;13918;p72"/>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19" name="Google Shape;13919;p72"/>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920" name="Google Shape;13920;p72"/>
            <p:cNvGrpSpPr/>
            <p:nvPr/>
          </p:nvGrpSpPr>
          <p:grpSpPr>
            <a:xfrm>
              <a:off x="903098" y="1179665"/>
              <a:ext cx="80700" cy="1526144"/>
              <a:chOff x="903098" y="1179665"/>
              <a:chExt cx="80700" cy="1526144"/>
            </a:xfrm>
          </p:grpSpPr>
          <p:sp>
            <p:nvSpPr>
              <p:cNvPr id="13921" name="Google Shape;13921;p72"/>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2" name="Google Shape;13922;p72"/>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3" name="Google Shape;13923;p72"/>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4" name="Google Shape;13924;p72"/>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5" name="Google Shape;13925;p72"/>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6" name="Google Shape;13926;p72"/>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7" name="Google Shape;13927;p72"/>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8" name="Google Shape;13928;p72"/>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29" name="Google Shape;13929;p72"/>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0" name="Google Shape;13930;p72"/>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931" name="Google Shape;13931;p72"/>
            <p:cNvGrpSpPr/>
            <p:nvPr/>
          </p:nvGrpSpPr>
          <p:grpSpPr>
            <a:xfrm>
              <a:off x="1076958" y="1179665"/>
              <a:ext cx="80700" cy="1526144"/>
              <a:chOff x="1076958" y="1179665"/>
              <a:chExt cx="80700" cy="1526144"/>
            </a:xfrm>
          </p:grpSpPr>
          <p:sp>
            <p:nvSpPr>
              <p:cNvPr id="13932" name="Google Shape;13932;p72"/>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3" name="Google Shape;13933;p72"/>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4" name="Google Shape;13934;p72"/>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5" name="Google Shape;13935;p72"/>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6" name="Google Shape;13936;p72"/>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7" name="Google Shape;13937;p72"/>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8" name="Google Shape;13938;p72"/>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39" name="Google Shape;13939;p72"/>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0" name="Google Shape;13940;p72"/>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1" name="Google Shape;13941;p72"/>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942" name="Google Shape;13942;p72"/>
            <p:cNvGrpSpPr/>
            <p:nvPr/>
          </p:nvGrpSpPr>
          <p:grpSpPr>
            <a:xfrm>
              <a:off x="1247707" y="1179665"/>
              <a:ext cx="80700" cy="1526144"/>
              <a:chOff x="1247707" y="1179665"/>
              <a:chExt cx="80700" cy="1526144"/>
            </a:xfrm>
          </p:grpSpPr>
          <p:sp>
            <p:nvSpPr>
              <p:cNvPr id="13943" name="Google Shape;13943;p72"/>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4" name="Google Shape;13944;p72"/>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5" name="Google Shape;13945;p72"/>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6" name="Google Shape;13946;p72"/>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7" name="Google Shape;13947;p72"/>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8" name="Google Shape;13948;p72"/>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49" name="Google Shape;13949;p72"/>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0" name="Google Shape;13950;p72"/>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1" name="Google Shape;13951;p72"/>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2" name="Google Shape;13952;p72"/>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953" name="Google Shape;13953;p72"/>
            <p:cNvGrpSpPr/>
            <p:nvPr/>
          </p:nvGrpSpPr>
          <p:grpSpPr>
            <a:xfrm>
              <a:off x="1421567" y="1179665"/>
              <a:ext cx="80700" cy="1526144"/>
              <a:chOff x="1421567" y="1179665"/>
              <a:chExt cx="80700" cy="1526144"/>
            </a:xfrm>
          </p:grpSpPr>
          <p:sp>
            <p:nvSpPr>
              <p:cNvPr id="13954" name="Google Shape;13954;p72"/>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5" name="Google Shape;13955;p72"/>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6" name="Google Shape;13956;p72"/>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7" name="Google Shape;13957;p72"/>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8" name="Google Shape;13958;p72"/>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59" name="Google Shape;13959;p72"/>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0" name="Google Shape;13960;p72"/>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1" name="Google Shape;13961;p72"/>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2" name="Google Shape;13962;p72"/>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3" name="Google Shape;13963;p72"/>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964" name="Google Shape;13964;p72"/>
            <p:cNvGrpSpPr/>
            <p:nvPr/>
          </p:nvGrpSpPr>
          <p:grpSpPr>
            <a:xfrm>
              <a:off x="1592327" y="1179665"/>
              <a:ext cx="80700" cy="1526144"/>
              <a:chOff x="1592327" y="1179665"/>
              <a:chExt cx="80700" cy="1526144"/>
            </a:xfrm>
          </p:grpSpPr>
          <p:sp>
            <p:nvSpPr>
              <p:cNvPr id="13965" name="Google Shape;13965;p72"/>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6" name="Google Shape;13966;p72"/>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7" name="Google Shape;13967;p72"/>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8" name="Google Shape;13968;p72"/>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69" name="Google Shape;13969;p72"/>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0" name="Google Shape;13970;p72"/>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1" name="Google Shape;13971;p72"/>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2" name="Google Shape;13972;p72"/>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3" name="Google Shape;13973;p72"/>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4" name="Google Shape;13974;p72"/>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975" name="Google Shape;13975;p72"/>
            <p:cNvGrpSpPr/>
            <p:nvPr/>
          </p:nvGrpSpPr>
          <p:grpSpPr>
            <a:xfrm>
              <a:off x="1766187" y="1179665"/>
              <a:ext cx="80700" cy="1526144"/>
              <a:chOff x="1766187" y="1179665"/>
              <a:chExt cx="80700" cy="1526144"/>
            </a:xfrm>
          </p:grpSpPr>
          <p:sp>
            <p:nvSpPr>
              <p:cNvPr id="13976" name="Google Shape;13976;p72"/>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7" name="Google Shape;13977;p72"/>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8" name="Google Shape;13978;p72"/>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79" name="Google Shape;13979;p72"/>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0" name="Google Shape;13980;p72"/>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1" name="Google Shape;13981;p72"/>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2" name="Google Shape;13982;p72"/>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3" name="Google Shape;13983;p72"/>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4" name="Google Shape;13984;p72"/>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5" name="Google Shape;13985;p72"/>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986" name="Google Shape;13986;p72"/>
            <p:cNvGrpSpPr/>
            <p:nvPr/>
          </p:nvGrpSpPr>
          <p:grpSpPr>
            <a:xfrm>
              <a:off x="1936935" y="1179665"/>
              <a:ext cx="80700" cy="1526144"/>
              <a:chOff x="1936935" y="1179665"/>
              <a:chExt cx="80700" cy="1526144"/>
            </a:xfrm>
          </p:grpSpPr>
          <p:sp>
            <p:nvSpPr>
              <p:cNvPr id="13987" name="Google Shape;13987;p72"/>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8" name="Google Shape;13988;p72"/>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89" name="Google Shape;13989;p72"/>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0" name="Google Shape;13990;p72"/>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1" name="Google Shape;13991;p72"/>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2" name="Google Shape;13992;p72"/>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3" name="Google Shape;13993;p72"/>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4" name="Google Shape;13994;p72"/>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5" name="Google Shape;13995;p72"/>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6" name="Google Shape;13996;p72"/>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3997" name="Google Shape;13997;p72"/>
            <p:cNvGrpSpPr/>
            <p:nvPr/>
          </p:nvGrpSpPr>
          <p:grpSpPr>
            <a:xfrm>
              <a:off x="2110795" y="1179665"/>
              <a:ext cx="80700" cy="1526144"/>
              <a:chOff x="2110795" y="1179665"/>
              <a:chExt cx="80700" cy="1526144"/>
            </a:xfrm>
          </p:grpSpPr>
          <p:sp>
            <p:nvSpPr>
              <p:cNvPr id="13998" name="Google Shape;13998;p72"/>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3999" name="Google Shape;13999;p72"/>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0" name="Google Shape;14000;p72"/>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1" name="Google Shape;14001;p72"/>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2" name="Google Shape;14002;p72"/>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3" name="Google Shape;14003;p72"/>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4" name="Google Shape;14004;p72"/>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5" name="Google Shape;14005;p72"/>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6" name="Google Shape;14006;p72"/>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07" name="Google Shape;14007;p72"/>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08" name="Google Shape;14008;p72"/>
            <p:cNvGrpSpPr/>
            <p:nvPr/>
          </p:nvGrpSpPr>
          <p:grpSpPr>
            <a:xfrm>
              <a:off x="2284655" y="1179665"/>
              <a:ext cx="80700" cy="1526144"/>
              <a:chOff x="2284655" y="1179665"/>
              <a:chExt cx="80700" cy="1526144"/>
            </a:xfrm>
          </p:grpSpPr>
          <p:sp>
            <p:nvSpPr>
              <p:cNvPr id="14009" name="Google Shape;14009;p72"/>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0" name="Google Shape;14010;p72"/>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1" name="Google Shape;14011;p72"/>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2" name="Google Shape;14012;p72"/>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3" name="Google Shape;14013;p72"/>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4" name="Google Shape;14014;p72"/>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5" name="Google Shape;14015;p72"/>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6" name="Google Shape;14016;p72"/>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7" name="Google Shape;14017;p72"/>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18" name="Google Shape;14018;p72"/>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4019" name="Google Shape;14019;p72"/>
          <p:cNvGrpSpPr/>
          <p:nvPr/>
        </p:nvGrpSpPr>
        <p:grpSpPr>
          <a:xfrm>
            <a:off x="3498539" y="1598405"/>
            <a:ext cx="1818997" cy="1469511"/>
            <a:chOff x="2623904" y="1198803"/>
            <a:chExt cx="1364248" cy="1102133"/>
          </a:xfrm>
        </p:grpSpPr>
        <p:grpSp>
          <p:nvGrpSpPr>
            <p:cNvPr id="14020" name="Google Shape;14020;p72"/>
            <p:cNvGrpSpPr/>
            <p:nvPr/>
          </p:nvGrpSpPr>
          <p:grpSpPr>
            <a:xfrm>
              <a:off x="2623907" y="1198803"/>
              <a:ext cx="1364245" cy="273000"/>
              <a:chOff x="2623907" y="1198803"/>
              <a:chExt cx="1364245" cy="273000"/>
            </a:xfrm>
          </p:grpSpPr>
          <p:sp>
            <p:nvSpPr>
              <p:cNvPr id="14021" name="Google Shape;14021;p72"/>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2" name="Google Shape;14022;p72"/>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3" name="Google Shape;14023;p72"/>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4" name="Google Shape;14024;p72"/>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5" name="Google Shape;14025;p72"/>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26" name="Google Shape;14026;p72"/>
            <p:cNvGrpSpPr/>
            <p:nvPr/>
          </p:nvGrpSpPr>
          <p:grpSpPr>
            <a:xfrm>
              <a:off x="2623904" y="1476964"/>
              <a:ext cx="1364245" cy="273000"/>
              <a:chOff x="2623904" y="1476964"/>
              <a:chExt cx="1364245" cy="273000"/>
            </a:xfrm>
          </p:grpSpPr>
          <p:sp>
            <p:nvSpPr>
              <p:cNvPr id="14027" name="Google Shape;14027;p72"/>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8" name="Google Shape;14028;p72"/>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29" name="Google Shape;14029;p72"/>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0" name="Google Shape;14030;p72"/>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1" name="Google Shape;14031;p72"/>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32" name="Google Shape;14032;p72"/>
            <p:cNvGrpSpPr/>
            <p:nvPr/>
          </p:nvGrpSpPr>
          <p:grpSpPr>
            <a:xfrm>
              <a:off x="2623907" y="1749775"/>
              <a:ext cx="1364245" cy="273000"/>
              <a:chOff x="2623907" y="1749775"/>
              <a:chExt cx="1364245" cy="273000"/>
            </a:xfrm>
          </p:grpSpPr>
          <p:sp>
            <p:nvSpPr>
              <p:cNvPr id="14033" name="Google Shape;14033;p72"/>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4" name="Google Shape;14034;p72"/>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5" name="Google Shape;14035;p72"/>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6" name="Google Shape;14036;p72"/>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37" name="Google Shape;14037;p72"/>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38" name="Google Shape;14038;p72"/>
            <p:cNvGrpSpPr/>
            <p:nvPr/>
          </p:nvGrpSpPr>
          <p:grpSpPr>
            <a:xfrm>
              <a:off x="2623904" y="2027936"/>
              <a:ext cx="1364245" cy="273000"/>
              <a:chOff x="2623904" y="2027936"/>
              <a:chExt cx="1364245" cy="273000"/>
            </a:xfrm>
          </p:grpSpPr>
          <p:sp>
            <p:nvSpPr>
              <p:cNvPr id="14039" name="Google Shape;14039;p72"/>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0" name="Google Shape;14040;p72"/>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1" name="Google Shape;14041;p72"/>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2" name="Google Shape;14042;p72"/>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3" name="Google Shape;14043;p72"/>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4044" name="Google Shape;14044;p72"/>
          <p:cNvGrpSpPr/>
          <p:nvPr/>
        </p:nvGrpSpPr>
        <p:grpSpPr>
          <a:xfrm>
            <a:off x="3484487" y="3543982"/>
            <a:ext cx="1850055" cy="212165"/>
            <a:chOff x="3200660" y="2180272"/>
            <a:chExt cx="2563824" cy="378237"/>
          </a:xfrm>
        </p:grpSpPr>
        <p:sp>
          <p:nvSpPr>
            <p:cNvPr id="14045" name="Google Shape;14045;p7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6" name="Google Shape;14046;p7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7" name="Google Shape;14047;p7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8" name="Google Shape;14048;p7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49" name="Google Shape;14049;p7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0" name="Google Shape;14050;p7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1" name="Google Shape;14051;p7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2" name="Google Shape;14052;p7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3" name="Google Shape;14053;p7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4" name="Google Shape;14054;p7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5" name="Google Shape;14055;p7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6" name="Google Shape;14056;p7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7" name="Google Shape;14057;p7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8" name="Google Shape;14058;p7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59" name="Google Shape;14059;p7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60" name="Google Shape;14060;p7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61" name="Google Shape;14061;p7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62" name="Google Shape;14062;p7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63" name="Google Shape;14063;p72"/>
          <p:cNvGrpSpPr/>
          <p:nvPr/>
        </p:nvGrpSpPr>
        <p:grpSpPr>
          <a:xfrm>
            <a:off x="3479853" y="3914416"/>
            <a:ext cx="1854003" cy="212833"/>
            <a:chOff x="3530150" y="2790075"/>
            <a:chExt cx="1962600" cy="225300"/>
          </a:xfrm>
        </p:grpSpPr>
        <p:sp>
          <p:nvSpPr>
            <p:cNvPr id="14064" name="Google Shape;14064;p72"/>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65" name="Google Shape;14065;p72"/>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66" name="Google Shape;14066;p72"/>
          <p:cNvGrpSpPr/>
          <p:nvPr/>
        </p:nvGrpSpPr>
        <p:grpSpPr>
          <a:xfrm>
            <a:off x="3480725" y="4285517"/>
            <a:ext cx="1882172" cy="205015"/>
            <a:chOff x="3558802" y="4011427"/>
            <a:chExt cx="1866000" cy="111300"/>
          </a:xfrm>
        </p:grpSpPr>
        <p:sp>
          <p:nvSpPr>
            <p:cNvPr id="14067" name="Google Shape;14067;p72"/>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68" name="Google Shape;14068;p72"/>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69" name="Google Shape;14069;p72"/>
          <p:cNvGrpSpPr/>
          <p:nvPr/>
        </p:nvGrpSpPr>
        <p:grpSpPr>
          <a:xfrm>
            <a:off x="3480314" y="3226049"/>
            <a:ext cx="1844671" cy="159665"/>
            <a:chOff x="3465975" y="2270276"/>
            <a:chExt cx="1986364" cy="171929"/>
          </a:xfrm>
        </p:grpSpPr>
        <p:sp>
          <p:nvSpPr>
            <p:cNvPr id="14070" name="Google Shape;14070;p7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1" name="Google Shape;14071;p7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2" name="Google Shape;14072;p72"/>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3" name="Google Shape;14073;p72"/>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4" name="Google Shape;14074;p72"/>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5" name="Google Shape;14075;p7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6" name="Google Shape;14076;p72"/>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77" name="Google Shape;14077;p72"/>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78" name="Google Shape;14078;p72"/>
          <p:cNvGrpSpPr/>
          <p:nvPr/>
        </p:nvGrpSpPr>
        <p:grpSpPr>
          <a:xfrm>
            <a:off x="3494992" y="5044250"/>
            <a:ext cx="1826041" cy="260613"/>
            <a:chOff x="723300" y="4253549"/>
            <a:chExt cx="2276482" cy="324900"/>
          </a:xfrm>
        </p:grpSpPr>
        <p:sp>
          <p:nvSpPr>
            <p:cNvPr id="14079" name="Google Shape;14079;p7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0" name="Google Shape;14080;p7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1" name="Google Shape;14081;p7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2" name="Google Shape;14082;p7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3" name="Google Shape;14083;p72"/>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84" name="Google Shape;14084;p72"/>
          <p:cNvGrpSpPr/>
          <p:nvPr/>
        </p:nvGrpSpPr>
        <p:grpSpPr>
          <a:xfrm>
            <a:off x="3481071" y="4645823"/>
            <a:ext cx="1852088" cy="240159"/>
            <a:chOff x="705948" y="3788465"/>
            <a:chExt cx="2308953" cy="299400"/>
          </a:xfrm>
        </p:grpSpPr>
        <p:sp>
          <p:nvSpPr>
            <p:cNvPr id="14085" name="Google Shape;14085;p72"/>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6" name="Google Shape;14086;p72"/>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7" name="Google Shape;14087;p72"/>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8" name="Google Shape;14088;p72"/>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89" name="Google Shape;14089;p72"/>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90" name="Google Shape;14090;p72"/>
          <p:cNvGrpSpPr/>
          <p:nvPr/>
        </p:nvGrpSpPr>
        <p:grpSpPr>
          <a:xfrm>
            <a:off x="3544989" y="5463129"/>
            <a:ext cx="1739479" cy="392099"/>
            <a:chOff x="2658741" y="4097347"/>
            <a:chExt cx="1304609" cy="294074"/>
          </a:xfrm>
        </p:grpSpPr>
        <p:grpSp>
          <p:nvGrpSpPr>
            <p:cNvPr id="14091" name="Google Shape;14091;p72"/>
            <p:cNvGrpSpPr/>
            <p:nvPr/>
          </p:nvGrpSpPr>
          <p:grpSpPr>
            <a:xfrm>
              <a:off x="2658741" y="4097347"/>
              <a:ext cx="118572" cy="294074"/>
              <a:chOff x="3343310" y="4475555"/>
              <a:chExt cx="127717" cy="316753"/>
            </a:xfrm>
          </p:grpSpPr>
          <p:sp>
            <p:nvSpPr>
              <p:cNvPr id="14092" name="Google Shape;14092;p7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93" name="Google Shape;14093;p7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94" name="Google Shape;14094;p72"/>
            <p:cNvGrpSpPr/>
            <p:nvPr/>
          </p:nvGrpSpPr>
          <p:grpSpPr>
            <a:xfrm>
              <a:off x="3815519" y="4098388"/>
              <a:ext cx="147831" cy="291991"/>
              <a:chOff x="3527539" y="4476677"/>
              <a:chExt cx="159232" cy="314510"/>
            </a:xfrm>
          </p:grpSpPr>
          <p:sp>
            <p:nvSpPr>
              <p:cNvPr id="14095" name="Google Shape;14095;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96" name="Google Shape;14096;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097" name="Google Shape;14097;p72"/>
            <p:cNvGrpSpPr/>
            <p:nvPr/>
          </p:nvGrpSpPr>
          <p:grpSpPr>
            <a:xfrm>
              <a:off x="3511696" y="4098388"/>
              <a:ext cx="147831" cy="291991"/>
              <a:chOff x="3527539" y="4476677"/>
              <a:chExt cx="159232" cy="314510"/>
            </a:xfrm>
          </p:grpSpPr>
          <p:sp>
            <p:nvSpPr>
              <p:cNvPr id="14098" name="Google Shape;14098;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099" name="Google Shape;14099;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00" name="Google Shape;14100;p72"/>
            <p:cNvGrpSpPr/>
            <p:nvPr/>
          </p:nvGrpSpPr>
          <p:grpSpPr>
            <a:xfrm>
              <a:off x="3207874" y="4098388"/>
              <a:ext cx="147831" cy="291991"/>
              <a:chOff x="3527539" y="4476677"/>
              <a:chExt cx="159232" cy="314510"/>
            </a:xfrm>
          </p:grpSpPr>
          <p:sp>
            <p:nvSpPr>
              <p:cNvPr id="14101" name="Google Shape;14101;p7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02" name="Google Shape;14102;p7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03" name="Google Shape;14103;p72"/>
            <p:cNvGrpSpPr/>
            <p:nvPr/>
          </p:nvGrpSpPr>
          <p:grpSpPr>
            <a:xfrm>
              <a:off x="2933305" y="4097347"/>
              <a:ext cx="118572" cy="294074"/>
              <a:chOff x="3343310" y="4475555"/>
              <a:chExt cx="127717" cy="316753"/>
            </a:xfrm>
          </p:grpSpPr>
          <p:sp>
            <p:nvSpPr>
              <p:cNvPr id="14104" name="Google Shape;14104;p7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05" name="Google Shape;14105;p7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4106" name="Google Shape;14106;p72"/>
          <p:cNvGrpSpPr/>
          <p:nvPr/>
        </p:nvGrpSpPr>
        <p:grpSpPr>
          <a:xfrm>
            <a:off x="5703429" y="2773959"/>
            <a:ext cx="1911761" cy="255335"/>
            <a:chOff x="4273350" y="2080469"/>
            <a:chExt cx="1433821" cy="191501"/>
          </a:xfrm>
        </p:grpSpPr>
        <p:grpSp>
          <p:nvGrpSpPr>
            <p:cNvPr id="14107" name="Google Shape;14107;p72"/>
            <p:cNvGrpSpPr/>
            <p:nvPr/>
          </p:nvGrpSpPr>
          <p:grpSpPr>
            <a:xfrm>
              <a:off x="4273350" y="2080469"/>
              <a:ext cx="1433821" cy="0"/>
              <a:chOff x="5224975" y="2962250"/>
              <a:chExt cx="1544400" cy="0"/>
            </a:xfrm>
          </p:grpSpPr>
          <p:cxnSp>
            <p:nvCxnSpPr>
              <p:cNvPr id="14108" name="Google Shape;14108;p7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4109" name="Google Shape;14109;p72"/>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4110" name="Google Shape;14110;p72"/>
            <p:cNvGrpSpPr/>
            <p:nvPr/>
          </p:nvGrpSpPr>
          <p:grpSpPr>
            <a:xfrm>
              <a:off x="4273350" y="2271969"/>
              <a:ext cx="1433821" cy="0"/>
              <a:chOff x="5224975" y="2962250"/>
              <a:chExt cx="1544400" cy="0"/>
            </a:xfrm>
          </p:grpSpPr>
          <p:cxnSp>
            <p:nvCxnSpPr>
              <p:cNvPr id="14111" name="Google Shape;14111;p72"/>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4112" name="Google Shape;14112;p72"/>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4113" name="Google Shape;14113;p72"/>
          <p:cNvGrpSpPr/>
          <p:nvPr/>
        </p:nvGrpSpPr>
        <p:grpSpPr>
          <a:xfrm>
            <a:off x="5705502" y="1577382"/>
            <a:ext cx="1907615" cy="991185"/>
            <a:chOff x="5159450" y="1919950"/>
            <a:chExt cx="1541050" cy="862500"/>
          </a:xfrm>
        </p:grpSpPr>
        <p:sp>
          <p:nvSpPr>
            <p:cNvPr id="14114" name="Google Shape;14114;p7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4115" name="Google Shape;14115;p72"/>
            <p:cNvGrpSpPr/>
            <p:nvPr/>
          </p:nvGrpSpPr>
          <p:grpSpPr>
            <a:xfrm>
              <a:off x="5159450" y="1919950"/>
              <a:ext cx="1541050" cy="862500"/>
              <a:chOff x="5159450" y="1919950"/>
              <a:chExt cx="1541050" cy="862500"/>
            </a:xfrm>
          </p:grpSpPr>
          <p:cxnSp>
            <p:nvCxnSpPr>
              <p:cNvPr id="14116" name="Google Shape;14116;p7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4117" name="Google Shape;14117;p7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4118" name="Google Shape;14118;p72"/>
          <p:cNvGrpSpPr/>
          <p:nvPr/>
        </p:nvGrpSpPr>
        <p:grpSpPr>
          <a:xfrm>
            <a:off x="5692319" y="3208486"/>
            <a:ext cx="1933979" cy="1402783"/>
            <a:chOff x="5230575" y="1554475"/>
            <a:chExt cx="2137150" cy="1550150"/>
          </a:xfrm>
        </p:grpSpPr>
        <p:sp>
          <p:nvSpPr>
            <p:cNvPr id="14119" name="Google Shape;14119;p72"/>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0" name="Google Shape;14120;p72"/>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1" name="Google Shape;14121;p72"/>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2" name="Google Shape;14122;p72"/>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3" name="Google Shape;14123;p72"/>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4" name="Google Shape;14124;p72"/>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5" name="Google Shape;14125;p72"/>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6" name="Google Shape;14126;p72"/>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7" name="Google Shape;14127;p72"/>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8" name="Google Shape;14128;p72"/>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29" name="Google Shape;14129;p72"/>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30" name="Google Shape;14130;p72"/>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31" name="Google Shape;14131;p72"/>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32" name="Google Shape;14132;p72"/>
          <p:cNvGrpSpPr/>
          <p:nvPr/>
        </p:nvGrpSpPr>
        <p:grpSpPr>
          <a:xfrm rot="10800000">
            <a:off x="5714387" y="4664737"/>
            <a:ext cx="1889844" cy="1183928"/>
            <a:chOff x="5645403" y="2920021"/>
            <a:chExt cx="2650800" cy="2180614"/>
          </a:xfrm>
        </p:grpSpPr>
        <p:sp>
          <p:nvSpPr>
            <p:cNvPr id="14133" name="Google Shape;14133;p72"/>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134" name="Google Shape;14134;p72"/>
            <p:cNvCxnSpPr>
              <a:stCxn id="14133"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4135" name="Google Shape;14135;p72"/>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136" name="Google Shape;14136;p72"/>
            <p:cNvCxnSpPr>
              <a:endCxn id="14135"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4137" name="Google Shape;14137;p72"/>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138" name="Google Shape;14138;p72"/>
            <p:cNvCxnSpPr>
              <a:stCxn id="14137"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4139" name="Google Shape;14139;p72"/>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140" name="Google Shape;14140;p72"/>
            <p:cNvCxnSpPr>
              <a:endCxn id="14139"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4141" name="Google Shape;14141;p72"/>
          <p:cNvGrpSpPr/>
          <p:nvPr/>
        </p:nvGrpSpPr>
        <p:grpSpPr>
          <a:xfrm>
            <a:off x="9848201" y="3202545"/>
            <a:ext cx="1428991" cy="1362105"/>
            <a:chOff x="7189833" y="2022667"/>
            <a:chExt cx="1251159" cy="1192597"/>
          </a:xfrm>
        </p:grpSpPr>
        <p:sp>
          <p:nvSpPr>
            <p:cNvPr id="14142" name="Google Shape;14142;p72"/>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43" name="Google Shape;14143;p72"/>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44" name="Google Shape;14144;p72"/>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45" name="Google Shape;14145;p72"/>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46" name="Google Shape;14146;p72"/>
          <p:cNvGrpSpPr/>
          <p:nvPr/>
        </p:nvGrpSpPr>
        <p:grpSpPr>
          <a:xfrm>
            <a:off x="969895" y="3771087"/>
            <a:ext cx="2260499" cy="2081116"/>
            <a:chOff x="727421" y="2828315"/>
            <a:chExt cx="1695374" cy="1560837"/>
          </a:xfrm>
        </p:grpSpPr>
        <p:grpSp>
          <p:nvGrpSpPr>
            <p:cNvPr id="14147" name="Google Shape;14147;p72"/>
            <p:cNvGrpSpPr/>
            <p:nvPr/>
          </p:nvGrpSpPr>
          <p:grpSpPr>
            <a:xfrm>
              <a:off x="819108" y="2882501"/>
              <a:ext cx="103104" cy="1426186"/>
              <a:chOff x="4674013" y="3100904"/>
              <a:chExt cx="122758" cy="1698043"/>
            </a:xfrm>
          </p:grpSpPr>
          <p:sp>
            <p:nvSpPr>
              <p:cNvPr id="14148" name="Google Shape;14148;p7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49" name="Google Shape;14149;p7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0" name="Google Shape;14150;p7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1" name="Google Shape;14151;p7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2" name="Google Shape;14152;p7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3" name="Google Shape;14153;p7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4" name="Google Shape;14154;p7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55" name="Google Shape;14155;p72"/>
            <p:cNvGrpSpPr/>
            <p:nvPr/>
          </p:nvGrpSpPr>
          <p:grpSpPr>
            <a:xfrm>
              <a:off x="1062475" y="2882501"/>
              <a:ext cx="103104" cy="1426186"/>
              <a:chOff x="4940438" y="3100904"/>
              <a:chExt cx="122758" cy="1698043"/>
            </a:xfrm>
          </p:grpSpPr>
          <p:sp>
            <p:nvSpPr>
              <p:cNvPr id="14156" name="Google Shape;14156;p7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7" name="Google Shape;14157;p7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8" name="Google Shape;14158;p7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59" name="Google Shape;14159;p7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0" name="Google Shape;14160;p7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1" name="Google Shape;14161;p7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2" name="Google Shape;14162;p7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63" name="Google Shape;14163;p72"/>
            <p:cNvGrpSpPr/>
            <p:nvPr/>
          </p:nvGrpSpPr>
          <p:grpSpPr>
            <a:xfrm>
              <a:off x="1299324" y="2882501"/>
              <a:ext cx="103104" cy="1426186"/>
              <a:chOff x="5206863" y="3100904"/>
              <a:chExt cx="122758" cy="1698043"/>
            </a:xfrm>
          </p:grpSpPr>
          <p:sp>
            <p:nvSpPr>
              <p:cNvPr id="14164" name="Google Shape;14164;p7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5" name="Google Shape;14165;p7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6" name="Google Shape;14166;p7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7" name="Google Shape;14167;p7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8" name="Google Shape;14168;p7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69" name="Google Shape;14169;p7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0" name="Google Shape;14170;p7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71" name="Google Shape;14171;p72"/>
            <p:cNvGrpSpPr/>
            <p:nvPr/>
          </p:nvGrpSpPr>
          <p:grpSpPr>
            <a:xfrm>
              <a:off x="1786057" y="2882501"/>
              <a:ext cx="103104" cy="1426186"/>
              <a:chOff x="6006138" y="3143629"/>
              <a:chExt cx="122758" cy="1698043"/>
            </a:xfrm>
          </p:grpSpPr>
          <p:sp>
            <p:nvSpPr>
              <p:cNvPr id="14172" name="Google Shape;14172;p7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3" name="Google Shape;14173;p7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4" name="Google Shape;14174;p7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5" name="Google Shape;14175;p7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6" name="Google Shape;14176;p7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7" name="Google Shape;14177;p7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78" name="Google Shape;14178;p7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79" name="Google Shape;14179;p72"/>
            <p:cNvGrpSpPr/>
            <p:nvPr/>
          </p:nvGrpSpPr>
          <p:grpSpPr>
            <a:xfrm>
              <a:off x="2029422" y="2882501"/>
              <a:ext cx="103104" cy="1426186"/>
              <a:chOff x="6805413" y="3100904"/>
              <a:chExt cx="122758" cy="1698043"/>
            </a:xfrm>
          </p:grpSpPr>
          <p:sp>
            <p:nvSpPr>
              <p:cNvPr id="14180" name="Google Shape;14180;p7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1" name="Google Shape;14181;p7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2" name="Google Shape;14182;p7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3" name="Google Shape;14183;p7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4" name="Google Shape;14184;p7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5" name="Google Shape;14185;p7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86" name="Google Shape;14186;p7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87" name="Google Shape;14187;p72"/>
            <p:cNvGrpSpPr/>
            <p:nvPr/>
          </p:nvGrpSpPr>
          <p:grpSpPr>
            <a:xfrm>
              <a:off x="727421" y="2828315"/>
              <a:ext cx="1695374" cy="1560837"/>
              <a:chOff x="734799" y="2782450"/>
              <a:chExt cx="1571100" cy="1577400"/>
            </a:xfrm>
          </p:grpSpPr>
          <p:cxnSp>
            <p:nvCxnSpPr>
              <p:cNvPr id="14188" name="Google Shape;14188;p7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4189" name="Google Shape;14189;p7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4190" name="Google Shape;14190;p72"/>
            <p:cNvGrpSpPr/>
            <p:nvPr/>
          </p:nvGrpSpPr>
          <p:grpSpPr>
            <a:xfrm>
              <a:off x="2272795" y="2882501"/>
              <a:ext cx="103104" cy="1426186"/>
              <a:chOff x="5206863" y="3100904"/>
              <a:chExt cx="122758" cy="1698043"/>
            </a:xfrm>
          </p:grpSpPr>
          <p:sp>
            <p:nvSpPr>
              <p:cNvPr id="14191" name="Google Shape;14191;p7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2" name="Google Shape;14192;p7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3" name="Google Shape;14193;p7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4" name="Google Shape;14194;p7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5" name="Google Shape;14195;p7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6" name="Google Shape;14196;p7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197" name="Google Shape;14197;p7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198" name="Google Shape;14198;p72"/>
            <p:cNvGrpSpPr/>
            <p:nvPr/>
          </p:nvGrpSpPr>
          <p:grpSpPr>
            <a:xfrm>
              <a:off x="1542694" y="2882501"/>
              <a:ext cx="103104" cy="1426186"/>
              <a:chOff x="6006138" y="3143629"/>
              <a:chExt cx="122758" cy="1698043"/>
            </a:xfrm>
          </p:grpSpPr>
          <p:sp>
            <p:nvSpPr>
              <p:cNvPr id="14199" name="Google Shape;14199;p7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0" name="Google Shape;14200;p7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1" name="Google Shape;14201;p7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2" name="Google Shape;14202;p7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3" name="Google Shape;14203;p7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4" name="Google Shape;14204;p7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5" name="Google Shape;14205;p7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grpSp>
        <p:nvGrpSpPr>
          <p:cNvPr id="14206" name="Google Shape;14206;p72"/>
          <p:cNvGrpSpPr/>
          <p:nvPr/>
        </p:nvGrpSpPr>
        <p:grpSpPr>
          <a:xfrm>
            <a:off x="7914667" y="3207850"/>
            <a:ext cx="1664724" cy="1367092"/>
            <a:chOff x="5183758" y="1210600"/>
            <a:chExt cx="3605380" cy="2960783"/>
          </a:xfrm>
        </p:grpSpPr>
        <p:sp>
          <p:nvSpPr>
            <p:cNvPr id="14207" name="Google Shape;14207;p7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8" name="Google Shape;14208;p7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09" name="Google Shape;14209;p7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10" name="Google Shape;14210;p7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211" name="Google Shape;14211;p72"/>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4212" name="Google Shape;14212;p72"/>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4213" name="Google Shape;14213;p72"/>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4214" name="Google Shape;14214;p72"/>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4215" name="Google Shape;14215;p72"/>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216" name="Google Shape;14216;p72"/>
          <p:cNvGrpSpPr/>
          <p:nvPr/>
        </p:nvGrpSpPr>
        <p:grpSpPr>
          <a:xfrm>
            <a:off x="7724083" y="4725605"/>
            <a:ext cx="3553108" cy="1124587"/>
            <a:chOff x="5916567" y="1099697"/>
            <a:chExt cx="2556683" cy="809211"/>
          </a:xfrm>
        </p:grpSpPr>
        <p:sp>
          <p:nvSpPr>
            <p:cNvPr id="14217" name="Google Shape;14217;p72"/>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18" name="Google Shape;14218;p72"/>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19" name="Google Shape;14219;p72"/>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0" name="Google Shape;14220;p72"/>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1" name="Google Shape;14221;p72"/>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2" name="Google Shape;14222;p72"/>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3" name="Google Shape;14223;p72"/>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4" name="Google Shape;14224;p72"/>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225" name="Google Shape;14225;p72"/>
          <p:cNvGrpSpPr/>
          <p:nvPr/>
        </p:nvGrpSpPr>
        <p:grpSpPr>
          <a:xfrm>
            <a:off x="7867470" y="1590751"/>
            <a:ext cx="1733135" cy="1364451"/>
            <a:chOff x="5900602" y="1193063"/>
            <a:chExt cx="1299851" cy="1023338"/>
          </a:xfrm>
        </p:grpSpPr>
        <p:grpSp>
          <p:nvGrpSpPr>
            <p:cNvPr id="14226" name="Google Shape;14226;p72"/>
            <p:cNvGrpSpPr/>
            <p:nvPr/>
          </p:nvGrpSpPr>
          <p:grpSpPr>
            <a:xfrm>
              <a:off x="6743564" y="1193063"/>
              <a:ext cx="456889" cy="700379"/>
              <a:chOff x="6743564" y="1193063"/>
              <a:chExt cx="456889" cy="700379"/>
            </a:xfrm>
          </p:grpSpPr>
          <p:grpSp>
            <p:nvGrpSpPr>
              <p:cNvPr id="14227" name="Google Shape;14227;p72"/>
              <p:cNvGrpSpPr/>
              <p:nvPr/>
            </p:nvGrpSpPr>
            <p:grpSpPr>
              <a:xfrm>
                <a:off x="6743564" y="1690731"/>
                <a:ext cx="214402" cy="202710"/>
                <a:chOff x="6743564" y="1690731"/>
                <a:chExt cx="214402" cy="202710"/>
              </a:xfrm>
            </p:grpSpPr>
            <p:sp>
              <p:nvSpPr>
                <p:cNvPr id="14228" name="Google Shape;14228;p72"/>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29" name="Google Shape;14229;p72"/>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230" name="Google Shape;14230;p72"/>
              <p:cNvGrpSpPr/>
              <p:nvPr/>
            </p:nvGrpSpPr>
            <p:grpSpPr>
              <a:xfrm>
                <a:off x="6915505" y="1193063"/>
                <a:ext cx="284947" cy="589637"/>
                <a:chOff x="6915505" y="1193063"/>
                <a:chExt cx="284947" cy="589637"/>
              </a:xfrm>
            </p:grpSpPr>
            <p:sp>
              <p:nvSpPr>
                <p:cNvPr id="14231" name="Google Shape;14231;p7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232" name="Google Shape;14232;p72"/>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4233" name="Google Shape;14233;p72"/>
            <p:cNvGrpSpPr/>
            <p:nvPr/>
          </p:nvGrpSpPr>
          <p:grpSpPr>
            <a:xfrm>
              <a:off x="6520337" y="1193063"/>
              <a:ext cx="341815" cy="801589"/>
              <a:chOff x="6520337" y="1193063"/>
              <a:chExt cx="341815" cy="801589"/>
            </a:xfrm>
          </p:grpSpPr>
          <p:grpSp>
            <p:nvGrpSpPr>
              <p:cNvPr id="14234" name="Google Shape;14234;p72"/>
              <p:cNvGrpSpPr/>
              <p:nvPr/>
            </p:nvGrpSpPr>
            <p:grpSpPr>
              <a:xfrm>
                <a:off x="6520337" y="1589527"/>
                <a:ext cx="213950" cy="405125"/>
                <a:chOff x="6520337" y="1589527"/>
                <a:chExt cx="213950" cy="405125"/>
              </a:xfrm>
            </p:grpSpPr>
            <p:sp>
              <p:nvSpPr>
                <p:cNvPr id="14235" name="Google Shape;14235;p7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36" name="Google Shape;14236;p72"/>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237" name="Google Shape;14237;p72"/>
              <p:cNvGrpSpPr/>
              <p:nvPr/>
            </p:nvGrpSpPr>
            <p:grpSpPr>
              <a:xfrm>
                <a:off x="6577204" y="1193063"/>
                <a:ext cx="284947" cy="453562"/>
                <a:chOff x="6577204" y="1193063"/>
                <a:chExt cx="284947" cy="453562"/>
              </a:xfrm>
            </p:grpSpPr>
            <p:sp>
              <p:nvSpPr>
                <p:cNvPr id="14238" name="Google Shape;14238;p7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239" name="Google Shape;14239;p72"/>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4240" name="Google Shape;14240;p72"/>
            <p:cNvGrpSpPr/>
            <p:nvPr/>
          </p:nvGrpSpPr>
          <p:grpSpPr>
            <a:xfrm>
              <a:off x="6238903" y="1193063"/>
              <a:ext cx="300475" cy="901782"/>
              <a:chOff x="6238903" y="1193063"/>
              <a:chExt cx="300475" cy="901782"/>
            </a:xfrm>
          </p:grpSpPr>
          <p:grpSp>
            <p:nvGrpSpPr>
              <p:cNvPr id="14241" name="Google Shape;14241;p72"/>
              <p:cNvGrpSpPr/>
              <p:nvPr/>
            </p:nvGrpSpPr>
            <p:grpSpPr>
              <a:xfrm>
                <a:off x="6290865" y="1489315"/>
                <a:ext cx="248514" cy="605530"/>
                <a:chOff x="6290865" y="1489315"/>
                <a:chExt cx="248514" cy="605530"/>
              </a:xfrm>
            </p:grpSpPr>
            <p:sp>
              <p:nvSpPr>
                <p:cNvPr id="14242" name="Google Shape;14242;p7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43" name="Google Shape;14243;p72"/>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244" name="Google Shape;14244;p72"/>
              <p:cNvGrpSpPr/>
              <p:nvPr/>
            </p:nvGrpSpPr>
            <p:grpSpPr>
              <a:xfrm>
                <a:off x="6238903" y="1193063"/>
                <a:ext cx="284947" cy="327512"/>
                <a:chOff x="6238903" y="1193063"/>
                <a:chExt cx="284947" cy="327512"/>
              </a:xfrm>
            </p:grpSpPr>
            <p:sp>
              <p:nvSpPr>
                <p:cNvPr id="14245" name="Google Shape;14245;p7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246" name="Google Shape;14246;p72"/>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4247" name="Google Shape;14247;p72"/>
            <p:cNvGrpSpPr/>
            <p:nvPr/>
          </p:nvGrpSpPr>
          <p:grpSpPr>
            <a:xfrm>
              <a:off x="5900602" y="1193063"/>
              <a:ext cx="444345" cy="1023338"/>
              <a:chOff x="5900602" y="1193063"/>
              <a:chExt cx="444345" cy="1023338"/>
            </a:xfrm>
          </p:grpSpPr>
          <p:grpSp>
            <p:nvGrpSpPr>
              <p:cNvPr id="14248" name="Google Shape;14248;p72"/>
              <p:cNvGrpSpPr/>
              <p:nvPr/>
            </p:nvGrpSpPr>
            <p:grpSpPr>
              <a:xfrm>
                <a:off x="6046501" y="1367785"/>
                <a:ext cx="298446" cy="848616"/>
                <a:chOff x="6046501" y="1367785"/>
                <a:chExt cx="298446" cy="848616"/>
              </a:xfrm>
            </p:grpSpPr>
            <p:sp>
              <p:nvSpPr>
                <p:cNvPr id="14249" name="Google Shape;14249;p7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sp>
              <p:nvSpPr>
                <p:cNvPr id="14250" name="Google Shape;14250;p72"/>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grpSp>
            <p:nvGrpSpPr>
              <p:cNvPr id="14251" name="Google Shape;14251;p72"/>
              <p:cNvGrpSpPr/>
              <p:nvPr/>
            </p:nvGrpSpPr>
            <p:grpSpPr>
              <a:xfrm>
                <a:off x="5900602" y="1193063"/>
                <a:ext cx="284947" cy="182312"/>
                <a:chOff x="5900602" y="1193063"/>
                <a:chExt cx="284947" cy="182312"/>
              </a:xfrm>
            </p:grpSpPr>
            <p:sp>
              <p:nvSpPr>
                <p:cNvPr id="14252" name="Google Shape;14252;p7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253" name="Google Shape;14253;p7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4254" name="Google Shape;14254;p72"/>
          <p:cNvGrpSpPr/>
          <p:nvPr/>
        </p:nvGrpSpPr>
        <p:grpSpPr>
          <a:xfrm>
            <a:off x="9651313" y="1590945"/>
            <a:ext cx="1625884" cy="1401820"/>
            <a:chOff x="7287122" y="1165658"/>
            <a:chExt cx="1219413" cy="1051365"/>
          </a:xfrm>
        </p:grpSpPr>
        <p:grpSp>
          <p:nvGrpSpPr>
            <p:cNvPr id="14255" name="Google Shape;14255;p72"/>
            <p:cNvGrpSpPr/>
            <p:nvPr/>
          </p:nvGrpSpPr>
          <p:grpSpPr>
            <a:xfrm>
              <a:off x="7287122" y="1969723"/>
              <a:ext cx="1219413" cy="247300"/>
              <a:chOff x="7287122" y="1969723"/>
              <a:chExt cx="1219413" cy="247300"/>
            </a:xfrm>
          </p:grpSpPr>
          <p:sp>
            <p:nvSpPr>
              <p:cNvPr id="14256" name="Google Shape;14256;p7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4257" name="Google Shape;14257;p72"/>
              <p:cNvGrpSpPr/>
              <p:nvPr/>
            </p:nvGrpSpPr>
            <p:grpSpPr>
              <a:xfrm>
                <a:off x="7287122" y="2063892"/>
                <a:ext cx="1151753" cy="73428"/>
                <a:chOff x="7287122" y="2063892"/>
                <a:chExt cx="1151753" cy="73428"/>
              </a:xfrm>
            </p:grpSpPr>
            <p:sp>
              <p:nvSpPr>
                <p:cNvPr id="14258" name="Google Shape;14258;p7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259" name="Google Shape;14259;p7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4260" name="Google Shape;14260;p72"/>
            <p:cNvGrpSpPr/>
            <p:nvPr/>
          </p:nvGrpSpPr>
          <p:grpSpPr>
            <a:xfrm>
              <a:off x="7287122" y="1712201"/>
              <a:ext cx="1219403" cy="246767"/>
              <a:chOff x="7287122" y="1712201"/>
              <a:chExt cx="1219403" cy="246767"/>
            </a:xfrm>
          </p:grpSpPr>
          <p:sp>
            <p:nvSpPr>
              <p:cNvPr id="14261" name="Google Shape;14261;p7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4262" name="Google Shape;14262;p72"/>
              <p:cNvGrpSpPr/>
              <p:nvPr/>
            </p:nvGrpSpPr>
            <p:grpSpPr>
              <a:xfrm>
                <a:off x="7287122" y="1842861"/>
                <a:ext cx="1005303" cy="73419"/>
                <a:chOff x="7287122" y="1842861"/>
                <a:chExt cx="1005303" cy="73419"/>
              </a:xfrm>
            </p:grpSpPr>
            <p:sp>
              <p:nvSpPr>
                <p:cNvPr id="14263" name="Google Shape;14263;p7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264" name="Google Shape;14264;p7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4265" name="Google Shape;14265;p72"/>
            <p:cNvGrpSpPr/>
            <p:nvPr/>
          </p:nvGrpSpPr>
          <p:grpSpPr>
            <a:xfrm>
              <a:off x="7287122" y="1447520"/>
              <a:ext cx="1219403" cy="286667"/>
              <a:chOff x="7287122" y="1447520"/>
              <a:chExt cx="1219403" cy="286667"/>
            </a:xfrm>
          </p:grpSpPr>
          <p:sp>
            <p:nvSpPr>
              <p:cNvPr id="14266" name="Google Shape;14266;p7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4267" name="Google Shape;14267;p72"/>
              <p:cNvGrpSpPr/>
              <p:nvPr/>
            </p:nvGrpSpPr>
            <p:grpSpPr>
              <a:xfrm>
                <a:off x="7287122" y="1581977"/>
                <a:ext cx="852803" cy="73428"/>
                <a:chOff x="7287122" y="1581977"/>
                <a:chExt cx="852803" cy="73428"/>
              </a:xfrm>
            </p:grpSpPr>
            <p:sp>
              <p:nvSpPr>
                <p:cNvPr id="14268" name="Google Shape;14268;p7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269" name="Google Shape;14269;p7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4270" name="Google Shape;14270;p72"/>
            <p:cNvGrpSpPr/>
            <p:nvPr/>
          </p:nvGrpSpPr>
          <p:grpSpPr>
            <a:xfrm>
              <a:off x="7287122" y="1165658"/>
              <a:ext cx="1219403" cy="344253"/>
              <a:chOff x="7287122" y="1165658"/>
              <a:chExt cx="1219403" cy="344253"/>
            </a:xfrm>
          </p:grpSpPr>
          <p:sp>
            <p:nvSpPr>
              <p:cNvPr id="14271" name="Google Shape;14271;p7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grpSp>
            <p:nvGrpSpPr>
              <p:cNvPr id="14272" name="Google Shape;14272;p72"/>
              <p:cNvGrpSpPr/>
              <p:nvPr/>
            </p:nvGrpSpPr>
            <p:grpSpPr>
              <a:xfrm>
                <a:off x="7287122" y="1341025"/>
                <a:ext cx="695703" cy="73419"/>
                <a:chOff x="7287122" y="1341025"/>
                <a:chExt cx="695703" cy="73419"/>
              </a:xfrm>
            </p:grpSpPr>
            <p:sp>
              <p:nvSpPr>
                <p:cNvPr id="14273" name="Google Shape;14273;p7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defTabSz="1219200">
                    <a:buClr>
                      <a:srgbClr val="000000"/>
                    </a:buClr>
                  </a:pPr>
                  <a:endParaRPr sz="1865" kern="0">
                    <a:solidFill>
                      <a:srgbClr val="000000"/>
                    </a:solidFill>
                    <a:latin typeface="Arial" panose="020B0604020202020204"/>
                    <a:cs typeface="Arial" panose="020B0604020202020204"/>
                    <a:sym typeface="Arial" panose="020B0604020202020204"/>
                  </a:endParaRPr>
                </a:p>
              </p:txBody>
            </p:sp>
            <p:cxnSp>
              <p:nvCxnSpPr>
                <p:cNvPr id="14274" name="Google Shape;14274;p7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1" name="六边形 80"/>
          <p:cNvSpPr/>
          <p:nvPr/>
        </p:nvSpPr>
        <p:spPr>
          <a:xfrm>
            <a:off x="1127448" y="1916832"/>
            <a:ext cx="2255292" cy="1944216"/>
          </a:xfrm>
          <a:prstGeom prst="hexagon">
            <a:avLst/>
          </a:prstGeom>
          <a:blipFill>
            <a:blip r:embed="rId3"/>
            <a:stretch>
              <a:fillRect/>
            </a:stretch>
          </a:blip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2" name="六边形 81"/>
          <p:cNvSpPr/>
          <p:nvPr/>
        </p:nvSpPr>
        <p:spPr>
          <a:xfrm>
            <a:off x="2639616" y="3140968"/>
            <a:ext cx="2255292" cy="1944216"/>
          </a:xfrm>
          <a:prstGeom prst="hexagon">
            <a:avLst/>
          </a:prstGeom>
          <a:solidFill>
            <a:schemeClr val="bg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3" name="六边形 82"/>
          <p:cNvSpPr/>
          <p:nvPr/>
        </p:nvSpPr>
        <p:spPr>
          <a:xfrm>
            <a:off x="4147204" y="2177988"/>
            <a:ext cx="2255292" cy="1944216"/>
          </a:xfrm>
          <a:prstGeom prst="hexagon">
            <a:avLst/>
          </a:prstGeom>
          <a:blipFill>
            <a:blip r:embed="rId4"/>
            <a:stretch>
              <a:fillRect/>
            </a:stretch>
          </a:blip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4" name="六边形 83"/>
          <p:cNvSpPr/>
          <p:nvPr/>
        </p:nvSpPr>
        <p:spPr>
          <a:xfrm>
            <a:off x="5664884" y="2888940"/>
            <a:ext cx="2255292" cy="1944216"/>
          </a:xfrm>
          <a:prstGeom prst="hexagon">
            <a:avLst/>
          </a:prstGeom>
          <a:solidFill>
            <a:schemeClr val="bg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5" name="六边形 84"/>
          <p:cNvSpPr/>
          <p:nvPr/>
        </p:nvSpPr>
        <p:spPr>
          <a:xfrm>
            <a:off x="7282537" y="3383868"/>
            <a:ext cx="2505880" cy="2160240"/>
          </a:xfrm>
          <a:prstGeom prst="hexagon">
            <a:avLst/>
          </a:prstGeom>
          <a:blipFill>
            <a:blip r:embed="rId5"/>
            <a:stretch>
              <a:fillRect/>
            </a:stretch>
          </a:blip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6" name="六边形 85"/>
          <p:cNvSpPr/>
          <p:nvPr/>
        </p:nvSpPr>
        <p:spPr>
          <a:xfrm>
            <a:off x="8294086" y="2069976"/>
            <a:ext cx="2505880" cy="2160240"/>
          </a:xfrm>
          <a:prstGeom prst="hexagon">
            <a:avLst/>
          </a:prstGeom>
          <a:solidFill>
            <a:schemeClr val="bg1"/>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87" name="文本框 86"/>
          <p:cNvSpPr txBox="1"/>
          <p:nvPr/>
        </p:nvSpPr>
        <p:spPr>
          <a:xfrm>
            <a:off x="3189339" y="3526289"/>
            <a:ext cx="1430393"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8" name="文本框 87"/>
          <p:cNvSpPr txBox="1"/>
          <p:nvPr/>
        </p:nvSpPr>
        <p:spPr>
          <a:xfrm>
            <a:off x="6214616" y="3263565"/>
            <a:ext cx="1430393"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9" name="文本框 88"/>
          <p:cNvSpPr txBox="1"/>
          <p:nvPr/>
        </p:nvSpPr>
        <p:spPr>
          <a:xfrm>
            <a:off x="9073220" y="2519608"/>
            <a:ext cx="1430393"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90" name="矩形 89"/>
          <p:cNvSpPr/>
          <p:nvPr/>
        </p:nvSpPr>
        <p:spPr>
          <a:xfrm>
            <a:off x="3135655" y="3930194"/>
            <a:ext cx="1438456" cy="1170833"/>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endParaRPr kumimoji="0" lang="zh-CN" altLang="en-US" sz="18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91" name="矩形 90"/>
          <p:cNvSpPr/>
          <p:nvPr/>
        </p:nvSpPr>
        <p:spPr>
          <a:xfrm>
            <a:off x="6139523" y="3642835"/>
            <a:ext cx="1438456" cy="1200329"/>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endParaRPr kumimoji="0" lang="zh-CN" altLang="en-US" sz="18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92" name="矩形 91"/>
          <p:cNvSpPr/>
          <p:nvPr/>
        </p:nvSpPr>
        <p:spPr>
          <a:xfrm>
            <a:off x="8869349" y="2936951"/>
            <a:ext cx="1438456" cy="1200329"/>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content, content to match the title. </a:t>
            </a:r>
            <a:endParaRPr kumimoji="0" lang="zh-CN" altLang="en-US" sz="18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2" presetClass="entr" presetSubtype="8" dur="500" fill="hold" grpId="0"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left)">
                                      <p:cBhvr>
                                        <p:cTn id="18" dur="500"/>
                                        <p:tgtEl>
                                          <p:spTgt spid="81"/>
                                        </p:tgtEl>
                                      </p:cBhvr>
                                    </p:animEffect>
                                  </p:childTnLst>
                                </p:cTn>
                              </p:par>
                            </p:childTnLst>
                          </p:cTn>
                        </p:par>
                        <p:par>
                          <p:cTn id="19" fill="hold" nodeType="afterGroup">
                            <p:stCondLst>
                              <p:cond delay="1500"/>
                            </p:stCondLst>
                            <p:childTnLst>
                              <p:par>
                                <p:cTn id="20" presetID="22" presetClass="entr" presetSubtype="4" dur="500" fill="hold" grpId="0" nodeType="afterEffect">
                                  <p:stCondLst>
                                    <p:cond delay="0"/>
                                  </p:stCondLst>
                                  <p:childTnLst>
                                    <p:set>
                                      <p:cBhvr>
                                        <p:cTn id="21" dur="1" fill="hold">
                                          <p:stCondLst>
                                            <p:cond delay="0"/>
                                          </p:stCondLst>
                                        </p:cTn>
                                        <p:tgtEl>
                                          <p:spTgt spid="82"/>
                                        </p:tgtEl>
                                        <p:attrNameLst>
                                          <p:attrName>style.visibility</p:attrName>
                                        </p:attrNameLst>
                                      </p:cBhvr>
                                      <p:to>
                                        <p:strVal val="visible"/>
                                      </p:to>
                                    </p:set>
                                    <p:animEffect transition="in" filter="wipe(down)">
                                      <p:cBhvr>
                                        <p:cTn id="22" dur="500"/>
                                        <p:tgtEl>
                                          <p:spTgt spid="82"/>
                                        </p:tgtEl>
                                      </p:cBhvr>
                                    </p:animEffect>
                                  </p:childTnLst>
                                </p:cTn>
                              </p:par>
                              <p:par>
                                <p:cTn id="23" presetID="22" presetClass="entr" presetSubtype="4" dur="500" fill="hold" grpId="0" nodeType="withEffect">
                                  <p:stCondLst>
                                    <p:cond delay="0"/>
                                  </p:stCondLst>
                                  <p:childTnLst>
                                    <p:set>
                                      <p:cBhvr>
                                        <p:cTn id="24" dur="1" fill="hold">
                                          <p:stCondLst>
                                            <p:cond delay="0"/>
                                          </p:stCondLst>
                                        </p:cTn>
                                        <p:tgtEl>
                                          <p:spTgt spid="87"/>
                                        </p:tgtEl>
                                        <p:attrNameLst>
                                          <p:attrName>style.visibility</p:attrName>
                                        </p:attrNameLst>
                                      </p:cBhvr>
                                      <p:to>
                                        <p:strVal val="visible"/>
                                      </p:to>
                                    </p:set>
                                    <p:animEffect transition="in" filter="wipe(down)">
                                      <p:cBhvr>
                                        <p:cTn id="25" dur="500"/>
                                        <p:tgtEl>
                                          <p:spTgt spid="87"/>
                                        </p:tgtEl>
                                      </p:cBhvr>
                                    </p:animEffect>
                                  </p:childTnLst>
                                </p:cTn>
                              </p:par>
                              <p:par>
                                <p:cTn id="26" presetID="22" presetClass="entr" presetSubtype="4" dur="500" fill="hold" grpId="0" nodeType="withEffect">
                                  <p:stCondLst>
                                    <p:cond delay="0"/>
                                  </p:stCondLst>
                                  <p:childTnLst>
                                    <p:set>
                                      <p:cBhvr>
                                        <p:cTn id="27" dur="1" fill="hold">
                                          <p:stCondLst>
                                            <p:cond delay="0"/>
                                          </p:stCondLst>
                                        </p:cTn>
                                        <p:tgtEl>
                                          <p:spTgt spid="90"/>
                                        </p:tgtEl>
                                        <p:attrNameLst>
                                          <p:attrName>style.visibility</p:attrName>
                                        </p:attrNameLst>
                                      </p:cBhvr>
                                      <p:to>
                                        <p:strVal val="visible"/>
                                      </p:to>
                                    </p:set>
                                    <p:animEffect transition="in" filter="wipe(down)">
                                      <p:cBhvr>
                                        <p:cTn id="28" dur="500"/>
                                        <p:tgtEl>
                                          <p:spTgt spid="90"/>
                                        </p:tgtEl>
                                      </p:cBhvr>
                                    </p:animEffect>
                                  </p:childTnLst>
                                </p:cTn>
                              </p:par>
                            </p:childTnLst>
                          </p:cTn>
                        </p:par>
                        <p:par>
                          <p:cTn id="29" fill="hold" nodeType="afterGroup">
                            <p:stCondLst>
                              <p:cond delay="2000"/>
                            </p:stCondLst>
                            <p:childTnLst>
                              <p:par>
                                <p:cTn id="30" presetID="22" presetClass="entr" presetSubtype="8" dur="500" fill="hold" grpId="0"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left)">
                                      <p:cBhvr>
                                        <p:cTn id="32" dur="500"/>
                                        <p:tgtEl>
                                          <p:spTgt spid="83"/>
                                        </p:tgtEl>
                                      </p:cBhvr>
                                    </p:animEffect>
                                  </p:childTnLst>
                                </p:cTn>
                              </p:par>
                            </p:childTnLst>
                          </p:cTn>
                        </p:par>
                        <p:par>
                          <p:cTn id="33" fill="hold" nodeType="afterGroup">
                            <p:stCondLst>
                              <p:cond delay="2500"/>
                            </p:stCondLst>
                            <p:childTnLst>
                              <p:par>
                                <p:cTn id="34" presetID="22" presetClass="entr" presetSubtype="4" dur="500" fill="hold" grpId="0"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down)">
                                      <p:cBhvr>
                                        <p:cTn id="36" dur="500"/>
                                        <p:tgtEl>
                                          <p:spTgt spid="84"/>
                                        </p:tgtEl>
                                      </p:cBhvr>
                                    </p:animEffect>
                                  </p:childTnLst>
                                </p:cTn>
                              </p:par>
                              <p:par>
                                <p:cTn id="37" presetID="22" presetClass="entr" presetSubtype="4" dur="500" fill="hold" grpId="0" nodeType="withEffect">
                                  <p:stCondLst>
                                    <p:cond delay="0"/>
                                  </p:stCondLst>
                                  <p:childTnLst>
                                    <p:set>
                                      <p:cBhvr>
                                        <p:cTn id="38" dur="1" fill="hold">
                                          <p:stCondLst>
                                            <p:cond delay="0"/>
                                          </p:stCondLst>
                                        </p:cTn>
                                        <p:tgtEl>
                                          <p:spTgt spid="88"/>
                                        </p:tgtEl>
                                        <p:attrNameLst>
                                          <p:attrName>style.visibility</p:attrName>
                                        </p:attrNameLst>
                                      </p:cBhvr>
                                      <p:to>
                                        <p:strVal val="visible"/>
                                      </p:to>
                                    </p:set>
                                    <p:animEffect transition="in" filter="wipe(down)">
                                      <p:cBhvr>
                                        <p:cTn id="39" dur="500"/>
                                        <p:tgtEl>
                                          <p:spTgt spid="88"/>
                                        </p:tgtEl>
                                      </p:cBhvr>
                                    </p:animEffect>
                                  </p:childTnLst>
                                </p:cTn>
                              </p:par>
                              <p:par>
                                <p:cTn id="40" presetID="22" presetClass="entr" presetSubtype="4" dur="500" fill="hold" grpId="0" nodeType="withEffect">
                                  <p:stCondLst>
                                    <p:cond delay="0"/>
                                  </p:stCondLst>
                                  <p:childTnLst>
                                    <p:set>
                                      <p:cBhvr>
                                        <p:cTn id="41" dur="1" fill="hold">
                                          <p:stCondLst>
                                            <p:cond delay="0"/>
                                          </p:stCondLst>
                                        </p:cTn>
                                        <p:tgtEl>
                                          <p:spTgt spid="91"/>
                                        </p:tgtEl>
                                        <p:attrNameLst>
                                          <p:attrName>style.visibility</p:attrName>
                                        </p:attrNameLst>
                                      </p:cBhvr>
                                      <p:to>
                                        <p:strVal val="visible"/>
                                      </p:to>
                                    </p:set>
                                    <p:animEffect transition="in" filter="wipe(down)">
                                      <p:cBhvr>
                                        <p:cTn id="42" dur="500"/>
                                        <p:tgtEl>
                                          <p:spTgt spid="91"/>
                                        </p:tgtEl>
                                      </p:cBhvr>
                                    </p:animEffect>
                                  </p:childTnLst>
                                </p:cTn>
                              </p:par>
                            </p:childTnLst>
                          </p:cTn>
                        </p:par>
                        <p:par>
                          <p:cTn id="43" fill="hold" nodeType="afterGroup">
                            <p:stCondLst>
                              <p:cond delay="3000"/>
                            </p:stCondLst>
                            <p:childTnLst>
                              <p:par>
                                <p:cTn id="44" presetID="22" presetClass="entr" presetSubtype="8" dur="500" fill="hold" grpId="0" nodeType="afterEffect">
                                  <p:stCondLst>
                                    <p:cond delay="0"/>
                                  </p:stCondLst>
                                  <p:childTnLst>
                                    <p:set>
                                      <p:cBhvr>
                                        <p:cTn id="45" dur="1" fill="hold">
                                          <p:stCondLst>
                                            <p:cond delay="0"/>
                                          </p:stCondLst>
                                        </p:cTn>
                                        <p:tgtEl>
                                          <p:spTgt spid="85"/>
                                        </p:tgtEl>
                                        <p:attrNameLst>
                                          <p:attrName>style.visibility</p:attrName>
                                        </p:attrNameLst>
                                      </p:cBhvr>
                                      <p:to>
                                        <p:strVal val="visible"/>
                                      </p:to>
                                    </p:set>
                                    <p:animEffect transition="in" filter="wipe(left)">
                                      <p:cBhvr>
                                        <p:cTn id="46" dur="500"/>
                                        <p:tgtEl>
                                          <p:spTgt spid="85"/>
                                        </p:tgtEl>
                                      </p:cBhvr>
                                    </p:animEffect>
                                  </p:childTnLst>
                                </p:cTn>
                              </p:par>
                            </p:childTnLst>
                          </p:cTn>
                        </p:par>
                        <p:par>
                          <p:cTn id="47" fill="hold" nodeType="afterGroup">
                            <p:stCondLst>
                              <p:cond delay="3500"/>
                            </p:stCondLst>
                            <p:childTnLst>
                              <p:par>
                                <p:cTn id="48" presetID="22" presetClass="entr" presetSubtype="4" dur="500" fill="hold" grpId="0" nodeType="afterEffect">
                                  <p:stCondLst>
                                    <p:cond delay="0"/>
                                  </p:stCondLst>
                                  <p:childTnLst>
                                    <p:set>
                                      <p:cBhvr>
                                        <p:cTn id="49" dur="1" fill="hold">
                                          <p:stCondLst>
                                            <p:cond delay="0"/>
                                          </p:stCondLst>
                                        </p:cTn>
                                        <p:tgtEl>
                                          <p:spTgt spid="86"/>
                                        </p:tgtEl>
                                        <p:attrNameLst>
                                          <p:attrName>style.visibility</p:attrName>
                                        </p:attrNameLst>
                                      </p:cBhvr>
                                      <p:to>
                                        <p:strVal val="visible"/>
                                      </p:to>
                                    </p:set>
                                    <p:animEffect transition="in" filter="wipe(down)">
                                      <p:cBhvr>
                                        <p:cTn id="50" dur="500"/>
                                        <p:tgtEl>
                                          <p:spTgt spid="86"/>
                                        </p:tgtEl>
                                      </p:cBhvr>
                                    </p:animEffect>
                                  </p:childTnLst>
                                </p:cTn>
                              </p:par>
                              <p:par>
                                <p:cTn id="51" presetID="22" presetClass="entr" presetSubtype="4" dur="500" fill="hold" grpId="0" nodeType="withEffect">
                                  <p:stCondLst>
                                    <p:cond delay="0"/>
                                  </p:stCondLst>
                                  <p:childTnLst>
                                    <p:set>
                                      <p:cBhvr>
                                        <p:cTn id="52" dur="1" fill="hold">
                                          <p:stCondLst>
                                            <p:cond delay="0"/>
                                          </p:stCondLst>
                                        </p:cTn>
                                        <p:tgtEl>
                                          <p:spTgt spid="89"/>
                                        </p:tgtEl>
                                        <p:attrNameLst>
                                          <p:attrName>style.visibility</p:attrName>
                                        </p:attrNameLst>
                                      </p:cBhvr>
                                      <p:to>
                                        <p:strVal val="visible"/>
                                      </p:to>
                                    </p:set>
                                    <p:animEffect transition="in" filter="wipe(down)">
                                      <p:cBhvr>
                                        <p:cTn id="53" dur="500"/>
                                        <p:tgtEl>
                                          <p:spTgt spid="89"/>
                                        </p:tgtEl>
                                      </p:cBhvr>
                                    </p:animEffect>
                                  </p:childTnLst>
                                </p:cTn>
                              </p:par>
                              <p:par>
                                <p:cTn id="54" presetID="22" presetClass="entr" presetSubtype="4" dur="500" fill="hold" grpId="0" nodeType="withEffect">
                                  <p:stCondLst>
                                    <p:cond delay="0"/>
                                  </p:stCondLst>
                                  <p:childTnLst>
                                    <p:set>
                                      <p:cBhvr>
                                        <p:cTn id="55" dur="1" fill="hold">
                                          <p:stCondLst>
                                            <p:cond delay="0"/>
                                          </p:stCondLst>
                                        </p:cTn>
                                        <p:tgtEl>
                                          <p:spTgt spid="92"/>
                                        </p:tgtEl>
                                        <p:attrNameLst>
                                          <p:attrName>style.visibility</p:attrName>
                                        </p:attrNameLst>
                                      </p:cBhvr>
                                      <p:to>
                                        <p:strVal val="visible"/>
                                      </p:to>
                                    </p:set>
                                    <p:animEffect transition="in" filter="wipe(down)">
                                      <p:cBhvr>
                                        <p:cTn id="56" dur="5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1" grpId="0" animBg="1"/>
      <p:bldP spid="82" grpId="0" animBg="1"/>
      <p:bldP spid="83" grpId="0" animBg="1"/>
      <p:bldP spid="84" grpId="0" animBg="1"/>
      <p:bldP spid="85" grpId="0" animBg="1"/>
      <p:bldP spid="86" grpId="0" animBg="1"/>
      <p:bldP spid="87" grpId="0"/>
      <p:bldP spid="88" grpId="0"/>
      <p:bldP spid="89" grpId="0"/>
      <p:bldP spid="90" grpId="0"/>
      <p:bldP spid="91" grpId="0"/>
      <p:bldP spid="9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1" name="组合 80"/>
          <p:cNvGrpSpPr/>
          <p:nvPr/>
        </p:nvGrpSpPr>
        <p:grpSpPr>
          <a:xfrm>
            <a:off x="1775520" y="1772816"/>
            <a:ext cx="5912024" cy="3917231"/>
            <a:chOff x="1408112" y="1441451"/>
            <a:chExt cx="7264401" cy="4813299"/>
          </a:xfrm>
          <a:solidFill>
            <a:schemeClr val="accent1">
              <a:lumMod val="50000"/>
            </a:schemeClr>
          </a:solidFill>
        </p:grpSpPr>
        <p:sp>
          <p:nvSpPr>
            <p:cNvPr id="82" name="Freeform 5"/>
            <p:cNvSpPr/>
            <p:nvPr/>
          </p:nvSpPr>
          <p:spPr bwMode="auto">
            <a:xfrm>
              <a:off x="1812925" y="3246438"/>
              <a:ext cx="1509713" cy="1476375"/>
            </a:xfrm>
            <a:custGeom>
              <a:avLst/>
              <a:gdLst>
                <a:gd name="T0" fmla="*/ 609 w 611"/>
                <a:gd name="T1" fmla="*/ 571 h 598"/>
                <a:gd name="T2" fmla="*/ 485 w 611"/>
                <a:gd name="T3" fmla="*/ 510 h 598"/>
                <a:gd name="T4" fmla="*/ 428 w 611"/>
                <a:gd name="T5" fmla="*/ 499 h 598"/>
                <a:gd name="T6" fmla="*/ 389 w 611"/>
                <a:gd name="T7" fmla="*/ 448 h 598"/>
                <a:gd name="T8" fmla="*/ 388 w 611"/>
                <a:gd name="T9" fmla="*/ 446 h 598"/>
                <a:gd name="T10" fmla="*/ 311 w 611"/>
                <a:gd name="T11" fmla="*/ 396 h 598"/>
                <a:gd name="T12" fmla="*/ 259 w 611"/>
                <a:gd name="T13" fmla="*/ 325 h 598"/>
                <a:gd name="T14" fmla="*/ 239 w 611"/>
                <a:gd name="T15" fmla="*/ 223 h 598"/>
                <a:gd name="T16" fmla="*/ 226 w 611"/>
                <a:gd name="T17" fmla="*/ 184 h 598"/>
                <a:gd name="T18" fmla="*/ 184 w 611"/>
                <a:gd name="T19" fmla="*/ 119 h 598"/>
                <a:gd name="T20" fmla="*/ 119 w 611"/>
                <a:gd name="T21" fmla="*/ 59 h 598"/>
                <a:gd name="T22" fmla="*/ 49 w 611"/>
                <a:gd name="T23" fmla="*/ 20 h 598"/>
                <a:gd name="T24" fmla="*/ 17 w 611"/>
                <a:gd name="T25" fmla="*/ 53 h 598"/>
                <a:gd name="T26" fmla="*/ 0 w 611"/>
                <a:gd name="T27" fmla="*/ 70 h 598"/>
                <a:gd name="T28" fmla="*/ 27 w 611"/>
                <a:gd name="T29" fmla="*/ 47 h 598"/>
                <a:gd name="T30" fmla="*/ 130 w 611"/>
                <a:gd name="T31" fmla="*/ 81 h 598"/>
                <a:gd name="T32" fmla="*/ 196 w 611"/>
                <a:gd name="T33" fmla="*/ 150 h 598"/>
                <a:gd name="T34" fmla="*/ 231 w 611"/>
                <a:gd name="T35" fmla="*/ 200 h 598"/>
                <a:gd name="T36" fmla="*/ 225 w 611"/>
                <a:gd name="T37" fmla="*/ 256 h 598"/>
                <a:gd name="T38" fmla="*/ 234 w 611"/>
                <a:gd name="T39" fmla="*/ 303 h 598"/>
                <a:gd name="T40" fmla="*/ 299 w 611"/>
                <a:gd name="T41" fmla="*/ 386 h 598"/>
                <a:gd name="T42" fmla="*/ 346 w 611"/>
                <a:gd name="T43" fmla="*/ 434 h 598"/>
                <a:gd name="T44" fmla="*/ 395 w 611"/>
                <a:gd name="T45" fmla="*/ 485 h 598"/>
                <a:gd name="T46" fmla="*/ 437 w 611"/>
                <a:gd name="T47" fmla="*/ 506 h 598"/>
                <a:gd name="T48" fmla="*/ 520 w 611"/>
                <a:gd name="T49" fmla="*/ 533 h 598"/>
                <a:gd name="T50" fmla="*/ 610 w 611"/>
                <a:gd name="T51" fmla="*/ 572 h 598"/>
                <a:gd name="T52" fmla="*/ 609 w 611"/>
                <a:gd name="T53" fmla="*/ 571 h 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1" h="598">
                  <a:moveTo>
                    <a:pt x="609" y="571"/>
                  </a:moveTo>
                  <a:cubicBezTo>
                    <a:pt x="567" y="598"/>
                    <a:pt x="524" y="517"/>
                    <a:pt x="485" y="510"/>
                  </a:cubicBezTo>
                  <a:cubicBezTo>
                    <a:pt x="466" y="506"/>
                    <a:pt x="447" y="504"/>
                    <a:pt x="428" y="499"/>
                  </a:cubicBezTo>
                  <a:cubicBezTo>
                    <a:pt x="402" y="493"/>
                    <a:pt x="388" y="474"/>
                    <a:pt x="389" y="448"/>
                  </a:cubicBezTo>
                  <a:cubicBezTo>
                    <a:pt x="389" y="447"/>
                    <a:pt x="389" y="446"/>
                    <a:pt x="388" y="446"/>
                  </a:cubicBezTo>
                  <a:cubicBezTo>
                    <a:pt x="361" y="427"/>
                    <a:pt x="333" y="425"/>
                    <a:pt x="311" y="396"/>
                  </a:cubicBezTo>
                  <a:cubicBezTo>
                    <a:pt x="293" y="372"/>
                    <a:pt x="280" y="347"/>
                    <a:pt x="259" y="325"/>
                  </a:cubicBezTo>
                  <a:cubicBezTo>
                    <a:pt x="228" y="292"/>
                    <a:pt x="223" y="266"/>
                    <a:pt x="239" y="223"/>
                  </a:cubicBezTo>
                  <a:cubicBezTo>
                    <a:pt x="245" y="208"/>
                    <a:pt x="235" y="196"/>
                    <a:pt x="226" y="184"/>
                  </a:cubicBezTo>
                  <a:cubicBezTo>
                    <a:pt x="211" y="165"/>
                    <a:pt x="201" y="137"/>
                    <a:pt x="184" y="119"/>
                  </a:cubicBezTo>
                  <a:cubicBezTo>
                    <a:pt x="164" y="97"/>
                    <a:pt x="137" y="84"/>
                    <a:pt x="119" y="59"/>
                  </a:cubicBezTo>
                  <a:cubicBezTo>
                    <a:pt x="106" y="41"/>
                    <a:pt x="75" y="8"/>
                    <a:pt x="49" y="20"/>
                  </a:cubicBezTo>
                  <a:cubicBezTo>
                    <a:pt x="35" y="27"/>
                    <a:pt x="27" y="41"/>
                    <a:pt x="17" y="53"/>
                  </a:cubicBezTo>
                  <a:cubicBezTo>
                    <a:pt x="9" y="62"/>
                    <a:pt x="3" y="67"/>
                    <a:pt x="0" y="70"/>
                  </a:cubicBezTo>
                  <a:cubicBezTo>
                    <a:pt x="10" y="63"/>
                    <a:pt x="19" y="56"/>
                    <a:pt x="27" y="47"/>
                  </a:cubicBezTo>
                  <a:cubicBezTo>
                    <a:pt x="68" y="0"/>
                    <a:pt x="102" y="47"/>
                    <a:pt x="130" y="81"/>
                  </a:cubicBezTo>
                  <a:cubicBezTo>
                    <a:pt x="152" y="107"/>
                    <a:pt x="181" y="116"/>
                    <a:pt x="196" y="150"/>
                  </a:cubicBezTo>
                  <a:cubicBezTo>
                    <a:pt x="204" y="168"/>
                    <a:pt x="220" y="183"/>
                    <a:pt x="231" y="200"/>
                  </a:cubicBezTo>
                  <a:cubicBezTo>
                    <a:pt x="241" y="216"/>
                    <a:pt x="228" y="239"/>
                    <a:pt x="225" y="256"/>
                  </a:cubicBezTo>
                  <a:cubicBezTo>
                    <a:pt x="221" y="273"/>
                    <a:pt x="225" y="288"/>
                    <a:pt x="234" y="303"/>
                  </a:cubicBezTo>
                  <a:cubicBezTo>
                    <a:pt x="252" y="333"/>
                    <a:pt x="280" y="356"/>
                    <a:pt x="299" y="386"/>
                  </a:cubicBezTo>
                  <a:cubicBezTo>
                    <a:pt x="310" y="404"/>
                    <a:pt x="324" y="428"/>
                    <a:pt x="346" y="434"/>
                  </a:cubicBezTo>
                  <a:cubicBezTo>
                    <a:pt x="380" y="444"/>
                    <a:pt x="378" y="461"/>
                    <a:pt x="395" y="485"/>
                  </a:cubicBezTo>
                  <a:cubicBezTo>
                    <a:pt x="404" y="498"/>
                    <a:pt x="423" y="502"/>
                    <a:pt x="437" y="506"/>
                  </a:cubicBezTo>
                  <a:cubicBezTo>
                    <a:pt x="469" y="514"/>
                    <a:pt x="493" y="511"/>
                    <a:pt x="520" y="533"/>
                  </a:cubicBezTo>
                  <a:cubicBezTo>
                    <a:pt x="543" y="553"/>
                    <a:pt x="578" y="597"/>
                    <a:pt x="610" y="572"/>
                  </a:cubicBezTo>
                  <a:cubicBezTo>
                    <a:pt x="611" y="572"/>
                    <a:pt x="610" y="570"/>
                    <a:pt x="609" y="5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6"/>
            <p:cNvSpPr/>
            <p:nvPr/>
          </p:nvSpPr>
          <p:spPr bwMode="auto">
            <a:xfrm>
              <a:off x="1408112" y="3354388"/>
              <a:ext cx="398463" cy="260350"/>
            </a:xfrm>
            <a:custGeom>
              <a:avLst/>
              <a:gdLst>
                <a:gd name="T0" fmla="*/ 141 w 161"/>
                <a:gd name="T1" fmla="*/ 28 h 105"/>
                <a:gd name="T2" fmla="*/ 97 w 161"/>
                <a:gd name="T3" fmla="*/ 61 h 105"/>
                <a:gd name="T4" fmla="*/ 45 w 161"/>
                <a:gd name="T5" fmla="*/ 80 h 105"/>
                <a:gd name="T6" fmla="*/ 30 w 161"/>
                <a:gd name="T7" fmla="*/ 57 h 105"/>
                <a:gd name="T8" fmla="*/ 72 w 161"/>
                <a:gd name="T9" fmla="*/ 39 h 105"/>
                <a:gd name="T10" fmla="*/ 112 w 161"/>
                <a:gd name="T11" fmla="*/ 4 h 105"/>
                <a:gd name="T12" fmla="*/ 108 w 161"/>
                <a:gd name="T13" fmla="*/ 2 h 105"/>
                <a:gd name="T14" fmla="*/ 16 w 161"/>
                <a:gd name="T15" fmla="*/ 61 h 105"/>
                <a:gd name="T16" fmla="*/ 5 w 161"/>
                <a:gd name="T17" fmla="*/ 82 h 105"/>
                <a:gd name="T18" fmla="*/ 109 w 161"/>
                <a:gd name="T19" fmla="*/ 59 h 105"/>
                <a:gd name="T20" fmla="*/ 161 w 161"/>
                <a:gd name="T21" fmla="*/ 28 h 105"/>
                <a:gd name="T22" fmla="*/ 141 w 161"/>
                <a:gd name="T23" fmla="*/ 2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1" h="105">
                  <a:moveTo>
                    <a:pt x="141" y="28"/>
                  </a:moveTo>
                  <a:cubicBezTo>
                    <a:pt x="125" y="39"/>
                    <a:pt x="113" y="52"/>
                    <a:pt x="97" y="61"/>
                  </a:cubicBezTo>
                  <a:cubicBezTo>
                    <a:pt x="81" y="70"/>
                    <a:pt x="62" y="75"/>
                    <a:pt x="45" y="80"/>
                  </a:cubicBezTo>
                  <a:cubicBezTo>
                    <a:pt x="16" y="92"/>
                    <a:pt x="11" y="84"/>
                    <a:pt x="30" y="57"/>
                  </a:cubicBezTo>
                  <a:cubicBezTo>
                    <a:pt x="44" y="51"/>
                    <a:pt x="58" y="44"/>
                    <a:pt x="72" y="39"/>
                  </a:cubicBezTo>
                  <a:cubicBezTo>
                    <a:pt x="90" y="31"/>
                    <a:pt x="102" y="20"/>
                    <a:pt x="112" y="4"/>
                  </a:cubicBezTo>
                  <a:cubicBezTo>
                    <a:pt x="113" y="2"/>
                    <a:pt x="110" y="0"/>
                    <a:pt x="108" y="2"/>
                  </a:cubicBezTo>
                  <a:cubicBezTo>
                    <a:pt x="86" y="40"/>
                    <a:pt x="44" y="35"/>
                    <a:pt x="16" y="61"/>
                  </a:cubicBezTo>
                  <a:cubicBezTo>
                    <a:pt x="12" y="66"/>
                    <a:pt x="0" y="74"/>
                    <a:pt x="5" y="82"/>
                  </a:cubicBezTo>
                  <a:cubicBezTo>
                    <a:pt x="18" y="105"/>
                    <a:pt x="96" y="70"/>
                    <a:pt x="109" y="59"/>
                  </a:cubicBezTo>
                  <a:cubicBezTo>
                    <a:pt x="126" y="46"/>
                    <a:pt x="144" y="38"/>
                    <a:pt x="161" y="28"/>
                  </a:cubicBezTo>
                  <a:cubicBezTo>
                    <a:pt x="153" y="31"/>
                    <a:pt x="155" y="18"/>
                    <a:pt x="14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7"/>
            <p:cNvSpPr/>
            <p:nvPr/>
          </p:nvSpPr>
          <p:spPr bwMode="auto">
            <a:xfrm>
              <a:off x="1806575" y="3419475"/>
              <a:ext cx="6350" cy="476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cubicBezTo>
                    <a:pt x="2" y="0"/>
                    <a:pt x="1" y="1"/>
                    <a:pt x="0" y="2"/>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8"/>
            <p:cNvSpPr/>
            <p:nvPr/>
          </p:nvSpPr>
          <p:spPr bwMode="auto">
            <a:xfrm flipH="1">
              <a:off x="1670050" y="3362325"/>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20613"/>
              </a:solid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9"/>
            <p:cNvSpPr/>
            <p:nvPr/>
          </p:nvSpPr>
          <p:spPr bwMode="auto">
            <a:xfrm flipH="1">
              <a:off x="1670050" y="3362325"/>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20613"/>
              </a:solidFill>
              <a:prstDash val="solid"/>
              <a:round/>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10"/>
            <p:cNvSpPr/>
            <p:nvPr/>
          </p:nvSpPr>
          <p:spPr bwMode="auto">
            <a:xfrm>
              <a:off x="2163763" y="3216275"/>
              <a:ext cx="22225" cy="30162"/>
            </a:xfrm>
            <a:custGeom>
              <a:avLst/>
              <a:gdLst>
                <a:gd name="T0" fmla="*/ 9 w 9"/>
                <a:gd name="T1" fmla="*/ 0 h 12"/>
                <a:gd name="T2" fmla="*/ 0 w 9"/>
                <a:gd name="T3" fmla="*/ 12 h 12"/>
                <a:gd name="T4" fmla="*/ 4 w 9"/>
                <a:gd name="T5" fmla="*/ 7 h 12"/>
                <a:gd name="T6" fmla="*/ 9 w 9"/>
                <a:gd name="T7" fmla="*/ 0 h 12"/>
              </a:gdLst>
              <a:ahLst/>
              <a:cxnLst>
                <a:cxn ang="0">
                  <a:pos x="T0" y="T1"/>
                </a:cxn>
                <a:cxn ang="0">
                  <a:pos x="T2" y="T3"/>
                </a:cxn>
                <a:cxn ang="0">
                  <a:pos x="T4" y="T5"/>
                </a:cxn>
                <a:cxn ang="0">
                  <a:pos x="T6" y="T7"/>
                </a:cxn>
              </a:cxnLst>
              <a:rect l="0" t="0" r="r" b="b"/>
              <a:pathLst>
                <a:path w="9" h="12">
                  <a:moveTo>
                    <a:pt x="9" y="0"/>
                  </a:moveTo>
                  <a:cubicBezTo>
                    <a:pt x="6" y="4"/>
                    <a:pt x="3" y="8"/>
                    <a:pt x="0" y="12"/>
                  </a:cubicBezTo>
                  <a:cubicBezTo>
                    <a:pt x="2" y="11"/>
                    <a:pt x="3" y="9"/>
                    <a:pt x="4" y="7"/>
                  </a:cubicBezTo>
                  <a:cubicBezTo>
                    <a:pt x="6" y="5"/>
                    <a:pt x="7" y="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11"/>
            <p:cNvSpPr>
              <a:spLocks noEditPoints="1"/>
            </p:cNvSpPr>
            <p:nvPr/>
          </p:nvSpPr>
          <p:spPr bwMode="auto">
            <a:xfrm>
              <a:off x="1457325" y="2705100"/>
              <a:ext cx="1301750" cy="871537"/>
            </a:xfrm>
            <a:custGeom>
              <a:avLst/>
              <a:gdLst>
                <a:gd name="T0" fmla="*/ 496 w 527"/>
                <a:gd name="T1" fmla="*/ 75 h 353"/>
                <a:gd name="T2" fmla="*/ 342 w 527"/>
                <a:gd name="T3" fmla="*/ 35 h 353"/>
                <a:gd name="T4" fmla="*/ 197 w 527"/>
                <a:gd name="T5" fmla="*/ 47 h 353"/>
                <a:gd name="T6" fmla="*/ 153 w 527"/>
                <a:gd name="T7" fmla="*/ 22 h 353"/>
                <a:gd name="T8" fmla="*/ 34 w 527"/>
                <a:gd name="T9" fmla="*/ 214 h 353"/>
                <a:gd name="T10" fmla="*/ 86 w 527"/>
                <a:gd name="T11" fmla="*/ 267 h 353"/>
                <a:gd name="T12" fmla="*/ 118 w 527"/>
                <a:gd name="T13" fmla="*/ 237 h 353"/>
                <a:gd name="T14" fmla="*/ 24 w 527"/>
                <a:gd name="T15" fmla="*/ 313 h 353"/>
                <a:gd name="T16" fmla="*/ 33 w 527"/>
                <a:gd name="T17" fmla="*/ 346 h 353"/>
                <a:gd name="T18" fmla="*/ 170 w 527"/>
                <a:gd name="T19" fmla="*/ 189 h 353"/>
                <a:gd name="T20" fmla="*/ 301 w 527"/>
                <a:gd name="T21" fmla="*/ 76 h 353"/>
                <a:gd name="T22" fmla="*/ 269 w 527"/>
                <a:gd name="T23" fmla="*/ 146 h 353"/>
                <a:gd name="T24" fmla="*/ 224 w 527"/>
                <a:gd name="T25" fmla="*/ 243 h 353"/>
                <a:gd name="T26" fmla="*/ 388 w 527"/>
                <a:gd name="T27" fmla="*/ 72 h 353"/>
                <a:gd name="T28" fmla="*/ 284 w 527"/>
                <a:gd name="T29" fmla="*/ 223 h 353"/>
                <a:gd name="T30" fmla="*/ 310 w 527"/>
                <a:gd name="T31" fmla="*/ 211 h 353"/>
                <a:gd name="T32" fmla="*/ 311 w 527"/>
                <a:gd name="T33" fmla="*/ 249 h 353"/>
                <a:gd name="T34" fmla="*/ 386 w 527"/>
                <a:gd name="T35" fmla="*/ 181 h 353"/>
                <a:gd name="T36" fmla="*/ 454 w 527"/>
                <a:gd name="T37" fmla="*/ 52 h 353"/>
                <a:gd name="T38" fmla="*/ 161 w 527"/>
                <a:gd name="T39" fmla="*/ 161 h 353"/>
                <a:gd name="T40" fmla="*/ 193 w 527"/>
                <a:gd name="T41" fmla="*/ 130 h 353"/>
                <a:gd name="T42" fmla="*/ 218 w 527"/>
                <a:gd name="T43" fmla="*/ 62 h 353"/>
                <a:gd name="T44" fmla="*/ 113 w 527"/>
                <a:gd name="T45" fmla="*/ 166 h 353"/>
                <a:gd name="T46" fmla="*/ 170 w 527"/>
                <a:gd name="T47" fmla="*/ 95 h 353"/>
                <a:gd name="T48" fmla="*/ 123 w 527"/>
                <a:gd name="T49" fmla="*/ 161 h 353"/>
                <a:gd name="T50" fmla="*/ 52 w 527"/>
                <a:gd name="T51" fmla="*/ 217 h 353"/>
                <a:gd name="T52" fmla="*/ 124 w 527"/>
                <a:gd name="T53" fmla="*/ 100 h 353"/>
                <a:gd name="T54" fmla="*/ 113 w 527"/>
                <a:gd name="T55" fmla="*/ 101 h 353"/>
                <a:gd name="T56" fmla="*/ 167 w 527"/>
                <a:gd name="T57" fmla="*/ 34 h 353"/>
                <a:gd name="T58" fmla="*/ 145 w 527"/>
                <a:gd name="T59" fmla="*/ 22 h 353"/>
                <a:gd name="T60" fmla="*/ 67 w 527"/>
                <a:gd name="T61" fmla="*/ 79 h 353"/>
                <a:gd name="T62" fmla="*/ 85 w 527"/>
                <a:gd name="T63" fmla="*/ 58 h 353"/>
                <a:gd name="T64" fmla="*/ 126 w 527"/>
                <a:gd name="T65" fmla="*/ 18 h 353"/>
                <a:gd name="T66" fmla="*/ 118 w 527"/>
                <a:gd name="T67" fmla="*/ 18 h 353"/>
                <a:gd name="T68" fmla="*/ 88 w 527"/>
                <a:gd name="T69" fmla="*/ 70 h 353"/>
                <a:gd name="T70" fmla="*/ 31 w 527"/>
                <a:gd name="T71" fmla="*/ 140 h 353"/>
                <a:gd name="T72" fmla="*/ 136 w 527"/>
                <a:gd name="T73" fmla="*/ 41 h 353"/>
                <a:gd name="T74" fmla="*/ 145 w 527"/>
                <a:gd name="T75" fmla="*/ 51 h 353"/>
                <a:gd name="T76" fmla="*/ 39 w 527"/>
                <a:gd name="T77" fmla="*/ 205 h 353"/>
                <a:gd name="T78" fmla="*/ 154 w 527"/>
                <a:gd name="T79" fmla="*/ 92 h 353"/>
                <a:gd name="T80" fmla="*/ 53 w 527"/>
                <a:gd name="T81" fmla="*/ 245 h 353"/>
                <a:gd name="T82" fmla="*/ 147 w 527"/>
                <a:gd name="T83" fmla="*/ 161 h 353"/>
                <a:gd name="T84" fmla="*/ 84 w 527"/>
                <a:gd name="T85" fmla="*/ 265 h 353"/>
                <a:gd name="T86" fmla="*/ 261 w 527"/>
                <a:gd name="T87" fmla="*/ 68 h 353"/>
                <a:gd name="T88" fmla="*/ 250 w 527"/>
                <a:gd name="T89" fmla="*/ 81 h 353"/>
                <a:gd name="T90" fmla="*/ 123 w 527"/>
                <a:gd name="T91" fmla="*/ 274 h 353"/>
                <a:gd name="T92" fmla="*/ 210 w 527"/>
                <a:gd name="T93" fmla="*/ 160 h 353"/>
                <a:gd name="T94" fmla="*/ 293 w 527"/>
                <a:gd name="T95" fmla="*/ 59 h 353"/>
                <a:gd name="T96" fmla="*/ 327 w 527"/>
                <a:gd name="T97" fmla="*/ 259 h 353"/>
                <a:gd name="T98" fmla="*/ 340 w 527"/>
                <a:gd name="T99" fmla="*/ 39 h 353"/>
                <a:gd name="T100" fmla="*/ 263 w 527"/>
                <a:gd name="T101" fmla="*/ 119 h 353"/>
                <a:gd name="T102" fmla="*/ 307 w 527"/>
                <a:gd name="T103" fmla="*/ 88 h 353"/>
                <a:gd name="T104" fmla="*/ 308 w 527"/>
                <a:gd name="T105" fmla="*/ 114 h 353"/>
                <a:gd name="T106" fmla="*/ 366 w 527"/>
                <a:gd name="T107" fmla="*/ 46 h 353"/>
                <a:gd name="T108" fmla="*/ 355 w 527"/>
                <a:gd name="T109" fmla="*/ 74 h 353"/>
                <a:gd name="T110" fmla="*/ 277 w 527"/>
                <a:gd name="T111" fmla="*/ 175 h 353"/>
                <a:gd name="T112" fmla="*/ 261 w 527"/>
                <a:gd name="T113" fmla="*/ 226 h 353"/>
                <a:gd name="T114" fmla="*/ 373 w 527"/>
                <a:gd name="T115" fmla="*/ 83 h 353"/>
                <a:gd name="T116" fmla="*/ 365 w 527"/>
                <a:gd name="T117" fmla="*/ 134 h 353"/>
                <a:gd name="T118" fmla="*/ 346 w 527"/>
                <a:gd name="T119" fmla="*/ 178 h 353"/>
                <a:gd name="T120" fmla="*/ 292 w 527"/>
                <a:gd name="T121" fmla="*/ 287 h 353"/>
                <a:gd name="T122" fmla="*/ 432 w 527"/>
                <a:gd name="T123" fmla="*/ 79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7" h="353">
                  <a:moveTo>
                    <a:pt x="454" y="52"/>
                  </a:moveTo>
                  <a:cubicBezTo>
                    <a:pt x="453" y="51"/>
                    <a:pt x="452" y="51"/>
                    <a:pt x="451" y="51"/>
                  </a:cubicBezTo>
                  <a:cubicBezTo>
                    <a:pt x="448" y="53"/>
                    <a:pt x="449" y="53"/>
                    <a:pt x="447" y="56"/>
                  </a:cubicBezTo>
                  <a:cubicBezTo>
                    <a:pt x="446" y="57"/>
                    <a:pt x="447" y="59"/>
                    <a:pt x="448" y="59"/>
                  </a:cubicBezTo>
                  <a:cubicBezTo>
                    <a:pt x="449" y="59"/>
                    <a:pt x="449" y="59"/>
                    <a:pt x="450" y="59"/>
                  </a:cubicBezTo>
                  <a:cubicBezTo>
                    <a:pt x="452" y="59"/>
                    <a:pt x="452" y="56"/>
                    <a:pt x="450" y="56"/>
                  </a:cubicBezTo>
                  <a:cubicBezTo>
                    <a:pt x="456" y="57"/>
                    <a:pt x="461" y="69"/>
                    <a:pt x="468" y="71"/>
                  </a:cubicBezTo>
                  <a:cubicBezTo>
                    <a:pt x="474" y="73"/>
                    <a:pt x="479" y="73"/>
                    <a:pt x="485" y="74"/>
                  </a:cubicBezTo>
                  <a:cubicBezTo>
                    <a:pt x="489" y="74"/>
                    <a:pt x="493" y="74"/>
                    <a:pt x="496" y="75"/>
                  </a:cubicBezTo>
                  <a:cubicBezTo>
                    <a:pt x="509" y="73"/>
                    <a:pt x="510" y="79"/>
                    <a:pt x="501" y="92"/>
                  </a:cubicBezTo>
                  <a:cubicBezTo>
                    <a:pt x="465" y="79"/>
                    <a:pt x="432" y="72"/>
                    <a:pt x="398" y="55"/>
                  </a:cubicBezTo>
                  <a:cubicBezTo>
                    <a:pt x="386" y="49"/>
                    <a:pt x="375" y="44"/>
                    <a:pt x="362" y="41"/>
                  </a:cubicBezTo>
                  <a:cubicBezTo>
                    <a:pt x="362" y="41"/>
                    <a:pt x="362" y="41"/>
                    <a:pt x="362" y="41"/>
                  </a:cubicBezTo>
                  <a:cubicBezTo>
                    <a:pt x="359" y="40"/>
                    <a:pt x="356" y="39"/>
                    <a:pt x="354" y="39"/>
                  </a:cubicBezTo>
                  <a:cubicBezTo>
                    <a:pt x="353" y="38"/>
                    <a:pt x="352" y="37"/>
                    <a:pt x="350" y="38"/>
                  </a:cubicBezTo>
                  <a:cubicBezTo>
                    <a:pt x="350" y="38"/>
                    <a:pt x="350" y="38"/>
                    <a:pt x="350" y="38"/>
                  </a:cubicBezTo>
                  <a:cubicBezTo>
                    <a:pt x="348" y="38"/>
                    <a:pt x="346" y="38"/>
                    <a:pt x="344" y="37"/>
                  </a:cubicBezTo>
                  <a:cubicBezTo>
                    <a:pt x="344" y="36"/>
                    <a:pt x="343" y="35"/>
                    <a:pt x="342" y="35"/>
                  </a:cubicBezTo>
                  <a:cubicBezTo>
                    <a:pt x="331" y="37"/>
                    <a:pt x="321" y="41"/>
                    <a:pt x="312" y="45"/>
                  </a:cubicBezTo>
                  <a:cubicBezTo>
                    <a:pt x="312" y="45"/>
                    <a:pt x="311" y="45"/>
                    <a:pt x="311" y="45"/>
                  </a:cubicBezTo>
                  <a:cubicBezTo>
                    <a:pt x="311" y="46"/>
                    <a:pt x="311" y="46"/>
                    <a:pt x="311" y="46"/>
                  </a:cubicBezTo>
                  <a:cubicBezTo>
                    <a:pt x="292" y="55"/>
                    <a:pt x="274" y="65"/>
                    <a:pt x="252" y="67"/>
                  </a:cubicBezTo>
                  <a:cubicBezTo>
                    <a:pt x="252" y="67"/>
                    <a:pt x="252" y="67"/>
                    <a:pt x="251" y="67"/>
                  </a:cubicBezTo>
                  <a:cubicBezTo>
                    <a:pt x="251" y="66"/>
                    <a:pt x="249" y="66"/>
                    <a:pt x="249" y="67"/>
                  </a:cubicBezTo>
                  <a:cubicBezTo>
                    <a:pt x="249" y="67"/>
                    <a:pt x="249" y="67"/>
                    <a:pt x="249" y="67"/>
                  </a:cubicBezTo>
                  <a:cubicBezTo>
                    <a:pt x="231" y="66"/>
                    <a:pt x="214" y="58"/>
                    <a:pt x="198" y="48"/>
                  </a:cubicBezTo>
                  <a:cubicBezTo>
                    <a:pt x="198" y="48"/>
                    <a:pt x="198" y="47"/>
                    <a:pt x="197" y="47"/>
                  </a:cubicBezTo>
                  <a:cubicBezTo>
                    <a:pt x="195" y="46"/>
                    <a:pt x="192" y="44"/>
                    <a:pt x="190" y="43"/>
                  </a:cubicBezTo>
                  <a:cubicBezTo>
                    <a:pt x="190" y="43"/>
                    <a:pt x="191" y="42"/>
                    <a:pt x="191" y="42"/>
                  </a:cubicBezTo>
                  <a:cubicBezTo>
                    <a:pt x="192" y="40"/>
                    <a:pt x="189" y="39"/>
                    <a:pt x="188" y="40"/>
                  </a:cubicBezTo>
                  <a:cubicBezTo>
                    <a:pt x="187" y="40"/>
                    <a:pt x="187" y="40"/>
                    <a:pt x="187" y="41"/>
                  </a:cubicBezTo>
                  <a:cubicBezTo>
                    <a:pt x="184" y="39"/>
                    <a:pt x="182" y="37"/>
                    <a:pt x="179" y="36"/>
                  </a:cubicBezTo>
                  <a:cubicBezTo>
                    <a:pt x="179" y="35"/>
                    <a:pt x="179" y="35"/>
                    <a:pt x="180" y="34"/>
                  </a:cubicBezTo>
                  <a:cubicBezTo>
                    <a:pt x="180" y="33"/>
                    <a:pt x="179" y="31"/>
                    <a:pt x="177" y="32"/>
                  </a:cubicBezTo>
                  <a:cubicBezTo>
                    <a:pt x="176" y="32"/>
                    <a:pt x="176" y="33"/>
                    <a:pt x="175" y="33"/>
                  </a:cubicBezTo>
                  <a:cubicBezTo>
                    <a:pt x="168" y="29"/>
                    <a:pt x="161" y="25"/>
                    <a:pt x="153" y="22"/>
                  </a:cubicBezTo>
                  <a:cubicBezTo>
                    <a:pt x="100" y="0"/>
                    <a:pt x="82" y="23"/>
                    <a:pt x="44" y="55"/>
                  </a:cubicBezTo>
                  <a:cubicBezTo>
                    <a:pt x="34" y="63"/>
                    <a:pt x="25" y="71"/>
                    <a:pt x="29" y="84"/>
                  </a:cubicBezTo>
                  <a:cubicBezTo>
                    <a:pt x="35" y="108"/>
                    <a:pt x="37" y="111"/>
                    <a:pt x="25" y="133"/>
                  </a:cubicBezTo>
                  <a:cubicBezTo>
                    <a:pt x="12" y="154"/>
                    <a:pt x="44" y="158"/>
                    <a:pt x="60" y="158"/>
                  </a:cubicBezTo>
                  <a:cubicBezTo>
                    <a:pt x="57" y="162"/>
                    <a:pt x="53" y="166"/>
                    <a:pt x="50" y="171"/>
                  </a:cubicBezTo>
                  <a:cubicBezTo>
                    <a:pt x="49" y="173"/>
                    <a:pt x="52" y="174"/>
                    <a:pt x="53" y="173"/>
                  </a:cubicBezTo>
                  <a:cubicBezTo>
                    <a:pt x="53" y="173"/>
                    <a:pt x="54" y="173"/>
                    <a:pt x="54" y="172"/>
                  </a:cubicBezTo>
                  <a:cubicBezTo>
                    <a:pt x="45" y="185"/>
                    <a:pt x="34" y="199"/>
                    <a:pt x="34" y="214"/>
                  </a:cubicBezTo>
                  <a:cubicBezTo>
                    <a:pt x="34" y="214"/>
                    <a:pt x="34" y="214"/>
                    <a:pt x="34" y="214"/>
                  </a:cubicBezTo>
                  <a:cubicBezTo>
                    <a:pt x="33" y="215"/>
                    <a:pt x="33" y="216"/>
                    <a:pt x="34" y="216"/>
                  </a:cubicBezTo>
                  <a:cubicBezTo>
                    <a:pt x="34" y="217"/>
                    <a:pt x="34" y="218"/>
                    <a:pt x="35" y="219"/>
                  </a:cubicBezTo>
                  <a:cubicBezTo>
                    <a:pt x="37" y="229"/>
                    <a:pt x="42" y="237"/>
                    <a:pt x="48" y="244"/>
                  </a:cubicBezTo>
                  <a:cubicBezTo>
                    <a:pt x="47" y="244"/>
                    <a:pt x="47" y="245"/>
                    <a:pt x="47" y="245"/>
                  </a:cubicBezTo>
                  <a:cubicBezTo>
                    <a:pt x="46" y="247"/>
                    <a:pt x="48" y="249"/>
                    <a:pt x="49" y="248"/>
                  </a:cubicBezTo>
                  <a:cubicBezTo>
                    <a:pt x="50" y="247"/>
                    <a:pt x="50" y="247"/>
                    <a:pt x="51" y="247"/>
                  </a:cubicBezTo>
                  <a:cubicBezTo>
                    <a:pt x="56" y="252"/>
                    <a:pt x="62" y="257"/>
                    <a:pt x="69" y="260"/>
                  </a:cubicBezTo>
                  <a:cubicBezTo>
                    <a:pt x="70" y="261"/>
                    <a:pt x="70" y="261"/>
                    <a:pt x="71" y="261"/>
                  </a:cubicBezTo>
                  <a:cubicBezTo>
                    <a:pt x="76" y="263"/>
                    <a:pt x="80" y="265"/>
                    <a:pt x="86" y="267"/>
                  </a:cubicBezTo>
                  <a:cubicBezTo>
                    <a:pt x="86" y="267"/>
                    <a:pt x="86" y="266"/>
                    <a:pt x="86" y="266"/>
                  </a:cubicBezTo>
                  <a:cubicBezTo>
                    <a:pt x="86" y="266"/>
                    <a:pt x="85" y="266"/>
                    <a:pt x="85" y="266"/>
                  </a:cubicBezTo>
                  <a:cubicBezTo>
                    <a:pt x="86" y="266"/>
                    <a:pt x="86" y="266"/>
                    <a:pt x="86" y="265"/>
                  </a:cubicBezTo>
                  <a:cubicBezTo>
                    <a:pt x="90" y="261"/>
                    <a:pt x="94" y="258"/>
                    <a:pt x="98" y="254"/>
                  </a:cubicBezTo>
                  <a:cubicBezTo>
                    <a:pt x="100" y="252"/>
                    <a:pt x="104" y="248"/>
                    <a:pt x="111" y="241"/>
                  </a:cubicBezTo>
                  <a:cubicBezTo>
                    <a:pt x="127" y="225"/>
                    <a:pt x="142" y="207"/>
                    <a:pt x="157" y="190"/>
                  </a:cubicBezTo>
                  <a:cubicBezTo>
                    <a:pt x="157" y="190"/>
                    <a:pt x="157" y="189"/>
                    <a:pt x="158" y="189"/>
                  </a:cubicBezTo>
                  <a:cubicBezTo>
                    <a:pt x="153" y="194"/>
                    <a:pt x="148" y="200"/>
                    <a:pt x="144" y="205"/>
                  </a:cubicBezTo>
                  <a:cubicBezTo>
                    <a:pt x="135" y="216"/>
                    <a:pt x="126" y="226"/>
                    <a:pt x="118" y="237"/>
                  </a:cubicBezTo>
                  <a:cubicBezTo>
                    <a:pt x="94" y="262"/>
                    <a:pt x="70" y="289"/>
                    <a:pt x="54" y="319"/>
                  </a:cubicBezTo>
                  <a:cubicBezTo>
                    <a:pt x="50" y="324"/>
                    <a:pt x="45" y="329"/>
                    <a:pt x="41" y="334"/>
                  </a:cubicBezTo>
                  <a:cubicBezTo>
                    <a:pt x="48" y="327"/>
                    <a:pt x="56" y="308"/>
                    <a:pt x="61" y="298"/>
                  </a:cubicBezTo>
                  <a:cubicBezTo>
                    <a:pt x="62" y="296"/>
                    <a:pt x="60" y="294"/>
                    <a:pt x="58" y="296"/>
                  </a:cubicBezTo>
                  <a:cubicBezTo>
                    <a:pt x="50" y="306"/>
                    <a:pt x="41" y="316"/>
                    <a:pt x="33" y="326"/>
                  </a:cubicBezTo>
                  <a:cubicBezTo>
                    <a:pt x="10" y="353"/>
                    <a:pt x="39" y="311"/>
                    <a:pt x="42" y="305"/>
                  </a:cubicBezTo>
                  <a:cubicBezTo>
                    <a:pt x="43" y="304"/>
                    <a:pt x="41" y="302"/>
                    <a:pt x="39" y="304"/>
                  </a:cubicBezTo>
                  <a:cubicBezTo>
                    <a:pt x="33" y="318"/>
                    <a:pt x="23" y="328"/>
                    <a:pt x="9" y="334"/>
                  </a:cubicBezTo>
                  <a:cubicBezTo>
                    <a:pt x="14" y="327"/>
                    <a:pt x="19" y="320"/>
                    <a:pt x="24" y="313"/>
                  </a:cubicBezTo>
                  <a:cubicBezTo>
                    <a:pt x="25" y="312"/>
                    <a:pt x="23" y="310"/>
                    <a:pt x="22" y="312"/>
                  </a:cubicBezTo>
                  <a:cubicBezTo>
                    <a:pt x="14" y="323"/>
                    <a:pt x="7" y="333"/>
                    <a:pt x="1" y="345"/>
                  </a:cubicBezTo>
                  <a:cubicBezTo>
                    <a:pt x="0" y="346"/>
                    <a:pt x="1" y="348"/>
                    <a:pt x="3" y="347"/>
                  </a:cubicBezTo>
                  <a:cubicBezTo>
                    <a:pt x="14" y="339"/>
                    <a:pt x="24" y="329"/>
                    <a:pt x="28" y="323"/>
                  </a:cubicBezTo>
                  <a:cubicBezTo>
                    <a:pt x="25" y="327"/>
                    <a:pt x="21" y="334"/>
                    <a:pt x="14" y="345"/>
                  </a:cubicBezTo>
                  <a:cubicBezTo>
                    <a:pt x="13" y="346"/>
                    <a:pt x="15" y="348"/>
                    <a:pt x="17" y="347"/>
                  </a:cubicBezTo>
                  <a:cubicBezTo>
                    <a:pt x="30" y="335"/>
                    <a:pt x="41" y="322"/>
                    <a:pt x="52" y="308"/>
                  </a:cubicBezTo>
                  <a:cubicBezTo>
                    <a:pt x="44" y="318"/>
                    <a:pt x="37" y="332"/>
                    <a:pt x="30" y="344"/>
                  </a:cubicBezTo>
                  <a:cubicBezTo>
                    <a:pt x="29" y="345"/>
                    <a:pt x="32" y="347"/>
                    <a:pt x="33" y="346"/>
                  </a:cubicBezTo>
                  <a:cubicBezTo>
                    <a:pt x="38" y="341"/>
                    <a:pt x="43" y="337"/>
                    <a:pt x="48" y="332"/>
                  </a:cubicBezTo>
                  <a:cubicBezTo>
                    <a:pt x="47" y="334"/>
                    <a:pt x="46" y="336"/>
                    <a:pt x="45" y="338"/>
                  </a:cubicBezTo>
                  <a:cubicBezTo>
                    <a:pt x="45" y="339"/>
                    <a:pt x="47" y="339"/>
                    <a:pt x="47" y="338"/>
                  </a:cubicBezTo>
                  <a:cubicBezTo>
                    <a:pt x="49" y="335"/>
                    <a:pt x="50" y="331"/>
                    <a:pt x="52" y="328"/>
                  </a:cubicBezTo>
                  <a:cubicBezTo>
                    <a:pt x="82" y="297"/>
                    <a:pt x="106" y="260"/>
                    <a:pt x="132" y="226"/>
                  </a:cubicBezTo>
                  <a:cubicBezTo>
                    <a:pt x="145" y="213"/>
                    <a:pt x="158" y="200"/>
                    <a:pt x="170" y="188"/>
                  </a:cubicBezTo>
                  <a:cubicBezTo>
                    <a:pt x="189" y="167"/>
                    <a:pt x="210" y="147"/>
                    <a:pt x="230" y="127"/>
                  </a:cubicBezTo>
                  <a:cubicBezTo>
                    <a:pt x="230" y="127"/>
                    <a:pt x="230" y="127"/>
                    <a:pt x="230" y="127"/>
                  </a:cubicBezTo>
                  <a:cubicBezTo>
                    <a:pt x="209" y="147"/>
                    <a:pt x="189" y="167"/>
                    <a:pt x="170" y="189"/>
                  </a:cubicBezTo>
                  <a:cubicBezTo>
                    <a:pt x="128" y="236"/>
                    <a:pt x="94" y="289"/>
                    <a:pt x="54" y="338"/>
                  </a:cubicBezTo>
                  <a:cubicBezTo>
                    <a:pt x="53" y="339"/>
                    <a:pt x="54" y="341"/>
                    <a:pt x="56" y="340"/>
                  </a:cubicBezTo>
                  <a:cubicBezTo>
                    <a:pt x="78" y="325"/>
                    <a:pt x="97" y="306"/>
                    <a:pt x="115" y="287"/>
                  </a:cubicBezTo>
                  <a:cubicBezTo>
                    <a:pt x="112" y="293"/>
                    <a:pt x="108" y="300"/>
                    <a:pt x="105" y="306"/>
                  </a:cubicBezTo>
                  <a:cubicBezTo>
                    <a:pt x="104" y="308"/>
                    <a:pt x="106" y="309"/>
                    <a:pt x="108" y="308"/>
                  </a:cubicBezTo>
                  <a:cubicBezTo>
                    <a:pt x="140" y="262"/>
                    <a:pt x="178" y="220"/>
                    <a:pt x="213" y="176"/>
                  </a:cubicBezTo>
                  <a:cubicBezTo>
                    <a:pt x="235" y="150"/>
                    <a:pt x="253" y="121"/>
                    <a:pt x="274" y="94"/>
                  </a:cubicBezTo>
                  <a:cubicBezTo>
                    <a:pt x="285" y="83"/>
                    <a:pt x="296" y="72"/>
                    <a:pt x="305" y="59"/>
                  </a:cubicBezTo>
                  <a:cubicBezTo>
                    <a:pt x="311" y="66"/>
                    <a:pt x="309" y="72"/>
                    <a:pt x="301" y="76"/>
                  </a:cubicBezTo>
                  <a:cubicBezTo>
                    <a:pt x="292" y="85"/>
                    <a:pt x="283" y="93"/>
                    <a:pt x="274" y="102"/>
                  </a:cubicBezTo>
                  <a:cubicBezTo>
                    <a:pt x="261" y="115"/>
                    <a:pt x="249" y="130"/>
                    <a:pt x="238" y="145"/>
                  </a:cubicBezTo>
                  <a:cubicBezTo>
                    <a:pt x="203" y="192"/>
                    <a:pt x="172" y="245"/>
                    <a:pt x="130" y="287"/>
                  </a:cubicBezTo>
                  <a:cubicBezTo>
                    <a:pt x="129" y="288"/>
                    <a:pt x="131" y="291"/>
                    <a:pt x="133" y="289"/>
                  </a:cubicBezTo>
                  <a:cubicBezTo>
                    <a:pt x="160" y="262"/>
                    <a:pt x="185" y="234"/>
                    <a:pt x="210" y="204"/>
                  </a:cubicBezTo>
                  <a:cubicBezTo>
                    <a:pt x="201" y="219"/>
                    <a:pt x="192" y="233"/>
                    <a:pt x="181" y="246"/>
                  </a:cubicBezTo>
                  <a:cubicBezTo>
                    <a:pt x="180" y="248"/>
                    <a:pt x="182" y="250"/>
                    <a:pt x="184" y="248"/>
                  </a:cubicBezTo>
                  <a:cubicBezTo>
                    <a:pt x="213" y="225"/>
                    <a:pt x="233" y="190"/>
                    <a:pt x="257" y="161"/>
                  </a:cubicBezTo>
                  <a:cubicBezTo>
                    <a:pt x="261" y="156"/>
                    <a:pt x="265" y="151"/>
                    <a:pt x="269" y="146"/>
                  </a:cubicBezTo>
                  <a:cubicBezTo>
                    <a:pt x="249" y="177"/>
                    <a:pt x="231" y="209"/>
                    <a:pt x="207" y="236"/>
                  </a:cubicBezTo>
                  <a:cubicBezTo>
                    <a:pt x="205" y="238"/>
                    <a:pt x="207" y="240"/>
                    <a:pt x="209" y="239"/>
                  </a:cubicBezTo>
                  <a:cubicBezTo>
                    <a:pt x="217" y="231"/>
                    <a:pt x="224" y="224"/>
                    <a:pt x="231" y="216"/>
                  </a:cubicBezTo>
                  <a:cubicBezTo>
                    <a:pt x="225" y="224"/>
                    <a:pt x="220" y="231"/>
                    <a:pt x="214" y="239"/>
                  </a:cubicBezTo>
                  <a:cubicBezTo>
                    <a:pt x="213" y="240"/>
                    <a:pt x="215" y="241"/>
                    <a:pt x="215" y="240"/>
                  </a:cubicBezTo>
                  <a:cubicBezTo>
                    <a:pt x="264" y="180"/>
                    <a:pt x="308" y="117"/>
                    <a:pt x="358" y="59"/>
                  </a:cubicBezTo>
                  <a:cubicBezTo>
                    <a:pt x="335" y="86"/>
                    <a:pt x="315" y="119"/>
                    <a:pt x="294" y="148"/>
                  </a:cubicBezTo>
                  <a:cubicBezTo>
                    <a:pt x="271" y="180"/>
                    <a:pt x="241" y="206"/>
                    <a:pt x="222" y="241"/>
                  </a:cubicBezTo>
                  <a:cubicBezTo>
                    <a:pt x="221" y="242"/>
                    <a:pt x="223" y="244"/>
                    <a:pt x="224" y="243"/>
                  </a:cubicBezTo>
                  <a:cubicBezTo>
                    <a:pt x="245" y="231"/>
                    <a:pt x="260" y="213"/>
                    <a:pt x="275" y="195"/>
                  </a:cubicBezTo>
                  <a:cubicBezTo>
                    <a:pt x="261" y="214"/>
                    <a:pt x="248" y="232"/>
                    <a:pt x="234" y="249"/>
                  </a:cubicBezTo>
                  <a:cubicBezTo>
                    <a:pt x="233" y="251"/>
                    <a:pt x="235" y="253"/>
                    <a:pt x="237" y="252"/>
                  </a:cubicBezTo>
                  <a:cubicBezTo>
                    <a:pt x="241" y="248"/>
                    <a:pt x="244" y="245"/>
                    <a:pt x="248" y="241"/>
                  </a:cubicBezTo>
                  <a:cubicBezTo>
                    <a:pt x="245" y="245"/>
                    <a:pt x="243" y="250"/>
                    <a:pt x="241" y="254"/>
                  </a:cubicBezTo>
                  <a:cubicBezTo>
                    <a:pt x="240" y="255"/>
                    <a:pt x="242" y="257"/>
                    <a:pt x="243" y="256"/>
                  </a:cubicBezTo>
                  <a:cubicBezTo>
                    <a:pt x="293" y="219"/>
                    <a:pt x="328" y="158"/>
                    <a:pt x="362" y="102"/>
                  </a:cubicBezTo>
                  <a:cubicBezTo>
                    <a:pt x="364" y="99"/>
                    <a:pt x="366" y="97"/>
                    <a:pt x="368" y="94"/>
                  </a:cubicBezTo>
                  <a:cubicBezTo>
                    <a:pt x="364" y="99"/>
                    <a:pt x="397" y="59"/>
                    <a:pt x="388" y="72"/>
                  </a:cubicBezTo>
                  <a:cubicBezTo>
                    <a:pt x="378" y="88"/>
                    <a:pt x="368" y="103"/>
                    <a:pt x="358" y="118"/>
                  </a:cubicBezTo>
                  <a:cubicBezTo>
                    <a:pt x="357" y="118"/>
                    <a:pt x="357" y="118"/>
                    <a:pt x="357" y="119"/>
                  </a:cubicBezTo>
                  <a:cubicBezTo>
                    <a:pt x="347" y="132"/>
                    <a:pt x="338" y="146"/>
                    <a:pt x="328" y="160"/>
                  </a:cubicBezTo>
                  <a:cubicBezTo>
                    <a:pt x="318" y="175"/>
                    <a:pt x="307" y="191"/>
                    <a:pt x="296" y="206"/>
                  </a:cubicBezTo>
                  <a:cubicBezTo>
                    <a:pt x="296" y="206"/>
                    <a:pt x="295" y="207"/>
                    <a:pt x="295" y="207"/>
                  </a:cubicBezTo>
                  <a:cubicBezTo>
                    <a:pt x="299" y="201"/>
                    <a:pt x="304" y="195"/>
                    <a:pt x="309" y="189"/>
                  </a:cubicBezTo>
                  <a:cubicBezTo>
                    <a:pt x="303" y="198"/>
                    <a:pt x="297" y="206"/>
                    <a:pt x="290" y="214"/>
                  </a:cubicBezTo>
                  <a:cubicBezTo>
                    <a:pt x="280" y="229"/>
                    <a:pt x="270" y="246"/>
                    <a:pt x="257" y="256"/>
                  </a:cubicBezTo>
                  <a:cubicBezTo>
                    <a:pt x="268" y="247"/>
                    <a:pt x="276" y="234"/>
                    <a:pt x="284" y="223"/>
                  </a:cubicBezTo>
                  <a:cubicBezTo>
                    <a:pt x="285" y="221"/>
                    <a:pt x="286" y="220"/>
                    <a:pt x="286" y="219"/>
                  </a:cubicBezTo>
                  <a:cubicBezTo>
                    <a:pt x="274" y="235"/>
                    <a:pt x="260" y="250"/>
                    <a:pt x="244" y="263"/>
                  </a:cubicBezTo>
                  <a:cubicBezTo>
                    <a:pt x="243" y="264"/>
                    <a:pt x="245" y="266"/>
                    <a:pt x="246" y="265"/>
                  </a:cubicBezTo>
                  <a:cubicBezTo>
                    <a:pt x="291" y="231"/>
                    <a:pt x="326" y="179"/>
                    <a:pt x="357" y="128"/>
                  </a:cubicBezTo>
                  <a:cubicBezTo>
                    <a:pt x="364" y="120"/>
                    <a:pt x="359" y="127"/>
                    <a:pt x="369" y="113"/>
                  </a:cubicBezTo>
                  <a:cubicBezTo>
                    <a:pt x="373" y="109"/>
                    <a:pt x="406" y="62"/>
                    <a:pt x="397" y="78"/>
                  </a:cubicBezTo>
                  <a:cubicBezTo>
                    <a:pt x="358" y="147"/>
                    <a:pt x="306" y="213"/>
                    <a:pt x="252" y="273"/>
                  </a:cubicBezTo>
                  <a:cubicBezTo>
                    <a:pt x="251" y="274"/>
                    <a:pt x="253" y="276"/>
                    <a:pt x="254" y="275"/>
                  </a:cubicBezTo>
                  <a:cubicBezTo>
                    <a:pt x="274" y="255"/>
                    <a:pt x="292" y="233"/>
                    <a:pt x="310" y="211"/>
                  </a:cubicBezTo>
                  <a:cubicBezTo>
                    <a:pt x="294" y="235"/>
                    <a:pt x="281" y="261"/>
                    <a:pt x="261" y="281"/>
                  </a:cubicBezTo>
                  <a:cubicBezTo>
                    <a:pt x="260" y="283"/>
                    <a:pt x="262" y="285"/>
                    <a:pt x="263" y="284"/>
                  </a:cubicBezTo>
                  <a:cubicBezTo>
                    <a:pt x="317" y="232"/>
                    <a:pt x="360" y="166"/>
                    <a:pt x="399" y="104"/>
                  </a:cubicBezTo>
                  <a:cubicBezTo>
                    <a:pt x="432" y="52"/>
                    <a:pt x="410" y="99"/>
                    <a:pt x="402" y="110"/>
                  </a:cubicBezTo>
                  <a:cubicBezTo>
                    <a:pt x="390" y="127"/>
                    <a:pt x="377" y="143"/>
                    <a:pt x="365" y="161"/>
                  </a:cubicBezTo>
                  <a:cubicBezTo>
                    <a:pt x="358" y="172"/>
                    <a:pt x="350" y="184"/>
                    <a:pt x="343" y="195"/>
                  </a:cubicBezTo>
                  <a:cubicBezTo>
                    <a:pt x="318" y="225"/>
                    <a:pt x="289" y="256"/>
                    <a:pt x="272" y="289"/>
                  </a:cubicBezTo>
                  <a:cubicBezTo>
                    <a:pt x="271" y="291"/>
                    <a:pt x="273" y="293"/>
                    <a:pt x="274" y="292"/>
                  </a:cubicBezTo>
                  <a:cubicBezTo>
                    <a:pt x="288" y="279"/>
                    <a:pt x="299" y="264"/>
                    <a:pt x="311" y="249"/>
                  </a:cubicBezTo>
                  <a:cubicBezTo>
                    <a:pt x="300" y="265"/>
                    <a:pt x="290" y="281"/>
                    <a:pt x="281" y="297"/>
                  </a:cubicBezTo>
                  <a:cubicBezTo>
                    <a:pt x="280" y="299"/>
                    <a:pt x="282" y="300"/>
                    <a:pt x="283" y="299"/>
                  </a:cubicBezTo>
                  <a:cubicBezTo>
                    <a:pt x="308" y="275"/>
                    <a:pt x="328" y="248"/>
                    <a:pt x="347" y="220"/>
                  </a:cubicBezTo>
                  <a:cubicBezTo>
                    <a:pt x="344" y="226"/>
                    <a:pt x="340" y="233"/>
                    <a:pt x="337" y="240"/>
                  </a:cubicBezTo>
                  <a:cubicBezTo>
                    <a:pt x="319" y="260"/>
                    <a:pt x="300" y="280"/>
                    <a:pt x="290" y="304"/>
                  </a:cubicBezTo>
                  <a:cubicBezTo>
                    <a:pt x="290" y="306"/>
                    <a:pt x="292" y="307"/>
                    <a:pt x="293" y="306"/>
                  </a:cubicBezTo>
                  <a:cubicBezTo>
                    <a:pt x="313" y="293"/>
                    <a:pt x="325" y="272"/>
                    <a:pt x="336" y="250"/>
                  </a:cubicBezTo>
                  <a:cubicBezTo>
                    <a:pt x="337" y="248"/>
                    <a:pt x="339" y="246"/>
                    <a:pt x="341" y="244"/>
                  </a:cubicBezTo>
                  <a:cubicBezTo>
                    <a:pt x="358" y="226"/>
                    <a:pt x="371" y="202"/>
                    <a:pt x="386" y="181"/>
                  </a:cubicBezTo>
                  <a:cubicBezTo>
                    <a:pt x="408" y="149"/>
                    <a:pt x="433" y="119"/>
                    <a:pt x="455" y="88"/>
                  </a:cubicBezTo>
                  <a:cubicBezTo>
                    <a:pt x="456" y="86"/>
                    <a:pt x="453" y="84"/>
                    <a:pt x="452" y="86"/>
                  </a:cubicBezTo>
                  <a:cubicBezTo>
                    <a:pt x="424" y="127"/>
                    <a:pt x="393" y="165"/>
                    <a:pt x="364" y="206"/>
                  </a:cubicBezTo>
                  <a:cubicBezTo>
                    <a:pt x="359" y="215"/>
                    <a:pt x="352" y="223"/>
                    <a:pt x="345" y="231"/>
                  </a:cubicBezTo>
                  <a:cubicBezTo>
                    <a:pt x="346" y="227"/>
                    <a:pt x="348" y="224"/>
                    <a:pt x="350" y="220"/>
                  </a:cubicBezTo>
                  <a:cubicBezTo>
                    <a:pt x="376" y="169"/>
                    <a:pt x="424" y="133"/>
                    <a:pt x="450" y="82"/>
                  </a:cubicBezTo>
                  <a:cubicBezTo>
                    <a:pt x="470" y="89"/>
                    <a:pt x="492" y="93"/>
                    <a:pt x="513" y="100"/>
                  </a:cubicBezTo>
                  <a:cubicBezTo>
                    <a:pt x="514" y="100"/>
                    <a:pt x="515" y="99"/>
                    <a:pt x="515" y="98"/>
                  </a:cubicBezTo>
                  <a:cubicBezTo>
                    <a:pt x="527" y="55"/>
                    <a:pt x="468" y="82"/>
                    <a:pt x="454" y="52"/>
                  </a:cubicBezTo>
                  <a:close/>
                  <a:moveTo>
                    <a:pt x="86" y="278"/>
                  </a:moveTo>
                  <a:cubicBezTo>
                    <a:pt x="78" y="288"/>
                    <a:pt x="71" y="298"/>
                    <a:pt x="64" y="308"/>
                  </a:cubicBezTo>
                  <a:cubicBezTo>
                    <a:pt x="72" y="294"/>
                    <a:pt x="83" y="280"/>
                    <a:pt x="94" y="267"/>
                  </a:cubicBezTo>
                  <a:cubicBezTo>
                    <a:pt x="91" y="271"/>
                    <a:pt x="88" y="275"/>
                    <a:pt x="86" y="278"/>
                  </a:cubicBezTo>
                  <a:close/>
                  <a:moveTo>
                    <a:pt x="236" y="68"/>
                  </a:moveTo>
                  <a:cubicBezTo>
                    <a:pt x="238" y="68"/>
                    <a:pt x="239" y="69"/>
                    <a:pt x="240" y="69"/>
                  </a:cubicBezTo>
                  <a:cubicBezTo>
                    <a:pt x="242" y="69"/>
                    <a:pt x="244" y="69"/>
                    <a:pt x="246" y="69"/>
                  </a:cubicBezTo>
                  <a:cubicBezTo>
                    <a:pt x="224" y="91"/>
                    <a:pt x="204" y="115"/>
                    <a:pt x="183" y="139"/>
                  </a:cubicBezTo>
                  <a:cubicBezTo>
                    <a:pt x="176" y="146"/>
                    <a:pt x="168" y="153"/>
                    <a:pt x="161" y="161"/>
                  </a:cubicBezTo>
                  <a:cubicBezTo>
                    <a:pt x="155" y="166"/>
                    <a:pt x="150" y="173"/>
                    <a:pt x="145" y="180"/>
                  </a:cubicBezTo>
                  <a:cubicBezTo>
                    <a:pt x="139" y="187"/>
                    <a:pt x="132" y="194"/>
                    <a:pt x="125" y="201"/>
                  </a:cubicBezTo>
                  <a:cubicBezTo>
                    <a:pt x="118" y="208"/>
                    <a:pt x="111" y="216"/>
                    <a:pt x="103" y="224"/>
                  </a:cubicBezTo>
                  <a:cubicBezTo>
                    <a:pt x="102" y="225"/>
                    <a:pt x="69" y="264"/>
                    <a:pt x="88" y="240"/>
                  </a:cubicBezTo>
                  <a:cubicBezTo>
                    <a:pt x="114" y="207"/>
                    <a:pt x="144" y="177"/>
                    <a:pt x="171" y="145"/>
                  </a:cubicBezTo>
                  <a:cubicBezTo>
                    <a:pt x="193" y="121"/>
                    <a:pt x="221" y="98"/>
                    <a:pt x="236" y="69"/>
                  </a:cubicBezTo>
                  <a:cubicBezTo>
                    <a:pt x="236" y="69"/>
                    <a:pt x="236" y="68"/>
                    <a:pt x="236" y="68"/>
                  </a:cubicBezTo>
                  <a:close/>
                  <a:moveTo>
                    <a:pt x="235" y="86"/>
                  </a:moveTo>
                  <a:cubicBezTo>
                    <a:pt x="222" y="101"/>
                    <a:pt x="208" y="116"/>
                    <a:pt x="193" y="130"/>
                  </a:cubicBezTo>
                  <a:cubicBezTo>
                    <a:pt x="206" y="115"/>
                    <a:pt x="220" y="100"/>
                    <a:pt x="235" y="86"/>
                  </a:cubicBezTo>
                  <a:close/>
                  <a:moveTo>
                    <a:pt x="189" y="120"/>
                  </a:moveTo>
                  <a:cubicBezTo>
                    <a:pt x="186" y="123"/>
                    <a:pt x="183" y="126"/>
                    <a:pt x="180" y="129"/>
                  </a:cubicBezTo>
                  <a:cubicBezTo>
                    <a:pt x="182" y="127"/>
                    <a:pt x="184" y="124"/>
                    <a:pt x="187" y="121"/>
                  </a:cubicBezTo>
                  <a:cubicBezTo>
                    <a:pt x="197" y="109"/>
                    <a:pt x="221" y="90"/>
                    <a:pt x="228" y="77"/>
                  </a:cubicBezTo>
                  <a:cubicBezTo>
                    <a:pt x="220" y="93"/>
                    <a:pt x="201" y="107"/>
                    <a:pt x="189" y="120"/>
                  </a:cubicBezTo>
                  <a:close/>
                  <a:moveTo>
                    <a:pt x="226" y="65"/>
                  </a:moveTo>
                  <a:cubicBezTo>
                    <a:pt x="219" y="69"/>
                    <a:pt x="213" y="73"/>
                    <a:pt x="207" y="77"/>
                  </a:cubicBezTo>
                  <a:cubicBezTo>
                    <a:pt x="211" y="72"/>
                    <a:pt x="215" y="68"/>
                    <a:pt x="218" y="62"/>
                  </a:cubicBezTo>
                  <a:cubicBezTo>
                    <a:pt x="221" y="64"/>
                    <a:pt x="223" y="64"/>
                    <a:pt x="226" y="65"/>
                  </a:cubicBezTo>
                  <a:close/>
                  <a:moveTo>
                    <a:pt x="205" y="57"/>
                  </a:moveTo>
                  <a:cubicBezTo>
                    <a:pt x="205" y="57"/>
                    <a:pt x="205" y="56"/>
                    <a:pt x="205" y="56"/>
                  </a:cubicBezTo>
                  <a:cubicBezTo>
                    <a:pt x="208" y="57"/>
                    <a:pt x="210" y="59"/>
                    <a:pt x="213" y="60"/>
                  </a:cubicBezTo>
                  <a:cubicBezTo>
                    <a:pt x="208" y="62"/>
                    <a:pt x="203" y="66"/>
                    <a:pt x="198" y="71"/>
                  </a:cubicBezTo>
                  <a:cubicBezTo>
                    <a:pt x="201" y="66"/>
                    <a:pt x="203" y="62"/>
                    <a:pt x="203" y="59"/>
                  </a:cubicBezTo>
                  <a:cubicBezTo>
                    <a:pt x="204" y="58"/>
                    <a:pt x="204" y="58"/>
                    <a:pt x="205" y="57"/>
                  </a:cubicBezTo>
                  <a:close/>
                  <a:moveTo>
                    <a:pt x="161" y="110"/>
                  </a:moveTo>
                  <a:cubicBezTo>
                    <a:pt x="145" y="128"/>
                    <a:pt x="129" y="147"/>
                    <a:pt x="113" y="166"/>
                  </a:cubicBezTo>
                  <a:cubicBezTo>
                    <a:pt x="104" y="177"/>
                    <a:pt x="95" y="187"/>
                    <a:pt x="86" y="198"/>
                  </a:cubicBezTo>
                  <a:cubicBezTo>
                    <a:pt x="82" y="202"/>
                    <a:pt x="78" y="207"/>
                    <a:pt x="73" y="212"/>
                  </a:cubicBezTo>
                  <a:cubicBezTo>
                    <a:pt x="67" y="218"/>
                    <a:pt x="60" y="224"/>
                    <a:pt x="53" y="230"/>
                  </a:cubicBezTo>
                  <a:cubicBezTo>
                    <a:pt x="46" y="237"/>
                    <a:pt x="45" y="237"/>
                    <a:pt x="51" y="230"/>
                  </a:cubicBezTo>
                  <a:cubicBezTo>
                    <a:pt x="61" y="217"/>
                    <a:pt x="72" y="205"/>
                    <a:pt x="83" y="193"/>
                  </a:cubicBezTo>
                  <a:cubicBezTo>
                    <a:pt x="109" y="165"/>
                    <a:pt x="135" y="138"/>
                    <a:pt x="161" y="110"/>
                  </a:cubicBezTo>
                  <a:close/>
                  <a:moveTo>
                    <a:pt x="104" y="165"/>
                  </a:moveTo>
                  <a:cubicBezTo>
                    <a:pt x="135" y="129"/>
                    <a:pt x="164" y="93"/>
                    <a:pt x="199" y="62"/>
                  </a:cubicBezTo>
                  <a:cubicBezTo>
                    <a:pt x="196" y="71"/>
                    <a:pt x="174" y="91"/>
                    <a:pt x="170" y="95"/>
                  </a:cubicBezTo>
                  <a:cubicBezTo>
                    <a:pt x="153" y="113"/>
                    <a:pt x="137" y="131"/>
                    <a:pt x="120" y="149"/>
                  </a:cubicBezTo>
                  <a:cubicBezTo>
                    <a:pt x="115" y="154"/>
                    <a:pt x="110" y="159"/>
                    <a:pt x="104" y="165"/>
                  </a:cubicBezTo>
                  <a:close/>
                  <a:moveTo>
                    <a:pt x="97" y="192"/>
                  </a:moveTo>
                  <a:cubicBezTo>
                    <a:pt x="97" y="191"/>
                    <a:pt x="97" y="191"/>
                    <a:pt x="98" y="190"/>
                  </a:cubicBezTo>
                  <a:cubicBezTo>
                    <a:pt x="106" y="182"/>
                    <a:pt x="115" y="173"/>
                    <a:pt x="124" y="165"/>
                  </a:cubicBezTo>
                  <a:cubicBezTo>
                    <a:pt x="105" y="189"/>
                    <a:pt x="87" y="212"/>
                    <a:pt x="67" y="231"/>
                  </a:cubicBezTo>
                  <a:cubicBezTo>
                    <a:pt x="52" y="241"/>
                    <a:pt x="53" y="238"/>
                    <a:pt x="68" y="222"/>
                  </a:cubicBezTo>
                  <a:cubicBezTo>
                    <a:pt x="79" y="213"/>
                    <a:pt x="88" y="202"/>
                    <a:pt x="97" y="192"/>
                  </a:cubicBezTo>
                  <a:close/>
                  <a:moveTo>
                    <a:pt x="123" y="161"/>
                  </a:moveTo>
                  <a:cubicBezTo>
                    <a:pt x="120" y="163"/>
                    <a:pt x="119" y="165"/>
                    <a:pt x="117" y="167"/>
                  </a:cubicBezTo>
                  <a:cubicBezTo>
                    <a:pt x="145" y="134"/>
                    <a:pt x="173" y="100"/>
                    <a:pt x="206" y="71"/>
                  </a:cubicBezTo>
                  <a:cubicBezTo>
                    <a:pt x="202" y="74"/>
                    <a:pt x="195" y="83"/>
                    <a:pt x="188" y="93"/>
                  </a:cubicBezTo>
                  <a:cubicBezTo>
                    <a:pt x="171" y="109"/>
                    <a:pt x="155" y="127"/>
                    <a:pt x="140" y="145"/>
                  </a:cubicBezTo>
                  <a:cubicBezTo>
                    <a:pt x="134" y="151"/>
                    <a:pt x="128" y="156"/>
                    <a:pt x="123" y="161"/>
                  </a:cubicBezTo>
                  <a:close/>
                  <a:moveTo>
                    <a:pt x="197" y="51"/>
                  </a:moveTo>
                  <a:cubicBezTo>
                    <a:pt x="199" y="52"/>
                    <a:pt x="201" y="53"/>
                    <a:pt x="202" y="54"/>
                  </a:cubicBezTo>
                  <a:cubicBezTo>
                    <a:pt x="202" y="54"/>
                    <a:pt x="202" y="54"/>
                    <a:pt x="202" y="54"/>
                  </a:cubicBezTo>
                  <a:cubicBezTo>
                    <a:pt x="145" y="103"/>
                    <a:pt x="104" y="165"/>
                    <a:pt x="52" y="217"/>
                  </a:cubicBezTo>
                  <a:cubicBezTo>
                    <a:pt x="77" y="192"/>
                    <a:pt x="98" y="163"/>
                    <a:pt x="122" y="136"/>
                  </a:cubicBezTo>
                  <a:cubicBezTo>
                    <a:pt x="147" y="108"/>
                    <a:pt x="174" y="81"/>
                    <a:pt x="197" y="51"/>
                  </a:cubicBezTo>
                  <a:close/>
                  <a:moveTo>
                    <a:pt x="188" y="45"/>
                  </a:moveTo>
                  <a:cubicBezTo>
                    <a:pt x="190" y="47"/>
                    <a:pt x="192" y="48"/>
                    <a:pt x="194" y="49"/>
                  </a:cubicBezTo>
                  <a:cubicBezTo>
                    <a:pt x="186" y="54"/>
                    <a:pt x="179" y="60"/>
                    <a:pt x="172" y="66"/>
                  </a:cubicBezTo>
                  <a:cubicBezTo>
                    <a:pt x="178" y="60"/>
                    <a:pt x="183" y="53"/>
                    <a:pt x="188" y="45"/>
                  </a:cubicBezTo>
                  <a:close/>
                  <a:moveTo>
                    <a:pt x="177" y="38"/>
                  </a:moveTo>
                  <a:cubicBezTo>
                    <a:pt x="180" y="40"/>
                    <a:pt x="182" y="41"/>
                    <a:pt x="184" y="43"/>
                  </a:cubicBezTo>
                  <a:cubicBezTo>
                    <a:pt x="163" y="61"/>
                    <a:pt x="143" y="80"/>
                    <a:pt x="124" y="100"/>
                  </a:cubicBezTo>
                  <a:cubicBezTo>
                    <a:pt x="114" y="110"/>
                    <a:pt x="104" y="121"/>
                    <a:pt x="94" y="131"/>
                  </a:cubicBezTo>
                  <a:cubicBezTo>
                    <a:pt x="91" y="134"/>
                    <a:pt x="68" y="157"/>
                    <a:pt x="64" y="160"/>
                  </a:cubicBezTo>
                  <a:cubicBezTo>
                    <a:pt x="64" y="160"/>
                    <a:pt x="64" y="159"/>
                    <a:pt x="64" y="159"/>
                  </a:cubicBezTo>
                  <a:cubicBezTo>
                    <a:pt x="64" y="159"/>
                    <a:pt x="65" y="158"/>
                    <a:pt x="65" y="157"/>
                  </a:cubicBezTo>
                  <a:cubicBezTo>
                    <a:pt x="65" y="157"/>
                    <a:pt x="66" y="157"/>
                    <a:pt x="66" y="157"/>
                  </a:cubicBezTo>
                  <a:cubicBezTo>
                    <a:pt x="66" y="157"/>
                    <a:pt x="67" y="156"/>
                    <a:pt x="66" y="156"/>
                  </a:cubicBezTo>
                  <a:cubicBezTo>
                    <a:pt x="67" y="155"/>
                    <a:pt x="68" y="153"/>
                    <a:pt x="70" y="152"/>
                  </a:cubicBezTo>
                  <a:cubicBezTo>
                    <a:pt x="102" y="112"/>
                    <a:pt x="150" y="82"/>
                    <a:pt x="177" y="38"/>
                  </a:cubicBezTo>
                  <a:close/>
                  <a:moveTo>
                    <a:pt x="113" y="101"/>
                  </a:moveTo>
                  <a:cubicBezTo>
                    <a:pt x="128" y="83"/>
                    <a:pt x="143" y="64"/>
                    <a:pt x="161" y="48"/>
                  </a:cubicBezTo>
                  <a:cubicBezTo>
                    <a:pt x="185" y="26"/>
                    <a:pt x="153" y="63"/>
                    <a:pt x="148" y="68"/>
                  </a:cubicBezTo>
                  <a:cubicBezTo>
                    <a:pt x="137" y="80"/>
                    <a:pt x="124" y="90"/>
                    <a:pt x="113" y="101"/>
                  </a:cubicBezTo>
                  <a:cubicBezTo>
                    <a:pt x="113" y="101"/>
                    <a:pt x="113" y="101"/>
                    <a:pt x="113" y="101"/>
                  </a:cubicBezTo>
                  <a:close/>
                  <a:moveTo>
                    <a:pt x="167" y="32"/>
                  </a:moveTo>
                  <a:cubicBezTo>
                    <a:pt x="169" y="33"/>
                    <a:pt x="171" y="34"/>
                    <a:pt x="172" y="35"/>
                  </a:cubicBezTo>
                  <a:cubicBezTo>
                    <a:pt x="134" y="62"/>
                    <a:pt x="110" y="102"/>
                    <a:pt x="77" y="134"/>
                  </a:cubicBezTo>
                  <a:cubicBezTo>
                    <a:pt x="35" y="174"/>
                    <a:pt x="89" y="115"/>
                    <a:pt x="96" y="107"/>
                  </a:cubicBezTo>
                  <a:cubicBezTo>
                    <a:pt x="119" y="82"/>
                    <a:pt x="146" y="61"/>
                    <a:pt x="167" y="34"/>
                  </a:cubicBezTo>
                  <a:cubicBezTo>
                    <a:pt x="167" y="33"/>
                    <a:pt x="168" y="33"/>
                    <a:pt x="167" y="32"/>
                  </a:cubicBezTo>
                  <a:close/>
                  <a:moveTo>
                    <a:pt x="155" y="26"/>
                  </a:moveTo>
                  <a:cubicBezTo>
                    <a:pt x="158" y="27"/>
                    <a:pt x="162" y="29"/>
                    <a:pt x="165" y="31"/>
                  </a:cubicBezTo>
                  <a:cubicBezTo>
                    <a:pt x="165" y="31"/>
                    <a:pt x="165" y="31"/>
                    <a:pt x="165" y="31"/>
                  </a:cubicBezTo>
                  <a:cubicBezTo>
                    <a:pt x="145" y="45"/>
                    <a:pt x="130" y="62"/>
                    <a:pt x="113" y="79"/>
                  </a:cubicBezTo>
                  <a:cubicBezTo>
                    <a:pt x="107" y="85"/>
                    <a:pt x="101" y="91"/>
                    <a:pt x="95" y="97"/>
                  </a:cubicBezTo>
                  <a:cubicBezTo>
                    <a:pt x="115" y="73"/>
                    <a:pt x="137" y="52"/>
                    <a:pt x="155" y="26"/>
                  </a:cubicBezTo>
                  <a:close/>
                  <a:moveTo>
                    <a:pt x="142" y="21"/>
                  </a:moveTo>
                  <a:cubicBezTo>
                    <a:pt x="143" y="21"/>
                    <a:pt x="144" y="21"/>
                    <a:pt x="145" y="22"/>
                  </a:cubicBezTo>
                  <a:cubicBezTo>
                    <a:pt x="137" y="28"/>
                    <a:pt x="128" y="34"/>
                    <a:pt x="120" y="41"/>
                  </a:cubicBezTo>
                  <a:cubicBezTo>
                    <a:pt x="128" y="35"/>
                    <a:pt x="135" y="28"/>
                    <a:pt x="142" y="21"/>
                  </a:cubicBezTo>
                  <a:cubicBezTo>
                    <a:pt x="142" y="21"/>
                    <a:pt x="142" y="21"/>
                    <a:pt x="142" y="21"/>
                  </a:cubicBezTo>
                  <a:close/>
                  <a:moveTo>
                    <a:pt x="130" y="18"/>
                  </a:moveTo>
                  <a:cubicBezTo>
                    <a:pt x="133" y="19"/>
                    <a:pt x="135" y="19"/>
                    <a:pt x="138" y="20"/>
                  </a:cubicBezTo>
                  <a:cubicBezTo>
                    <a:pt x="130" y="27"/>
                    <a:pt x="123" y="34"/>
                    <a:pt x="115" y="42"/>
                  </a:cubicBezTo>
                  <a:cubicBezTo>
                    <a:pt x="112" y="45"/>
                    <a:pt x="109" y="47"/>
                    <a:pt x="107" y="49"/>
                  </a:cubicBezTo>
                  <a:cubicBezTo>
                    <a:pt x="97" y="58"/>
                    <a:pt x="86" y="68"/>
                    <a:pt x="75" y="77"/>
                  </a:cubicBezTo>
                  <a:cubicBezTo>
                    <a:pt x="60" y="90"/>
                    <a:pt x="44" y="102"/>
                    <a:pt x="67" y="79"/>
                  </a:cubicBezTo>
                  <a:cubicBezTo>
                    <a:pt x="87" y="58"/>
                    <a:pt x="111" y="42"/>
                    <a:pt x="129" y="19"/>
                  </a:cubicBezTo>
                  <a:cubicBezTo>
                    <a:pt x="130" y="19"/>
                    <a:pt x="130" y="19"/>
                    <a:pt x="130" y="18"/>
                  </a:cubicBezTo>
                  <a:close/>
                  <a:moveTo>
                    <a:pt x="50" y="83"/>
                  </a:moveTo>
                  <a:cubicBezTo>
                    <a:pt x="53" y="80"/>
                    <a:pt x="55" y="77"/>
                    <a:pt x="58" y="74"/>
                  </a:cubicBezTo>
                  <a:cubicBezTo>
                    <a:pt x="64" y="70"/>
                    <a:pt x="70" y="65"/>
                    <a:pt x="76" y="60"/>
                  </a:cubicBezTo>
                  <a:cubicBezTo>
                    <a:pt x="79" y="58"/>
                    <a:pt x="81" y="56"/>
                    <a:pt x="83" y="55"/>
                  </a:cubicBezTo>
                  <a:cubicBezTo>
                    <a:pt x="80" y="58"/>
                    <a:pt x="77" y="62"/>
                    <a:pt x="74" y="66"/>
                  </a:cubicBezTo>
                  <a:cubicBezTo>
                    <a:pt x="71" y="69"/>
                    <a:pt x="36" y="101"/>
                    <a:pt x="50" y="83"/>
                  </a:cubicBezTo>
                  <a:close/>
                  <a:moveTo>
                    <a:pt x="85" y="58"/>
                  </a:moveTo>
                  <a:cubicBezTo>
                    <a:pt x="87" y="56"/>
                    <a:pt x="90" y="52"/>
                    <a:pt x="94" y="48"/>
                  </a:cubicBezTo>
                  <a:cubicBezTo>
                    <a:pt x="94" y="48"/>
                    <a:pt x="94" y="48"/>
                    <a:pt x="94" y="47"/>
                  </a:cubicBezTo>
                  <a:cubicBezTo>
                    <a:pt x="100" y="43"/>
                    <a:pt x="108" y="38"/>
                    <a:pt x="113" y="34"/>
                  </a:cubicBezTo>
                  <a:cubicBezTo>
                    <a:pt x="116" y="31"/>
                    <a:pt x="118" y="30"/>
                    <a:pt x="119" y="29"/>
                  </a:cubicBezTo>
                  <a:cubicBezTo>
                    <a:pt x="114" y="33"/>
                    <a:pt x="104" y="41"/>
                    <a:pt x="102" y="43"/>
                  </a:cubicBezTo>
                  <a:cubicBezTo>
                    <a:pt x="97" y="48"/>
                    <a:pt x="91" y="53"/>
                    <a:pt x="85" y="58"/>
                  </a:cubicBezTo>
                  <a:close/>
                  <a:moveTo>
                    <a:pt x="122" y="19"/>
                  </a:moveTo>
                  <a:cubicBezTo>
                    <a:pt x="122" y="19"/>
                    <a:pt x="122" y="18"/>
                    <a:pt x="122" y="18"/>
                  </a:cubicBezTo>
                  <a:cubicBezTo>
                    <a:pt x="123" y="18"/>
                    <a:pt x="125" y="18"/>
                    <a:pt x="126" y="18"/>
                  </a:cubicBezTo>
                  <a:cubicBezTo>
                    <a:pt x="118" y="25"/>
                    <a:pt x="110" y="31"/>
                    <a:pt x="102" y="37"/>
                  </a:cubicBezTo>
                  <a:cubicBezTo>
                    <a:pt x="104" y="35"/>
                    <a:pt x="105" y="34"/>
                    <a:pt x="105" y="33"/>
                  </a:cubicBezTo>
                  <a:cubicBezTo>
                    <a:pt x="111" y="28"/>
                    <a:pt x="116" y="24"/>
                    <a:pt x="122" y="19"/>
                  </a:cubicBezTo>
                  <a:close/>
                  <a:moveTo>
                    <a:pt x="96" y="21"/>
                  </a:moveTo>
                  <a:cubicBezTo>
                    <a:pt x="78" y="36"/>
                    <a:pt x="60" y="50"/>
                    <a:pt x="44" y="67"/>
                  </a:cubicBezTo>
                  <a:cubicBezTo>
                    <a:pt x="51" y="45"/>
                    <a:pt x="72" y="28"/>
                    <a:pt x="96" y="21"/>
                  </a:cubicBezTo>
                  <a:close/>
                  <a:moveTo>
                    <a:pt x="57" y="61"/>
                  </a:moveTo>
                  <a:cubicBezTo>
                    <a:pt x="71" y="45"/>
                    <a:pt x="89" y="35"/>
                    <a:pt x="104" y="19"/>
                  </a:cubicBezTo>
                  <a:cubicBezTo>
                    <a:pt x="109" y="18"/>
                    <a:pt x="113" y="18"/>
                    <a:pt x="118" y="18"/>
                  </a:cubicBezTo>
                  <a:cubicBezTo>
                    <a:pt x="114" y="21"/>
                    <a:pt x="110" y="24"/>
                    <a:pt x="107" y="28"/>
                  </a:cubicBezTo>
                  <a:cubicBezTo>
                    <a:pt x="101" y="31"/>
                    <a:pt x="85" y="45"/>
                    <a:pt x="85" y="45"/>
                  </a:cubicBezTo>
                  <a:cubicBezTo>
                    <a:pt x="75" y="53"/>
                    <a:pt x="18" y="101"/>
                    <a:pt x="57" y="61"/>
                  </a:cubicBezTo>
                  <a:close/>
                  <a:moveTo>
                    <a:pt x="57" y="85"/>
                  </a:moveTo>
                  <a:cubicBezTo>
                    <a:pt x="52" y="90"/>
                    <a:pt x="48" y="95"/>
                    <a:pt x="44" y="101"/>
                  </a:cubicBezTo>
                  <a:cubicBezTo>
                    <a:pt x="44" y="100"/>
                    <a:pt x="43" y="98"/>
                    <a:pt x="43" y="97"/>
                  </a:cubicBezTo>
                  <a:cubicBezTo>
                    <a:pt x="48" y="93"/>
                    <a:pt x="52" y="89"/>
                    <a:pt x="57" y="85"/>
                  </a:cubicBezTo>
                  <a:close/>
                  <a:moveTo>
                    <a:pt x="45" y="106"/>
                  </a:moveTo>
                  <a:cubicBezTo>
                    <a:pt x="60" y="94"/>
                    <a:pt x="74" y="82"/>
                    <a:pt x="88" y="70"/>
                  </a:cubicBezTo>
                  <a:cubicBezTo>
                    <a:pt x="85" y="73"/>
                    <a:pt x="82" y="77"/>
                    <a:pt x="79" y="80"/>
                  </a:cubicBezTo>
                  <a:cubicBezTo>
                    <a:pt x="67" y="92"/>
                    <a:pt x="55" y="104"/>
                    <a:pt x="43" y="115"/>
                  </a:cubicBezTo>
                  <a:cubicBezTo>
                    <a:pt x="44" y="112"/>
                    <a:pt x="45" y="109"/>
                    <a:pt x="45" y="106"/>
                  </a:cubicBezTo>
                  <a:close/>
                  <a:moveTo>
                    <a:pt x="38" y="124"/>
                  </a:moveTo>
                  <a:cubicBezTo>
                    <a:pt x="43" y="120"/>
                    <a:pt x="48" y="115"/>
                    <a:pt x="53" y="111"/>
                  </a:cubicBezTo>
                  <a:cubicBezTo>
                    <a:pt x="65" y="100"/>
                    <a:pt x="78" y="89"/>
                    <a:pt x="91" y="78"/>
                  </a:cubicBezTo>
                  <a:cubicBezTo>
                    <a:pt x="105" y="66"/>
                    <a:pt x="117" y="53"/>
                    <a:pt x="129" y="40"/>
                  </a:cubicBezTo>
                  <a:cubicBezTo>
                    <a:pt x="150" y="17"/>
                    <a:pt x="112" y="59"/>
                    <a:pt x="108" y="63"/>
                  </a:cubicBezTo>
                  <a:cubicBezTo>
                    <a:pt x="83" y="89"/>
                    <a:pt x="56" y="114"/>
                    <a:pt x="31" y="140"/>
                  </a:cubicBezTo>
                  <a:cubicBezTo>
                    <a:pt x="33" y="135"/>
                    <a:pt x="36" y="129"/>
                    <a:pt x="38" y="124"/>
                  </a:cubicBezTo>
                  <a:close/>
                  <a:moveTo>
                    <a:pt x="87" y="90"/>
                  </a:moveTo>
                  <a:cubicBezTo>
                    <a:pt x="77" y="101"/>
                    <a:pt x="68" y="111"/>
                    <a:pt x="57" y="121"/>
                  </a:cubicBezTo>
                  <a:cubicBezTo>
                    <a:pt x="13" y="165"/>
                    <a:pt x="71" y="105"/>
                    <a:pt x="80" y="96"/>
                  </a:cubicBezTo>
                  <a:cubicBezTo>
                    <a:pt x="82" y="94"/>
                    <a:pt x="84" y="92"/>
                    <a:pt x="87" y="90"/>
                  </a:cubicBezTo>
                  <a:close/>
                  <a:moveTo>
                    <a:pt x="38" y="154"/>
                  </a:moveTo>
                  <a:cubicBezTo>
                    <a:pt x="34" y="152"/>
                    <a:pt x="32" y="149"/>
                    <a:pt x="31" y="146"/>
                  </a:cubicBezTo>
                  <a:cubicBezTo>
                    <a:pt x="66" y="123"/>
                    <a:pt x="91" y="90"/>
                    <a:pt x="118" y="59"/>
                  </a:cubicBezTo>
                  <a:cubicBezTo>
                    <a:pt x="124" y="53"/>
                    <a:pt x="130" y="47"/>
                    <a:pt x="136" y="41"/>
                  </a:cubicBezTo>
                  <a:cubicBezTo>
                    <a:pt x="160" y="18"/>
                    <a:pt x="121" y="63"/>
                    <a:pt x="116" y="69"/>
                  </a:cubicBezTo>
                  <a:cubicBezTo>
                    <a:pt x="102" y="84"/>
                    <a:pt x="88" y="100"/>
                    <a:pt x="74" y="116"/>
                  </a:cubicBezTo>
                  <a:cubicBezTo>
                    <a:pt x="62" y="128"/>
                    <a:pt x="50" y="139"/>
                    <a:pt x="38" y="152"/>
                  </a:cubicBezTo>
                  <a:cubicBezTo>
                    <a:pt x="38" y="152"/>
                    <a:pt x="38" y="153"/>
                    <a:pt x="38" y="154"/>
                  </a:cubicBezTo>
                  <a:close/>
                  <a:moveTo>
                    <a:pt x="48" y="155"/>
                  </a:moveTo>
                  <a:cubicBezTo>
                    <a:pt x="45" y="155"/>
                    <a:pt x="43" y="155"/>
                    <a:pt x="41" y="154"/>
                  </a:cubicBezTo>
                  <a:cubicBezTo>
                    <a:pt x="55" y="144"/>
                    <a:pt x="67" y="131"/>
                    <a:pt x="78" y="117"/>
                  </a:cubicBezTo>
                  <a:cubicBezTo>
                    <a:pt x="80" y="115"/>
                    <a:pt x="81" y="114"/>
                    <a:pt x="83" y="112"/>
                  </a:cubicBezTo>
                  <a:cubicBezTo>
                    <a:pt x="105" y="92"/>
                    <a:pt x="125" y="72"/>
                    <a:pt x="145" y="51"/>
                  </a:cubicBezTo>
                  <a:cubicBezTo>
                    <a:pt x="170" y="25"/>
                    <a:pt x="138" y="61"/>
                    <a:pt x="136" y="64"/>
                  </a:cubicBezTo>
                  <a:cubicBezTo>
                    <a:pt x="125" y="74"/>
                    <a:pt x="114" y="84"/>
                    <a:pt x="104" y="94"/>
                  </a:cubicBezTo>
                  <a:cubicBezTo>
                    <a:pt x="84" y="113"/>
                    <a:pt x="67" y="135"/>
                    <a:pt x="48" y="154"/>
                  </a:cubicBezTo>
                  <a:cubicBezTo>
                    <a:pt x="48" y="154"/>
                    <a:pt x="48" y="155"/>
                    <a:pt x="48" y="155"/>
                  </a:cubicBezTo>
                  <a:close/>
                  <a:moveTo>
                    <a:pt x="52" y="156"/>
                  </a:moveTo>
                  <a:cubicBezTo>
                    <a:pt x="61" y="150"/>
                    <a:pt x="69" y="144"/>
                    <a:pt x="77" y="138"/>
                  </a:cubicBezTo>
                  <a:cubicBezTo>
                    <a:pt x="72" y="143"/>
                    <a:pt x="67" y="149"/>
                    <a:pt x="62" y="155"/>
                  </a:cubicBezTo>
                  <a:cubicBezTo>
                    <a:pt x="58" y="156"/>
                    <a:pt x="55" y="156"/>
                    <a:pt x="52" y="156"/>
                  </a:cubicBezTo>
                  <a:close/>
                  <a:moveTo>
                    <a:pt x="39" y="205"/>
                  </a:moveTo>
                  <a:cubicBezTo>
                    <a:pt x="43" y="191"/>
                    <a:pt x="56" y="178"/>
                    <a:pt x="63" y="165"/>
                  </a:cubicBezTo>
                  <a:cubicBezTo>
                    <a:pt x="82" y="148"/>
                    <a:pt x="99" y="131"/>
                    <a:pt x="117" y="113"/>
                  </a:cubicBezTo>
                  <a:cubicBezTo>
                    <a:pt x="135" y="93"/>
                    <a:pt x="164" y="73"/>
                    <a:pt x="179" y="52"/>
                  </a:cubicBezTo>
                  <a:cubicBezTo>
                    <a:pt x="139" y="109"/>
                    <a:pt x="85" y="156"/>
                    <a:pt x="39" y="209"/>
                  </a:cubicBezTo>
                  <a:cubicBezTo>
                    <a:pt x="39" y="207"/>
                    <a:pt x="39" y="206"/>
                    <a:pt x="39" y="205"/>
                  </a:cubicBezTo>
                  <a:close/>
                  <a:moveTo>
                    <a:pt x="41" y="228"/>
                  </a:moveTo>
                  <a:cubicBezTo>
                    <a:pt x="39" y="224"/>
                    <a:pt x="38" y="220"/>
                    <a:pt x="38" y="215"/>
                  </a:cubicBezTo>
                  <a:cubicBezTo>
                    <a:pt x="64" y="190"/>
                    <a:pt x="90" y="164"/>
                    <a:pt x="114" y="137"/>
                  </a:cubicBezTo>
                  <a:cubicBezTo>
                    <a:pt x="128" y="122"/>
                    <a:pt x="141" y="107"/>
                    <a:pt x="154" y="92"/>
                  </a:cubicBezTo>
                  <a:cubicBezTo>
                    <a:pt x="157" y="88"/>
                    <a:pt x="186" y="60"/>
                    <a:pt x="178" y="70"/>
                  </a:cubicBezTo>
                  <a:cubicBezTo>
                    <a:pt x="133" y="123"/>
                    <a:pt x="84" y="172"/>
                    <a:pt x="41" y="227"/>
                  </a:cubicBezTo>
                  <a:cubicBezTo>
                    <a:pt x="41" y="228"/>
                    <a:pt x="41" y="228"/>
                    <a:pt x="41" y="228"/>
                  </a:cubicBezTo>
                  <a:close/>
                  <a:moveTo>
                    <a:pt x="49" y="242"/>
                  </a:moveTo>
                  <a:cubicBezTo>
                    <a:pt x="48" y="240"/>
                    <a:pt x="47" y="239"/>
                    <a:pt x="46" y="237"/>
                  </a:cubicBezTo>
                  <a:cubicBezTo>
                    <a:pt x="51" y="235"/>
                    <a:pt x="55" y="232"/>
                    <a:pt x="59" y="229"/>
                  </a:cubicBezTo>
                  <a:cubicBezTo>
                    <a:pt x="56" y="233"/>
                    <a:pt x="52" y="238"/>
                    <a:pt x="49" y="242"/>
                  </a:cubicBezTo>
                  <a:close/>
                  <a:moveTo>
                    <a:pt x="60" y="252"/>
                  </a:moveTo>
                  <a:cubicBezTo>
                    <a:pt x="58" y="250"/>
                    <a:pt x="55" y="248"/>
                    <a:pt x="53" y="245"/>
                  </a:cubicBezTo>
                  <a:cubicBezTo>
                    <a:pt x="80" y="228"/>
                    <a:pt x="99" y="201"/>
                    <a:pt x="121" y="177"/>
                  </a:cubicBezTo>
                  <a:cubicBezTo>
                    <a:pt x="148" y="147"/>
                    <a:pt x="173" y="116"/>
                    <a:pt x="201" y="88"/>
                  </a:cubicBezTo>
                  <a:cubicBezTo>
                    <a:pt x="239" y="49"/>
                    <a:pt x="201" y="97"/>
                    <a:pt x="192" y="108"/>
                  </a:cubicBezTo>
                  <a:cubicBezTo>
                    <a:pt x="177" y="126"/>
                    <a:pt x="160" y="142"/>
                    <a:pt x="144" y="159"/>
                  </a:cubicBezTo>
                  <a:cubicBezTo>
                    <a:pt x="115" y="188"/>
                    <a:pt x="86" y="218"/>
                    <a:pt x="61" y="250"/>
                  </a:cubicBezTo>
                  <a:cubicBezTo>
                    <a:pt x="60" y="251"/>
                    <a:pt x="60" y="251"/>
                    <a:pt x="60" y="252"/>
                  </a:cubicBezTo>
                  <a:close/>
                  <a:moveTo>
                    <a:pt x="149" y="159"/>
                  </a:moveTo>
                  <a:cubicBezTo>
                    <a:pt x="128" y="184"/>
                    <a:pt x="106" y="208"/>
                    <a:pt x="82" y="231"/>
                  </a:cubicBezTo>
                  <a:cubicBezTo>
                    <a:pt x="104" y="210"/>
                    <a:pt x="125" y="183"/>
                    <a:pt x="147" y="161"/>
                  </a:cubicBezTo>
                  <a:cubicBezTo>
                    <a:pt x="148" y="160"/>
                    <a:pt x="148" y="160"/>
                    <a:pt x="149" y="159"/>
                  </a:cubicBezTo>
                  <a:close/>
                  <a:moveTo>
                    <a:pt x="69" y="258"/>
                  </a:moveTo>
                  <a:cubicBezTo>
                    <a:pt x="67" y="256"/>
                    <a:pt x="64" y="255"/>
                    <a:pt x="62" y="253"/>
                  </a:cubicBezTo>
                  <a:cubicBezTo>
                    <a:pt x="62" y="253"/>
                    <a:pt x="63" y="253"/>
                    <a:pt x="63" y="253"/>
                  </a:cubicBezTo>
                  <a:cubicBezTo>
                    <a:pt x="81" y="239"/>
                    <a:pt x="96" y="223"/>
                    <a:pt x="112" y="207"/>
                  </a:cubicBezTo>
                  <a:cubicBezTo>
                    <a:pt x="97" y="223"/>
                    <a:pt x="82" y="240"/>
                    <a:pt x="69" y="258"/>
                  </a:cubicBezTo>
                  <a:close/>
                  <a:moveTo>
                    <a:pt x="104" y="242"/>
                  </a:moveTo>
                  <a:cubicBezTo>
                    <a:pt x="97" y="249"/>
                    <a:pt x="91" y="256"/>
                    <a:pt x="84" y="262"/>
                  </a:cubicBezTo>
                  <a:cubicBezTo>
                    <a:pt x="83" y="263"/>
                    <a:pt x="83" y="265"/>
                    <a:pt x="84" y="265"/>
                  </a:cubicBezTo>
                  <a:cubicBezTo>
                    <a:pt x="81" y="264"/>
                    <a:pt x="77" y="262"/>
                    <a:pt x="73" y="260"/>
                  </a:cubicBezTo>
                  <a:cubicBezTo>
                    <a:pt x="95" y="237"/>
                    <a:pt x="117" y="214"/>
                    <a:pt x="138" y="190"/>
                  </a:cubicBezTo>
                  <a:cubicBezTo>
                    <a:pt x="129" y="204"/>
                    <a:pt x="120" y="218"/>
                    <a:pt x="111" y="232"/>
                  </a:cubicBezTo>
                  <a:cubicBezTo>
                    <a:pt x="108" y="236"/>
                    <a:pt x="106" y="239"/>
                    <a:pt x="104" y="242"/>
                  </a:cubicBezTo>
                  <a:close/>
                  <a:moveTo>
                    <a:pt x="121" y="224"/>
                  </a:moveTo>
                  <a:cubicBezTo>
                    <a:pt x="135" y="204"/>
                    <a:pt x="148" y="182"/>
                    <a:pt x="164" y="163"/>
                  </a:cubicBezTo>
                  <a:cubicBezTo>
                    <a:pt x="189" y="134"/>
                    <a:pt x="227" y="108"/>
                    <a:pt x="246" y="74"/>
                  </a:cubicBezTo>
                  <a:cubicBezTo>
                    <a:pt x="248" y="72"/>
                    <a:pt x="250" y="71"/>
                    <a:pt x="251" y="69"/>
                  </a:cubicBezTo>
                  <a:cubicBezTo>
                    <a:pt x="255" y="69"/>
                    <a:pt x="258" y="69"/>
                    <a:pt x="261" y="68"/>
                  </a:cubicBezTo>
                  <a:cubicBezTo>
                    <a:pt x="235" y="84"/>
                    <a:pt x="220" y="114"/>
                    <a:pt x="199" y="135"/>
                  </a:cubicBezTo>
                  <a:cubicBezTo>
                    <a:pt x="172" y="164"/>
                    <a:pt x="147" y="195"/>
                    <a:pt x="121" y="224"/>
                  </a:cubicBezTo>
                  <a:close/>
                  <a:moveTo>
                    <a:pt x="156" y="197"/>
                  </a:moveTo>
                  <a:cubicBezTo>
                    <a:pt x="155" y="198"/>
                    <a:pt x="155" y="198"/>
                    <a:pt x="154" y="199"/>
                  </a:cubicBezTo>
                  <a:cubicBezTo>
                    <a:pt x="171" y="180"/>
                    <a:pt x="188" y="161"/>
                    <a:pt x="206" y="143"/>
                  </a:cubicBezTo>
                  <a:cubicBezTo>
                    <a:pt x="189" y="161"/>
                    <a:pt x="172" y="180"/>
                    <a:pt x="156" y="197"/>
                  </a:cubicBezTo>
                  <a:close/>
                  <a:moveTo>
                    <a:pt x="206" y="135"/>
                  </a:moveTo>
                  <a:cubicBezTo>
                    <a:pt x="211" y="129"/>
                    <a:pt x="216" y="123"/>
                    <a:pt x="220" y="118"/>
                  </a:cubicBezTo>
                  <a:cubicBezTo>
                    <a:pt x="230" y="105"/>
                    <a:pt x="239" y="93"/>
                    <a:pt x="250" y="81"/>
                  </a:cubicBezTo>
                  <a:cubicBezTo>
                    <a:pt x="262" y="67"/>
                    <a:pt x="222" y="118"/>
                    <a:pt x="217" y="124"/>
                  </a:cubicBezTo>
                  <a:cubicBezTo>
                    <a:pt x="213" y="128"/>
                    <a:pt x="210" y="131"/>
                    <a:pt x="206" y="135"/>
                  </a:cubicBezTo>
                  <a:close/>
                  <a:moveTo>
                    <a:pt x="104" y="295"/>
                  </a:moveTo>
                  <a:cubicBezTo>
                    <a:pt x="95" y="305"/>
                    <a:pt x="85" y="313"/>
                    <a:pt x="75" y="322"/>
                  </a:cubicBezTo>
                  <a:cubicBezTo>
                    <a:pt x="53" y="342"/>
                    <a:pt x="91" y="299"/>
                    <a:pt x="90" y="299"/>
                  </a:cubicBezTo>
                  <a:cubicBezTo>
                    <a:pt x="109" y="276"/>
                    <a:pt x="125" y="252"/>
                    <a:pt x="142" y="228"/>
                  </a:cubicBezTo>
                  <a:cubicBezTo>
                    <a:pt x="166" y="196"/>
                    <a:pt x="193" y="166"/>
                    <a:pt x="221" y="137"/>
                  </a:cubicBezTo>
                  <a:cubicBezTo>
                    <a:pt x="217" y="143"/>
                    <a:pt x="213" y="148"/>
                    <a:pt x="209" y="154"/>
                  </a:cubicBezTo>
                  <a:cubicBezTo>
                    <a:pt x="178" y="191"/>
                    <a:pt x="148" y="231"/>
                    <a:pt x="123" y="274"/>
                  </a:cubicBezTo>
                  <a:cubicBezTo>
                    <a:pt x="117" y="281"/>
                    <a:pt x="111" y="288"/>
                    <a:pt x="104" y="295"/>
                  </a:cubicBezTo>
                  <a:close/>
                  <a:moveTo>
                    <a:pt x="171" y="209"/>
                  </a:moveTo>
                  <a:cubicBezTo>
                    <a:pt x="161" y="222"/>
                    <a:pt x="152" y="236"/>
                    <a:pt x="143" y="248"/>
                  </a:cubicBezTo>
                  <a:cubicBezTo>
                    <a:pt x="151" y="235"/>
                    <a:pt x="161" y="222"/>
                    <a:pt x="171" y="209"/>
                  </a:cubicBezTo>
                  <a:close/>
                  <a:moveTo>
                    <a:pt x="242" y="133"/>
                  </a:moveTo>
                  <a:cubicBezTo>
                    <a:pt x="205" y="184"/>
                    <a:pt x="162" y="229"/>
                    <a:pt x="125" y="279"/>
                  </a:cubicBezTo>
                  <a:cubicBezTo>
                    <a:pt x="109" y="300"/>
                    <a:pt x="114" y="291"/>
                    <a:pt x="123" y="278"/>
                  </a:cubicBezTo>
                  <a:cubicBezTo>
                    <a:pt x="155" y="241"/>
                    <a:pt x="181" y="200"/>
                    <a:pt x="210" y="160"/>
                  </a:cubicBezTo>
                  <a:cubicBezTo>
                    <a:pt x="210" y="160"/>
                    <a:pt x="210" y="160"/>
                    <a:pt x="210" y="160"/>
                  </a:cubicBezTo>
                  <a:cubicBezTo>
                    <a:pt x="224" y="141"/>
                    <a:pt x="242" y="125"/>
                    <a:pt x="260" y="108"/>
                  </a:cubicBezTo>
                  <a:cubicBezTo>
                    <a:pt x="254" y="117"/>
                    <a:pt x="248" y="125"/>
                    <a:pt x="242" y="133"/>
                  </a:cubicBezTo>
                  <a:close/>
                  <a:moveTo>
                    <a:pt x="293" y="67"/>
                  </a:moveTo>
                  <a:cubicBezTo>
                    <a:pt x="286" y="74"/>
                    <a:pt x="280" y="82"/>
                    <a:pt x="274" y="89"/>
                  </a:cubicBezTo>
                  <a:cubicBezTo>
                    <a:pt x="260" y="102"/>
                    <a:pt x="246" y="115"/>
                    <a:pt x="233" y="128"/>
                  </a:cubicBezTo>
                  <a:cubicBezTo>
                    <a:pt x="236" y="124"/>
                    <a:pt x="239" y="120"/>
                    <a:pt x="242" y="116"/>
                  </a:cubicBezTo>
                  <a:cubicBezTo>
                    <a:pt x="257" y="101"/>
                    <a:pt x="271" y="86"/>
                    <a:pt x="285" y="70"/>
                  </a:cubicBezTo>
                  <a:cubicBezTo>
                    <a:pt x="292" y="64"/>
                    <a:pt x="294" y="64"/>
                    <a:pt x="293" y="67"/>
                  </a:cubicBezTo>
                  <a:close/>
                  <a:moveTo>
                    <a:pt x="293" y="59"/>
                  </a:moveTo>
                  <a:cubicBezTo>
                    <a:pt x="293" y="59"/>
                    <a:pt x="292" y="58"/>
                    <a:pt x="291" y="59"/>
                  </a:cubicBezTo>
                  <a:cubicBezTo>
                    <a:pt x="265" y="80"/>
                    <a:pt x="241" y="105"/>
                    <a:pt x="217" y="131"/>
                  </a:cubicBezTo>
                  <a:cubicBezTo>
                    <a:pt x="235" y="111"/>
                    <a:pt x="252" y="91"/>
                    <a:pt x="267" y="69"/>
                  </a:cubicBezTo>
                  <a:cubicBezTo>
                    <a:pt x="267" y="68"/>
                    <a:pt x="267" y="68"/>
                    <a:pt x="267" y="67"/>
                  </a:cubicBezTo>
                  <a:cubicBezTo>
                    <a:pt x="278" y="65"/>
                    <a:pt x="288" y="60"/>
                    <a:pt x="299" y="55"/>
                  </a:cubicBezTo>
                  <a:cubicBezTo>
                    <a:pt x="297" y="56"/>
                    <a:pt x="295" y="58"/>
                    <a:pt x="293" y="59"/>
                  </a:cubicBezTo>
                  <a:close/>
                  <a:moveTo>
                    <a:pt x="307" y="290"/>
                  </a:moveTo>
                  <a:cubicBezTo>
                    <a:pt x="308" y="279"/>
                    <a:pt x="314" y="270"/>
                    <a:pt x="322" y="264"/>
                  </a:cubicBezTo>
                  <a:cubicBezTo>
                    <a:pt x="324" y="262"/>
                    <a:pt x="326" y="260"/>
                    <a:pt x="327" y="259"/>
                  </a:cubicBezTo>
                  <a:cubicBezTo>
                    <a:pt x="321" y="270"/>
                    <a:pt x="315" y="280"/>
                    <a:pt x="307" y="290"/>
                  </a:cubicBezTo>
                  <a:close/>
                  <a:moveTo>
                    <a:pt x="344" y="40"/>
                  </a:moveTo>
                  <a:cubicBezTo>
                    <a:pt x="345" y="39"/>
                    <a:pt x="345" y="39"/>
                    <a:pt x="345" y="39"/>
                  </a:cubicBezTo>
                  <a:cubicBezTo>
                    <a:pt x="346" y="39"/>
                    <a:pt x="347" y="39"/>
                    <a:pt x="349" y="39"/>
                  </a:cubicBezTo>
                  <a:cubicBezTo>
                    <a:pt x="343" y="45"/>
                    <a:pt x="338" y="51"/>
                    <a:pt x="333" y="56"/>
                  </a:cubicBezTo>
                  <a:cubicBezTo>
                    <a:pt x="337" y="51"/>
                    <a:pt x="341" y="46"/>
                    <a:pt x="344" y="40"/>
                  </a:cubicBezTo>
                  <a:close/>
                  <a:moveTo>
                    <a:pt x="327" y="44"/>
                  </a:moveTo>
                  <a:cubicBezTo>
                    <a:pt x="327" y="44"/>
                    <a:pt x="327" y="43"/>
                    <a:pt x="327" y="43"/>
                  </a:cubicBezTo>
                  <a:cubicBezTo>
                    <a:pt x="331" y="42"/>
                    <a:pt x="335" y="40"/>
                    <a:pt x="340" y="39"/>
                  </a:cubicBezTo>
                  <a:cubicBezTo>
                    <a:pt x="331" y="48"/>
                    <a:pt x="322" y="57"/>
                    <a:pt x="314" y="66"/>
                  </a:cubicBezTo>
                  <a:cubicBezTo>
                    <a:pt x="319" y="59"/>
                    <a:pt x="324" y="52"/>
                    <a:pt x="327" y="44"/>
                  </a:cubicBezTo>
                  <a:close/>
                  <a:moveTo>
                    <a:pt x="312" y="75"/>
                  </a:moveTo>
                  <a:cubicBezTo>
                    <a:pt x="320" y="64"/>
                    <a:pt x="358" y="23"/>
                    <a:pt x="315" y="74"/>
                  </a:cubicBezTo>
                  <a:cubicBezTo>
                    <a:pt x="308" y="82"/>
                    <a:pt x="302" y="89"/>
                    <a:pt x="295" y="97"/>
                  </a:cubicBezTo>
                  <a:cubicBezTo>
                    <a:pt x="300" y="89"/>
                    <a:pt x="306" y="82"/>
                    <a:pt x="312" y="75"/>
                  </a:cubicBezTo>
                  <a:close/>
                  <a:moveTo>
                    <a:pt x="187" y="227"/>
                  </a:moveTo>
                  <a:cubicBezTo>
                    <a:pt x="185" y="229"/>
                    <a:pt x="183" y="231"/>
                    <a:pt x="181" y="233"/>
                  </a:cubicBezTo>
                  <a:cubicBezTo>
                    <a:pt x="209" y="195"/>
                    <a:pt x="234" y="155"/>
                    <a:pt x="263" y="119"/>
                  </a:cubicBezTo>
                  <a:cubicBezTo>
                    <a:pt x="276" y="104"/>
                    <a:pt x="291" y="91"/>
                    <a:pt x="305" y="77"/>
                  </a:cubicBezTo>
                  <a:cubicBezTo>
                    <a:pt x="292" y="92"/>
                    <a:pt x="280" y="108"/>
                    <a:pt x="268" y="123"/>
                  </a:cubicBezTo>
                  <a:cubicBezTo>
                    <a:pt x="266" y="126"/>
                    <a:pt x="264" y="128"/>
                    <a:pt x="262" y="130"/>
                  </a:cubicBezTo>
                  <a:cubicBezTo>
                    <a:pt x="247" y="145"/>
                    <a:pt x="236" y="162"/>
                    <a:pt x="225" y="180"/>
                  </a:cubicBezTo>
                  <a:cubicBezTo>
                    <a:pt x="213" y="196"/>
                    <a:pt x="200" y="211"/>
                    <a:pt x="187" y="227"/>
                  </a:cubicBezTo>
                  <a:close/>
                  <a:moveTo>
                    <a:pt x="191" y="238"/>
                  </a:moveTo>
                  <a:cubicBezTo>
                    <a:pt x="211" y="218"/>
                    <a:pt x="225" y="191"/>
                    <a:pt x="240" y="167"/>
                  </a:cubicBezTo>
                  <a:cubicBezTo>
                    <a:pt x="252" y="151"/>
                    <a:pt x="265" y="135"/>
                    <a:pt x="277" y="120"/>
                  </a:cubicBezTo>
                  <a:cubicBezTo>
                    <a:pt x="287" y="109"/>
                    <a:pt x="297" y="98"/>
                    <a:pt x="307" y="88"/>
                  </a:cubicBezTo>
                  <a:cubicBezTo>
                    <a:pt x="268" y="137"/>
                    <a:pt x="235" y="193"/>
                    <a:pt x="191" y="238"/>
                  </a:cubicBezTo>
                  <a:close/>
                  <a:moveTo>
                    <a:pt x="220" y="227"/>
                  </a:moveTo>
                  <a:cubicBezTo>
                    <a:pt x="236" y="204"/>
                    <a:pt x="251" y="181"/>
                    <a:pt x="265" y="157"/>
                  </a:cubicBezTo>
                  <a:cubicBezTo>
                    <a:pt x="291" y="115"/>
                    <a:pt x="330" y="83"/>
                    <a:pt x="353" y="40"/>
                  </a:cubicBezTo>
                  <a:cubicBezTo>
                    <a:pt x="355" y="41"/>
                    <a:pt x="357" y="41"/>
                    <a:pt x="359" y="42"/>
                  </a:cubicBezTo>
                  <a:cubicBezTo>
                    <a:pt x="345" y="50"/>
                    <a:pt x="333" y="74"/>
                    <a:pt x="324" y="86"/>
                  </a:cubicBezTo>
                  <a:cubicBezTo>
                    <a:pt x="301" y="117"/>
                    <a:pt x="279" y="149"/>
                    <a:pt x="256" y="180"/>
                  </a:cubicBezTo>
                  <a:cubicBezTo>
                    <a:pt x="248" y="191"/>
                    <a:pt x="225" y="220"/>
                    <a:pt x="220" y="227"/>
                  </a:cubicBezTo>
                  <a:close/>
                  <a:moveTo>
                    <a:pt x="308" y="114"/>
                  </a:moveTo>
                  <a:cubicBezTo>
                    <a:pt x="323" y="91"/>
                    <a:pt x="342" y="54"/>
                    <a:pt x="363" y="44"/>
                  </a:cubicBezTo>
                  <a:cubicBezTo>
                    <a:pt x="363" y="44"/>
                    <a:pt x="363" y="43"/>
                    <a:pt x="363" y="43"/>
                  </a:cubicBezTo>
                  <a:cubicBezTo>
                    <a:pt x="372" y="46"/>
                    <a:pt x="381" y="50"/>
                    <a:pt x="389" y="54"/>
                  </a:cubicBezTo>
                  <a:cubicBezTo>
                    <a:pt x="375" y="66"/>
                    <a:pt x="362" y="79"/>
                    <a:pt x="350" y="94"/>
                  </a:cubicBezTo>
                  <a:cubicBezTo>
                    <a:pt x="359" y="80"/>
                    <a:pt x="368" y="66"/>
                    <a:pt x="377" y="51"/>
                  </a:cubicBezTo>
                  <a:cubicBezTo>
                    <a:pt x="378" y="50"/>
                    <a:pt x="377" y="48"/>
                    <a:pt x="375" y="49"/>
                  </a:cubicBezTo>
                  <a:cubicBezTo>
                    <a:pt x="371" y="52"/>
                    <a:pt x="367" y="55"/>
                    <a:pt x="364" y="58"/>
                  </a:cubicBezTo>
                  <a:cubicBezTo>
                    <a:pt x="365" y="54"/>
                    <a:pt x="367" y="51"/>
                    <a:pt x="369" y="47"/>
                  </a:cubicBezTo>
                  <a:cubicBezTo>
                    <a:pt x="369" y="46"/>
                    <a:pt x="367" y="45"/>
                    <a:pt x="366" y="46"/>
                  </a:cubicBezTo>
                  <a:cubicBezTo>
                    <a:pt x="346" y="67"/>
                    <a:pt x="327" y="90"/>
                    <a:pt x="308" y="114"/>
                  </a:cubicBezTo>
                  <a:close/>
                  <a:moveTo>
                    <a:pt x="356" y="103"/>
                  </a:moveTo>
                  <a:cubicBezTo>
                    <a:pt x="342" y="119"/>
                    <a:pt x="328" y="135"/>
                    <a:pt x="315" y="152"/>
                  </a:cubicBezTo>
                  <a:cubicBezTo>
                    <a:pt x="307" y="162"/>
                    <a:pt x="298" y="172"/>
                    <a:pt x="290" y="183"/>
                  </a:cubicBezTo>
                  <a:cubicBezTo>
                    <a:pt x="294" y="177"/>
                    <a:pt x="298" y="172"/>
                    <a:pt x="302" y="166"/>
                  </a:cubicBezTo>
                  <a:cubicBezTo>
                    <a:pt x="322" y="140"/>
                    <a:pt x="343" y="114"/>
                    <a:pt x="362" y="87"/>
                  </a:cubicBezTo>
                  <a:cubicBezTo>
                    <a:pt x="401" y="33"/>
                    <a:pt x="374" y="76"/>
                    <a:pt x="369" y="83"/>
                  </a:cubicBezTo>
                  <a:cubicBezTo>
                    <a:pt x="365" y="89"/>
                    <a:pt x="360" y="96"/>
                    <a:pt x="356" y="103"/>
                  </a:cubicBezTo>
                  <a:close/>
                  <a:moveTo>
                    <a:pt x="355" y="74"/>
                  </a:moveTo>
                  <a:cubicBezTo>
                    <a:pt x="356" y="73"/>
                    <a:pt x="356" y="72"/>
                    <a:pt x="357" y="72"/>
                  </a:cubicBezTo>
                  <a:cubicBezTo>
                    <a:pt x="374" y="42"/>
                    <a:pt x="348" y="93"/>
                    <a:pt x="346" y="95"/>
                  </a:cubicBezTo>
                  <a:cubicBezTo>
                    <a:pt x="344" y="99"/>
                    <a:pt x="341" y="104"/>
                    <a:pt x="338" y="108"/>
                  </a:cubicBezTo>
                  <a:cubicBezTo>
                    <a:pt x="330" y="117"/>
                    <a:pt x="323" y="127"/>
                    <a:pt x="316" y="137"/>
                  </a:cubicBezTo>
                  <a:cubicBezTo>
                    <a:pt x="317" y="135"/>
                    <a:pt x="318" y="133"/>
                    <a:pt x="319" y="131"/>
                  </a:cubicBezTo>
                  <a:cubicBezTo>
                    <a:pt x="330" y="116"/>
                    <a:pt x="339" y="101"/>
                    <a:pt x="348" y="85"/>
                  </a:cubicBezTo>
                  <a:cubicBezTo>
                    <a:pt x="351" y="81"/>
                    <a:pt x="353" y="78"/>
                    <a:pt x="355" y="74"/>
                  </a:cubicBezTo>
                  <a:close/>
                  <a:moveTo>
                    <a:pt x="248" y="208"/>
                  </a:moveTo>
                  <a:cubicBezTo>
                    <a:pt x="257" y="196"/>
                    <a:pt x="267" y="186"/>
                    <a:pt x="277" y="175"/>
                  </a:cubicBezTo>
                  <a:cubicBezTo>
                    <a:pt x="291" y="158"/>
                    <a:pt x="307" y="140"/>
                    <a:pt x="323" y="121"/>
                  </a:cubicBezTo>
                  <a:cubicBezTo>
                    <a:pt x="314" y="135"/>
                    <a:pt x="304" y="148"/>
                    <a:pt x="295" y="161"/>
                  </a:cubicBezTo>
                  <a:cubicBezTo>
                    <a:pt x="292" y="165"/>
                    <a:pt x="289" y="170"/>
                    <a:pt x="287" y="174"/>
                  </a:cubicBezTo>
                  <a:cubicBezTo>
                    <a:pt x="276" y="188"/>
                    <a:pt x="265" y="202"/>
                    <a:pt x="254" y="215"/>
                  </a:cubicBezTo>
                  <a:cubicBezTo>
                    <a:pt x="244" y="227"/>
                    <a:pt x="212" y="253"/>
                    <a:pt x="248" y="208"/>
                  </a:cubicBezTo>
                  <a:close/>
                  <a:moveTo>
                    <a:pt x="330" y="142"/>
                  </a:moveTo>
                  <a:cubicBezTo>
                    <a:pt x="311" y="171"/>
                    <a:pt x="291" y="200"/>
                    <a:pt x="269" y="227"/>
                  </a:cubicBezTo>
                  <a:cubicBezTo>
                    <a:pt x="264" y="234"/>
                    <a:pt x="239" y="259"/>
                    <a:pt x="259" y="229"/>
                  </a:cubicBezTo>
                  <a:cubicBezTo>
                    <a:pt x="259" y="228"/>
                    <a:pt x="260" y="227"/>
                    <a:pt x="261" y="226"/>
                  </a:cubicBezTo>
                  <a:cubicBezTo>
                    <a:pt x="263" y="223"/>
                    <a:pt x="266" y="219"/>
                    <a:pt x="269" y="215"/>
                  </a:cubicBezTo>
                  <a:cubicBezTo>
                    <a:pt x="278" y="203"/>
                    <a:pt x="289" y="191"/>
                    <a:pt x="299" y="178"/>
                  </a:cubicBezTo>
                  <a:cubicBezTo>
                    <a:pt x="312" y="162"/>
                    <a:pt x="325" y="146"/>
                    <a:pt x="338" y="130"/>
                  </a:cubicBezTo>
                  <a:cubicBezTo>
                    <a:pt x="336" y="134"/>
                    <a:pt x="333" y="138"/>
                    <a:pt x="330" y="142"/>
                  </a:cubicBezTo>
                  <a:close/>
                  <a:moveTo>
                    <a:pt x="373" y="83"/>
                  </a:moveTo>
                  <a:cubicBezTo>
                    <a:pt x="380" y="73"/>
                    <a:pt x="386" y="64"/>
                    <a:pt x="392" y="55"/>
                  </a:cubicBezTo>
                  <a:cubicBezTo>
                    <a:pt x="392" y="55"/>
                    <a:pt x="392" y="55"/>
                    <a:pt x="392" y="55"/>
                  </a:cubicBezTo>
                  <a:cubicBezTo>
                    <a:pt x="394" y="56"/>
                    <a:pt x="395" y="57"/>
                    <a:pt x="397" y="58"/>
                  </a:cubicBezTo>
                  <a:cubicBezTo>
                    <a:pt x="389" y="66"/>
                    <a:pt x="381" y="74"/>
                    <a:pt x="373" y="83"/>
                  </a:cubicBezTo>
                  <a:close/>
                  <a:moveTo>
                    <a:pt x="384" y="85"/>
                  </a:moveTo>
                  <a:cubicBezTo>
                    <a:pt x="389" y="76"/>
                    <a:pt x="395" y="68"/>
                    <a:pt x="400" y="59"/>
                  </a:cubicBezTo>
                  <a:cubicBezTo>
                    <a:pt x="402" y="60"/>
                    <a:pt x="404" y="61"/>
                    <a:pt x="406" y="63"/>
                  </a:cubicBezTo>
                  <a:cubicBezTo>
                    <a:pt x="398" y="69"/>
                    <a:pt x="391" y="77"/>
                    <a:pt x="384" y="85"/>
                  </a:cubicBezTo>
                  <a:close/>
                  <a:moveTo>
                    <a:pt x="408" y="64"/>
                  </a:moveTo>
                  <a:cubicBezTo>
                    <a:pt x="408" y="64"/>
                    <a:pt x="408" y="64"/>
                    <a:pt x="408" y="64"/>
                  </a:cubicBezTo>
                  <a:cubicBezTo>
                    <a:pt x="411" y="65"/>
                    <a:pt x="413" y="66"/>
                    <a:pt x="416" y="68"/>
                  </a:cubicBezTo>
                  <a:cubicBezTo>
                    <a:pt x="415" y="67"/>
                    <a:pt x="414" y="67"/>
                    <a:pt x="414" y="68"/>
                  </a:cubicBezTo>
                  <a:cubicBezTo>
                    <a:pt x="397" y="89"/>
                    <a:pt x="381" y="112"/>
                    <a:pt x="365" y="134"/>
                  </a:cubicBezTo>
                  <a:cubicBezTo>
                    <a:pt x="380" y="111"/>
                    <a:pt x="395" y="88"/>
                    <a:pt x="408" y="64"/>
                  </a:cubicBezTo>
                  <a:close/>
                  <a:moveTo>
                    <a:pt x="396" y="96"/>
                  </a:moveTo>
                  <a:cubicBezTo>
                    <a:pt x="409" y="78"/>
                    <a:pt x="373" y="130"/>
                    <a:pt x="368" y="135"/>
                  </a:cubicBezTo>
                  <a:cubicBezTo>
                    <a:pt x="364" y="140"/>
                    <a:pt x="360" y="145"/>
                    <a:pt x="356" y="151"/>
                  </a:cubicBezTo>
                  <a:cubicBezTo>
                    <a:pt x="369" y="132"/>
                    <a:pt x="383" y="114"/>
                    <a:pt x="396" y="96"/>
                  </a:cubicBezTo>
                  <a:close/>
                  <a:moveTo>
                    <a:pt x="272" y="274"/>
                  </a:moveTo>
                  <a:cubicBezTo>
                    <a:pt x="300" y="236"/>
                    <a:pt x="325" y="198"/>
                    <a:pt x="353" y="161"/>
                  </a:cubicBezTo>
                  <a:cubicBezTo>
                    <a:pt x="361" y="149"/>
                    <a:pt x="371" y="138"/>
                    <a:pt x="380" y="127"/>
                  </a:cubicBezTo>
                  <a:cubicBezTo>
                    <a:pt x="369" y="144"/>
                    <a:pt x="358" y="162"/>
                    <a:pt x="346" y="178"/>
                  </a:cubicBezTo>
                  <a:cubicBezTo>
                    <a:pt x="321" y="210"/>
                    <a:pt x="295" y="243"/>
                    <a:pt x="272" y="274"/>
                  </a:cubicBezTo>
                  <a:close/>
                  <a:moveTo>
                    <a:pt x="406" y="90"/>
                  </a:moveTo>
                  <a:cubicBezTo>
                    <a:pt x="410" y="83"/>
                    <a:pt x="413" y="76"/>
                    <a:pt x="416" y="69"/>
                  </a:cubicBezTo>
                  <a:cubicBezTo>
                    <a:pt x="417" y="69"/>
                    <a:pt x="416" y="68"/>
                    <a:pt x="416" y="68"/>
                  </a:cubicBezTo>
                  <a:cubicBezTo>
                    <a:pt x="418" y="69"/>
                    <a:pt x="421" y="70"/>
                    <a:pt x="423" y="72"/>
                  </a:cubicBezTo>
                  <a:cubicBezTo>
                    <a:pt x="417" y="77"/>
                    <a:pt x="411" y="83"/>
                    <a:pt x="406" y="90"/>
                  </a:cubicBezTo>
                  <a:close/>
                  <a:moveTo>
                    <a:pt x="366" y="177"/>
                  </a:moveTo>
                  <a:cubicBezTo>
                    <a:pt x="374" y="165"/>
                    <a:pt x="383" y="155"/>
                    <a:pt x="392" y="144"/>
                  </a:cubicBezTo>
                  <a:cubicBezTo>
                    <a:pt x="359" y="192"/>
                    <a:pt x="332" y="244"/>
                    <a:pt x="292" y="287"/>
                  </a:cubicBezTo>
                  <a:cubicBezTo>
                    <a:pt x="320" y="257"/>
                    <a:pt x="341" y="211"/>
                    <a:pt x="366" y="177"/>
                  </a:cubicBezTo>
                  <a:close/>
                  <a:moveTo>
                    <a:pt x="442" y="90"/>
                  </a:moveTo>
                  <a:cubicBezTo>
                    <a:pt x="429" y="118"/>
                    <a:pt x="400" y="143"/>
                    <a:pt x="379" y="169"/>
                  </a:cubicBezTo>
                  <a:cubicBezTo>
                    <a:pt x="382" y="165"/>
                    <a:pt x="385" y="161"/>
                    <a:pt x="387" y="157"/>
                  </a:cubicBezTo>
                  <a:cubicBezTo>
                    <a:pt x="398" y="140"/>
                    <a:pt x="409" y="125"/>
                    <a:pt x="421" y="110"/>
                  </a:cubicBezTo>
                  <a:cubicBezTo>
                    <a:pt x="420" y="111"/>
                    <a:pt x="445" y="84"/>
                    <a:pt x="442" y="90"/>
                  </a:cubicBezTo>
                  <a:close/>
                  <a:moveTo>
                    <a:pt x="423" y="103"/>
                  </a:moveTo>
                  <a:cubicBezTo>
                    <a:pt x="428" y="96"/>
                    <a:pt x="432" y="89"/>
                    <a:pt x="435" y="80"/>
                  </a:cubicBezTo>
                  <a:cubicBezTo>
                    <a:pt x="436" y="79"/>
                    <a:pt x="434" y="78"/>
                    <a:pt x="432" y="79"/>
                  </a:cubicBezTo>
                  <a:cubicBezTo>
                    <a:pt x="425" y="86"/>
                    <a:pt x="419" y="93"/>
                    <a:pt x="413" y="101"/>
                  </a:cubicBezTo>
                  <a:cubicBezTo>
                    <a:pt x="418" y="92"/>
                    <a:pt x="423" y="83"/>
                    <a:pt x="426" y="73"/>
                  </a:cubicBezTo>
                  <a:cubicBezTo>
                    <a:pt x="432" y="76"/>
                    <a:pt x="438" y="79"/>
                    <a:pt x="445" y="81"/>
                  </a:cubicBezTo>
                  <a:cubicBezTo>
                    <a:pt x="437" y="88"/>
                    <a:pt x="430" y="96"/>
                    <a:pt x="423"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Freeform 12"/>
            <p:cNvSpPr/>
            <p:nvPr/>
          </p:nvSpPr>
          <p:spPr bwMode="auto">
            <a:xfrm>
              <a:off x="3186113" y="3470275"/>
              <a:ext cx="66675" cy="115887"/>
            </a:xfrm>
            <a:custGeom>
              <a:avLst/>
              <a:gdLst>
                <a:gd name="T0" fmla="*/ 24 w 27"/>
                <a:gd name="T1" fmla="*/ 46 h 47"/>
                <a:gd name="T2" fmla="*/ 25 w 27"/>
                <a:gd name="T3" fmla="*/ 43 h 47"/>
                <a:gd name="T4" fmla="*/ 0 w 27"/>
                <a:gd name="T5" fmla="*/ 0 h 47"/>
                <a:gd name="T6" fmla="*/ 2 w 27"/>
                <a:gd name="T7" fmla="*/ 14 h 47"/>
                <a:gd name="T8" fmla="*/ 24 w 27"/>
                <a:gd name="T9" fmla="*/ 46 h 47"/>
              </a:gdLst>
              <a:ahLst/>
              <a:cxnLst>
                <a:cxn ang="0">
                  <a:pos x="T0" y="T1"/>
                </a:cxn>
                <a:cxn ang="0">
                  <a:pos x="T2" y="T3"/>
                </a:cxn>
                <a:cxn ang="0">
                  <a:pos x="T4" y="T5"/>
                </a:cxn>
                <a:cxn ang="0">
                  <a:pos x="T6" y="T7"/>
                </a:cxn>
                <a:cxn ang="0">
                  <a:pos x="T8" y="T9"/>
                </a:cxn>
              </a:cxnLst>
              <a:rect l="0" t="0" r="r" b="b"/>
              <a:pathLst>
                <a:path w="27" h="47">
                  <a:moveTo>
                    <a:pt x="24" y="46"/>
                  </a:moveTo>
                  <a:cubicBezTo>
                    <a:pt x="25" y="47"/>
                    <a:pt x="27" y="44"/>
                    <a:pt x="25" y="43"/>
                  </a:cubicBezTo>
                  <a:cubicBezTo>
                    <a:pt x="10" y="33"/>
                    <a:pt x="4" y="17"/>
                    <a:pt x="0" y="0"/>
                  </a:cubicBezTo>
                  <a:cubicBezTo>
                    <a:pt x="1" y="4"/>
                    <a:pt x="2" y="9"/>
                    <a:pt x="2" y="14"/>
                  </a:cubicBezTo>
                  <a:cubicBezTo>
                    <a:pt x="5" y="29"/>
                    <a:pt x="11" y="38"/>
                    <a:pt x="2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0" name="Freeform 13"/>
            <p:cNvSpPr/>
            <p:nvPr/>
          </p:nvSpPr>
          <p:spPr bwMode="auto">
            <a:xfrm>
              <a:off x="3171825" y="3402013"/>
              <a:ext cx="14288" cy="68262"/>
            </a:xfrm>
            <a:custGeom>
              <a:avLst/>
              <a:gdLst>
                <a:gd name="T0" fmla="*/ 0 w 6"/>
                <a:gd name="T1" fmla="*/ 0 h 28"/>
                <a:gd name="T2" fmla="*/ 6 w 6"/>
                <a:gd name="T3" fmla="*/ 28 h 28"/>
                <a:gd name="T4" fmla="*/ 0 w 6"/>
                <a:gd name="T5" fmla="*/ 0 h 28"/>
              </a:gdLst>
              <a:ahLst/>
              <a:cxnLst>
                <a:cxn ang="0">
                  <a:pos x="T0" y="T1"/>
                </a:cxn>
                <a:cxn ang="0">
                  <a:pos x="T2" y="T3"/>
                </a:cxn>
                <a:cxn ang="0">
                  <a:pos x="T4" y="T5"/>
                </a:cxn>
              </a:cxnLst>
              <a:rect l="0" t="0" r="r" b="b"/>
              <a:pathLst>
                <a:path w="6" h="28">
                  <a:moveTo>
                    <a:pt x="0" y="0"/>
                  </a:moveTo>
                  <a:cubicBezTo>
                    <a:pt x="2" y="9"/>
                    <a:pt x="4" y="19"/>
                    <a:pt x="6" y="28"/>
                  </a:cubicBezTo>
                  <a:cubicBezTo>
                    <a:pt x="5" y="18"/>
                    <a:pt x="3" y="9"/>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14"/>
            <p:cNvSpPr/>
            <p:nvPr/>
          </p:nvSpPr>
          <p:spPr bwMode="auto">
            <a:xfrm>
              <a:off x="2844800" y="3055938"/>
              <a:ext cx="452438" cy="355600"/>
            </a:xfrm>
            <a:custGeom>
              <a:avLst/>
              <a:gdLst>
                <a:gd name="T0" fmla="*/ 73 w 183"/>
                <a:gd name="T1" fmla="*/ 64 h 144"/>
                <a:gd name="T2" fmla="*/ 101 w 183"/>
                <a:gd name="T3" fmla="*/ 38 h 144"/>
                <a:gd name="T4" fmla="*/ 152 w 183"/>
                <a:gd name="T5" fmla="*/ 52 h 144"/>
                <a:gd name="T6" fmla="*/ 154 w 183"/>
                <a:gd name="T7" fmla="*/ 0 h 144"/>
                <a:gd name="T8" fmla="*/ 153 w 183"/>
                <a:gd name="T9" fmla="*/ 1 h 144"/>
                <a:gd name="T10" fmla="*/ 132 w 183"/>
                <a:gd name="T11" fmla="*/ 39 h 144"/>
                <a:gd name="T12" fmla="*/ 104 w 183"/>
                <a:gd name="T13" fmla="*/ 24 h 144"/>
                <a:gd name="T14" fmla="*/ 102 w 183"/>
                <a:gd name="T15" fmla="*/ 25 h 144"/>
                <a:gd name="T16" fmla="*/ 58 w 183"/>
                <a:gd name="T17" fmla="*/ 144 h 144"/>
                <a:gd name="T18" fmla="*/ 61 w 183"/>
                <a:gd name="T19" fmla="*/ 143 h 144"/>
                <a:gd name="T20" fmla="*/ 127 w 183"/>
                <a:gd name="T21" fmla="*/ 131 h 144"/>
                <a:gd name="T22" fmla="*/ 132 w 183"/>
                <a:gd name="T23" fmla="*/ 140 h 144"/>
                <a:gd name="T24" fmla="*/ 97 w 183"/>
                <a:gd name="T25" fmla="*/ 101 h 144"/>
                <a:gd name="T26" fmla="*/ 70 w 183"/>
                <a:gd name="T27" fmla="*/ 111 h 144"/>
                <a:gd name="T28" fmla="*/ 60 w 183"/>
                <a:gd name="T29" fmla="*/ 130 h 144"/>
                <a:gd name="T30" fmla="*/ 47 w 183"/>
                <a:gd name="T31" fmla="*/ 99 h 144"/>
                <a:gd name="T32" fmla="*/ 73 w 183"/>
                <a:gd name="T33" fmla="*/ 6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144">
                  <a:moveTo>
                    <a:pt x="73" y="64"/>
                  </a:moveTo>
                  <a:cubicBezTo>
                    <a:pt x="83" y="56"/>
                    <a:pt x="96" y="50"/>
                    <a:pt x="101" y="38"/>
                  </a:cubicBezTo>
                  <a:cubicBezTo>
                    <a:pt x="108" y="20"/>
                    <a:pt x="140" y="52"/>
                    <a:pt x="152" y="52"/>
                  </a:cubicBezTo>
                  <a:cubicBezTo>
                    <a:pt x="183" y="52"/>
                    <a:pt x="160" y="12"/>
                    <a:pt x="154" y="0"/>
                  </a:cubicBezTo>
                  <a:cubicBezTo>
                    <a:pt x="154" y="0"/>
                    <a:pt x="152" y="0"/>
                    <a:pt x="153" y="1"/>
                  </a:cubicBezTo>
                  <a:cubicBezTo>
                    <a:pt x="160" y="17"/>
                    <a:pt x="155" y="54"/>
                    <a:pt x="132" y="39"/>
                  </a:cubicBezTo>
                  <a:cubicBezTo>
                    <a:pt x="123" y="33"/>
                    <a:pt x="115" y="27"/>
                    <a:pt x="104" y="24"/>
                  </a:cubicBezTo>
                  <a:cubicBezTo>
                    <a:pt x="103" y="23"/>
                    <a:pt x="103" y="24"/>
                    <a:pt x="102" y="25"/>
                  </a:cubicBezTo>
                  <a:cubicBezTo>
                    <a:pt x="92" y="50"/>
                    <a:pt x="0" y="111"/>
                    <a:pt x="58" y="144"/>
                  </a:cubicBezTo>
                  <a:cubicBezTo>
                    <a:pt x="59" y="144"/>
                    <a:pt x="60" y="144"/>
                    <a:pt x="61" y="143"/>
                  </a:cubicBezTo>
                  <a:cubicBezTo>
                    <a:pt x="69" y="111"/>
                    <a:pt x="109" y="104"/>
                    <a:pt x="127" y="131"/>
                  </a:cubicBezTo>
                  <a:cubicBezTo>
                    <a:pt x="129" y="134"/>
                    <a:pt x="130" y="137"/>
                    <a:pt x="132" y="140"/>
                  </a:cubicBezTo>
                  <a:cubicBezTo>
                    <a:pt x="126" y="124"/>
                    <a:pt x="118" y="109"/>
                    <a:pt x="97" y="101"/>
                  </a:cubicBezTo>
                  <a:cubicBezTo>
                    <a:pt x="86" y="98"/>
                    <a:pt x="77" y="105"/>
                    <a:pt x="70" y="111"/>
                  </a:cubicBezTo>
                  <a:cubicBezTo>
                    <a:pt x="66" y="116"/>
                    <a:pt x="63" y="124"/>
                    <a:pt x="60" y="130"/>
                  </a:cubicBezTo>
                  <a:cubicBezTo>
                    <a:pt x="43" y="128"/>
                    <a:pt x="39" y="118"/>
                    <a:pt x="47" y="99"/>
                  </a:cubicBezTo>
                  <a:cubicBezTo>
                    <a:pt x="52" y="85"/>
                    <a:pt x="61" y="73"/>
                    <a:pt x="73"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15"/>
            <p:cNvSpPr/>
            <p:nvPr/>
          </p:nvSpPr>
          <p:spPr bwMode="auto">
            <a:xfrm>
              <a:off x="3235325" y="3152775"/>
              <a:ext cx="269875" cy="423862"/>
            </a:xfrm>
            <a:custGeom>
              <a:avLst/>
              <a:gdLst>
                <a:gd name="T0" fmla="*/ 22 w 109"/>
                <a:gd name="T1" fmla="*/ 19 h 172"/>
                <a:gd name="T2" fmla="*/ 21 w 109"/>
                <a:gd name="T3" fmla="*/ 20 h 172"/>
                <a:gd name="T4" fmla="*/ 16 w 109"/>
                <a:gd name="T5" fmla="*/ 63 h 172"/>
                <a:gd name="T6" fmla="*/ 30 w 109"/>
                <a:gd name="T7" fmla="*/ 118 h 172"/>
                <a:gd name="T8" fmla="*/ 10 w 109"/>
                <a:gd name="T9" fmla="*/ 171 h 172"/>
                <a:gd name="T10" fmla="*/ 12 w 109"/>
                <a:gd name="T11" fmla="*/ 171 h 172"/>
                <a:gd name="T12" fmla="*/ 32 w 109"/>
                <a:gd name="T13" fmla="*/ 85 h 172"/>
                <a:gd name="T14" fmla="*/ 53 w 109"/>
                <a:gd name="T15" fmla="*/ 17 h 172"/>
                <a:gd name="T16" fmla="*/ 104 w 109"/>
                <a:gd name="T17" fmla="*/ 72 h 172"/>
                <a:gd name="T18" fmla="*/ 107 w 109"/>
                <a:gd name="T19" fmla="*/ 72 h 172"/>
                <a:gd name="T20" fmla="*/ 22 w 109"/>
                <a:gd name="T21" fmla="*/ 19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9" h="172">
                  <a:moveTo>
                    <a:pt x="22" y="19"/>
                  </a:moveTo>
                  <a:cubicBezTo>
                    <a:pt x="21" y="19"/>
                    <a:pt x="21" y="20"/>
                    <a:pt x="21" y="20"/>
                  </a:cubicBezTo>
                  <a:cubicBezTo>
                    <a:pt x="22" y="33"/>
                    <a:pt x="12" y="51"/>
                    <a:pt x="16" y="63"/>
                  </a:cubicBezTo>
                  <a:cubicBezTo>
                    <a:pt x="23" y="81"/>
                    <a:pt x="40" y="95"/>
                    <a:pt x="30" y="118"/>
                  </a:cubicBezTo>
                  <a:cubicBezTo>
                    <a:pt x="22" y="137"/>
                    <a:pt x="1" y="148"/>
                    <a:pt x="10" y="171"/>
                  </a:cubicBezTo>
                  <a:cubicBezTo>
                    <a:pt x="11" y="172"/>
                    <a:pt x="12" y="172"/>
                    <a:pt x="12" y="171"/>
                  </a:cubicBezTo>
                  <a:cubicBezTo>
                    <a:pt x="0" y="137"/>
                    <a:pt x="51" y="121"/>
                    <a:pt x="32" y="85"/>
                  </a:cubicBezTo>
                  <a:cubicBezTo>
                    <a:pt x="20" y="62"/>
                    <a:pt x="12" y="11"/>
                    <a:pt x="53" y="17"/>
                  </a:cubicBezTo>
                  <a:cubicBezTo>
                    <a:pt x="78" y="20"/>
                    <a:pt x="105" y="46"/>
                    <a:pt x="104" y="72"/>
                  </a:cubicBezTo>
                  <a:cubicBezTo>
                    <a:pt x="104" y="74"/>
                    <a:pt x="107" y="74"/>
                    <a:pt x="107" y="72"/>
                  </a:cubicBezTo>
                  <a:cubicBezTo>
                    <a:pt x="109" y="32"/>
                    <a:pt x="56" y="0"/>
                    <a:pt x="2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16"/>
            <p:cNvSpPr/>
            <p:nvPr/>
          </p:nvSpPr>
          <p:spPr bwMode="auto">
            <a:xfrm>
              <a:off x="3484563" y="3248025"/>
              <a:ext cx="306388" cy="354012"/>
            </a:xfrm>
            <a:custGeom>
              <a:avLst/>
              <a:gdLst>
                <a:gd name="T0" fmla="*/ 106 w 124"/>
                <a:gd name="T1" fmla="*/ 99 h 143"/>
                <a:gd name="T2" fmla="*/ 55 w 124"/>
                <a:gd name="T3" fmla="*/ 31 h 143"/>
                <a:gd name="T4" fmla="*/ 11 w 124"/>
                <a:gd name="T5" fmla="*/ 35 h 143"/>
                <a:gd name="T6" fmla="*/ 12 w 124"/>
                <a:gd name="T7" fmla="*/ 35 h 143"/>
                <a:gd name="T8" fmla="*/ 52 w 124"/>
                <a:gd name="T9" fmla="*/ 32 h 143"/>
                <a:gd name="T10" fmla="*/ 57 w 124"/>
                <a:gd name="T11" fmla="*/ 47 h 143"/>
                <a:gd name="T12" fmla="*/ 69 w 124"/>
                <a:gd name="T13" fmla="*/ 66 h 143"/>
                <a:gd name="T14" fmla="*/ 116 w 124"/>
                <a:gd name="T15" fmla="*/ 140 h 143"/>
                <a:gd name="T16" fmla="*/ 119 w 124"/>
                <a:gd name="T17" fmla="*/ 141 h 143"/>
                <a:gd name="T18" fmla="*/ 106 w 124"/>
                <a:gd name="T19" fmla="*/ 9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4" h="143">
                  <a:moveTo>
                    <a:pt x="106" y="99"/>
                  </a:moveTo>
                  <a:cubicBezTo>
                    <a:pt x="87" y="75"/>
                    <a:pt x="65" y="61"/>
                    <a:pt x="55" y="31"/>
                  </a:cubicBezTo>
                  <a:cubicBezTo>
                    <a:pt x="45" y="0"/>
                    <a:pt x="0" y="23"/>
                    <a:pt x="11" y="35"/>
                  </a:cubicBezTo>
                  <a:cubicBezTo>
                    <a:pt x="11" y="36"/>
                    <a:pt x="12" y="35"/>
                    <a:pt x="12" y="35"/>
                  </a:cubicBezTo>
                  <a:cubicBezTo>
                    <a:pt x="14" y="16"/>
                    <a:pt x="28" y="15"/>
                    <a:pt x="52" y="32"/>
                  </a:cubicBezTo>
                  <a:cubicBezTo>
                    <a:pt x="54" y="37"/>
                    <a:pt x="55" y="42"/>
                    <a:pt x="57" y="47"/>
                  </a:cubicBezTo>
                  <a:cubicBezTo>
                    <a:pt x="59" y="54"/>
                    <a:pt x="64" y="60"/>
                    <a:pt x="69" y="66"/>
                  </a:cubicBezTo>
                  <a:cubicBezTo>
                    <a:pt x="88" y="88"/>
                    <a:pt x="122" y="107"/>
                    <a:pt x="116" y="140"/>
                  </a:cubicBezTo>
                  <a:cubicBezTo>
                    <a:pt x="115" y="142"/>
                    <a:pt x="118" y="143"/>
                    <a:pt x="119" y="141"/>
                  </a:cubicBezTo>
                  <a:cubicBezTo>
                    <a:pt x="124" y="125"/>
                    <a:pt x="117" y="112"/>
                    <a:pt x="106"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17"/>
            <p:cNvSpPr/>
            <p:nvPr/>
          </p:nvSpPr>
          <p:spPr bwMode="auto">
            <a:xfrm>
              <a:off x="3205163" y="4651375"/>
              <a:ext cx="260350" cy="514350"/>
            </a:xfrm>
            <a:custGeom>
              <a:avLst/>
              <a:gdLst>
                <a:gd name="T0" fmla="*/ 103 w 105"/>
                <a:gd name="T1" fmla="*/ 203 h 208"/>
                <a:gd name="T2" fmla="*/ 46 w 105"/>
                <a:gd name="T3" fmla="*/ 140 h 208"/>
                <a:gd name="T4" fmla="*/ 31 w 105"/>
                <a:gd name="T5" fmla="*/ 113 h 208"/>
                <a:gd name="T6" fmla="*/ 42 w 105"/>
                <a:gd name="T7" fmla="*/ 40 h 208"/>
                <a:gd name="T8" fmla="*/ 53 w 105"/>
                <a:gd name="T9" fmla="*/ 0 h 208"/>
                <a:gd name="T10" fmla="*/ 52 w 105"/>
                <a:gd name="T11" fmla="*/ 0 h 208"/>
                <a:gd name="T12" fmla="*/ 17 w 105"/>
                <a:gd name="T13" fmla="*/ 65 h 208"/>
                <a:gd name="T14" fmla="*/ 17 w 105"/>
                <a:gd name="T15" fmla="*/ 103 h 208"/>
                <a:gd name="T16" fmla="*/ 46 w 105"/>
                <a:gd name="T17" fmla="*/ 165 h 208"/>
                <a:gd name="T18" fmla="*/ 101 w 105"/>
                <a:gd name="T19" fmla="*/ 207 h 208"/>
                <a:gd name="T20" fmla="*/ 103 w 105"/>
                <a:gd name="T21" fmla="*/ 203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208">
                  <a:moveTo>
                    <a:pt x="103" y="203"/>
                  </a:moveTo>
                  <a:cubicBezTo>
                    <a:pt x="74" y="188"/>
                    <a:pt x="55" y="181"/>
                    <a:pt x="46" y="140"/>
                  </a:cubicBezTo>
                  <a:cubicBezTo>
                    <a:pt x="43" y="127"/>
                    <a:pt x="40" y="122"/>
                    <a:pt x="31" y="113"/>
                  </a:cubicBezTo>
                  <a:cubicBezTo>
                    <a:pt x="0" y="80"/>
                    <a:pt x="26" y="62"/>
                    <a:pt x="42" y="40"/>
                  </a:cubicBezTo>
                  <a:cubicBezTo>
                    <a:pt x="51" y="28"/>
                    <a:pt x="50" y="15"/>
                    <a:pt x="53" y="0"/>
                  </a:cubicBezTo>
                  <a:cubicBezTo>
                    <a:pt x="53" y="0"/>
                    <a:pt x="52" y="0"/>
                    <a:pt x="52" y="0"/>
                  </a:cubicBezTo>
                  <a:cubicBezTo>
                    <a:pt x="42" y="25"/>
                    <a:pt x="33" y="43"/>
                    <a:pt x="17" y="65"/>
                  </a:cubicBezTo>
                  <a:cubicBezTo>
                    <a:pt x="11" y="74"/>
                    <a:pt x="10" y="94"/>
                    <a:pt x="17" y="103"/>
                  </a:cubicBezTo>
                  <a:cubicBezTo>
                    <a:pt x="31" y="121"/>
                    <a:pt x="34" y="148"/>
                    <a:pt x="46" y="165"/>
                  </a:cubicBezTo>
                  <a:cubicBezTo>
                    <a:pt x="60" y="186"/>
                    <a:pt x="80" y="195"/>
                    <a:pt x="101" y="207"/>
                  </a:cubicBezTo>
                  <a:cubicBezTo>
                    <a:pt x="103" y="208"/>
                    <a:pt x="105" y="204"/>
                    <a:pt x="103" y="2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8"/>
            <p:cNvSpPr/>
            <p:nvPr/>
          </p:nvSpPr>
          <p:spPr bwMode="auto">
            <a:xfrm>
              <a:off x="3311525" y="5160963"/>
              <a:ext cx="314325" cy="1093787"/>
            </a:xfrm>
            <a:custGeom>
              <a:avLst/>
              <a:gdLst>
                <a:gd name="T0" fmla="*/ 123 w 127"/>
                <a:gd name="T1" fmla="*/ 391 h 443"/>
                <a:gd name="T2" fmla="*/ 20 w 127"/>
                <a:gd name="T3" fmla="*/ 266 h 443"/>
                <a:gd name="T4" fmla="*/ 64 w 127"/>
                <a:gd name="T5" fmla="*/ 1 h 443"/>
                <a:gd name="T6" fmla="*/ 63 w 127"/>
                <a:gd name="T7" fmla="*/ 1 h 443"/>
                <a:gd name="T8" fmla="*/ 24 w 127"/>
                <a:gd name="T9" fmla="*/ 323 h 443"/>
                <a:gd name="T10" fmla="*/ 125 w 127"/>
                <a:gd name="T11" fmla="*/ 394 h 443"/>
                <a:gd name="T12" fmla="*/ 123 w 127"/>
                <a:gd name="T13" fmla="*/ 391 h 443"/>
              </a:gdLst>
              <a:ahLst/>
              <a:cxnLst>
                <a:cxn ang="0">
                  <a:pos x="T0" y="T1"/>
                </a:cxn>
                <a:cxn ang="0">
                  <a:pos x="T2" y="T3"/>
                </a:cxn>
                <a:cxn ang="0">
                  <a:pos x="T4" y="T5"/>
                </a:cxn>
                <a:cxn ang="0">
                  <a:pos x="T6" y="T7"/>
                </a:cxn>
                <a:cxn ang="0">
                  <a:pos x="T8" y="T9"/>
                </a:cxn>
                <a:cxn ang="0">
                  <a:pos x="T10" y="T11"/>
                </a:cxn>
                <a:cxn ang="0">
                  <a:pos x="T12" y="T13"/>
                </a:cxn>
              </a:cxnLst>
              <a:rect l="0" t="0" r="r" b="b"/>
              <a:pathLst>
                <a:path w="127" h="442">
                  <a:moveTo>
                    <a:pt x="123" y="391"/>
                  </a:moveTo>
                  <a:cubicBezTo>
                    <a:pt x="47" y="443"/>
                    <a:pt x="22" y="318"/>
                    <a:pt x="20" y="266"/>
                  </a:cubicBezTo>
                  <a:cubicBezTo>
                    <a:pt x="18" y="177"/>
                    <a:pt x="64" y="91"/>
                    <a:pt x="64" y="1"/>
                  </a:cubicBezTo>
                  <a:cubicBezTo>
                    <a:pt x="64" y="0"/>
                    <a:pt x="63" y="0"/>
                    <a:pt x="63" y="1"/>
                  </a:cubicBezTo>
                  <a:cubicBezTo>
                    <a:pt x="57" y="109"/>
                    <a:pt x="0" y="215"/>
                    <a:pt x="24" y="323"/>
                  </a:cubicBezTo>
                  <a:cubicBezTo>
                    <a:pt x="35" y="374"/>
                    <a:pt x="69" y="433"/>
                    <a:pt x="125" y="394"/>
                  </a:cubicBezTo>
                  <a:cubicBezTo>
                    <a:pt x="127" y="393"/>
                    <a:pt x="125" y="390"/>
                    <a:pt x="123" y="3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9"/>
            <p:cNvSpPr/>
            <p:nvPr/>
          </p:nvSpPr>
          <p:spPr bwMode="auto">
            <a:xfrm>
              <a:off x="3479800" y="5040313"/>
              <a:ext cx="661988" cy="1063625"/>
            </a:xfrm>
            <a:custGeom>
              <a:avLst/>
              <a:gdLst>
                <a:gd name="T0" fmla="*/ 264 w 268"/>
                <a:gd name="T1" fmla="*/ 3 h 431"/>
                <a:gd name="T2" fmla="*/ 220 w 268"/>
                <a:gd name="T3" fmla="*/ 87 h 431"/>
                <a:gd name="T4" fmla="*/ 179 w 268"/>
                <a:gd name="T5" fmla="*/ 119 h 431"/>
                <a:gd name="T6" fmla="*/ 153 w 268"/>
                <a:gd name="T7" fmla="*/ 172 h 431"/>
                <a:gd name="T8" fmla="*/ 108 w 268"/>
                <a:gd name="T9" fmla="*/ 214 h 431"/>
                <a:gd name="T10" fmla="*/ 108 w 268"/>
                <a:gd name="T11" fmla="*/ 215 h 431"/>
                <a:gd name="T12" fmla="*/ 109 w 268"/>
                <a:gd name="T13" fmla="*/ 215 h 431"/>
                <a:gd name="T14" fmla="*/ 69 w 268"/>
                <a:gd name="T15" fmla="*/ 267 h 431"/>
                <a:gd name="T16" fmla="*/ 22 w 268"/>
                <a:gd name="T17" fmla="*/ 328 h 431"/>
                <a:gd name="T18" fmla="*/ 21 w 268"/>
                <a:gd name="T19" fmla="*/ 330 h 431"/>
                <a:gd name="T20" fmla="*/ 25 w 268"/>
                <a:gd name="T21" fmla="*/ 355 h 431"/>
                <a:gd name="T22" fmla="*/ 14 w 268"/>
                <a:gd name="T23" fmla="*/ 389 h 431"/>
                <a:gd name="T24" fmla="*/ 49 w 268"/>
                <a:gd name="T25" fmla="*/ 431 h 431"/>
                <a:gd name="T26" fmla="*/ 50 w 268"/>
                <a:gd name="T27" fmla="*/ 430 h 431"/>
                <a:gd name="T28" fmla="*/ 43 w 268"/>
                <a:gd name="T29" fmla="*/ 349 h 431"/>
                <a:gd name="T30" fmla="*/ 44 w 268"/>
                <a:gd name="T31" fmla="*/ 346 h 431"/>
                <a:gd name="T32" fmla="*/ 112 w 268"/>
                <a:gd name="T33" fmla="*/ 214 h 431"/>
                <a:gd name="T34" fmla="*/ 111 w 268"/>
                <a:gd name="T35" fmla="*/ 213 h 431"/>
                <a:gd name="T36" fmla="*/ 149 w 268"/>
                <a:gd name="T37" fmla="*/ 184 h 431"/>
                <a:gd name="T38" fmla="*/ 188 w 268"/>
                <a:gd name="T39" fmla="*/ 113 h 431"/>
                <a:gd name="T40" fmla="*/ 239 w 268"/>
                <a:gd name="T41" fmla="*/ 75 h 431"/>
                <a:gd name="T42" fmla="*/ 267 w 268"/>
                <a:gd name="T43" fmla="*/ 3 h 431"/>
                <a:gd name="T44" fmla="*/ 264 w 268"/>
                <a:gd name="T45" fmla="*/ 3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8" h="431">
                  <a:moveTo>
                    <a:pt x="264" y="3"/>
                  </a:moveTo>
                  <a:cubicBezTo>
                    <a:pt x="254" y="34"/>
                    <a:pt x="249" y="65"/>
                    <a:pt x="220" y="87"/>
                  </a:cubicBezTo>
                  <a:cubicBezTo>
                    <a:pt x="206" y="99"/>
                    <a:pt x="191" y="104"/>
                    <a:pt x="179" y="119"/>
                  </a:cubicBezTo>
                  <a:cubicBezTo>
                    <a:pt x="166" y="133"/>
                    <a:pt x="161" y="156"/>
                    <a:pt x="153" y="172"/>
                  </a:cubicBezTo>
                  <a:cubicBezTo>
                    <a:pt x="143" y="192"/>
                    <a:pt x="124" y="200"/>
                    <a:pt x="108" y="214"/>
                  </a:cubicBezTo>
                  <a:cubicBezTo>
                    <a:pt x="107" y="214"/>
                    <a:pt x="108" y="215"/>
                    <a:pt x="108" y="215"/>
                  </a:cubicBezTo>
                  <a:cubicBezTo>
                    <a:pt x="108" y="215"/>
                    <a:pt x="109" y="215"/>
                    <a:pt x="109" y="215"/>
                  </a:cubicBezTo>
                  <a:cubicBezTo>
                    <a:pt x="109" y="244"/>
                    <a:pt x="86" y="252"/>
                    <a:pt x="69" y="267"/>
                  </a:cubicBezTo>
                  <a:cubicBezTo>
                    <a:pt x="48" y="285"/>
                    <a:pt x="46" y="312"/>
                    <a:pt x="22" y="328"/>
                  </a:cubicBezTo>
                  <a:cubicBezTo>
                    <a:pt x="21" y="328"/>
                    <a:pt x="21" y="330"/>
                    <a:pt x="21" y="330"/>
                  </a:cubicBezTo>
                  <a:cubicBezTo>
                    <a:pt x="41" y="348"/>
                    <a:pt x="35" y="341"/>
                    <a:pt x="25" y="355"/>
                  </a:cubicBezTo>
                  <a:cubicBezTo>
                    <a:pt x="17" y="365"/>
                    <a:pt x="15" y="376"/>
                    <a:pt x="14" y="389"/>
                  </a:cubicBezTo>
                  <a:cubicBezTo>
                    <a:pt x="14" y="411"/>
                    <a:pt x="28" y="428"/>
                    <a:pt x="49" y="431"/>
                  </a:cubicBezTo>
                  <a:cubicBezTo>
                    <a:pt x="50" y="431"/>
                    <a:pt x="50" y="430"/>
                    <a:pt x="50" y="430"/>
                  </a:cubicBezTo>
                  <a:cubicBezTo>
                    <a:pt x="15" y="423"/>
                    <a:pt x="0" y="357"/>
                    <a:pt x="43" y="349"/>
                  </a:cubicBezTo>
                  <a:cubicBezTo>
                    <a:pt x="44" y="348"/>
                    <a:pt x="45" y="347"/>
                    <a:pt x="44" y="346"/>
                  </a:cubicBezTo>
                  <a:cubicBezTo>
                    <a:pt x="2" y="309"/>
                    <a:pt x="113" y="259"/>
                    <a:pt x="112" y="214"/>
                  </a:cubicBezTo>
                  <a:cubicBezTo>
                    <a:pt x="112" y="214"/>
                    <a:pt x="111" y="213"/>
                    <a:pt x="111" y="213"/>
                  </a:cubicBezTo>
                  <a:cubicBezTo>
                    <a:pt x="125" y="204"/>
                    <a:pt x="138" y="196"/>
                    <a:pt x="149" y="184"/>
                  </a:cubicBezTo>
                  <a:cubicBezTo>
                    <a:pt x="168" y="164"/>
                    <a:pt x="170" y="134"/>
                    <a:pt x="188" y="113"/>
                  </a:cubicBezTo>
                  <a:cubicBezTo>
                    <a:pt x="202" y="97"/>
                    <a:pt x="227" y="93"/>
                    <a:pt x="239" y="75"/>
                  </a:cubicBezTo>
                  <a:cubicBezTo>
                    <a:pt x="254" y="53"/>
                    <a:pt x="259" y="28"/>
                    <a:pt x="267" y="3"/>
                  </a:cubicBezTo>
                  <a:cubicBezTo>
                    <a:pt x="268" y="1"/>
                    <a:pt x="264" y="0"/>
                    <a:pt x="2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20"/>
            <p:cNvSpPr/>
            <p:nvPr/>
          </p:nvSpPr>
          <p:spPr bwMode="auto">
            <a:xfrm>
              <a:off x="2781300" y="4394200"/>
              <a:ext cx="30163" cy="22225"/>
            </a:xfrm>
            <a:custGeom>
              <a:avLst/>
              <a:gdLst>
                <a:gd name="T0" fmla="*/ 1 w 12"/>
                <a:gd name="T1" fmla="*/ 7 h 9"/>
                <a:gd name="T2" fmla="*/ 2 w 12"/>
                <a:gd name="T3" fmla="*/ 9 h 9"/>
                <a:gd name="T4" fmla="*/ 12 w 12"/>
                <a:gd name="T5" fmla="*/ 0 h 9"/>
                <a:gd name="T6" fmla="*/ 11 w 12"/>
                <a:gd name="T7" fmla="*/ 0 h 9"/>
                <a:gd name="T8" fmla="*/ 1 w 12"/>
                <a:gd name="T9" fmla="*/ 7 h 9"/>
              </a:gdLst>
              <a:ahLst/>
              <a:cxnLst>
                <a:cxn ang="0">
                  <a:pos x="T0" y="T1"/>
                </a:cxn>
                <a:cxn ang="0">
                  <a:pos x="T2" y="T3"/>
                </a:cxn>
                <a:cxn ang="0">
                  <a:pos x="T4" y="T5"/>
                </a:cxn>
                <a:cxn ang="0">
                  <a:pos x="T6" y="T7"/>
                </a:cxn>
                <a:cxn ang="0">
                  <a:pos x="T8" y="T9"/>
                </a:cxn>
              </a:cxnLst>
              <a:rect l="0" t="0" r="r" b="b"/>
              <a:pathLst>
                <a:path w="12" h="9">
                  <a:moveTo>
                    <a:pt x="1" y="7"/>
                  </a:moveTo>
                  <a:cubicBezTo>
                    <a:pt x="0" y="8"/>
                    <a:pt x="1" y="9"/>
                    <a:pt x="2" y="9"/>
                  </a:cubicBezTo>
                  <a:cubicBezTo>
                    <a:pt x="5" y="6"/>
                    <a:pt x="8" y="3"/>
                    <a:pt x="12" y="0"/>
                  </a:cubicBezTo>
                  <a:cubicBezTo>
                    <a:pt x="12" y="0"/>
                    <a:pt x="12" y="0"/>
                    <a:pt x="11" y="0"/>
                  </a:cubicBezTo>
                  <a:cubicBezTo>
                    <a:pt x="4" y="4"/>
                    <a:pt x="7" y="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21"/>
            <p:cNvSpPr/>
            <p:nvPr/>
          </p:nvSpPr>
          <p:spPr bwMode="auto">
            <a:xfrm>
              <a:off x="2811463" y="4370388"/>
              <a:ext cx="26988" cy="26987"/>
            </a:xfrm>
            <a:custGeom>
              <a:avLst/>
              <a:gdLst>
                <a:gd name="T0" fmla="*/ 0 w 11"/>
                <a:gd name="T1" fmla="*/ 11 h 11"/>
                <a:gd name="T2" fmla="*/ 11 w 11"/>
                <a:gd name="T3" fmla="*/ 0 h 11"/>
                <a:gd name="T4" fmla="*/ 0 w 11"/>
                <a:gd name="T5" fmla="*/ 10 h 11"/>
                <a:gd name="T6" fmla="*/ 0 w 11"/>
                <a:gd name="T7" fmla="*/ 11 h 11"/>
              </a:gdLst>
              <a:ahLst/>
              <a:cxnLst>
                <a:cxn ang="0">
                  <a:pos x="T0" y="T1"/>
                </a:cxn>
                <a:cxn ang="0">
                  <a:pos x="T2" y="T3"/>
                </a:cxn>
                <a:cxn ang="0">
                  <a:pos x="T4" y="T5"/>
                </a:cxn>
                <a:cxn ang="0">
                  <a:pos x="T6" y="T7"/>
                </a:cxn>
              </a:cxnLst>
              <a:rect l="0" t="0" r="r" b="b"/>
              <a:pathLst>
                <a:path w="11" h="11">
                  <a:moveTo>
                    <a:pt x="0" y="11"/>
                  </a:moveTo>
                  <a:cubicBezTo>
                    <a:pt x="3" y="9"/>
                    <a:pt x="7" y="5"/>
                    <a:pt x="11" y="0"/>
                  </a:cubicBezTo>
                  <a:cubicBezTo>
                    <a:pt x="7" y="4"/>
                    <a:pt x="3" y="7"/>
                    <a:pt x="0" y="10"/>
                  </a:cubicBezTo>
                  <a:cubicBezTo>
                    <a:pt x="0" y="10"/>
                    <a:pt x="0" y="10"/>
                    <a:pt x="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22"/>
            <p:cNvSpPr/>
            <p:nvPr/>
          </p:nvSpPr>
          <p:spPr bwMode="auto">
            <a:xfrm>
              <a:off x="3440113" y="4811713"/>
              <a:ext cx="20638" cy="20637"/>
            </a:xfrm>
            <a:custGeom>
              <a:avLst/>
              <a:gdLst>
                <a:gd name="T0" fmla="*/ 0 w 8"/>
                <a:gd name="T1" fmla="*/ 8 h 8"/>
                <a:gd name="T2" fmla="*/ 8 w 8"/>
                <a:gd name="T3" fmla="*/ 0 h 8"/>
                <a:gd name="T4" fmla="*/ 0 w 8"/>
                <a:gd name="T5" fmla="*/ 8 h 8"/>
              </a:gdLst>
              <a:ahLst/>
              <a:cxnLst>
                <a:cxn ang="0">
                  <a:pos x="T0" y="T1"/>
                </a:cxn>
                <a:cxn ang="0">
                  <a:pos x="T2" y="T3"/>
                </a:cxn>
                <a:cxn ang="0">
                  <a:pos x="T4" y="T5"/>
                </a:cxn>
              </a:cxnLst>
              <a:rect l="0" t="0" r="r" b="b"/>
              <a:pathLst>
                <a:path w="8" h="8">
                  <a:moveTo>
                    <a:pt x="0" y="8"/>
                  </a:moveTo>
                  <a:cubicBezTo>
                    <a:pt x="3" y="5"/>
                    <a:pt x="5" y="3"/>
                    <a:pt x="8" y="0"/>
                  </a:cubicBezTo>
                  <a:cubicBezTo>
                    <a:pt x="5" y="3"/>
                    <a:pt x="3" y="5"/>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23"/>
            <p:cNvSpPr/>
            <p:nvPr/>
          </p:nvSpPr>
          <p:spPr bwMode="auto">
            <a:xfrm>
              <a:off x="3776663" y="4916488"/>
              <a:ext cx="90488" cy="93662"/>
            </a:xfrm>
            <a:custGeom>
              <a:avLst/>
              <a:gdLst>
                <a:gd name="T0" fmla="*/ 8 w 37"/>
                <a:gd name="T1" fmla="*/ 28 h 38"/>
                <a:gd name="T2" fmla="*/ 0 w 37"/>
                <a:gd name="T3" fmla="*/ 38 h 38"/>
                <a:gd name="T4" fmla="*/ 37 w 37"/>
                <a:gd name="T5" fmla="*/ 0 h 38"/>
                <a:gd name="T6" fmla="*/ 8 w 37"/>
                <a:gd name="T7" fmla="*/ 28 h 38"/>
              </a:gdLst>
              <a:ahLst/>
              <a:cxnLst>
                <a:cxn ang="0">
                  <a:pos x="T0" y="T1"/>
                </a:cxn>
                <a:cxn ang="0">
                  <a:pos x="T2" y="T3"/>
                </a:cxn>
                <a:cxn ang="0">
                  <a:pos x="T4" y="T5"/>
                </a:cxn>
                <a:cxn ang="0">
                  <a:pos x="T6" y="T7"/>
                </a:cxn>
              </a:cxnLst>
              <a:rect l="0" t="0" r="r" b="b"/>
              <a:pathLst>
                <a:path w="37" h="38">
                  <a:moveTo>
                    <a:pt x="8" y="28"/>
                  </a:moveTo>
                  <a:cubicBezTo>
                    <a:pt x="6" y="31"/>
                    <a:pt x="3" y="35"/>
                    <a:pt x="0" y="38"/>
                  </a:cubicBezTo>
                  <a:cubicBezTo>
                    <a:pt x="13" y="25"/>
                    <a:pt x="25" y="13"/>
                    <a:pt x="37" y="0"/>
                  </a:cubicBezTo>
                  <a:cubicBezTo>
                    <a:pt x="27" y="9"/>
                    <a:pt x="17" y="18"/>
                    <a:pt x="8"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24"/>
            <p:cNvSpPr>
              <a:spLocks noEditPoints="1"/>
            </p:cNvSpPr>
            <p:nvPr/>
          </p:nvSpPr>
          <p:spPr bwMode="auto">
            <a:xfrm>
              <a:off x="2789238" y="4144963"/>
              <a:ext cx="1393825" cy="2025650"/>
            </a:xfrm>
            <a:custGeom>
              <a:avLst/>
              <a:gdLst>
                <a:gd name="T0" fmla="*/ 276 w 565"/>
                <a:gd name="T1" fmla="*/ 158 h 820"/>
                <a:gd name="T2" fmla="*/ 132 w 565"/>
                <a:gd name="T3" fmla="*/ 120 h 820"/>
                <a:gd name="T4" fmla="*/ 189 w 565"/>
                <a:gd name="T5" fmla="*/ 4 h 820"/>
                <a:gd name="T6" fmla="*/ 44 w 565"/>
                <a:gd name="T7" fmla="*/ 65 h 820"/>
                <a:gd name="T8" fmla="*/ 69 w 565"/>
                <a:gd name="T9" fmla="*/ 113 h 820"/>
                <a:gd name="T10" fmla="*/ 123 w 565"/>
                <a:gd name="T11" fmla="*/ 102 h 820"/>
                <a:gd name="T12" fmla="*/ 140 w 565"/>
                <a:gd name="T13" fmla="*/ 179 h 820"/>
                <a:gd name="T14" fmla="*/ 183 w 565"/>
                <a:gd name="T15" fmla="*/ 213 h 820"/>
                <a:gd name="T16" fmla="*/ 186 w 565"/>
                <a:gd name="T17" fmla="*/ 285 h 820"/>
                <a:gd name="T18" fmla="*/ 203 w 565"/>
                <a:gd name="T19" fmla="*/ 332 h 820"/>
                <a:gd name="T20" fmla="*/ 213 w 565"/>
                <a:gd name="T21" fmla="*/ 347 h 820"/>
                <a:gd name="T22" fmla="*/ 335 w 565"/>
                <a:gd name="T23" fmla="*/ 265 h 820"/>
                <a:gd name="T24" fmla="*/ 260 w 565"/>
                <a:gd name="T25" fmla="*/ 409 h 820"/>
                <a:gd name="T26" fmla="*/ 391 w 565"/>
                <a:gd name="T27" fmla="*/ 294 h 820"/>
                <a:gd name="T28" fmla="*/ 321 w 565"/>
                <a:gd name="T29" fmla="*/ 416 h 820"/>
                <a:gd name="T30" fmla="*/ 251 w 565"/>
                <a:gd name="T31" fmla="*/ 554 h 820"/>
                <a:gd name="T32" fmla="*/ 319 w 565"/>
                <a:gd name="T33" fmla="*/ 499 h 820"/>
                <a:gd name="T34" fmla="*/ 312 w 565"/>
                <a:gd name="T35" fmla="*/ 553 h 820"/>
                <a:gd name="T36" fmla="*/ 427 w 565"/>
                <a:gd name="T37" fmla="*/ 451 h 820"/>
                <a:gd name="T38" fmla="*/ 227 w 565"/>
                <a:gd name="T39" fmla="*/ 695 h 820"/>
                <a:gd name="T40" fmla="*/ 244 w 565"/>
                <a:gd name="T41" fmla="*/ 730 h 820"/>
                <a:gd name="T42" fmla="*/ 275 w 565"/>
                <a:gd name="T43" fmla="*/ 731 h 820"/>
                <a:gd name="T44" fmla="*/ 288 w 565"/>
                <a:gd name="T45" fmla="*/ 774 h 820"/>
                <a:gd name="T46" fmla="*/ 297 w 565"/>
                <a:gd name="T47" fmla="*/ 818 h 820"/>
                <a:gd name="T48" fmla="*/ 325 w 565"/>
                <a:gd name="T49" fmla="*/ 791 h 820"/>
                <a:gd name="T50" fmla="*/ 293 w 565"/>
                <a:gd name="T51" fmla="*/ 767 h 820"/>
                <a:gd name="T52" fmla="*/ 253 w 565"/>
                <a:gd name="T53" fmla="*/ 741 h 820"/>
                <a:gd name="T54" fmla="*/ 507 w 565"/>
                <a:gd name="T55" fmla="*/ 435 h 820"/>
                <a:gd name="T56" fmla="*/ 40 w 565"/>
                <a:gd name="T57" fmla="*/ 124 h 820"/>
                <a:gd name="T58" fmla="*/ 49 w 565"/>
                <a:gd name="T59" fmla="*/ 131 h 820"/>
                <a:gd name="T60" fmla="*/ 128 w 565"/>
                <a:gd name="T61" fmla="*/ 79 h 820"/>
                <a:gd name="T62" fmla="*/ 131 w 565"/>
                <a:gd name="T63" fmla="*/ 124 h 820"/>
                <a:gd name="T64" fmla="*/ 400 w 565"/>
                <a:gd name="T65" fmla="*/ 475 h 820"/>
                <a:gd name="T66" fmla="*/ 472 w 565"/>
                <a:gd name="T67" fmla="*/ 366 h 820"/>
                <a:gd name="T68" fmla="*/ 174 w 565"/>
                <a:gd name="T69" fmla="*/ 159 h 820"/>
                <a:gd name="T70" fmla="*/ 206 w 565"/>
                <a:gd name="T71" fmla="*/ 179 h 820"/>
                <a:gd name="T72" fmla="*/ 226 w 565"/>
                <a:gd name="T73" fmla="*/ 176 h 820"/>
                <a:gd name="T74" fmla="*/ 289 w 565"/>
                <a:gd name="T75" fmla="*/ 183 h 820"/>
                <a:gd name="T76" fmla="*/ 317 w 565"/>
                <a:gd name="T77" fmla="*/ 168 h 820"/>
                <a:gd name="T78" fmla="*/ 298 w 565"/>
                <a:gd name="T79" fmla="*/ 211 h 820"/>
                <a:gd name="T80" fmla="*/ 343 w 565"/>
                <a:gd name="T81" fmla="*/ 178 h 820"/>
                <a:gd name="T82" fmla="*/ 349 w 565"/>
                <a:gd name="T83" fmla="*/ 206 h 820"/>
                <a:gd name="T84" fmla="*/ 313 w 565"/>
                <a:gd name="T85" fmla="*/ 263 h 820"/>
                <a:gd name="T86" fmla="*/ 344 w 565"/>
                <a:gd name="T87" fmla="*/ 225 h 820"/>
                <a:gd name="T88" fmla="*/ 360 w 565"/>
                <a:gd name="T89" fmla="*/ 211 h 820"/>
                <a:gd name="T90" fmla="*/ 389 w 565"/>
                <a:gd name="T91" fmla="*/ 227 h 820"/>
                <a:gd name="T92" fmla="*/ 395 w 565"/>
                <a:gd name="T93" fmla="*/ 241 h 820"/>
                <a:gd name="T94" fmla="*/ 341 w 565"/>
                <a:gd name="T95" fmla="*/ 310 h 820"/>
                <a:gd name="T96" fmla="*/ 396 w 565"/>
                <a:gd name="T97" fmla="*/ 278 h 820"/>
                <a:gd name="T98" fmla="*/ 322 w 565"/>
                <a:gd name="T99" fmla="*/ 389 h 820"/>
                <a:gd name="T100" fmla="*/ 450 w 565"/>
                <a:gd name="T101" fmla="*/ 254 h 820"/>
                <a:gd name="T102" fmla="*/ 270 w 565"/>
                <a:gd name="T103" fmla="*/ 494 h 820"/>
                <a:gd name="T104" fmla="*/ 324 w 565"/>
                <a:gd name="T105" fmla="*/ 447 h 820"/>
                <a:gd name="T106" fmla="*/ 443 w 565"/>
                <a:gd name="T107" fmla="*/ 326 h 820"/>
                <a:gd name="T108" fmla="*/ 486 w 565"/>
                <a:gd name="T109" fmla="*/ 278 h 820"/>
                <a:gd name="T110" fmla="*/ 516 w 565"/>
                <a:gd name="T111" fmla="*/ 287 h 820"/>
                <a:gd name="T112" fmla="*/ 374 w 565"/>
                <a:gd name="T113" fmla="*/ 467 h 820"/>
                <a:gd name="T114" fmla="*/ 549 w 565"/>
                <a:gd name="T115" fmla="*/ 313 h 820"/>
                <a:gd name="T116" fmla="*/ 259 w 565"/>
                <a:gd name="T117" fmla="*/ 670 h 820"/>
                <a:gd name="T118" fmla="*/ 258 w 565"/>
                <a:gd name="T119" fmla="*/ 718 h 820"/>
                <a:gd name="T120" fmla="*/ 246 w 565"/>
                <a:gd name="T121" fmla="*/ 704 h 820"/>
                <a:gd name="T122" fmla="*/ 371 w 565"/>
                <a:gd name="T123" fmla="*/ 560 h 820"/>
                <a:gd name="T124" fmla="*/ 461 w 565"/>
                <a:gd name="T125" fmla="*/ 44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65" h="820">
                  <a:moveTo>
                    <a:pt x="552" y="322"/>
                  </a:moveTo>
                  <a:cubicBezTo>
                    <a:pt x="552" y="307"/>
                    <a:pt x="546" y="294"/>
                    <a:pt x="529" y="287"/>
                  </a:cubicBezTo>
                  <a:cubicBezTo>
                    <a:pt x="529" y="286"/>
                    <a:pt x="528" y="285"/>
                    <a:pt x="526" y="286"/>
                  </a:cubicBezTo>
                  <a:cubicBezTo>
                    <a:pt x="526" y="286"/>
                    <a:pt x="526" y="286"/>
                    <a:pt x="526" y="286"/>
                  </a:cubicBezTo>
                  <a:cubicBezTo>
                    <a:pt x="523" y="285"/>
                    <a:pt x="519" y="284"/>
                    <a:pt x="514" y="283"/>
                  </a:cubicBezTo>
                  <a:cubicBezTo>
                    <a:pt x="501" y="281"/>
                    <a:pt x="493" y="282"/>
                    <a:pt x="487" y="270"/>
                  </a:cubicBezTo>
                  <a:cubicBezTo>
                    <a:pt x="483" y="263"/>
                    <a:pt x="470" y="259"/>
                    <a:pt x="463" y="256"/>
                  </a:cubicBezTo>
                  <a:cubicBezTo>
                    <a:pt x="449" y="250"/>
                    <a:pt x="435" y="244"/>
                    <a:pt x="421" y="237"/>
                  </a:cubicBezTo>
                  <a:cubicBezTo>
                    <a:pt x="412" y="233"/>
                    <a:pt x="400" y="239"/>
                    <a:pt x="391" y="233"/>
                  </a:cubicBezTo>
                  <a:cubicBezTo>
                    <a:pt x="396" y="199"/>
                    <a:pt x="359" y="181"/>
                    <a:pt x="331" y="170"/>
                  </a:cubicBezTo>
                  <a:cubicBezTo>
                    <a:pt x="331" y="169"/>
                    <a:pt x="330" y="168"/>
                    <a:pt x="329" y="168"/>
                  </a:cubicBezTo>
                  <a:cubicBezTo>
                    <a:pt x="329" y="169"/>
                    <a:pt x="328" y="169"/>
                    <a:pt x="328" y="169"/>
                  </a:cubicBezTo>
                  <a:cubicBezTo>
                    <a:pt x="312" y="162"/>
                    <a:pt x="294" y="155"/>
                    <a:pt x="276" y="158"/>
                  </a:cubicBezTo>
                  <a:cubicBezTo>
                    <a:pt x="276" y="158"/>
                    <a:pt x="276" y="158"/>
                    <a:pt x="276" y="158"/>
                  </a:cubicBezTo>
                  <a:cubicBezTo>
                    <a:pt x="275" y="158"/>
                    <a:pt x="275" y="158"/>
                    <a:pt x="274" y="159"/>
                  </a:cubicBezTo>
                  <a:cubicBezTo>
                    <a:pt x="274" y="159"/>
                    <a:pt x="274" y="159"/>
                    <a:pt x="274" y="159"/>
                  </a:cubicBezTo>
                  <a:cubicBezTo>
                    <a:pt x="246" y="165"/>
                    <a:pt x="184" y="198"/>
                    <a:pt x="176" y="147"/>
                  </a:cubicBezTo>
                  <a:cubicBezTo>
                    <a:pt x="177" y="147"/>
                    <a:pt x="177" y="147"/>
                    <a:pt x="177" y="146"/>
                  </a:cubicBezTo>
                  <a:cubicBezTo>
                    <a:pt x="178" y="145"/>
                    <a:pt x="177" y="144"/>
                    <a:pt x="175" y="144"/>
                  </a:cubicBezTo>
                  <a:cubicBezTo>
                    <a:pt x="175" y="143"/>
                    <a:pt x="172" y="143"/>
                    <a:pt x="173" y="145"/>
                  </a:cubicBezTo>
                  <a:cubicBezTo>
                    <a:pt x="173" y="145"/>
                    <a:pt x="173" y="146"/>
                    <a:pt x="173" y="146"/>
                  </a:cubicBezTo>
                  <a:cubicBezTo>
                    <a:pt x="168" y="152"/>
                    <a:pt x="164" y="158"/>
                    <a:pt x="160" y="164"/>
                  </a:cubicBezTo>
                  <a:cubicBezTo>
                    <a:pt x="158" y="161"/>
                    <a:pt x="155" y="162"/>
                    <a:pt x="150" y="167"/>
                  </a:cubicBezTo>
                  <a:cubicBezTo>
                    <a:pt x="156" y="158"/>
                    <a:pt x="161" y="149"/>
                    <a:pt x="166" y="140"/>
                  </a:cubicBezTo>
                  <a:cubicBezTo>
                    <a:pt x="167" y="139"/>
                    <a:pt x="166" y="138"/>
                    <a:pt x="166" y="138"/>
                  </a:cubicBezTo>
                  <a:cubicBezTo>
                    <a:pt x="167" y="138"/>
                    <a:pt x="169" y="138"/>
                    <a:pt x="170" y="138"/>
                  </a:cubicBezTo>
                  <a:cubicBezTo>
                    <a:pt x="170" y="138"/>
                    <a:pt x="171" y="137"/>
                    <a:pt x="170" y="137"/>
                  </a:cubicBezTo>
                  <a:cubicBezTo>
                    <a:pt x="156" y="134"/>
                    <a:pt x="144" y="126"/>
                    <a:pt x="132" y="120"/>
                  </a:cubicBezTo>
                  <a:cubicBezTo>
                    <a:pt x="129" y="118"/>
                    <a:pt x="135" y="113"/>
                    <a:pt x="136" y="111"/>
                  </a:cubicBezTo>
                  <a:cubicBezTo>
                    <a:pt x="142" y="102"/>
                    <a:pt x="136" y="85"/>
                    <a:pt x="132" y="76"/>
                  </a:cubicBezTo>
                  <a:cubicBezTo>
                    <a:pt x="124" y="57"/>
                    <a:pt x="90" y="95"/>
                    <a:pt x="81" y="98"/>
                  </a:cubicBezTo>
                  <a:cubicBezTo>
                    <a:pt x="76" y="99"/>
                    <a:pt x="72" y="99"/>
                    <a:pt x="68" y="98"/>
                  </a:cubicBezTo>
                  <a:cubicBezTo>
                    <a:pt x="68" y="98"/>
                    <a:pt x="68" y="97"/>
                    <a:pt x="67" y="97"/>
                  </a:cubicBezTo>
                  <a:cubicBezTo>
                    <a:pt x="54" y="92"/>
                    <a:pt x="51" y="71"/>
                    <a:pt x="57" y="58"/>
                  </a:cubicBezTo>
                  <a:cubicBezTo>
                    <a:pt x="64" y="47"/>
                    <a:pt x="76" y="38"/>
                    <a:pt x="86" y="30"/>
                  </a:cubicBezTo>
                  <a:cubicBezTo>
                    <a:pt x="102" y="19"/>
                    <a:pt x="109" y="23"/>
                    <a:pt x="127" y="25"/>
                  </a:cubicBezTo>
                  <a:cubicBezTo>
                    <a:pt x="131" y="25"/>
                    <a:pt x="133" y="23"/>
                    <a:pt x="136" y="21"/>
                  </a:cubicBezTo>
                  <a:cubicBezTo>
                    <a:pt x="150" y="10"/>
                    <a:pt x="161" y="16"/>
                    <a:pt x="167" y="30"/>
                  </a:cubicBezTo>
                  <a:cubicBezTo>
                    <a:pt x="173" y="42"/>
                    <a:pt x="183" y="44"/>
                    <a:pt x="195" y="40"/>
                  </a:cubicBezTo>
                  <a:cubicBezTo>
                    <a:pt x="196" y="40"/>
                    <a:pt x="196" y="39"/>
                    <a:pt x="196" y="38"/>
                  </a:cubicBezTo>
                  <a:cubicBezTo>
                    <a:pt x="192" y="29"/>
                    <a:pt x="184" y="16"/>
                    <a:pt x="191" y="6"/>
                  </a:cubicBezTo>
                  <a:cubicBezTo>
                    <a:pt x="192" y="4"/>
                    <a:pt x="190" y="3"/>
                    <a:pt x="189" y="4"/>
                  </a:cubicBezTo>
                  <a:cubicBezTo>
                    <a:pt x="184" y="10"/>
                    <a:pt x="184" y="13"/>
                    <a:pt x="186" y="21"/>
                  </a:cubicBezTo>
                  <a:cubicBezTo>
                    <a:pt x="186" y="24"/>
                    <a:pt x="189" y="30"/>
                    <a:pt x="190" y="34"/>
                  </a:cubicBezTo>
                  <a:cubicBezTo>
                    <a:pt x="180" y="38"/>
                    <a:pt x="173" y="36"/>
                    <a:pt x="170" y="28"/>
                  </a:cubicBezTo>
                  <a:cubicBezTo>
                    <a:pt x="169" y="26"/>
                    <a:pt x="168" y="23"/>
                    <a:pt x="167" y="20"/>
                  </a:cubicBezTo>
                  <a:cubicBezTo>
                    <a:pt x="161" y="8"/>
                    <a:pt x="150" y="0"/>
                    <a:pt x="139" y="11"/>
                  </a:cubicBezTo>
                  <a:cubicBezTo>
                    <a:pt x="128" y="22"/>
                    <a:pt x="119" y="20"/>
                    <a:pt x="105" y="17"/>
                  </a:cubicBezTo>
                  <a:cubicBezTo>
                    <a:pt x="101" y="16"/>
                    <a:pt x="95" y="21"/>
                    <a:pt x="92" y="23"/>
                  </a:cubicBezTo>
                  <a:cubicBezTo>
                    <a:pt x="76" y="31"/>
                    <a:pt x="55" y="47"/>
                    <a:pt x="50" y="65"/>
                  </a:cubicBezTo>
                  <a:cubicBezTo>
                    <a:pt x="49" y="67"/>
                    <a:pt x="49" y="69"/>
                    <a:pt x="49" y="71"/>
                  </a:cubicBezTo>
                  <a:cubicBezTo>
                    <a:pt x="42" y="78"/>
                    <a:pt x="2" y="113"/>
                    <a:pt x="26" y="89"/>
                  </a:cubicBezTo>
                  <a:cubicBezTo>
                    <a:pt x="38" y="77"/>
                    <a:pt x="48" y="66"/>
                    <a:pt x="55" y="50"/>
                  </a:cubicBezTo>
                  <a:cubicBezTo>
                    <a:pt x="56" y="48"/>
                    <a:pt x="54" y="47"/>
                    <a:pt x="53" y="48"/>
                  </a:cubicBezTo>
                  <a:cubicBezTo>
                    <a:pt x="44" y="58"/>
                    <a:pt x="31" y="78"/>
                    <a:pt x="20" y="91"/>
                  </a:cubicBezTo>
                  <a:cubicBezTo>
                    <a:pt x="29" y="83"/>
                    <a:pt x="39" y="74"/>
                    <a:pt x="44" y="65"/>
                  </a:cubicBezTo>
                  <a:cubicBezTo>
                    <a:pt x="33" y="83"/>
                    <a:pt x="12" y="96"/>
                    <a:pt x="1" y="115"/>
                  </a:cubicBezTo>
                  <a:cubicBezTo>
                    <a:pt x="0" y="116"/>
                    <a:pt x="1" y="118"/>
                    <a:pt x="3" y="117"/>
                  </a:cubicBezTo>
                  <a:cubicBezTo>
                    <a:pt x="15" y="110"/>
                    <a:pt x="24" y="102"/>
                    <a:pt x="34" y="92"/>
                  </a:cubicBezTo>
                  <a:cubicBezTo>
                    <a:pt x="63" y="61"/>
                    <a:pt x="12" y="117"/>
                    <a:pt x="6" y="122"/>
                  </a:cubicBezTo>
                  <a:cubicBezTo>
                    <a:pt x="5" y="124"/>
                    <a:pt x="7" y="126"/>
                    <a:pt x="9" y="125"/>
                  </a:cubicBezTo>
                  <a:cubicBezTo>
                    <a:pt x="20" y="116"/>
                    <a:pt x="31" y="107"/>
                    <a:pt x="42" y="98"/>
                  </a:cubicBezTo>
                  <a:cubicBezTo>
                    <a:pt x="31" y="107"/>
                    <a:pt x="22" y="122"/>
                    <a:pt x="14" y="134"/>
                  </a:cubicBezTo>
                  <a:cubicBezTo>
                    <a:pt x="13" y="135"/>
                    <a:pt x="15" y="137"/>
                    <a:pt x="16" y="136"/>
                  </a:cubicBezTo>
                  <a:cubicBezTo>
                    <a:pt x="28" y="122"/>
                    <a:pt x="73" y="78"/>
                    <a:pt x="31" y="132"/>
                  </a:cubicBezTo>
                  <a:cubicBezTo>
                    <a:pt x="29" y="134"/>
                    <a:pt x="31" y="136"/>
                    <a:pt x="33" y="134"/>
                  </a:cubicBezTo>
                  <a:cubicBezTo>
                    <a:pt x="43" y="126"/>
                    <a:pt x="51" y="118"/>
                    <a:pt x="60" y="109"/>
                  </a:cubicBezTo>
                  <a:cubicBezTo>
                    <a:pt x="51" y="117"/>
                    <a:pt x="45" y="130"/>
                    <a:pt x="39" y="140"/>
                  </a:cubicBezTo>
                  <a:cubicBezTo>
                    <a:pt x="38" y="142"/>
                    <a:pt x="41" y="144"/>
                    <a:pt x="42" y="142"/>
                  </a:cubicBezTo>
                  <a:cubicBezTo>
                    <a:pt x="51" y="133"/>
                    <a:pt x="60" y="123"/>
                    <a:pt x="69" y="113"/>
                  </a:cubicBezTo>
                  <a:cubicBezTo>
                    <a:pt x="62" y="121"/>
                    <a:pt x="57" y="131"/>
                    <a:pt x="51" y="140"/>
                  </a:cubicBezTo>
                  <a:cubicBezTo>
                    <a:pt x="50" y="142"/>
                    <a:pt x="53" y="144"/>
                    <a:pt x="54" y="142"/>
                  </a:cubicBezTo>
                  <a:cubicBezTo>
                    <a:pt x="69" y="128"/>
                    <a:pt x="83" y="112"/>
                    <a:pt x="96" y="97"/>
                  </a:cubicBezTo>
                  <a:cubicBezTo>
                    <a:pt x="98" y="95"/>
                    <a:pt x="89" y="108"/>
                    <a:pt x="82" y="118"/>
                  </a:cubicBezTo>
                  <a:cubicBezTo>
                    <a:pt x="76" y="125"/>
                    <a:pt x="70" y="133"/>
                    <a:pt x="65" y="140"/>
                  </a:cubicBezTo>
                  <a:cubicBezTo>
                    <a:pt x="64" y="142"/>
                    <a:pt x="66" y="144"/>
                    <a:pt x="67" y="142"/>
                  </a:cubicBezTo>
                  <a:cubicBezTo>
                    <a:pt x="78" y="132"/>
                    <a:pt x="86" y="121"/>
                    <a:pt x="94" y="110"/>
                  </a:cubicBezTo>
                  <a:cubicBezTo>
                    <a:pt x="102" y="101"/>
                    <a:pt x="110" y="93"/>
                    <a:pt x="115" y="86"/>
                  </a:cubicBezTo>
                  <a:cubicBezTo>
                    <a:pt x="101" y="106"/>
                    <a:pt x="85" y="124"/>
                    <a:pt x="71" y="145"/>
                  </a:cubicBezTo>
                  <a:cubicBezTo>
                    <a:pt x="70" y="146"/>
                    <a:pt x="73" y="148"/>
                    <a:pt x="74" y="147"/>
                  </a:cubicBezTo>
                  <a:cubicBezTo>
                    <a:pt x="90" y="128"/>
                    <a:pt x="104" y="109"/>
                    <a:pt x="120" y="91"/>
                  </a:cubicBezTo>
                  <a:cubicBezTo>
                    <a:pt x="110" y="103"/>
                    <a:pt x="96" y="125"/>
                    <a:pt x="85" y="140"/>
                  </a:cubicBezTo>
                  <a:cubicBezTo>
                    <a:pt x="84" y="142"/>
                    <a:pt x="86" y="143"/>
                    <a:pt x="87" y="142"/>
                  </a:cubicBezTo>
                  <a:cubicBezTo>
                    <a:pt x="101" y="130"/>
                    <a:pt x="112" y="116"/>
                    <a:pt x="123" y="102"/>
                  </a:cubicBezTo>
                  <a:cubicBezTo>
                    <a:pt x="112" y="115"/>
                    <a:pt x="102" y="132"/>
                    <a:pt x="92" y="147"/>
                  </a:cubicBezTo>
                  <a:cubicBezTo>
                    <a:pt x="91" y="148"/>
                    <a:pt x="94" y="150"/>
                    <a:pt x="95" y="149"/>
                  </a:cubicBezTo>
                  <a:cubicBezTo>
                    <a:pt x="105" y="138"/>
                    <a:pt x="114" y="127"/>
                    <a:pt x="124" y="116"/>
                  </a:cubicBezTo>
                  <a:cubicBezTo>
                    <a:pt x="119" y="121"/>
                    <a:pt x="108" y="142"/>
                    <a:pt x="101" y="151"/>
                  </a:cubicBezTo>
                  <a:cubicBezTo>
                    <a:pt x="100" y="153"/>
                    <a:pt x="103" y="155"/>
                    <a:pt x="104" y="153"/>
                  </a:cubicBezTo>
                  <a:cubicBezTo>
                    <a:pt x="119" y="137"/>
                    <a:pt x="128" y="127"/>
                    <a:pt x="112" y="153"/>
                  </a:cubicBezTo>
                  <a:cubicBezTo>
                    <a:pt x="111" y="155"/>
                    <a:pt x="114" y="157"/>
                    <a:pt x="115" y="156"/>
                  </a:cubicBezTo>
                  <a:cubicBezTo>
                    <a:pt x="139" y="128"/>
                    <a:pt x="126" y="146"/>
                    <a:pt x="117" y="161"/>
                  </a:cubicBezTo>
                  <a:cubicBezTo>
                    <a:pt x="116" y="163"/>
                    <a:pt x="118" y="165"/>
                    <a:pt x="119" y="163"/>
                  </a:cubicBezTo>
                  <a:cubicBezTo>
                    <a:pt x="145" y="139"/>
                    <a:pt x="141" y="140"/>
                    <a:pt x="123" y="168"/>
                  </a:cubicBezTo>
                  <a:cubicBezTo>
                    <a:pt x="122" y="170"/>
                    <a:pt x="125" y="171"/>
                    <a:pt x="126" y="170"/>
                  </a:cubicBezTo>
                  <a:cubicBezTo>
                    <a:pt x="150" y="148"/>
                    <a:pt x="149" y="141"/>
                    <a:pt x="133" y="172"/>
                  </a:cubicBezTo>
                  <a:cubicBezTo>
                    <a:pt x="132" y="174"/>
                    <a:pt x="135" y="176"/>
                    <a:pt x="136" y="174"/>
                  </a:cubicBezTo>
                  <a:cubicBezTo>
                    <a:pt x="161" y="147"/>
                    <a:pt x="157" y="148"/>
                    <a:pt x="140" y="179"/>
                  </a:cubicBezTo>
                  <a:cubicBezTo>
                    <a:pt x="139" y="180"/>
                    <a:pt x="141" y="183"/>
                    <a:pt x="142" y="181"/>
                  </a:cubicBezTo>
                  <a:cubicBezTo>
                    <a:pt x="147" y="178"/>
                    <a:pt x="152" y="174"/>
                    <a:pt x="156" y="170"/>
                  </a:cubicBezTo>
                  <a:cubicBezTo>
                    <a:pt x="152" y="176"/>
                    <a:pt x="148" y="183"/>
                    <a:pt x="145" y="190"/>
                  </a:cubicBezTo>
                  <a:cubicBezTo>
                    <a:pt x="145" y="192"/>
                    <a:pt x="147" y="194"/>
                    <a:pt x="148" y="192"/>
                  </a:cubicBezTo>
                  <a:cubicBezTo>
                    <a:pt x="156" y="186"/>
                    <a:pt x="160" y="181"/>
                    <a:pt x="163" y="178"/>
                  </a:cubicBezTo>
                  <a:cubicBezTo>
                    <a:pt x="161" y="181"/>
                    <a:pt x="157" y="187"/>
                    <a:pt x="152" y="195"/>
                  </a:cubicBezTo>
                  <a:cubicBezTo>
                    <a:pt x="151" y="197"/>
                    <a:pt x="153" y="199"/>
                    <a:pt x="155" y="198"/>
                  </a:cubicBezTo>
                  <a:cubicBezTo>
                    <a:pt x="170" y="181"/>
                    <a:pt x="180" y="170"/>
                    <a:pt x="164" y="198"/>
                  </a:cubicBezTo>
                  <a:cubicBezTo>
                    <a:pt x="163" y="200"/>
                    <a:pt x="165" y="201"/>
                    <a:pt x="167" y="200"/>
                  </a:cubicBezTo>
                  <a:cubicBezTo>
                    <a:pt x="188" y="181"/>
                    <a:pt x="183" y="180"/>
                    <a:pt x="171" y="204"/>
                  </a:cubicBezTo>
                  <a:cubicBezTo>
                    <a:pt x="170" y="206"/>
                    <a:pt x="172" y="208"/>
                    <a:pt x="174" y="207"/>
                  </a:cubicBezTo>
                  <a:cubicBezTo>
                    <a:pt x="179" y="200"/>
                    <a:pt x="185" y="193"/>
                    <a:pt x="190" y="186"/>
                  </a:cubicBezTo>
                  <a:cubicBezTo>
                    <a:pt x="189" y="196"/>
                    <a:pt x="185" y="204"/>
                    <a:pt x="180" y="211"/>
                  </a:cubicBezTo>
                  <a:cubicBezTo>
                    <a:pt x="178" y="213"/>
                    <a:pt x="181" y="215"/>
                    <a:pt x="183" y="213"/>
                  </a:cubicBezTo>
                  <a:cubicBezTo>
                    <a:pt x="213" y="174"/>
                    <a:pt x="200" y="194"/>
                    <a:pt x="193" y="210"/>
                  </a:cubicBezTo>
                  <a:cubicBezTo>
                    <a:pt x="192" y="212"/>
                    <a:pt x="195" y="214"/>
                    <a:pt x="196" y="212"/>
                  </a:cubicBezTo>
                  <a:cubicBezTo>
                    <a:pt x="214" y="184"/>
                    <a:pt x="217" y="183"/>
                    <a:pt x="206" y="208"/>
                  </a:cubicBezTo>
                  <a:cubicBezTo>
                    <a:pt x="205" y="209"/>
                    <a:pt x="208" y="212"/>
                    <a:pt x="209" y="210"/>
                  </a:cubicBezTo>
                  <a:cubicBezTo>
                    <a:pt x="216" y="202"/>
                    <a:pt x="222" y="194"/>
                    <a:pt x="228" y="187"/>
                  </a:cubicBezTo>
                  <a:cubicBezTo>
                    <a:pt x="224" y="194"/>
                    <a:pt x="220" y="201"/>
                    <a:pt x="217" y="208"/>
                  </a:cubicBezTo>
                  <a:cubicBezTo>
                    <a:pt x="217" y="210"/>
                    <a:pt x="219" y="211"/>
                    <a:pt x="220" y="210"/>
                  </a:cubicBezTo>
                  <a:cubicBezTo>
                    <a:pt x="227" y="201"/>
                    <a:pt x="243" y="187"/>
                    <a:pt x="247" y="179"/>
                  </a:cubicBezTo>
                  <a:cubicBezTo>
                    <a:pt x="240" y="195"/>
                    <a:pt x="227" y="208"/>
                    <a:pt x="217" y="223"/>
                  </a:cubicBezTo>
                  <a:cubicBezTo>
                    <a:pt x="216" y="225"/>
                    <a:pt x="219" y="227"/>
                    <a:pt x="220" y="225"/>
                  </a:cubicBezTo>
                  <a:cubicBezTo>
                    <a:pt x="234" y="211"/>
                    <a:pt x="247" y="194"/>
                    <a:pt x="260" y="179"/>
                  </a:cubicBezTo>
                  <a:cubicBezTo>
                    <a:pt x="281" y="152"/>
                    <a:pt x="257" y="191"/>
                    <a:pt x="253" y="197"/>
                  </a:cubicBezTo>
                  <a:cubicBezTo>
                    <a:pt x="233" y="227"/>
                    <a:pt x="206" y="254"/>
                    <a:pt x="183" y="283"/>
                  </a:cubicBezTo>
                  <a:cubicBezTo>
                    <a:pt x="182" y="284"/>
                    <a:pt x="184" y="286"/>
                    <a:pt x="186" y="285"/>
                  </a:cubicBezTo>
                  <a:cubicBezTo>
                    <a:pt x="205" y="263"/>
                    <a:pt x="224" y="240"/>
                    <a:pt x="243" y="217"/>
                  </a:cubicBezTo>
                  <a:cubicBezTo>
                    <a:pt x="248" y="211"/>
                    <a:pt x="254" y="204"/>
                    <a:pt x="259" y="197"/>
                  </a:cubicBezTo>
                  <a:cubicBezTo>
                    <a:pt x="264" y="190"/>
                    <a:pt x="292" y="156"/>
                    <a:pt x="278" y="179"/>
                  </a:cubicBezTo>
                  <a:cubicBezTo>
                    <a:pt x="253" y="223"/>
                    <a:pt x="211" y="255"/>
                    <a:pt x="185" y="298"/>
                  </a:cubicBezTo>
                  <a:cubicBezTo>
                    <a:pt x="184" y="300"/>
                    <a:pt x="186" y="302"/>
                    <a:pt x="188" y="301"/>
                  </a:cubicBezTo>
                  <a:cubicBezTo>
                    <a:pt x="205" y="290"/>
                    <a:pt x="221" y="274"/>
                    <a:pt x="234" y="257"/>
                  </a:cubicBezTo>
                  <a:cubicBezTo>
                    <a:pt x="221" y="275"/>
                    <a:pt x="209" y="293"/>
                    <a:pt x="194" y="310"/>
                  </a:cubicBezTo>
                  <a:cubicBezTo>
                    <a:pt x="193" y="312"/>
                    <a:pt x="195" y="314"/>
                    <a:pt x="197" y="313"/>
                  </a:cubicBezTo>
                  <a:cubicBezTo>
                    <a:pt x="240" y="272"/>
                    <a:pt x="272" y="222"/>
                    <a:pt x="310" y="176"/>
                  </a:cubicBezTo>
                  <a:cubicBezTo>
                    <a:pt x="292" y="197"/>
                    <a:pt x="273" y="227"/>
                    <a:pt x="253" y="250"/>
                  </a:cubicBezTo>
                  <a:cubicBezTo>
                    <a:pt x="234" y="272"/>
                    <a:pt x="216" y="296"/>
                    <a:pt x="198" y="319"/>
                  </a:cubicBezTo>
                  <a:cubicBezTo>
                    <a:pt x="196" y="321"/>
                    <a:pt x="199" y="323"/>
                    <a:pt x="200" y="321"/>
                  </a:cubicBezTo>
                  <a:cubicBezTo>
                    <a:pt x="208" y="314"/>
                    <a:pt x="216" y="306"/>
                    <a:pt x="223" y="299"/>
                  </a:cubicBezTo>
                  <a:cubicBezTo>
                    <a:pt x="215" y="309"/>
                    <a:pt x="208" y="319"/>
                    <a:pt x="203" y="332"/>
                  </a:cubicBezTo>
                  <a:cubicBezTo>
                    <a:pt x="202" y="334"/>
                    <a:pt x="205" y="335"/>
                    <a:pt x="206" y="334"/>
                  </a:cubicBezTo>
                  <a:cubicBezTo>
                    <a:pt x="229" y="307"/>
                    <a:pt x="251" y="280"/>
                    <a:pt x="272" y="252"/>
                  </a:cubicBezTo>
                  <a:cubicBezTo>
                    <a:pt x="277" y="247"/>
                    <a:pt x="281" y="242"/>
                    <a:pt x="286" y="237"/>
                  </a:cubicBezTo>
                  <a:cubicBezTo>
                    <a:pt x="296" y="225"/>
                    <a:pt x="305" y="212"/>
                    <a:pt x="314" y="200"/>
                  </a:cubicBezTo>
                  <a:cubicBezTo>
                    <a:pt x="329" y="182"/>
                    <a:pt x="335" y="177"/>
                    <a:pt x="320" y="200"/>
                  </a:cubicBezTo>
                  <a:cubicBezTo>
                    <a:pt x="289" y="249"/>
                    <a:pt x="241" y="281"/>
                    <a:pt x="214" y="332"/>
                  </a:cubicBezTo>
                  <a:cubicBezTo>
                    <a:pt x="213" y="333"/>
                    <a:pt x="212" y="333"/>
                    <a:pt x="212" y="334"/>
                  </a:cubicBezTo>
                  <a:cubicBezTo>
                    <a:pt x="211" y="335"/>
                    <a:pt x="212" y="335"/>
                    <a:pt x="212" y="335"/>
                  </a:cubicBezTo>
                  <a:cubicBezTo>
                    <a:pt x="212" y="336"/>
                    <a:pt x="211" y="337"/>
                    <a:pt x="211" y="337"/>
                  </a:cubicBezTo>
                  <a:cubicBezTo>
                    <a:pt x="210" y="339"/>
                    <a:pt x="212" y="340"/>
                    <a:pt x="213" y="339"/>
                  </a:cubicBezTo>
                  <a:cubicBezTo>
                    <a:pt x="239" y="316"/>
                    <a:pt x="260" y="289"/>
                    <a:pt x="280" y="262"/>
                  </a:cubicBezTo>
                  <a:cubicBezTo>
                    <a:pt x="303" y="238"/>
                    <a:pt x="326" y="214"/>
                    <a:pt x="344" y="191"/>
                  </a:cubicBezTo>
                  <a:cubicBezTo>
                    <a:pt x="321" y="219"/>
                    <a:pt x="299" y="248"/>
                    <a:pt x="275" y="275"/>
                  </a:cubicBezTo>
                  <a:cubicBezTo>
                    <a:pt x="255" y="299"/>
                    <a:pt x="231" y="320"/>
                    <a:pt x="213" y="347"/>
                  </a:cubicBezTo>
                  <a:cubicBezTo>
                    <a:pt x="212" y="349"/>
                    <a:pt x="214" y="350"/>
                    <a:pt x="215" y="349"/>
                  </a:cubicBezTo>
                  <a:cubicBezTo>
                    <a:pt x="222" y="341"/>
                    <a:pt x="229" y="334"/>
                    <a:pt x="236" y="327"/>
                  </a:cubicBezTo>
                  <a:cubicBezTo>
                    <a:pt x="228" y="337"/>
                    <a:pt x="221" y="347"/>
                    <a:pt x="214" y="358"/>
                  </a:cubicBezTo>
                  <a:cubicBezTo>
                    <a:pt x="214" y="359"/>
                    <a:pt x="215" y="361"/>
                    <a:pt x="216" y="360"/>
                  </a:cubicBezTo>
                  <a:cubicBezTo>
                    <a:pt x="229" y="351"/>
                    <a:pt x="242" y="340"/>
                    <a:pt x="253" y="329"/>
                  </a:cubicBezTo>
                  <a:cubicBezTo>
                    <a:pt x="243" y="341"/>
                    <a:pt x="233" y="353"/>
                    <a:pt x="223" y="366"/>
                  </a:cubicBezTo>
                  <a:cubicBezTo>
                    <a:pt x="222" y="367"/>
                    <a:pt x="224" y="369"/>
                    <a:pt x="225" y="368"/>
                  </a:cubicBezTo>
                  <a:cubicBezTo>
                    <a:pt x="246" y="348"/>
                    <a:pt x="265" y="328"/>
                    <a:pt x="285" y="307"/>
                  </a:cubicBezTo>
                  <a:cubicBezTo>
                    <a:pt x="281" y="313"/>
                    <a:pt x="276" y="320"/>
                    <a:pt x="272" y="326"/>
                  </a:cubicBezTo>
                  <a:cubicBezTo>
                    <a:pt x="257" y="342"/>
                    <a:pt x="243" y="358"/>
                    <a:pt x="229" y="375"/>
                  </a:cubicBezTo>
                  <a:cubicBezTo>
                    <a:pt x="228" y="376"/>
                    <a:pt x="230" y="378"/>
                    <a:pt x="231" y="377"/>
                  </a:cubicBezTo>
                  <a:cubicBezTo>
                    <a:pt x="247" y="363"/>
                    <a:pt x="259" y="348"/>
                    <a:pt x="271" y="332"/>
                  </a:cubicBezTo>
                  <a:cubicBezTo>
                    <a:pt x="273" y="330"/>
                    <a:pt x="275" y="329"/>
                    <a:pt x="276" y="327"/>
                  </a:cubicBezTo>
                  <a:cubicBezTo>
                    <a:pt x="296" y="306"/>
                    <a:pt x="316" y="286"/>
                    <a:pt x="335" y="265"/>
                  </a:cubicBezTo>
                  <a:cubicBezTo>
                    <a:pt x="347" y="252"/>
                    <a:pt x="358" y="238"/>
                    <a:pt x="370" y="225"/>
                  </a:cubicBezTo>
                  <a:cubicBezTo>
                    <a:pt x="361" y="237"/>
                    <a:pt x="352" y="249"/>
                    <a:pt x="342" y="261"/>
                  </a:cubicBezTo>
                  <a:cubicBezTo>
                    <a:pt x="308" y="303"/>
                    <a:pt x="268" y="339"/>
                    <a:pt x="235" y="383"/>
                  </a:cubicBezTo>
                  <a:cubicBezTo>
                    <a:pt x="234" y="384"/>
                    <a:pt x="236" y="386"/>
                    <a:pt x="238" y="384"/>
                  </a:cubicBezTo>
                  <a:cubicBezTo>
                    <a:pt x="266" y="359"/>
                    <a:pt x="290" y="331"/>
                    <a:pt x="314" y="302"/>
                  </a:cubicBezTo>
                  <a:cubicBezTo>
                    <a:pt x="333" y="279"/>
                    <a:pt x="363" y="254"/>
                    <a:pt x="377" y="229"/>
                  </a:cubicBezTo>
                  <a:cubicBezTo>
                    <a:pt x="343" y="290"/>
                    <a:pt x="281" y="333"/>
                    <a:pt x="242" y="391"/>
                  </a:cubicBezTo>
                  <a:cubicBezTo>
                    <a:pt x="241" y="393"/>
                    <a:pt x="243" y="395"/>
                    <a:pt x="244" y="393"/>
                  </a:cubicBezTo>
                  <a:cubicBezTo>
                    <a:pt x="261" y="378"/>
                    <a:pt x="277" y="361"/>
                    <a:pt x="293" y="345"/>
                  </a:cubicBezTo>
                  <a:cubicBezTo>
                    <a:pt x="279" y="362"/>
                    <a:pt x="265" y="380"/>
                    <a:pt x="250" y="397"/>
                  </a:cubicBezTo>
                  <a:cubicBezTo>
                    <a:pt x="249" y="398"/>
                    <a:pt x="250" y="400"/>
                    <a:pt x="252" y="399"/>
                  </a:cubicBezTo>
                  <a:cubicBezTo>
                    <a:pt x="258" y="394"/>
                    <a:pt x="265" y="390"/>
                    <a:pt x="271" y="384"/>
                  </a:cubicBezTo>
                  <a:cubicBezTo>
                    <a:pt x="266" y="391"/>
                    <a:pt x="261" y="399"/>
                    <a:pt x="257" y="407"/>
                  </a:cubicBezTo>
                  <a:cubicBezTo>
                    <a:pt x="256" y="409"/>
                    <a:pt x="258" y="410"/>
                    <a:pt x="260" y="409"/>
                  </a:cubicBezTo>
                  <a:cubicBezTo>
                    <a:pt x="284" y="389"/>
                    <a:pt x="300" y="363"/>
                    <a:pt x="318" y="338"/>
                  </a:cubicBezTo>
                  <a:cubicBezTo>
                    <a:pt x="319" y="337"/>
                    <a:pt x="320" y="335"/>
                    <a:pt x="322" y="334"/>
                  </a:cubicBezTo>
                  <a:cubicBezTo>
                    <a:pt x="327" y="330"/>
                    <a:pt x="332" y="325"/>
                    <a:pt x="336" y="321"/>
                  </a:cubicBezTo>
                  <a:cubicBezTo>
                    <a:pt x="356" y="302"/>
                    <a:pt x="389" y="273"/>
                    <a:pt x="401" y="250"/>
                  </a:cubicBezTo>
                  <a:cubicBezTo>
                    <a:pt x="384" y="284"/>
                    <a:pt x="350" y="311"/>
                    <a:pt x="325" y="339"/>
                  </a:cubicBezTo>
                  <a:cubicBezTo>
                    <a:pt x="304" y="361"/>
                    <a:pt x="285" y="385"/>
                    <a:pt x="267" y="410"/>
                  </a:cubicBezTo>
                  <a:cubicBezTo>
                    <a:pt x="266" y="412"/>
                    <a:pt x="269" y="413"/>
                    <a:pt x="270" y="412"/>
                  </a:cubicBezTo>
                  <a:cubicBezTo>
                    <a:pt x="287" y="395"/>
                    <a:pt x="304" y="376"/>
                    <a:pt x="321" y="358"/>
                  </a:cubicBezTo>
                  <a:cubicBezTo>
                    <a:pt x="305" y="378"/>
                    <a:pt x="291" y="399"/>
                    <a:pt x="277" y="420"/>
                  </a:cubicBezTo>
                  <a:cubicBezTo>
                    <a:pt x="276" y="422"/>
                    <a:pt x="279" y="424"/>
                    <a:pt x="280" y="422"/>
                  </a:cubicBezTo>
                  <a:cubicBezTo>
                    <a:pt x="308" y="390"/>
                    <a:pt x="336" y="358"/>
                    <a:pt x="363" y="325"/>
                  </a:cubicBezTo>
                  <a:cubicBezTo>
                    <a:pt x="368" y="320"/>
                    <a:pt x="383" y="303"/>
                    <a:pt x="387" y="297"/>
                  </a:cubicBezTo>
                  <a:cubicBezTo>
                    <a:pt x="392" y="291"/>
                    <a:pt x="425" y="246"/>
                    <a:pt x="417" y="258"/>
                  </a:cubicBezTo>
                  <a:cubicBezTo>
                    <a:pt x="409" y="270"/>
                    <a:pt x="400" y="282"/>
                    <a:pt x="391" y="294"/>
                  </a:cubicBezTo>
                  <a:cubicBezTo>
                    <a:pt x="387" y="299"/>
                    <a:pt x="383" y="304"/>
                    <a:pt x="379" y="310"/>
                  </a:cubicBezTo>
                  <a:cubicBezTo>
                    <a:pt x="345" y="354"/>
                    <a:pt x="306" y="395"/>
                    <a:pt x="275" y="441"/>
                  </a:cubicBezTo>
                  <a:cubicBezTo>
                    <a:pt x="274" y="443"/>
                    <a:pt x="276" y="445"/>
                    <a:pt x="278" y="443"/>
                  </a:cubicBezTo>
                  <a:cubicBezTo>
                    <a:pt x="287" y="433"/>
                    <a:pt x="296" y="423"/>
                    <a:pt x="306" y="412"/>
                  </a:cubicBezTo>
                  <a:cubicBezTo>
                    <a:pt x="305" y="414"/>
                    <a:pt x="304" y="416"/>
                    <a:pt x="303" y="417"/>
                  </a:cubicBezTo>
                  <a:cubicBezTo>
                    <a:pt x="292" y="431"/>
                    <a:pt x="282" y="444"/>
                    <a:pt x="273" y="459"/>
                  </a:cubicBezTo>
                  <a:cubicBezTo>
                    <a:pt x="272" y="460"/>
                    <a:pt x="274" y="462"/>
                    <a:pt x="275" y="461"/>
                  </a:cubicBezTo>
                  <a:cubicBezTo>
                    <a:pt x="288" y="445"/>
                    <a:pt x="300" y="428"/>
                    <a:pt x="312" y="411"/>
                  </a:cubicBezTo>
                  <a:cubicBezTo>
                    <a:pt x="316" y="407"/>
                    <a:pt x="319" y="403"/>
                    <a:pt x="323" y="399"/>
                  </a:cubicBezTo>
                  <a:cubicBezTo>
                    <a:pt x="354" y="364"/>
                    <a:pt x="390" y="333"/>
                    <a:pt x="418" y="295"/>
                  </a:cubicBezTo>
                  <a:cubicBezTo>
                    <a:pt x="426" y="284"/>
                    <a:pt x="434" y="274"/>
                    <a:pt x="443" y="264"/>
                  </a:cubicBezTo>
                  <a:cubicBezTo>
                    <a:pt x="431" y="278"/>
                    <a:pt x="421" y="294"/>
                    <a:pt x="409" y="309"/>
                  </a:cubicBezTo>
                  <a:cubicBezTo>
                    <a:pt x="387" y="336"/>
                    <a:pt x="364" y="362"/>
                    <a:pt x="341" y="389"/>
                  </a:cubicBezTo>
                  <a:cubicBezTo>
                    <a:pt x="334" y="398"/>
                    <a:pt x="328" y="407"/>
                    <a:pt x="321" y="416"/>
                  </a:cubicBezTo>
                  <a:cubicBezTo>
                    <a:pt x="299" y="437"/>
                    <a:pt x="276" y="459"/>
                    <a:pt x="267" y="487"/>
                  </a:cubicBezTo>
                  <a:cubicBezTo>
                    <a:pt x="267" y="488"/>
                    <a:pt x="269" y="490"/>
                    <a:pt x="270" y="489"/>
                  </a:cubicBezTo>
                  <a:cubicBezTo>
                    <a:pt x="279" y="478"/>
                    <a:pt x="288" y="467"/>
                    <a:pt x="297" y="456"/>
                  </a:cubicBezTo>
                  <a:cubicBezTo>
                    <a:pt x="285" y="472"/>
                    <a:pt x="273" y="488"/>
                    <a:pt x="262" y="505"/>
                  </a:cubicBezTo>
                  <a:cubicBezTo>
                    <a:pt x="260" y="507"/>
                    <a:pt x="263" y="509"/>
                    <a:pt x="265" y="507"/>
                  </a:cubicBezTo>
                  <a:cubicBezTo>
                    <a:pt x="288" y="476"/>
                    <a:pt x="315" y="447"/>
                    <a:pt x="342" y="418"/>
                  </a:cubicBezTo>
                  <a:cubicBezTo>
                    <a:pt x="313" y="454"/>
                    <a:pt x="283" y="490"/>
                    <a:pt x="256" y="527"/>
                  </a:cubicBezTo>
                  <a:cubicBezTo>
                    <a:pt x="256" y="528"/>
                    <a:pt x="256" y="529"/>
                    <a:pt x="257" y="530"/>
                  </a:cubicBezTo>
                  <a:cubicBezTo>
                    <a:pt x="256" y="531"/>
                    <a:pt x="255" y="532"/>
                    <a:pt x="254" y="533"/>
                  </a:cubicBezTo>
                  <a:cubicBezTo>
                    <a:pt x="253" y="535"/>
                    <a:pt x="255" y="536"/>
                    <a:pt x="257" y="535"/>
                  </a:cubicBezTo>
                  <a:cubicBezTo>
                    <a:pt x="277" y="508"/>
                    <a:pt x="298" y="483"/>
                    <a:pt x="321" y="459"/>
                  </a:cubicBezTo>
                  <a:cubicBezTo>
                    <a:pt x="295" y="488"/>
                    <a:pt x="271" y="518"/>
                    <a:pt x="250" y="551"/>
                  </a:cubicBezTo>
                  <a:cubicBezTo>
                    <a:pt x="249" y="552"/>
                    <a:pt x="250" y="554"/>
                    <a:pt x="252" y="553"/>
                  </a:cubicBezTo>
                  <a:cubicBezTo>
                    <a:pt x="251" y="553"/>
                    <a:pt x="251" y="554"/>
                    <a:pt x="251" y="554"/>
                  </a:cubicBezTo>
                  <a:cubicBezTo>
                    <a:pt x="250" y="555"/>
                    <a:pt x="252" y="557"/>
                    <a:pt x="253" y="556"/>
                  </a:cubicBezTo>
                  <a:cubicBezTo>
                    <a:pt x="257" y="553"/>
                    <a:pt x="260" y="550"/>
                    <a:pt x="263" y="547"/>
                  </a:cubicBezTo>
                  <a:cubicBezTo>
                    <a:pt x="288" y="532"/>
                    <a:pt x="307" y="508"/>
                    <a:pt x="324" y="484"/>
                  </a:cubicBezTo>
                  <a:cubicBezTo>
                    <a:pt x="344" y="462"/>
                    <a:pt x="363" y="439"/>
                    <a:pt x="382" y="416"/>
                  </a:cubicBezTo>
                  <a:cubicBezTo>
                    <a:pt x="413" y="380"/>
                    <a:pt x="445" y="343"/>
                    <a:pt x="475" y="307"/>
                  </a:cubicBezTo>
                  <a:cubicBezTo>
                    <a:pt x="484" y="299"/>
                    <a:pt x="492" y="294"/>
                    <a:pt x="482" y="306"/>
                  </a:cubicBezTo>
                  <a:cubicBezTo>
                    <a:pt x="470" y="321"/>
                    <a:pt x="455" y="334"/>
                    <a:pt x="442" y="349"/>
                  </a:cubicBezTo>
                  <a:cubicBezTo>
                    <a:pt x="410" y="384"/>
                    <a:pt x="379" y="420"/>
                    <a:pt x="349" y="457"/>
                  </a:cubicBezTo>
                  <a:cubicBezTo>
                    <a:pt x="333" y="477"/>
                    <a:pt x="316" y="497"/>
                    <a:pt x="299" y="517"/>
                  </a:cubicBezTo>
                  <a:cubicBezTo>
                    <a:pt x="298" y="519"/>
                    <a:pt x="296" y="520"/>
                    <a:pt x="295" y="522"/>
                  </a:cubicBezTo>
                  <a:cubicBezTo>
                    <a:pt x="276" y="543"/>
                    <a:pt x="253" y="563"/>
                    <a:pt x="241" y="588"/>
                  </a:cubicBezTo>
                  <a:cubicBezTo>
                    <a:pt x="240" y="590"/>
                    <a:pt x="242" y="592"/>
                    <a:pt x="243" y="591"/>
                  </a:cubicBezTo>
                  <a:cubicBezTo>
                    <a:pt x="259" y="578"/>
                    <a:pt x="269" y="562"/>
                    <a:pt x="281" y="546"/>
                  </a:cubicBezTo>
                  <a:cubicBezTo>
                    <a:pt x="293" y="530"/>
                    <a:pt x="306" y="514"/>
                    <a:pt x="319" y="499"/>
                  </a:cubicBezTo>
                  <a:cubicBezTo>
                    <a:pt x="364" y="446"/>
                    <a:pt x="411" y="394"/>
                    <a:pt x="460" y="344"/>
                  </a:cubicBezTo>
                  <a:cubicBezTo>
                    <a:pt x="471" y="331"/>
                    <a:pt x="483" y="319"/>
                    <a:pt x="494" y="307"/>
                  </a:cubicBezTo>
                  <a:cubicBezTo>
                    <a:pt x="523" y="276"/>
                    <a:pt x="486" y="321"/>
                    <a:pt x="478" y="330"/>
                  </a:cubicBezTo>
                  <a:cubicBezTo>
                    <a:pt x="450" y="356"/>
                    <a:pt x="426" y="385"/>
                    <a:pt x="401" y="413"/>
                  </a:cubicBezTo>
                  <a:cubicBezTo>
                    <a:pt x="345" y="478"/>
                    <a:pt x="290" y="543"/>
                    <a:pt x="235" y="608"/>
                  </a:cubicBezTo>
                  <a:cubicBezTo>
                    <a:pt x="234" y="609"/>
                    <a:pt x="236" y="611"/>
                    <a:pt x="237" y="611"/>
                  </a:cubicBezTo>
                  <a:cubicBezTo>
                    <a:pt x="255" y="601"/>
                    <a:pt x="270" y="587"/>
                    <a:pt x="284" y="572"/>
                  </a:cubicBezTo>
                  <a:cubicBezTo>
                    <a:pt x="281" y="576"/>
                    <a:pt x="278" y="580"/>
                    <a:pt x="275" y="583"/>
                  </a:cubicBezTo>
                  <a:cubicBezTo>
                    <a:pt x="259" y="597"/>
                    <a:pt x="242" y="610"/>
                    <a:pt x="232" y="628"/>
                  </a:cubicBezTo>
                  <a:cubicBezTo>
                    <a:pt x="231" y="630"/>
                    <a:pt x="233" y="632"/>
                    <a:pt x="234" y="630"/>
                  </a:cubicBezTo>
                  <a:cubicBezTo>
                    <a:pt x="245" y="619"/>
                    <a:pt x="256" y="607"/>
                    <a:pt x="266" y="595"/>
                  </a:cubicBezTo>
                  <a:cubicBezTo>
                    <a:pt x="281" y="581"/>
                    <a:pt x="296" y="568"/>
                    <a:pt x="310" y="552"/>
                  </a:cubicBezTo>
                  <a:cubicBezTo>
                    <a:pt x="315" y="546"/>
                    <a:pt x="321" y="539"/>
                    <a:pt x="326" y="533"/>
                  </a:cubicBezTo>
                  <a:cubicBezTo>
                    <a:pt x="322" y="539"/>
                    <a:pt x="317" y="546"/>
                    <a:pt x="312" y="553"/>
                  </a:cubicBezTo>
                  <a:cubicBezTo>
                    <a:pt x="289" y="585"/>
                    <a:pt x="258" y="609"/>
                    <a:pt x="233" y="639"/>
                  </a:cubicBezTo>
                  <a:cubicBezTo>
                    <a:pt x="232" y="640"/>
                    <a:pt x="234" y="643"/>
                    <a:pt x="235" y="642"/>
                  </a:cubicBezTo>
                  <a:cubicBezTo>
                    <a:pt x="315" y="581"/>
                    <a:pt x="366" y="487"/>
                    <a:pt x="437" y="417"/>
                  </a:cubicBezTo>
                  <a:cubicBezTo>
                    <a:pt x="458" y="396"/>
                    <a:pt x="478" y="376"/>
                    <a:pt x="498" y="355"/>
                  </a:cubicBezTo>
                  <a:cubicBezTo>
                    <a:pt x="509" y="345"/>
                    <a:pt x="565" y="283"/>
                    <a:pt x="518" y="337"/>
                  </a:cubicBezTo>
                  <a:cubicBezTo>
                    <a:pt x="481" y="380"/>
                    <a:pt x="441" y="421"/>
                    <a:pt x="402" y="463"/>
                  </a:cubicBezTo>
                  <a:cubicBezTo>
                    <a:pt x="362" y="505"/>
                    <a:pt x="328" y="551"/>
                    <a:pt x="291" y="595"/>
                  </a:cubicBezTo>
                  <a:cubicBezTo>
                    <a:pt x="290" y="596"/>
                    <a:pt x="289" y="596"/>
                    <a:pt x="289" y="597"/>
                  </a:cubicBezTo>
                  <a:cubicBezTo>
                    <a:pt x="269" y="619"/>
                    <a:pt x="249" y="640"/>
                    <a:pt x="229" y="661"/>
                  </a:cubicBezTo>
                  <a:cubicBezTo>
                    <a:pt x="227" y="663"/>
                    <a:pt x="230" y="665"/>
                    <a:pt x="231" y="663"/>
                  </a:cubicBezTo>
                  <a:cubicBezTo>
                    <a:pt x="236" y="658"/>
                    <a:pt x="241" y="653"/>
                    <a:pt x="246" y="648"/>
                  </a:cubicBezTo>
                  <a:cubicBezTo>
                    <a:pt x="246" y="648"/>
                    <a:pt x="245" y="650"/>
                    <a:pt x="244" y="650"/>
                  </a:cubicBezTo>
                  <a:cubicBezTo>
                    <a:pt x="265" y="629"/>
                    <a:pt x="285" y="606"/>
                    <a:pt x="306" y="584"/>
                  </a:cubicBezTo>
                  <a:cubicBezTo>
                    <a:pt x="346" y="540"/>
                    <a:pt x="386" y="495"/>
                    <a:pt x="427" y="451"/>
                  </a:cubicBezTo>
                  <a:cubicBezTo>
                    <a:pt x="465" y="410"/>
                    <a:pt x="498" y="364"/>
                    <a:pt x="539" y="325"/>
                  </a:cubicBezTo>
                  <a:cubicBezTo>
                    <a:pt x="507" y="355"/>
                    <a:pt x="473" y="402"/>
                    <a:pt x="440" y="438"/>
                  </a:cubicBezTo>
                  <a:cubicBezTo>
                    <a:pt x="400" y="482"/>
                    <a:pt x="363" y="530"/>
                    <a:pt x="324" y="575"/>
                  </a:cubicBezTo>
                  <a:cubicBezTo>
                    <a:pt x="319" y="581"/>
                    <a:pt x="314" y="586"/>
                    <a:pt x="310" y="592"/>
                  </a:cubicBezTo>
                  <a:cubicBezTo>
                    <a:pt x="306" y="596"/>
                    <a:pt x="302" y="600"/>
                    <a:pt x="298" y="604"/>
                  </a:cubicBezTo>
                  <a:cubicBezTo>
                    <a:pt x="276" y="626"/>
                    <a:pt x="247" y="648"/>
                    <a:pt x="233" y="676"/>
                  </a:cubicBezTo>
                  <a:cubicBezTo>
                    <a:pt x="232" y="677"/>
                    <a:pt x="234" y="679"/>
                    <a:pt x="236" y="678"/>
                  </a:cubicBezTo>
                  <a:cubicBezTo>
                    <a:pt x="251" y="660"/>
                    <a:pt x="266" y="643"/>
                    <a:pt x="282" y="626"/>
                  </a:cubicBezTo>
                  <a:cubicBezTo>
                    <a:pt x="320" y="587"/>
                    <a:pt x="356" y="546"/>
                    <a:pt x="391" y="505"/>
                  </a:cubicBezTo>
                  <a:cubicBezTo>
                    <a:pt x="429" y="459"/>
                    <a:pt x="469" y="415"/>
                    <a:pt x="509" y="371"/>
                  </a:cubicBezTo>
                  <a:cubicBezTo>
                    <a:pt x="515" y="365"/>
                    <a:pt x="520" y="359"/>
                    <a:pt x="525" y="352"/>
                  </a:cubicBezTo>
                  <a:cubicBezTo>
                    <a:pt x="546" y="326"/>
                    <a:pt x="527" y="357"/>
                    <a:pt x="522" y="362"/>
                  </a:cubicBezTo>
                  <a:cubicBezTo>
                    <a:pt x="505" y="379"/>
                    <a:pt x="489" y="399"/>
                    <a:pt x="472" y="418"/>
                  </a:cubicBezTo>
                  <a:cubicBezTo>
                    <a:pt x="390" y="510"/>
                    <a:pt x="310" y="604"/>
                    <a:pt x="227" y="695"/>
                  </a:cubicBezTo>
                  <a:cubicBezTo>
                    <a:pt x="225" y="697"/>
                    <a:pt x="227" y="699"/>
                    <a:pt x="229" y="698"/>
                  </a:cubicBezTo>
                  <a:cubicBezTo>
                    <a:pt x="240" y="687"/>
                    <a:pt x="251" y="676"/>
                    <a:pt x="262" y="665"/>
                  </a:cubicBezTo>
                  <a:cubicBezTo>
                    <a:pt x="261" y="666"/>
                    <a:pt x="261" y="667"/>
                    <a:pt x="260" y="668"/>
                  </a:cubicBezTo>
                  <a:cubicBezTo>
                    <a:pt x="253" y="676"/>
                    <a:pt x="237" y="697"/>
                    <a:pt x="233" y="701"/>
                  </a:cubicBezTo>
                  <a:cubicBezTo>
                    <a:pt x="232" y="702"/>
                    <a:pt x="234" y="704"/>
                    <a:pt x="235" y="703"/>
                  </a:cubicBezTo>
                  <a:cubicBezTo>
                    <a:pt x="258" y="689"/>
                    <a:pt x="278" y="670"/>
                    <a:pt x="297" y="648"/>
                  </a:cubicBezTo>
                  <a:cubicBezTo>
                    <a:pt x="296" y="649"/>
                    <a:pt x="295" y="651"/>
                    <a:pt x="294" y="652"/>
                  </a:cubicBezTo>
                  <a:cubicBezTo>
                    <a:pt x="273" y="678"/>
                    <a:pt x="246" y="696"/>
                    <a:pt x="226" y="722"/>
                  </a:cubicBezTo>
                  <a:cubicBezTo>
                    <a:pt x="225" y="724"/>
                    <a:pt x="227" y="725"/>
                    <a:pt x="229" y="724"/>
                  </a:cubicBezTo>
                  <a:cubicBezTo>
                    <a:pt x="247" y="711"/>
                    <a:pt x="264" y="697"/>
                    <a:pt x="281" y="681"/>
                  </a:cubicBezTo>
                  <a:cubicBezTo>
                    <a:pt x="276" y="687"/>
                    <a:pt x="272" y="693"/>
                    <a:pt x="268" y="698"/>
                  </a:cubicBezTo>
                  <a:cubicBezTo>
                    <a:pt x="257" y="710"/>
                    <a:pt x="246" y="722"/>
                    <a:pt x="237" y="734"/>
                  </a:cubicBezTo>
                  <a:cubicBezTo>
                    <a:pt x="235" y="736"/>
                    <a:pt x="237" y="738"/>
                    <a:pt x="239" y="736"/>
                  </a:cubicBezTo>
                  <a:cubicBezTo>
                    <a:pt x="241" y="734"/>
                    <a:pt x="242" y="732"/>
                    <a:pt x="244" y="730"/>
                  </a:cubicBezTo>
                  <a:cubicBezTo>
                    <a:pt x="240" y="735"/>
                    <a:pt x="237" y="739"/>
                    <a:pt x="236" y="745"/>
                  </a:cubicBezTo>
                  <a:cubicBezTo>
                    <a:pt x="236" y="746"/>
                    <a:pt x="237" y="746"/>
                    <a:pt x="237" y="745"/>
                  </a:cubicBezTo>
                  <a:cubicBezTo>
                    <a:pt x="242" y="728"/>
                    <a:pt x="264" y="717"/>
                    <a:pt x="279" y="707"/>
                  </a:cubicBezTo>
                  <a:cubicBezTo>
                    <a:pt x="275" y="711"/>
                    <a:pt x="272" y="715"/>
                    <a:pt x="268" y="719"/>
                  </a:cubicBezTo>
                  <a:cubicBezTo>
                    <a:pt x="262" y="725"/>
                    <a:pt x="256" y="731"/>
                    <a:pt x="250" y="737"/>
                  </a:cubicBezTo>
                  <a:cubicBezTo>
                    <a:pt x="250" y="738"/>
                    <a:pt x="249" y="739"/>
                    <a:pt x="248" y="740"/>
                  </a:cubicBezTo>
                  <a:cubicBezTo>
                    <a:pt x="244" y="744"/>
                    <a:pt x="241" y="748"/>
                    <a:pt x="238" y="752"/>
                  </a:cubicBezTo>
                  <a:cubicBezTo>
                    <a:pt x="237" y="753"/>
                    <a:pt x="237" y="754"/>
                    <a:pt x="238" y="754"/>
                  </a:cubicBezTo>
                  <a:cubicBezTo>
                    <a:pt x="238" y="755"/>
                    <a:pt x="237" y="756"/>
                    <a:pt x="237" y="757"/>
                  </a:cubicBezTo>
                  <a:cubicBezTo>
                    <a:pt x="237" y="759"/>
                    <a:pt x="240" y="760"/>
                    <a:pt x="240" y="758"/>
                  </a:cubicBezTo>
                  <a:cubicBezTo>
                    <a:pt x="241" y="756"/>
                    <a:pt x="242" y="754"/>
                    <a:pt x="243" y="752"/>
                  </a:cubicBezTo>
                  <a:cubicBezTo>
                    <a:pt x="262" y="739"/>
                    <a:pt x="279" y="723"/>
                    <a:pt x="297" y="708"/>
                  </a:cubicBezTo>
                  <a:cubicBezTo>
                    <a:pt x="305" y="700"/>
                    <a:pt x="305" y="700"/>
                    <a:pt x="296" y="709"/>
                  </a:cubicBezTo>
                  <a:cubicBezTo>
                    <a:pt x="290" y="717"/>
                    <a:pt x="282" y="724"/>
                    <a:pt x="275" y="731"/>
                  </a:cubicBezTo>
                  <a:cubicBezTo>
                    <a:pt x="263" y="743"/>
                    <a:pt x="252" y="755"/>
                    <a:pt x="241" y="767"/>
                  </a:cubicBezTo>
                  <a:cubicBezTo>
                    <a:pt x="240" y="769"/>
                    <a:pt x="242" y="771"/>
                    <a:pt x="243" y="770"/>
                  </a:cubicBezTo>
                  <a:cubicBezTo>
                    <a:pt x="264" y="753"/>
                    <a:pt x="286" y="735"/>
                    <a:pt x="304" y="715"/>
                  </a:cubicBezTo>
                  <a:cubicBezTo>
                    <a:pt x="285" y="735"/>
                    <a:pt x="266" y="754"/>
                    <a:pt x="249" y="775"/>
                  </a:cubicBezTo>
                  <a:cubicBezTo>
                    <a:pt x="247" y="777"/>
                    <a:pt x="249" y="779"/>
                    <a:pt x="251" y="777"/>
                  </a:cubicBezTo>
                  <a:cubicBezTo>
                    <a:pt x="260" y="770"/>
                    <a:pt x="270" y="762"/>
                    <a:pt x="279" y="756"/>
                  </a:cubicBezTo>
                  <a:cubicBezTo>
                    <a:pt x="285" y="751"/>
                    <a:pt x="270" y="770"/>
                    <a:pt x="266" y="775"/>
                  </a:cubicBezTo>
                  <a:cubicBezTo>
                    <a:pt x="264" y="777"/>
                    <a:pt x="262" y="780"/>
                    <a:pt x="259" y="783"/>
                  </a:cubicBezTo>
                  <a:cubicBezTo>
                    <a:pt x="258" y="785"/>
                    <a:pt x="261" y="787"/>
                    <a:pt x="262" y="785"/>
                  </a:cubicBezTo>
                  <a:cubicBezTo>
                    <a:pt x="267" y="780"/>
                    <a:pt x="271" y="774"/>
                    <a:pt x="276" y="768"/>
                  </a:cubicBezTo>
                  <a:cubicBezTo>
                    <a:pt x="282" y="764"/>
                    <a:pt x="287" y="761"/>
                    <a:pt x="283" y="765"/>
                  </a:cubicBezTo>
                  <a:cubicBezTo>
                    <a:pt x="275" y="774"/>
                    <a:pt x="266" y="781"/>
                    <a:pt x="259" y="790"/>
                  </a:cubicBezTo>
                  <a:cubicBezTo>
                    <a:pt x="257" y="792"/>
                    <a:pt x="259" y="794"/>
                    <a:pt x="261" y="793"/>
                  </a:cubicBezTo>
                  <a:cubicBezTo>
                    <a:pt x="270" y="787"/>
                    <a:pt x="278" y="780"/>
                    <a:pt x="288" y="774"/>
                  </a:cubicBezTo>
                  <a:cubicBezTo>
                    <a:pt x="280" y="779"/>
                    <a:pt x="272" y="787"/>
                    <a:pt x="265" y="794"/>
                  </a:cubicBezTo>
                  <a:cubicBezTo>
                    <a:pt x="264" y="795"/>
                    <a:pt x="266" y="798"/>
                    <a:pt x="267" y="797"/>
                  </a:cubicBezTo>
                  <a:cubicBezTo>
                    <a:pt x="276" y="792"/>
                    <a:pt x="286" y="786"/>
                    <a:pt x="293" y="779"/>
                  </a:cubicBezTo>
                  <a:cubicBezTo>
                    <a:pt x="285" y="787"/>
                    <a:pt x="276" y="794"/>
                    <a:pt x="267" y="802"/>
                  </a:cubicBezTo>
                  <a:cubicBezTo>
                    <a:pt x="266" y="803"/>
                    <a:pt x="268" y="805"/>
                    <a:pt x="270" y="804"/>
                  </a:cubicBezTo>
                  <a:cubicBezTo>
                    <a:pt x="278" y="799"/>
                    <a:pt x="286" y="793"/>
                    <a:pt x="295" y="787"/>
                  </a:cubicBezTo>
                  <a:cubicBezTo>
                    <a:pt x="288" y="792"/>
                    <a:pt x="281" y="805"/>
                    <a:pt x="275" y="811"/>
                  </a:cubicBezTo>
                  <a:cubicBezTo>
                    <a:pt x="274" y="813"/>
                    <a:pt x="276" y="816"/>
                    <a:pt x="278" y="814"/>
                  </a:cubicBezTo>
                  <a:cubicBezTo>
                    <a:pt x="286" y="806"/>
                    <a:pt x="295" y="799"/>
                    <a:pt x="305" y="793"/>
                  </a:cubicBezTo>
                  <a:cubicBezTo>
                    <a:pt x="299" y="796"/>
                    <a:pt x="294" y="804"/>
                    <a:pt x="290" y="809"/>
                  </a:cubicBezTo>
                  <a:cubicBezTo>
                    <a:pt x="288" y="811"/>
                    <a:pt x="290" y="813"/>
                    <a:pt x="292" y="812"/>
                  </a:cubicBezTo>
                  <a:cubicBezTo>
                    <a:pt x="297" y="808"/>
                    <a:pt x="303" y="804"/>
                    <a:pt x="308" y="800"/>
                  </a:cubicBezTo>
                  <a:cubicBezTo>
                    <a:pt x="317" y="793"/>
                    <a:pt x="295" y="814"/>
                    <a:pt x="294" y="816"/>
                  </a:cubicBezTo>
                  <a:cubicBezTo>
                    <a:pt x="292" y="818"/>
                    <a:pt x="295" y="820"/>
                    <a:pt x="297" y="818"/>
                  </a:cubicBezTo>
                  <a:cubicBezTo>
                    <a:pt x="299" y="817"/>
                    <a:pt x="301" y="815"/>
                    <a:pt x="303" y="813"/>
                  </a:cubicBezTo>
                  <a:cubicBezTo>
                    <a:pt x="303" y="813"/>
                    <a:pt x="304" y="812"/>
                    <a:pt x="304" y="812"/>
                  </a:cubicBezTo>
                  <a:cubicBezTo>
                    <a:pt x="307" y="809"/>
                    <a:pt x="309" y="807"/>
                    <a:pt x="312" y="805"/>
                  </a:cubicBezTo>
                  <a:cubicBezTo>
                    <a:pt x="331" y="788"/>
                    <a:pt x="315" y="810"/>
                    <a:pt x="312" y="814"/>
                  </a:cubicBezTo>
                  <a:cubicBezTo>
                    <a:pt x="311" y="816"/>
                    <a:pt x="314" y="818"/>
                    <a:pt x="315" y="816"/>
                  </a:cubicBezTo>
                  <a:cubicBezTo>
                    <a:pt x="318" y="812"/>
                    <a:pt x="321" y="809"/>
                    <a:pt x="326" y="807"/>
                  </a:cubicBezTo>
                  <a:cubicBezTo>
                    <a:pt x="325" y="809"/>
                    <a:pt x="327" y="811"/>
                    <a:pt x="329" y="810"/>
                  </a:cubicBezTo>
                  <a:cubicBezTo>
                    <a:pt x="331" y="806"/>
                    <a:pt x="334" y="804"/>
                    <a:pt x="336" y="801"/>
                  </a:cubicBezTo>
                  <a:cubicBezTo>
                    <a:pt x="338" y="799"/>
                    <a:pt x="335" y="796"/>
                    <a:pt x="334" y="798"/>
                  </a:cubicBezTo>
                  <a:cubicBezTo>
                    <a:pt x="334" y="798"/>
                    <a:pt x="334" y="798"/>
                    <a:pt x="334" y="798"/>
                  </a:cubicBezTo>
                  <a:cubicBezTo>
                    <a:pt x="333" y="797"/>
                    <a:pt x="332" y="796"/>
                    <a:pt x="331" y="797"/>
                  </a:cubicBezTo>
                  <a:cubicBezTo>
                    <a:pt x="323" y="802"/>
                    <a:pt x="325" y="801"/>
                    <a:pt x="318" y="807"/>
                  </a:cubicBezTo>
                  <a:cubicBezTo>
                    <a:pt x="320" y="806"/>
                    <a:pt x="325" y="799"/>
                    <a:pt x="328" y="794"/>
                  </a:cubicBezTo>
                  <a:cubicBezTo>
                    <a:pt x="329" y="792"/>
                    <a:pt x="327" y="790"/>
                    <a:pt x="325" y="791"/>
                  </a:cubicBezTo>
                  <a:cubicBezTo>
                    <a:pt x="320" y="794"/>
                    <a:pt x="315" y="798"/>
                    <a:pt x="311" y="801"/>
                  </a:cubicBezTo>
                  <a:cubicBezTo>
                    <a:pt x="313" y="798"/>
                    <a:pt x="315" y="796"/>
                    <a:pt x="317" y="793"/>
                  </a:cubicBezTo>
                  <a:cubicBezTo>
                    <a:pt x="318" y="791"/>
                    <a:pt x="315" y="789"/>
                    <a:pt x="314" y="790"/>
                  </a:cubicBezTo>
                  <a:cubicBezTo>
                    <a:pt x="282" y="817"/>
                    <a:pt x="304" y="800"/>
                    <a:pt x="313" y="787"/>
                  </a:cubicBezTo>
                  <a:cubicBezTo>
                    <a:pt x="314" y="786"/>
                    <a:pt x="312" y="784"/>
                    <a:pt x="311" y="785"/>
                  </a:cubicBezTo>
                  <a:cubicBezTo>
                    <a:pt x="304" y="789"/>
                    <a:pt x="297" y="793"/>
                    <a:pt x="291" y="798"/>
                  </a:cubicBezTo>
                  <a:cubicBezTo>
                    <a:pt x="295" y="793"/>
                    <a:pt x="300" y="787"/>
                    <a:pt x="304" y="782"/>
                  </a:cubicBezTo>
                  <a:cubicBezTo>
                    <a:pt x="305" y="780"/>
                    <a:pt x="304" y="778"/>
                    <a:pt x="302" y="779"/>
                  </a:cubicBezTo>
                  <a:cubicBezTo>
                    <a:pt x="293" y="785"/>
                    <a:pt x="283" y="792"/>
                    <a:pt x="276" y="798"/>
                  </a:cubicBezTo>
                  <a:cubicBezTo>
                    <a:pt x="284" y="790"/>
                    <a:pt x="293" y="784"/>
                    <a:pt x="301" y="775"/>
                  </a:cubicBezTo>
                  <a:cubicBezTo>
                    <a:pt x="302" y="774"/>
                    <a:pt x="300" y="772"/>
                    <a:pt x="299" y="773"/>
                  </a:cubicBezTo>
                  <a:cubicBezTo>
                    <a:pt x="291" y="778"/>
                    <a:pt x="282" y="783"/>
                    <a:pt x="274" y="788"/>
                  </a:cubicBezTo>
                  <a:cubicBezTo>
                    <a:pt x="279" y="785"/>
                    <a:pt x="289" y="776"/>
                    <a:pt x="295" y="770"/>
                  </a:cubicBezTo>
                  <a:cubicBezTo>
                    <a:pt x="297" y="768"/>
                    <a:pt x="295" y="766"/>
                    <a:pt x="293" y="767"/>
                  </a:cubicBezTo>
                  <a:cubicBezTo>
                    <a:pt x="283" y="772"/>
                    <a:pt x="275" y="779"/>
                    <a:pt x="266" y="785"/>
                  </a:cubicBezTo>
                  <a:cubicBezTo>
                    <a:pt x="273" y="780"/>
                    <a:pt x="284" y="769"/>
                    <a:pt x="292" y="761"/>
                  </a:cubicBezTo>
                  <a:cubicBezTo>
                    <a:pt x="293" y="759"/>
                    <a:pt x="292" y="757"/>
                    <a:pt x="290" y="758"/>
                  </a:cubicBezTo>
                  <a:cubicBezTo>
                    <a:pt x="286" y="760"/>
                    <a:pt x="282" y="762"/>
                    <a:pt x="279" y="765"/>
                  </a:cubicBezTo>
                  <a:cubicBezTo>
                    <a:pt x="282" y="760"/>
                    <a:pt x="285" y="756"/>
                    <a:pt x="288" y="751"/>
                  </a:cubicBezTo>
                  <a:cubicBezTo>
                    <a:pt x="289" y="749"/>
                    <a:pt x="287" y="747"/>
                    <a:pt x="285" y="748"/>
                  </a:cubicBezTo>
                  <a:cubicBezTo>
                    <a:pt x="278" y="753"/>
                    <a:pt x="271" y="757"/>
                    <a:pt x="264" y="763"/>
                  </a:cubicBezTo>
                  <a:cubicBezTo>
                    <a:pt x="264" y="763"/>
                    <a:pt x="264" y="762"/>
                    <a:pt x="264" y="762"/>
                  </a:cubicBezTo>
                  <a:cubicBezTo>
                    <a:pt x="280" y="744"/>
                    <a:pt x="297" y="727"/>
                    <a:pt x="313" y="710"/>
                  </a:cubicBezTo>
                  <a:cubicBezTo>
                    <a:pt x="314" y="709"/>
                    <a:pt x="313" y="706"/>
                    <a:pt x="311" y="707"/>
                  </a:cubicBezTo>
                  <a:cubicBezTo>
                    <a:pt x="289" y="724"/>
                    <a:pt x="270" y="743"/>
                    <a:pt x="249" y="761"/>
                  </a:cubicBezTo>
                  <a:cubicBezTo>
                    <a:pt x="269" y="744"/>
                    <a:pt x="293" y="719"/>
                    <a:pt x="312" y="697"/>
                  </a:cubicBezTo>
                  <a:cubicBezTo>
                    <a:pt x="313" y="695"/>
                    <a:pt x="311" y="693"/>
                    <a:pt x="310" y="694"/>
                  </a:cubicBezTo>
                  <a:cubicBezTo>
                    <a:pt x="290" y="708"/>
                    <a:pt x="272" y="726"/>
                    <a:pt x="253" y="741"/>
                  </a:cubicBezTo>
                  <a:cubicBezTo>
                    <a:pt x="271" y="726"/>
                    <a:pt x="288" y="705"/>
                    <a:pt x="302" y="689"/>
                  </a:cubicBezTo>
                  <a:cubicBezTo>
                    <a:pt x="304" y="687"/>
                    <a:pt x="306" y="685"/>
                    <a:pt x="307" y="684"/>
                  </a:cubicBezTo>
                  <a:cubicBezTo>
                    <a:pt x="309" y="681"/>
                    <a:pt x="312" y="678"/>
                    <a:pt x="314" y="674"/>
                  </a:cubicBezTo>
                  <a:cubicBezTo>
                    <a:pt x="315" y="673"/>
                    <a:pt x="314" y="672"/>
                    <a:pt x="313" y="672"/>
                  </a:cubicBezTo>
                  <a:cubicBezTo>
                    <a:pt x="329" y="652"/>
                    <a:pt x="345" y="633"/>
                    <a:pt x="360" y="613"/>
                  </a:cubicBezTo>
                  <a:cubicBezTo>
                    <a:pt x="389" y="576"/>
                    <a:pt x="436" y="543"/>
                    <a:pt x="448" y="497"/>
                  </a:cubicBezTo>
                  <a:cubicBezTo>
                    <a:pt x="449" y="495"/>
                    <a:pt x="447" y="494"/>
                    <a:pt x="446" y="495"/>
                  </a:cubicBezTo>
                  <a:cubicBezTo>
                    <a:pt x="423" y="519"/>
                    <a:pt x="401" y="543"/>
                    <a:pt x="381" y="569"/>
                  </a:cubicBezTo>
                  <a:cubicBezTo>
                    <a:pt x="389" y="558"/>
                    <a:pt x="397" y="548"/>
                    <a:pt x="405" y="538"/>
                  </a:cubicBezTo>
                  <a:cubicBezTo>
                    <a:pt x="427" y="513"/>
                    <a:pt x="451" y="488"/>
                    <a:pt x="475" y="465"/>
                  </a:cubicBezTo>
                  <a:cubicBezTo>
                    <a:pt x="483" y="458"/>
                    <a:pt x="491" y="451"/>
                    <a:pt x="498" y="444"/>
                  </a:cubicBezTo>
                  <a:cubicBezTo>
                    <a:pt x="497" y="446"/>
                    <a:pt x="496" y="448"/>
                    <a:pt x="495" y="451"/>
                  </a:cubicBezTo>
                  <a:cubicBezTo>
                    <a:pt x="495" y="451"/>
                    <a:pt x="496" y="452"/>
                    <a:pt x="496" y="451"/>
                  </a:cubicBezTo>
                  <a:cubicBezTo>
                    <a:pt x="500" y="446"/>
                    <a:pt x="503" y="440"/>
                    <a:pt x="507" y="435"/>
                  </a:cubicBezTo>
                  <a:cubicBezTo>
                    <a:pt x="512" y="429"/>
                    <a:pt x="517" y="425"/>
                    <a:pt x="522" y="420"/>
                  </a:cubicBezTo>
                  <a:cubicBezTo>
                    <a:pt x="522" y="419"/>
                    <a:pt x="522" y="418"/>
                    <a:pt x="522" y="418"/>
                  </a:cubicBezTo>
                  <a:cubicBezTo>
                    <a:pt x="526" y="412"/>
                    <a:pt x="530" y="406"/>
                    <a:pt x="533" y="399"/>
                  </a:cubicBezTo>
                  <a:cubicBezTo>
                    <a:pt x="534" y="397"/>
                    <a:pt x="533" y="395"/>
                    <a:pt x="531" y="396"/>
                  </a:cubicBezTo>
                  <a:cubicBezTo>
                    <a:pt x="528" y="399"/>
                    <a:pt x="524" y="402"/>
                    <a:pt x="521" y="405"/>
                  </a:cubicBezTo>
                  <a:cubicBezTo>
                    <a:pt x="524" y="399"/>
                    <a:pt x="527" y="394"/>
                    <a:pt x="530" y="389"/>
                  </a:cubicBezTo>
                  <a:cubicBezTo>
                    <a:pt x="530" y="387"/>
                    <a:pt x="529" y="386"/>
                    <a:pt x="528" y="387"/>
                  </a:cubicBezTo>
                  <a:cubicBezTo>
                    <a:pt x="525" y="388"/>
                    <a:pt x="523" y="390"/>
                    <a:pt x="520" y="392"/>
                  </a:cubicBezTo>
                  <a:cubicBezTo>
                    <a:pt x="528" y="383"/>
                    <a:pt x="535" y="373"/>
                    <a:pt x="540" y="362"/>
                  </a:cubicBezTo>
                  <a:cubicBezTo>
                    <a:pt x="540" y="362"/>
                    <a:pt x="540" y="362"/>
                    <a:pt x="540" y="362"/>
                  </a:cubicBezTo>
                  <a:cubicBezTo>
                    <a:pt x="546" y="350"/>
                    <a:pt x="550" y="338"/>
                    <a:pt x="552" y="326"/>
                  </a:cubicBezTo>
                  <a:cubicBezTo>
                    <a:pt x="552" y="326"/>
                    <a:pt x="552" y="325"/>
                    <a:pt x="552" y="324"/>
                  </a:cubicBezTo>
                  <a:cubicBezTo>
                    <a:pt x="553" y="323"/>
                    <a:pt x="552" y="323"/>
                    <a:pt x="552" y="322"/>
                  </a:cubicBezTo>
                  <a:close/>
                  <a:moveTo>
                    <a:pt x="40" y="124"/>
                  </a:moveTo>
                  <a:cubicBezTo>
                    <a:pt x="48" y="116"/>
                    <a:pt x="53" y="106"/>
                    <a:pt x="58" y="95"/>
                  </a:cubicBezTo>
                  <a:cubicBezTo>
                    <a:pt x="58" y="94"/>
                    <a:pt x="57" y="92"/>
                    <a:pt x="55" y="93"/>
                  </a:cubicBezTo>
                  <a:cubicBezTo>
                    <a:pt x="44" y="103"/>
                    <a:pt x="33" y="112"/>
                    <a:pt x="23" y="123"/>
                  </a:cubicBezTo>
                  <a:cubicBezTo>
                    <a:pt x="34" y="112"/>
                    <a:pt x="43" y="102"/>
                    <a:pt x="52" y="89"/>
                  </a:cubicBezTo>
                  <a:cubicBezTo>
                    <a:pt x="53" y="87"/>
                    <a:pt x="51" y="86"/>
                    <a:pt x="49" y="87"/>
                  </a:cubicBezTo>
                  <a:cubicBezTo>
                    <a:pt x="39" y="95"/>
                    <a:pt x="26" y="107"/>
                    <a:pt x="18" y="115"/>
                  </a:cubicBezTo>
                  <a:cubicBezTo>
                    <a:pt x="30" y="103"/>
                    <a:pt x="40" y="91"/>
                    <a:pt x="49" y="77"/>
                  </a:cubicBezTo>
                  <a:cubicBezTo>
                    <a:pt x="50" y="86"/>
                    <a:pt x="56" y="94"/>
                    <a:pt x="65" y="99"/>
                  </a:cubicBezTo>
                  <a:cubicBezTo>
                    <a:pt x="57" y="107"/>
                    <a:pt x="49" y="116"/>
                    <a:pt x="40" y="124"/>
                  </a:cubicBezTo>
                  <a:close/>
                  <a:moveTo>
                    <a:pt x="49" y="131"/>
                  </a:moveTo>
                  <a:cubicBezTo>
                    <a:pt x="57" y="123"/>
                    <a:pt x="63" y="109"/>
                    <a:pt x="69" y="100"/>
                  </a:cubicBezTo>
                  <a:cubicBezTo>
                    <a:pt x="69" y="100"/>
                    <a:pt x="69" y="100"/>
                    <a:pt x="69" y="100"/>
                  </a:cubicBezTo>
                  <a:cubicBezTo>
                    <a:pt x="71" y="101"/>
                    <a:pt x="73" y="102"/>
                    <a:pt x="75" y="102"/>
                  </a:cubicBezTo>
                  <a:cubicBezTo>
                    <a:pt x="67" y="111"/>
                    <a:pt x="58" y="121"/>
                    <a:pt x="49" y="131"/>
                  </a:cubicBezTo>
                  <a:close/>
                  <a:moveTo>
                    <a:pt x="74" y="118"/>
                  </a:moveTo>
                  <a:cubicBezTo>
                    <a:pt x="47" y="149"/>
                    <a:pt x="75" y="109"/>
                    <a:pt x="79" y="103"/>
                  </a:cubicBezTo>
                  <a:cubicBezTo>
                    <a:pt x="79" y="103"/>
                    <a:pt x="79" y="102"/>
                    <a:pt x="79" y="102"/>
                  </a:cubicBezTo>
                  <a:cubicBezTo>
                    <a:pt x="84" y="101"/>
                    <a:pt x="89" y="99"/>
                    <a:pt x="93" y="96"/>
                  </a:cubicBezTo>
                  <a:cubicBezTo>
                    <a:pt x="87" y="103"/>
                    <a:pt x="80" y="110"/>
                    <a:pt x="74" y="118"/>
                  </a:cubicBezTo>
                  <a:close/>
                  <a:moveTo>
                    <a:pt x="102" y="97"/>
                  </a:moveTo>
                  <a:cubicBezTo>
                    <a:pt x="104" y="93"/>
                    <a:pt x="106" y="89"/>
                    <a:pt x="107" y="85"/>
                  </a:cubicBezTo>
                  <a:cubicBezTo>
                    <a:pt x="108" y="85"/>
                    <a:pt x="108" y="85"/>
                    <a:pt x="107" y="84"/>
                  </a:cubicBezTo>
                  <a:cubicBezTo>
                    <a:pt x="112" y="80"/>
                    <a:pt x="117" y="77"/>
                    <a:pt x="121" y="77"/>
                  </a:cubicBezTo>
                  <a:cubicBezTo>
                    <a:pt x="114" y="83"/>
                    <a:pt x="108" y="90"/>
                    <a:pt x="102" y="97"/>
                  </a:cubicBezTo>
                  <a:close/>
                  <a:moveTo>
                    <a:pt x="98" y="112"/>
                  </a:moveTo>
                  <a:cubicBezTo>
                    <a:pt x="108" y="101"/>
                    <a:pt x="117" y="89"/>
                    <a:pt x="125" y="77"/>
                  </a:cubicBezTo>
                  <a:cubicBezTo>
                    <a:pt x="126" y="77"/>
                    <a:pt x="127" y="78"/>
                    <a:pt x="128" y="79"/>
                  </a:cubicBezTo>
                  <a:cubicBezTo>
                    <a:pt x="128" y="79"/>
                    <a:pt x="128" y="79"/>
                    <a:pt x="128" y="79"/>
                  </a:cubicBezTo>
                  <a:cubicBezTo>
                    <a:pt x="117" y="89"/>
                    <a:pt x="108" y="101"/>
                    <a:pt x="98" y="112"/>
                  </a:cubicBezTo>
                  <a:close/>
                  <a:moveTo>
                    <a:pt x="103" y="137"/>
                  </a:moveTo>
                  <a:cubicBezTo>
                    <a:pt x="113" y="122"/>
                    <a:pt x="124" y="108"/>
                    <a:pt x="133" y="92"/>
                  </a:cubicBezTo>
                  <a:cubicBezTo>
                    <a:pt x="134" y="90"/>
                    <a:pt x="132" y="89"/>
                    <a:pt x="130" y="90"/>
                  </a:cubicBezTo>
                  <a:cubicBezTo>
                    <a:pt x="118" y="103"/>
                    <a:pt x="107" y="117"/>
                    <a:pt x="95" y="131"/>
                  </a:cubicBezTo>
                  <a:cubicBezTo>
                    <a:pt x="109" y="115"/>
                    <a:pt x="121" y="100"/>
                    <a:pt x="130" y="82"/>
                  </a:cubicBezTo>
                  <a:cubicBezTo>
                    <a:pt x="131" y="84"/>
                    <a:pt x="132" y="87"/>
                    <a:pt x="133" y="91"/>
                  </a:cubicBezTo>
                  <a:cubicBezTo>
                    <a:pt x="134" y="96"/>
                    <a:pt x="134" y="99"/>
                    <a:pt x="133" y="102"/>
                  </a:cubicBezTo>
                  <a:cubicBezTo>
                    <a:pt x="133" y="102"/>
                    <a:pt x="132" y="101"/>
                    <a:pt x="131" y="102"/>
                  </a:cubicBezTo>
                  <a:cubicBezTo>
                    <a:pt x="121" y="113"/>
                    <a:pt x="110" y="127"/>
                    <a:pt x="103" y="137"/>
                  </a:cubicBezTo>
                  <a:close/>
                  <a:moveTo>
                    <a:pt x="127" y="118"/>
                  </a:moveTo>
                  <a:cubicBezTo>
                    <a:pt x="127" y="119"/>
                    <a:pt x="127" y="120"/>
                    <a:pt x="128" y="122"/>
                  </a:cubicBezTo>
                  <a:cubicBezTo>
                    <a:pt x="101" y="150"/>
                    <a:pt x="115" y="137"/>
                    <a:pt x="127" y="118"/>
                  </a:cubicBezTo>
                  <a:close/>
                  <a:moveTo>
                    <a:pt x="131" y="124"/>
                  </a:moveTo>
                  <a:cubicBezTo>
                    <a:pt x="133" y="125"/>
                    <a:pt x="134" y="126"/>
                    <a:pt x="136" y="127"/>
                  </a:cubicBezTo>
                  <a:cubicBezTo>
                    <a:pt x="114" y="152"/>
                    <a:pt x="125" y="140"/>
                    <a:pt x="131" y="124"/>
                  </a:cubicBezTo>
                  <a:close/>
                  <a:moveTo>
                    <a:pt x="138" y="129"/>
                  </a:moveTo>
                  <a:cubicBezTo>
                    <a:pt x="139" y="128"/>
                    <a:pt x="139" y="128"/>
                    <a:pt x="139" y="128"/>
                  </a:cubicBezTo>
                  <a:cubicBezTo>
                    <a:pt x="141" y="129"/>
                    <a:pt x="144" y="130"/>
                    <a:pt x="147" y="132"/>
                  </a:cubicBezTo>
                  <a:cubicBezTo>
                    <a:pt x="126" y="151"/>
                    <a:pt x="123" y="159"/>
                    <a:pt x="138" y="129"/>
                  </a:cubicBezTo>
                  <a:close/>
                  <a:moveTo>
                    <a:pt x="157" y="138"/>
                  </a:moveTo>
                  <a:cubicBezTo>
                    <a:pt x="158" y="136"/>
                    <a:pt x="156" y="134"/>
                    <a:pt x="155" y="135"/>
                  </a:cubicBezTo>
                  <a:cubicBezTo>
                    <a:pt x="131" y="161"/>
                    <a:pt x="131" y="163"/>
                    <a:pt x="151" y="133"/>
                  </a:cubicBezTo>
                  <a:cubicBezTo>
                    <a:pt x="151" y="133"/>
                    <a:pt x="151" y="133"/>
                    <a:pt x="151" y="133"/>
                  </a:cubicBezTo>
                  <a:cubicBezTo>
                    <a:pt x="156" y="135"/>
                    <a:pt x="161" y="136"/>
                    <a:pt x="164" y="137"/>
                  </a:cubicBezTo>
                  <a:cubicBezTo>
                    <a:pt x="164" y="137"/>
                    <a:pt x="164" y="137"/>
                    <a:pt x="163" y="138"/>
                  </a:cubicBezTo>
                  <a:cubicBezTo>
                    <a:pt x="143" y="161"/>
                    <a:pt x="137" y="169"/>
                    <a:pt x="157" y="138"/>
                  </a:cubicBezTo>
                  <a:close/>
                  <a:moveTo>
                    <a:pt x="400" y="475"/>
                  </a:moveTo>
                  <a:cubicBezTo>
                    <a:pt x="374" y="504"/>
                    <a:pt x="348" y="532"/>
                    <a:pt x="323" y="560"/>
                  </a:cubicBezTo>
                  <a:cubicBezTo>
                    <a:pt x="346" y="533"/>
                    <a:pt x="369" y="505"/>
                    <a:pt x="393" y="477"/>
                  </a:cubicBezTo>
                  <a:cubicBezTo>
                    <a:pt x="418" y="449"/>
                    <a:pt x="444" y="422"/>
                    <a:pt x="469" y="395"/>
                  </a:cubicBezTo>
                  <a:cubicBezTo>
                    <a:pt x="446" y="422"/>
                    <a:pt x="424" y="449"/>
                    <a:pt x="400" y="475"/>
                  </a:cubicBezTo>
                  <a:close/>
                  <a:moveTo>
                    <a:pt x="528" y="290"/>
                  </a:moveTo>
                  <a:cubicBezTo>
                    <a:pt x="531" y="291"/>
                    <a:pt x="534" y="292"/>
                    <a:pt x="536" y="294"/>
                  </a:cubicBezTo>
                  <a:cubicBezTo>
                    <a:pt x="528" y="301"/>
                    <a:pt x="521" y="307"/>
                    <a:pt x="513" y="315"/>
                  </a:cubicBezTo>
                  <a:cubicBezTo>
                    <a:pt x="519" y="306"/>
                    <a:pt x="524" y="298"/>
                    <a:pt x="528" y="290"/>
                  </a:cubicBezTo>
                  <a:close/>
                  <a:moveTo>
                    <a:pt x="508" y="331"/>
                  </a:moveTo>
                  <a:cubicBezTo>
                    <a:pt x="469" y="378"/>
                    <a:pt x="423" y="418"/>
                    <a:pt x="382" y="462"/>
                  </a:cubicBezTo>
                  <a:cubicBezTo>
                    <a:pt x="384" y="459"/>
                    <a:pt x="387" y="456"/>
                    <a:pt x="390" y="453"/>
                  </a:cubicBezTo>
                  <a:cubicBezTo>
                    <a:pt x="402" y="437"/>
                    <a:pt x="416" y="423"/>
                    <a:pt x="429" y="409"/>
                  </a:cubicBezTo>
                  <a:cubicBezTo>
                    <a:pt x="441" y="396"/>
                    <a:pt x="454" y="384"/>
                    <a:pt x="466" y="371"/>
                  </a:cubicBezTo>
                  <a:cubicBezTo>
                    <a:pt x="468" y="369"/>
                    <a:pt x="470" y="368"/>
                    <a:pt x="472" y="366"/>
                  </a:cubicBezTo>
                  <a:cubicBezTo>
                    <a:pt x="484" y="355"/>
                    <a:pt x="558" y="269"/>
                    <a:pt x="508" y="331"/>
                  </a:cubicBezTo>
                  <a:close/>
                  <a:moveTo>
                    <a:pt x="484" y="275"/>
                  </a:moveTo>
                  <a:cubicBezTo>
                    <a:pt x="452" y="307"/>
                    <a:pt x="421" y="340"/>
                    <a:pt x="389" y="374"/>
                  </a:cubicBezTo>
                  <a:cubicBezTo>
                    <a:pt x="419" y="339"/>
                    <a:pt x="449" y="304"/>
                    <a:pt x="481" y="270"/>
                  </a:cubicBezTo>
                  <a:cubicBezTo>
                    <a:pt x="482" y="272"/>
                    <a:pt x="483" y="273"/>
                    <a:pt x="484" y="275"/>
                  </a:cubicBezTo>
                  <a:close/>
                  <a:moveTo>
                    <a:pt x="478" y="268"/>
                  </a:moveTo>
                  <a:cubicBezTo>
                    <a:pt x="474" y="272"/>
                    <a:pt x="470" y="277"/>
                    <a:pt x="466" y="281"/>
                  </a:cubicBezTo>
                  <a:cubicBezTo>
                    <a:pt x="469" y="276"/>
                    <a:pt x="472" y="271"/>
                    <a:pt x="474" y="265"/>
                  </a:cubicBezTo>
                  <a:cubicBezTo>
                    <a:pt x="476" y="266"/>
                    <a:pt x="477" y="267"/>
                    <a:pt x="478" y="268"/>
                  </a:cubicBezTo>
                  <a:close/>
                  <a:moveTo>
                    <a:pt x="161" y="168"/>
                  </a:moveTo>
                  <a:cubicBezTo>
                    <a:pt x="161" y="167"/>
                    <a:pt x="161" y="166"/>
                    <a:pt x="160" y="166"/>
                  </a:cubicBezTo>
                  <a:cubicBezTo>
                    <a:pt x="165" y="161"/>
                    <a:pt x="169" y="156"/>
                    <a:pt x="173" y="151"/>
                  </a:cubicBezTo>
                  <a:cubicBezTo>
                    <a:pt x="174" y="154"/>
                    <a:pt x="175" y="156"/>
                    <a:pt x="175" y="158"/>
                  </a:cubicBezTo>
                  <a:cubicBezTo>
                    <a:pt x="175" y="158"/>
                    <a:pt x="175" y="158"/>
                    <a:pt x="174" y="159"/>
                  </a:cubicBezTo>
                  <a:cubicBezTo>
                    <a:pt x="170" y="164"/>
                    <a:pt x="143" y="198"/>
                    <a:pt x="161" y="168"/>
                  </a:cubicBezTo>
                  <a:close/>
                  <a:moveTo>
                    <a:pt x="165" y="181"/>
                  </a:moveTo>
                  <a:cubicBezTo>
                    <a:pt x="167" y="178"/>
                    <a:pt x="171" y="172"/>
                    <a:pt x="177" y="162"/>
                  </a:cubicBezTo>
                  <a:cubicBezTo>
                    <a:pt x="177" y="163"/>
                    <a:pt x="178" y="165"/>
                    <a:pt x="178" y="166"/>
                  </a:cubicBezTo>
                  <a:cubicBezTo>
                    <a:pt x="171" y="174"/>
                    <a:pt x="167" y="179"/>
                    <a:pt x="165" y="181"/>
                  </a:cubicBezTo>
                  <a:close/>
                  <a:moveTo>
                    <a:pt x="181" y="170"/>
                  </a:moveTo>
                  <a:cubicBezTo>
                    <a:pt x="183" y="172"/>
                    <a:pt x="185" y="174"/>
                    <a:pt x="187" y="175"/>
                  </a:cubicBezTo>
                  <a:cubicBezTo>
                    <a:pt x="169" y="194"/>
                    <a:pt x="175" y="188"/>
                    <a:pt x="181" y="170"/>
                  </a:cubicBezTo>
                  <a:close/>
                  <a:moveTo>
                    <a:pt x="191" y="177"/>
                  </a:moveTo>
                  <a:cubicBezTo>
                    <a:pt x="192" y="177"/>
                    <a:pt x="193" y="177"/>
                    <a:pt x="194" y="178"/>
                  </a:cubicBezTo>
                  <a:cubicBezTo>
                    <a:pt x="178" y="194"/>
                    <a:pt x="176" y="201"/>
                    <a:pt x="191" y="177"/>
                  </a:cubicBezTo>
                  <a:close/>
                  <a:moveTo>
                    <a:pt x="192" y="195"/>
                  </a:moveTo>
                  <a:cubicBezTo>
                    <a:pt x="194" y="192"/>
                    <a:pt x="196" y="187"/>
                    <a:pt x="199" y="179"/>
                  </a:cubicBezTo>
                  <a:cubicBezTo>
                    <a:pt x="201" y="179"/>
                    <a:pt x="204" y="179"/>
                    <a:pt x="206" y="179"/>
                  </a:cubicBezTo>
                  <a:cubicBezTo>
                    <a:pt x="199" y="187"/>
                    <a:pt x="194" y="192"/>
                    <a:pt x="192" y="195"/>
                  </a:cubicBezTo>
                  <a:close/>
                  <a:moveTo>
                    <a:pt x="226" y="214"/>
                  </a:moveTo>
                  <a:cubicBezTo>
                    <a:pt x="232" y="207"/>
                    <a:pt x="248" y="185"/>
                    <a:pt x="255" y="171"/>
                  </a:cubicBezTo>
                  <a:cubicBezTo>
                    <a:pt x="255" y="169"/>
                    <a:pt x="253" y="167"/>
                    <a:pt x="252" y="169"/>
                  </a:cubicBezTo>
                  <a:cubicBezTo>
                    <a:pt x="244" y="176"/>
                    <a:pt x="237" y="183"/>
                    <a:pt x="231" y="192"/>
                  </a:cubicBezTo>
                  <a:cubicBezTo>
                    <a:pt x="213" y="214"/>
                    <a:pt x="233" y="181"/>
                    <a:pt x="235" y="177"/>
                  </a:cubicBezTo>
                  <a:cubicBezTo>
                    <a:pt x="236" y="176"/>
                    <a:pt x="234" y="175"/>
                    <a:pt x="233" y="176"/>
                  </a:cubicBezTo>
                  <a:cubicBezTo>
                    <a:pt x="233" y="176"/>
                    <a:pt x="233" y="176"/>
                    <a:pt x="233" y="176"/>
                  </a:cubicBezTo>
                  <a:cubicBezTo>
                    <a:pt x="233" y="175"/>
                    <a:pt x="232" y="175"/>
                    <a:pt x="231" y="176"/>
                  </a:cubicBezTo>
                  <a:cubicBezTo>
                    <a:pt x="224" y="185"/>
                    <a:pt x="210" y="211"/>
                    <a:pt x="223" y="180"/>
                  </a:cubicBezTo>
                  <a:cubicBezTo>
                    <a:pt x="224" y="178"/>
                    <a:pt x="221" y="177"/>
                    <a:pt x="220" y="178"/>
                  </a:cubicBezTo>
                  <a:cubicBezTo>
                    <a:pt x="197" y="199"/>
                    <a:pt x="200" y="209"/>
                    <a:pt x="210" y="180"/>
                  </a:cubicBezTo>
                  <a:cubicBezTo>
                    <a:pt x="210" y="180"/>
                    <a:pt x="210" y="179"/>
                    <a:pt x="209" y="179"/>
                  </a:cubicBezTo>
                  <a:cubicBezTo>
                    <a:pt x="215" y="178"/>
                    <a:pt x="220" y="177"/>
                    <a:pt x="226" y="176"/>
                  </a:cubicBezTo>
                  <a:cubicBezTo>
                    <a:pt x="241" y="172"/>
                    <a:pt x="255" y="166"/>
                    <a:pt x="270" y="163"/>
                  </a:cubicBezTo>
                  <a:cubicBezTo>
                    <a:pt x="254" y="179"/>
                    <a:pt x="241" y="197"/>
                    <a:pt x="226" y="214"/>
                  </a:cubicBezTo>
                  <a:close/>
                  <a:moveTo>
                    <a:pt x="265" y="184"/>
                  </a:moveTo>
                  <a:cubicBezTo>
                    <a:pt x="269" y="177"/>
                    <a:pt x="273" y="170"/>
                    <a:pt x="276" y="162"/>
                  </a:cubicBezTo>
                  <a:cubicBezTo>
                    <a:pt x="279" y="162"/>
                    <a:pt x="283" y="161"/>
                    <a:pt x="286" y="161"/>
                  </a:cubicBezTo>
                  <a:cubicBezTo>
                    <a:pt x="278" y="168"/>
                    <a:pt x="271" y="176"/>
                    <a:pt x="265" y="184"/>
                  </a:cubicBezTo>
                  <a:close/>
                  <a:moveTo>
                    <a:pt x="223" y="265"/>
                  </a:moveTo>
                  <a:cubicBezTo>
                    <a:pt x="216" y="273"/>
                    <a:pt x="198" y="283"/>
                    <a:pt x="194" y="291"/>
                  </a:cubicBezTo>
                  <a:cubicBezTo>
                    <a:pt x="221" y="244"/>
                    <a:pt x="266" y="211"/>
                    <a:pt x="291" y="162"/>
                  </a:cubicBezTo>
                  <a:cubicBezTo>
                    <a:pt x="291" y="162"/>
                    <a:pt x="291" y="162"/>
                    <a:pt x="291" y="162"/>
                  </a:cubicBezTo>
                  <a:cubicBezTo>
                    <a:pt x="294" y="162"/>
                    <a:pt x="297" y="162"/>
                    <a:pt x="300" y="163"/>
                  </a:cubicBezTo>
                  <a:cubicBezTo>
                    <a:pt x="283" y="186"/>
                    <a:pt x="265" y="208"/>
                    <a:pt x="247" y="231"/>
                  </a:cubicBezTo>
                  <a:cubicBezTo>
                    <a:pt x="239" y="242"/>
                    <a:pt x="231" y="254"/>
                    <a:pt x="223" y="265"/>
                  </a:cubicBezTo>
                  <a:close/>
                  <a:moveTo>
                    <a:pt x="289" y="183"/>
                  </a:moveTo>
                  <a:cubicBezTo>
                    <a:pt x="280" y="200"/>
                    <a:pt x="267" y="214"/>
                    <a:pt x="255" y="229"/>
                  </a:cubicBezTo>
                  <a:cubicBezTo>
                    <a:pt x="263" y="217"/>
                    <a:pt x="271" y="206"/>
                    <a:pt x="279" y="196"/>
                  </a:cubicBezTo>
                  <a:cubicBezTo>
                    <a:pt x="283" y="191"/>
                    <a:pt x="305" y="156"/>
                    <a:pt x="289" y="183"/>
                  </a:cubicBezTo>
                  <a:close/>
                  <a:moveTo>
                    <a:pt x="203" y="302"/>
                  </a:moveTo>
                  <a:cubicBezTo>
                    <a:pt x="218" y="287"/>
                    <a:pt x="234" y="264"/>
                    <a:pt x="248" y="244"/>
                  </a:cubicBezTo>
                  <a:cubicBezTo>
                    <a:pt x="267" y="217"/>
                    <a:pt x="289" y="194"/>
                    <a:pt x="303" y="164"/>
                  </a:cubicBezTo>
                  <a:cubicBezTo>
                    <a:pt x="303" y="164"/>
                    <a:pt x="303" y="164"/>
                    <a:pt x="303" y="164"/>
                  </a:cubicBezTo>
                  <a:cubicBezTo>
                    <a:pt x="304" y="164"/>
                    <a:pt x="304" y="164"/>
                    <a:pt x="304" y="164"/>
                  </a:cubicBezTo>
                  <a:cubicBezTo>
                    <a:pt x="307" y="165"/>
                    <a:pt x="310" y="166"/>
                    <a:pt x="314" y="167"/>
                  </a:cubicBezTo>
                  <a:cubicBezTo>
                    <a:pt x="275" y="211"/>
                    <a:pt x="244" y="261"/>
                    <a:pt x="203" y="302"/>
                  </a:cubicBezTo>
                  <a:close/>
                  <a:moveTo>
                    <a:pt x="317" y="168"/>
                  </a:moveTo>
                  <a:cubicBezTo>
                    <a:pt x="320" y="169"/>
                    <a:pt x="323" y="170"/>
                    <a:pt x="325" y="171"/>
                  </a:cubicBezTo>
                  <a:cubicBezTo>
                    <a:pt x="318" y="177"/>
                    <a:pt x="311" y="184"/>
                    <a:pt x="304" y="191"/>
                  </a:cubicBezTo>
                  <a:cubicBezTo>
                    <a:pt x="309" y="184"/>
                    <a:pt x="313" y="176"/>
                    <a:pt x="317" y="168"/>
                  </a:cubicBezTo>
                  <a:close/>
                  <a:moveTo>
                    <a:pt x="214" y="303"/>
                  </a:moveTo>
                  <a:cubicBezTo>
                    <a:pt x="193" y="327"/>
                    <a:pt x="229" y="284"/>
                    <a:pt x="233" y="280"/>
                  </a:cubicBezTo>
                  <a:cubicBezTo>
                    <a:pt x="240" y="272"/>
                    <a:pt x="246" y="263"/>
                    <a:pt x="253" y="255"/>
                  </a:cubicBezTo>
                  <a:cubicBezTo>
                    <a:pt x="240" y="272"/>
                    <a:pt x="228" y="289"/>
                    <a:pt x="214" y="303"/>
                  </a:cubicBezTo>
                  <a:close/>
                  <a:moveTo>
                    <a:pt x="228" y="302"/>
                  </a:moveTo>
                  <a:cubicBezTo>
                    <a:pt x="223" y="309"/>
                    <a:pt x="217" y="315"/>
                    <a:pt x="212" y="322"/>
                  </a:cubicBezTo>
                  <a:cubicBezTo>
                    <a:pt x="218" y="314"/>
                    <a:pt x="224" y="302"/>
                    <a:pt x="230" y="294"/>
                  </a:cubicBezTo>
                  <a:cubicBezTo>
                    <a:pt x="238" y="285"/>
                    <a:pt x="246" y="277"/>
                    <a:pt x="255" y="268"/>
                  </a:cubicBezTo>
                  <a:cubicBezTo>
                    <a:pt x="246" y="280"/>
                    <a:pt x="237" y="291"/>
                    <a:pt x="228" y="302"/>
                  </a:cubicBezTo>
                  <a:close/>
                  <a:moveTo>
                    <a:pt x="268" y="252"/>
                  </a:moveTo>
                  <a:cubicBezTo>
                    <a:pt x="265" y="255"/>
                    <a:pt x="261" y="259"/>
                    <a:pt x="257" y="263"/>
                  </a:cubicBezTo>
                  <a:cubicBezTo>
                    <a:pt x="250" y="270"/>
                    <a:pt x="242" y="277"/>
                    <a:pt x="235" y="285"/>
                  </a:cubicBezTo>
                  <a:cubicBezTo>
                    <a:pt x="263" y="252"/>
                    <a:pt x="287" y="216"/>
                    <a:pt x="316" y="184"/>
                  </a:cubicBezTo>
                  <a:cubicBezTo>
                    <a:pt x="328" y="170"/>
                    <a:pt x="301" y="207"/>
                    <a:pt x="298" y="211"/>
                  </a:cubicBezTo>
                  <a:cubicBezTo>
                    <a:pt x="288" y="224"/>
                    <a:pt x="278" y="238"/>
                    <a:pt x="268" y="252"/>
                  </a:cubicBezTo>
                  <a:close/>
                  <a:moveTo>
                    <a:pt x="305" y="207"/>
                  </a:moveTo>
                  <a:cubicBezTo>
                    <a:pt x="313" y="196"/>
                    <a:pt x="321" y="184"/>
                    <a:pt x="329" y="173"/>
                  </a:cubicBezTo>
                  <a:cubicBezTo>
                    <a:pt x="331" y="173"/>
                    <a:pt x="332" y="174"/>
                    <a:pt x="334" y="174"/>
                  </a:cubicBezTo>
                  <a:cubicBezTo>
                    <a:pt x="324" y="185"/>
                    <a:pt x="314" y="196"/>
                    <a:pt x="305" y="207"/>
                  </a:cubicBezTo>
                  <a:close/>
                  <a:moveTo>
                    <a:pt x="279" y="262"/>
                  </a:moveTo>
                  <a:cubicBezTo>
                    <a:pt x="277" y="265"/>
                    <a:pt x="274" y="268"/>
                    <a:pt x="272" y="270"/>
                  </a:cubicBezTo>
                  <a:cubicBezTo>
                    <a:pt x="274" y="268"/>
                    <a:pt x="276" y="266"/>
                    <a:pt x="278" y="264"/>
                  </a:cubicBezTo>
                  <a:cubicBezTo>
                    <a:pt x="270" y="274"/>
                    <a:pt x="262" y="284"/>
                    <a:pt x="253" y="294"/>
                  </a:cubicBezTo>
                  <a:cubicBezTo>
                    <a:pt x="247" y="301"/>
                    <a:pt x="236" y="310"/>
                    <a:pt x="228" y="318"/>
                  </a:cubicBezTo>
                  <a:cubicBezTo>
                    <a:pt x="240" y="304"/>
                    <a:pt x="252" y="291"/>
                    <a:pt x="264" y="278"/>
                  </a:cubicBezTo>
                  <a:cubicBezTo>
                    <a:pt x="250" y="293"/>
                    <a:pt x="236" y="307"/>
                    <a:pt x="222" y="323"/>
                  </a:cubicBezTo>
                  <a:cubicBezTo>
                    <a:pt x="252" y="268"/>
                    <a:pt x="309" y="233"/>
                    <a:pt x="337" y="176"/>
                  </a:cubicBezTo>
                  <a:cubicBezTo>
                    <a:pt x="339" y="177"/>
                    <a:pt x="341" y="177"/>
                    <a:pt x="343" y="178"/>
                  </a:cubicBezTo>
                  <a:cubicBezTo>
                    <a:pt x="343" y="179"/>
                    <a:pt x="343" y="178"/>
                    <a:pt x="343" y="179"/>
                  </a:cubicBezTo>
                  <a:cubicBezTo>
                    <a:pt x="323" y="199"/>
                    <a:pt x="308" y="224"/>
                    <a:pt x="291" y="247"/>
                  </a:cubicBezTo>
                  <a:cubicBezTo>
                    <a:pt x="287" y="252"/>
                    <a:pt x="283" y="257"/>
                    <a:pt x="279" y="262"/>
                  </a:cubicBezTo>
                  <a:close/>
                  <a:moveTo>
                    <a:pt x="287" y="254"/>
                  </a:moveTo>
                  <a:cubicBezTo>
                    <a:pt x="285" y="256"/>
                    <a:pt x="283" y="258"/>
                    <a:pt x="281" y="260"/>
                  </a:cubicBezTo>
                  <a:cubicBezTo>
                    <a:pt x="302" y="233"/>
                    <a:pt x="321" y="205"/>
                    <a:pt x="345" y="181"/>
                  </a:cubicBezTo>
                  <a:cubicBezTo>
                    <a:pt x="346" y="180"/>
                    <a:pt x="345" y="180"/>
                    <a:pt x="345" y="179"/>
                  </a:cubicBezTo>
                  <a:cubicBezTo>
                    <a:pt x="347" y="180"/>
                    <a:pt x="349" y="181"/>
                    <a:pt x="351" y="182"/>
                  </a:cubicBezTo>
                  <a:cubicBezTo>
                    <a:pt x="326" y="203"/>
                    <a:pt x="308" y="229"/>
                    <a:pt x="287" y="254"/>
                  </a:cubicBezTo>
                  <a:close/>
                  <a:moveTo>
                    <a:pt x="354" y="184"/>
                  </a:moveTo>
                  <a:cubicBezTo>
                    <a:pt x="357" y="185"/>
                    <a:pt x="359" y="187"/>
                    <a:pt x="361" y="188"/>
                  </a:cubicBezTo>
                  <a:cubicBezTo>
                    <a:pt x="351" y="194"/>
                    <a:pt x="342" y="201"/>
                    <a:pt x="333" y="209"/>
                  </a:cubicBezTo>
                  <a:cubicBezTo>
                    <a:pt x="340" y="201"/>
                    <a:pt x="347" y="192"/>
                    <a:pt x="354" y="184"/>
                  </a:cubicBezTo>
                  <a:close/>
                  <a:moveTo>
                    <a:pt x="349" y="206"/>
                  </a:moveTo>
                  <a:cubicBezTo>
                    <a:pt x="339" y="218"/>
                    <a:pt x="327" y="229"/>
                    <a:pt x="316" y="241"/>
                  </a:cubicBezTo>
                  <a:cubicBezTo>
                    <a:pt x="308" y="250"/>
                    <a:pt x="300" y="258"/>
                    <a:pt x="291" y="267"/>
                  </a:cubicBezTo>
                  <a:cubicBezTo>
                    <a:pt x="303" y="251"/>
                    <a:pt x="314" y="235"/>
                    <a:pt x="327" y="220"/>
                  </a:cubicBezTo>
                  <a:cubicBezTo>
                    <a:pt x="331" y="214"/>
                    <a:pt x="372" y="177"/>
                    <a:pt x="349" y="206"/>
                  </a:cubicBezTo>
                  <a:close/>
                  <a:moveTo>
                    <a:pt x="231" y="327"/>
                  </a:moveTo>
                  <a:cubicBezTo>
                    <a:pt x="206" y="354"/>
                    <a:pt x="237" y="320"/>
                    <a:pt x="244" y="313"/>
                  </a:cubicBezTo>
                  <a:cubicBezTo>
                    <a:pt x="255" y="301"/>
                    <a:pt x="267" y="289"/>
                    <a:pt x="277" y="277"/>
                  </a:cubicBezTo>
                  <a:cubicBezTo>
                    <a:pt x="283" y="270"/>
                    <a:pt x="289" y="263"/>
                    <a:pt x="295" y="256"/>
                  </a:cubicBezTo>
                  <a:cubicBezTo>
                    <a:pt x="294" y="258"/>
                    <a:pt x="293" y="259"/>
                    <a:pt x="292" y="261"/>
                  </a:cubicBezTo>
                  <a:cubicBezTo>
                    <a:pt x="284" y="271"/>
                    <a:pt x="276" y="281"/>
                    <a:pt x="267" y="291"/>
                  </a:cubicBezTo>
                  <a:cubicBezTo>
                    <a:pt x="255" y="303"/>
                    <a:pt x="243" y="315"/>
                    <a:pt x="231" y="327"/>
                  </a:cubicBezTo>
                  <a:close/>
                  <a:moveTo>
                    <a:pt x="245" y="345"/>
                  </a:moveTo>
                  <a:cubicBezTo>
                    <a:pt x="268" y="320"/>
                    <a:pt x="289" y="292"/>
                    <a:pt x="311" y="266"/>
                  </a:cubicBezTo>
                  <a:cubicBezTo>
                    <a:pt x="312" y="265"/>
                    <a:pt x="313" y="264"/>
                    <a:pt x="313" y="263"/>
                  </a:cubicBezTo>
                  <a:cubicBezTo>
                    <a:pt x="309" y="270"/>
                    <a:pt x="304" y="278"/>
                    <a:pt x="299" y="285"/>
                  </a:cubicBezTo>
                  <a:cubicBezTo>
                    <a:pt x="298" y="287"/>
                    <a:pt x="296" y="289"/>
                    <a:pt x="295" y="291"/>
                  </a:cubicBezTo>
                  <a:cubicBezTo>
                    <a:pt x="278" y="309"/>
                    <a:pt x="262" y="327"/>
                    <a:pt x="245" y="345"/>
                  </a:cubicBezTo>
                  <a:close/>
                  <a:moveTo>
                    <a:pt x="329" y="247"/>
                  </a:moveTo>
                  <a:cubicBezTo>
                    <a:pt x="335" y="241"/>
                    <a:pt x="340" y="235"/>
                    <a:pt x="346" y="228"/>
                  </a:cubicBezTo>
                  <a:cubicBezTo>
                    <a:pt x="354" y="223"/>
                    <a:pt x="364" y="216"/>
                    <a:pt x="366" y="213"/>
                  </a:cubicBezTo>
                  <a:cubicBezTo>
                    <a:pt x="365" y="214"/>
                    <a:pt x="366" y="215"/>
                    <a:pt x="367" y="215"/>
                  </a:cubicBezTo>
                  <a:cubicBezTo>
                    <a:pt x="355" y="234"/>
                    <a:pt x="331" y="253"/>
                    <a:pt x="318" y="267"/>
                  </a:cubicBezTo>
                  <a:cubicBezTo>
                    <a:pt x="314" y="271"/>
                    <a:pt x="310" y="275"/>
                    <a:pt x="307" y="278"/>
                  </a:cubicBezTo>
                  <a:cubicBezTo>
                    <a:pt x="310" y="274"/>
                    <a:pt x="313" y="269"/>
                    <a:pt x="316" y="265"/>
                  </a:cubicBezTo>
                  <a:cubicBezTo>
                    <a:pt x="320" y="258"/>
                    <a:pt x="324" y="252"/>
                    <a:pt x="329" y="247"/>
                  </a:cubicBezTo>
                  <a:close/>
                  <a:moveTo>
                    <a:pt x="324" y="247"/>
                  </a:moveTo>
                  <a:cubicBezTo>
                    <a:pt x="333" y="237"/>
                    <a:pt x="342" y="226"/>
                    <a:pt x="351" y="216"/>
                  </a:cubicBezTo>
                  <a:cubicBezTo>
                    <a:pt x="370" y="194"/>
                    <a:pt x="354" y="214"/>
                    <a:pt x="344" y="225"/>
                  </a:cubicBezTo>
                  <a:cubicBezTo>
                    <a:pt x="340" y="229"/>
                    <a:pt x="337" y="233"/>
                    <a:pt x="333" y="237"/>
                  </a:cubicBezTo>
                  <a:cubicBezTo>
                    <a:pt x="330" y="240"/>
                    <a:pt x="327" y="244"/>
                    <a:pt x="324" y="247"/>
                  </a:cubicBezTo>
                  <a:close/>
                  <a:moveTo>
                    <a:pt x="354" y="251"/>
                  </a:moveTo>
                  <a:cubicBezTo>
                    <a:pt x="364" y="238"/>
                    <a:pt x="373" y="225"/>
                    <a:pt x="382" y="212"/>
                  </a:cubicBezTo>
                  <a:cubicBezTo>
                    <a:pt x="383" y="210"/>
                    <a:pt x="380" y="209"/>
                    <a:pt x="379" y="210"/>
                  </a:cubicBezTo>
                  <a:cubicBezTo>
                    <a:pt x="349" y="243"/>
                    <a:pt x="317" y="277"/>
                    <a:pt x="286" y="310"/>
                  </a:cubicBezTo>
                  <a:cubicBezTo>
                    <a:pt x="287" y="310"/>
                    <a:pt x="287" y="309"/>
                    <a:pt x="287" y="309"/>
                  </a:cubicBezTo>
                  <a:cubicBezTo>
                    <a:pt x="291" y="304"/>
                    <a:pt x="294" y="299"/>
                    <a:pt x="297" y="294"/>
                  </a:cubicBezTo>
                  <a:cubicBezTo>
                    <a:pt x="308" y="282"/>
                    <a:pt x="318" y="271"/>
                    <a:pt x="329" y="259"/>
                  </a:cubicBezTo>
                  <a:cubicBezTo>
                    <a:pt x="343" y="244"/>
                    <a:pt x="368" y="226"/>
                    <a:pt x="375" y="206"/>
                  </a:cubicBezTo>
                  <a:cubicBezTo>
                    <a:pt x="376" y="205"/>
                    <a:pt x="375" y="204"/>
                    <a:pt x="375" y="204"/>
                  </a:cubicBezTo>
                  <a:cubicBezTo>
                    <a:pt x="375" y="203"/>
                    <a:pt x="376" y="202"/>
                    <a:pt x="376" y="201"/>
                  </a:cubicBezTo>
                  <a:cubicBezTo>
                    <a:pt x="377" y="200"/>
                    <a:pt x="375" y="199"/>
                    <a:pt x="374" y="200"/>
                  </a:cubicBezTo>
                  <a:cubicBezTo>
                    <a:pt x="369" y="203"/>
                    <a:pt x="364" y="207"/>
                    <a:pt x="360" y="211"/>
                  </a:cubicBezTo>
                  <a:cubicBezTo>
                    <a:pt x="362" y="207"/>
                    <a:pt x="365" y="203"/>
                    <a:pt x="367" y="198"/>
                  </a:cubicBezTo>
                  <a:cubicBezTo>
                    <a:pt x="368" y="197"/>
                    <a:pt x="366" y="195"/>
                    <a:pt x="365" y="196"/>
                  </a:cubicBezTo>
                  <a:cubicBezTo>
                    <a:pt x="321" y="242"/>
                    <a:pt x="280" y="291"/>
                    <a:pt x="238" y="338"/>
                  </a:cubicBezTo>
                  <a:cubicBezTo>
                    <a:pt x="234" y="343"/>
                    <a:pt x="228" y="348"/>
                    <a:pt x="222" y="350"/>
                  </a:cubicBezTo>
                  <a:cubicBezTo>
                    <a:pt x="228" y="342"/>
                    <a:pt x="234" y="333"/>
                    <a:pt x="242" y="326"/>
                  </a:cubicBezTo>
                  <a:cubicBezTo>
                    <a:pt x="251" y="315"/>
                    <a:pt x="261" y="305"/>
                    <a:pt x="271" y="294"/>
                  </a:cubicBezTo>
                  <a:cubicBezTo>
                    <a:pt x="271" y="293"/>
                    <a:pt x="272" y="292"/>
                    <a:pt x="272" y="292"/>
                  </a:cubicBezTo>
                  <a:cubicBezTo>
                    <a:pt x="306" y="260"/>
                    <a:pt x="340" y="228"/>
                    <a:pt x="364" y="190"/>
                  </a:cubicBezTo>
                  <a:cubicBezTo>
                    <a:pt x="374" y="197"/>
                    <a:pt x="382" y="205"/>
                    <a:pt x="386" y="215"/>
                  </a:cubicBezTo>
                  <a:cubicBezTo>
                    <a:pt x="386" y="215"/>
                    <a:pt x="385" y="215"/>
                    <a:pt x="385" y="215"/>
                  </a:cubicBezTo>
                  <a:cubicBezTo>
                    <a:pt x="374" y="227"/>
                    <a:pt x="364" y="239"/>
                    <a:pt x="354" y="251"/>
                  </a:cubicBezTo>
                  <a:close/>
                  <a:moveTo>
                    <a:pt x="271" y="357"/>
                  </a:moveTo>
                  <a:cubicBezTo>
                    <a:pt x="310" y="310"/>
                    <a:pt x="357" y="271"/>
                    <a:pt x="387" y="217"/>
                  </a:cubicBezTo>
                  <a:cubicBezTo>
                    <a:pt x="388" y="220"/>
                    <a:pt x="389" y="224"/>
                    <a:pt x="389" y="227"/>
                  </a:cubicBezTo>
                  <a:cubicBezTo>
                    <a:pt x="389" y="227"/>
                    <a:pt x="388" y="227"/>
                    <a:pt x="388" y="227"/>
                  </a:cubicBezTo>
                  <a:cubicBezTo>
                    <a:pt x="361" y="256"/>
                    <a:pt x="337" y="288"/>
                    <a:pt x="312" y="320"/>
                  </a:cubicBezTo>
                  <a:cubicBezTo>
                    <a:pt x="301" y="332"/>
                    <a:pt x="223" y="416"/>
                    <a:pt x="271" y="357"/>
                  </a:cubicBezTo>
                  <a:close/>
                  <a:moveTo>
                    <a:pt x="371" y="259"/>
                  </a:moveTo>
                  <a:cubicBezTo>
                    <a:pt x="359" y="274"/>
                    <a:pt x="344" y="288"/>
                    <a:pt x="330" y="301"/>
                  </a:cubicBezTo>
                  <a:cubicBezTo>
                    <a:pt x="336" y="294"/>
                    <a:pt x="341" y="287"/>
                    <a:pt x="346" y="280"/>
                  </a:cubicBezTo>
                  <a:cubicBezTo>
                    <a:pt x="352" y="273"/>
                    <a:pt x="401" y="220"/>
                    <a:pt x="371" y="259"/>
                  </a:cubicBezTo>
                  <a:close/>
                  <a:moveTo>
                    <a:pt x="266" y="396"/>
                  </a:moveTo>
                  <a:cubicBezTo>
                    <a:pt x="269" y="390"/>
                    <a:pt x="273" y="385"/>
                    <a:pt x="277" y="379"/>
                  </a:cubicBezTo>
                  <a:cubicBezTo>
                    <a:pt x="283" y="374"/>
                    <a:pt x="288" y="369"/>
                    <a:pt x="293" y="364"/>
                  </a:cubicBezTo>
                  <a:cubicBezTo>
                    <a:pt x="282" y="377"/>
                    <a:pt x="268" y="393"/>
                    <a:pt x="266" y="396"/>
                  </a:cubicBezTo>
                  <a:close/>
                  <a:moveTo>
                    <a:pt x="341" y="310"/>
                  </a:moveTo>
                  <a:cubicBezTo>
                    <a:pt x="348" y="302"/>
                    <a:pt x="354" y="294"/>
                    <a:pt x="360" y="286"/>
                  </a:cubicBezTo>
                  <a:cubicBezTo>
                    <a:pt x="372" y="272"/>
                    <a:pt x="384" y="257"/>
                    <a:pt x="395" y="241"/>
                  </a:cubicBezTo>
                  <a:cubicBezTo>
                    <a:pt x="396" y="240"/>
                    <a:pt x="394" y="238"/>
                    <a:pt x="393" y="240"/>
                  </a:cubicBezTo>
                  <a:cubicBezTo>
                    <a:pt x="380" y="255"/>
                    <a:pt x="368" y="271"/>
                    <a:pt x="355" y="287"/>
                  </a:cubicBezTo>
                  <a:cubicBezTo>
                    <a:pt x="342" y="304"/>
                    <a:pt x="327" y="321"/>
                    <a:pt x="323" y="326"/>
                  </a:cubicBezTo>
                  <a:cubicBezTo>
                    <a:pt x="320" y="330"/>
                    <a:pt x="318" y="333"/>
                    <a:pt x="315" y="336"/>
                  </a:cubicBezTo>
                  <a:cubicBezTo>
                    <a:pt x="303" y="348"/>
                    <a:pt x="290" y="360"/>
                    <a:pt x="280" y="373"/>
                  </a:cubicBezTo>
                  <a:cubicBezTo>
                    <a:pt x="277" y="375"/>
                    <a:pt x="275" y="377"/>
                    <a:pt x="273" y="379"/>
                  </a:cubicBezTo>
                  <a:cubicBezTo>
                    <a:pt x="246" y="403"/>
                    <a:pt x="283" y="363"/>
                    <a:pt x="285" y="361"/>
                  </a:cubicBezTo>
                  <a:cubicBezTo>
                    <a:pt x="291" y="353"/>
                    <a:pt x="300" y="342"/>
                    <a:pt x="306" y="334"/>
                  </a:cubicBezTo>
                  <a:cubicBezTo>
                    <a:pt x="309" y="329"/>
                    <a:pt x="312" y="325"/>
                    <a:pt x="316" y="321"/>
                  </a:cubicBezTo>
                  <a:cubicBezTo>
                    <a:pt x="323" y="313"/>
                    <a:pt x="330" y="305"/>
                    <a:pt x="337" y="297"/>
                  </a:cubicBezTo>
                  <a:cubicBezTo>
                    <a:pt x="356" y="276"/>
                    <a:pt x="378" y="261"/>
                    <a:pt x="389" y="235"/>
                  </a:cubicBezTo>
                  <a:cubicBezTo>
                    <a:pt x="389" y="235"/>
                    <a:pt x="389" y="235"/>
                    <a:pt x="389" y="236"/>
                  </a:cubicBezTo>
                  <a:cubicBezTo>
                    <a:pt x="393" y="239"/>
                    <a:pt x="398" y="240"/>
                    <a:pt x="403" y="241"/>
                  </a:cubicBezTo>
                  <a:cubicBezTo>
                    <a:pt x="382" y="264"/>
                    <a:pt x="363" y="288"/>
                    <a:pt x="341" y="310"/>
                  </a:cubicBezTo>
                  <a:close/>
                  <a:moveTo>
                    <a:pt x="304" y="372"/>
                  </a:moveTo>
                  <a:cubicBezTo>
                    <a:pt x="296" y="381"/>
                    <a:pt x="288" y="389"/>
                    <a:pt x="280" y="398"/>
                  </a:cubicBezTo>
                  <a:cubicBezTo>
                    <a:pt x="286" y="390"/>
                    <a:pt x="292" y="383"/>
                    <a:pt x="298" y="375"/>
                  </a:cubicBezTo>
                  <a:cubicBezTo>
                    <a:pt x="334" y="331"/>
                    <a:pt x="381" y="293"/>
                    <a:pt x="408" y="242"/>
                  </a:cubicBezTo>
                  <a:cubicBezTo>
                    <a:pt x="411" y="242"/>
                    <a:pt x="414" y="242"/>
                    <a:pt x="417" y="243"/>
                  </a:cubicBezTo>
                  <a:cubicBezTo>
                    <a:pt x="417" y="243"/>
                    <a:pt x="417" y="243"/>
                    <a:pt x="417" y="243"/>
                  </a:cubicBezTo>
                  <a:cubicBezTo>
                    <a:pt x="393" y="269"/>
                    <a:pt x="370" y="296"/>
                    <a:pt x="347" y="324"/>
                  </a:cubicBezTo>
                  <a:cubicBezTo>
                    <a:pt x="344" y="327"/>
                    <a:pt x="342" y="330"/>
                    <a:pt x="339" y="332"/>
                  </a:cubicBezTo>
                  <a:cubicBezTo>
                    <a:pt x="327" y="346"/>
                    <a:pt x="316" y="359"/>
                    <a:pt x="304" y="372"/>
                  </a:cubicBezTo>
                  <a:close/>
                  <a:moveTo>
                    <a:pt x="373" y="309"/>
                  </a:moveTo>
                  <a:cubicBezTo>
                    <a:pt x="345" y="341"/>
                    <a:pt x="318" y="374"/>
                    <a:pt x="290" y="406"/>
                  </a:cubicBezTo>
                  <a:cubicBezTo>
                    <a:pt x="275" y="423"/>
                    <a:pt x="311" y="381"/>
                    <a:pt x="313" y="378"/>
                  </a:cubicBezTo>
                  <a:cubicBezTo>
                    <a:pt x="319" y="371"/>
                    <a:pt x="327" y="360"/>
                    <a:pt x="332" y="353"/>
                  </a:cubicBezTo>
                  <a:cubicBezTo>
                    <a:pt x="349" y="328"/>
                    <a:pt x="376" y="303"/>
                    <a:pt x="396" y="278"/>
                  </a:cubicBezTo>
                  <a:cubicBezTo>
                    <a:pt x="397" y="276"/>
                    <a:pt x="398" y="275"/>
                    <a:pt x="399" y="273"/>
                  </a:cubicBezTo>
                  <a:cubicBezTo>
                    <a:pt x="391" y="285"/>
                    <a:pt x="383" y="298"/>
                    <a:pt x="373" y="309"/>
                  </a:cubicBezTo>
                  <a:close/>
                  <a:moveTo>
                    <a:pt x="409" y="261"/>
                  </a:moveTo>
                  <a:cubicBezTo>
                    <a:pt x="413" y="256"/>
                    <a:pt x="416" y="250"/>
                    <a:pt x="419" y="245"/>
                  </a:cubicBezTo>
                  <a:cubicBezTo>
                    <a:pt x="420" y="244"/>
                    <a:pt x="420" y="244"/>
                    <a:pt x="419" y="243"/>
                  </a:cubicBezTo>
                  <a:cubicBezTo>
                    <a:pt x="421" y="243"/>
                    <a:pt x="423" y="244"/>
                    <a:pt x="425" y="244"/>
                  </a:cubicBezTo>
                  <a:cubicBezTo>
                    <a:pt x="419" y="249"/>
                    <a:pt x="414" y="255"/>
                    <a:pt x="409" y="261"/>
                  </a:cubicBezTo>
                  <a:close/>
                  <a:moveTo>
                    <a:pt x="322" y="389"/>
                  </a:moveTo>
                  <a:cubicBezTo>
                    <a:pt x="318" y="393"/>
                    <a:pt x="314" y="397"/>
                    <a:pt x="311" y="401"/>
                  </a:cubicBezTo>
                  <a:cubicBezTo>
                    <a:pt x="303" y="409"/>
                    <a:pt x="293" y="421"/>
                    <a:pt x="287" y="429"/>
                  </a:cubicBezTo>
                  <a:cubicBezTo>
                    <a:pt x="299" y="411"/>
                    <a:pt x="313" y="394"/>
                    <a:pt x="327" y="377"/>
                  </a:cubicBezTo>
                  <a:cubicBezTo>
                    <a:pt x="337" y="365"/>
                    <a:pt x="347" y="352"/>
                    <a:pt x="357" y="340"/>
                  </a:cubicBezTo>
                  <a:cubicBezTo>
                    <a:pt x="355" y="343"/>
                    <a:pt x="353" y="346"/>
                    <a:pt x="350" y="349"/>
                  </a:cubicBezTo>
                  <a:cubicBezTo>
                    <a:pt x="340" y="362"/>
                    <a:pt x="331" y="375"/>
                    <a:pt x="322" y="389"/>
                  </a:cubicBezTo>
                  <a:close/>
                  <a:moveTo>
                    <a:pt x="343" y="365"/>
                  </a:moveTo>
                  <a:cubicBezTo>
                    <a:pt x="353" y="352"/>
                    <a:pt x="362" y="339"/>
                    <a:pt x="372" y="326"/>
                  </a:cubicBezTo>
                  <a:cubicBezTo>
                    <a:pt x="387" y="308"/>
                    <a:pt x="401" y="289"/>
                    <a:pt x="416" y="270"/>
                  </a:cubicBezTo>
                  <a:cubicBezTo>
                    <a:pt x="440" y="241"/>
                    <a:pt x="407" y="291"/>
                    <a:pt x="401" y="298"/>
                  </a:cubicBezTo>
                  <a:cubicBezTo>
                    <a:pt x="391" y="311"/>
                    <a:pt x="380" y="324"/>
                    <a:pt x="369" y="336"/>
                  </a:cubicBezTo>
                  <a:cubicBezTo>
                    <a:pt x="361" y="346"/>
                    <a:pt x="352" y="356"/>
                    <a:pt x="343" y="365"/>
                  </a:cubicBezTo>
                  <a:close/>
                  <a:moveTo>
                    <a:pt x="400" y="310"/>
                  </a:moveTo>
                  <a:cubicBezTo>
                    <a:pt x="414" y="292"/>
                    <a:pt x="427" y="273"/>
                    <a:pt x="436" y="253"/>
                  </a:cubicBezTo>
                  <a:cubicBezTo>
                    <a:pt x="437" y="251"/>
                    <a:pt x="435" y="249"/>
                    <a:pt x="434" y="250"/>
                  </a:cubicBezTo>
                  <a:cubicBezTo>
                    <a:pt x="426" y="257"/>
                    <a:pt x="418" y="264"/>
                    <a:pt x="411" y="271"/>
                  </a:cubicBezTo>
                  <a:cubicBezTo>
                    <a:pt x="417" y="263"/>
                    <a:pt x="423" y="255"/>
                    <a:pt x="428" y="246"/>
                  </a:cubicBezTo>
                  <a:cubicBezTo>
                    <a:pt x="428" y="246"/>
                    <a:pt x="428" y="245"/>
                    <a:pt x="428" y="245"/>
                  </a:cubicBezTo>
                  <a:cubicBezTo>
                    <a:pt x="430" y="246"/>
                    <a:pt x="431" y="246"/>
                    <a:pt x="433" y="247"/>
                  </a:cubicBezTo>
                  <a:cubicBezTo>
                    <a:pt x="438" y="250"/>
                    <a:pt x="444" y="252"/>
                    <a:pt x="450" y="254"/>
                  </a:cubicBezTo>
                  <a:cubicBezTo>
                    <a:pt x="431" y="271"/>
                    <a:pt x="416" y="290"/>
                    <a:pt x="400" y="310"/>
                  </a:cubicBezTo>
                  <a:close/>
                  <a:moveTo>
                    <a:pt x="453" y="255"/>
                  </a:moveTo>
                  <a:cubicBezTo>
                    <a:pt x="459" y="257"/>
                    <a:pt x="465" y="260"/>
                    <a:pt x="471" y="263"/>
                  </a:cubicBezTo>
                  <a:cubicBezTo>
                    <a:pt x="464" y="269"/>
                    <a:pt x="457" y="275"/>
                    <a:pt x="450" y="282"/>
                  </a:cubicBezTo>
                  <a:cubicBezTo>
                    <a:pt x="454" y="275"/>
                    <a:pt x="458" y="268"/>
                    <a:pt x="462" y="261"/>
                  </a:cubicBezTo>
                  <a:cubicBezTo>
                    <a:pt x="462" y="259"/>
                    <a:pt x="460" y="259"/>
                    <a:pt x="459" y="259"/>
                  </a:cubicBezTo>
                  <a:cubicBezTo>
                    <a:pt x="447" y="270"/>
                    <a:pt x="436" y="282"/>
                    <a:pt x="425" y="295"/>
                  </a:cubicBezTo>
                  <a:cubicBezTo>
                    <a:pt x="434" y="281"/>
                    <a:pt x="444" y="268"/>
                    <a:pt x="453" y="255"/>
                  </a:cubicBezTo>
                  <a:close/>
                  <a:moveTo>
                    <a:pt x="429" y="295"/>
                  </a:moveTo>
                  <a:cubicBezTo>
                    <a:pt x="435" y="287"/>
                    <a:pt x="442" y="279"/>
                    <a:pt x="450" y="272"/>
                  </a:cubicBezTo>
                  <a:cubicBezTo>
                    <a:pt x="439" y="284"/>
                    <a:pt x="432" y="301"/>
                    <a:pt x="419" y="314"/>
                  </a:cubicBezTo>
                  <a:cubicBezTo>
                    <a:pt x="409" y="324"/>
                    <a:pt x="399" y="334"/>
                    <a:pt x="389" y="345"/>
                  </a:cubicBezTo>
                  <a:cubicBezTo>
                    <a:pt x="403" y="328"/>
                    <a:pt x="416" y="311"/>
                    <a:pt x="429" y="295"/>
                  </a:cubicBezTo>
                  <a:close/>
                  <a:moveTo>
                    <a:pt x="270" y="494"/>
                  </a:moveTo>
                  <a:cubicBezTo>
                    <a:pt x="304" y="449"/>
                    <a:pt x="344" y="402"/>
                    <a:pt x="382" y="358"/>
                  </a:cubicBezTo>
                  <a:cubicBezTo>
                    <a:pt x="392" y="345"/>
                    <a:pt x="404" y="334"/>
                    <a:pt x="415" y="323"/>
                  </a:cubicBezTo>
                  <a:cubicBezTo>
                    <a:pt x="401" y="341"/>
                    <a:pt x="388" y="360"/>
                    <a:pt x="374" y="377"/>
                  </a:cubicBezTo>
                  <a:cubicBezTo>
                    <a:pt x="341" y="417"/>
                    <a:pt x="301" y="452"/>
                    <a:pt x="270" y="494"/>
                  </a:cubicBezTo>
                  <a:close/>
                  <a:moveTo>
                    <a:pt x="293" y="485"/>
                  </a:moveTo>
                  <a:cubicBezTo>
                    <a:pt x="328" y="439"/>
                    <a:pt x="364" y="394"/>
                    <a:pt x="400" y="350"/>
                  </a:cubicBezTo>
                  <a:cubicBezTo>
                    <a:pt x="400" y="351"/>
                    <a:pt x="399" y="351"/>
                    <a:pt x="398" y="352"/>
                  </a:cubicBezTo>
                  <a:cubicBezTo>
                    <a:pt x="404" y="344"/>
                    <a:pt x="411" y="336"/>
                    <a:pt x="417" y="328"/>
                  </a:cubicBezTo>
                  <a:cubicBezTo>
                    <a:pt x="425" y="317"/>
                    <a:pt x="434" y="305"/>
                    <a:pt x="444" y="294"/>
                  </a:cubicBezTo>
                  <a:cubicBezTo>
                    <a:pt x="448" y="288"/>
                    <a:pt x="484" y="254"/>
                    <a:pt x="457" y="289"/>
                  </a:cubicBezTo>
                  <a:cubicBezTo>
                    <a:pt x="451" y="297"/>
                    <a:pt x="444" y="305"/>
                    <a:pt x="437" y="312"/>
                  </a:cubicBezTo>
                  <a:cubicBezTo>
                    <a:pt x="438" y="311"/>
                    <a:pt x="440" y="310"/>
                    <a:pt x="441" y="308"/>
                  </a:cubicBezTo>
                  <a:cubicBezTo>
                    <a:pt x="416" y="336"/>
                    <a:pt x="392" y="365"/>
                    <a:pt x="368" y="394"/>
                  </a:cubicBezTo>
                  <a:cubicBezTo>
                    <a:pt x="353" y="412"/>
                    <a:pt x="338" y="430"/>
                    <a:pt x="324" y="447"/>
                  </a:cubicBezTo>
                  <a:cubicBezTo>
                    <a:pt x="313" y="460"/>
                    <a:pt x="303" y="472"/>
                    <a:pt x="293" y="485"/>
                  </a:cubicBezTo>
                  <a:close/>
                  <a:moveTo>
                    <a:pt x="260" y="543"/>
                  </a:moveTo>
                  <a:cubicBezTo>
                    <a:pt x="259" y="543"/>
                    <a:pt x="259" y="542"/>
                    <a:pt x="262" y="538"/>
                  </a:cubicBezTo>
                  <a:cubicBezTo>
                    <a:pt x="277" y="515"/>
                    <a:pt x="295" y="492"/>
                    <a:pt x="313" y="470"/>
                  </a:cubicBezTo>
                  <a:cubicBezTo>
                    <a:pt x="337" y="440"/>
                    <a:pt x="366" y="412"/>
                    <a:pt x="395" y="384"/>
                  </a:cubicBezTo>
                  <a:cubicBezTo>
                    <a:pt x="348" y="436"/>
                    <a:pt x="305" y="490"/>
                    <a:pt x="260" y="543"/>
                  </a:cubicBezTo>
                  <a:close/>
                  <a:moveTo>
                    <a:pt x="378" y="415"/>
                  </a:moveTo>
                  <a:cubicBezTo>
                    <a:pt x="377" y="416"/>
                    <a:pt x="376" y="417"/>
                    <a:pt x="375" y="418"/>
                  </a:cubicBezTo>
                  <a:cubicBezTo>
                    <a:pt x="366" y="429"/>
                    <a:pt x="357" y="439"/>
                    <a:pt x="348" y="450"/>
                  </a:cubicBezTo>
                  <a:cubicBezTo>
                    <a:pt x="332" y="467"/>
                    <a:pt x="315" y="484"/>
                    <a:pt x="299" y="502"/>
                  </a:cubicBezTo>
                  <a:cubicBezTo>
                    <a:pt x="301" y="499"/>
                    <a:pt x="304" y="496"/>
                    <a:pt x="306" y="493"/>
                  </a:cubicBezTo>
                  <a:cubicBezTo>
                    <a:pt x="339" y="454"/>
                    <a:pt x="371" y="415"/>
                    <a:pt x="405" y="377"/>
                  </a:cubicBezTo>
                  <a:cubicBezTo>
                    <a:pt x="396" y="390"/>
                    <a:pt x="387" y="403"/>
                    <a:pt x="378" y="415"/>
                  </a:cubicBezTo>
                  <a:close/>
                  <a:moveTo>
                    <a:pt x="443" y="326"/>
                  </a:moveTo>
                  <a:cubicBezTo>
                    <a:pt x="451" y="316"/>
                    <a:pt x="504" y="258"/>
                    <a:pt x="459" y="309"/>
                  </a:cubicBezTo>
                  <a:cubicBezTo>
                    <a:pt x="448" y="321"/>
                    <a:pt x="437" y="333"/>
                    <a:pt x="425" y="345"/>
                  </a:cubicBezTo>
                  <a:cubicBezTo>
                    <a:pt x="431" y="339"/>
                    <a:pt x="437" y="332"/>
                    <a:pt x="443" y="326"/>
                  </a:cubicBezTo>
                  <a:close/>
                  <a:moveTo>
                    <a:pt x="428" y="356"/>
                  </a:moveTo>
                  <a:cubicBezTo>
                    <a:pt x="431" y="351"/>
                    <a:pt x="435" y="346"/>
                    <a:pt x="439" y="341"/>
                  </a:cubicBezTo>
                  <a:cubicBezTo>
                    <a:pt x="443" y="337"/>
                    <a:pt x="448" y="333"/>
                    <a:pt x="452" y="328"/>
                  </a:cubicBezTo>
                  <a:cubicBezTo>
                    <a:pt x="444" y="338"/>
                    <a:pt x="436" y="347"/>
                    <a:pt x="428" y="356"/>
                  </a:cubicBezTo>
                  <a:close/>
                  <a:moveTo>
                    <a:pt x="471" y="307"/>
                  </a:moveTo>
                  <a:cubicBezTo>
                    <a:pt x="471" y="307"/>
                    <a:pt x="470" y="307"/>
                    <a:pt x="470" y="308"/>
                  </a:cubicBezTo>
                  <a:cubicBezTo>
                    <a:pt x="463" y="314"/>
                    <a:pt x="457" y="320"/>
                    <a:pt x="450" y="326"/>
                  </a:cubicBezTo>
                  <a:cubicBezTo>
                    <a:pt x="451" y="325"/>
                    <a:pt x="452" y="324"/>
                    <a:pt x="453" y="323"/>
                  </a:cubicBezTo>
                  <a:cubicBezTo>
                    <a:pt x="458" y="317"/>
                    <a:pt x="497" y="276"/>
                    <a:pt x="471" y="307"/>
                  </a:cubicBezTo>
                  <a:close/>
                  <a:moveTo>
                    <a:pt x="474" y="296"/>
                  </a:moveTo>
                  <a:cubicBezTo>
                    <a:pt x="478" y="290"/>
                    <a:pt x="482" y="284"/>
                    <a:pt x="486" y="278"/>
                  </a:cubicBezTo>
                  <a:cubicBezTo>
                    <a:pt x="487" y="280"/>
                    <a:pt x="487" y="282"/>
                    <a:pt x="487" y="284"/>
                  </a:cubicBezTo>
                  <a:cubicBezTo>
                    <a:pt x="487" y="284"/>
                    <a:pt x="488" y="285"/>
                    <a:pt x="488" y="285"/>
                  </a:cubicBezTo>
                  <a:cubicBezTo>
                    <a:pt x="483" y="288"/>
                    <a:pt x="478" y="292"/>
                    <a:pt x="474" y="296"/>
                  </a:cubicBezTo>
                  <a:close/>
                  <a:moveTo>
                    <a:pt x="390" y="413"/>
                  </a:moveTo>
                  <a:cubicBezTo>
                    <a:pt x="408" y="392"/>
                    <a:pt x="426" y="371"/>
                    <a:pt x="444" y="351"/>
                  </a:cubicBezTo>
                  <a:cubicBezTo>
                    <a:pt x="463" y="331"/>
                    <a:pt x="486" y="311"/>
                    <a:pt x="498" y="287"/>
                  </a:cubicBezTo>
                  <a:cubicBezTo>
                    <a:pt x="498" y="286"/>
                    <a:pt x="498" y="286"/>
                    <a:pt x="498" y="286"/>
                  </a:cubicBezTo>
                  <a:cubicBezTo>
                    <a:pt x="503" y="286"/>
                    <a:pt x="507" y="286"/>
                    <a:pt x="512" y="286"/>
                  </a:cubicBezTo>
                  <a:cubicBezTo>
                    <a:pt x="468" y="323"/>
                    <a:pt x="428" y="368"/>
                    <a:pt x="390" y="413"/>
                  </a:cubicBezTo>
                  <a:close/>
                  <a:moveTo>
                    <a:pt x="516" y="287"/>
                  </a:moveTo>
                  <a:cubicBezTo>
                    <a:pt x="516" y="287"/>
                    <a:pt x="516" y="287"/>
                    <a:pt x="516" y="287"/>
                  </a:cubicBezTo>
                  <a:cubicBezTo>
                    <a:pt x="518" y="287"/>
                    <a:pt x="521" y="288"/>
                    <a:pt x="524" y="288"/>
                  </a:cubicBezTo>
                  <a:cubicBezTo>
                    <a:pt x="516" y="294"/>
                    <a:pt x="509" y="301"/>
                    <a:pt x="502" y="307"/>
                  </a:cubicBezTo>
                  <a:cubicBezTo>
                    <a:pt x="507" y="301"/>
                    <a:pt x="512" y="294"/>
                    <a:pt x="516" y="287"/>
                  </a:cubicBezTo>
                  <a:close/>
                  <a:moveTo>
                    <a:pt x="508" y="308"/>
                  </a:moveTo>
                  <a:cubicBezTo>
                    <a:pt x="518" y="296"/>
                    <a:pt x="534" y="284"/>
                    <a:pt x="504" y="318"/>
                  </a:cubicBezTo>
                  <a:cubicBezTo>
                    <a:pt x="494" y="331"/>
                    <a:pt x="482" y="343"/>
                    <a:pt x="472" y="355"/>
                  </a:cubicBezTo>
                  <a:cubicBezTo>
                    <a:pt x="444" y="385"/>
                    <a:pt x="416" y="415"/>
                    <a:pt x="389" y="445"/>
                  </a:cubicBezTo>
                  <a:cubicBezTo>
                    <a:pt x="367" y="469"/>
                    <a:pt x="344" y="492"/>
                    <a:pt x="324" y="517"/>
                  </a:cubicBezTo>
                  <a:cubicBezTo>
                    <a:pt x="332" y="505"/>
                    <a:pt x="341" y="494"/>
                    <a:pt x="349" y="483"/>
                  </a:cubicBezTo>
                  <a:cubicBezTo>
                    <a:pt x="398" y="421"/>
                    <a:pt x="457" y="369"/>
                    <a:pt x="508" y="308"/>
                  </a:cubicBezTo>
                  <a:close/>
                  <a:moveTo>
                    <a:pt x="246" y="602"/>
                  </a:moveTo>
                  <a:cubicBezTo>
                    <a:pt x="268" y="586"/>
                    <a:pt x="287" y="550"/>
                    <a:pt x="304" y="528"/>
                  </a:cubicBezTo>
                  <a:cubicBezTo>
                    <a:pt x="325" y="503"/>
                    <a:pt x="347" y="478"/>
                    <a:pt x="369" y="454"/>
                  </a:cubicBezTo>
                  <a:cubicBezTo>
                    <a:pt x="329" y="503"/>
                    <a:pt x="295" y="565"/>
                    <a:pt x="246" y="602"/>
                  </a:cubicBezTo>
                  <a:close/>
                  <a:moveTo>
                    <a:pt x="297" y="562"/>
                  </a:moveTo>
                  <a:cubicBezTo>
                    <a:pt x="292" y="568"/>
                    <a:pt x="286" y="574"/>
                    <a:pt x="280" y="579"/>
                  </a:cubicBezTo>
                  <a:cubicBezTo>
                    <a:pt x="311" y="542"/>
                    <a:pt x="341" y="503"/>
                    <a:pt x="374" y="467"/>
                  </a:cubicBezTo>
                  <a:cubicBezTo>
                    <a:pt x="347" y="498"/>
                    <a:pt x="324" y="531"/>
                    <a:pt x="297" y="562"/>
                  </a:cubicBezTo>
                  <a:close/>
                  <a:moveTo>
                    <a:pt x="379" y="476"/>
                  </a:moveTo>
                  <a:cubicBezTo>
                    <a:pt x="355" y="505"/>
                    <a:pt x="331" y="533"/>
                    <a:pt x="307" y="562"/>
                  </a:cubicBezTo>
                  <a:cubicBezTo>
                    <a:pt x="298" y="574"/>
                    <a:pt x="288" y="586"/>
                    <a:pt x="278" y="598"/>
                  </a:cubicBezTo>
                  <a:cubicBezTo>
                    <a:pt x="273" y="603"/>
                    <a:pt x="227" y="647"/>
                    <a:pt x="255" y="621"/>
                  </a:cubicBezTo>
                  <a:cubicBezTo>
                    <a:pt x="306" y="570"/>
                    <a:pt x="342" y="510"/>
                    <a:pt x="391" y="457"/>
                  </a:cubicBezTo>
                  <a:cubicBezTo>
                    <a:pt x="440" y="403"/>
                    <a:pt x="496" y="356"/>
                    <a:pt x="539" y="296"/>
                  </a:cubicBezTo>
                  <a:cubicBezTo>
                    <a:pt x="541" y="297"/>
                    <a:pt x="542" y="299"/>
                    <a:pt x="544" y="301"/>
                  </a:cubicBezTo>
                  <a:cubicBezTo>
                    <a:pt x="543" y="301"/>
                    <a:pt x="543" y="301"/>
                    <a:pt x="543" y="301"/>
                  </a:cubicBezTo>
                  <a:cubicBezTo>
                    <a:pt x="490" y="362"/>
                    <a:pt x="430" y="415"/>
                    <a:pt x="379" y="476"/>
                  </a:cubicBezTo>
                  <a:close/>
                  <a:moveTo>
                    <a:pt x="525" y="334"/>
                  </a:moveTo>
                  <a:cubicBezTo>
                    <a:pt x="533" y="324"/>
                    <a:pt x="540" y="315"/>
                    <a:pt x="545" y="304"/>
                  </a:cubicBezTo>
                  <a:cubicBezTo>
                    <a:pt x="547" y="306"/>
                    <a:pt x="548" y="308"/>
                    <a:pt x="549" y="310"/>
                  </a:cubicBezTo>
                  <a:cubicBezTo>
                    <a:pt x="549" y="311"/>
                    <a:pt x="549" y="312"/>
                    <a:pt x="549" y="313"/>
                  </a:cubicBezTo>
                  <a:cubicBezTo>
                    <a:pt x="549" y="313"/>
                    <a:pt x="548" y="313"/>
                    <a:pt x="547" y="314"/>
                  </a:cubicBezTo>
                  <a:cubicBezTo>
                    <a:pt x="540" y="320"/>
                    <a:pt x="532" y="327"/>
                    <a:pt x="525" y="334"/>
                  </a:cubicBezTo>
                  <a:close/>
                  <a:moveTo>
                    <a:pt x="250" y="672"/>
                  </a:moveTo>
                  <a:cubicBezTo>
                    <a:pt x="216" y="703"/>
                    <a:pt x="272" y="650"/>
                    <a:pt x="278" y="644"/>
                  </a:cubicBezTo>
                  <a:cubicBezTo>
                    <a:pt x="303" y="616"/>
                    <a:pt x="327" y="589"/>
                    <a:pt x="350" y="561"/>
                  </a:cubicBezTo>
                  <a:cubicBezTo>
                    <a:pt x="387" y="516"/>
                    <a:pt x="425" y="473"/>
                    <a:pt x="465" y="431"/>
                  </a:cubicBezTo>
                  <a:cubicBezTo>
                    <a:pt x="442" y="459"/>
                    <a:pt x="417" y="486"/>
                    <a:pt x="393" y="513"/>
                  </a:cubicBezTo>
                  <a:cubicBezTo>
                    <a:pt x="372" y="538"/>
                    <a:pt x="353" y="566"/>
                    <a:pt x="332" y="591"/>
                  </a:cubicBezTo>
                  <a:cubicBezTo>
                    <a:pt x="316" y="609"/>
                    <a:pt x="299" y="626"/>
                    <a:pt x="282" y="642"/>
                  </a:cubicBezTo>
                  <a:cubicBezTo>
                    <a:pt x="280" y="644"/>
                    <a:pt x="278" y="646"/>
                    <a:pt x="276" y="648"/>
                  </a:cubicBezTo>
                  <a:cubicBezTo>
                    <a:pt x="267" y="656"/>
                    <a:pt x="259" y="664"/>
                    <a:pt x="250" y="672"/>
                  </a:cubicBezTo>
                  <a:close/>
                  <a:moveTo>
                    <a:pt x="294" y="643"/>
                  </a:moveTo>
                  <a:cubicBezTo>
                    <a:pt x="282" y="658"/>
                    <a:pt x="269" y="673"/>
                    <a:pt x="255" y="686"/>
                  </a:cubicBezTo>
                  <a:cubicBezTo>
                    <a:pt x="233" y="706"/>
                    <a:pt x="255" y="674"/>
                    <a:pt x="259" y="670"/>
                  </a:cubicBezTo>
                  <a:cubicBezTo>
                    <a:pt x="259" y="671"/>
                    <a:pt x="259" y="671"/>
                    <a:pt x="259" y="671"/>
                  </a:cubicBezTo>
                  <a:cubicBezTo>
                    <a:pt x="257" y="674"/>
                    <a:pt x="256" y="677"/>
                    <a:pt x="256" y="680"/>
                  </a:cubicBezTo>
                  <a:cubicBezTo>
                    <a:pt x="256" y="682"/>
                    <a:pt x="259" y="682"/>
                    <a:pt x="259" y="680"/>
                  </a:cubicBezTo>
                  <a:cubicBezTo>
                    <a:pt x="262" y="662"/>
                    <a:pt x="285" y="646"/>
                    <a:pt x="297" y="633"/>
                  </a:cubicBezTo>
                  <a:cubicBezTo>
                    <a:pt x="312" y="619"/>
                    <a:pt x="325" y="603"/>
                    <a:pt x="338" y="587"/>
                  </a:cubicBezTo>
                  <a:cubicBezTo>
                    <a:pt x="346" y="579"/>
                    <a:pt x="353" y="571"/>
                    <a:pt x="361" y="562"/>
                  </a:cubicBezTo>
                  <a:cubicBezTo>
                    <a:pt x="338" y="589"/>
                    <a:pt x="316" y="616"/>
                    <a:pt x="294" y="643"/>
                  </a:cubicBezTo>
                  <a:close/>
                  <a:moveTo>
                    <a:pt x="436" y="510"/>
                  </a:moveTo>
                  <a:cubicBezTo>
                    <a:pt x="438" y="517"/>
                    <a:pt x="438" y="517"/>
                    <a:pt x="438" y="517"/>
                  </a:cubicBezTo>
                  <a:cubicBezTo>
                    <a:pt x="431" y="528"/>
                    <a:pt x="423" y="538"/>
                    <a:pt x="414" y="547"/>
                  </a:cubicBezTo>
                  <a:cubicBezTo>
                    <a:pt x="406" y="556"/>
                    <a:pt x="397" y="565"/>
                    <a:pt x="388" y="574"/>
                  </a:cubicBezTo>
                  <a:cubicBezTo>
                    <a:pt x="365" y="598"/>
                    <a:pt x="346" y="626"/>
                    <a:pt x="325" y="652"/>
                  </a:cubicBezTo>
                  <a:cubicBezTo>
                    <a:pt x="313" y="667"/>
                    <a:pt x="301" y="681"/>
                    <a:pt x="289" y="695"/>
                  </a:cubicBezTo>
                  <a:cubicBezTo>
                    <a:pt x="279" y="703"/>
                    <a:pt x="269" y="710"/>
                    <a:pt x="258" y="718"/>
                  </a:cubicBezTo>
                  <a:cubicBezTo>
                    <a:pt x="254" y="722"/>
                    <a:pt x="249" y="725"/>
                    <a:pt x="245" y="730"/>
                  </a:cubicBezTo>
                  <a:cubicBezTo>
                    <a:pt x="254" y="720"/>
                    <a:pt x="263" y="710"/>
                    <a:pt x="271" y="700"/>
                  </a:cubicBezTo>
                  <a:cubicBezTo>
                    <a:pt x="281" y="690"/>
                    <a:pt x="292" y="680"/>
                    <a:pt x="300" y="673"/>
                  </a:cubicBezTo>
                  <a:cubicBezTo>
                    <a:pt x="351" y="624"/>
                    <a:pt x="388" y="562"/>
                    <a:pt x="436" y="510"/>
                  </a:cubicBezTo>
                  <a:close/>
                  <a:moveTo>
                    <a:pt x="290" y="675"/>
                  </a:moveTo>
                  <a:cubicBezTo>
                    <a:pt x="293" y="671"/>
                    <a:pt x="296" y="668"/>
                    <a:pt x="298" y="664"/>
                  </a:cubicBezTo>
                  <a:cubicBezTo>
                    <a:pt x="324" y="638"/>
                    <a:pt x="348" y="609"/>
                    <a:pt x="371" y="581"/>
                  </a:cubicBezTo>
                  <a:cubicBezTo>
                    <a:pt x="365" y="589"/>
                    <a:pt x="358" y="597"/>
                    <a:pt x="352" y="605"/>
                  </a:cubicBezTo>
                  <a:cubicBezTo>
                    <a:pt x="333" y="630"/>
                    <a:pt x="312" y="652"/>
                    <a:pt x="290" y="675"/>
                  </a:cubicBezTo>
                  <a:close/>
                  <a:moveTo>
                    <a:pt x="393" y="543"/>
                  </a:moveTo>
                  <a:cubicBezTo>
                    <a:pt x="391" y="546"/>
                    <a:pt x="389" y="549"/>
                    <a:pt x="387" y="552"/>
                  </a:cubicBezTo>
                  <a:cubicBezTo>
                    <a:pt x="359" y="582"/>
                    <a:pt x="333" y="613"/>
                    <a:pt x="309" y="644"/>
                  </a:cubicBezTo>
                  <a:cubicBezTo>
                    <a:pt x="306" y="647"/>
                    <a:pt x="304" y="650"/>
                    <a:pt x="301" y="654"/>
                  </a:cubicBezTo>
                  <a:cubicBezTo>
                    <a:pt x="283" y="671"/>
                    <a:pt x="263" y="687"/>
                    <a:pt x="246" y="704"/>
                  </a:cubicBezTo>
                  <a:cubicBezTo>
                    <a:pt x="298" y="651"/>
                    <a:pt x="345" y="593"/>
                    <a:pt x="396" y="538"/>
                  </a:cubicBezTo>
                  <a:cubicBezTo>
                    <a:pt x="399" y="534"/>
                    <a:pt x="403" y="530"/>
                    <a:pt x="407" y="527"/>
                  </a:cubicBezTo>
                  <a:cubicBezTo>
                    <a:pt x="402" y="532"/>
                    <a:pt x="397" y="538"/>
                    <a:pt x="393" y="543"/>
                  </a:cubicBezTo>
                  <a:close/>
                  <a:moveTo>
                    <a:pt x="526" y="407"/>
                  </a:moveTo>
                  <a:cubicBezTo>
                    <a:pt x="524" y="411"/>
                    <a:pt x="522" y="415"/>
                    <a:pt x="520" y="418"/>
                  </a:cubicBezTo>
                  <a:cubicBezTo>
                    <a:pt x="514" y="422"/>
                    <a:pt x="509" y="428"/>
                    <a:pt x="505" y="434"/>
                  </a:cubicBezTo>
                  <a:cubicBezTo>
                    <a:pt x="504" y="435"/>
                    <a:pt x="503" y="437"/>
                    <a:pt x="501" y="439"/>
                  </a:cubicBezTo>
                  <a:cubicBezTo>
                    <a:pt x="492" y="447"/>
                    <a:pt x="482" y="455"/>
                    <a:pt x="473" y="463"/>
                  </a:cubicBezTo>
                  <a:cubicBezTo>
                    <a:pt x="487" y="449"/>
                    <a:pt x="500" y="435"/>
                    <a:pt x="511" y="419"/>
                  </a:cubicBezTo>
                  <a:cubicBezTo>
                    <a:pt x="518" y="414"/>
                    <a:pt x="526" y="409"/>
                    <a:pt x="526" y="407"/>
                  </a:cubicBezTo>
                  <a:close/>
                  <a:moveTo>
                    <a:pt x="523" y="398"/>
                  </a:moveTo>
                  <a:cubicBezTo>
                    <a:pt x="521" y="401"/>
                    <a:pt x="519" y="405"/>
                    <a:pt x="517" y="408"/>
                  </a:cubicBezTo>
                  <a:cubicBezTo>
                    <a:pt x="487" y="433"/>
                    <a:pt x="460" y="462"/>
                    <a:pt x="435" y="493"/>
                  </a:cubicBezTo>
                  <a:cubicBezTo>
                    <a:pt x="413" y="515"/>
                    <a:pt x="392" y="537"/>
                    <a:pt x="371" y="560"/>
                  </a:cubicBezTo>
                  <a:cubicBezTo>
                    <a:pt x="357" y="575"/>
                    <a:pt x="343" y="591"/>
                    <a:pt x="330" y="607"/>
                  </a:cubicBezTo>
                  <a:cubicBezTo>
                    <a:pt x="342" y="592"/>
                    <a:pt x="354" y="576"/>
                    <a:pt x="365" y="562"/>
                  </a:cubicBezTo>
                  <a:cubicBezTo>
                    <a:pt x="391" y="531"/>
                    <a:pt x="418" y="501"/>
                    <a:pt x="447" y="473"/>
                  </a:cubicBezTo>
                  <a:cubicBezTo>
                    <a:pt x="459" y="461"/>
                    <a:pt x="471" y="448"/>
                    <a:pt x="483" y="436"/>
                  </a:cubicBezTo>
                  <a:cubicBezTo>
                    <a:pt x="490" y="429"/>
                    <a:pt x="496" y="421"/>
                    <a:pt x="502" y="413"/>
                  </a:cubicBezTo>
                  <a:cubicBezTo>
                    <a:pt x="507" y="405"/>
                    <a:pt x="514" y="400"/>
                    <a:pt x="523" y="398"/>
                  </a:cubicBezTo>
                  <a:close/>
                  <a:moveTo>
                    <a:pt x="401" y="516"/>
                  </a:moveTo>
                  <a:cubicBezTo>
                    <a:pt x="425" y="489"/>
                    <a:pt x="450" y="464"/>
                    <a:pt x="474" y="438"/>
                  </a:cubicBezTo>
                  <a:cubicBezTo>
                    <a:pt x="479" y="433"/>
                    <a:pt x="484" y="428"/>
                    <a:pt x="489" y="424"/>
                  </a:cubicBezTo>
                  <a:cubicBezTo>
                    <a:pt x="482" y="431"/>
                    <a:pt x="476" y="439"/>
                    <a:pt x="469" y="446"/>
                  </a:cubicBezTo>
                  <a:cubicBezTo>
                    <a:pt x="447" y="470"/>
                    <a:pt x="424" y="492"/>
                    <a:pt x="401" y="516"/>
                  </a:cubicBezTo>
                  <a:close/>
                  <a:moveTo>
                    <a:pt x="497" y="409"/>
                  </a:moveTo>
                  <a:cubicBezTo>
                    <a:pt x="460" y="447"/>
                    <a:pt x="424" y="485"/>
                    <a:pt x="389" y="525"/>
                  </a:cubicBezTo>
                  <a:cubicBezTo>
                    <a:pt x="413" y="497"/>
                    <a:pt x="437" y="469"/>
                    <a:pt x="461" y="441"/>
                  </a:cubicBezTo>
                  <a:cubicBezTo>
                    <a:pt x="472" y="429"/>
                    <a:pt x="482" y="415"/>
                    <a:pt x="492" y="402"/>
                  </a:cubicBezTo>
                  <a:cubicBezTo>
                    <a:pt x="496" y="398"/>
                    <a:pt x="501" y="394"/>
                    <a:pt x="505" y="390"/>
                  </a:cubicBezTo>
                  <a:cubicBezTo>
                    <a:pt x="515" y="382"/>
                    <a:pt x="532" y="371"/>
                    <a:pt x="532" y="371"/>
                  </a:cubicBezTo>
                  <a:cubicBezTo>
                    <a:pt x="526" y="384"/>
                    <a:pt x="507" y="399"/>
                    <a:pt x="497" y="409"/>
                  </a:cubicBezTo>
                  <a:close/>
                  <a:moveTo>
                    <a:pt x="538" y="360"/>
                  </a:moveTo>
                  <a:cubicBezTo>
                    <a:pt x="535" y="361"/>
                    <a:pt x="532" y="362"/>
                    <a:pt x="529" y="364"/>
                  </a:cubicBezTo>
                  <a:cubicBezTo>
                    <a:pt x="537" y="354"/>
                    <a:pt x="544" y="344"/>
                    <a:pt x="549" y="333"/>
                  </a:cubicBezTo>
                  <a:cubicBezTo>
                    <a:pt x="547" y="342"/>
                    <a:pt x="542" y="352"/>
                    <a:pt x="538" y="360"/>
                  </a:cubicBezTo>
                  <a:close/>
                  <a:moveTo>
                    <a:pt x="550" y="322"/>
                  </a:moveTo>
                  <a:cubicBezTo>
                    <a:pt x="547" y="324"/>
                    <a:pt x="545" y="326"/>
                    <a:pt x="542" y="329"/>
                  </a:cubicBezTo>
                  <a:cubicBezTo>
                    <a:pt x="545" y="325"/>
                    <a:pt x="548" y="320"/>
                    <a:pt x="550" y="316"/>
                  </a:cubicBezTo>
                  <a:cubicBezTo>
                    <a:pt x="550" y="318"/>
                    <a:pt x="550" y="320"/>
                    <a:pt x="550" y="322"/>
                  </a:cubicBezTo>
                  <a:cubicBezTo>
                    <a:pt x="550" y="322"/>
                    <a:pt x="550" y="322"/>
                    <a:pt x="550" y="3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25"/>
            <p:cNvSpPr>
              <a:spLocks noEditPoints="1"/>
            </p:cNvSpPr>
            <p:nvPr/>
          </p:nvSpPr>
          <p:spPr bwMode="auto">
            <a:xfrm>
              <a:off x="3208338" y="4295775"/>
              <a:ext cx="307975" cy="163512"/>
            </a:xfrm>
            <a:custGeom>
              <a:avLst/>
              <a:gdLst>
                <a:gd name="T0" fmla="*/ 79 w 125"/>
                <a:gd name="T1" fmla="*/ 31 h 66"/>
                <a:gd name="T2" fmla="*/ 44 w 125"/>
                <a:gd name="T3" fmla="*/ 6 h 66"/>
                <a:gd name="T4" fmla="*/ 3 w 125"/>
                <a:gd name="T5" fmla="*/ 11 h 66"/>
                <a:gd name="T6" fmla="*/ 4 w 125"/>
                <a:gd name="T7" fmla="*/ 16 h 66"/>
                <a:gd name="T8" fmla="*/ 31 w 125"/>
                <a:gd name="T9" fmla="*/ 37 h 66"/>
                <a:gd name="T10" fmla="*/ 55 w 125"/>
                <a:gd name="T11" fmla="*/ 39 h 66"/>
                <a:gd name="T12" fmla="*/ 62 w 125"/>
                <a:gd name="T13" fmla="*/ 38 h 66"/>
                <a:gd name="T14" fmla="*/ 64 w 125"/>
                <a:gd name="T15" fmla="*/ 40 h 66"/>
                <a:gd name="T16" fmla="*/ 76 w 125"/>
                <a:gd name="T17" fmla="*/ 53 h 66"/>
                <a:gd name="T18" fmla="*/ 85 w 125"/>
                <a:gd name="T19" fmla="*/ 60 h 66"/>
                <a:gd name="T20" fmla="*/ 119 w 125"/>
                <a:gd name="T21" fmla="*/ 47 h 66"/>
                <a:gd name="T22" fmla="*/ 114 w 125"/>
                <a:gd name="T23" fmla="*/ 43 h 66"/>
                <a:gd name="T24" fmla="*/ 103 w 125"/>
                <a:gd name="T25" fmla="*/ 54 h 66"/>
                <a:gd name="T26" fmla="*/ 110 w 125"/>
                <a:gd name="T27" fmla="*/ 40 h 66"/>
                <a:gd name="T28" fmla="*/ 107 w 125"/>
                <a:gd name="T29" fmla="*/ 39 h 66"/>
                <a:gd name="T30" fmla="*/ 98 w 125"/>
                <a:gd name="T31" fmla="*/ 38 h 66"/>
                <a:gd name="T32" fmla="*/ 107 w 125"/>
                <a:gd name="T33" fmla="*/ 39 h 66"/>
                <a:gd name="T34" fmla="*/ 88 w 125"/>
                <a:gd name="T35" fmla="*/ 37 h 66"/>
                <a:gd name="T36" fmla="*/ 84 w 125"/>
                <a:gd name="T37" fmla="*/ 46 h 66"/>
                <a:gd name="T38" fmla="*/ 85 w 125"/>
                <a:gd name="T39" fmla="*/ 36 h 66"/>
                <a:gd name="T40" fmla="*/ 78 w 125"/>
                <a:gd name="T41" fmla="*/ 34 h 66"/>
                <a:gd name="T42" fmla="*/ 85 w 125"/>
                <a:gd name="T43" fmla="*/ 36 h 66"/>
                <a:gd name="T44" fmla="*/ 22 w 125"/>
                <a:gd name="T45" fmla="*/ 7 h 66"/>
                <a:gd name="T46" fmla="*/ 74 w 125"/>
                <a:gd name="T47" fmla="*/ 32 h 66"/>
                <a:gd name="T48" fmla="*/ 67 w 125"/>
                <a:gd name="T49" fmla="*/ 32 h 66"/>
                <a:gd name="T50" fmla="*/ 66 w 125"/>
                <a:gd name="T51" fmla="*/ 27 h 66"/>
                <a:gd name="T52" fmla="*/ 61 w 125"/>
                <a:gd name="T53" fmla="*/ 27 h 66"/>
                <a:gd name="T54" fmla="*/ 51 w 125"/>
                <a:gd name="T55" fmla="*/ 33 h 66"/>
                <a:gd name="T56" fmla="*/ 55 w 125"/>
                <a:gd name="T57" fmla="*/ 35 h 66"/>
                <a:gd name="T58" fmla="*/ 49 w 125"/>
                <a:gd name="T59" fmla="*/ 35 h 66"/>
                <a:gd name="T60" fmla="*/ 53 w 125"/>
                <a:gd name="T61" fmla="*/ 20 h 66"/>
                <a:gd name="T62" fmla="*/ 48 w 125"/>
                <a:gd name="T63" fmla="*/ 18 h 66"/>
                <a:gd name="T64" fmla="*/ 34 w 125"/>
                <a:gd name="T65" fmla="*/ 27 h 66"/>
                <a:gd name="T66" fmla="*/ 38 w 125"/>
                <a:gd name="T67" fmla="*/ 10 h 66"/>
                <a:gd name="T68" fmla="*/ 27 w 125"/>
                <a:gd name="T69" fmla="*/ 10 h 66"/>
                <a:gd name="T70" fmla="*/ 18 w 125"/>
                <a:gd name="T71" fmla="*/ 13 h 66"/>
                <a:gd name="T72" fmla="*/ 15 w 125"/>
                <a:gd name="T73" fmla="*/ 20 h 66"/>
                <a:gd name="T74" fmla="*/ 19 w 125"/>
                <a:gd name="T75" fmla="*/ 24 h 66"/>
                <a:gd name="T76" fmla="*/ 30 w 125"/>
                <a:gd name="T77" fmla="*/ 31 h 66"/>
                <a:gd name="T78" fmla="*/ 35 w 125"/>
                <a:gd name="T79" fmla="*/ 16 h 66"/>
                <a:gd name="T80" fmla="*/ 30 w 125"/>
                <a:gd name="T81" fmla="*/ 31 h 66"/>
                <a:gd name="T82" fmla="*/ 32 w 125"/>
                <a:gd name="T83" fmla="*/ 33 h 66"/>
                <a:gd name="T84" fmla="*/ 43 w 125"/>
                <a:gd name="T85" fmla="*/ 23 h 66"/>
                <a:gd name="T86" fmla="*/ 37 w 125"/>
                <a:gd name="T87" fmla="*/ 35 h 66"/>
                <a:gd name="T88" fmla="*/ 83 w 125"/>
                <a:gd name="T89" fmla="*/ 41 h 66"/>
                <a:gd name="T90" fmla="*/ 73 w 125"/>
                <a:gd name="T91" fmla="*/ 46 h 66"/>
                <a:gd name="T92" fmla="*/ 93 w 125"/>
                <a:gd name="T93" fmla="*/ 42 h 66"/>
                <a:gd name="T94" fmla="*/ 79 w 125"/>
                <a:gd name="T95" fmla="*/ 54 h 66"/>
                <a:gd name="T96" fmla="*/ 103 w 125"/>
                <a:gd name="T97" fmla="*/ 47 h 66"/>
                <a:gd name="T98" fmla="*/ 88 w 125"/>
                <a:gd name="T99" fmla="*/ 6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5" h="66">
                  <a:moveTo>
                    <a:pt x="86" y="33"/>
                  </a:moveTo>
                  <a:cubicBezTo>
                    <a:pt x="84" y="33"/>
                    <a:pt x="81" y="32"/>
                    <a:pt x="79" y="31"/>
                  </a:cubicBezTo>
                  <a:cubicBezTo>
                    <a:pt x="79" y="30"/>
                    <a:pt x="78" y="30"/>
                    <a:pt x="77" y="30"/>
                  </a:cubicBezTo>
                  <a:cubicBezTo>
                    <a:pt x="66" y="24"/>
                    <a:pt x="56" y="10"/>
                    <a:pt x="44" y="6"/>
                  </a:cubicBezTo>
                  <a:cubicBezTo>
                    <a:pt x="29" y="0"/>
                    <a:pt x="18" y="3"/>
                    <a:pt x="6" y="13"/>
                  </a:cubicBezTo>
                  <a:cubicBezTo>
                    <a:pt x="5" y="12"/>
                    <a:pt x="4" y="11"/>
                    <a:pt x="3" y="11"/>
                  </a:cubicBezTo>
                  <a:cubicBezTo>
                    <a:pt x="2" y="9"/>
                    <a:pt x="0" y="11"/>
                    <a:pt x="1" y="13"/>
                  </a:cubicBezTo>
                  <a:cubicBezTo>
                    <a:pt x="2" y="14"/>
                    <a:pt x="3" y="15"/>
                    <a:pt x="4" y="16"/>
                  </a:cubicBezTo>
                  <a:cubicBezTo>
                    <a:pt x="3" y="16"/>
                    <a:pt x="4" y="17"/>
                    <a:pt x="5" y="17"/>
                  </a:cubicBezTo>
                  <a:cubicBezTo>
                    <a:pt x="12" y="25"/>
                    <a:pt x="22" y="33"/>
                    <a:pt x="31" y="37"/>
                  </a:cubicBezTo>
                  <a:cubicBezTo>
                    <a:pt x="34" y="37"/>
                    <a:pt x="44" y="38"/>
                    <a:pt x="53" y="38"/>
                  </a:cubicBezTo>
                  <a:cubicBezTo>
                    <a:pt x="54" y="39"/>
                    <a:pt x="55" y="40"/>
                    <a:pt x="55" y="39"/>
                  </a:cubicBezTo>
                  <a:cubicBezTo>
                    <a:pt x="55" y="39"/>
                    <a:pt x="56" y="39"/>
                    <a:pt x="56" y="39"/>
                  </a:cubicBezTo>
                  <a:cubicBezTo>
                    <a:pt x="58" y="39"/>
                    <a:pt x="60" y="39"/>
                    <a:pt x="62" y="38"/>
                  </a:cubicBezTo>
                  <a:cubicBezTo>
                    <a:pt x="62" y="38"/>
                    <a:pt x="62" y="38"/>
                    <a:pt x="62" y="38"/>
                  </a:cubicBezTo>
                  <a:cubicBezTo>
                    <a:pt x="61" y="40"/>
                    <a:pt x="63" y="41"/>
                    <a:pt x="64" y="40"/>
                  </a:cubicBezTo>
                  <a:cubicBezTo>
                    <a:pt x="65" y="40"/>
                    <a:pt x="65" y="40"/>
                    <a:pt x="66" y="39"/>
                  </a:cubicBezTo>
                  <a:cubicBezTo>
                    <a:pt x="68" y="45"/>
                    <a:pt x="72" y="50"/>
                    <a:pt x="76" y="53"/>
                  </a:cubicBezTo>
                  <a:cubicBezTo>
                    <a:pt x="76" y="54"/>
                    <a:pt x="77" y="55"/>
                    <a:pt x="78" y="55"/>
                  </a:cubicBezTo>
                  <a:cubicBezTo>
                    <a:pt x="80" y="57"/>
                    <a:pt x="83" y="59"/>
                    <a:pt x="85" y="60"/>
                  </a:cubicBezTo>
                  <a:cubicBezTo>
                    <a:pt x="86" y="60"/>
                    <a:pt x="86" y="61"/>
                    <a:pt x="87" y="61"/>
                  </a:cubicBezTo>
                  <a:cubicBezTo>
                    <a:pt x="98" y="66"/>
                    <a:pt x="111" y="64"/>
                    <a:pt x="119" y="47"/>
                  </a:cubicBezTo>
                  <a:cubicBezTo>
                    <a:pt x="125" y="34"/>
                    <a:pt x="91" y="34"/>
                    <a:pt x="86" y="33"/>
                  </a:cubicBezTo>
                  <a:close/>
                  <a:moveTo>
                    <a:pt x="114" y="43"/>
                  </a:moveTo>
                  <a:cubicBezTo>
                    <a:pt x="113" y="44"/>
                    <a:pt x="113" y="44"/>
                    <a:pt x="113" y="44"/>
                  </a:cubicBezTo>
                  <a:cubicBezTo>
                    <a:pt x="109" y="47"/>
                    <a:pt x="106" y="50"/>
                    <a:pt x="103" y="54"/>
                  </a:cubicBezTo>
                  <a:cubicBezTo>
                    <a:pt x="105" y="50"/>
                    <a:pt x="108" y="45"/>
                    <a:pt x="110" y="41"/>
                  </a:cubicBezTo>
                  <a:cubicBezTo>
                    <a:pt x="110" y="41"/>
                    <a:pt x="110" y="40"/>
                    <a:pt x="110" y="40"/>
                  </a:cubicBezTo>
                  <a:cubicBezTo>
                    <a:pt x="112" y="41"/>
                    <a:pt x="113" y="42"/>
                    <a:pt x="114" y="43"/>
                  </a:cubicBezTo>
                  <a:close/>
                  <a:moveTo>
                    <a:pt x="107" y="39"/>
                  </a:moveTo>
                  <a:cubicBezTo>
                    <a:pt x="102" y="43"/>
                    <a:pt x="97" y="48"/>
                    <a:pt x="92" y="53"/>
                  </a:cubicBezTo>
                  <a:cubicBezTo>
                    <a:pt x="94" y="48"/>
                    <a:pt x="96" y="43"/>
                    <a:pt x="98" y="38"/>
                  </a:cubicBezTo>
                  <a:cubicBezTo>
                    <a:pt x="101" y="38"/>
                    <a:pt x="104" y="38"/>
                    <a:pt x="107" y="39"/>
                  </a:cubicBezTo>
                  <a:cubicBezTo>
                    <a:pt x="107" y="39"/>
                    <a:pt x="107" y="39"/>
                    <a:pt x="107" y="39"/>
                  </a:cubicBezTo>
                  <a:close/>
                  <a:moveTo>
                    <a:pt x="88" y="38"/>
                  </a:moveTo>
                  <a:cubicBezTo>
                    <a:pt x="88" y="37"/>
                    <a:pt x="88" y="37"/>
                    <a:pt x="88" y="37"/>
                  </a:cubicBezTo>
                  <a:cubicBezTo>
                    <a:pt x="90" y="37"/>
                    <a:pt x="92" y="37"/>
                    <a:pt x="93" y="37"/>
                  </a:cubicBezTo>
                  <a:cubicBezTo>
                    <a:pt x="90" y="40"/>
                    <a:pt x="87" y="43"/>
                    <a:pt x="84" y="46"/>
                  </a:cubicBezTo>
                  <a:cubicBezTo>
                    <a:pt x="85" y="43"/>
                    <a:pt x="86" y="40"/>
                    <a:pt x="88" y="38"/>
                  </a:cubicBezTo>
                  <a:close/>
                  <a:moveTo>
                    <a:pt x="85" y="36"/>
                  </a:moveTo>
                  <a:cubicBezTo>
                    <a:pt x="82" y="38"/>
                    <a:pt x="75" y="41"/>
                    <a:pt x="74" y="43"/>
                  </a:cubicBezTo>
                  <a:cubicBezTo>
                    <a:pt x="76" y="40"/>
                    <a:pt x="76" y="37"/>
                    <a:pt x="78" y="34"/>
                  </a:cubicBezTo>
                  <a:cubicBezTo>
                    <a:pt x="79" y="35"/>
                    <a:pt x="81" y="36"/>
                    <a:pt x="83" y="36"/>
                  </a:cubicBezTo>
                  <a:cubicBezTo>
                    <a:pt x="84" y="36"/>
                    <a:pt x="84" y="36"/>
                    <a:pt x="85" y="36"/>
                  </a:cubicBezTo>
                  <a:close/>
                  <a:moveTo>
                    <a:pt x="22" y="8"/>
                  </a:moveTo>
                  <a:cubicBezTo>
                    <a:pt x="22" y="8"/>
                    <a:pt x="22" y="7"/>
                    <a:pt x="22" y="7"/>
                  </a:cubicBezTo>
                  <a:cubicBezTo>
                    <a:pt x="37" y="4"/>
                    <a:pt x="50" y="12"/>
                    <a:pt x="64" y="23"/>
                  </a:cubicBezTo>
                  <a:cubicBezTo>
                    <a:pt x="67" y="26"/>
                    <a:pt x="70" y="29"/>
                    <a:pt x="74" y="32"/>
                  </a:cubicBezTo>
                  <a:cubicBezTo>
                    <a:pt x="72" y="33"/>
                    <a:pt x="70" y="34"/>
                    <a:pt x="68" y="35"/>
                  </a:cubicBezTo>
                  <a:cubicBezTo>
                    <a:pt x="68" y="34"/>
                    <a:pt x="67" y="33"/>
                    <a:pt x="67" y="32"/>
                  </a:cubicBezTo>
                  <a:cubicBezTo>
                    <a:pt x="67" y="31"/>
                    <a:pt x="67" y="30"/>
                    <a:pt x="68" y="28"/>
                  </a:cubicBezTo>
                  <a:cubicBezTo>
                    <a:pt x="68" y="27"/>
                    <a:pt x="67" y="26"/>
                    <a:pt x="66" y="27"/>
                  </a:cubicBezTo>
                  <a:cubicBezTo>
                    <a:pt x="63" y="29"/>
                    <a:pt x="61" y="31"/>
                    <a:pt x="58" y="33"/>
                  </a:cubicBezTo>
                  <a:cubicBezTo>
                    <a:pt x="59" y="31"/>
                    <a:pt x="60" y="29"/>
                    <a:pt x="61" y="27"/>
                  </a:cubicBezTo>
                  <a:cubicBezTo>
                    <a:pt x="61" y="27"/>
                    <a:pt x="60" y="25"/>
                    <a:pt x="59" y="26"/>
                  </a:cubicBezTo>
                  <a:cubicBezTo>
                    <a:pt x="56" y="28"/>
                    <a:pt x="53" y="31"/>
                    <a:pt x="51" y="33"/>
                  </a:cubicBezTo>
                  <a:cubicBezTo>
                    <a:pt x="50" y="34"/>
                    <a:pt x="51" y="35"/>
                    <a:pt x="52" y="34"/>
                  </a:cubicBezTo>
                  <a:cubicBezTo>
                    <a:pt x="60" y="27"/>
                    <a:pt x="58" y="31"/>
                    <a:pt x="55" y="35"/>
                  </a:cubicBezTo>
                  <a:cubicBezTo>
                    <a:pt x="53" y="35"/>
                    <a:pt x="50" y="36"/>
                    <a:pt x="48" y="36"/>
                  </a:cubicBezTo>
                  <a:cubicBezTo>
                    <a:pt x="49" y="36"/>
                    <a:pt x="49" y="36"/>
                    <a:pt x="49" y="35"/>
                  </a:cubicBezTo>
                  <a:cubicBezTo>
                    <a:pt x="51" y="31"/>
                    <a:pt x="54" y="27"/>
                    <a:pt x="56" y="22"/>
                  </a:cubicBezTo>
                  <a:cubicBezTo>
                    <a:pt x="57" y="21"/>
                    <a:pt x="54" y="19"/>
                    <a:pt x="53" y="20"/>
                  </a:cubicBezTo>
                  <a:cubicBezTo>
                    <a:pt x="50" y="24"/>
                    <a:pt x="47" y="27"/>
                    <a:pt x="44" y="29"/>
                  </a:cubicBezTo>
                  <a:cubicBezTo>
                    <a:pt x="46" y="26"/>
                    <a:pt x="47" y="22"/>
                    <a:pt x="48" y="18"/>
                  </a:cubicBezTo>
                  <a:cubicBezTo>
                    <a:pt x="49" y="17"/>
                    <a:pt x="47" y="16"/>
                    <a:pt x="46" y="17"/>
                  </a:cubicBezTo>
                  <a:cubicBezTo>
                    <a:pt x="42" y="20"/>
                    <a:pt x="38" y="23"/>
                    <a:pt x="34" y="27"/>
                  </a:cubicBezTo>
                  <a:cubicBezTo>
                    <a:pt x="36" y="22"/>
                    <a:pt x="39" y="17"/>
                    <a:pt x="40" y="12"/>
                  </a:cubicBezTo>
                  <a:cubicBezTo>
                    <a:pt x="41" y="11"/>
                    <a:pt x="39" y="9"/>
                    <a:pt x="38" y="10"/>
                  </a:cubicBezTo>
                  <a:cubicBezTo>
                    <a:pt x="33" y="13"/>
                    <a:pt x="28" y="17"/>
                    <a:pt x="23" y="21"/>
                  </a:cubicBezTo>
                  <a:cubicBezTo>
                    <a:pt x="24" y="17"/>
                    <a:pt x="25" y="13"/>
                    <a:pt x="27" y="10"/>
                  </a:cubicBezTo>
                  <a:cubicBezTo>
                    <a:pt x="27" y="9"/>
                    <a:pt x="26" y="7"/>
                    <a:pt x="25" y="8"/>
                  </a:cubicBezTo>
                  <a:cubicBezTo>
                    <a:pt x="23" y="10"/>
                    <a:pt x="20" y="11"/>
                    <a:pt x="18" y="13"/>
                  </a:cubicBezTo>
                  <a:cubicBezTo>
                    <a:pt x="19" y="11"/>
                    <a:pt x="21" y="10"/>
                    <a:pt x="22" y="8"/>
                  </a:cubicBezTo>
                  <a:close/>
                  <a:moveTo>
                    <a:pt x="15" y="20"/>
                  </a:moveTo>
                  <a:cubicBezTo>
                    <a:pt x="17" y="18"/>
                    <a:pt x="20" y="16"/>
                    <a:pt x="22" y="14"/>
                  </a:cubicBezTo>
                  <a:cubicBezTo>
                    <a:pt x="21" y="17"/>
                    <a:pt x="20" y="20"/>
                    <a:pt x="19" y="24"/>
                  </a:cubicBezTo>
                  <a:cubicBezTo>
                    <a:pt x="17" y="23"/>
                    <a:pt x="16" y="21"/>
                    <a:pt x="15" y="20"/>
                  </a:cubicBezTo>
                  <a:close/>
                  <a:moveTo>
                    <a:pt x="30" y="31"/>
                  </a:moveTo>
                  <a:cubicBezTo>
                    <a:pt x="27" y="30"/>
                    <a:pt x="24" y="28"/>
                    <a:pt x="21" y="26"/>
                  </a:cubicBezTo>
                  <a:cubicBezTo>
                    <a:pt x="26" y="22"/>
                    <a:pt x="31" y="19"/>
                    <a:pt x="35" y="16"/>
                  </a:cubicBezTo>
                  <a:cubicBezTo>
                    <a:pt x="33" y="21"/>
                    <a:pt x="31" y="26"/>
                    <a:pt x="30" y="31"/>
                  </a:cubicBezTo>
                  <a:cubicBezTo>
                    <a:pt x="30" y="31"/>
                    <a:pt x="30" y="31"/>
                    <a:pt x="30" y="31"/>
                  </a:cubicBezTo>
                  <a:close/>
                  <a:moveTo>
                    <a:pt x="37" y="35"/>
                  </a:moveTo>
                  <a:cubicBezTo>
                    <a:pt x="36" y="34"/>
                    <a:pt x="34" y="33"/>
                    <a:pt x="32" y="33"/>
                  </a:cubicBezTo>
                  <a:cubicBezTo>
                    <a:pt x="32" y="33"/>
                    <a:pt x="32" y="33"/>
                    <a:pt x="32" y="32"/>
                  </a:cubicBezTo>
                  <a:cubicBezTo>
                    <a:pt x="36" y="29"/>
                    <a:pt x="40" y="26"/>
                    <a:pt x="43" y="23"/>
                  </a:cubicBezTo>
                  <a:cubicBezTo>
                    <a:pt x="42" y="27"/>
                    <a:pt x="40" y="30"/>
                    <a:pt x="38" y="34"/>
                  </a:cubicBezTo>
                  <a:cubicBezTo>
                    <a:pt x="37" y="34"/>
                    <a:pt x="37" y="34"/>
                    <a:pt x="37" y="35"/>
                  </a:cubicBezTo>
                  <a:close/>
                  <a:moveTo>
                    <a:pt x="73" y="46"/>
                  </a:moveTo>
                  <a:cubicBezTo>
                    <a:pt x="77" y="44"/>
                    <a:pt x="80" y="43"/>
                    <a:pt x="83" y="41"/>
                  </a:cubicBezTo>
                  <a:cubicBezTo>
                    <a:pt x="81" y="44"/>
                    <a:pt x="79" y="48"/>
                    <a:pt x="77" y="51"/>
                  </a:cubicBezTo>
                  <a:cubicBezTo>
                    <a:pt x="76" y="50"/>
                    <a:pt x="74" y="48"/>
                    <a:pt x="73" y="46"/>
                  </a:cubicBezTo>
                  <a:close/>
                  <a:moveTo>
                    <a:pt x="79" y="54"/>
                  </a:moveTo>
                  <a:cubicBezTo>
                    <a:pt x="84" y="50"/>
                    <a:pt x="89" y="46"/>
                    <a:pt x="93" y="42"/>
                  </a:cubicBezTo>
                  <a:cubicBezTo>
                    <a:pt x="91" y="47"/>
                    <a:pt x="88" y="53"/>
                    <a:pt x="85" y="58"/>
                  </a:cubicBezTo>
                  <a:cubicBezTo>
                    <a:pt x="83" y="57"/>
                    <a:pt x="81" y="56"/>
                    <a:pt x="79" y="54"/>
                  </a:cubicBezTo>
                  <a:close/>
                  <a:moveTo>
                    <a:pt x="88" y="60"/>
                  </a:moveTo>
                  <a:cubicBezTo>
                    <a:pt x="93" y="56"/>
                    <a:pt x="98" y="51"/>
                    <a:pt x="103" y="47"/>
                  </a:cubicBezTo>
                  <a:cubicBezTo>
                    <a:pt x="100" y="51"/>
                    <a:pt x="98" y="56"/>
                    <a:pt x="95" y="60"/>
                  </a:cubicBezTo>
                  <a:cubicBezTo>
                    <a:pt x="93" y="61"/>
                    <a:pt x="90" y="60"/>
                    <a:pt x="88"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26"/>
            <p:cNvSpPr/>
            <p:nvPr/>
          </p:nvSpPr>
          <p:spPr bwMode="auto">
            <a:xfrm>
              <a:off x="3257550" y="3611563"/>
              <a:ext cx="622300" cy="528637"/>
            </a:xfrm>
            <a:custGeom>
              <a:avLst/>
              <a:gdLst>
                <a:gd name="T0" fmla="*/ 202 w 252"/>
                <a:gd name="T1" fmla="*/ 2 h 214"/>
                <a:gd name="T2" fmla="*/ 199 w 252"/>
                <a:gd name="T3" fmla="*/ 4 h 214"/>
                <a:gd name="T4" fmla="*/ 212 w 252"/>
                <a:gd name="T5" fmla="*/ 17 h 214"/>
                <a:gd name="T6" fmla="*/ 205 w 252"/>
                <a:gd name="T7" fmla="*/ 52 h 214"/>
                <a:gd name="T8" fmla="*/ 180 w 252"/>
                <a:gd name="T9" fmla="*/ 55 h 214"/>
                <a:gd name="T10" fmla="*/ 121 w 252"/>
                <a:gd name="T11" fmla="*/ 78 h 214"/>
                <a:gd name="T12" fmla="*/ 93 w 252"/>
                <a:gd name="T13" fmla="*/ 94 h 214"/>
                <a:gd name="T14" fmla="*/ 52 w 252"/>
                <a:gd name="T15" fmla="*/ 144 h 214"/>
                <a:gd name="T16" fmla="*/ 1 w 252"/>
                <a:gd name="T17" fmla="*/ 211 h 214"/>
                <a:gd name="T18" fmla="*/ 3 w 252"/>
                <a:gd name="T19" fmla="*/ 213 h 214"/>
                <a:gd name="T20" fmla="*/ 46 w 252"/>
                <a:gd name="T21" fmla="*/ 174 h 214"/>
                <a:gd name="T22" fmla="*/ 93 w 252"/>
                <a:gd name="T23" fmla="*/ 103 h 214"/>
                <a:gd name="T24" fmla="*/ 134 w 252"/>
                <a:gd name="T25" fmla="*/ 97 h 214"/>
                <a:gd name="T26" fmla="*/ 145 w 252"/>
                <a:gd name="T27" fmla="*/ 92 h 214"/>
                <a:gd name="T28" fmla="*/ 214 w 252"/>
                <a:gd name="T29" fmla="*/ 55 h 214"/>
                <a:gd name="T30" fmla="*/ 237 w 252"/>
                <a:gd name="T31" fmla="*/ 48 h 214"/>
                <a:gd name="T32" fmla="*/ 202 w 252"/>
                <a:gd name="T33" fmla="*/ 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1" h="214">
                  <a:moveTo>
                    <a:pt x="202" y="2"/>
                  </a:moveTo>
                  <a:cubicBezTo>
                    <a:pt x="200" y="0"/>
                    <a:pt x="197" y="2"/>
                    <a:pt x="199" y="4"/>
                  </a:cubicBezTo>
                  <a:cubicBezTo>
                    <a:pt x="203" y="10"/>
                    <a:pt x="204" y="14"/>
                    <a:pt x="212" y="17"/>
                  </a:cubicBezTo>
                  <a:cubicBezTo>
                    <a:pt x="229" y="24"/>
                    <a:pt x="224" y="51"/>
                    <a:pt x="205" y="52"/>
                  </a:cubicBezTo>
                  <a:cubicBezTo>
                    <a:pt x="196" y="53"/>
                    <a:pt x="190" y="54"/>
                    <a:pt x="180" y="55"/>
                  </a:cubicBezTo>
                  <a:cubicBezTo>
                    <a:pt x="160" y="57"/>
                    <a:pt x="140" y="96"/>
                    <a:pt x="121" y="78"/>
                  </a:cubicBezTo>
                  <a:cubicBezTo>
                    <a:pt x="111" y="69"/>
                    <a:pt x="96" y="87"/>
                    <a:pt x="93" y="94"/>
                  </a:cubicBezTo>
                  <a:cubicBezTo>
                    <a:pt x="84" y="113"/>
                    <a:pt x="65" y="127"/>
                    <a:pt x="52" y="144"/>
                  </a:cubicBezTo>
                  <a:cubicBezTo>
                    <a:pt x="35" y="166"/>
                    <a:pt x="23" y="191"/>
                    <a:pt x="1" y="211"/>
                  </a:cubicBezTo>
                  <a:cubicBezTo>
                    <a:pt x="0" y="212"/>
                    <a:pt x="2" y="214"/>
                    <a:pt x="3" y="213"/>
                  </a:cubicBezTo>
                  <a:cubicBezTo>
                    <a:pt x="21" y="197"/>
                    <a:pt x="35" y="194"/>
                    <a:pt x="46" y="174"/>
                  </a:cubicBezTo>
                  <a:cubicBezTo>
                    <a:pt x="61" y="147"/>
                    <a:pt x="74" y="126"/>
                    <a:pt x="93" y="103"/>
                  </a:cubicBezTo>
                  <a:cubicBezTo>
                    <a:pt x="104" y="89"/>
                    <a:pt x="120" y="87"/>
                    <a:pt x="134" y="97"/>
                  </a:cubicBezTo>
                  <a:cubicBezTo>
                    <a:pt x="137" y="99"/>
                    <a:pt x="144" y="95"/>
                    <a:pt x="145" y="92"/>
                  </a:cubicBezTo>
                  <a:cubicBezTo>
                    <a:pt x="161" y="66"/>
                    <a:pt x="185" y="57"/>
                    <a:pt x="214" y="55"/>
                  </a:cubicBezTo>
                  <a:cubicBezTo>
                    <a:pt x="220" y="55"/>
                    <a:pt x="233" y="54"/>
                    <a:pt x="237" y="48"/>
                  </a:cubicBezTo>
                  <a:cubicBezTo>
                    <a:pt x="252" y="20"/>
                    <a:pt x="213" y="19"/>
                    <a:pt x="20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27"/>
            <p:cNvSpPr/>
            <p:nvPr/>
          </p:nvSpPr>
          <p:spPr bwMode="auto">
            <a:xfrm>
              <a:off x="4094163" y="1898650"/>
              <a:ext cx="61913" cy="79375"/>
            </a:xfrm>
            <a:custGeom>
              <a:avLst/>
              <a:gdLst>
                <a:gd name="T0" fmla="*/ 0 w 25"/>
                <a:gd name="T1" fmla="*/ 32 h 32"/>
                <a:gd name="T2" fmla="*/ 25 w 25"/>
                <a:gd name="T3" fmla="*/ 0 h 32"/>
                <a:gd name="T4" fmla="*/ 0 w 25"/>
                <a:gd name="T5" fmla="*/ 32 h 32"/>
              </a:gdLst>
              <a:ahLst/>
              <a:cxnLst>
                <a:cxn ang="0">
                  <a:pos x="T0" y="T1"/>
                </a:cxn>
                <a:cxn ang="0">
                  <a:pos x="T2" y="T3"/>
                </a:cxn>
                <a:cxn ang="0">
                  <a:pos x="T4" y="T5"/>
                </a:cxn>
              </a:cxnLst>
              <a:rect l="0" t="0" r="r" b="b"/>
              <a:pathLst>
                <a:path w="25" h="32">
                  <a:moveTo>
                    <a:pt x="0" y="32"/>
                  </a:moveTo>
                  <a:cubicBezTo>
                    <a:pt x="8" y="22"/>
                    <a:pt x="17" y="11"/>
                    <a:pt x="25" y="0"/>
                  </a:cubicBezTo>
                  <a:cubicBezTo>
                    <a:pt x="16" y="10"/>
                    <a:pt x="8" y="21"/>
                    <a:pt x="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28"/>
            <p:cNvSpPr/>
            <p:nvPr/>
          </p:nvSpPr>
          <p:spPr bwMode="auto">
            <a:xfrm>
              <a:off x="3805238" y="2555875"/>
              <a:ext cx="3175" cy="3175"/>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29"/>
            <p:cNvSpPr/>
            <p:nvPr/>
          </p:nvSpPr>
          <p:spPr bwMode="auto">
            <a:xfrm>
              <a:off x="3956050" y="2371725"/>
              <a:ext cx="119063" cy="138112"/>
            </a:xfrm>
            <a:custGeom>
              <a:avLst/>
              <a:gdLst>
                <a:gd name="T0" fmla="*/ 0 w 48"/>
                <a:gd name="T1" fmla="*/ 56 h 56"/>
                <a:gd name="T2" fmla="*/ 48 w 48"/>
                <a:gd name="T3" fmla="*/ 0 h 56"/>
                <a:gd name="T4" fmla="*/ 0 w 48"/>
                <a:gd name="T5" fmla="*/ 56 h 56"/>
              </a:gdLst>
              <a:ahLst/>
              <a:cxnLst>
                <a:cxn ang="0">
                  <a:pos x="T0" y="T1"/>
                </a:cxn>
                <a:cxn ang="0">
                  <a:pos x="T2" y="T3"/>
                </a:cxn>
                <a:cxn ang="0">
                  <a:pos x="T4" y="T5"/>
                </a:cxn>
              </a:cxnLst>
              <a:rect l="0" t="0" r="r" b="b"/>
              <a:pathLst>
                <a:path w="48" h="56">
                  <a:moveTo>
                    <a:pt x="0" y="56"/>
                  </a:moveTo>
                  <a:cubicBezTo>
                    <a:pt x="16" y="38"/>
                    <a:pt x="32" y="19"/>
                    <a:pt x="48" y="0"/>
                  </a:cubicBezTo>
                  <a:cubicBezTo>
                    <a:pt x="32" y="18"/>
                    <a:pt x="15" y="37"/>
                    <a:pt x="0"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30"/>
            <p:cNvSpPr/>
            <p:nvPr/>
          </p:nvSpPr>
          <p:spPr bwMode="auto">
            <a:xfrm>
              <a:off x="3968750" y="2678113"/>
              <a:ext cx="47625" cy="53975"/>
            </a:xfrm>
            <a:custGeom>
              <a:avLst/>
              <a:gdLst>
                <a:gd name="T0" fmla="*/ 19 w 19"/>
                <a:gd name="T1" fmla="*/ 0 h 22"/>
                <a:gd name="T2" fmla="*/ 9 w 19"/>
                <a:gd name="T3" fmla="*/ 12 h 22"/>
                <a:gd name="T4" fmla="*/ 0 w 19"/>
                <a:gd name="T5" fmla="*/ 22 h 22"/>
                <a:gd name="T6" fmla="*/ 11 w 19"/>
                <a:gd name="T7" fmla="*/ 10 h 22"/>
                <a:gd name="T8" fmla="*/ 19 w 19"/>
                <a:gd name="T9" fmla="*/ 0 h 22"/>
              </a:gdLst>
              <a:ahLst/>
              <a:cxnLst>
                <a:cxn ang="0">
                  <a:pos x="T0" y="T1"/>
                </a:cxn>
                <a:cxn ang="0">
                  <a:pos x="T2" y="T3"/>
                </a:cxn>
                <a:cxn ang="0">
                  <a:pos x="T4" y="T5"/>
                </a:cxn>
                <a:cxn ang="0">
                  <a:pos x="T6" y="T7"/>
                </a:cxn>
                <a:cxn ang="0">
                  <a:pos x="T8" y="T9"/>
                </a:cxn>
              </a:cxnLst>
              <a:rect l="0" t="0" r="r" b="b"/>
              <a:pathLst>
                <a:path w="19" h="22">
                  <a:moveTo>
                    <a:pt x="19" y="0"/>
                  </a:moveTo>
                  <a:cubicBezTo>
                    <a:pt x="16" y="4"/>
                    <a:pt x="12" y="8"/>
                    <a:pt x="9" y="12"/>
                  </a:cubicBezTo>
                  <a:cubicBezTo>
                    <a:pt x="6" y="15"/>
                    <a:pt x="3" y="19"/>
                    <a:pt x="0" y="22"/>
                  </a:cubicBezTo>
                  <a:cubicBezTo>
                    <a:pt x="4" y="18"/>
                    <a:pt x="7" y="14"/>
                    <a:pt x="11" y="10"/>
                  </a:cubicBezTo>
                  <a:cubicBezTo>
                    <a:pt x="14" y="7"/>
                    <a:pt x="16" y="3"/>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31"/>
            <p:cNvSpPr/>
            <p:nvPr/>
          </p:nvSpPr>
          <p:spPr bwMode="auto">
            <a:xfrm>
              <a:off x="4232275" y="2205038"/>
              <a:ext cx="109538" cy="117475"/>
            </a:xfrm>
            <a:custGeom>
              <a:avLst/>
              <a:gdLst>
                <a:gd name="T0" fmla="*/ 0 w 44"/>
                <a:gd name="T1" fmla="*/ 47 h 47"/>
                <a:gd name="T2" fmla="*/ 30 w 44"/>
                <a:gd name="T3" fmla="*/ 17 h 47"/>
                <a:gd name="T4" fmla="*/ 44 w 44"/>
                <a:gd name="T5" fmla="*/ 0 h 47"/>
                <a:gd name="T6" fmla="*/ 11 w 44"/>
                <a:gd name="T7" fmla="*/ 34 h 47"/>
                <a:gd name="T8" fmla="*/ 0 w 44"/>
                <a:gd name="T9" fmla="*/ 47 h 47"/>
              </a:gdLst>
              <a:ahLst/>
              <a:cxnLst>
                <a:cxn ang="0">
                  <a:pos x="T0" y="T1"/>
                </a:cxn>
                <a:cxn ang="0">
                  <a:pos x="T2" y="T3"/>
                </a:cxn>
                <a:cxn ang="0">
                  <a:pos x="T4" y="T5"/>
                </a:cxn>
                <a:cxn ang="0">
                  <a:pos x="T6" y="T7"/>
                </a:cxn>
                <a:cxn ang="0">
                  <a:pos x="T8" y="T9"/>
                </a:cxn>
              </a:cxnLst>
              <a:rect l="0" t="0" r="r" b="b"/>
              <a:pathLst>
                <a:path w="44" h="47">
                  <a:moveTo>
                    <a:pt x="0" y="47"/>
                  </a:moveTo>
                  <a:cubicBezTo>
                    <a:pt x="10" y="37"/>
                    <a:pt x="20" y="27"/>
                    <a:pt x="30" y="17"/>
                  </a:cubicBezTo>
                  <a:cubicBezTo>
                    <a:pt x="34" y="11"/>
                    <a:pt x="39" y="6"/>
                    <a:pt x="44" y="0"/>
                  </a:cubicBezTo>
                  <a:cubicBezTo>
                    <a:pt x="33" y="11"/>
                    <a:pt x="21" y="22"/>
                    <a:pt x="11" y="34"/>
                  </a:cubicBezTo>
                  <a:cubicBezTo>
                    <a:pt x="7" y="38"/>
                    <a:pt x="4" y="43"/>
                    <a:pt x="0"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32"/>
            <p:cNvSpPr/>
            <p:nvPr/>
          </p:nvSpPr>
          <p:spPr bwMode="auto">
            <a:xfrm>
              <a:off x="4410075" y="2417763"/>
              <a:ext cx="7938" cy="4762"/>
            </a:xfrm>
            <a:custGeom>
              <a:avLst/>
              <a:gdLst>
                <a:gd name="T0" fmla="*/ 0 w 3"/>
                <a:gd name="T1" fmla="*/ 2 h 2"/>
                <a:gd name="T2" fmla="*/ 3 w 3"/>
                <a:gd name="T3" fmla="*/ 0 h 2"/>
                <a:gd name="T4" fmla="*/ 0 w 3"/>
                <a:gd name="T5" fmla="*/ 2 h 2"/>
              </a:gdLst>
              <a:ahLst/>
              <a:cxnLst>
                <a:cxn ang="0">
                  <a:pos x="T0" y="T1"/>
                </a:cxn>
                <a:cxn ang="0">
                  <a:pos x="T2" y="T3"/>
                </a:cxn>
                <a:cxn ang="0">
                  <a:pos x="T4" y="T5"/>
                </a:cxn>
              </a:cxnLst>
              <a:rect l="0" t="0" r="r" b="b"/>
              <a:pathLst>
                <a:path w="3" h="2">
                  <a:moveTo>
                    <a:pt x="0" y="2"/>
                  </a:moveTo>
                  <a:cubicBezTo>
                    <a:pt x="1" y="1"/>
                    <a:pt x="2" y="1"/>
                    <a:pt x="3" y="0"/>
                  </a:cubicBezTo>
                  <a:cubicBezTo>
                    <a:pt x="2" y="0"/>
                    <a:pt x="1"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33"/>
            <p:cNvSpPr>
              <a:spLocks noEditPoints="1"/>
            </p:cNvSpPr>
            <p:nvPr/>
          </p:nvSpPr>
          <p:spPr bwMode="auto">
            <a:xfrm>
              <a:off x="2768600" y="1441451"/>
              <a:ext cx="1839913" cy="1855787"/>
            </a:xfrm>
            <a:custGeom>
              <a:avLst/>
              <a:gdLst>
                <a:gd name="T0" fmla="*/ 471 w 745"/>
                <a:gd name="T1" fmla="*/ 373 h 751"/>
                <a:gd name="T2" fmla="*/ 480 w 745"/>
                <a:gd name="T3" fmla="*/ 50 h 751"/>
                <a:gd name="T4" fmla="*/ 290 w 745"/>
                <a:gd name="T5" fmla="*/ 52 h 751"/>
                <a:gd name="T6" fmla="*/ 152 w 745"/>
                <a:gd name="T7" fmla="*/ 293 h 751"/>
                <a:gd name="T8" fmla="*/ 69 w 745"/>
                <a:gd name="T9" fmla="*/ 365 h 751"/>
                <a:gd name="T10" fmla="*/ 195 w 745"/>
                <a:gd name="T11" fmla="*/ 407 h 751"/>
                <a:gd name="T12" fmla="*/ 178 w 745"/>
                <a:gd name="T13" fmla="*/ 375 h 751"/>
                <a:gd name="T14" fmla="*/ 298 w 745"/>
                <a:gd name="T15" fmla="*/ 373 h 751"/>
                <a:gd name="T16" fmla="*/ 419 w 745"/>
                <a:gd name="T17" fmla="*/ 624 h 751"/>
                <a:gd name="T18" fmla="*/ 589 w 745"/>
                <a:gd name="T19" fmla="*/ 612 h 751"/>
                <a:gd name="T20" fmla="*/ 450 w 745"/>
                <a:gd name="T21" fmla="*/ 394 h 751"/>
                <a:gd name="T22" fmla="*/ 417 w 745"/>
                <a:gd name="T23" fmla="*/ 418 h 751"/>
                <a:gd name="T24" fmla="*/ 670 w 745"/>
                <a:gd name="T25" fmla="*/ 114 h 751"/>
                <a:gd name="T26" fmla="*/ 561 w 745"/>
                <a:gd name="T27" fmla="*/ 143 h 751"/>
                <a:gd name="T28" fmla="*/ 382 w 745"/>
                <a:gd name="T29" fmla="*/ 367 h 751"/>
                <a:gd name="T30" fmla="*/ 637 w 745"/>
                <a:gd name="T31" fmla="*/ 63 h 751"/>
                <a:gd name="T32" fmla="*/ 383 w 745"/>
                <a:gd name="T33" fmla="*/ 258 h 751"/>
                <a:gd name="T34" fmla="*/ 555 w 745"/>
                <a:gd name="T35" fmla="*/ 24 h 751"/>
                <a:gd name="T36" fmla="*/ 476 w 745"/>
                <a:gd name="T37" fmla="*/ 61 h 751"/>
                <a:gd name="T38" fmla="*/ 285 w 745"/>
                <a:gd name="T39" fmla="*/ 339 h 751"/>
                <a:gd name="T40" fmla="*/ 417 w 745"/>
                <a:gd name="T41" fmla="*/ 139 h 751"/>
                <a:gd name="T42" fmla="*/ 386 w 745"/>
                <a:gd name="T43" fmla="*/ 121 h 751"/>
                <a:gd name="T44" fmla="*/ 343 w 745"/>
                <a:gd name="T45" fmla="*/ 84 h 751"/>
                <a:gd name="T46" fmla="*/ 178 w 745"/>
                <a:gd name="T47" fmla="*/ 291 h 751"/>
                <a:gd name="T48" fmla="*/ 291 w 745"/>
                <a:gd name="T49" fmla="*/ 56 h 751"/>
                <a:gd name="T50" fmla="*/ 252 w 745"/>
                <a:gd name="T51" fmla="*/ 61 h 751"/>
                <a:gd name="T52" fmla="*/ 158 w 745"/>
                <a:gd name="T53" fmla="*/ 102 h 751"/>
                <a:gd name="T54" fmla="*/ 138 w 745"/>
                <a:gd name="T55" fmla="*/ 185 h 751"/>
                <a:gd name="T56" fmla="*/ 171 w 745"/>
                <a:gd name="T57" fmla="*/ 233 h 751"/>
                <a:gd name="T58" fmla="*/ 102 w 745"/>
                <a:gd name="T59" fmla="*/ 354 h 751"/>
                <a:gd name="T60" fmla="*/ 111 w 745"/>
                <a:gd name="T61" fmla="*/ 358 h 751"/>
                <a:gd name="T62" fmla="*/ 10 w 745"/>
                <a:gd name="T63" fmla="*/ 381 h 751"/>
                <a:gd name="T64" fmla="*/ 148 w 745"/>
                <a:gd name="T65" fmla="*/ 411 h 751"/>
                <a:gd name="T66" fmla="*/ 121 w 745"/>
                <a:gd name="T67" fmla="*/ 419 h 751"/>
                <a:gd name="T68" fmla="*/ 72 w 745"/>
                <a:gd name="T69" fmla="*/ 424 h 751"/>
                <a:gd name="T70" fmla="*/ 150 w 745"/>
                <a:gd name="T71" fmla="*/ 320 h 751"/>
                <a:gd name="T72" fmla="*/ 173 w 745"/>
                <a:gd name="T73" fmla="*/ 367 h 751"/>
                <a:gd name="T74" fmla="*/ 213 w 745"/>
                <a:gd name="T75" fmla="*/ 351 h 751"/>
                <a:gd name="T76" fmla="*/ 245 w 745"/>
                <a:gd name="T77" fmla="*/ 266 h 751"/>
                <a:gd name="T78" fmla="*/ 292 w 745"/>
                <a:gd name="T79" fmla="*/ 214 h 751"/>
                <a:gd name="T80" fmla="*/ 305 w 745"/>
                <a:gd name="T81" fmla="*/ 261 h 751"/>
                <a:gd name="T82" fmla="*/ 382 w 745"/>
                <a:gd name="T83" fmla="*/ 190 h 751"/>
                <a:gd name="T84" fmla="*/ 316 w 745"/>
                <a:gd name="T85" fmla="*/ 316 h 751"/>
                <a:gd name="T86" fmla="*/ 317 w 745"/>
                <a:gd name="T87" fmla="*/ 374 h 751"/>
                <a:gd name="T88" fmla="*/ 375 w 745"/>
                <a:gd name="T89" fmla="*/ 359 h 751"/>
                <a:gd name="T90" fmla="*/ 387 w 745"/>
                <a:gd name="T91" fmla="*/ 430 h 751"/>
                <a:gd name="T92" fmla="*/ 619 w 745"/>
                <a:gd name="T93" fmla="*/ 290 h 751"/>
                <a:gd name="T94" fmla="*/ 420 w 745"/>
                <a:gd name="T95" fmla="*/ 479 h 751"/>
                <a:gd name="T96" fmla="*/ 474 w 745"/>
                <a:gd name="T97" fmla="*/ 400 h 751"/>
                <a:gd name="T98" fmla="*/ 463 w 745"/>
                <a:gd name="T99" fmla="*/ 491 h 751"/>
                <a:gd name="T100" fmla="*/ 676 w 745"/>
                <a:gd name="T101" fmla="*/ 267 h 751"/>
                <a:gd name="T102" fmla="*/ 563 w 745"/>
                <a:gd name="T103" fmla="*/ 460 h 751"/>
                <a:gd name="T104" fmla="*/ 635 w 745"/>
                <a:gd name="T105" fmla="*/ 363 h 751"/>
                <a:gd name="T106" fmla="*/ 423 w 745"/>
                <a:gd name="T107" fmla="*/ 621 h 751"/>
                <a:gd name="T108" fmla="*/ 681 w 745"/>
                <a:gd name="T109" fmla="*/ 384 h 751"/>
                <a:gd name="T110" fmla="*/ 646 w 745"/>
                <a:gd name="T111" fmla="*/ 393 h 751"/>
                <a:gd name="T112" fmla="*/ 572 w 745"/>
                <a:gd name="T113" fmla="*/ 495 h 751"/>
                <a:gd name="T114" fmla="*/ 450 w 745"/>
                <a:gd name="T115" fmla="*/ 691 h 751"/>
                <a:gd name="T116" fmla="*/ 470 w 745"/>
                <a:gd name="T117" fmla="*/ 726 h 751"/>
                <a:gd name="T118" fmla="*/ 602 w 745"/>
                <a:gd name="T119" fmla="*/ 601 h 751"/>
                <a:gd name="T120" fmla="*/ 588 w 745"/>
                <a:gd name="T121" fmla="*/ 575 h 751"/>
                <a:gd name="T122" fmla="*/ 681 w 745"/>
                <a:gd name="T123" fmla="*/ 387 h 751"/>
                <a:gd name="T124" fmla="*/ 687 w 745"/>
                <a:gd name="T125" fmla="*/ 249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45" h="751">
                  <a:moveTo>
                    <a:pt x="742" y="123"/>
                  </a:moveTo>
                  <a:cubicBezTo>
                    <a:pt x="742" y="122"/>
                    <a:pt x="741" y="121"/>
                    <a:pt x="740" y="121"/>
                  </a:cubicBezTo>
                  <a:cubicBezTo>
                    <a:pt x="721" y="122"/>
                    <a:pt x="706" y="129"/>
                    <a:pt x="688" y="135"/>
                  </a:cubicBezTo>
                  <a:cubicBezTo>
                    <a:pt x="687" y="136"/>
                    <a:pt x="687" y="138"/>
                    <a:pt x="689" y="137"/>
                  </a:cubicBezTo>
                  <a:cubicBezTo>
                    <a:pt x="697" y="135"/>
                    <a:pt x="706" y="132"/>
                    <a:pt x="715" y="129"/>
                  </a:cubicBezTo>
                  <a:cubicBezTo>
                    <a:pt x="716" y="130"/>
                    <a:pt x="718" y="131"/>
                    <a:pt x="719" y="132"/>
                  </a:cubicBezTo>
                  <a:cubicBezTo>
                    <a:pt x="661" y="177"/>
                    <a:pt x="613" y="239"/>
                    <a:pt x="563" y="292"/>
                  </a:cubicBezTo>
                  <a:cubicBezTo>
                    <a:pt x="558" y="298"/>
                    <a:pt x="552" y="304"/>
                    <a:pt x="546" y="311"/>
                  </a:cubicBezTo>
                  <a:cubicBezTo>
                    <a:pt x="593" y="252"/>
                    <a:pt x="644" y="196"/>
                    <a:pt x="695" y="140"/>
                  </a:cubicBezTo>
                  <a:cubicBezTo>
                    <a:pt x="696" y="138"/>
                    <a:pt x="694" y="136"/>
                    <a:pt x="693" y="137"/>
                  </a:cubicBezTo>
                  <a:cubicBezTo>
                    <a:pt x="642" y="192"/>
                    <a:pt x="590" y="245"/>
                    <a:pt x="541" y="301"/>
                  </a:cubicBezTo>
                  <a:cubicBezTo>
                    <a:pt x="517" y="329"/>
                    <a:pt x="493" y="357"/>
                    <a:pt x="469" y="385"/>
                  </a:cubicBezTo>
                  <a:cubicBezTo>
                    <a:pt x="458" y="399"/>
                    <a:pt x="448" y="413"/>
                    <a:pt x="437" y="426"/>
                  </a:cubicBezTo>
                  <a:cubicBezTo>
                    <a:pt x="433" y="431"/>
                    <a:pt x="430" y="435"/>
                    <a:pt x="426" y="440"/>
                  </a:cubicBezTo>
                  <a:cubicBezTo>
                    <a:pt x="425" y="444"/>
                    <a:pt x="423" y="448"/>
                    <a:pt x="421" y="451"/>
                  </a:cubicBezTo>
                  <a:cubicBezTo>
                    <a:pt x="427" y="444"/>
                    <a:pt x="433" y="436"/>
                    <a:pt x="439" y="428"/>
                  </a:cubicBezTo>
                  <a:cubicBezTo>
                    <a:pt x="466" y="396"/>
                    <a:pt x="492" y="363"/>
                    <a:pt x="519" y="332"/>
                  </a:cubicBezTo>
                  <a:cubicBezTo>
                    <a:pt x="571" y="270"/>
                    <a:pt x="630" y="209"/>
                    <a:pt x="681" y="150"/>
                  </a:cubicBezTo>
                  <a:cubicBezTo>
                    <a:pt x="631" y="207"/>
                    <a:pt x="581" y="262"/>
                    <a:pt x="534" y="321"/>
                  </a:cubicBezTo>
                  <a:cubicBezTo>
                    <a:pt x="529" y="327"/>
                    <a:pt x="525" y="332"/>
                    <a:pt x="521" y="338"/>
                  </a:cubicBezTo>
                  <a:cubicBezTo>
                    <a:pt x="478" y="385"/>
                    <a:pt x="436" y="434"/>
                    <a:pt x="399" y="485"/>
                  </a:cubicBezTo>
                  <a:cubicBezTo>
                    <a:pt x="399" y="485"/>
                    <a:pt x="399" y="486"/>
                    <a:pt x="399" y="486"/>
                  </a:cubicBezTo>
                  <a:cubicBezTo>
                    <a:pt x="398" y="481"/>
                    <a:pt x="396" y="476"/>
                    <a:pt x="395" y="472"/>
                  </a:cubicBezTo>
                  <a:cubicBezTo>
                    <a:pt x="395" y="472"/>
                    <a:pt x="395" y="472"/>
                    <a:pt x="396" y="472"/>
                  </a:cubicBezTo>
                  <a:cubicBezTo>
                    <a:pt x="405" y="467"/>
                    <a:pt x="413" y="460"/>
                    <a:pt x="420" y="452"/>
                  </a:cubicBezTo>
                  <a:cubicBezTo>
                    <a:pt x="416" y="457"/>
                    <a:pt x="411" y="458"/>
                    <a:pt x="404" y="457"/>
                  </a:cubicBezTo>
                  <a:cubicBezTo>
                    <a:pt x="409" y="449"/>
                    <a:pt x="415" y="441"/>
                    <a:pt x="421" y="433"/>
                  </a:cubicBezTo>
                  <a:cubicBezTo>
                    <a:pt x="438" y="415"/>
                    <a:pt x="455" y="394"/>
                    <a:pt x="471" y="373"/>
                  </a:cubicBezTo>
                  <a:cubicBezTo>
                    <a:pt x="495" y="346"/>
                    <a:pt x="521" y="320"/>
                    <a:pt x="544" y="293"/>
                  </a:cubicBezTo>
                  <a:cubicBezTo>
                    <a:pt x="568" y="264"/>
                    <a:pt x="592" y="236"/>
                    <a:pt x="617" y="208"/>
                  </a:cubicBezTo>
                  <a:cubicBezTo>
                    <a:pt x="638" y="185"/>
                    <a:pt x="661" y="167"/>
                    <a:pt x="676" y="139"/>
                  </a:cubicBezTo>
                  <a:cubicBezTo>
                    <a:pt x="677" y="138"/>
                    <a:pt x="676" y="137"/>
                    <a:pt x="675" y="137"/>
                  </a:cubicBezTo>
                  <a:cubicBezTo>
                    <a:pt x="667" y="137"/>
                    <a:pt x="654" y="154"/>
                    <a:pt x="650" y="159"/>
                  </a:cubicBezTo>
                  <a:cubicBezTo>
                    <a:pt x="649" y="160"/>
                    <a:pt x="648" y="161"/>
                    <a:pt x="647" y="162"/>
                  </a:cubicBezTo>
                  <a:cubicBezTo>
                    <a:pt x="656" y="151"/>
                    <a:pt x="665" y="139"/>
                    <a:pt x="672" y="127"/>
                  </a:cubicBezTo>
                  <a:cubicBezTo>
                    <a:pt x="674" y="134"/>
                    <a:pt x="678" y="141"/>
                    <a:pt x="686" y="142"/>
                  </a:cubicBezTo>
                  <a:cubicBezTo>
                    <a:pt x="688" y="143"/>
                    <a:pt x="688" y="140"/>
                    <a:pt x="687" y="140"/>
                  </a:cubicBezTo>
                  <a:cubicBezTo>
                    <a:pt x="661" y="127"/>
                    <a:pt x="687" y="51"/>
                    <a:pt x="643" y="61"/>
                  </a:cubicBezTo>
                  <a:cubicBezTo>
                    <a:pt x="643" y="61"/>
                    <a:pt x="643" y="61"/>
                    <a:pt x="643" y="61"/>
                  </a:cubicBezTo>
                  <a:cubicBezTo>
                    <a:pt x="644" y="59"/>
                    <a:pt x="642" y="57"/>
                    <a:pt x="641" y="59"/>
                  </a:cubicBezTo>
                  <a:cubicBezTo>
                    <a:pt x="640" y="59"/>
                    <a:pt x="640" y="59"/>
                    <a:pt x="640" y="59"/>
                  </a:cubicBezTo>
                  <a:cubicBezTo>
                    <a:pt x="639" y="54"/>
                    <a:pt x="637" y="50"/>
                    <a:pt x="635" y="45"/>
                  </a:cubicBezTo>
                  <a:cubicBezTo>
                    <a:pt x="635" y="45"/>
                    <a:pt x="634" y="44"/>
                    <a:pt x="634" y="44"/>
                  </a:cubicBezTo>
                  <a:cubicBezTo>
                    <a:pt x="605" y="0"/>
                    <a:pt x="507" y="14"/>
                    <a:pt x="521" y="62"/>
                  </a:cubicBezTo>
                  <a:cubicBezTo>
                    <a:pt x="513" y="71"/>
                    <a:pt x="504" y="80"/>
                    <a:pt x="496" y="89"/>
                  </a:cubicBezTo>
                  <a:cubicBezTo>
                    <a:pt x="495" y="91"/>
                    <a:pt x="493" y="93"/>
                    <a:pt x="491" y="95"/>
                  </a:cubicBezTo>
                  <a:cubicBezTo>
                    <a:pt x="489" y="97"/>
                    <a:pt x="487" y="100"/>
                    <a:pt x="484" y="102"/>
                  </a:cubicBezTo>
                  <a:cubicBezTo>
                    <a:pt x="494" y="90"/>
                    <a:pt x="503" y="77"/>
                    <a:pt x="512" y="64"/>
                  </a:cubicBezTo>
                  <a:cubicBezTo>
                    <a:pt x="513" y="64"/>
                    <a:pt x="513" y="65"/>
                    <a:pt x="514" y="65"/>
                  </a:cubicBezTo>
                  <a:cubicBezTo>
                    <a:pt x="515" y="67"/>
                    <a:pt x="517" y="65"/>
                    <a:pt x="516" y="64"/>
                  </a:cubicBezTo>
                  <a:cubicBezTo>
                    <a:pt x="513" y="57"/>
                    <a:pt x="506" y="51"/>
                    <a:pt x="498" y="49"/>
                  </a:cubicBezTo>
                  <a:cubicBezTo>
                    <a:pt x="498" y="48"/>
                    <a:pt x="497" y="48"/>
                    <a:pt x="497" y="48"/>
                  </a:cubicBezTo>
                  <a:cubicBezTo>
                    <a:pt x="495" y="48"/>
                    <a:pt x="492" y="47"/>
                    <a:pt x="490" y="47"/>
                  </a:cubicBezTo>
                  <a:cubicBezTo>
                    <a:pt x="490" y="46"/>
                    <a:pt x="488" y="46"/>
                    <a:pt x="487" y="47"/>
                  </a:cubicBezTo>
                  <a:cubicBezTo>
                    <a:pt x="487" y="47"/>
                    <a:pt x="487" y="48"/>
                    <a:pt x="487" y="48"/>
                  </a:cubicBezTo>
                  <a:cubicBezTo>
                    <a:pt x="484" y="48"/>
                    <a:pt x="482" y="49"/>
                    <a:pt x="480" y="50"/>
                  </a:cubicBezTo>
                  <a:cubicBezTo>
                    <a:pt x="478" y="52"/>
                    <a:pt x="474" y="58"/>
                    <a:pt x="472" y="58"/>
                  </a:cubicBezTo>
                  <a:cubicBezTo>
                    <a:pt x="469" y="58"/>
                    <a:pt x="466" y="58"/>
                    <a:pt x="464" y="60"/>
                  </a:cubicBezTo>
                  <a:cubicBezTo>
                    <a:pt x="460" y="62"/>
                    <a:pt x="461" y="70"/>
                    <a:pt x="460" y="74"/>
                  </a:cubicBezTo>
                  <a:cubicBezTo>
                    <a:pt x="459" y="74"/>
                    <a:pt x="459" y="73"/>
                    <a:pt x="458" y="72"/>
                  </a:cubicBezTo>
                  <a:cubicBezTo>
                    <a:pt x="456" y="71"/>
                    <a:pt x="454" y="73"/>
                    <a:pt x="455" y="75"/>
                  </a:cubicBezTo>
                  <a:cubicBezTo>
                    <a:pt x="461" y="79"/>
                    <a:pt x="465" y="85"/>
                    <a:pt x="470" y="91"/>
                  </a:cubicBezTo>
                  <a:cubicBezTo>
                    <a:pt x="473" y="96"/>
                    <a:pt x="477" y="98"/>
                    <a:pt x="471" y="96"/>
                  </a:cubicBezTo>
                  <a:cubicBezTo>
                    <a:pt x="464" y="92"/>
                    <a:pt x="456" y="90"/>
                    <a:pt x="448" y="88"/>
                  </a:cubicBezTo>
                  <a:cubicBezTo>
                    <a:pt x="440" y="86"/>
                    <a:pt x="430" y="87"/>
                    <a:pt x="428" y="96"/>
                  </a:cubicBezTo>
                  <a:cubicBezTo>
                    <a:pt x="428" y="99"/>
                    <a:pt x="429" y="104"/>
                    <a:pt x="430" y="107"/>
                  </a:cubicBezTo>
                  <a:cubicBezTo>
                    <a:pt x="430" y="106"/>
                    <a:pt x="429" y="106"/>
                    <a:pt x="428" y="105"/>
                  </a:cubicBezTo>
                  <a:cubicBezTo>
                    <a:pt x="428" y="105"/>
                    <a:pt x="428" y="105"/>
                    <a:pt x="428" y="105"/>
                  </a:cubicBezTo>
                  <a:cubicBezTo>
                    <a:pt x="426" y="103"/>
                    <a:pt x="423" y="102"/>
                    <a:pt x="421" y="101"/>
                  </a:cubicBezTo>
                  <a:cubicBezTo>
                    <a:pt x="402" y="94"/>
                    <a:pt x="383" y="106"/>
                    <a:pt x="366" y="115"/>
                  </a:cubicBezTo>
                  <a:cubicBezTo>
                    <a:pt x="366" y="115"/>
                    <a:pt x="366" y="114"/>
                    <a:pt x="365" y="114"/>
                  </a:cubicBezTo>
                  <a:cubicBezTo>
                    <a:pt x="365" y="114"/>
                    <a:pt x="365" y="114"/>
                    <a:pt x="366" y="114"/>
                  </a:cubicBezTo>
                  <a:cubicBezTo>
                    <a:pt x="367" y="112"/>
                    <a:pt x="365" y="111"/>
                    <a:pt x="363" y="112"/>
                  </a:cubicBezTo>
                  <a:cubicBezTo>
                    <a:pt x="361" y="109"/>
                    <a:pt x="360" y="106"/>
                    <a:pt x="358" y="104"/>
                  </a:cubicBezTo>
                  <a:cubicBezTo>
                    <a:pt x="358" y="103"/>
                    <a:pt x="357" y="101"/>
                    <a:pt x="356" y="101"/>
                  </a:cubicBezTo>
                  <a:cubicBezTo>
                    <a:pt x="349" y="89"/>
                    <a:pt x="343" y="76"/>
                    <a:pt x="332" y="67"/>
                  </a:cubicBezTo>
                  <a:cubicBezTo>
                    <a:pt x="332" y="65"/>
                    <a:pt x="332" y="65"/>
                    <a:pt x="331" y="65"/>
                  </a:cubicBezTo>
                  <a:cubicBezTo>
                    <a:pt x="329" y="63"/>
                    <a:pt x="327" y="62"/>
                    <a:pt x="325" y="61"/>
                  </a:cubicBezTo>
                  <a:cubicBezTo>
                    <a:pt x="326" y="59"/>
                    <a:pt x="323" y="57"/>
                    <a:pt x="322" y="59"/>
                  </a:cubicBezTo>
                  <a:cubicBezTo>
                    <a:pt x="322" y="59"/>
                    <a:pt x="322" y="59"/>
                    <a:pt x="322" y="59"/>
                  </a:cubicBezTo>
                  <a:cubicBezTo>
                    <a:pt x="320" y="58"/>
                    <a:pt x="318" y="57"/>
                    <a:pt x="315" y="56"/>
                  </a:cubicBezTo>
                  <a:cubicBezTo>
                    <a:pt x="309" y="53"/>
                    <a:pt x="301" y="52"/>
                    <a:pt x="292" y="52"/>
                  </a:cubicBezTo>
                  <a:cubicBezTo>
                    <a:pt x="291" y="51"/>
                    <a:pt x="290" y="51"/>
                    <a:pt x="290" y="52"/>
                  </a:cubicBezTo>
                  <a:cubicBezTo>
                    <a:pt x="290" y="52"/>
                    <a:pt x="290" y="52"/>
                    <a:pt x="290" y="52"/>
                  </a:cubicBezTo>
                  <a:cubicBezTo>
                    <a:pt x="275" y="52"/>
                    <a:pt x="260" y="55"/>
                    <a:pt x="246" y="59"/>
                  </a:cubicBezTo>
                  <a:cubicBezTo>
                    <a:pt x="245" y="58"/>
                    <a:pt x="244" y="58"/>
                    <a:pt x="243" y="59"/>
                  </a:cubicBezTo>
                  <a:cubicBezTo>
                    <a:pt x="243" y="59"/>
                    <a:pt x="243" y="59"/>
                    <a:pt x="242" y="60"/>
                  </a:cubicBezTo>
                  <a:cubicBezTo>
                    <a:pt x="237" y="61"/>
                    <a:pt x="232" y="63"/>
                    <a:pt x="228" y="64"/>
                  </a:cubicBezTo>
                  <a:cubicBezTo>
                    <a:pt x="227" y="65"/>
                    <a:pt x="226" y="65"/>
                    <a:pt x="225" y="65"/>
                  </a:cubicBezTo>
                  <a:cubicBezTo>
                    <a:pt x="225" y="64"/>
                    <a:pt x="224" y="63"/>
                    <a:pt x="222" y="64"/>
                  </a:cubicBezTo>
                  <a:cubicBezTo>
                    <a:pt x="221" y="65"/>
                    <a:pt x="220" y="66"/>
                    <a:pt x="218" y="68"/>
                  </a:cubicBezTo>
                  <a:cubicBezTo>
                    <a:pt x="179" y="81"/>
                    <a:pt x="114" y="109"/>
                    <a:pt x="104" y="149"/>
                  </a:cubicBezTo>
                  <a:cubicBezTo>
                    <a:pt x="104" y="150"/>
                    <a:pt x="104" y="151"/>
                    <a:pt x="105" y="152"/>
                  </a:cubicBezTo>
                  <a:cubicBezTo>
                    <a:pt x="121" y="161"/>
                    <a:pt x="128" y="174"/>
                    <a:pt x="127" y="190"/>
                  </a:cubicBezTo>
                  <a:cubicBezTo>
                    <a:pt x="127" y="191"/>
                    <a:pt x="127" y="192"/>
                    <a:pt x="128" y="192"/>
                  </a:cubicBezTo>
                  <a:cubicBezTo>
                    <a:pt x="142" y="190"/>
                    <a:pt x="148" y="208"/>
                    <a:pt x="154" y="227"/>
                  </a:cubicBezTo>
                  <a:cubicBezTo>
                    <a:pt x="154" y="227"/>
                    <a:pt x="154" y="227"/>
                    <a:pt x="153" y="227"/>
                  </a:cubicBezTo>
                  <a:cubicBezTo>
                    <a:pt x="153" y="228"/>
                    <a:pt x="154" y="229"/>
                    <a:pt x="155" y="230"/>
                  </a:cubicBezTo>
                  <a:cubicBezTo>
                    <a:pt x="158" y="242"/>
                    <a:pt x="162" y="254"/>
                    <a:pt x="168" y="261"/>
                  </a:cubicBezTo>
                  <a:cubicBezTo>
                    <a:pt x="169" y="261"/>
                    <a:pt x="170" y="260"/>
                    <a:pt x="169" y="260"/>
                  </a:cubicBezTo>
                  <a:cubicBezTo>
                    <a:pt x="166" y="255"/>
                    <a:pt x="164" y="251"/>
                    <a:pt x="162" y="246"/>
                  </a:cubicBezTo>
                  <a:cubicBezTo>
                    <a:pt x="162" y="247"/>
                    <a:pt x="163" y="247"/>
                    <a:pt x="164" y="246"/>
                  </a:cubicBezTo>
                  <a:cubicBezTo>
                    <a:pt x="169" y="240"/>
                    <a:pt x="174" y="235"/>
                    <a:pt x="179" y="229"/>
                  </a:cubicBezTo>
                  <a:cubicBezTo>
                    <a:pt x="175" y="237"/>
                    <a:pt x="171" y="245"/>
                    <a:pt x="168" y="253"/>
                  </a:cubicBezTo>
                  <a:cubicBezTo>
                    <a:pt x="167" y="255"/>
                    <a:pt x="169" y="256"/>
                    <a:pt x="170" y="255"/>
                  </a:cubicBezTo>
                  <a:cubicBezTo>
                    <a:pt x="179" y="247"/>
                    <a:pt x="186" y="239"/>
                    <a:pt x="194" y="231"/>
                  </a:cubicBezTo>
                  <a:cubicBezTo>
                    <a:pt x="187" y="241"/>
                    <a:pt x="181" y="251"/>
                    <a:pt x="175" y="260"/>
                  </a:cubicBezTo>
                  <a:cubicBezTo>
                    <a:pt x="175" y="260"/>
                    <a:pt x="175" y="260"/>
                    <a:pt x="175" y="260"/>
                  </a:cubicBezTo>
                  <a:cubicBezTo>
                    <a:pt x="174" y="258"/>
                    <a:pt x="172" y="258"/>
                    <a:pt x="172" y="260"/>
                  </a:cubicBezTo>
                  <a:cubicBezTo>
                    <a:pt x="172" y="262"/>
                    <a:pt x="172" y="264"/>
                    <a:pt x="172" y="265"/>
                  </a:cubicBezTo>
                  <a:cubicBezTo>
                    <a:pt x="170" y="268"/>
                    <a:pt x="168" y="271"/>
                    <a:pt x="166" y="274"/>
                  </a:cubicBezTo>
                  <a:cubicBezTo>
                    <a:pt x="159" y="279"/>
                    <a:pt x="148" y="281"/>
                    <a:pt x="152" y="293"/>
                  </a:cubicBezTo>
                  <a:cubicBezTo>
                    <a:pt x="153" y="296"/>
                    <a:pt x="154" y="300"/>
                    <a:pt x="156" y="303"/>
                  </a:cubicBezTo>
                  <a:cubicBezTo>
                    <a:pt x="156" y="304"/>
                    <a:pt x="156" y="305"/>
                    <a:pt x="157" y="306"/>
                  </a:cubicBezTo>
                  <a:cubicBezTo>
                    <a:pt x="156" y="307"/>
                    <a:pt x="157" y="308"/>
                    <a:pt x="158" y="308"/>
                  </a:cubicBezTo>
                  <a:cubicBezTo>
                    <a:pt x="158" y="311"/>
                    <a:pt x="159" y="314"/>
                    <a:pt x="160" y="316"/>
                  </a:cubicBezTo>
                  <a:cubicBezTo>
                    <a:pt x="160" y="317"/>
                    <a:pt x="160" y="318"/>
                    <a:pt x="161" y="318"/>
                  </a:cubicBezTo>
                  <a:cubicBezTo>
                    <a:pt x="162" y="321"/>
                    <a:pt x="162" y="323"/>
                    <a:pt x="162" y="323"/>
                  </a:cubicBezTo>
                  <a:cubicBezTo>
                    <a:pt x="154" y="316"/>
                    <a:pt x="145" y="313"/>
                    <a:pt x="135" y="312"/>
                  </a:cubicBezTo>
                  <a:cubicBezTo>
                    <a:pt x="134" y="312"/>
                    <a:pt x="133" y="313"/>
                    <a:pt x="133" y="314"/>
                  </a:cubicBezTo>
                  <a:cubicBezTo>
                    <a:pt x="133" y="323"/>
                    <a:pt x="134" y="329"/>
                    <a:pt x="128" y="328"/>
                  </a:cubicBezTo>
                  <a:cubicBezTo>
                    <a:pt x="127" y="327"/>
                    <a:pt x="126" y="327"/>
                    <a:pt x="125" y="327"/>
                  </a:cubicBezTo>
                  <a:cubicBezTo>
                    <a:pt x="124" y="327"/>
                    <a:pt x="124" y="327"/>
                    <a:pt x="123" y="327"/>
                  </a:cubicBezTo>
                  <a:cubicBezTo>
                    <a:pt x="114" y="324"/>
                    <a:pt x="106" y="323"/>
                    <a:pt x="97" y="324"/>
                  </a:cubicBezTo>
                  <a:cubicBezTo>
                    <a:pt x="96" y="324"/>
                    <a:pt x="95" y="325"/>
                    <a:pt x="96" y="326"/>
                  </a:cubicBezTo>
                  <a:cubicBezTo>
                    <a:pt x="98" y="328"/>
                    <a:pt x="99" y="330"/>
                    <a:pt x="101" y="333"/>
                  </a:cubicBezTo>
                  <a:cubicBezTo>
                    <a:pt x="101" y="333"/>
                    <a:pt x="101" y="333"/>
                    <a:pt x="101" y="333"/>
                  </a:cubicBezTo>
                  <a:cubicBezTo>
                    <a:pt x="103" y="336"/>
                    <a:pt x="105" y="339"/>
                    <a:pt x="107" y="342"/>
                  </a:cubicBezTo>
                  <a:cubicBezTo>
                    <a:pt x="108" y="342"/>
                    <a:pt x="109" y="341"/>
                    <a:pt x="109" y="341"/>
                  </a:cubicBezTo>
                  <a:cubicBezTo>
                    <a:pt x="109" y="341"/>
                    <a:pt x="108" y="340"/>
                    <a:pt x="108" y="339"/>
                  </a:cubicBezTo>
                  <a:cubicBezTo>
                    <a:pt x="108" y="339"/>
                    <a:pt x="108" y="339"/>
                    <a:pt x="109" y="339"/>
                  </a:cubicBezTo>
                  <a:cubicBezTo>
                    <a:pt x="109" y="338"/>
                    <a:pt x="110" y="338"/>
                    <a:pt x="111" y="337"/>
                  </a:cubicBezTo>
                  <a:cubicBezTo>
                    <a:pt x="110" y="347"/>
                    <a:pt x="107" y="350"/>
                    <a:pt x="102" y="350"/>
                  </a:cubicBezTo>
                  <a:cubicBezTo>
                    <a:pt x="101" y="350"/>
                    <a:pt x="101" y="350"/>
                    <a:pt x="100" y="350"/>
                  </a:cubicBezTo>
                  <a:cubicBezTo>
                    <a:pt x="95" y="350"/>
                    <a:pt x="89" y="347"/>
                    <a:pt x="84" y="346"/>
                  </a:cubicBezTo>
                  <a:cubicBezTo>
                    <a:pt x="84" y="346"/>
                    <a:pt x="84" y="346"/>
                    <a:pt x="84" y="346"/>
                  </a:cubicBezTo>
                  <a:cubicBezTo>
                    <a:pt x="84" y="346"/>
                    <a:pt x="83" y="346"/>
                    <a:pt x="83" y="346"/>
                  </a:cubicBezTo>
                  <a:cubicBezTo>
                    <a:pt x="81" y="346"/>
                    <a:pt x="78" y="346"/>
                    <a:pt x="76" y="346"/>
                  </a:cubicBezTo>
                  <a:cubicBezTo>
                    <a:pt x="71" y="347"/>
                    <a:pt x="62" y="352"/>
                    <a:pt x="64" y="358"/>
                  </a:cubicBezTo>
                  <a:cubicBezTo>
                    <a:pt x="65" y="361"/>
                    <a:pt x="67" y="363"/>
                    <a:pt x="69" y="365"/>
                  </a:cubicBezTo>
                  <a:cubicBezTo>
                    <a:pt x="69" y="366"/>
                    <a:pt x="68" y="366"/>
                    <a:pt x="68" y="367"/>
                  </a:cubicBezTo>
                  <a:cubicBezTo>
                    <a:pt x="67" y="368"/>
                    <a:pt x="69" y="370"/>
                    <a:pt x="71" y="369"/>
                  </a:cubicBezTo>
                  <a:cubicBezTo>
                    <a:pt x="71" y="369"/>
                    <a:pt x="71" y="369"/>
                    <a:pt x="72" y="368"/>
                  </a:cubicBezTo>
                  <a:cubicBezTo>
                    <a:pt x="73" y="371"/>
                    <a:pt x="74" y="373"/>
                    <a:pt x="74" y="375"/>
                  </a:cubicBezTo>
                  <a:cubicBezTo>
                    <a:pt x="74" y="376"/>
                    <a:pt x="74" y="376"/>
                    <a:pt x="73" y="377"/>
                  </a:cubicBezTo>
                  <a:cubicBezTo>
                    <a:pt x="73" y="378"/>
                    <a:pt x="74" y="379"/>
                    <a:pt x="74" y="378"/>
                  </a:cubicBezTo>
                  <a:cubicBezTo>
                    <a:pt x="75" y="381"/>
                    <a:pt x="74" y="383"/>
                    <a:pt x="74" y="385"/>
                  </a:cubicBezTo>
                  <a:cubicBezTo>
                    <a:pt x="74" y="388"/>
                    <a:pt x="62" y="376"/>
                    <a:pt x="61" y="375"/>
                  </a:cubicBezTo>
                  <a:cubicBezTo>
                    <a:pt x="48" y="363"/>
                    <a:pt x="34" y="359"/>
                    <a:pt x="17" y="360"/>
                  </a:cubicBezTo>
                  <a:cubicBezTo>
                    <a:pt x="17" y="360"/>
                    <a:pt x="17" y="360"/>
                    <a:pt x="17" y="360"/>
                  </a:cubicBezTo>
                  <a:cubicBezTo>
                    <a:pt x="17" y="359"/>
                    <a:pt x="16" y="358"/>
                    <a:pt x="14" y="359"/>
                  </a:cubicBezTo>
                  <a:cubicBezTo>
                    <a:pt x="9" y="364"/>
                    <a:pt x="10" y="362"/>
                    <a:pt x="8" y="368"/>
                  </a:cubicBezTo>
                  <a:cubicBezTo>
                    <a:pt x="8" y="369"/>
                    <a:pt x="9" y="370"/>
                    <a:pt x="10" y="369"/>
                  </a:cubicBezTo>
                  <a:cubicBezTo>
                    <a:pt x="9" y="371"/>
                    <a:pt x="9" y="372"/>
                    <a:pt x="9" y="374"/>
                  </a:cubicBezTo>
                  <a:cubicBezTo>
                    <a:pt x="7" y="370"/>
                    <a:pt x="6" y="367"/>
                    <a:pt x="3" y="365"/>
                  </a:cubicBezTo>
                  <a:cubicBezTo>
                    <a:pt x="2" y="363"/>
                    <a:pt x="0" y="365"/>
                    <a:pt x="1" y="367"/>
                  </a:cubicBezTo>
                  <a:cubicBezTo>
                    <a:pt x="11" y="377"/>
                    <a:pt x="4" y="393"/>
                    <a:pt x="16" y="402"/>
                  </a:cubicBezTo>
                  <a:cubicBezTo>
                    <a:pt x="26" y="409"/>
                    <a:pt x="38" y="416"/>
                    <a:pt x="49" y="422"/>
                  </a:cubicBezTo>
                  <a:cubicBezTo>
                    <a:pt x="50" y="422"/>
                    <a:pt x="50" y="422"/>
                    <a:pt x="51" y="423"/>
                  </a:cubicBezTo>
                  <a:cubicBezTo>
                    <a:pt x="52" y="423"/>
                    <a:pt x="53" y="424"/>
                    <a:pt x="54" y="424"/>
                  </a:cubicBezTo>
                  <a:cubicBezTo>
                    <a:pt x="62" y="427"/>
                    <a:pt x="71" y="429"/>
                    <a:pt x="80" y="430"/>
                  </a:cubicBezTo>
                  <a:cubicBezTo>
                    <a:pt x="81" y="431"/>
                    <a:pt x="82" y="432"/>
                    <a:pt x="83" y="431"/>
                  </a:cubicBezTo>
                  <a:cubicBezTo>
                    <a:pt x="83" y="431"/>
                    <a:pt x="83" y="431"/>
                    <a:pt x="83" y="431"/>
                  </a:cubicBezTo>
                  <a:cubicBezTo>
                    <a:pt x="109" y="433"/>
                    <a:pt x="137" y="430"/>
                    <a:pt x="158" y="427"/>
                  </a:cubicBezTo>
                  <a:cubicBezTo>
                    <a:pt x="160" y="427"/>
                    <a:pt x="165" y="426"/>
                    <a:pt x="171" y="425"/>
                  </a:cubicBezTo>
                  <a:cubicBezTo>
                    <a:pt x="172" y="426"/>
                    <a:pt x="173" y="426"/>
                    <a:pt x="174" y="425"/>
                  </a:cubicBezTo>
                  <a:cubicBezTo>
                    <a:pt x="175" y="425"/>
                    <a:pt x="175" y="424"/>
                    <a:pt x="176" y="424"/>
                  </a:cubicBezTo>
                  <a:cubicBezTo>
                    <a:pt x="187" y="421"/>
                    <a:pt x="199" y="415"/>
                    <a:pt x="195" y="407"/>
                  </a:cubicBezTo>
                  <a:cubicBezTo>
                    <a:pt x="191" y="401"/>
                    <a:pt x="184" y="398"/>
                    <a:pt x="176" y="397"/>
                  </a:cubicBezTo>
                  <a:cubicBezTo>
                    <a:pt x="176" y="396"/>
                    <a:pt x="174" y="395"/>
                    <a:pt x="173" y="396"/>
                  </a:cubicBezTo>
                  <a:cubicBezTo>
                    <a:pt x="172" y="396"/>
                    <a:pt x="172" y="396"/>
                    <a:pt x="171" y="397"/>
                  </a:cubicBezTo>
                  <a:cubicBezTo>
                    <a:pt x="147" y="395"/>
                    <a:pt x="115" y="403"/>
                    <a:pt x="125" y="371"/>
                  </a:cubicBezTo>
                  <a:cubicBezTo>
                    <a:pt x="125" y="369"/>
                    <a:pt x="123" y="369"/>
                    <a:pt x="123" y="370"/>
                  </a:cubicBezTo>
                  <a:cubicBezTo>
                    <a:pt x="121" y="376"/>
                    <a:pt x="116" y="389"/>
                    <a:pt x="122" y="396"/>
                  </a:cubicBezTo>
                  <a:cubicBezTo>
                    <a:pt x="117" y="400"/>
                    <a:pt x="113" y="405"/>
                    <a:pt x="109" y="409"/>
                  </a:cubicBezTo>
                  <a:cubicBezTo>
                    <a:pt x="109" y="409"/>
                    <a:pt x="109" y="409"/>
                    <a:pt x="109" y="409"/>
                  </a:cubicBezTo>
                  <a:cubicBezTo>
                    <a:pt x="113" y="402"/>
                    <a:pt x="116" y="395"/>
                    <a:pt x="119" y="387"/>
                  </a:cubicBezTo>
                  <a:cubicBezTo>
                    <a:pt x="120" y="385"/>
                    <a:pt x="117" y="384"/>
                    <a:pt x="116" y="385"/>
                  </a:cubicBezTo>
                  <a:cubicBezTo>
                    <a:pt x="113" y="387"/>
                    <a:pt x="111" y="390"/>
                    <a:pt x="109" y="393"/>
                  </a:cubicBezTo>
                  <a:cubicBezTo>
                    <a:pt x="112" y="386"/>
                    <a:pt x="115" y="380"/>
                    <a:pt x="117" y="374"/>
                  </a:cubicBezTo>
                  <a:cubicBezTo>
                    <a:pt x="118" y="371"/>
                    <a:pt x="115" y="371"/>
                    <a:pt x="114" y="372"/>
                  </a:cubicBezTo>
                  <a:cubicBezTo>
                    <a:pt x="101" y="389"/>
                    <a:pt x="90" y="408"/>
                    <a:pt x="73" y="420"/>
                  </a:cubicBezTo>
                  <a:cubicBezTo>
                    <a:pt x="90" y="401"/>
                    <a:pt x="106" y="381"/>
                    <a:pt x="122" y="361"/>
                  </a:cubicBezTo>
                  <a:cubicBezTo>
                    <a:pt x="124" y="359"/>
                    <a:pt x="126" y="356"/>
                    <a:pt x="128" y="353"/>
                  </a:cubicBezTo>
                  <a:cubicBezTo>
                    <a:pt x="125" y="357"/>
                    <a:pt x="122" y="361"/>
                    <a:pt x="120" y="365"/>
                  </a:cubicBezTo>
                  <a:cubicBezTo>
                    <a:pt x="119" y="367"/>
                    <a:pt x="122" y="369"/>
                    <a:pt x="123" y="368"/>
                  </a:cubicBezTo>
                  <a:cubicBezTo>
                    <a:pt x="123" y="368"/>
                    <a:pt x="123" y="368"/>
                    <a:pt x="123" y="368"/>
                  </a:cubicBezTo>
                  <a:cubicBezTo>
                    <a:pt x="124" y="368"/>
                    <a:pt x="124" y="368"/>
                    <a:pt x="124" y="368"/>
                  </a:cubicBezTo>
                  <a:cubicBezTo>
                    <a:pt x="124" y="368"/>
                    <a:pt x="125" y="369"/>
                    <a:pt x="126" y="369"/>
                  </a:cubicBezTo>
                  <a:cubicBezTo>
                    <a:pt x="126" y="368"/>
                    <a:pt x="126" y="368"/>
                    <a:pt x="127" y="368"/>
                  </a:cubicBezTo>
                  <a:cubicBezTo>
                    <a:pt x="131" y="368"/>
                    <a:pt x="135" y="368"/>
                    <a:pt x="139" y="367"/>
                  </a:cubicBezTo>
                  <a:cubicBezTo>
                    <a:pt x="140" y="367"/>
                    <a:pt x="141" y="367"/>
                    <a:pt x="142" y="367"/>
                  </a:cubicBezTo>
                  <a:cubicBezTo>
                    <a:pt x="143" y="368"/>
                    <a:pt x="144" y="369"/>
                    <a:pt x="145" y="367"/>
                  </a:cubicBezTo>
                  <a:cubicBezTo>
                    <a:pt x="146" y="367"/>
                    <a:pt x="146" y="367"/>
                    <a:pt x="146" y="367"/>
                  </a:cubicBezTo>
                  <a:cubicBezTo>
                    <a:pt x="156" y="366"/>
                    <a:pt x="164" y="368"/>
                    <a:pt x="174" y="373"/>
                  </a:cubicBezTo>
                  <a:cubicBezTo>
                    <a:pt x="176" y="374"/>
                    <a:pt x="177" y="374"/>
                    <a:pt x="178" y="375"/>
                  </a:cubicBezTo>
                  <a:cubicBezTo>
                    <a:pt x="178" y="376"/>
                    <a:pt x="179" y="376"/>
                    <a:pt x="180" y="376"/>
                  </a:cubicBezTo>
                  <a:cubicBezTo>
                    <a:pt x="182" y="377"/>
                    <a:pt x="184" y="378"/>
                    <a:pt x="186" y="379"/>
                  </a:cubicBezTo>
                  <a:cubicBezTo>
                    <a:pt x="186" y="379"/>
                    <a:pt x="186" y="379"/>
                    <a:pt x="186" y="379"/>
                  </a:cubicBezTo>
                  <a:cubicBezTo>
                    <a:pt x="191" y="381"/>
                    <a:pt x="195" y="381"/>
                    <a:pt x="203" y="378"/>
                  </a:cubicBezTo>
                  <a:cubicBezTo>
                    <a:pt x="222" y="371"/>
                    <a:pt x="221" y="350"/>
                    <a:pt x="208" y="339"/>
                  </a:cubicBezTo>
                  <a:cubicBezTo>
                    <a:pt x="208" y="338"/>
                    <a:pt x="209" y="338"/>
                    <a:pt x="209" y="338"/>
                  </a:cubicBezTo>
                  <a:cubicBezTo>
                    <a:pt x="209" y="336"/>
                    <a:pt x="207" y="335"/>
                    <a:pt x="206" y="336"/>
                  </a:cubicBezTo>
                  <a:cubicBezTo>
                    <a:pt x="206" y="336"/>
                    <a:pt x="206" y="337"/>
                    <a:pt x="206" y="337"/>
                  </a:cubicBezTo>
                  <a:cubicBezTo>
                    <a:pt x="205" y="336"/>
                    <a:pt x="205" y="336"/>
                    <a:pt x="204" y="335"/>
                  </a:cubicBezTo>
                  <a:cubicBezTo>
                    <a:pt x="205" y="334"/>
                    <a:pt x="205" y="333"/>
                    <a:pt x="206" y="332"/>
                  </a:cubicBezTo>
                  <a:cubicBezTo>
                    <a:pt x="228" y="328"/>
                    <a:pt x="236" y="302"/>
                    <a:pt x="243" y="284"/>
                  </a:cubicBezTo>
                  <a:cubicBezTo>
                    <a:pt x="248" y="270"/>
                    <a:pt x="253" y="256"/>
                    <a:pt x="257" y="241"/>
                  </a:cubicBezTo>
                  <a:cubicBezTo>
                    <a:pt x="260" y="232"/>
                    <a:pt x="261" y="220"/>
                    <a:pt x="272" y="216"/>
                  </a:cubicBezTo>
                  <a:cubicBezTo>
                    <a:pt x="292" y="208"/>
                    <a:pt x="316" y="230"/>
                    <a:pt x="316" y="249"/>
                  </a:cubicBezTo>
                  <a:cubicBezTo>
                    <a:pt x="316" y="250"/>
                    <a:pt x="317" y="250"/>
                    <a:pt x="318" y="250"/>
                  </a:cubicBezTo>
                  <a:cubicBezTo>
                    <a:pt x="317" y="252"/>
                    <a:pt x="315" y="253"/>
                    <a:pt x="314" y="255"/>
                  </a:cubicBezTo>
                  <a:cubicBezTo>
                    <a:pt x="277" y="267"/>
                    <a:pt x="265" y="283"/>
                    <a:pt x="268" y="323"/>
                  </a:cubicBezTo>
                  <a:cubicBezTo>
                    <a:pt x="269" y="328"/>
                    <a:pt x="269" y="332"/>
                    <a:pt x="270" y="336"/>
                  </a:cubicBezTo>
                  <a:cubicBezTo>
                    <a:pt x="270" y="336"/>
                    <a:pt x="270" y="337"/>
                    <a:pt x="270" y="337"/>
                  </a:cubicBezTo>
                  <a:cubicBezTo>
                    <a:pt x="269" y="338"/>
                    <a:pt x="270" y="339"/>
                    <a:pt x="271" y="339"/>
                  </a:cubicBezTo>
                  <a:cubicBezTo>
                    <a:pt x="271" y="340"/>
                    <a:pt x="271" y="342"/>
                    <a:pt x="272" y="343"/>
                  </a:cubicBezTo>
                  <a:cubicBezTo>
                    <a:pt x="271" y="343"/>
                    <a:pt x="271" y="344"/>
                    <a:pt x="270" y="345"/>
                  </a:cubicBezTo>
                  <a:cubicBezTo>
                    <a:pt x="270" y="346"/>
                    <a:pt x="271" y="347"/>
                    <a:pt x="272" y="346"/>
                  </a:cubicBezTo>
                  <a:cubicBezTo>
                    <a:pt x="272" y="346"/>
                    <a:pt x="272" y="346"/>
                    <a:pt x="272" y="345"/>
                  </a:cubicBezTo>
                  <a:cubicBezTo>
                    <a:pt x="274" y="351"/>
                    <a:pt x="277" y="357"/>
                    <a:pt x="281" y="361"/>
                  </a:cubicBezTo>
                  <a:cubicBezTo>
                    <a:pt x="281" y="361"/>
                    <a:pt x="281" y="361"/>
                    <a:pt x="281" y="361"/>
                  </a:cubicBezTo>
                  <a:cubicBezTo>
                    <a:pt x="280" y="363"/>
                    <a:pt x="282" y="364"/>
                    <a:pt x="283" y="363"/>
                  </a:cubicBezTo>
                  <a:cubicBezTo>
                    <a:pt x="287" y="367"/>
                    <a:pt x="292" y="370"/>
                    <a:pt x="298" y="373"/>
                  </a:cubicBezTo>
                  <a:cubicBezTo>
                    <a:pt x="298" y="373"/>
                    <a:pt x="298" y="374"/>
                    <a:pt x="297" y="374"/>
                  </a:cubicBezTo>
                  <a:cubicBezTo>
                    <a:pt x="297" y="376"/>
                    <a:pt x="298" y="377"/>
                    <a:pt x="300" y="377"/>
                  </a:cubicBezTo>
                  <a:cubicBezTo>
                    <a:pt x="301" y="376"/>
                    <a:pt x="302" y="375"/>
                    <a:pt x="303" y="375"/>
                  </a:cubicBezTo>
                  <a:cubicBezTo>
                    <a:pt x="305" y="376"/>
                    <a:pt x="308" y="377"/>
                    <a:pt x="311" y="378"/>
                  </a:cubicBezTo>
                  <a:cubicBezTo>
                    <a:pt x="342" y="386"/>
                    <a:pt x="361" y="398"/>
                    <a:pt x="374" y="419"/>
                  </a:cubicBezTo>
                  <a:cubicBezTo>
                    <a:pt x="374" y="419"/>
                    <a:pt x="374" y="419"/>
                    <a:pt x="374" y="420"/>
                  </a:cubicBezTo>
                  <a:cubicBezTo>
                    <a:pt x="379" y="428"/>
                    <a:pt x="383" y="436"/>
                    <a:pt x="386" y="447"/>
                  </a:cubicBezTo>
                  <a:cubicBezTo>
                    <a:pt x="385" y="447"/>
                    <a:pt x="385" y="448"/>
                    <a:pt x="384" y="449"/>
                  </a:cubicBezTo>
                  <a:cubicBezTo>
                    <a:pt x="384" y="449"/>
                    <a:pt x="384" y="451"/>
                    <a:pt x="385" y="451"/>
                  </a:cubicBezTo>
                  <a:cubicBezTo>
                    <a:pt x="386" y="450"/>
                    <a:pt x="386" y="450"/>
                    <a:pt x="386" y="450"/>
                  </a:cubicBezTo>
                  <a:cubicBezTo>
                    <a:pt x="387" y="453"/>
                    <a:pt x="388" y="455"/>
                    <a:pt x="388" y="458"/>
                  </a:cubicBezTo>
                  <a:cubicBezTo>
                    <a:pt x="390" y="467"/>
                    <a:pt x="396" y="482"/>
                    <a:pt x="400" y="496"/>
                  </a:cubicBezTo>
                  <a:cubicBezTo>
                    <a:pt x="400" y="497"/>
                    <a:pt x="399" y="497"/>
                    <a:pt x="398" y="498"/>
                  </a:cubicBezTo>
                  <a:cubicBezTo>
                    <a:pt x="397" y="500"/>
                    <a:pt x="399" y="502"/>
                    <a:pt x="401" y="500"/>
                  </a:cubicBezTo>
                  <a:cubicBezTo>
                    <a:pt x="401" y="500"/>
                    <a:pt x="401" y="500"/>
                    <a:pt x="401" y="499"/>
                  </a:cubicBezTo>
                  <a:cubicBezTo>
                    <a:pt x="402" y="501"/>
                    <a:pt x="402" y="504"/>
                    <a:pt x="403" y="506"/>
                  </a:cubicBezTo>
                  <a:cubicBezTo>
                    <a:pt x="402" y="507"/>
                    <a:pt x="401" y="508"/>
                    <a:pt x="400" y="509"/>
                  </a:cubicBezTo>
                  <a:cubicBezTo>
                    <a:pt x="399" y="510"/>
                    <a:pt x="400" y="512"/>
                    <a:pt x="401" y="512"/>
                  </a:cubicBezTo>
                  <a:cubicBezTo>
                    <a:pt x="402" y="511"/>
                    <a:pt x="403" y="511"/>
                    <a:pt x="404" y="510"/>
                  </a:cubicBezTo>
                  <a:cubicBezTo>
                    <a:pt x="406" y="520"/>
                    <a:pt x="407" y="528"/>
                    <a:pt x="404" y="534"/>
                  </a:cubicBezTo>
                  <a:cubicBezTo>
                    <a:pt x="395" y="554"/>
                    <a:pt x="423" y="561"/>
                    <a:pt x="437" y="557"/>
                  </a:cubicBezTo>
                  <a:cubicBezTo>
                    <a:pt x="435" y="567"/>
                    <a:pt x="430" y="575"/>
                    <a:pt x="425" y="583"/>
                  </a:cubicBezTo>
                  <a:cubicBezTo>
                    <a:pt x="424" y="584"/>
                    <a:pt x="424" y="585"/>
                    <a:pt x="423" y="586"/>
                  </a:cubicBezTo>
                  <a:cubicBezTo>
                    <a:pt x="422" y="586"/>
                    <a:pt x="422" y="587"/>
                    <a:pt x="423" y="587"/>
                  </a:cubicBezTo>
                  <a:cubicBezTo>
                    <a:pt x="421" y="591"/>
                    <a:pt x="420" y="594"/>
                    <a:pt x="419" y="598"/>
                  </a:cubicBezTo>
                  <a:cubicBezTo>
                    <a:pt x="417" y="605"/>
                    <a:pt x="417" y="613"/>
                    <a:pt x="419" y="620"/>
                  </a:cubicBezTo>
                  <a:cubicBezTo>
                    <a:pt x="418" y="621"/>
                    <a:pt x="418" y="621"/>
                    <a:pt x="418" y="621"/>
                  </a:cubicBezTo>
                  <a:cubicBezTo>
                    <a:pt x="417" y="622"/>
                    <a:pt x="418" y="623"/>
                    <a:pt x="419" y="624"/>
                  </a:cubicBezTo>
                  <a:cubicBezTo>
                    <a:pt x="420" y="627"/>
                    <a:pt x="421" y="630"/>
                    <a:pt x="421" y="634"/>
                  </a:cubicBezTo>
                  <a:cubicBezTo>
                    <a:pt x="421" y="634"/>
                    <a:pt x="421" y="635"/>
                    <a:pt x="422" y="635"/>
                  </a:cubicBezTo>
                  <a:cubicBezTo>
                    <a:pt x="422" y="638"/>
                    <a:pt x="423" y="640"/>
                    <a:pt x="423" y="643"/>
                  </a:cubicBezTo>
                  <a:cubicBezTo>
                    <a:pt x="428" y="662"/>
                    <a:pt x="436" y="680"/>
                    <a:pt x="447" y="696"/>
                  </a:cubicBezTo>
                  <a:cubicBezTo>
                    <a:pt x="447" y="696"/>
                    <a:pt x="447" y="696"/>
                    <a:pt x="447" y="696"/>
                  </a:cubicBezTo>
                  <a:cubicBezTo>
                    <a:pt x="446" y="698"/>
                    <a:pt x="447" y="699"/>
                    <a:pt x="448" y="699"/>
                  </a:cubicBezTo>
                  <a:cubicBezTo>
                    <a:pt x="451" y="702"/>
                    <a:pt x="453" y="705"/>
                    <a:pt x="455" y="709"/>
                  </a:cubicBezTo>
                  <a:cubicBezTo>
                    <a:pt x="455" y="709"/>
                    <a:pt x="456" y="710"/>
                    <a:pt x="456" y="710"/>
                  </a:cubicBezTo>
                  <a:cubicBezTo>
                    <a:pt x="455" y="712"/>
                    <a:pt x="453" y="713"/>
                    <a:pt x="452" y="715"/>
                  </a:cubicBezTo>
                  <a:cubicBezTo>
                    <a:pt x="451" y="717"/>
                    <a:pt x="454" y="718"/>
                    <a:pt x="455" y="717"/>
                  </a:cubicBezTo>
                  <a:cubicBezTo>
                    <a:pt x="456" y="716"/>
                    <a:pt x="457" y="715"/>
                    <a:pt x="458" y="714"/>
                  </a:cubicBezTo>
                  <a:cubicBezTo>
                    <a:pt x="459" y="716"/>
                    <a:pt x="461" y="718"/>
                    <a:pt x="462" y="720"/>
                  </a:cubicBezTo>
                  <a:cubicBezTo>
                    <a:pt x="462" y="720"/>
                    <a:pt x="461" y="721"/>
                    <a:pt x="461" y="721"/>
                  </a:cubicBezTo>
                  <a:cubicBezTo>
                    <a:pt x="460" y="722"/>
                    <a:pt x="462" y="724"/>
                    <a:pt x="464" y="723"/>
                  </a:cubicBezTo>
                  <a:cubicBezTo>
                    <a:pt x="465" y="725"/>
                    <a:pt x="466" y="726"/>
                    <a:pt x="467" y="728"/>
                  </a:cubicBezTo>
                  <a:cubicBezTo>
                    <a:pt x="466" y="729"/>
                    <a:pt x="466" y="729"/>
                    <a:pt x="465" y="730"/>
                  </a:cubicBezTo>
                  <a:cubicBezTo>
                    <a:pt x="464" y="731"/>
                    <a:pt x="466" y="732"/>
                    <a:pt x="467" y="731"/>
                  </a:cubicBezTo>
                  <a:cubicBezTo>
                    <a:pt x="467" y="731"/>
                    <a:pt x="467" y="730"/>
                    <a:pt x="468" y="730"/>
                  </a:cubicBezTo>
                  <a:cubicBezTo>
                    <a:pt x="470" y="732"/>
                    <a:pt x="471" y="734"/>
                    <a:pt x="473" y="736"/>
                  </a:cubicBezTo>
                  <a:cubicBezTo>
                    <a:pt x="473" y="737"/>
                    <a:pt x="472" y="738"/>
                    <a:pt x="472" y="738"/>
                  </a:cubicBezTo>
                  <a:cubicBezTo>
                    <a:pt x="471" y="740"/>
                    <a:pt x="473" y="742"/>
                    <a:pt x="475" y="741"/>
                  </a:cubicBezTo>
                  <a:cubicBezTo>
                    <a:pt x="475" y="740"/>
                    <a:pt x="476" y="740"/>
                    <a:pt x="477" y="739"/>
                  </a:cubicBezTo>
                  <a:cubicBezTo>
                    <a:pt x="478" y="740"/>
                    <a:pt x="478" y="741"/>
                    <a:pt x="480" y="741"/>
                  </a:cubicBezTo>
                  <a:cubicBezTo>
                    <a:pt x="496" y="751"/>
                    <a:pt x="510" y="746"/>
                    <a:pt x="515" y="727"/>
                  </a:cubicBezTo>
                  <a:cubicBezTo>
                    <a:pt x="522" y="699"/>
                    <a:pt x="512" y="676"/>
                    <a:pt x="535" y="650"/>
                  </a:cubicBezTo>
                  <a:cubicBezTo>
                    <a:pt x="549" y="634"/>
                    <a:pt x="567" y="621"/>
                    <a:pt x="586" y="610"/>
                  </a:cubicBezTo>
                  <a:cubicBezTo>
                    <a:pt x="586" y="610"/>
                    <a:pt x="586" y="610"/>
                    <a:pt x="586" y="610"/>
                  </a:cubicBezTo>
                  <a:cubicBezTo>
                    <a:pt x="585" y="612"/>
                    <a:pt x="588" y="613"/>
                    <a:pt x="589" y="612"/>
                  </a:cubicBezTo>
                  <a:cubicBezTo>
                    <a:pt x="591" y="610"/>
                    <a:pt x="594" y="607"/>
                    <a:pt x="596" y="604"/>
                  </a:cubicBezTo>
                  <a:cubicBezTo>
                    <a:pt x="597" y="604"/>
                    <a:pt x="598" y="603"/>
                    <a:pt x="600" y="602"/>
                  </a:cubicBezTo>
                  <a:cubicBezTo>
                    <a:pt x="600" y="603"/>
                    <a:pt x="600" y="603"/>
                    <a:pt x="601" y="603"/>
                  </a:cubicBezTo>
                  <a:cubicBezTo>
                    <a:pt x="611" y="602"/>
                    <a:pt x="621" y="599"/>
                    <a:pt x="631" y="594"/>
                  </a:cubicBezTo>
                  <a:cubicBezTo>
                    <a:pt x="630" y="595"/>
                    <a:pt x="630" y="596"/>
                    <a:pt x="629" y="597"/>
                  </a:cubicBezTo>
                  <a:cubicBezTo>
                    <a:pt x="628" y="599"/>
                    <a:pt x="631" y="601"/>
                    <a:pt x="632" y="599"/>
                  </a:cubicBezTo>
                  <a:cubicBezTo>
                    <a:pt x="635" y="596"/>
                    <a:pt x="637" y="592"/>
                    <a:pt x="640" y="589"/>
                  </a:cubicBezTo>
                  <a:cubicBezTo>
                    <a:pt x="677" y="564"/>
                    <a:pt x="701" y="514"/>
                    <a:pt x="663" y="482"/>
                  </a:cubicBezTo>
                  <a:cubicBezTo>
                    <a:pt x="672" y="473"/>
                    <a:pt x="676" y="446"/>
                    <a:pt x="685" y="441"/>
                  </a:cubicBezTo>
                  <a:cubicBezTo>
                    <a:pt x="685" y="441"/>
                    <a:pt x="686" y="440"/>
                    <a:pt x="685" y="439"/>
                  </a:cubicBezTo>
                  <a:cubicBezTo>
                    <a:pt x="684" y="437"/>
                    <a:pt x="683" y="435"/>
                    <a:pt x="682" y="433"/>
                  </a:cubicBezTo>
                  <a:cubicBezTo>
                    <a:pt x="682" y="432"/>
                    <a:pt x="682" y="432"/>
                    <a:pt x="681" y="431"/>
                  </a:cubicBezTo>
                  <a:cubicBezTo>
                    <a:pt x="679" y="427"/>
                    <a:pt x="678" y="423"/>
                    <a:pt x="677" y="420"/>
                  </a:cubicBezTo>
                  <a:cubicBezTo>
                    <a:pt x="677" y="419"/>
                    <a:pt x="678" y="418"/>
                    <a:pt x="679" y="417"/>
                  </a:cubicBezTo>
                  <a:cubicBezTo>
                    <a:pt x="679" y="415"/>
                    <a:pt x="677" y="414"/>
                    <a:pt x="676" y="415"/>
                  </a:cubicBezTo>
                  <a:cubicBezTo>
                    <a:pt x="676" y="415"/>
                    <a:pt x="676" y="415"/>
                    <a:pt x="676" y="416"/>
                  </a:cubicBezTo>
                  <a:cubicBezTo>
                    <a:pt x="675" y="407"/>
                    <a:pt x="682" y="407"/>
                    <a:pt x="691" y="406"/>
                  </a:cubicBezTo>
                  <a:cubicBezTo>
                    <a:pt x="692" y="406"/>
                    <a:pt x="692" y="404"/>
                    <a:pt x="692" y="404"/>
                  </a:cubicBezTo>
                  <a:cubicBezTo>
                    <a:pt x="687" y="378"/>
                    <a:pt x="679" y="357"/>
                    <a:pt x="691" y="333"/>
                  </a:cubicBezTo>
                  <a:cubicBezTo>
                    <a:pt x="692" y="331"/>
                    <a:pt x="688" y="302"/>
                    <a:pt x="687" y="305"/>
                  </a:cubicBezTo>
                  <a:cubicBezTo>
                    <a:pt x="700" y="268"/>
                    <a:pt x="690" y="228"/>
                    <a:pt x="714" y="193"/>
                  </a:cubicBezTo>
                  <a:cubicBezTo>
                    <a:pt x="729" y="170"/>
                    <a:pt x="745" y="152"/>
                    <a:pt x="742" y="123"/>
                  </a:cubicBezTo>
                  <a:close/>
                  <a:moveTo>
                    <a:pt x="450" y="394"/>
                  </a:moveTo>
                  <a:cubicBezTo>
                    <a:pt x="437" y="411"/>
                    <a:pt x="413" y="433"/>
                    <a:pt x="403" y="447"/>
                  </a:cubicBezTo>
                  <a:cubicBezTo>
                    <a:pt x="418" y="425"/>
                    <a:pt x="436" y="404"/>
                    <a:pt x="452" y="383"/>
                  </a:cubicBezTo>
                  <a:cubicBezTo>
                    <a:pt x="475" y="357"/>
                    <a:pt x="497" y="330"/>
                    <a:pt x="520" y="304"/>
                  </a:cubicBezTo>
                  <a:cubicBezTo>
                    <a:pt x="520" y="304"/>
                    <a:pt x="520" y="304"/>
                    <a:pt x="520" y="304"/>
                  </a:cubicBezTo>
                  <a:cubicBezTo>
                    <a:pt x="496" y="333"/>
                    <a:pt x="472" y="363"/>
                    <a:pt x="450" y="394"/>
                  </a:cubicBezTo>
                  <a:close/>
                  <a:moveTo>
                    <a:pt x="420" y="389"/>
                  </a:moveTo>
                  <a:cubicBezTo>
                    <a:pt x="427" y="379"/>
                    <a:pt x="433" y="369"/>
                    <a:pt x="440" y="358"/>
                  </a:cubicBezTo>
                  <a:cubicBezTo>
                    <a:pt x="450" y="343"/>
                    <a:pt x="461" y="327"/>
                    <a:pt x="472" y="312"/>
                  </a:cubicBezTo>
                  <a:cubicBezTo>
                    <a:pt x="497" y="278"/>
                    <a:pt x="523" y="245"/>
                    <a:pt x="551" y="215"/>
                  </a:cubicBezTo>
                  <a:cubicBezTo>
                    <a:pt x="559" y="207"/>
                    <a:pt x="566" y="199"/>
                    <a:pt x="574" y="191"/>
                  </a:cubicBezTo>
                  <a:cubicBezTo>
                    <a:pt x="543" y="233"/>
                    <a:pt x="514" y="276"/>
                    <a:pt x="482" y="315"/>
                  </a:cubicBezTo>
                  <a:cubicBezTo>
                    <a:pt x="468" y="332"/>
                    <a:pt x="454" y="349"/>
                    <a:pt x="441" y="366"/>
                  </a:cubicBezTo>
                  <a:cubicBezTo>
                    <a:pt x="436" y="372"/>
                    <a:pt x="430" y="379"/>
                    <a:pt x="425" y="385"/>
                  </a:cubicBezTo>
                  <a:cubicBezTo>
                    <a:pt x="420" y="391"/>
                    <a:pt x="419" y="391"/>
                    <a:pt x="420" y="389"/>
                  </a:cubicBezTo>
                  <a:close/>
                  <a:moveTo>
                    <a:pt x="408" y="396"/>
                  </a:moveTo>
                  <a:cubicBezTo>
                    <a:pt x="401" y="405"/>
                    <a:pt x="395" y="412"/>
                    <a:pt x="394" y="416"/>
                  </a:cubicBezTo>
                  <a:cubicBezTo>
                    <a:pt x="406" y="388"/>
                    <a:pt x="426" y="365"/>
                    <a:pt x="446" y="341"/>
                  </a:cubicBezTo>
                  <a:cubicBezTo>
                    <a:pt x="433" y="360"/>
                    <a:pt x="420" y="378"/>
                    <a:pt x="408" y="396"/>
                  </a:cubicBezTo>
                  <a:close/>
                  <a:moveTo>
                    <a:pt x="587" y="192"/>
                  </a:moveTo>
                  <a:cubicBezTo>
                    <a:pt x="564" y="217"/>
                    <a:pt x="542" y="243"/>
                    <a:pt x="521" y="269"/>
                  </a:cubicBezTo>
                  <a:cubicBezTo>
                    <a:pt x="544" y="238"/>
                    <a:pt x="567" y="205"/>
                    <a:pt x="590" y="174"/>
                  </a:cubicBezTo>
                  <a:cubicBezTo>
                    <a:pt x="604" y="159"/>
                    <a:pt x="618" y="145"/>
                    <a:pt x="632" y="129"/>
                  </a:cubicBezTo>
                  <a:cubicBezTo>
                    <a:pt x="639" y="121"/>
                    <a:pt x="647" y="114"/>
                    <a:pt x="656" y="107"/>
                  </a:cubicBezTo>
                  <a:cubicBezTo>
                    <a:pt x="656" y="117"/>
                    <a:pt x="652" y="124"/>
                    <a:pt x="644" y="129"/>
                  </a:cubicBezTo>
                  <a:cubicBezTo>
                    <a:pt x="624" y="149"/>
                    <a:pt x="606" y="171"/>
                    <a:pt x="587" y="192"/>
                  </a:cubicBezTo>
                  <a:close/>
                  <a:moveTo>
                    <a:pt x="587" y="199"/>
                  </a:moveTo>
                  <a:cubicBezTo>
                    <a:pt x="570" y="221"/>
                    <a:pt x="553" y="243"/>
                    <a:pt x="536" y="263"/>
                  </a:cubicBezTo>
                  <a:cubicBezTo>
                    <a:pt x="513" y="291"/>
                    <a:pt x="489" y="319"/>
                    <a:pt x="466" y="347"/>
                  </a:cubicBezTo>
                  <a:cubicBezTo>
                    <a:pt x="488" y="318"/>
                    <a:pt x="508" y="289"/>
                    <a:pt x="530" y="262"/>
                  </a:cubicBezTo>
                  <a:cubicBezTo>
                    <a:pt x="547" y="241"/>
                    <a:pt x="567" y="220"/>
                    <a:pt x="587" y="199"/>
                  </a:cubicBezTo>
                  <a:close/>
                  <a:moveTo>
                    <a:pt x="503" y="307"/>
                  </a:moveTo>
                  <a:cubicBezTo>
                    <a:pt x="489" y="325"/>
                    <a:pt x="476" y="344"/>
                    <a:pt x="462" y="362"/>
                  </a:cubicBezTo>
                  <a:cubicBezTo>
                    <a:pt x="446" y="380"/>
                    <a:pt x="431" y="399"/>
                    <a:pt x="417" y="418"/>
                  </a:cubicBezTo>
                  <a:cubicBezTo>
                    <a:pt x="411" y="425"/>
                    <a:pt x="382" y="455"/>
                    <a:pt x="409" y="421"/>
                  </a:cubicBezTo>
                  <a:cubicBezTo>
                    <a:pt x="420" y="407"/>
                    <a:pt x="432" y="393"/>
                    <a:pt x="444" y="378"/>
                  </a:cubicBezTo>
                  <a:cubicBezTo>
                    <a:pt x="464" y="355"/>
                    <a:pt x="484" y="331"/>
                    <a:pt x="503" y="307"/>
                  </a:cubicBezTo>
                  <a:close/>
                  <a:moveTo>
                    <a:pt x="663" y="150"/>
                  </a:moveTo>
                  <a:cubicBezTo>
                    <a:pt x="674" y="139"/>
                    <a:pt x="640" y="182"/>
                    <a:pt x="637" y="185"/>
                  </a:cubicBezTo>
                  <a:cubicBezTo>
                    <a:pt x="625" y="197"/>
                    <a:pt x="614" y="208"/>
                    <a:pt x="603" y="220"/>
                  </a:cubicBezTo>
                  <a:cubicBezTo>
                    <a:pt x="573" y="252"/>
                    <a:pt x="546" y="286"/>
                    <a:pt x="518" y="320"/>
                  </a:cubicBezTo>
                  <a:cubicBezTo>
                    <a:pt x="503" y="338"/>
                    <a:pt x="487" y="356"/>
                    <a:pt x="471" y="373"/>
                  </a:cubicBezTo>
                  <a:cubicBezTo>
                    <a:pt x="487" y="352"/>
                    <a:pt x="503" y="330"/>
                    <a:pt x="520" y="309"/>
                  </a:cubicBezTo>
                  <a:cubicBezTo>
                    <a:pt x="565" y="254"/>
                    <a:pt x="611" y="199"/>
                    <a:pt x="663" y="150"/>
                  </a:cubicBezTo>
                  <a:close/>
                  <a:moveTo>
                    <a:pt x="556" y="261"/>
                  </a:moveTo>
                  <a:cubicBezTo>
                    <a:pt x="571" y="244"/>
                    <a:pt x="585" y="227"/>
                    <a:pt x="600" y="210"/>
                  </a:cubicBezTo>
                  <a:cubicBezTo>
                    <a:pt x="607" y="202"/>
                    <a:pt x="614" y="195"/>
                    <a:pt x="621" y="188"/>
                  </a:cubicBezTo>
                  <a:cubicBezTo>
                    <a:pt x="605" y="205"/>
                    <a:pt x="590" y="223"/>
                    <a:pt x="574" y="240"/>
                  </a:cubicBezTo>
                  <a:cubicBezTo>
                    <a:pt x="568" y="247"/>
                    <a:pt x="562" y="254"/>
                    <a:pt x="556" y="261"/>
                  </a:cubicBezTo>
                  <a:close/>
                  <a:moveTo>
                    <a:pt x="635" y="167"/>
                  </a:moveTo>
                  <a:cubicBezTo>
                    <a:pt x="605" y="197"/>
                    <a:pt x="577" y="231"/>
                    <a:pt x="550" y="264"/>
                  </a:cubicBezTo>
                  <a:cubicBezTo>
                    <a:pt x="533" y="284"/>
                    <a:pt x="515" y="305"/>
                    <a:pt x="496" y="325"/>
                  </a:cubicBezTo>
                  <a:cubicBezTo>
                    <a:pt x="537" y="270"/>
                    <a:pt x="578" y="217"/>
                    <a:pt x="627" y="169"/>
                  </a:cubicBezTo>
                  <a:cubicBezTo>
                    <a:pt x="636" y="160"/>
                    <a:pt x="645" y="151"/>
                    <a:pt x="654" y="142"/>
                  </a:cubicBezTo>
                  <a:cubicBezTo>
                    <a:pt x="651" y="145"/>
                    <a:pt x="642" y="161"/>
                    <a:pt x="635" y="167"/>
                  </a:cubicBezTo>
                  <a:close/>
                  <a:moveTo>
                    <a:pt x="672" y="124"/>
                  </a:moveTo>
                  <a:cubicBezTo>
                    <a:pt x="671" y="124"/>
                    <a:pt x="671" y="124"/>
                    <a:pt x="671" y="124"/>
                  </a:cubicBezTo>
                  <a:cubicBezTo>
                    <a:pt x="620" y="161"/>
                    <a:pt x="579" y="217"/>
                    <a:pt x="538" y="264"/>
                  </a:cubicBezTo>
                  <a:cubicBezTo>
                    <a:pt x="536" y="267"/>
                    <a:pt x="534" y="269"/>
                    <a:pt x="532" y="272"/>
                  </a:cubicBezTo>
                  <a:cubicBezTo>
                    <a:pt x="555" y="243"/>
                    <a:pt x="578" y="211"/>
                    <a:pt x="603" y="182"/>
                  </a:cubicBezTo>
                  <a:cubicBezTo>
                    <a:pt x="615" y="170"/>
                    <a:pt x="626" y="157"/>
                    <a:pt x="637" y="145"/>
                  </a:cubicBezTo>
                  <a:cubicBezTo>
                    <a:pt x="648" y="134"/>
                    <a:pt x="659" y="124"/>
                    <a:pt x="670" y="114"/>
                  </a:cubicBezTo>
                  <a:cubicBezTo>
                    <a:pt x="671" y="117"/>
                    <a:pt x="671" y="120"/>
                    <a:pt x="672" y="124"/>
                  </a:cubicBezTo>
                  <a:close/>
                  <a:moveTo>
                    <a:pt x="670" y="111"/>
                  </a:moveTo>
                  <a:cubicBezTo>
                    <a:pt x="670" y="111"/>
                    <a:pt x="670" y="112"/>
                    <a:pt x="670" y="112"/>
                  </a:cubicBezTo>
                  <a:cubicBezTo>
                    <a:pt x="663" y="118"/>
                    <a:pt x="656" y="124"/>
                    <a:pt x="649" y="130"/>
                  </a:cubicBezTo>
                  <a:cubicBezTo>
                    <a:pt x="657" y="121"/>
                    <a:pt x="664" y="112"/>
                    <a:pt x="670" y="103"/>
                  </a:cubicBezTo>
                  <a:cubicBezTo>
                    <a:pt x="670" y="106"/>
                    <a:pt x="670" y="109"/>
                    <a:pt x="670" y="111"/>
                  </a:cubicBezTo>
                  <a:close/>
                  <a:moveTo>
                    <a:pt x="667" y="79"/>
                  </a:moveTo>
                  <a:cubicBezTo>
                    <a:pt x="669" y="85"/>
                    <a:pt x="669" y="92"/>
                    <a:pt x="670" y="99"/>
                  </a:cubicBezTo>
                  <a:cubicBezTo>
                    <a:pt x="656" y="102"/>
                    <a:pt x="644" y="111"/>
                    <a:pt x="631" y="122"/>
                  </a:cubicBezTo>
                  <a:cubicBezTo>
                    <a:pt x="643" y="109"/>
                    <a:pt x="654" y="96"/>
                    <a:pt x="666" y="84"/>
                  </a:cubicBezTo>
                  <a:cubicBezTo>
                    <a:pt x="667" y="83"/>
                    <a:pt x="665" y="81"/>
                    <a:pt x="664" y="82"/>
                  </a:cubicBezTo>
                  <a:cubicBezTo>
                    <a:pt x="643" y="103"/>
                    <a:pt x="624" y="125"/>
                    <a:pt x="606" y="149"/>
                  </a:cubicBezTo>
                  <a:cubicBezTo>
                    <a:pt x="589" y="168"/>
                    <a:pt x="574" y="188"/>
                    <a:pt x="561" y="201"/>
                  </a:cubicBezTo>
                  <a:cubicBezTo>
                    <a:pt x="551" y="211"/>
                    <a:pt x="542" y="221"/>
                    <a:pt x="532" y="232"/>
                  </a:cubicBezTo>
                  <a:cubicBezTo>
                    <a:pt x="548" y="212"/>
                    <a:pt x="564" y="192"/>
                    <a:pt x="580" y="173"/>
                  </a:cubicBezTo>
                  <a:cubicBezTo>
                    <a:pt x="608" y="140"/>
                    <a:pt x="630" y="103"/>
                    <a:pt x="662" y="73"/>
                  </a:cubicBezTo>
                  <a:cubicBezTo>
                    <a:pt x="664" y="72"/>
                    <a:pt x="661" y="69"/>
                    <a:pt x="659" y="71"/>
                  </a:cubicBezTo>
                  <a:cubicBezTo>
                    <a:pt x="656" y="74"/>
                    <a:pt x="654" y="77"/>
                    <a:pt x="651" y="79"/>
                  </a:cubicBezTo>
                  <a:cubicBezTo>
                    <a:pt x="653" y="75"/>
                    <a:pt x="656" y="71"/>
                    <a:pt x="658" y="66"/>
                  </a:cubicBezTo>
                  <a:cubicBezTo>
                    <a:pt x="662" y="68"/>
                    <a:pt x="665" y="72"/>
                    <a:pt x="667" y="79"/>
                  </a:cubicBezTo>
                  <a:close/>
                  <a:moveTo>
                    <a:pt x="650" y="63"/>
                  </a:moveTo>
                  <a:cubicBezTo>
                    <a:pt x="651" y="64"/>
                    <a:pt x="652" y="64"/>
                    <a:pt x="654" y="64"/>
                  </a:cubicBezTo>
                  <a:cubicBezTo>
                    <a:pt x="649" y="69"/>
                    <a:pt x="643" y="75"/>
                    <a:pt x="638" y="80"/>
                  </a:cubicBezTo>
                  <a:cubicBezTo>
                    <a:pt x="642" y="75"/>
                    <a:pt x="646" y="69"/>
                    <a:pt x="650" y="63"/>
                  </a:cubicBezTo>
                  <a:close/>
                  <a:moveTo>
                    <a:pt x="561" y="143"/>
                  </a:moveTo>
                  <a:cubicBezTo>
                    <a:pt x="547" y="158"/>
                    <a:pt x="533" y="173"/>
                    <a:pt x="519" y="188"/>
                  </a:cubicBezTo>
                  <a:cubicBezTo>
                    <a:pt x="553" y="148"/>
                    <a:pt x="589" y="108"/>
                    <a:pt x="625" y="69"/>
                  </a:cubicBezTo>
                  <a:cubicBezTo>
                    <a:pt x="604" y="92"/>
                    <a:pt x="583" y="117"/>
                    <a:pt x="561" y="143"/>
                  </a:cubicBezTo>
                  <a:close/>
                  <a:moveTo>
                    <a:pt x="571" y="141"/>
                  </a:moveTo>
                  <a:cubicBezTo>
                    <a:pt x="559" y="155"/>
                    <a:pt x="547" y="170"/>
                    <a:pt x="536" y="186"/>
                  </a:cubicBezTo>
                  <a:cubicBezTo>
                    <a:pt x="524" y="199"/>
                    <a:pt x="511" y="213"/>
                    <a:pt x="499" y="227"/>
                  </a:cubicBezTo>
                  <a:cubicBezTo>
                    <a:pt x="517" y="203"/>
                    <a:pt x="536" y="179"/>
                    <a:pt x="555" y="156"/>
                  </a:cubicBezTo>
                  <a:cubicBezTo>
                    <a:pt x="560" y="151"/>
                    <a:pt x="565" y="146"/>
                    <a:pt x="571" y="141"/>
                  </a:cubicBezTo>
                  <a:close/>
                  <a:moveTo>
                    <a:pt x="486" y="222"/>
                  </a:moveTo>
                  <a:cubicBezTo>
                    <a:pt x="487" y="221"/>
                    <a:pt x="487" y="220"/>
                    <a:pt x="488" y="219"/>
                  </a:cubicBezTo>
                  <a:cubicBezTo>
                    <a:pt x="506" y="195"/>
                    <a:pt x="526" y="173"/>
                    <a:pt x="547" y="151"/>
                  </a:cubicBezTo>
                  <a:cubicBezTo>
                    <a:pt x="526" y="175"/>
                    <a:pt x="506" y="198"/>
                    <a:pt x="486" y="222"/>
                  </a:cubicBezTo>
                  <a:close/>
                  <a:moveTo>
                    <a:pt x="505" y="192"/>
                  </a:moveTo>
                  <a:cubicBezTo>
                    <a:pt x="489" y="211"/>
                    <a:pt x="475" y="231"/>
                    <a:pt x="461" y="252"/>
                  </a:cubicBezTo>
                  <a:cubicBezTo>
                    <a:pt x="452" y="262"/>
                    <a:pt x="443" y="273"/>
                    <a:pt x="434" y="283"/>
                  </a:cubicBezTo>
                  <a:cubicBezTo>
                    <a:pt x="445" y="268"/>
                    <a:pt x="455" y="253"/>
                    <a:pt x="464" y="238"/>
                  </a:cubicBezTo>
                  <a:cubicBezTo>
                    <a:pt x="469" y="231"/>
                    <a:pt x="474" y="225"/>
                    <a:pt x="479" y="218"/>
                  </a:cubicBezTo>
                  <a:cubicBezTo>
                    <a:pt x="522" y="168"/>
                    <a:pt x="564" y="117"/>
                    <a:pt x="610" y="70"/>
                  </a:cubicBezTo>
                  <a:cubicBezTo>
                    <a:pt x="648" y="31"/>
                    <a:pt x="575" y="113"/>
                    <a:pt x="569" y="120"/>
                  </a:cubicBezTo>
                  <a:cubicBezTo>
                    <a:pt x="546" y="143"/>
                    <a:pt x="525" y="167"/>
                    <a:pt x="505" y="192"/>
                  </a:cubicBezTo>
                  <a:close/>
                  <a:moveTo>
                    <a:pt x="374" y="354"/>
                  </a:moveTo>
                  <a:cubicBezTo>
                    <a:pt x="370" y="359"/>
                    <a:pt x="341" y="390"/>
                    <a:pt x="364" y="357"/>
                  </a:cubicBezTo>
                  <a:cubicBezTo>
                    <a:pt x="377" y="338"/>
                    <a:pt x="392" y="321"/>
                    <a:pt x="406" y="303"/>
                  </a:cubicBezTo>
                  <a:cubicBezTo>
                    <a:pt x="420" y="286"/>
                    <a:pt x="434" y="270"/>
                    <a:pt x="448" y="254"/>
                  </a:cubicBezTo>
                  <a:cubicBezTo>
                    <a:pt x="424" y="287"/>
                    <a:pt x="400" y="321"/>
                    <a:pt x="374" y="354"/>
                  </a:cubicBezTo>
                  <a:close/>
                  <a:moveTo>
                    <a:pt x="401" y="331"/>
                  </a:moveTo>
                  <a:cubicBezTo>
                    <a:pt x="392" y="343"/>
                    <a:pt x="384" y="355"/>
                    <a:pt x="377" y="368"/>
                  </a:cubicBezTo>
                  <a:cubicBezTo>
                    <a:pt x="365" y="382"/>
                    <a:pt x="367" y="378"/>
                    <a:pt x="376" y="363"/>
                  </a:cubicBezTo>
                  <a:cubicBezTo>
                    <a:pt x="383" y="352"/>
                    <a:pt x="392" y="341"/>
                    <a:pt x="401" y="331"/>
                  </a:cubicBezTo>
                  <a:close/>
                  <a:moveTo>
                    <a:pt x="379" y="371"/>
                  </a:moveTo>
                  <a:cubicBezTo>
                    <a:pt x="380" y="370"/>
                    <a:pt x="381" y="368"/>
                    <a:pt x="382" y="367"/>
                  </a:cubicBezTo>
                  <a:cubicBezTo>
                    <a:pt x="397" y="350"/>
                    <a:pt x="411" y="331"/>
                    <a:pt x="424" y="313"/>
                  </a:cubicBezTo>
                  <a:cubicBezTo>
                    <a:pt x="427" y="308"/>
                    <a:pt x="431" y="304"/>
                    <a:pt x="435" y="300"/>
                  </a:cubicBezTo>
                  <a:cubicBezTo>
                    <a:pt x="457" y="273"/>
                    <a:pt x="476" y="243"/>
                    <a:pt x="498" y="216"/>
                  </a:cubicBezTo>
                  <a:cubicBezTo>
                    <a:pt x="509" y="201"/>
                    <a:pt x="522" y="188"/>
                    <a:pt x="536" y="174"/>
                  </a:cubicBezTo>
                  <a:cubicBezTo>
                    <a:pt x="523" y="191"/>
                    <a:pt x="510" y="207"/>
                    <a:pt x="497" y="223"/>
                  </a:cubicBezTo>
                  <a:cubicBezTo>
                    <a:pt x="485" y="239"/>
                    <a:pt x="473" y="255"/>
                    <a:pt x="462" y="271"/>
                  </a:cubicBezTo>
                  <a:cubicBezTo>
                    <a:pt x="443" y="295"/>
                    <a:pt x="426" y="319"/>
                    <a:pt x="409" y="344"/>
                  </a:cubicBezTo>
                  <a:cubicBezTo>
                    <a:pt x="398" y="359"/>
                    <a:pt x="387" y="373"/>
                    <a:pt x="374" y="387"/>
                  </a:cubicBezTo>
                  <a:cubicBezTo>
                    <a:pt x="376" y="382"/>
                    <a:pt x="378" y="376"/>
                    <a:pt x="379" y="371"/>
                  </a:cubicBezTo>
                  <a:close/>
                  <a:moveTo>
                    <a:pt x="422" y="331"/>
                  </a:moveTo>
                  <a:cubicBezTo>
                    <a:pt x="448" y="294"/>
                    <a:pt x="476" y="258"/>
                    <a:pt x="506" y="223"/>
                  </a:cubicBezTo>
                  <a:cubicBezTo>
                    <a:pt x="512" y="217"/>
                    <a:pt x="518" y="210"/>
                    <a:pt x="524" y="203"/>
                  </a:cubicBezTo>
                  <a:cubicBezTo>
                    <a:pt x="483" y="261"/>
                    <a:pt x="446" y="321"/>
                    <a:pt x="401" y="375"/>
                  </a:cubicBezTo>
                  <a:cubicBezTo>
                    <a:pt x="395" y="382"/>
                    <a:pt x="371" y="408"/>
                    <a:pt x="393" y="375"/>
                  </a:cubicBezTo>
                  <a:cubicBezTo>
                    <a:pt x="402" y="360"/>
                    <a:pt x="412" y="346"/>
                    <a:pt x="422" y="331"/>
                  </a:cubicBezTo>
                  <a:close/>
                  <a:moveTo>
                    <a:pt x="504" y="239"/>
                  </a:moveTo>
                  <a:cubicBezTo>
                    <a:pt x="528" y="205"/>
                    <a:pt x="553" y="171"/>
                    <a:pt x="583" y="141"/>
                  </a:cubicBezTo>
                  <a:cubicBezTo>
                    <a:pt x="587" y="137"/>
                    <a:pt x="591" y="134"/>
                    <a:pt x="594" y="130"/>
                  </a:cubicBezTo>
                  <a:cubicBezTo>
                    <a:pt x="568" y="162"/>
                    <a:pt x="543" y="195"/>
                    <a:pt x="518" y="228"/>
                  </a:cubicBezTo>
                  <a:cubicBezTo>
                    <a:pt x="500" y="252"/>
                    <a:pt x="482" y="276"/>
                    <a:pt x="464" y="301"/>
                  </a:cubicBezTo>
                  <a:cubicBezTo>
                    <a:pt x="477" y="280"/>
                    <a:pt x="490" y="259"/>
                    <a:pt x="504" y="239"/>
                  </a:cubicBezTo>
                  <a:close/>
                  <a:moveTo>
                    <a:pt x="591" y="128"/>
                  </a:moveTo>
                  <a:cubicBezTo>
                    <a:pt x="591" y="129"/>
                    <a:pt x="590" y="129"/>
                    <a:pt x="590" y="130"/>
                  </a:cubicBezTo>
                  <a:cubicBezTo>
                    <a:pt x="602" y="115"/>
                    <a:pt x="614" y="101"/>
                    <a:pt x="625" y="86"/>
                  </a:cubicBezTo>
                  <a:cubicBezTo>
                    <a:pt x="630" y="81"/>
                    <a:pt x="634" y="77"/>
                    <a:pt x="638" y="73"/>
                  </a:cubicBezTo>
                  <a:cubicBezTo>
                    <a:pt x="625" y="86"/>
                    <a:pt x="608" y="112"/>
                    <a:pt x="591" y="128"/>
                  </a:cubicBezTo>
                  <a:close/>
                  <a:moveTo>
                    <a:pt x="636" y="58"/>
                  </a:moveTo>
                  <a:cubicBezTo>
                    <a:pt x="636" y="59"/>
                    <a:pt x="637" y="61"/>
                    <a:pt x="637" y="63"/>
                  </a:cubicBezTo>
                  <a:cubicBezTo>
                    <a:pt x="621" y="80"/>
                    <a:pt x="605" y="97"/>
                    <a:pt x="589" y="114"/>
                  </a:cubicBezTo>
                  <a:cubicBezTo>
                    <a:pt x="604" y="95"/>
                    <a:pt x="620" y="76"/>
                    <a:pt x="636" y="58"/>
                  </a:cubicBezTo>
                  <a:close/>
                  <a:moveTo>
                    <a:pt x="635" y="54"/>
                  </a:moveTo>
                  <a:cubicBezTo>
                    <a:pt x="626" y="63"/>
                    <a:pt x="617" y="73"/>
                    <a:pt x="608" y="82"/>
                  </a:cubicBezTo>
                  <a:cubicBezTo>
                    <a:pt x="617" y="72"/>
                    <a:pt x="625" y="61"/>
                    <a:pt x="632" y="49"/>
                  </a:cubicBezTo>
                  <a:cubicBezTo>
                    <a:pt x="633" y="51"/>
                    <a:pt x="634" y="52"/>
                    <a:pt x="635" y="54"/>
                  </a:cubicBezTo>
                  <a:close/>
                  <a:moveTo>
                    <a:pt x="630" y="46"/>
                  </a:moveTo>
                  <a:cubicBezTo>
                    <a:pt x="612" y="63"/>
                    <a:pt x="595" y="80"/>
                    <a:pt x="579" y="98"/>
                  </a:cubicBezTo>
                  <a:cubicBezTo>
                    <a:pt x="595" y="79"/>
                    <a:pt x="611" y="60"/>
                    <a:pt x="625" y="40"/>
                  </a:cubicBezTo>
                  <a:cubicBezTo>
                    <a:pt x="627" y="42"/>
                    <a:pt x="629" y="44"/>
                    <a:pt x="630" y="46"/>
                  </a:cubicBezTo>
                  <a:close/>
                  <a:moveTo>
                    <a:pt x="607" y="27"/>
                  </a:moveTo>
                  <a:cubicBezTo>
                    <a:pt x="610" y="29"/>
                    <a:pt x="612" y="30"/>
                    <a:pt x="615" y="31"/>
                  </a:cubicBezTo>
                  <a:cubicBezTo>
                    <a:pt x="615" y="32"/>
                    <a:pt x="614" y="32"/>
                    <a:pt x="614" y="32"/>
                  </a:cubicBezTo>
                  <a:cubicBezTo>
                    <a:pt x="567" y="86"/>
                    <a:pt x="516" y="136"/>
                    <a:pt x="470" y="192"/>
                  </a:cubicBezTo>
                  <a:cubicBezTo>
                    <a:pt x="428" y="243"/>
                    <a:pt x="395" y="305"/>
                    <a:pt x="350" y="353"/>
                  </a:cubicBezTo>
                  <a:cubicBezTo>
                    <a:pt x="396" y="302"/>
                    <a:pt x="429" y="234"/>
                    <a:pt x="472" y="181"/>
                  </a:cubicBezTo>
                  <a:cubicBezTo>
                    <a:pt x="496" y="151"/>
                    <a:pt x="522" y="122"/>
                    <a:pt x="548" y="94"/>
                  </a:cubicBezTo>
                  <a:cubicBezTo>
                    <a:pt x="569" y="73"/>
                    <a:pt x="592" y="55"/>
                    <a:pt x="607" y="29"/>
                  </a:cubicBezTo>
                  <a:cubicBezTo>
                    <a:pt x="607" y="28"/>
                    <a:pt x="607" y="28"/>
                    <a:pt x="607" y="27"/>
                  </a:cubicBezTo>
                  <a:close/>
                  <a:moveTo>
                    <a:pt x="604" y="26"/>
                  </a:moveTo>
                  <a:cubicBezTo>
                    <a:pt x="599" y="30"/>
                    <a:pt x="594" y="34"/>
                    <a:pt x="588" y="38"/>
                  </a:cubicBezTo>
                  <a:cubicBezTo>
                    <a:pt x="592" y="33"/>
                    <a:pt x="595" y="29"/>
                    <a:pt x="599" y="25"/>
                  </a:cubicBezTo>
                  <a:cubicBezTo>
                    <a:pt x="601" y="25"/>
                    <a:pt x="603" y="26"/>
                    <a:pt x="604" y="26"/>
                  </a:cubicBezTo>
                  <a:close/>
                  <a:moveTo>
                    <a:pt x="595" y="23"/>
                  </a:moveTo>
                  <a:cubicBezTo>
                    <a:pt x="586" y="32"/>
                    <a:pt x="577" y="40"/>
                    <a:pt x="569" y="48"/>
                  </a:cubicBezTo>
                  <a:cubicBezTo>
                    <a:pt x="575" y="40"/>
                    <a:pt x="582" y="31"/>
                    <a:pt x="588" y="22"/>
                  </a:cubicBezTo>
                  <a:cubicBezTo>
                    <a:pt x="590" y="22"/>
                    <a:pt x="593" y="23"/>
                    <a:pt x="595" y="23"/>
                  </a:cubicBezTo>
                  <a:close/>
                  <a:moveTo>
                    <a:pt x="383" y="258"/>
                  </a:moveTo>
                  <a:cubicBezTo>
                    <a:pt x="400" y="236"/>
                    <a:pt x="417" y="214"/>
                    <a:pt x="433" y="192"/>
                  </a:cubicBezTo>
                  <a:cubicBezTo>
                    <a:pt x="464" y="151"/>
                    <a:pt x="499" y="117"/>
                    <a:pt x="536" y="83"/>
                  </a:cubicBezTo>
                  <a:cubicBezTo>
                    <a:pt x="535" y="83"/>
                    <a:pt x="534" y="84"/>
                    <a:pt x="534" y="85"/>
                  </a:cubicBezTo>
                  <a:cubicBezTo>
                    <a:pt x="518" y="101"/>
                    <a:pt x="503" y="118"/>
                    <a:pt x="489" y="136"/>
                  </a:cubicBezTo>
                  <a:cubicBezTo>
                    <a:pt x="449" y="181"/>
                    <a:pt x="409" y="225"/>
                    <a:pt x="373" y="273"/>
                  </a:cubicBezTo>
                  <a:cubicBezTo>
                    <a:pt x="377" y="268"/>
                    <a:pt x="380" y="263"/>
                    <a:pt x="383" y="258"/>
                  </a:cubicBezTo>
                  <a:close/>
                  <a:moveTo>
                    <a:pt x="337" y="309"/>
                  </a:moveTo>
                  <a:cubicBezTo>
                    <a:pt x="332" y="317"/>
                    <a:pt x="326" y="326"/>
                    <a:pt x="321" y="334"/>
                  </a:cubicBezTo>
                  <a:cubicBezTo>
                    <a:pt x="282" y="391"/>
                    <a:pt x="314" y="335"/>
                    <a:pt x="320" y="326"/>
                  </a:cubicBezTo>
                  <a:cubicBezTo>
                    <a:pt x="331" y="312"/>
                    <a:pt x="344" y="299"/>
                    <a:pt x="354" y="285"/>
                  </a:cubicBezTo>
                  <a:cubicBezTo>
                    <a:pt x="373" y="261"/>
                    <a:pt x="392" y="236"/>
                    <a:pt x="410" y="212"/>
                  </a:cubicBezTo>
                  <a:cubicBezTo>
                    <a:pt x="386" y="244"/>
                    <a:pt x="361" y="277"/>
                    <a:pt x="337" y="309"/>
                  </a:cubicBezTo>
                  <a:close/>
                  <a:moveTo>
                    <a:pt x="507" y="105"/>
                  </a:moveTo>
                  <a:cubicBezTo>
                    <a:pt x="513" y="99"/>
                    <a:pt x="518" y="93"/>
                    <a:pt x="523" y="87"/>
                  </a:cubicBezTo>
                  <a:cubicBezTo>
                    <a:pt x="528" y="82"/>
                    <a:pt x="532" y="78"/>
                    <a:pt x="537" y="74"/>
                  </a:cubicBezTo>
                  <a:cubicBezTo>
                    <a:pt x="543" y="67"/>
                    <a:pt x="595" y="9"/>
                    <a:pt x="566" y="46"/>
                  </a:cubicBezTo>
                  <a:cubicBezTo>
                    <a:pt x="561" y="52"/>
                    <a:pt x="556" y="58"/>
                    <a:pt x="551" y="64"/>
                  </a:cubicBezTo>
                  <a:cubicBezTo>
                    <a:pt x="536" y="78"/>
                    <a:pt x="522" y="91"/>
                    <a:pt x="507" y="105"/>
                  </a:cubicBezTo>
                  <a:close/>
                  <a:moveTo>
                    <a:pt x="583" y="22"/>
                  </a:moveTo>
                  <a:cubicBezTo>
                    <a:pt x="576" y="28"/>
                    <a:pt x="568" y="35"/>
                    <a:pt x="560" y="42"/>
                  </a:cubicBezTo>
                  <a:cubicBezTo>
                    <a:pt x="565" y="35"/>
                    <a:pt x="570" y="28"/>
                    <a:pt x="575" y="21"/>
                  </a:cubicBezTo>
                  <a:cubicBezTo>
                    <a:pt x="578" y="21"/>
                    <a:pt x="580" y="21"/>
                    <a:pt x="583" y="22"/>
                  </a:cubicBezTo>
                  <a:close/>
                  <a:moveTo>
                    <a:pt x="568" y="21"/>
                  </a:moveTo>
                  <a:cubicBezTo>
                    <a:pt x="563" y="25"/>
                    <a:pt x="558" y="29"/>
                    <a:pt x="554" y="33"/>
                  </a:cubicBezTo>
                  <a:cubicBezTo>
                    <a:pt x="556" y="29"/>
                    <a:pt x="559" y="26"/>
                    <a:pt x="561" y="22"/>
                  </a:cubicBezTo>
                  <a:cubicBezTo>
                    <a:pt x="564" y="22"/>
                    <a:pt x="566" y="22"/>
                    <a:pt x="568" y="21"/>
                  </a:cubicBezTo>
                  <a:close/>
                  <a:moveTo>
                    <a:pt x="549" y="25"/>
                  </a:moveTo>
                  <a:cubicBezTo>
                    <a:pt x="551" y="24"/>
                    <a:pt x="553" y="24"/>
                    <a:pt x="555" y="24"/>
                  </a:cubicBezTo>
                  <a:cubicBezTo>
                    <a:pt x="526" y="50"/>
                    <a:pt x="533" y="41"/>
                    <a:pt x="549" y="27"/>
                  </a:cubicBezTo>
                  <a:cubicBezTo>
                    <a:pt x="550" y="26"/>
                    <a:pt x="550" y="26"/>
                    <a:pt x="549" y="25"/>
                  </a:cubicBezTo>
                  <a:close/>
                  <a:moveTo>
                    <a:pt x="542" y="28"/>
                  </a:moveTo>
                  <a:cubicBezTo>
                    <a:pt x="535" y="34"/>
                    <a:pt x="529" y="40"/>
                    <a:pt x="524" y="48"/>
                  </a:cubicBezTo>
                  <a:cubicBezTo>
                    <a:pt x="526" y="39"/>
                    <a:pt x="533" y="33"/>
                    <a:pt x="542" y="28"/>
                  </a:cubicBezTo>
                  <a:close/>
                  <a:moveTo>
                    <a:pt x="523" y="51"/>
                  </a:moveTo>
                  <a:cubicBezTo>
                    <a:pt x="524" y="52"/>
                    <a:pt x="525" y="52"/>
                    <a:pt x="526" y="51"/>
                  </a:cubicBezTo>
                  <a:cubicBezTo>
                    <a:pt x="556" y="27"/>
                    <a:pt x="555" y="26"/>
                    <a:pt x="539" y="45"/>
                  </a:cubicBezTo>
                  <a:cubicBezTo>
                    <a:pt x="539" y="46"/>
                    <a:pt x="538" y="46"/>
                    <a:pt x="537" y="47"/>
                  </a:cubicBezTo>
                  <a:cubicBezTo>
                    <a:pt x="533" y="51"/>
                    <a:pt x="528" y="56"/>
                    <a:pt x="524" y="60"/>
                  </a:cubicBezTo>
                  <a:cubicBezTo>
                    <a:pt x="523" y="57"/>
                    <a:pt x="523" y="54"/>
                    <a:pt x="523" y="51"/>
                  </a:cubicBezTo>
                  <a:close/>
                  <a:moveTo>
                    <a:pt x="505" y="57"/>
                  </a:moveTo>
                  <a:cubicBezTo>
                    <a:pt x="507" y="59"/>
                    <a:pt x="508" y="60"/>
                    <a:pt x="510" y="61"/>
                  </a:cubicBezTo>
                  <a:cubicBezTo>
                    <a:pt x="478" y="88"/>
                    <a:pt x="487" y="84"/>
                    <a:pt x="505" y="57"/>
                  </a:cubicBezTo>
                  <a:cubicBezTo>
                    <a:pt x="505" y="57"/>
                    <a:pt x="505" y="57"/>
                    <a:pt x="505" y="57"/>
                  </a:cubicBezTo>
                  <a:close/>
                  <a:moveTo>
                    <a:pt x="497" y="53"/>
                  </a:moveTo>
                  <a:cubicBezTo>
                    <a:pt x="499" y="53"/>
                    <a:pt x="500" y="54"/>
                    <a:pt x="502" y="55"/>
                  </a:cubicBezTo>
                  <a:cubicBezTo>
                    <a:pt x="479" y="79"/>
                    <a:pt x="480" y="77"/>
                    <a:pt x="497" y="53"/>
                  </a:cubicBezTo>
                  <a:close/>
                  <a:moveTo>
                    <a:pt x="488" y="52"/>
                  </a:moveTo>
                  <a:cubicBezTo>
                    <a:pt x="488" y="52"/>
                    <a:pt x="489" y="52"/>
                    <a:pt x="490" y="51"/>
                  </a:cubicBezTo>
                  <a:cubicBezTo>
                    <a:pt x="491" y="51"/>
                    <a:pt x="492" y="51"/>
                    <a:pt x="493" y="51"/>
                  </a:cubicBezTo>
                  <a:cubicBezTo>
                    <a:pt x="484" y="60"/>
                    <a:pt x="460" y="83"/>
                    <a:pt x="486" y="56"/>
                  </a:cubicBezTo>
                  <a:cubicBezTo>
                    <a:pt x="489" y="53"/>
                    <a:pt x="488" y="52"/>
                    <a:pt x="488" y="52"/>
                  </a:cubicBezTo>
                  <a:close/>
                  <a:moveTo>
                    <a:pt x="464" y="78"/>
                  </a:moveTo>
                  <a:cubicBezTo>
                    <a:pt x="463" y="78"/>
                    <a:pt x="463" y="77"/>
                    <a:pt x="462" y="76"/>
                  </a:cubicBezTo>
                  <a:cubicBezTo>
                    <a:pt x="462" y="76"/>
                    <a:pt x="462" y="76"/>
                    <a:pt x="462" y="76"/>
                  </a:cubicBezTo>
                  <a:cubicBezTo>
                    <a:pt x="464" y="68"/>
                    <a:pt x="464" y="60"/>
                    <a:pt x="474" y="62"/>
                  </a:cubicBezTo>
                  <a:cubicBezTo>
                    <a:pt x="475" y="62"/>
                    <a:pt x="476" y="62"/>
                    <a:pt x="476" y="61"/>
                  </a:cubicBezTo>
                  <a:cubicBezTo>
                    <a:pt x="478" y="57"/>
                    <a:pt x="481" y="54"/>
                    <a:pt x="483" y="53"/>
                  </a:cubicBezTo>
                  <a:cubicBezTo>
                    <a:pt x="477" y="61"/>
                    <a:pt x="470" y="68"/>
                    <a:pt x="464" y="78"/>
                  </a:cubicBezTo>
                  <a:cubicBezTo>
                    <a:pt x="464" y="78"/>
                    <a:pt x="464" y="78"/>
                    <a:pt x="464" y="78"/>
                  </a:cubicBezTo>
                  <a:close/>
                  <a:moveTo>
                    <a:pt x="473" y="91"/>
                  </a:moveTo>
                  <a:cubicBezTo>
                    <a:pt x="471" y="87"/>
                    <a:pt x="469" y="84"/>
                    <a:pt x="466" y="80"/>
                  </a:cubicBezTo>
                  <a:cubicBezTo>
                    <a:pt x="466" y="80"/>
                    <a:pt x="467" y="80"/>
                    <a:pt x="467" y="80"/>
                  </a:cubicBezTo>
                  <a:cubicBezTo>
                    <a:pt x="493" y="58"/>
                    <a:pt x="489" y="56"/>
                    <a:pt x="472" y="84"/>
                  </a:cubicBezTo>
                  <a:cubicBezTo>
                    <a:pt x="471" y="86"/>
                    <a:pt x="473" y="88"/>
                    <a:pt x="475" y="87"/>
                  </a:cubicBezTo>
                  <a:cubicBezTo>
                    <a:pt x="477" y="85"/>
                    <a:pt x="480" y="83"/>
                    <a:pt x="482" y="81"/>
                  </a:cubicBezTo>
                  <a:cubicBezTo>
                    <a:pt x="479" y="84"/>
                    <a:pt x="476" y="87"/>
                    <a:pt x="473" y="91"/>
                  </a:cubicBezTo>
                  <a:close/>
                  <a:moveTo>
                    <a:pt x="476" y="102"/>
                  </a:moveTo>
                  <a:cubicBezTo>
                    <a:pt x="478" y="103"/>
                    <a:pt x="479" y="101"/>
                    <a:pt x="478" y="99"/>
                  </a:cubicBezTo>
                  <a:cubicBezTo>
                    <a:pt x="477" y="98"/>
                    <a:pt x="476" y="96"/>
                    <a:pt x="475" y="94"/>
                  </a:cubicBezTo>
                  <a:cubicBezTo>
                    <a:pt x="479" y="91"/>
                    <a:pt x="500" y="75"/>
                    <a:pt x="501" y="74"/>
                  </a:cubicBezTo>
                  <a:cubicBezTo>
                    <a:pt x="490" y="91"/>
                    <a:pt x="475" y="106"/>
                    <a:pt x="461" y="122"/>
                  </a:cubicBezTo>
                  <a:cubicBezTo>
                    <a:pt x="456" y="127"/>
                    <a:pt x="451" y="133"/>
                    <a:pt x="446" y="139"/>
                  </a:cubicBezTo>
                  <a:cubicBezTo>
                    <a:pt x="455" y="126"/>
                    <a:pt x="464" y="113"/>
                    <a:pt x="470" y="99"/>
                  </a:cubicBezTo>
                  <a:cubicBezTo>
                    <a:pt x="472" y="100"/>
                    <a:pt x="474" y="101"/>
                    <a:pt x="476" y="102"/>
                  </a:cubicBezTo>
                  <a:close/>
                  <a:moveTo>
                    <a:pt x="339" y="285"/>
                  </a:moveTo>
                  <a:cubicBezTo>
                    <a:pt x="345" y="277"/>
                    <a:pt x="352" y="269"/>
                    <a:pt x="358" y="261"/>
                  </a:cubicBezTo>
                  <a:cubicBezTo>
                    <a:pt x="380" y="234"/>
                    <a:pt x="400" y="206"/>
                    <a:pt x="421" y="179"/>
                  </a:cubicBezTo>
                  <a:cubicBezTo>
                    <a:pt x="430" y="168"/>
                    <a:pt x="440" y="157"/>
                    <a:pt x="450" y="146"/>
                  </a:cubicBezTo>
                  <a:cubicBezTo>
                    <a:pt x="435" y="165"/>
                    <a:pt x="421" y="184"/>
                    <a:pt x="406" y="201"/>
                  </a:cubicBezTo>
                  <a:cubicBezTo>
                    <a:pt x="379" y="234"/>
                    <a:pt x="355" y="269"/>
                    <a:pt x="328" y="301"/>
                  </a:cubicBezTo>
                  <a:cubicBezTo>
                    <a:pt x="327" y="301"/>
                    <a:pt x="327" y="302"/>
                    <a:pt x="326" y="303"/>
                  </a:cubicBezTo>
                  <a:cubicBezTo>
                    <a:pt x="330" y="297"/>
                    <a:pt x="335" y="291"/>
                    <a:pt x="339" y="285"/>
                  </a:cubicBezTo>
                  <a:close/>
                  <a:moveTo>
                    <a:pt x="323" y="293"/>
                  </a:moveTo>
                  <a:cubicBezTo>
                    <a:pt x="311" y="309"/>
                    <a:pt x="299" y="325"/>
                    <a:pt x="285" y="339"/>
                  </a:cubicBezTo>
                  <a:cubicBezTo>
                    <a:pt x="302" y="321"/>
                    <a:pt x="314" y="296"/>
                    <a:pt x="328" y="276"/>
                  </a:cubicBezTo>
                  <a:cubicBezTo>
                    <a:pt x="346" y="249"/>
                    <a:pt x="366" y="224"/>
                    <a:pt x="387" y="199"/>
                  </a:cubicBezTo>
                  <a:cubicBezTo>
                    <a:pt x="387" y="199"/>
                    <a:pt x="388" y="199"/>
                    <a:pt x="388" y="199"/>
                  </a:cubicBezTo>
                  <a:cubicBezTo>
                    <a:pt x="379" y="212"/>
                    <a:pt x="371" y="225"/>
                    <a:pt x="362" y="238"/>
                  </a:cubicBezTo>
                  <a:cubicBezTo>
                    <a:pt x="348" y="256"/>
                    <a:pt x="336" y="274"/>
                    <a:pt x="323" y="293"/>
                  </a:cubicBezTo>
                  <a:close/>
                  <a:moveTo>
                    <a:pt x="403" y="186"/>
                  </a:moveTo>
                  <a:cubicBezTo>
                    <a:pt x="405" y="183"/>
                    <a:pt x="408" y="180"/>
                    <a:pt x="410" y="177"/>
                  </a:cubicBezTo>
                  <a:cubicBezTo>
                    <a:pt x="414" y="171"/>
                    <a:pt x="417" y="166"/>
                    <a:pt x="421" y="161"/>
                  </a:cubicBezTo>
                  <a:cubicBezTo>
                    <a:pt x="435" y="144"/>
                    <a:pt x="448" y="128"/>
                    <a:pt x="458" y="109"/>
                  </a:cubicBezTo>
                  <a:cubicBezTo>
                    <a:pt x="465" y="102"/>
                    <a:pt x="441" y="139"/>
                    <a:pt x="434" y="148"/>
                  </a:cubicBezTo>
                  <a:cubicBezTo>
                    <a:pt x="424" y="161"/>
                    <a:pt x="414" y="173"/>
                    <a:pt x="403" y="186"/>
                  </a:cubicBezTo>
                  <a:close/>
                  <a:moveTo>
                    <a:pt x="448" y="92"/>
                  </a:moveTo>
                  <a:cubicBezTo>
                    <a:pt x="449" y="92"/>
                    <a:pt x="449" y="92"/>
                    <a:pt x="450" y="92"/>
                  </a:cubicBezTo>
                  <a:cubicBezTo>
                    <a:pt x="454" y="93"/>
                    <a:pt x="458" y="94"/>
                    <a:pt x="461" y="95"/>
                  </a:cubicBezTo>
                  <a:cubicBezTo>
                    <a:pt x="457" y="98"/>
                    <a:pt x="454" y="101"/>
                    <a:pt x="451" y="104"/>
                  </a:cubicBezTo>
                  <a:cubicBezTo>
                    <a:pt x="453" y="101"/>
                    <a:pt x="454" y="99"/>
                    <a:pt x="456" y="96"/>
                  </a:cubicBezTo>
                  <a:cubicBezTo>
                    <a:pt x="458" y="94"/>
                    <a:pt x="455" y="93"/>
                    <a:pt x="454" y="94"/>
                  </a:cubicBezTo>
                  <a:cubicBezTo>
                    <a:pt x="440" y="105"/>
                    <a:pt x="431" y="115"/>
                    <a:pt x="441" y="97"/>
                  </a:cubicBezTo>
                  <a:cubicBezTo>
                    <a:pt x="440" y="99"/>
                    <a:pt x="443" y="100"/>
                    <a:pt x="444" y="98"/>
                  </a:cubicBezTo>
                  <a:cubicBezTo>
                    <a:pt x="445" y="96"/>
                    <a:pt x="447" y="94"/>
                    <a:pt x="448" y="92"/>
                  </a:cubicBezTo>
                  <a:close/>
                  <a:moveTo>
                    <a:pt x="443" y="92"/>
                  </a:moveTo>
                  <a:cubicBezTo>
                    <a:pt x="441" y="96"/>
                    <a:pt x="438" y="100"/>
                    <a:pt x="435" y="104"/>
                  </a:cubicBezTo>
                  <a:cubicBezTo>
                    <a:pt x="434" y="97"/>
                    <a:pt x="436" y="92"/>
                    <a:pt x="443" y="92"/>
                  </a:cubicBezTo>
                  <a:close/>
                  <a:moveTo>
                    <a:pt x="429" y="119"/>
                  </a:moveTo>
                  <a:cubicBezTo>
                    <a:pt x="429" y="119"/>
                    <a:pt x="429" y="119"/>
                    <a:pt x="429" y="119"/>
                  </a:cubicBezTo>
                  <a:cubicBezTo>
                    <a:pt x="431" y="117"/>
                    <a:pt x="432" y="116"/>
                    <a:pt x="433" y="115"/>
                  </a:cubicBezTo>
                  <a:cubicBezTo>
                    <a:pt x="434" y="116"/>
                    <a:pt x="435" y="117"/>
                    <a:pt x="436" y="118"/>
                  </a:cubicBezTo>
                  <a:cubicBezTo>
                    <a:pt x="429" y="125"/>
                    <a:pt x="423" y="132"/>
                    <a:pt x="417" y="139"/>
                  </a:cubicBezTo>
                  <a:cubicBezTo>
                    <a:pt x="415" y="142"/>
                    <a:pt x="413" y="144"/>
                    <a:pt x="412" y="145"/>
                  </a:cubicBezTo>
                  <a:cubicBezTo>
                    <a:pt x="411" y="146"/>
                    <a:pt x="411" y="147"/>
                    <a:pt x="410" y="148"/>
                  </a:cubicBezTo>
                  <a:cubicBezTo>
                    <a:pt x="417" y="138"/>
                    <a:pt x="423" y="129"/>
                    <a:pt x="429" y="119"/>
                  </a:cubicBezTo>
                  <a:close/>
                  <a:moveTo>
                    <a:pt x="417" y="105"/>
                  </a:moveTo>
                  <a:cubicBezTo>
                    <a:pt x="419" y="105"/>
                    <a:pt x="421" y="106"/>
                    <a:pt x="424" y="108"/>
                  </a:cubicBezTo>
                  <a:cubicBezTo>
                    <a:pt x="416" y="117"/>
                    <a:pt x="408" y="125"/>
                    <a:pt x="401" y="134"/>
                  </a:cubicBezTo>
                  <a:cubicBezTo>
                    <a:pt x="406" y="125"/>
                    <a:pt x="412" y="115"/>
                    <a:pt x="417" y="105"/>
                  </a:cubicBezTo>
                  <a:cubicBezTo>
                    <a:pt x="417" y="105"/>
                    <a:pt x="417" y="105"/>
                    <a:pt x="417" y="105"/>
                  </a:cubicBezTo>
                  <a:close/>
                  <a:moveTo>
                    <a:pt x="321" y="246"/>
                  </a:moveTo>
                  <a:cubicBezTo>
                    <a:pt x="320" y="247"/>
                    <a:pt x="319" y="248"/>
                    <a:pt x="319" y="248"/>
                  </a:cubicBezTo>
                  <a:cubicBezTo>
                    <a:pt x="319" y="247"/>
                    <a:pt x="319" y="245"/>
                    <a:pt x="319" y="244"/>
                  </a:cubicBezTo>
                  <a:cubicBezTo>
                    <a:pt x="319" y="244"/>
                    <a:pt x="319" y="244"/>
                    <a:pt x="319" y="243"/>
                  </a:cubicBezTo>
                  <a:cubicBezTo>
                    <a:pt x="343" y="208"/>
                    <a:pt x="369" y="176"/>
                    <a:pt x="397" y="143"/>
                  </a:cubicBezTo>
                  <a:cubicBezTo>
                    <a:pt x="403" y="136"/>
                    <a:pt x="413" y="126"/>
                    <a:pt x="418" y="118"/>
                  </a:cubicBezTo>
                  <a:cubicBezTo>
                    <a:pt x="413" y="126"/>
                    <a:pt x="408" y="133"/>
                    <a:pt x="403" y="141"/>
                  </a:cubicBezTo>
                  <a:cubicBezTo>
                    <a:pt x="399" y="146"/>
                    <a:pt x="395" y="151"/>
                    <a:pt x="391" y="156"/>
                  </a:cubicBezTo>
                  <a:cubicBezTo>
                    <a:pt x="386" y="163"/>
                    <a:pt x="381" y="170"/>
                    <a:pt x="375" y="177"/>
                  </a:cubicBezTo>
                  <a:cubicBezTo>
                    <a:pt x="357" y="200"/>
                    <a:pt x="338" y="222"/>
                    <a:pt x="321" y="246"/>
                  </a:cubicBezTo>
                  <a:close/>
                  <a:moveTo>
                    <a:pt x="362" y="199"/>
                  </a:moveTo>
                  <a:cubicBezTo>
                    <a:pt x="348" y="218"/>
                    <a:pt x="334" y="236"/>
                    <a:pt x="320" y="255"/>
                  </a:cubicBezTo>
                  <a:cubicBezTo>
                    <a:pt x="330" y="241"/>
                    <a:pt x="339" y="227"/>
                    <a:pt x="350" y="213"/>
                  </a:cubicBezTo>
                  <a:cubicBezTo>
                    <a:pt x="354" y="208"/>
                    <a:pt x="358" y="203"/>
                    <a:pt x="362" y="199"/>
                  </a:cubicBezTo>
                  <a:close/>
                  <a:moveTo>
                    <a:pt x="413" y="104"/>
                  </a:moveTo>
                  <a:cubicBezTo>
                    <a:pt x="397" y="122"/>
                    <a:pt x="383" y="142"/>
                    <a:pt x="368" y="161"/>
                  </a:cubicBezTo>
                  <a:cubicBezTo>
                    <a:pt x="382" y="142"/>
                    <a:pt x="394" y="123"/>
                    <a:pt x="405" y="103"/>
                  </a:cubicBezTo>
                  <a:cubicBezTo>
                    <a:pt x="408" y="103"/>
                    <a:pt x="410" y="103"/>
                    <a:pt x="413" y="104"/>
                  </a:cubicBezTo>
                  <a:close/>
                  <a:moveTo>
                    <a:pt x="400" y="104"/>
                  </a:moveTo>
                  <a:cubicBezTo>
                    <a:pt x="395" y="109"/>
                    <a:pt x="391" y="115"/>
                    <a:pt x="386" y="121"/>
                  </a:cubicBezTo>
                  <a:cubicBezTo>
                    <a:pt x="388" y="117"/>
                    <a:pt x="390" y="112"/>
                    <a:pt x="392" y="108"/>
                  </a:cubicBezTo>
                  <a:cubicBezTo>
                    <a:pt x="393" y="107"/>
                    <a:pt x="392" y="107"/>
                    <a:pt x="392" y="106"/>
                  </a:cubicBezTo>
                  <a:cubicBezTo>
                    <a:pt x="394" y="105"/>
                    <a:pt x="397" y="105"/>
                    <a:pt x="400" y="104"/>
                  </a:cubicBezTo>
                  <a:close/>
                  <a:moveTo>
                    <a:pt x="371" y="117"/>
                  </a:moveTo>
                  <a:cubicBezTo>
                    <a:pt x="371" y="116"/>
                    <a:pt x="371" y="116"/>
                    <a:pt x="371" y="115"/>
                  </a:cubicBezTo>
                  <a:cubicBezTo>
                    <a:pt x="377" y="112"/>
                    <a:pt x="383" y="109"/>
                    <a:pt x="389" y="107"/>
                  </a:cubicBezTo>
                  <a:cubicBezTo>
                    <a:pt x="377" y="120"/>
                    <a:pt x="366" y="133"/>
                    <a:pt x="355" y="147"/>
                  </a:cubicBezTo>
                  <a:cubicBezTo>
                    <a:pt x="361" y="137"/>
                    <a:pt x="366" y="127"/>
                    <a:pt x="371" y="117"/>
                  </a:cubicBezTo>
                  <a:close/>
                  <a:moveTo>
                    <a:pt x="361" y="114"/>
                  </a:moveTo>
                  <a:cubicBezTo>
                    <a:pt x="353" y="121"/>
                    <a:pt x="345" y="128"/>
                    <a:pt x="338" y="135"/>
                  </a:cubicBezTo>
                  <a:cubicBezTo>
                    <a:pt x="344" y="126"/>
                    <a:pt x="350" y="116"/>
                    <a:pt x="356" y="107"/>
                  </a:cubicBezTo>
                  <a:cubicBezTo>
                    <a:pt x="358" y="109"/>
                    <a:pt x="359" y="111"/>
                    <a:pt x="361" y="114"/>
                  </a:cubicBezTo>
                  <a:close/>
                  <a:moveTo>
                    <a:pt x="353" y="102"/>
                  </a:moveTo>
                  <a:cubicBezTo>
                    <a:pt x="353" y="102"/>
                    <a:pt x="354" y="103"/>
                    <a:pt x="354" y="103"/>
                  </a:cubicBezTo>
                  <a:cubicBezTo>
                    <a:pt x="347" y="111"/>
                    <a:pt x="335" y="122"/>
                    <a:pt x="321" y="135"/>
                  </a:cubicBezTo>
                  <a:cubicBezTo>
                    <a:pt x="322" y="134"/>
                    <a:pt x="323" y="133"/>
                    <a:pt x="324" y="132"/>
                  </a:cubicBezTo>
                  <a:cubicBezTo>
                    <a:pt x="332" y="121"/>
                    <a:pt x="342" y="111"/>
                    <a:pt x="353" y="102"/>
                  </a:cubicBezTo>
                  <a:cubicBezTo>
                    <a:pt x="353" y="102"/>
                    <a:pt x="353" y="102"/>
                    <a:pt x="353" y="102"/>
                  </a:cubicBezTo>
                  <a:close/>
                  <a:moveTo>
                    <a:pt x="352" y="99"/>
                  </a:moveTo>
                  <a:cubicBezTo>
                    <a:pt x="352" y="99"/>
                    <a:pt x="351" y="99"/>
                    <a:pt x="351" y="99"/>
                  </a:cubicBezTo>
                  <a:cubicBezTo>
                    <a:pt x="347" y="102"/>
                    <a:pt x="344" y="105"/>
                    <a:pt x="340" y="108"/>
                  </a:cubicBezTo>
                  <a:cubicBezTo>
                    <a:pt x="343" y="104"/>
                    <a:pt x="345" y="100"/>
                    <a:pt x="348" y="96"/>
                  </a:cubicBezTo>
                  <a:cubicBezTo>
                    <a:pt x="349" y="94"/>
                    <a:pt x="347" y="93"/>
                    <a:pt x="345" y="94"/>
                  </a:cubicBezTo>
                  <a:cubicBezTo>
                    <a:pt x="342" y="97"/>
                    <a:pt x="339" y="100"/>
                    <a:pt x="336" y="102"/>
                  </a:cubicBezTo>
                  <a:cubicBezTo>
                    <a:pt x="339" y="97"/>
                    <a:pt x="342" y="92"/>
                    <a:pt x="345" y="87"/>
                  </a:cubicBezTo>
                  <a:cubicBezTo>
                    <a:pt x="348" y="91"/>
                    <a:pt x="350" y="95"/>
                    <a:pt x="352" y="99"/>
                  </a:cubicBezTo>
                  <a:close/>
                  <a:moveTo>
                    <a:pt x="343" y="84"/>
                  </a:moveTo>
                  <a:cubicBezTo>
                    <a:pt x="343" y="84"/>
                    <a:pt x="343" y="84"/>
                    <a:pt x="343" y="84"/>
                  </a:cubicBezTo>
                  <a:cubicBezTo>
                    <a:pt x="340" y="87"/>
                    <a:pt x="337" y="91"/>
                    <a:pt x="334" y="94"/>
                  </a:cubicBezTo>
                  <a:cubicBezTo>
                    <a:pt x="337" y="89"/>
                    <a:pt x="338" y="83"/>
                    <a:pt x="338" y="77"/>
                  </a:cubicBezTo>
                  <a:cubicBezTo>
                    <a:pt x="340" y="79"/>
                    <a:pt x="342" y="81"/>
                    <a:pt x="343" y="84"/>
                  </a:cubicBezTo>
                  <a:close/>
                  <a:moveTo>
                    <a:pt x="331" y="70"/>
                  </a:moveTo>
                  <a:cubicBezTo>
                    <a:pt x="333" y="71"/>
                    <a:pt x="334" y="72"/>
                    <a:pt x="335" y="73"/>
                  </a:cubicBezTo>
                  <a:cubicBezTo>
                    <a:pt x="328" y="81"/>
                    <a:pt x="322" y="89"/>
                    <a:pt x="316" y="97"/>
                  </a:cubicBezTo>
                  <a:cubicBezTo>
                    <a:pt x="322" y="88"/>
                    <a:pt x="327" y="79"/>
                    <a:pt x="331" y="70"/>
                  </a:cubicBezTo>
                  <a:close/>
                  <a:moveTo>
                    <a:pt x="193" y="284"/>
                  </a:moveTo>
                  <a:cubicBezTo>
                    <a:pt x="203" y="271"/>
                    <a:pt x="213" y="257"/>
                    <a:pt x="222" y="243"/>
                  </a:cubicBezTo>
                  <a:cubicBezTo>
                    <a:pt x="230" y="233"/>
                    <a:pt x="238" y="223"/>
                    <a:pt x="246" y="212"/>
                  </a:cubicBezTo>
                  <a:cubicBezTo>
                    <a:pt x="247" y="211"/>
                    <a:pt x="248" y="210"/>
                    <a:pt x="249" y="209"/>
                  </a:cubicBezTo>
                  <a:cubicBezTo>
                    <a:pt x="230" y="236"/>
                    <a:pt x="212" y="263"/>
                    <a:pt x="194" y="289"/>
                  </a:cubicBezTo>
                  <a:cubicBezTo>
                    <a:pt x="160" y="337"/>
                    <a:pt x="182" y="300"/>
                    <a:pt x="193" y="284"/>
                  </a:cubicBezTo>
                  <a:close/>
                  <a:moveTo>
                    <a:pt x="166" y="321"/>
                  </a:moveTo>
                  <a:cubicBezTo>
                    <a:pt x="166" y="321"/>
                    <a:pt x="166" y="321"/>
                    <a:pt x="166" y="322"/>
                  </a:cubicBezTo>
                  <a:cubicBezTo>
                    <a:pt x="165" y="322"/>
                    <a:pt x="165" y="322"/>
                    <a:pt x="165" y="322"/>
                  </a:cubicBezTo>
                  <a:cubicBezTo>
                    <a:pt x="165" y="320"/>
                    <a:pt x="164" y="319"/>
                    <a:pt x="164" y="317"/>
                  </a:cubicBezTo>
                  <a:cubicBezTo>
                    <a:pt x="168" y="313"/>
                    <a:pt x="172" y="308"/>
                    <a:pt x="176" y="304"/>
                  </a:cubicBezTo>
                  <a:cubicBezTo>
                    <a:pt x="172" y="310"/>
                    <a:pt x="169" y="315"/>
                    <a:pt x="166" y="321"/>
                  </a:cubicBezTo>
                  <a:close/>
                  <a:moveTo>
                    <a:pt x="237" y="230"/>
                  </a:moveTo>
                  <a:cubicBezTo>
                    <a:pt x="250" y="212"/>
                    <a:pt x="263" y="195"/>
                    <a:pt x="277" y="178"/>
                  </a:cubicBezTo>
                  <a:cubicBezTo>
                    <a:pt x="271" y="187"/>
                    <a:pt x="265" y="196"/>
                    <a:pt x="259" y="205"/>
                  </a:cubicBezTo>
                  <a:cubicBezTo>
                    <a:pt x="247" y="220"/>
                    <a:pt x="235" y="236"/>
                    <a:pt x="223" y="251"/>
                  </a:cubicBezTo>
                  <a:cubicBezTo>
                    <a:pt x="228" y="244"/>
                    <a:pt x="232" y="237"/>
                    <a:pt x="237" y="230"/>
                  </a:cubicBezTo>
                  <a:close/>
                  <a:moveTo>
                    <a:pt x="258" y="184"/>
                  </a:moveTo>
                  <a:cubicBezTo>
                    <a:pt x="244" y="202"/>
                    <a:pt x="233" y="222"/>
                    <a:pt x="220" y="240"/>
                  </a:cubicBezTo>
                  <a:cubicBezTo>
                    <a:pt x="207" y="262"/>
                    <a:pt x="180" y="285"/>
                    <a:pt x="170" y="304"/>
                  </a:cubicBezTo>
                  <a:cubicBezTo>
                    <a:pt x="173" y="299"/>
                    <a:pt x="175" y="295"/>
                    <a:pt x="178" y="291"/>
                  </a:cubicBezTo>
                  <a:cubicBezTo>
                    <a:pt x="189" y="277"/>
                    <a:pt x="198" y="262"/>
                    <a:pt x="207" y="246"/>
                  </a:cubicBezTo>
                  <a:cubicBezTo>
                    <a:pt x="238" y="203"/>
                    <a:pt x="273" y="163"/>
                    <a:pt x="302" y="119"/>
                  </a:cubicBezTo>
                  <a:cubicBezTo>
                    <a:pt x="296" y="130"/>
                    <a:pt x="290" y="141"/>
                    <a:pt x="284" y="151"/>
                  </a:cubicBezTo>
                  <a:cubicBezTo>
                    <a:pt x="275" y="162"/>
                    <a:pt x="266" y="173"/>
                    <a:pt x="258" y="184"/>
                  </a:cubicBezTo>
                  <a:close/>
                  <a:moveTo>
                    <a:pt x="215" y="231"/>
                  </a:moveTo>
                  <a:cubicBezTo>
                    <a:pt x="243" y="185"/>
                    <a:pt x="278" y="141"/>
                    <a:pt x="310" y="98"/>
                  </a:cubicBezTo>
                  <a:cubicBezTo>
                    <a:pt x="341" y="55"/>
                    <a:pt x="302" y="112"/>
                    <a:pt x="295" y="121"/>
                  </a:cubicBezTo>
                  <a:cubicBezTo>
                    <a:pt x="280" y="143"/>
                    <a:pt x="265" y="165"/>
                    <a:pt x="250" y="186"/>
                  </a:cubicBezTo>
                  <a:cubicBezTo>
                    <a:pt x="238" y="201"/>
                    <a:pt x="227" y="216"/>
                    <a:pt x="215" y="231"/>
                  </a:cubicBezTo>
                  <a:close/>
                  <a:moveTo>
                    <a:pt x="321" y="96"/>
                  </a:moveTo>
                  <a:cubicBezTo>
                    <a:pt x="322" y="107"/>
                    <a:pt x="318" y="115"/>
                    <a:pt x="310" y="121"/>
                  </a:cubicBezTo>
                  <a:cubicBezTo>
                    <a:pt x="305" y="126"/>
                    <a:pt x="301" y="131"/>
                    <a:pt x="297" y="136"/>
                  </a:cubicBezTo>
                  <a:cubicBezTo>
                    <a:pt x="305" y="123"/>
                    <a:pt x="313" y="109"/>
                    <a:pt x="321" y="96"/>
                  </a:cubicBezTo>
                  <a:close/>
                  <a:moveTo>
                    <a:pt x="323" y="64"/>
                  </a:moveTo>
                  <a:cubicBezTo>
                    <a:pt x="325" y="65"/>
                    <a:pt x="326" y="66"/>
                    <a:pt x="328" y="67"/>
                  </a:cubicBezTo>
                  <a:cubicBezTo>
                    <a:pt x="298" y="107"/>
                    <a:pt x="270" y="147"/>
                    <a:pt x="241" y="188"/>
                  </a:cubicBezTo>
                  <a:cubicBezTo>
                    <a:pt x="230" y="204"/>
                    <a:pt x="218" y="220"/>
                    <a:pt x="208" y="237"/>
                  </a:cubicBezTo>
                  <a:cubicBezTo>
                    <a:pt x="204" y="245"/>
                    <a:pt x="199" y="252"/>
                    <a:pt x="195" y="260"/>
                  </a:cubicBezTo>
                  <a:cubicBezTo>
                    <a:pt x="194" y="261"/>
                    <a:pt x="193" y="262"/>
                    <a:pt x="193" y="263"/>
                  </a:cubicBezTo>
                  <a:cubicBezTo>
                    <a:pt x="192" y="264"/>
                    <a:pt x="192" y="264"/>
                    <a:pt x="192" y="264"/>
                  </a:cubicBezTo>
                  <a:cubicBezTo>
                    <a:pt x="184" y="275"/>
                    <a:pt x="170" y="287"/>
                    <a:pt x="167" y="293"/>
                  </a:cubicBezTo>
                  <a:cubicBezTo>
                    <a:pt x="185" y="254"/>
                    <a:pt x="215" y="220"/>
                    <a:pt x="241" y="186"/>
                  </a:cubicBezTo>
                  <a:cubicBezTo>
                    <a:pt x="271" y="147"/>
                    <a:pt x="296" y="105"/>
                    <a:pt x="323" y="64"/>
                  </a:cubicBezTo>
                  <a:close/>
                  <a:moveTo>
                    <a:pt x="319" y="62"/>
                  </a:moveTo>
                  <a:cubicBezTo>
                    <a:pt x="307" y="76"/>
                    <a:pt x="295" y="91"/>
                    <a:pt x="283" y="105"/>
                  </a:cubicBezTo>
                  <a:cubicBezTo>
                    <a:pt x="294" y="90"/>
                    <a:pt x="304" y="75"/>
                    <a:pt x="315" y="60"/>
                  </a:cubicBezTo>
                  <a:cubicBezTo>
                    <a:pt x="316" y="61"/>
                    <a:pt x="318" y="61"/>
                    <a:pt x="319" y="62"/>
                  </a:cubicBezTo>
                  <a:close/>
                  <a:moveTo>
                    <a:pt x="291" y="56"/>
                  </a:moveTo>
                  <a:cubicBezTo>
                    <a:pt x="293" y="56"/>
                    <a:pt x="295" y="57"/>
                    <a:pt x="297" y="57"/>
                  </a:cubicBezTo>
                  <a:cubicBezTo>
                    <a:pt x="271" y="88"/>
                    <a:pt x="244" y="118"/>
                    <a:pt x="218" y="150"/>
                  </a:cubicBezTo>
                  <a:cubicBezTo>
                    <a:pt x="221" y="146"/>
                    <a:pt x="224" y="142"/>
                    <a:pt x="227" y="137"/>
                  </a:cubicBezTo>
                  <a:cubicBezTo>
                    <a:pt x="249" y="111"/>
                    <a:pt x="271" y="84"/>
                    <a:pt x="291" y="56"/>
                  </a:cubicBezTo>
                  <a:close/>
                  <a:moveTo>
                    <a:pt x="286" y="57"/>
                  </a:moveTo>
                  <a:cubicBezTo>
                    <a:pt x="269" y="79"/>
                    <a:pt x="251" y="101"/>
                    <a:pt x="234" y="124"/>
                  </a:cubicBezTo>
                  <a:cubicBezTo>
                    <a:pt x="225" y="135"/>
                    <a:pt x="215" y="147"/>
                    <a:pt x="206" y="158"/>
                  </a:cubicBezTo>
                  <a:cubicBezTo>
                    <a:pt x="192" y="175"/>
                    <a:pt x="170" y="196"/>
                    <a:pt x="162" y="215"/>
                  </a:cubicBezTo>
                  <a:cubicBezTo>
                    <a:pt x="187" y="155"/>
                    <a:pt x="242" y="110"/>
                    <a:pt x="279" y="57"/>
                  </a:cubicBezTo>
                  <a:cubicBezTo>
                    <a:pt x="281" y="57"/>
                    <a:pt x="284" y="57"/>
                    <a:pt x="286" y="57"/>
                  </a:cubicBezTo>
                  <a:close/>
                  <a:moveTo>
                    <a:pt x="266" y="59"/>
                  </a:moveTo>
                  <a:cubicBezTo>
                    <a:pt x="269" y="58"/>
                    <a:pt x="271" y="58"/>
                    <a:pt x="274" y="58"/>
                  </a:cubicBezTo>
                  <a:cubicBezTo>
                    <a:pt x="254" y="80"/>
                    <a:pt x="235" y="102"/>
                    <a:pt x="216" y="125"/>
                  </a:cubicBezTo>
                  <a:cubicBezTo>
                    <a:pt x="233" y="103"/>
                    <a:pt x="250" y="82"/>
                    <a:pt x="266" y="60"/>
                  </a:cubicBezTo>
                  <a:cubicBezTo>
                    <a:pt x="266" y="59"/>
                    <a:pt x="266" y="59"/>
                    <a:pt x="266" y="59"/>
                  </a:cubicBezTo>
                  <a:close/>
                  <a:moveTo>
                    <a:pt x="257" y="60"/>
                  </a:moveTo>
                  <a:cubicBezTo>
                    <a:pt x="259" y="60"/>
                    <a:pt x="260" y="60"/>
                    <a:pt x="262" y="60"/>
                  </a:cubicBezTo>
                  <a:cubicBezTo>
                    <a:pt x="249" y="76"/>
                    <a:pt x="236" y="92"/>
                    <a:pt x="223" y="109"/>
                  </a:cubicBezTo>
                  <a:cubicBezTo>
                    <a:pt x="218" y="114"/>
                    <a:pt x="213" y="119"/>
                    <a:pt x="208" y="125"/>
                  </a:cubicBezTo>
                  <a:cubicBezTo>
                    <a:pt x="196" y="140"/>
                    <a:pt x="169" y="166"/>
                    <a:pt x="161" y="182"/>
                  </a:cubicBezTo>
                  <a:cubicBezTo>
                    <a:pt x="184" y="137"/>
                    <a:pt x="230" y="105"/>
                    <a:pt x="257" y="62"/>
                  </a:cubicBezTo>
                  <a:cubicBezTo>
                    <a:pt x="257" y="61"/>
                    <a:pt x="257" y="61"/>
                    <a:pt x="257" y="60"/>
                  </a:cubicBezTo>
                  <a:close/>
                  <a:moveTo>
                    <a:pt x="191" y="157"/>
                  </a:moveTo>
                  <a:cubicBezTo>
                    <a:pt x="185" y="165"/>
                    <a:pt x="178" y="174"/>
                    <a:pt x="172" y="182"/>
                  </a:cubicBezTo>
                  <a:cubicBezTo>
                    <a:pt x="150" y="211"/>
                    <a:pt x="163" y="193"/>
                    <a:pt x="175" y="176"/>
                  </a:cubicBezTo>
                  <a:cubicBezTo>
                    <a:pt x="181" y="170"/>
                    <a:pt x="186" y="163"/>
                    <a:pt x="191" y="157"/>
                  </a:cubicBezTo>
                  <a:close/>
                  <a:moveTo>
                    <a:pt x="244" y="64"/>
                  </a:moveTo>
                  <a:cubicBezTo>
                    <a:pt x="247" y="63"/>
                    <a:pt x="249" y="62"/>
                    <a:pt x="252" y="61"/>
                  </a:cubicBezTo>
                  <a:cubicBezTo>
                    <a:pt x="246" y="67"/>
                    <a:pt x="239" y="72"/>
                    <a:pt x="233" y="78"/>
                  </a:cubicBezTo>
                  <a:cubicBezTo>
                    <a:pt x="237" y="73"/>
                    <a:pt x="240" y="68"/>
                    <a:pt x="244" y="64"/>
                  </a:cubicBezTo>
                  <a:close/>
                  <a:moveTo>
                    <a:pt x="221" y="71"/>
                  </a:moveTo>
                  <a:cubicBezTo>
                    <a:pt x="223" y="70"/>
                    <a:pt x="226" y="69"/>
                    <a:pt x="228" y="68"/>
                  </a:cubicBezTo>
                  <a:cubicBezTo>
                    <a:pt x="202" y="93"/>
                    <a:pt x="179" y="122"/>
                    <a:pt x="156" y="150"/>
                  </a:cubicBezTo>
                  <a:cubicBezTo>
                    <a:pt x="138" y="170"/>
                    <a:pt x="142" y="163"/>
                    <a:pt x="148" y="153"/>
                  </a:cubicBezTo>
                  <a:cubicBezTo>
                    <a:pt x="173" y="126"/>
                    <a:pt x="196" y="98"/>
                    <a:pt x="221" y="71"/>
                  </a:cubicBezTo>
                  <a:close/>
                  <a:moveTo>
                    <a:pt x="155" y="135"/>
                  </a:moveTo>
                  <a:cubicBezTo>
                    <a:pt x="152" y="141"/>
                    <a:pt x="148" y="146"/>
                    <a:pt x="145" y="151"/>
                  </a:cubicBezTo>
                  <a:cubicBezTo>
                    <a:pt x="129" y="169"/>
                    <a:pt x="144" y="150"/>
                    <a:pt x="155" y="135"/>
                  </a:cubicBezTo>
                  <a:close/>
                  <a:moveTo>
                    <a:pt x="161" y="133"/>
                  </a:moveTo>
                  <a:cubicBezTo>
                    <a:pt x="171" y="119"/>
                    <a:pt x="184" y="105"/>
                    <a:pt x="196" y="93"/>
                  </a:cubicBezTo>
                  <a:cubicBezTo>
                    <a:pt x="184" y="106"/>
                    <a:pt x="173" y="120"/>
                    <a:pt x="161" y="133"/>
                  </a:cubicBezTo>
                  <a:close/>
                  <a:moveTo>
                    <a:pt x="187" y="86"/>
                  </a:moveTo>
                  <a:cubicBezTo>
                    <a:pt x="191" y="84"/>
                    <a:pt x="194" y="82"/>
                    <a:pt x="197" y="81"/>
                  </a:cubicBezTo>
                  <a:cubicBezTo>
                    <a:pt x="190" y="87"/>
                    <a:pt x="184" y="93"/>
                    <a:pt x="177" y="99"/>
                  </a:cubicBezTo>
                  <a:cubicBezTo>
                    <a:pt x="182" y="93"/>
                    <a:pt x="186" y="89"/>
                    <a:pt x="187" y="87"/>
                  </a:cubicBezTo>
                  <a:cubicBezTo>
                    <a:pt x="187" y="86"/>
                    <a:pt x="187" y="86"/>
                    <a:pt x="187" y="86"/>
                  </a:cubicBezTo>
                  <a:close/>
                  <a:moveTo>
                    <a:pt x="174" y="93"/>
                  </a:moveTo>
                  <a:cubicBezTo>
                    <a:pt x="176" y="92"/>
                    <a:pt x="178" y="91"/>
                    <a:pt x="179" y="90"/>
                  </a:cubicBezTo>
                  <a:cubicBezTo>
                    <a:pt x="166" y="104"/>
                    <a:pt x="153" y="118"/>
                    <a:pt x="140" y="133"/>
                  </a:cubicBezTo>
                  <a:cubicBezTo>
                    <a:pt x="125" y="150"/>
                    <a:pt x="127" y="146"/>
                    <a:pt x="133" y="136"/>
                  </a:cubicBezTo>
                  <a:cubicBezTo>
                    <a:pt x="146" y="123"/>
                    <a:pt x="157" y="108"/>
                    <a:pt x="170" y="95"/>
                  </a:cubicBezTo>
                  <a:cubicBezTo>
                    <a:pt x="172" y="94"/>
                    <a:pt x="173" y="93"/>
                    <a:pt x="174" y="93"/>
                  </a:cubicBezTo>
                  <a:close/>
                  <a:moveTo>
                    <a:pt x="152" y="105"/>
                  </a:moveTo>
                  <a:cubicBezTo>
                    <a:pt x="155" y="103"/>
                    <a:pt x="158" y="101"/>
                    <a:pt x="161" y="100"/>
                  </a:cubicBezTo>
                  <a:cubicBezTo>
                    <a:pt x="159" y="102"/>
                    <a:pt x="157" y="104"/>
                    <a:pt x="155" y="106"/>
                  </a:cubicBezTo>
                  <a:cubicBezTo>
                    <a:pt x="156" y="104"/>
                    <a:pt x="157" y="103"/>
                    <a:pt x="158" y="102"/>
                  </a:cubicBezTo>
                  <a:cubicBezTo>
                    <a:pt x="155" y="105"/>
                    <a:pt x="151" y="109"/>
                    <a:pt x="147" y="113"/>
                  </a:cubicBezTo>
                  <a:cubicBezTo>
                    <a:pt x="147" y="113"/>
                    <a:pt x="147" y="113"/>
                    <a:pt x="146" y="113"/>
                  </a:cubicBezTo>
                  <a:cubicBezTo>
                    <a:pt x="149" y="110"/>
                    <a:pt x="151" y="107"/>
                    <a:pt x="152" y="105"/>
                  </a:cubicBezTo>
                  <a:close/>
                  <a:moveTo>
                    <a:pt x="142" y="111"/>
                  </a:moveTo>
                  <a:cubicBezTo>
                    <a:pt x="140" y="113"/>
                    <a:pt x="139" y="114"/>
                    <a:pt x="138" y="116"/>
                  </a:cubicBezTo>
                  <a:cubicBezTo>
                    <a:pt x="130" y="126"/>
                    <a:pt x="122" y="135"/>
                    <a:pt x="114" y="145"/>
                  </a:cubicBezTo>
                  <a:cubicBezTo>
                    <a:pt x="112" y="133"/>
                    <a:pt x="126" y="121"/>
                    <a:pt x="142" y="111"/>
                  </a:cubicBezTo>
                  <a:close/>
                  <a:moveTo>
                    <a:pt x="118" y="152"/>
                  </a:moveTo>
                  <a:cubicBezTo>
                    <a:pt x="117" y="151"/>
                    <a:pt x="116" y="150"/>
                    <a:pt x="116" y="149"/>
                  </a:cubicBezTo>
                  <a:cubicBezTo>
                    <a:pt x="116" y="149"/>
                    <a:pt x="117" y="149"/>
                    <a:pt x="117" y="148"/>
                  </a:cubicBezTo>
                  <a:cubicBezTo>
                    <a:pt x="118" y="149"/>
                    <a:pt x="119" y="149"/>
                    <a:pt x="120" y="149"/>
                  </a:cubicBezTo>
                  <a:cubicBezTo>
                    <a:pt x="123" y="146"/>
                    <a:pt x="126" y="143"/>
                    <a:pt x="128" y="140"/>
                  </a:cubicBezTo>
                  <a:cubicBezTo>
                    <a:pt x="126" y="145"/>
                    <a:pt x="123" y="149"/>
                    <a:pt x="120" y="154"/>
                  </a:cubicBezTo>
                  <a:cubicBezTo>
                    <a:pt x="119" y="153"/>
                    <a:pt x="119" y="153"/>
                    <a:pt x="118" y="152"/>
                  </a:cubicBezTo>
                  <a:close/>
                  <a:moveTo>
                    <a:pt x="127" y="170"/>
                  </a:moveTo>
                  <a:cubicBezTo>
                    <a:pt x="127" y="168"/>
                    <a:pt x="126" y="166"/>
                    <a:pt x="125" y="164"/>
                  </a:cubicBezTo>
                  <a:cubicBezTo>
                    <a:pt x="135" y="153"/>
                    <a:pt x="145" y="142"/>
                    <a:pt x="155" y="130"/>
                  </a:cubicBezTo>
                  <a:cubicBezTo>
                    <a:pt x="145" y="143"/>
                    <a:pt x="136" y="156"/>
                    <a:pt x="127" y="170"/>
                  </a:cubicBezTo>
                  <a:close/>
                  <a:moveTo>
                    <a:pt x="136" y="184"/>
                  </a:moveTo>
                  <a:cubicBezTo>
                    <a:pt x="133" y="182"/>
                    <a:pt x="131" y="178"/>
                    <a:pt x="129" y="173"/>
                  </a:cubicBezTo>
                  <a:cubicBezTo>
                    <a:pt x="129" y="173"/>
                    <a:pt x="129" y="173"/>
                    <a:pt x="130" y="173"/>
                  </a:cubicBezTo>
                  <a:cubicBezTo>
                    <a:pt x="133" y="170"/>
                    <a:pt x="136" y="166"/>
                    <a:pt x="139" y="163"/>
                  </a:cubicBezTo>
                  <a:cubicBezTo>
                    <a:pt x="137" y="167"/>
                    <a:pt x="135" y="170"/>
                    <a:pt x="133" y="174"/>
                  </a:cubicBezTo>
                  <a:cubicBezTo>
                    <a:pt x="133" y="176"/>
                    <a:pt x="135" y="178"/>
                    <a:pt x="136" y="176"/>
                  </a:cubicBezTo>
                  <a:cubicBezTo>
                    <a:pt x="139" y="173"/>
                    <a:pt x="141" y="171"/>
                    <a:pt x="144" y="168"/>
                  </a:cubicBezTo>
                  <a:cubicBezTo>
                    <a:pt x="141" y="173"/>
                    <a:pt x="138" y="178"/>
                    <a:pt x="136" y="183"/>
                  </a:cubicBezTo>
                  <a:cubicBezTo>
                    <a:pt x="136" y="183"/>
                    <a:pt x="136" y="184"/>
                    <a:pt x="136" y="184"/>
                  </a:cubicBezTo>
                  <a:close/>
                  <a:moveTo>
                    <a:pt x="138" y="185"/>
                  </a:moveTo>
                  <a:cubicBezTo>
                    <a:pt x="138" y="185"/>
                    <a:pt x="138" y="185"/>
                    <a:pt x="138" y="185"/>
                  </a:cubicBezTo>
                  <a:cubicBezTo>
                    <a:pt x="145" y="178"/>
                    <a:pt x="152" y="170"/>
                    <a:pt x="159" y="163"/>
                  </a:cubicBezTo>
                  <a:cubicBezTo>
                    <a:pt x="153" y="170"/>
                    <a:pt x="147" y="178"/>
                    <a:pt x="142" y="186"/>
                  </a:cubicBezTo>
                  <a:cubicBezTo>
                    <a:pt x="140" y="186"/>
                    <a:pt x="139" y="186"/>
                    <a:pt x="138" y="185"/>
                  </a:cubicBezTo>
                  <a:close/>
                  <a:moveTo>
                    <a:pt x="148" y="188"/>
                  </a:moveTo>
                  <a:cubicBezTo>
                    <a:pt x="148" y="187"/>
                    <a:pt x="147" y="186"/>
                    <a:pt x="146" y="186"/>
                  </a:cubicBezTo>
                  <a:cubicBezTo>
                    <a:pt x="161" y="170"/>
                    <a:pt x="175" y="152"/>
                    <a:pt x="189" y="134"/>
                  </a:cubicBezTo>
                  <a:cubicBezTo>
                    <a:pt x="200" y="118"/>
                    <a:pt x="212" y="104"/>
                    <a:pt x="225" y="89"/>
                  </a:cubicBezTo>
                  <a:cubicBezTo>
                    <a:pt x="235" y="78"/>
                    <a:pt x="268" y="48"/>
                    <a:pt x="228" y="96"/>
                  </a:cubicBezTo>
                  <a:cubicBezTo>
                    <a:pt x="200" y="129"/>
                    <a:pt x="166" y="159"/>
                    <a:pt x="151" y="199"/>
                  </a:cubicBezTo>
                  <a:cubicBezTo>
                    <a:pt x="150" y="195"/>
                    <a:pt x="149" y="191"/>
                    <a:pt x="148" y="188"/>
                  </a:cubicBezTo>
                  <a:close/>
                  <a:moveTo>
                    <a:pt x="153" y="213"/>
                  </a:moveTo>
                  <a:cubicBezTo>
                    <a:pt x="174" y="184"/>
                    <a:pt x="196" y="155"/>
                    <a:pt x="219" y="126"/>
                  </a:cubicBezTo>
                  <a:cubicBezTo>
                    <a:pt x="229" y="114"/>
                    <a:pt x="297" y="31"/>
                    <a:pt x="250" y="91"/>
                  </a:cubicBezTo>
                  <a:cubicBezTo>
                    <a:pt x="216" y="134"/>
                    <a:pt x="178" y="173"/>
                    <a:pt x="155" y="224"/>
                  </a:cubicBezTo>
                  <a:cubicBezTo>
                    <a:pt x="154" y="220"/>
                    <a:pt x="154" y="217"/>
                    <a:pt x="153" y="213"/>
                  </a:cubicBezTo>
                  <a:close/>
                  <a:moveTo>
                    <a:pt x="161" y="244"/>
                  </a:moveTo>
                  <a:cubicBezTo>
                    <a:pt x="161" y="244"/>
                    <a:pt x="161" y="244"/>
                    <a:pt x="161" y="245"/>
                  </a:cubicBezTo>
                  <a:cubicBezTo>
                    <a:pt x="159" y="240"/>
                    <a:pt x="157" y="234"/>
                    <a:pt x="156" y="229"/>
                  </a:cubicBezTo>
                  <a:cubicBezTo>
                    <a:pt x="156" y="229"/>
                    <a:pt x="156" y="229"/>
                    <a:pt x="156" y="229"/>
                  </a:cubicBezTo>
                  <a:cubicBezTo>
                    <a:pt x="168" y="212"/>
                    <a:pt x="181" y="195"/>
                    <a:pt x="194" y="179"/>
                  </a:cubicBezTo>
                  <a:cubicBezTo>
                    <a:pt x="182" y="196"/>
                    <a:pt x="171" y="213"/>
                    <a:pt x="160" y="231"/>
                  </a:cubicBezTo>
                  <a:cubicBezTo>
                    <a:pt x="159" y="232"/>
                    <a:pt x="162" y="234"/>
                    <a:pt x="163" y="232"/>
                  </a:cubicBezTo>
                  <a:cubicBezTo>
                    <a:pt x="184" y="198"/>
                    <a:pt x="208" y="167"/>
                    <a:pt x="234" y="136"/>
                  </a:cubicBezTo>
                  <a:cubicBezTo>
                    <a:pt x="245" y="122"/>
                    <a:pt x="256" y="109"/>
                    <a:pt x="268" y="96"/>
                  </a:cubicBezTo>
                  <a:cubicBezTo>
                    <a:pt x="272" y="91"/>
                    <a:pt x="304" y="48"/>
                    <a:pt x="283" y="80"/>
                  </a:cubicBezTo>
                  <a:cubicBezTo>
                    <a:pt x="244" y="137"/>
                    <a:pt x="192" y="181"/>
                    <a:pt x="161" y="244"/>
                  </a:cubicBezTo>
                  <a:close/>
                  <a:moveTo>
                    <a:pt x="171" y="233"/>
                  </a:moveTo>
                  <a:cubicBezTo>
                    <a:pt x="194" y="185"/>
                    <a:pt x="232" y="147"/>
                    <a:pt x="266" y="106"/>
                  </a:cubicBezTo>
                  <a:cubicBezTo>
                    <a:pt x="259" y="116"/>
                    <a:pt x="251" y="127"/>
                    <a:pt x="244" y="138"/>
                  </a:cubicBezTo>
                  <a:cubicBezTo>
                    <a:pt x="238" y="146"/>
                    <a:pt x="232" y="154"/>
                    <a:pt x="227" y="162"/>
                  </a:cubicBezTo>
                  <a:cubicBezTo>
                    <a:pt x="226" y="164"/>
                    <a:pt x="224" y="165"/>
                    <a:pt x="223" y="167"/>
                  </a:cubicBezTo>
                  <a:cubicBezTo>
                    <a:pt x="218" y="174"/>
                    <a:pt x="212" y="181"/>
                    <a:pt x="207" y="189"/>
                  </a:cubicBezTo>
                  <a:cubicBezTo>
                    <a:pt x="195" y="202"/>
                    <a:pt x="177" y="220"/>
                    <a:pt x="171" y="233"/>
                  </a:cubicBezTo>
                  <a:close/>
                  <a:moveTo>
                    <a:pt x="178" y="243"/>
                  </a:moveTo>
                  <a:cubicBezTo>
                    <a:pt x="187" y="232"/>
                    <a:pt x="195" y="211"/>
                    <a:pt x="205" y="199"/>
                  </a:cubicBezTo>
                  <a:cubicBezTo>
                    <a:pt x="240" y="154"/>
                    <a:pt x="273" y="106"/>
                    <a:pt x="306" y="59"/>
                  </a:cubicBezTo>
                  <a:cubicBezTo>
                    <a:pt x="306" y="58"/>
                    <a:pt x="306" y="58"/>
                    <a:pt x="306" y="58"/>
                  </a:cubicBezTo>
                  <a:cubicBezTo>
                    <a:pt x="308" y="58"/>
                    <a:pt x="309" y="59"/>
                    <a:pt x="311" y="59"/>
                  </a:cubicBezTo>
                  <a:cubicBezTo>
                    <a:pt x="297" y="77"/>
                    <a:pt x="284" y="95"/>
                    <a:pt x="272" y="113"/>
                  </a:cubicBezTo>
                  <a:cubicBezTo>
                    <a:pt x="266" y="122"/>
                    <a:pt x="259" y="132"/>
                    <a:pt x="253" y="141"/>
                  </a:cubicBezTo>
                  <a:cubicBezTo>
                    <a:pt x="237" y="163"/>
                    <a:pt x="221" y="186"/>
                    <a:pt x="205" y="208"/>
                  </a:cubicBezTo>
                  <a:cubicBezTo>
                    <a:pt x="196" y="220"/>
                    <a:pt x="188" y="232"/>
                    <a:pt x="178" y="243"/>
                  </a:cubicBezTo>
                  <a:close/>
                  <a:moveTo>
                    <a:pt x="159" y="302"/>
                  </a:moveTo>
                  <a:cubicBezTo>
                    <a:pt x="158" y="300"/>
                    <a:pt x="157" y="298"/>
                    <a:pt x="156" y="295"/>
                  </a:cubicBezTo>
                  <a:cubicBezTo>
                    <a:pt x="156" y="295"/>
                    <a:pt x="156" y="295"/>
                    <a:pt x="156" y="295"/>
                  </a:cubicBezTo>
                  <a:cubicBezTo>
                    <a:pt x="174" y="273"/>
                    <a:pt x="190" y="249"/>
                    <a:pt x="205" y="226"/>
                  </a:cubicBezTo>
                  <a:cubicBezTo>
                    <a:pt x="215" y="212"/>
                    <a:pt x="225" y="199"/>
                    <a:pt x="234" y="185"/>
                  </a:cubicBezTo>
                  <a:cubicBezTo>
                    <a:pt x="254" y="157"/>
                    <a:pt x="272" y="128"/>
                    <a:pt x="293" y="100"/>
                  </a:cubicBezTo>
                  <a:cubicBezTo>
                    <a:pt x="342" y="33"/>
                    <a:pt x="284" y="116"/>
                    <a:pt x="275" y="131"/>
                  </a:cubicBezTo>
                  <a:cubicBezTo>
                    <a:pt x="240" y="191"/>
                    <a:pt x="189" y="240"/>
                    <a:pt x="159" y="302"/>
                  </a:cubicBezTo>
                  <a:close/>
                  <a:moveTo>
                    <a:pt x="160" y="307"/>
                  </a:moveTo>
                  <a:cubicBezTo>
                    <a:pt x="163" y="305"/>
                    <a:pt x="166" y="302"/>
                    <a:pt x="169" y="299"/>
                  </a:cubicBezTo>
                  <a:cubicBezTo>
                    <a:pt x="167" y="304"/>
                    <a:pt x="164" y="308"/>
                    <a:pt x="162" y="312"/>
                  </a:cubicBezTo>
                  <a:cubicBezTo>
                    <a:pt x="161" y="311"/>
                    <a:pt x="161" y="309"/>
                    <a:pt x="160" y="307"/>
                  </a:cubicBezTo>
                  <a:close/>
                  <a:moveTo>
                    <a:pt x="102" y="354"/>
                  </a:moveTo>
                  <a:cubicBezTo>
                    <a:pt x="104" y="354"/>
                    <a:pt x="106" y="354"/>
                    <a:pt x="108" y="353"/>
                  </a:cubicBezTo>
                  <a:cubicBezTo>
                    <a:pt x="101" y="363"/>
                    <a:pt x="94" y="372"/>
                    <a:pt x="86" y="381"/>
                  </a:cubicBezTo>
                  <a:cubicBezTo>
                    <a:pt x="92" y="372"/>
                    <a:pt x="97" y="363"/>
                    <a:pt x="102" y="354"/>
                  </a:cubicBezTo>
                  <a:close/>
                  <a:moveTo>
                    <a:pt x="88" y="352"/>
                  </a:moveTo>
                  <a:cubicBezTo>
                    <a:pt x="88" y="351"/>
                    <a:pt x="88" y="351"/>
                    <a:pt x="88" y="351"/>
                  </a:cubicBezTo>
                  <a:cubicBezTo>
                    <a:pt x="89" y="351"/>
                    <a:pt x="90" y="351"/>
                    <a:pt x="91" y="352"/>
                  </a:cubicBezTo>
                  <a:cubicBezTo>
                    <a:pt x="88" y="356"/>
                    <a:pt x="85" y="359"/>
                    <a:pt x="81" y="363"/>
                  </a:cubicBezTo>
                  <a:cubicBezTo>
                    <a:pt x="83" y="359"/>
                    <a:pt x="85" y="355"/>
                    <a:pt x="88" y="352"/>
                  </a:cubicBezTo>
                  <a:close/>
                  <a:moveTo>
                    <a:pt x="85" y="363"/>
                  </a:moveTo>
                  <a:cubicBezTo>
                    <a:pt x="88" y="360"/>
                    <a:pt x="91" y="357"/>
                    <a:pt x="94" y="353"/>
                  </a:cubicBezTo>
                  <a:cubicBezTo>
                    <a:pt x="94" y="353"/>
                    <a:pt x="94" y="353"/>
                    <a:pt x="94" y="353"/>
                  </a:cubicBezTo>
                  <a:cubicBezTo>
                    <a:pt x="94" y="353"/>
                    <a:pt x="94" y="353"/>
                    <a:pt x="94" y="353"/>
                  </a:cubicBezTo>
                  <a:cubicBezTo>
                    <a:pt x="94" y="353"/>
                    <a:pt x="94" y="353"/>
                    <a:pt x="94" y="353"/>
                  </a:cubicBezTo>
                  <a:cubicBezTo>
                    <a:pt x="94" y="353"/>
                    <a:pt x="94" y="353"/>
                    <a:pt x="94" y="353"/>
                  </a:cubicBezTo>
                  <a:cubicBezTo>
                    <a:pt x="95" y="353"/>
                    <a:pt x="96" y="353"/>
                    <a:pt x="97" y="353"/>
                  </a:cubicBezTo>
                  <a:cubicBezTo>
                    <a:pt x="91" y="363"/>
                    <a:pt x="84" y="373"/>
                    <a:pt x="78" y="382"/>
                  </a:cubicBezTo>
                  <a:cubicBezTo>
                    <a:pt x="78" y="380"/>
                    <a:pt x="78" y="377"/>
                    <a:pt x="77" y="374"/>
                  </a:cubicBezTo>
                  <a:cubicBezTo>
                    <a:pt x="80" y="371"/>
                    <a:pt x="82" y="367"/>
                    <a:pt x="85" y="363"/>
                  </a:cubicBezTo>
                  <a:close/>
                  <a:moveTo>
                    <a:pt x="71" y="362"/>
                  </a:moveTo>
                  <a:cubicBezTo>
                    <a:pt x="71" y="362"/>
                    <a:pt x="71" y="361"/>
                    <a:pt x="71" y="361"/>
                  </a:cubicBezTo>
                  <a:cubicBezTo>
                    <a:pt x="64" y="354"/>
                    <a:pt x="72" y="351"/>
                    <a:pt x="79" y="350"/>
                  </a:cubicBezTo>
                  <a:cubicBezTo>
                    <a:pt x="79" y="350"/>
                    <a:pt x="79" y="351"/>
                    <a:pt x="78" y="351"/>
                  </a:cubicBezTo>
                  <a:cubicBezTo>
                    <a:pt x="76" y="355"/>
                    <a:pt x="74" y="358"/>
                    <a:pt x="71" y="362"/>
                  </a:cubicBezTo>
                  <a:close/>
                  <a:moveTo>
                    <a:pt x="80" y="389"/>
                  </a:moveTo>
                  <a:cubicBezTo>
                    <a:pt x="81" y="389"/>
                    <a:pt x="81" y="388"/>
                    <a:pt x="81" y="388"/>
                  </a:cubicBezTo>
                  <a:cubicBezTo>
                    <a:pt x="98" y="372"/>
                    <a:pt x="111" y="354"/>
                    <a:pt x="124" y="335"/>
                  </a:cubicBezTo>
                  <a:cubicBezTo>
                    <a:pt x="120" y="342"/>
                    <a:pt x="117" y="349"/>
                    <a:pt x="113" y="355"/>
                  </a:cubicBezTo>
                  <a:cubicBezTo>
                    <a:pt x="112" y="356"/>
                    <a:pt x="112" y="357"/>
                    <a:pt x="111" y="358"/>
                  </a:cubicBezTo>
                  <a:cubicBezTo>
                    <a:pt x="101" y="374"/>
                    <a:pt x="89" y="387"/>
                    <a:pt x="77" y="400"/>
                  </a:cubicBezTo>
                  <a:cubicBezTo>
                    <a:pt x="73" y="404"/>
                    <a:pt x="70" y="408"/>
                    <a:pt x="66" y="412"/>
                  </a:cubicBezTo>
                  <a:cubicBezTo>
                    <a:pt x="72" y="406"/>
                    <a:pt x="76" y="396"/>
                    <a:pt x="80" y="389"/>
                  </a:cubicBezTo>
                  <a:close/>
                  <a:moveTo>
                    <a:pt x="64" y="382"/>
                  </a:moveTo>
                  <a:cubicBezTo>
                    <a:pt x="65" y="384"/>
                    <a:pt x="67" y="385"/>
                    <a:pt x="68" y="387"/>
                  </a:cubicBezTo>
                  <a:cubicBezTo>
                    <a:pt x="68" y="387"/>
                    <a:pt x="67" y="387"/>
                    <a:pt x="67" y="387"/>
                  </a:cubicBezTo>
                  <a:cubicBezTo>
                    <a:pt x="61" y="394"/>
                    <a:pt x="52" y="402"/>
                    <a:pt x="48" y="410"/>
                  </a:cubicBezTo>
                  <a:cubicBezTo>
                    <a:pt x="52" y="401"/>
                    <a:pt x="59" y="392"/>
                    <a:pt x="64" y="383"/>
                  </a:cubicBezTo>
                  <a:cubicBezTo>
                    <a:pt x="64" y="383"/>
                    <a:pt x="64" y="383"/>
                    <a:pt x="64" y="382"/>
                  </a:cubicBezTo>
                  <a:close/>
                  <a:moveTo>
                    <a:pt x="49" y="371"/>
                  </a:moveTo>
                  <a:cubicBezTo>
                    <a:pt x="54" y="373"/>
                    <a:pt x="57" y="377"/>
                    <a:pt x="61" y="380"/>
                  </a:cubicBezTo>
                  <a:cubicBezTo>
                    <a:pt x="61" y="380"/>
                    <a:pt x="61" y="380"/>
                    <a:pt x="61" y="380"/>
                  </a:cubicBezTo>
                  <a:cubicBezTo>
                    <a:pt x="53" y="387"/>
                    <a:pt x="47" y="396"/>
                    <a:pt x="43" y="401"/>
                  </a:cubicBezTo>
                  <a:cubicBezTo>
                    <a:pt x="48" y="394"/>
                    <a:pt x="51" y="385"/>
                    <a:pt x="54" y="377"/>
                  </a:cubicBezTo>
                  <a:cubicBezTo>
                    <a:pt x="55" y="375"/>
                    <a:pt x="52" y="373"/>
                    <a:pt x="51" y="375"/>
                  </a:cubicBezTo>
                  <a:cubicBezTo>
                    <a:pt x="44" y="382"/>
                    <a:pt x="38" y="390"/>
                    <a:pt x="31" y="397"/>
                  </a:cubicBezTo>
                  <a:cubicBezTo>
                    <a:pt x="36" y="392"/>
                    <a:pt x="44" y="381"/>
                    <a:pt x="49" y="372"/>
                  </a:cubicBezTo>
                  <a:cubicBezTo>
                    <a:pt x="49" y="371"/>
                    <a:pt x="49" y="371"/>
                    <a:pt x="49" y="371"/>
                  </a:cubicBezTo>
                  <a:close/>
                  <a:moveTo>
                    <a:pt x="17" y="362"/>
                  </a:moveTo>
                  <a:cubicBezTo>
                    <a:pt x="29" y="362"/>
                    <a:pt x="39" y="364"/>
                    <a:pt x="47" y="369"/>
                  </a:cubicBezTo>
                  <a:cubicBezTo>
                    <a:pt x="47" y="369"/>
                    <a:pt x="46" y="369"/>
                    <a:pt x="46" y="369"/>
                  </a:cubicBezTo>
                  <a:cubicBezTo>
                    <a:pt x="38" y="376"/>
                    <a:pt x="30" y="384"/>
                    <a:pt x="23" y="393"/>
                  </a:cubicBezTo>
                  <a:cubicBezTo>
                    <a:pt x="27" y="388"/>
                    <a:pt x="32" y="379"/>
                    <a:pt x="36" y="372"/>
                  </a:cubicBezTo>
                  <a:cubicBezTo>
                    <a:pt x="37" y="370"/>
                    <a:pt x="35" y="368"/>
                    <a:pt x="33" y="369"/>
                  </a:cubicBezTo>
                  <a:cubicBezTo>
                    <a:pt x="17" y="384"/>
                    <a:pt x="21" y="385"/>
                    <a:pt x="26" y="365"/>
                  </a:cubicBezTo>
                  <a:cubicBezTo>
                    <a:pt x="27" y="363"/>
                    <a:pt x="24" y="362"/>
                    <a:pt x="23" y="363"/>
                  </a:cubicBezTo>
                  <a:cubicBezTo>
                    <a:pt x="13" y="372"/>
                    <a:pt x="14" y="373"/>
                    <a:pt x="17" y="362"/>
                  </a:cubicBezTo>
                  <a:close/>
                  <a:moveTo>
                    <a:pt x="10" y="381"/>
                  </a:moveTo>
                  <a:cubicBezTo>
                    <a:pt x="27" y="364"/>
                    <a:pt x="18" y="379"/>
                    <a:pt x="14" y="389"/>
                  </a:cubicBezTo>
                  <a:cubicBezTo>
                    <a:pt x="13" y="391"/>
                    <a:pt x="16" y="392"/>
                    <a:pt x="17" y="391"/>
                  </a:cubicBezTo>
                  <a:cubicBezTo>
                    <a:pt x="37" y="369"/>
                    <a:pt x="25" y="383"/>
                    <a:pt x="17" y="398"/>
                  </a:cubicBezTo>
                  <a:cubicBezTo>
                    <a:pt x="13" y="395"/>
                    <a:pt x="12" y="388"/>
                    <a:pt x="10" y="381"/>
                  </a:cubicBezTo>
                  <a:close/>
                  <a:moveTo>
                    <a:pt x="21" y="401"/>
                  </a:moveTo>
                  <a:cubicBezTo>
                    <a:pt x="28" y="393"/>
                    <a:pt x="35" y="385"/>
                    <a:pt x="43" y="377"/>
                  </a:cubicBezTo>
                  <a:cubicBezTo>
                    <a:pt x="36" y="384"/>
                    <a:pt x="31" y="395"/>
                    <a:pt x="26" y="404"/>
                  </a:cubicBezTo>
                  <a:cubicBezTo>
                    <a:pt x="24" y="403"/>
                    <a:pt x="22" y="402"/>
                    <a:pt x="21" y="401"/>
                  </a:cubicBezTo>
                  <a:close/>
                  <a:moveTo>
                    <a:pt x="29" y="406"/>
                  </a:moveTo>
                  <a:cubicBezTo>
                    <a:pt x="35" y="399"/>
                    <a:pt x="41" y="392"/>
                    <a:pt x="47" y="385"/>
                  </a:cubicBezTo>
                  <a:cubicBezTo>
                    <a:pt x="42" y="390"/>
                    <a:pt x="39" y="400"/>
                    <a:pt x="36" y="406"/>
                  </a:cubicBezTo>
                  <a:cubicBezTo>
                    <a:pt x="35" y="408"/>
                    <a:pt x="38" y="411"/>
                    <a:pt x="39" y="409"/>
                  </a:cubicBezTo>
                  <a:cubicBezTo>
                    <a:pt x="45" y="402"/>
                    <a:pt x="53" y="395"/>
                    <a:pt x="57" y="388"/>
                  </a:cubicBezTo>
                  <a:cubicBezTo>
                    <a:pt x="53" y="397"/>
                    <a:pt x="47" y="405"/>
                    <a:pt x="42" y="414"/>
                  </a:cubicBezTo>
                  <a:cubicBezTo>
                    <a:pt x="38" y="411"/>
                    <a:pt x="33" y="409"/>
                    <a:pt x="29" y="406"/>
                  </a:cubicBezTo>
                  <a:close/>
                  <a:moveTo>
                    <a:pt x="52" y="419"/>
                  </a:moveTo>
                  <a:cubicBezTo>
                    <a:pt x="50" y="418"/>
                    <a:pt x="48" y="417"/>
                    <a:pt x="47" y="416"/>
                  </a:cubicBezTo>
                  <a:cubicBezTo>
                    <a:pt x="46" y="416"/>
                    <a:pt x="46" y="416"/>
                    <a:pt x="46" y="416"/>
                  </a:cubicBezTo>
                  <a:cubicBezTo>
                    <a:pt x="50" y="413"/>
                    <a:pt x="54" y="409"/>
                    <a:pt x="58" y="404"/>
                  </a:cubicBezTo>
                  <a:cubicBezTo>
                    <a:pt x="65" y="396"/>
                    <a:pt x="66" y="395"/>
                    <a:pt x="61" y="401"/>
                  </a:cubicBezTo>
                  <a:cubicBezTo>
                    <a:pt x="57" y="407"/>
                    <a:pt x="54" y="412"/>
                    <a:pt x="52" y="419"/>
                  </a:cubicBezTo>
                  <a:close/>
                  <a:moveTo>
                    <a:pt x="129" y="426"/>
                  </a:moveTo>
                  <a:cubicBezTo>
                    <a:pt x="126" y="427"/>
                    <a:pt x="122" y="427"/>
                    <a:pt x="119" y="427"/>
                  </a:cubicBezTo>
                  <a:cubicBezTo>
                    <a:pt x="126" y="420"/>
                    <a:pt x="134" y="413"/>
                    <a:pt x="141" y="406"/>
                  </a:cubicBezTo>
                  <a:cubicBezTo>
                    <a:pt x="137" y="410"/>
                    <a:pt x="132" y="419"/>
                    <a:pt x="129" y="425"/>
                  </a:cubicBezTo>
                  <a:cubicBezTo>
                    <a:pt x="129" y="426"/>
                    <a:pt x="129" y="426"/>
                    <a:pt x="129" y="426"/>
                  </a:cubicBezTo>
                  <a:close/>
                  <a:moveTo>
                    <a:pt x="133" y="426"/>
                  </a:moveTo>
                  <a:cubicBezTo>
                    <a:pt x="138" y="421"/>
                    <a:pt x="143" y="416"/>
                    <a:pt x="148" y="411"/>
                  </a:cubicBezTo>
                  <a:cubicBezTo>
                    <a:pt x="163" y="398"/>
                    <a:pt x="145" y="419"/>
                    <a:pt x="142" y="423"/>
                  </a:cubicBezTo>
                  <a:cubicBezTo>
                    <a:pt x="142" y="424"/>
                    <a:pt x="142" y="425"/>
                    <a:pt x="142" y="425"/>
                  </a:cubicBezTo>
                  <a:cubicBezTo>
                    <a:pt x="140" y="426"/>
                    <a:pt x="136" y="426"/>
                    <a:pt x="133" y="426"/>
                  </a:cubicBezTo>
                  <a:close/>
                  <a:moveTo>
                    <a:pt x="151" y="424"/>
                  </a:moveTo>
                  <a:cubicBezTo>
                    <a:pt x="149" y="425"/>
                    <a:pt x="148" y="425"/>
                    <a:pt x="146" y="425"/>
                  </a:cubicBezTo>
                  <a:cubicBezTo>
                    <a:pt x="156" y="417"/>
                    <a:pt x="175" y="396"/>
                    <a:pt x="160" y="421"/>
                  </a:cubicBezTo>
                  <a:cubicBezTo>
                    <a:pt x="159" y="422"/>
                    <a:pt x="160" y="423"/>
                    <a:pt x="160" y="423"/>
                  </a:cubicBezTo>
                  <a:cubicBezTo>
                    <a:pt x="157" y="424"/>
                    <a:pt x="154" y="424"/>
                    <a:pt x="151" y="424"/>
                  </a:cubicBezTo>
                  <a:close/>
                  <a:moveTo>
                    <a:pt x="172" y="421"/>
                  </a:moveTo>
                  <a:cubicBezTo>
                    <a:pt x="169" y="422"/>
                    <a:pt x="166" y="422"/>
                    <a:pt x="163" y="423"/>
                  </a:cubicBezTo>
                  <a:cubicBezTo>
                    <a:pt x="169" y="416"/>
                    <a:pt x="178" y="408"/>
                    <a:pt x="172" y="421"/>
                  </a:cubicBezTo>
                  <a:close/>
                  <a:moveTo>
                    <a:pt x="168" y="400"/>
                  </a:moveTo>
                  <a:cubicBezTo>
                    <a:pt x="164" y="403"/>
                    <a:pt x="161" y="406"/>
                    <a:pt x="158" y="409"/>
                  </a:cubicBezTo>
                  <a:cubicBezTo>
                    <a:pt x="155" y="412"/>
                    <a:pt x="152" y="416"/>
                    <a:pt x="149" y="419"/>
                  </a:cubicBezTo>
                  <a:cubicBezTo>
                    <a:pt x="153" y="413"/>
                    <a:pt x="157" y="408"/>
                    <a:pt x="161" y="402"/>
                  </a:cubicBezTo>
                  <a:cubicBezTo>
                    <a:pt x="162" y="401"/>
                    <a:pt x="161" y="400"/>
                    <a:pt x="160" y="399"/>
                  </a:cubicBezTo>
                  <a:cubicBezTo>
                    <a:pt x="163" y="399"/>
                    <a:pt x="165" y="399"/>
                    <a:pt x="168" y="400"/>
                  </a:cubicBezTo>
                  <a:close/>
                  <a:moveTo>
                    <a:pt x="148" y="400"/>
                  </a:moveTo>
                  <a:cubicBezTo>
                    <a:pt x="149" y="400"/>
                    <a:pt x="150" y="400"/>
                    <a:pt x="152" y="399"/>
                  </a:cubicBezTo>
                  <a:cubicBezTo>
                    <a:pt x="154" y="399"/>
                    <a:pt x="156" y="399"/>
                    <a:pt x="158" y="399"/>
                  </a:cubicBezTo>
                  <a:cubicBezTo>
                    <a:pt x="158" y="399"/>
                    <a:pt x="158" y="399"/>
                    <a:pt x="158" y="399"/>
                  </a:cubicBezTo>
                  <a:cubicBezTo>
                    <a:pt x="152" y="404"/>
                    <a:pt x="146" y="408"/>
                    <a:pt x="140" y="414"/>
                  </a:cubicBezTo>
                  <a:cubicBezTo>
                    <a:pt x="140" y="414"/>
                    <a:pt x="140" y="414"/>
                    <a:pt x="140" y="414"/>
                  </a:cubicBezTo>
                  <a:cubicBezTo>
                    <a:pt x="143" y="409"/>
                    <a:pt x="145" y="405"/>
                    <a:pt x="148" y="401"/>
                  </a:cubicBezTo>
                  <a:cubicBezTo>
                    <a:pt x="148" y="400"/>
                    <a:pt x="148" y="400"/>
                    <a:pt x="148" y="400"/>
                  </a:cubicBezTo>
                  <a:close/>
                  <a:moveTo>
                    <a:pt x="135" y="400"/>
                  </a:moveTo>
                  <a:cubicBezTo>
                    <a:pt x="137" y="401"/>
                    <a:pt x="140" y="400"/>
                    <a:pt x="142" y="400"/>
                  </a:cubicBezTo>
                  <a:cubicBezTo>
                    <a:pt x="135" y="406"/>
                    <a:pt x="128" y="413"/>
                    <a:pt x="121" y="419"/>
                  </a:cubicBezTo>
                  <a:cubicBezTo>
                    <a:pt x="124" y="417"/>
                    <a:pt x="131" y="408"/>
                    <a:pt x="134" y="402"/>
                  </a:cubicBezTo>
                  <a:cubicBezTo>
                    <a:pt x="135" y="401"/>
                    <a:pt x="135" y="401"/>
                    <a:pt x="135" y="400"/>
                  </a:cubicBezTo>
                  <a:close/>
                  <a:moveTo>
                    <a:pt x="124" y="411"/>
                  </a:moveTo>
                  <a:cubicBezTo>
                    <a:pt x="134" y="400"/>
                    <a:pt x="118" y="422"/>
                    <a:pt x="116" y="425"/>
                  </a:cubicBezTo>
                  <a:cubicBezTo>
                    <a:pt x="115" y="426"/>
                    <a:pt x="115" y="427"/>
                    <a:pt x="116" y="427"/>
                  </a:cubicBezTo>
                  <a:cubicBezTo>
                    <a:pt x="114" y="427"/>
                    <a:pt x="111" y="427"/>
                    <a:pt x="109" y="427"/>
                  </a:cubicBezTo>
                  <a:cubicBezTo>
                    <a:pt x="114" y="421"/>
                    <a:pt x="118" y="416"/>
                    <a:pt x="124" y="411"/>
                  </a:cubicBezTo>
                  <a:close/>
                  <a:moveTo>
                    <a:pt x="121" y="401"/>
                  </a:moveTo>
                  <a:cubicBezTo>
                    <a:pt x="115" y="408"/>
                    <a:pt x="109" y="419"/>
                    <a:pt x="104" y="427"/>
                  </a:cubicBezTo>
                  <a:cubicBezTo>
                    <a:pt x="102" y="427"/>
                    <a:pt x="100" y="427"/>
                    <a:pt x="99" y="427"/>
                  </a:cubicBezTo>
                  <a:cubicBezTo>
                    <a:pt x="106" y="418"/>
                    <a:pt x="113" y="410"/>
                    <a:pt x="121" y="401"/>
                  </a:cubicBezTo>
                  <a:close/>
                  <a:moveTo>
                    <a:pt x="110" y="399"/>
                  </a:moveTo>
                  <a:cubicBezTo>
                    <a:pt x="107" y="406"/>
                    <a:pt x="103" y="413"/>
                    <a:pt x="99" y="419"/>
                  </a:cubicBezTo>
                  <a:cubicBezTo>
                    <a:pt x="99" y="419"/>
                    <a:pt x="99" y="419"/>
                    <a:pt x="99" y="419"/>
                  </a:cubicBezTo>
                  <a:cubicBezTo>
                    <a:pt x="98" y="421"/>
                    <a:pt x="96" y="424"/>
                    <a:pt x="95" y="426"/>
                  </a:cubicBezTo>
                  <a:cubicBezTo>
                    <a:pt x="94" y="427"/>
                    <a:pt x="95" y="427"/>
                    <a:pt x="95" y="427"/>
                  </a:cubicBezTo>
                  <a:cubicBezTo>
                    <a:pt x="92" y="427"/>
                    <a:pt x="89" y="427"/>
                    <a:pt x="86" y="427"/>
                  </a:cubicBezTo>
                  <a:cubicBezTo>
                    <a:pt x="91" y="421"/>
                    <a:pt x="95" y="415"/>
                    <a:pt x="99" y="408"/>
                  </a:cubicBezTo>
                  <a:cubicBezTo>
                    <a:pt x="99" y="408"/>
                    <a:pt x="100" y="408"/>
                    <a:pt x="100" y="408"/>
                  </a:cubicBezTo>
                  <a:cubicBezTo>
                    <a:pt x="103" y="404"/>
                    <a:pt x="118" y="381"/>
                    <a:pt x="110" y="399"/>
                  </a:cubicBezTo>
                  <a:close/>
                  <a:moveTo>
                    <a:pt x="78" y="421"/>
                  </a:moveTo>
                  <a:cubicBezTo>
                    <a:pt x="84" y="417"/>
                    <a:pt x="88" y="412"/>
                    <a:pt x="93" y="407"/>
                  </a:cubicBezTo>
                  <a:cubicBezTo>
                    <a:pt x="95" y="404"/>
                    <a:pt x="99" y="399"/>
                    <a:pt x="101" y="395"/>
                  </a:cubicBezTo>
                  <a:cubicBezTo>
                    <a:pt x="105" y="390"/>
                    <a:pt x="117" y="367"/>
                    <a:pt x="108" y="387"/>
                  </a:cubicBezTo>
                  <a:cubicBezTo>
                    <a:pt x="105" y="393"/>
                    <a:pt x="102" y="399"/>
                    <a:pt x="98" y="404"/>
                  </a:cubicBezTo>
                  <a:cubicBezTo>
                    <a:pt x="92" y="411"/>
                    <a:pt x="87" y="419"/>
                    <a:pt x="82" y="426"/>
                  </a:cubicBezTo>
                  <a:cubicBezTo>
                    <a:pt x="78" y="426"/>
                    <a:pt x="75" y="425"/>
                    <a:pt x="71" y="425"/>
                  </a:cubicBezTo>
                  <a:cubicBezTo>
                    <a:pt x="72" y="424"/>
                    <a:pt x="72" y="424"/>
                    <a:pt x="72" y="424"/>
                  </a:cubicBezTo>
                  <a:cubicBezTo>
                    <a:pt x="72" y="424"/>
                    <a:pt x="72" y="424"/>
                    <a:pt x="72" y="424"/>
                  </a:cubicBezTo>
                  <a:cubicBezTo>
                    <a:pt x="71" y="424"/>
                    <a:pt x="71" y="424"/>
                    <a:pt x="70" y="424"/>
                  </a:cubicBezTo>
                  <a:cubicBezTo>
                    <a:pt x="70" y="424"/>
                    <a:pt x="71" y="424"/>
                    <a:pt x="71" y="424"/>
                  </a:cubicBezTo>
                  <a:cubicBezTo>
                    <a:pt x="73" y="423"/>
                    <a:pt x="77" y="422"/>
                    <a:pt x="78" y="421"/>
                  </a:cubicBezTo>
                  <a:close/>
                  <a:moveTo>
                    <a:pt x="77" y="408"/>
                  </a:moveTo>
                  <a:cubicBezTo>
                    <a:pt x="74" y="410"/>
                    <a:pt x="73" y="411"/>
                    <a:pt x="73" y="413"/>
                  </a:cubicBezTo>
                  <a:cubicBezTo>
                    <a:pt x="71" y="416"/>
                    <a:pt x="69" y="419"/>
                    <a:pt x="67" y="422"/>
                  </a:cubicBezTo>
                  <a:cubicBezTo>
                    <a:pt x="66" y="422"/>
                    <a:pt x="67" y="423"/>
                    <a:pt x="67" y="424"/>
                  </a:cubicBezTo>
                  <a:cubicBezTo>
                    <a:pt x="63" y="423"/>
                    <a:pt x="60" y="422"/>
                    <a:pt x="56" y="421"/>
                  </a:cubicBezTo>
                  <a:cubicBezTo>
                    <a:pt x="59" y="417"/>
                    <a:pt x="61" y="414"/>
                    <a:pt x="63" y="411"/>
                  </a:cubicBezTo>
                  <a:cubicBezTo>
                    <a:pt x="62" y="413"/>
                    <a:pt x="61" y="415"/>
                    <a:pt x="60" y="418"/>
                  </a:cubicBezTo>
                  <a:cubicBezTo>
                    <a:pt x="59" y="420"/>
                    <a:pt x="62" y="421"/>
                    <a:pt x="63" y="420"/>
                  </a:cubicBezTo>
                  <a:cubicBezTo>
                    <a:pt x="69" y="415"/>
                    <a:pt x="75" y="409"/>
                    <a:pt x="80" y="404"/>
                  </a:cubicBezTo>
                  <a:cubicBezTo>
                    <a:pt x="79" y="405"/>
                    <a:pt x="78" y="407"/>
                    <a:pt x="77" y="408"/>
                  </a:cubicBezTo>
                  <a:close/>
                  <a:moveTo>
                    <a:pt x="102" y="379"/>
                  </a:moveTo>
                  <a:cubicBezTo>
                    <a:pt x="105" y="375"/>
                    <a:pt x="108" y="371"/>
                    <a:pt x="111" y="366"/>
                  </a:cubicBezTo>
                  <a:cubicBezTo>
                    <a:pt x="115" y="361"/>
                    <a:pt x="118" y="355"/>
                    <a:pt x="121" y="350"/>
                  </a:cubicBezTo>
                  <a:cubicBezTo>
                    <a:pt x="125" y="347"/>
                    <a:pt x="126" y="344"/>
                    <a:pt x="126" y="341"/>
                  </a:cubicBezTo>
                  <a:cubicBezTo>
                    <a:pt x="127" y="338"/>
                    <a:pt x="129" y="336"/>
                    <a:pt x="130" y="333"/>
                  </a:cubicBezTo>
                  <a:cubicBezTo>
                    <a:pt x="131" y="333"/>
                    <a:pt x="132" y="333"/>
                    <a:pt x="132" y="334"/>
                  </a:cubicBezTo>
                  <a:cubicBezTo>
                    <a:pt x="133" y="334"/>
                    <a:pt x="134" y="333"/>
                    <a:pt x="134" y="332"/>
                  </a:cubicBezTo>
                  <a:cubicBezTo>
                    <a:pt x="135" y="327"/>
                    <a:pt x="136" y="322"/>
                    <a:pt x="136" y="317"/>
                  </a:cubicBezTo>
                  <a:cubicBezTo>
                    <a:pt x="137" y="314"/>
                    <a:pt x="141" y="316"/>
                    <a:pt x="147" y="318"/>
                  </a:cubicBezTo>
                  <a:cubicBezTo>
                    <a:pt x="133" y="340"/>
                    <a:pt x="118" y="360"/>
                    <a:pt x="102" y="379"/>
                  </a:cubicBezTo>
                  <a:close/>
                  <a:moveTo>
                    <a:pt x="150" y="320"/>
                  </a:moveTo>
                  <a:cubicBezTo>
                    <a:pt x="152" y="321"/>
                    <a:pt x="153" y="322"/>
                    <a:pt x="154" y="323"/>
                  </a:cubicBezTo>
                  <a:cubicBezTo>
                    <a:pt x="145" y="334"/>
                    <a:pt x="134" y="350"/>
                    <a:pt x="128" y="360"/>
                  </a:cubicBezTo>
                  <a:cubicBezTo>
                    <a:pt x="136" y="347"/>
                    <a:pt x="144" y="334"/>
                    <a:pt x="150" y="320"/>
                  </a:cubicBezTo>
                  <a:close/>
                  <a:moveTo>
                    <a:pt x="130" y="361"/>
                  </a:moveTo>
                  <a:cubicBezTo>
                    <a:pt x="140" y="350"/>
                    <a:pt x="148" y="337"/>
                    <a:pt x="157" y="325"/>
                  </a:cubicBezTo>
                  <a:cubicBezTo>
                    <a:pt x="159" y="326"/>
                    <a:pt x="160" y="326"/>
                    <a:pt x="161" y="327"/>
                  </a:cubicBezTo>
                  <a:cubicBezTo>
                    <a:pt x="151" y="339"/>
                    <a:pt x="140" y="351"/>
                    <a:pt x="130" y="363"/>
                  </a:cubicBezTo>
                  <a:cubicBezTo>
                    <a:pt x="131" y="362"/>
                    <a:pt x="130" y="361"/>
                    <a:pt x="130" y="361"/>
                  </a:cubicBezTo>
                  <a:close/>
                  <a:moveTo>
                    <a:pt x="144" y="363"/>
                  </a:moveTo>
                  <a:cubicBezTo>
                    <a:pt x="140" y="363"/>
                    <a:pt x="135" y="364"/>
                    <a:pt x="131" y="364"/>
                  </a:cubicBezTo>
                  <a:cubicBezTo>
                    <a:pt x="141" y="355"/>
                    <a:pt x="156" y="339"/>
                    <a:pt x="154" y="347"/>
                  </a:cubicBezTo>
                  <a:cubicBezTo>
                    <a:pt x="150" y="352"/>
                    <a:pt x="147" y="357"/>
                    <a:pt x="144" y="363"/>
                  </a:cubicBezTo>
                  <a:close/>
                  <a:moveTo>
                    <a:pt x="149" y="362"/>
                  </a:moveTo>
                  <a:cubicBezTo>
                    <a:pt x="149" y="362"/>
                    <a:pt x="149" y="362"/>
                    <a:pt x="149" y="362"/>
                  </a:cubicBezTo>
                  <a:cubicBezTo>
                    <a:pt x="150" y="362"/>
                    <a:pt x="150" y="362"/>
                    <a:pt x="150" y="361"/>
                  </a:cubicBezTo>
                  <a:cubicBezTo>
                    <a:pt x="151" y="360"/>
                    <a:pt x="151" y="359"/>
                    <a:pt x="152" y="357"/>
                  </a:cubicBezTo>
                  <a:cubicBezTo>
                    <a:pt x="155" y="352"/>
                    <a:pt x="158" y="347"/>
                    <a:pt x="160" y="342"/>
                  </a:cubicBezTo>
                  <a:cubicBezTo>
                    <a:pt x="170" y="328"/>
                    <a:pt x="184" y="315"/>
                    <a:pt x="195" y="302"/>
                  </a:cubicBezTo>
                  <a:cubicBezTo>
                    <a:pt x="188" y="314"/>
                    <a:pt x="181" y="325"/>
                    <a:pt x="174" y="336"/>
                  </a:cubicBezTo>
                  <a:cubicBezTo>
                    <a:pt x="168" y="345"/>
                    <a:pt x="162" y="353"/>
                    <a:pt x="155" y="362"/>
                  </a:cubicBezTo>
                  <a:cubicBezTo>
                    <a:pt x="153" y="362"/>
                    <a:pt x="151" y="362"/>
                    <a:pt x="149" y="362"/>
                  </a:cubicBezTo>
                  <a:close/>
                  <a:moveTo>
                    <a:pt x="160" y="362"/>
                  </a:moveTo>
                  <a:cubicBezTo>
                    <a:pt x="161" y="361"/>
                    <a:pt x="162" y="359"/>
                    <a:pt x="163" y="358"/>
                  </a:cubicBezTo>
                  <a:cubicBezTo>
                    <a:pt x="183" y="334"/>
                    <a:pt x="202" y="310"/>
                    <a:pt x="220" y="285"/>
                  </a:cubicBezTo>
                  <a:cubicBezTo>
                    <a:pt x="227" y="275"/>
                    <a:pt x="234" y="265"/>
                    <a:pt x="241" y="255"/>
                  </a:cubicBezTo>
                  <a:cubicBezTo>
                    <a:pt x="253" y="241"/>
                    <a:pt x="237" y="263"/>
                    <a:pt x="235" y="266"/>
                  </a:cubicBezTo>
                  <a:cubicBezTo>
                    <a:pt x="223" y="286"/>
                    <a:pt x="210" y="305"/>
                    <a:pt x="196" y="324"/>
                  </a:cubicBezTo>
                  <a:cubicBezTo>
                    <a:pt x="195" y="326"/>
                    <a:pt x="194" y="327"/>
                    <a:pt x="193" y="329"/>
                  </a:cubicBezTo>
                  <a:cubicBezTo>
                    <a:pt x="183" y="340"/>
                    <a:pt x="173" y="351"/>
                    <a:pt x="165" y="364"/>
                  </a:cubicBezTo>
                  <a:cubicBezTo>
                    <a:pt x="163" y="363"/>
                    <a:pt x="162" y="362"/>
                    <a:pt x="160" y="362"/>
                  </a:cubicBezTo>
                  <a:close/>
                  <a:moveTo>
                    <a:pt x="173" y="367"/>
                  </a:moveTo>
                  <a:cubicBezTo>
                    <a:pt x="173" y="368"/>
                    <a:pt x="173" y="368"/>
                    <a:pt x="173" y="368"/>
                  </a:cubicBezTo>
                  <a:cubicBezTo>
                    <a:pt x="173" y="368"/>
                    <a:pt x="173" y="368"/>
                    <a:pt x="173" y="368"/>
                  </a:cubicBezTo>
                  <a:cubicBezTo>
                    <a:pt x="172" y="367"/>
                    <a:pt x="170" y="366"/>
                    <a:pt x="168" y="365"/>
                  </a:cubicBezTo>
                  <a:cubicBezTo>
                    <a:pt x="170" y="364"/>
                    <a:pt x="171" y="362"/>
                    <a:pt x="172" y="360"/>
                  </a:cubicBezTo>
                  <a:cubicBezTo>
                    <a:pt x="173" y="361"/>
                    <a:pt x="174" y="360"/>
                    <a:pt x="175" y="360"/>
                  </a:cubicBezTo>
                  <a:cubicBezTo>
                    <a:pt x="174" y="362"/>
                    <a:pt x="174" y="364"/>
                    <a:pt x="173" y="367"/>
                  </a:cubicBezTo>
                  <a:close/>
                  <a:moveTo>
                    <a:pt x="177" y="364"/>
                  </a:moveTo>
                  <a:cubicBezTo>
                    <a:pt x="178" y="364"/>
                    <a:pt x="178" y="363"/>
                    <a:pt x="178" y="362"/>
                  </a:cubicBezTo>
                  <a:cubicBezTo>
                    <a:pt x="182" y="356"/>
                    <a:pt x="187" y="350"/>
                    <a:pt x="193" y="345"/>
                  </a:cubicBezTo>
                  <a:cubicBezTo>
                    <a:pt x="191" y="349"/>
                    <a:pt x="189" y="352"/>
                    <a:pt x="187" y="356"/>
                  </a:cubicBezTo>
                  <a:cubicBezTo>
                    <a:pt x="184" y="359"/>
                    <a:pt x="181" y="362"/>
                    <a:pt x="177" y="364"/>
                  </a:cubicBezTo>
                  <a:close/>
                  <a:moveTo>
                    <a:pt x="182" y="373"/>
                  </a:moveTo>
                  <a:cubicBezTo>
                    <a:pt x="188" y="367"/>
                    <a:pt x="193" y="361"/>
                    <a:pt x="197" y="354"/>
                  </a:cubicBezTo>
                  <a:cubicBezTo>
                    <a:pt x="193" y="361"/>
                    <a:pt x="189" y="368"/>
                    <a:pt x="186" y="375"/>
                  </a:cubicBezTo>
                  <a:cubicBezTo>
                    <a:pt x="185" y="374"/>
                    <a:pt x="184" y="374"/>
                    <a:pt x="182" y="373"/>
                  </a:cubicBezTo>
                  <a:close/>
                  <a:moveTo>
                    <a:pt x="190" y="376"/>
                  </a:moveTo>
                  <a:cubicBezTo>
                    <a:pt x="194" y="371"/>
                    <a:pt x="199" y="365"/>
                    <a:pt x="203" y="359"/>
                  </a:cubicBezTo>
                  <a:cubicBezTo>
                    <a:pt x="201" y="364"/>
                    <a:pt x="198" y="369"/>
                    <a:pt x="195" y="374"/>
                  </a:cubicBezTo>
                  <a:cubicBezTo>
                    <a:pt x="195" y="375"/>
                    <a:pt x="195" y="376"/>
                    <a:pt x="196" y="377"/>
                  </a:cubicBezTo>
                  <a:cubicBezTo>
                    <a:pt x="194" y="377"/>
                    <a:pt x="192" y="377"/>
                    <a:pt x="190" y="376"/>
                  </a:cubicBezTo>
                  <a:close/>
                  <a:moveTo>
                    <a:pt x="204" y="373"/>
                  </a:moveTo>
                  <a:cubicBezTo>
                    <a:pt x="202" y="375"/>
                    <a:pt x="201" y="375"/>
                    <a:pt x="199" y="376"/>
                  </a:cubicBezTo>
                  <a:cubicBezTo>
                    <a:pt x="201" y="373"/>
                    <a:pt x="202" y="371"/>
                    <a:pt x="204" y="369"/>
                  </a:cubicBezTo>
                  <a:cubicBezTo>
                    <a:pt x="204" y="370"/>
                    <a:pt x="206" y="371"/>
                    <a:pt x="207" y="370"/>
                  </a:cubicBezTo>
                  <a:cubicBezTo>
                    <a:pt x="210" y="365"/>
                    <a:pt x="212" y="361"/>
                    <a:pt x="214" y="357"/>
                  </a:cubicBezTo>
                  <a:cubicBezTo>
                    <a:pt x="214" y="363"/>
                    <a:pt x="211" y="369"/>
                    <a:pt x="204" y="373"/>
                  </a:cubicBezTo>
                  <a:close/>
                  <a:moveTo>
                    <a:pt x="207" y="341"/>
                  </a:moveTo>
                  <a:cubicBezTo>
                    <a:pt x="210" y="344"/>
                    <a:pt x="212" y="347"/>
                    <a:pt x="213" y="351"/>
                  </a:cubicBezTo>
                  <a:cubicBezTo>
                    <a:pt x="213" y="351"/>
                    <a:pt x="213" y="351"/>
                    <a:pt x="213" y="351"/>
                  </a:cubicBezTo>
                  <a:cubicBezTo>
                    <a:pt x="211" y="353"/>
                    <a:pt x="209" y="356"/>
                    <a:pt x="207" y="358"/>
                  </a:cubicBezTo>
                  <a:cubicBezTo>
                    <a:pt x="209" y="355"/>
                    <a:pt x="210" y="352"/>
                    <a:pt x="211" y="348"/>
                  </a:cubicBezTo>
                  <a:cubicBezTo>
                    <a:pt x="211" y="346"/>
                    <a:pt x="209" y="345"/>
                    <a:pt x="208" y="347"/>
                  </a:cubicBezTo>
                  <a:cubicBezTo>
                    <a:pt x="204" y="351"/>
                    <a:pt x="201" y="355"/>
                    <a:pt x="198" y="360"/>
                  </a:cubicBezTo>
                  <a:cubicBezTo>
                    <a:pt x="201" y="353"/>
                    <a:pt x="205" y="347"/>
                    <a:pt x="207" y="341"/>
                  </a:cubicBezTo>
                  <a:close/>
                  <a:moveTo>
                    <a:pt x="201" y="329"/>
                  </a:moveTo>
                  <a:cubicBezTo>
                    <a:pt x="202" y="327"/>
                    <a:pt x="202" y="326"/>
                    <a:pt x="202" y="324"/>
                  </a:cubicBezTo>
                  <a:cubicBezTo>
                    <a:pt x="202" y="324"/>
                    <a:pt x="202" y="323"/>
                    <a:pt x="201" y="323"/>
                  </a:cubicBezTo>
                  <a:cubicBezTo>
                    <a:pt x="210" y="313"/>
                    <a:pt x="218" y="303"/>
                    <a:pt x="226" y="292"/>
                  </a:cubicBezTo>
                  <a:cubicBezTo>
                    <a:pt x="228" y="289"/>
                    <a:pt x="243" y="262"/>
                    <a:pt x="238" y="277"/>
                  </a:cubicBezTo>
                  <a:cubicBezTo>
                    <a:pt x="236" y="282"/>
                    <a:pt x="234" y="287"/>
                    <a:pt x="232" y="291"/>
                  </a:cubicBezTo>
                  <a:cubicBezTo>
                    <a:pt x="221" y="303"/>
                    <a:pt x="208" y="313"/>
                    <a:pt x="201" y="329"/>
                  </a:cubicBezTo>
                  <a:close/>
                  <a:moveTo>
                    <a:pt x="224" y="304"/>
                  </a:moveTo>
                  <a:cubicBezTo>
                    <a:pt x="223" y="305"/>
                    <a:pt x="223" y="305"/>
                    <a:pt x="222" y="306"/>
                  </a:cubicBezTo>
                  <a:cubicBezTo>
                    <a:pt x="220" y="309"/>
                    <a:pt x="193" y="341"/>
                    <a:pt x="213" y="315"/>
                  </a:cubicBezTo>
                  <a:cubicBezTo>
                    <a:pt x="216" y="311"/>
                    <a:pt x="220" y="307"/>
                    <a:pt x="224" y="304"/>
                  </a:cubicBezTo>
                  <a:close/>
                  <a:moveTo>
                    <a:pt x="245" y="266"/>
                  </a:moveTo>
                  <a:cubicBezTo>
                    <a:pt x="237" y="291"/>
                    <a:pt x="231" y="317"/>
                    <a:pt x="206" y="331"/>
                  </a:cubicBezTo>
                  <a:cubicBezTo>
                    <a:pt x="206" y="330"/>
                    <a:pt x="206" y="330"/>
                    <a:pt x="205" y="330"/>
                  </a:cubicBezTo>
                  <a:cubicBezTo>
                    <a:pt x="217" y="320"/>
                    <a:pt x="227" y="307"/>
                    <a:pt x="235" y="292"/>
                  </a:cubicBezTo>
                  <a:cubicBezTo>
                    <a:pt x="235" y="292"/>
                    <a:pt x="235" y="292"/>
                    <a:pt x="236" y="291"/>
                  </a:cubicBezTo>
                  <a:cubicBezTo>
                    <a:pt x="236" y="291"/>
                    <a:pt x="236" y="290"/>
                    <a:pt x="236" y="290"/>
                  </a:cubicBezTo>
                  <a:cubicBezTo>
                    <a:pt x="239" y="282"/>
                    <a:pt x="242" y="275"/>
                    <a:pt x="244" y="267"/>
                  </a:cubicBezTo>
                  <a:cubicBezTo>
                    <a:pt x="244" y="266"/>
                    <a:pt x="242" y="264"/>
                    <a:pt x="241" y="266"/>
                  </a:cubicBezTo>
                  <a:cubicBezTo>
                    <a:pt x="238" y="269"/>
                    <a:pt x="236" y="272"/>
                    <a:pt x="233" y="276"/>
                  </a:cubicBezTo>
                  <a:cubicBezTo>
                    <a:pt x="239" y="267"/>
                    <a:pt x="244" y="258"/>
                    <a:pt x="249" y="249"/>
                  </a:cubicBezTo>
                  <a:cubicBezTo>
                    <a:pt x="248" y="255"/>
                    <a:pt x="246" y="261"/>
                    <a:pt x="245" y="266"/>
                  </a:cubicBezTo>
                  <a:close/>
                  <a:moveTo>
                    <a:pt x="262" y="218"/>
                  </a:moveTo>
                  <a:cubicBezTo>
                    <a:pt x="262" y="219"/>
                    <a:pt x="261" y="219"/>
                    <a:pt x="261" y="219"/>
                  </a:cubicBezTo>
                  <a:cubicBezTo>
                    <a:pt x="260" y="221"/>
                    <a:pt x="258" y="223"/>
                    <a:pt x="257" y="225"/>
                  </a:cubicBezTo>
                  <a:cubicBezTo>
                    <a:pt x="239" y="251"/>
                    <a:pt x="220" y="277"/>
                    <a:pt x="200" y="302"/>
                  </a:cubicBezTo>
                  <a:cubicBezTo>
                    <a:pt x="209" y="288"/>
                    <a:pt x="218" y="273"/>
                    <a:pt x="227" y="259"/>
                  </a:cubicBezTo>
                  <a:cubicBezTo>
                    <a:pt x="236" y="247"/>
                    <a:pt x="244" y="235"/>
                    <a:pt x="252" y="224"/>
                  </a:cubicBezTo>
                  <a:cubicBezTo>
                    <a:pt x="260" y="213"/>
                    <a:pt x="269" y="202"/>
                    <a:pt x="278" y="191"/>
                  </a:cubicBezTo>
                  <a:cubicBezTo>
                    <a:pt x="277" y="194"/>
                    <a:pt x="276" y="196"/>
                    <a:pt x="275" y="199"/>
                  </a:cubicBezTo>
                  <a:cubicBezTo>
                    <a:pt x="271" y="205"/>
                    <a:pt x="267" y="212"/>
                    <a:pt x="262" y="218"/>
                  </a:cubicBezTo>
                  <a:close/>
                  <a:moveTo>
                    <a:pt x="269" y="214"/>
                  </a:moveTo>
                  <a:cubicBezTo>
                    <a:pt x="271" y="211"/>
                    <a:pt x="273" y="208"/>
                    <a:pt x="275" y="205"/>
                  </a:cubicBezTo>
                  <a:cubicBezTo>
                    <a:pt x="275" y="207"/>
                    <a:pt x="275" y="209"/>
                    <a:pt x="276" y="211"/>
                  </a:cubicBezTo>
                  <a:cubicBezTo>
                    <a:pt x="276" y="212"/>
                    <a:pt x="278" y="211"/>
                    <a:pt x="277" y="210"/>
                  </a:cubicBezTo>
                  <a:cubicBezTo>
                    <a:pt x="277" y="207"/>
                    <a:pt x="277" y="204"/>
                    <a:pt x="277" y="201"/>
                  </a:cubicBezTo>
                  <a:cubicBezTo>
                    <a:pt x="277" y="201"/>
                    <a:pt x="278" y="201"/>
                    <a:pt x="278" y="201"/>
                  </a:cubicBezTo>
                  <a:cubicBezTo>
                    <a:pt x="286" y="189"/>
                    <a:pt x="295" y="175"/>
                    <a:pt x="303" y="162"/>
                  </a:cubicBezTo>
                  <a:cubicBezTo>
                    <a:pt x="312" y="152"/>
                    <a:pt x="322" y="143"/>
                    <a:pt x="327" y="137"/>
                  </a:cubicBezTo>
                  <a:cubicBezTo>
                    <a:pt x="336" y="127"/>
                    <a:pt x="345" y="118"/>
                    <a:pt x="354" y="108"/>
                  </a:cubicBezTo>
                  <a:cubicBezTo>
                    <a:pt x="342" y="122"/>
                    <a:pt x="332" y="138"/>
                    <a:pt x="322" y="154"/>
                  </a:cubicBezTo>
                  <a:cubicBezTo>
                    <a:pt x="307" y="171"/>
                    <a:pt x="294" y="188"/>
                    <a:pt x="280" y="206"/>
                  </a:cubicBezTo>
                  <a:cubicBezTo>
                    <a:pt x="278" y="208"/>
                    <a:pt x="281" y="210"/>
                    <a:pt x="282" y="208"/>
                  </a:cubicBezTo>
                  <a:cubicBezTo>
                    <a:pt x="299" y="192"/>
                    <a:pt x="313" y="173"/>
                    <a:pt x="326" y="154"/>
                  </a:cubicBezTo>
                  <a:cubicBezTo>
                    <a:pt x="332" y="147"/>
                    <a:pt x="338" y="140"/>
                    <a:pt x="345" y="133"/>
                  </a:cubicBezTo>
                  <a:cubicBezTo>
                    <a:pt x="372" y="104"/>
                    <a:pt x="327" y="160"/>
                    <a:pt x="321" y="168"/>
                  </a:cubicBezTo>
                  <a:cubicBezTo>
                    <a:pt x="310" y="182"/>
                    <a:pt x="299" y="197"/>
                    <a:pt x="289" y="212"/>
                  </a:cubicBezTo>
                  <a:cubicBezTo>
                    <a:pt x="282" y="211"/>
                    <a:pt x="275" y="211"/>
                    <a:pt x="269" y="214"/>
                  </a:cubicBezTo>
                  <a:close/>
                  <a:moveTo>
                    <a:pt x="301" y="218"/>
                  </a:moveTo>
                  <a:cubicBezTo>
                    <a:pt x="298" y="216"/>
                    <a:pt x="295" y="215"/>
                    <a:pt x="292" y="214"/>
                  </a:cubicBezTo>
                  <a:cubicBezTo>
                    <a:pt x="313" y="188"/>
                    <a:pt x="331" y="159"/>
                    <a:pt x="353" y="134"/>
                  </a:cubicBezTo>
                  <a:cubicBezTo>
                    <a:pt x="375" y="109"/>
                    <a:pt x="350" y="147"/>
                    <a:pt x="347" y="151"/>
                  </a:cubicBezTo>
                  <a:cubicBezTo>
                    <a:pt x="340" y="162"/>
                    <a:pt x="332" y="173"/>
                    <a:pt x="325" y="185"/>
                  </a:cubicBezTo>
                  <a:cubicBezTo>
                    <a:pt x="317" y="195"/>
                    <a:pt x="309" y="206"/>
                    <a:pt x="301" y="217"/>
                  </a:cubicBezTo>
                  <a:cubicBezTo>
                    <a:pt x="300" y="217"/>
                    <a:pt x="301" y="218"/>
                    <a:pt x="301" y="218"/>
                  </a:cubicBezTo>
                  <a:close/>
                  <a:moveTo>
                    <a:pt x="303" y="219"/>
                  </a:moveTo>
                  <a:cubicBezTo>
                    <a:pt x="303" y="219"/>
                    <a:pt x="303" y="219"/>
                    <a:pt x="303" y="219"/>
                  </a:cubicBezTo>
                  <a:cubicBezTo>
                    <a:pt x="316" y="204"/>
                    <a:pt x="329" y="187"/>
                    <a:pt x="340" y="170"/>
                  </a:cubicBezTo>
                  <a:cubicBezTo>
                    <a:pt x="344" y="166"/>
                    <a:pt x="347" y="161"/>
                    <a:pt x="351" y="157"/>
                  </a:cubicBezTo>
                  <a:cubicBezTo>
                    <a:pt x="354" y="152"/>
                    <a:pt x="390" y="108"/>
                    <a:pt x="378" y="128"/>
                  </a:cubicBezTo>
                  <a:cubicBezTo>
                    <a:pt x="360" y="161"/>
                    <a:pt x="329" y="192"/>
                    <a:pt x="306" y="222"/>
                  </a:cubicBezTo>
                  <a:cubicBezTo>
                    <a:pt x="305" y="221"/>
                    <a:pt x="304" y="220"/>
                    <a:pt x="303" y="219"/>
                  </a:cubicBezTo>
                  <a:close/>
                  <a:moveTo>
                    <a:pt x="360" y="158"/>
                  </a:moveTo>
                  <a:cubicBezTo>
                    <a:pt x="348" y="175"/>
                    <a:pt x="336" y="192"/>
                    <a:pt x="323" y="207"/>
                  </a:cubicBezTo>
                  <a:cubicBezTo>
                    <a:pt x="336" y="192"/>
                    <a:pt x="347" y="174"/>
                    <a:pt x="360" y="158"/>
                  </a:cubicBezTo>
                  <a:close/>
                  <a:moveTo>
                    <a:pt x="309" y="225"/>
                  </a:moveTo>
                  <a:cubicBezTo>
                    <a:pt x="317" y="218"/>
                    <a:pt x="324" y="211"/>
                    <a:pt x="330" y="203"/>
                  </a:cubicBezTo>
                  <a:cubicBezTo>
                    <a:pt x="324" y="212"/>
                    <a:pt x="318" y="220"/>
                    <a:pt x="312" y="228"/>
                  </a:cubicBezTo>
                  <a:cubicBezTo>
                    <a:pt x="311" y="227"/>
                    <a:pt x="310" y="226"/>
                    <a:pt x="309" y="225"/>
                  </a:cubicBezTo>
                  <a:close/>
                  <a:moveTo>
                    <a:pt x="314" y="232"/>
                  </a:moveTo>
                  <a:cubicBezTo>
                    <a:pt x="328" y="217"/>
                    <a:pt x="341" y="203"/>
                    <a:pt x="353" y="187"/>
                  </a:cubicBezTo>
                  <a:cubicBezTo>
                    <a:pt x="369" y="166"/>
                    <a:pt x="396" y="140"/>
                    <a:pt x="408" y="116"/>
                  </a:cubicBezTo>
                  <a:cubicBezTo>
                    <a:pt x="402" y="128"/>
                    <a:pt x="395" y="139"/>
                    <a:pt x="387" y="150"/>
                  </a:cubicBezTo>
                  <a:cubicBezTo>
                    <a:pt x="366" y="175"/>
                    <a:pt x="344" y="201"/>
                    <a:pt x="325" y="229"/>
                  </a:cubicBezTo>
                  <a:cubicBezTo>
                    <a:pt x="326" y="227"/>
                    <a:pt x="328" y="224"/>
                    <a:pt x="330" y="222"/>
                  </a:cubicBezTo>
                  <a:cubicBezTo>
                    <a:pt x="326" y="228"/>
                    <a:pt x="322" y="233"/>
                    <a:pt x="318" y="239"/>
                  </a:cubicBezTo>
                  <a:cubicBezTo>
                    <a:pt x="317" y="237"/>
                    <a:pt x="316" y="234"/>
                    <a:pt x="314" y="232"/>
                  </a:cubicBezTo>
                  <a:close/>
                  <a:moveTo>
                    <a:pt x="305" y="261"/>
                  </a:moveTo>
                  <a:cubicBezTo>
                    <a:pt x="307" y="260"/>
                    <a:pt x="310" y="259"/>
                    <a:pt x="312" y="258"/>
                  </a:cubicBezTo>
                  <a:cubicBezTo>
                    <a:pt x="304" y="270"/>
                    <a:pt x="296" y="284"/>
                    <a:pt x="287" y="296"/>
                  </a:cubicBezTo>
                  <a:cubicBezTo>
                    <a:pt x="278" y="299"/>
                    <a:pt x="279" y="295"/>
                    <a:pt x="289" y="285"/>
                  </a:cubicBezTo>
                  <a:cubicBezTo>
                    <a:pt x="294" y="277"/>
                    <a:pt x="299" y="270"/>
                    <a:pt x="305" y="262"/>
                  </a:cubicBezTo>
                  <a:cubicBezTo>
                    <a:pt x="305" y="262"/>
                    <a:pt x="305" y="262"/>
                    <a:pt x="305" y="261"/>
                  </a:cubicBezTo>
                  <a:close/>
                  <a:moveTo>
                    <a:pt x="298" y="265"/>
                  </a:moveTo>
                  <a:cubicBezTo>
                    <a:pt x="290" y="276"/>
                    <a:pt x="282" y="287"/>
                    <a:pt x="273" y="298"/>
                  </a:cubicBezTo>
                  <a:cubicBezTo>
                    <a:pt x="277" y="285"/>
                    <a:pt x="285" y="274"/>
                    <a:pt x="298" y="265"/>
                  </a:cubicBezTo>
                  <a:close/>
                  <a:moveTo>
                    <a:pt x="272" y="305"/>
                  </a:moveTo>
                  <a:cubicBezTo>
                    <a:pt x="272" y="305"/>
                    <a:pt x="272" y="305"/>
                    <a:pt x="272" y="304"/>
                  </a:cubicBezTo>
                  <a:cubicBezTo>
                    <a:pt x="277" y="298"/>
                    <a:pt x="282" y="291"/>
                    <a:pt x="286" y="284"/>
                  </a:cubicBezTo>
                  <a:cubicBezTo>
                    <a:pt x="280" y="295"/>
                    <a:pt x="275" y="305"/>
                    <a:pt x="271" y="317"/>
                  </a:cubicBezTo>
                  <a:cubicBezTo>
                    <a:pt x="271" y="313"/>
                    <a:pt x="271" y="309"/>
                    <a:pt x="272" y="305"/>
                  </a:cubicBezTo>
                  <a:close/>
                  <a:moveTo>
                    <a:pt x="271" y="324"/>
                  </a:moveTo>
                  <a:cubicBezTo>
                    <a:pt x="271" y="324"/>
                    <a:pt x="272" y="324"/>
                    <a:pt x="272" y="324"/>
                  </a:cubicBezTo>
                  <a:cubicBezTo>
                    <a:pt x="275" y="320"/>
                    <a:pt x="277" y="316"/>
                    <a:pt x="280" y="312"/>
                  </a:cubicBezTo>
                  <a:cubicBezTo>
                    <a:pt x="283" y="308"/>
                    <a:pt x="287" y="303"/>
                    <a:pt x="290" y="298"/>
                  </a:cubicBezTo>
                  <a:cubicBezTo>
                    <a:pt x="324" y="253"/>
                    <a:pt x="360" y="209"/>
                    <a:pt x="392" y="161"/>
                  </a:cubicBezTo>
                  <a:cubicBezTo>
                    <a:pt x="393" y="160"/>
                    <a:pt x="428" y="112"/>
                    <a:pt x="420" y="127"/>
                  </a:cubicBezTo>
                  <a:cubicBezTo>
                    <a:pt x="412" y="142"/>
                    <a:pt x="402" y="155"/>
                    <a:pt x="392" y="168"/>
                  </a:cubicBezTo>
                  <a:cubicBezTo>
                    <a:pt x="384" y="180"/>
                    <a:pt x="375" y="192"/>
                    <a:pt x="366" y="204"/>
                  </a:cubicBezTo>
                  <a:cubicBezTo>
                    <a:pt x="364" y="206"/>
                    <a:pt x="363" y="207"/>
                    <a:pt x="361" y="209"/>
                  </a:cubicBezTo>
                  <a:cubicBezTo>
                    <a:pt x="331" y="248"/>
                    <a:pt x="295" y="288"/>
                    <a:pt x="272" y="332"/>
                  </a:cubicBezTo>
                  <a:cubicBezTo>
                    <a:pt x="272" y="329"/>
                    <a:pt x="271" y="327"/>
                    <a:pt x="271" y="324"/>
                  </a:cubicBezTo>
                  <a:close/>
                  <a:moveTo>
                    <a:pt x="382" y="190"/>
                  </a:moveTo>
                  <a:cubicBezTo>
                    <a:pt x="366" y="213"/>
                    <a:pt x="349" y="234"/>
                    <a:pt x="332" y="256"/>
                  </a:cubicBezTo>
                  <a:cubicBezTo>
                    <a:pt x="332" y="255"/>
                    <a:pt x="332" y="255"/>
                    <a:pt x="332" y="255"/>
                  </a:cubicBezTo>
                  <a:cubicBezTo>
                    <a:pt x="349" y="233"/>
                    <a:pt x="365" y="212"/>
                    <a:pt x="382" y="190"/>
                  </a:cubicBezTo>
                  <a:close/>
                  <a:moveTo>
                    <a:pt x="276" y="345"/>
                  </a:moveTo>
                  <a:cubicBezTo>
                    <a:pt x="276" y="344"/>
                    <a:pt x="275" y="343"/>
                    <a:pt x="275" y="342"/>
                  </a:cubicBezTo>
                  <a:cubicBezTo>
                    <a:pt x="276" y="341"/>
                    <a:pt x="278" y="339"/>
                    <a:pt x="279" y="338"/>
                  </a:cubicBezTo>
                  <a:cubicBezTo>
                    <a:pt x="279" y="338"/>
                    <a:pt x="279" y="337"/>
                    <a:pt x="279" y="337"/>
                  </a:cubicBezTo>
                  <a:cubicBezTo>
                    <a:pt x="284" y="332"/>
                    <a:pt x="290" y="323"/>
                    <a:pt x="295" y="313"/>
                  </a:cubicBezTo>
                  <a:cubicBezTo>
                    <a:pt x="304" y="300"/>
                    <a:pt x="313" y="286"/>
                    <a:pt x="321" y="272"/>
                  </a:cubicBezTo>
                  <a:cubicBezTo>
                    <a:pt x="337" y="252"/>
                    <a:pt x="353" y="232"/>
                    <a:pt x="370" y="212"/>
                  </a:cubicBezTo>
                  <a:cubicBezTo>
                    <a:pt x="381" y="198"/>
                    <a:pt x="392" y="183"/>
                    <a:pt x="402" y="167"/>
                  </a:cubicBezTo>
                  <a:cubicBezTo>
                    <a:pt x="406" y="161"/>
                    <a:pt x="411" y="155"/>
                    <a:pt x="415" y="149"/>
                  </a:cubicBezTo>
                  <a:cubicBezTo>
                    <a:pt x="417" y="146"/>
                    <a:pt x="419" y="144"/>
                    <a:pt x="421" y="142"/>
                  </a:cubicBezTo>
                  <a:cubicBezTo>
                    <a:pt x="429" y="133"/>
                    <a:pt x="454" y="111"/>
                    <a:pt x="456" y="107"/>
                  </a:cubicBezTo>
                  <a:cubicBezTo>
                    <a:pt x="455" y="108"/>
                    <a:pt x="455" y="110"/>
                    <a:pt x="454" y="111"/>
                  </a:cubicBezTo>
                  <a:cubicBezTo>
                    <a:pt x="433" y="134"/>
                    <a:pt x="414" y="160"/>
                    <a:pt x="396" y="186"/>
                  </a:cubicBezTo>
                  <a:cubicBezTo>
                    <a:pt x="385" y="198"/>
                    <a:pt x="374" y="210"/>
                    <a:pt x="364" y="221"/>
                  </a:cubicBezTo>
                  <a:cubicBezTo>
                    <a:pt x="331" y="261"/>
                    <a:pt x="305" y="304"/>
                    <a:pt x="276" y="346"/>
                  </a:cubicBezTo>
                  <a:cubicBezTo>
                    <a:pt x="276" y="346"/>
                    <a:pt x="276" y="346"/>
                    <a:pt x="276" y="345"/>
                  </a:cubicBezTo>
                  <a:close/>
                  <a:moveTo>
                    <a:pt x="283" y="358"/>
                  </a:moveTo>
                  <a:cubicBezTo>
                    <a:pt x="281" y="356"/>
                    <a:pt x="279" y="353"/>
                    <a:pt x="278" y="350"/>
                  </a:cubicBezTo>
                  <a:cubicBezTo>
                    <a:pt x="278" y="350"/>
                    <a:pt x="278" y="350"/>
                    <a:pt x="278" y="350"/>
                  </a:cubicBezTo>
                  <a:cubicBezTo>
                    <a:pt x="289" y="341"/>
                    <a:pt x="298" y="330"/>
                    <a:pt x="306" y="319"/>
                  </a:cubicBezTo>
                  <a:cubicBezTo>
                    <a:pt x="303" y="324"/>
                    <a:pt x="301" y="328"/>
                    <a:pt x="299" y="332"/>
                  </a:cubicBezTo>
                  <a:cubicBezTo>
                    <a:pt x="293" y="341"/>
                    <a:pt x="288" y="349"/>
                    <a:pt x="283" y="358"/>
                  </a:cubicBezTo>
                  <a:close/>
                  <a:moveTo>
                    <a:pt x="289" y="364"/>
                  </a:moveTo>
                  <a:cubicBezTo>
                    <a:pt x="289" y="364"/>
                    <a:pt x="289" y="364"/>
                    <a:pt x="289" y="363"/>
                  </a:cubicBezTo>
                  <a:cubicBezTo>
                    <a:pt x="290" y="358"/>
                    <a:pt x="292" y="352"/>
                    <a:pt x="294" y="347"/>
                  </a:cubicBezTo>
                  <a:cubicBezTo>
                    <a:pt x="296" y="343"/>
                    <a:pt x="298" y="340"/>
                    <a:pt x="300" y="337"/>
                  </a:cubicBezTo>
                  <a:cubicBezTo>
                    <a:pt x="300" y="337"/>
                    <a:pt x="300" y="336"/>
                    <a:pt x="300" y="336"/>
                  </a:cubicBezTo>
                  <a:cubicBezTo>
                    <a:pt x="306" y="329"/>
                    <a:pt x="313" y="320"/>
                    <a:pt x="316" y="316"/>
                  </a:cubicBezTo>
                  <a:cubicBezTo>
                    <a:pt x="329" y="301"/>
                    <a:pt x="343" y="288"/>
                    <a:pt x="353" y="274"/>
                  </a:cubicBezTo>
                  <a:cubicBezTo>
                    <a:pt x="392" y="222"/>
                    <a:pt x="435" y="173"/>
                    <a:pt x="477" y="122"/>
                  </a:cubicBezTo>
                  <a:cubicBezTo>
                    <a:pt x="485" y="112"/>
                    <a:pt x="494" y="101"/>
                    <a:pt x="504" y="91"/>
                  </a:cubicBezTo>
                  <a:cubicBezTo>
                    <a:pt x="513" y="81"/>
                    <a:pt x="523" y="71"/>
                    <a:pt x="532" y="61"/>
                  </a:cubicBezTo>
                  <a:cubicBezTo>
                    <a:pt x="532" y="60"/>
                    <a:pt x="532" y="60"/>
                    <a:pt x="532" y="60"/>
                  </a:cubicBezTo>
                  <a:cubicBezTo>
                    <a:pt x="557" y="34"/>
                    <a:pt x="559" y="38"/>
                    <a:pt x="534" y="64"/>
                  </a:cubicBezTo>
                  <a:cubicBezTo>
                    <a:pt x="522" y="76"/>
                    <a:pt x="510" y="89"/>
                    <a:pt x="498" y="103"/>
                  </a:cubicBezTo>
                  <a:cubicBezTo>
                    <a:pt x="469" y="135"/>
                    <a:pt x="441" y="168"/>
                    <a:pt x="414" y="200"/>
                  </a:cubicBezTo>
                  <a:cubicBezTo>
                    <a:pt x="387" y="233"/>
                    <a:pt x="364" y="270"/>
                    <a:pt x="336" y="302"/>
                  </a:cubicBezTo>
                  <a:cubicBezTo>
                    <a:pt x="319" y="323"/>
                    <a:pt x="302" y="341"/>
                    <a:pt x="292" y="366"/>
                  </a:cubicBezTo>
                  <a:cubicBezTo>
                    <a:pt x="291" y="366"/>
                    <a:pt x="290" y="365"/>
                    <a:pt x="289" y="364"/>
                  </a:cubicBezTo>
                  <a:close/>
                  <a:moveTo>
                    <a:pt x="299" y="370"/>
                  </a:moveTo>
                  <a:cubicBezTo>
                    <a:pt x="298" y="369"/>
                    <a:pt x="296" y="369"/>
                    <a:pt x="295" y="368"/>
                  </a:cubicBezTo>
                  <a:cubicBezTo>
                    <a:pt x="299" y="365"/>
                    <a:pt x="302" y="361"/>
                    <a:pt x="306" y="358"/>
                  </a:cubicBezTo>
                  <a:cubicBezTo>
                    <a:pt x="304" y="362"/>
                    <a:pt x="301" y="366"/>
                    <a:pt x="299" y="370"/>
                  </a:cubicBezTo>
                  <a:close/>
                  <a:moveTo>
                    <a:pt x="312" y="352"/>
                  </a:moveTo>
                  <a:cubicBezTo>
                    <a:pt x="322" y="341"/>
                    <a:pt x="332" y="329"/>
                    <a:pt x="342" y="316"/>
                  </a:cubicBezTo>
                  <a:cubicBezTo>
                    <a:pt x="336" y="326"/>
                    <a:pt x="330" y="335"/>
                    <a:pt x="324" y="346"/>
                  </a:cubicBezTo>
                  <a:cubicBezTo>
                    <a:pt x="321" y="354"/>
                    <a:pt x="315" y="360"/>
                    <a:pt x="306" y="363"/>
                  </a:cubicBezTo>
                  <a:cubicBezTo>
                    <a:pt x="308" y="359"/>
                    <a:pt x="310" y="355"/>
                    <a:pt x="312" y="352"/>
                  </a:cubicBezTo>
                  <a:close/>
                  <a:moveTo>
                    <a:pt x="325" y="377"/>
                  </a:moveTo>
                  <a:cubicBezTo>
                    <a:pt x="324" y="377"/>
                    <a:pt x="323" y="377"/>
                    <a:pt x="322" y="377"/>
                  </a:cubicBezTo>
                  <a:cubicBezTo>
                    <a:pt x="316" y="375"/>
                    <a:pt x="311" y="374"/>
                    <a:pt x="306" y="372"/>
                  </a:cubicBezTo>
                  <a:cubicBezTo>
                    <a:pt x="321" y="362"/>
                    <a:pt x="329" y="345"/>
                    <a:pt x="337" y="328"/>
                  </a:cubicBezTo>
                  <a:cubicBezTo>
                    <a:pt x="360" y="288"/>
                    <a:pt x="393" y="249"/>
                    <a:pt x="422" y="215"/>
                  </a:cubicBezTo>
                  <a:cubicBezTo>
                    <a:pt x="432" y="202"/>
                    <a:pt x="443" y="191"/>
                    <a:pt x="454" y="179"/>
                  </a:cubicBezTo>
                  <a:cubicBezTo>
                    <a:pt x="404" y="241"/>
                    <a:pt x="362" y="309"/>
                    <a:pt x="314" y="372"/>
                  </a:cubicBezTo>
                  <a:cubicBezTo>
                    <a:pt x="313" y="374"/>
                    <a:pt x="315" y="376"/>
                    <a:pt x="317" y="374"/>
                  </a:cubicBezTo>
                  <a:cubicBezTo>
                    <a:pt x="362" y="326"/>
                    <a:pt x="398" y="270"/>
                    <a:pt x="436" y="216"/>
                  </a:cubicBezTo>
                  <a:cubicBezTo>
                    <a:pt x="459" y="183"/>
                    <a:pt x="483" y="153"/>
                    <a:pt x="509" y="123"/>
                  </a:cubicBezTo>
                  <a:cubicBezTo>
                    <a:pt x="527" y="105"/>
                    <a:pt x="545" y="86"/>
                    <a:pt x="562" y="68"/>
                  </a:cubicBezTo>
                  <a:cubicBezTo>
                    <a:pt x="570" y="59"/>
                    <a:pt x="579" y="52"/>
                    <a:pt x="587" y="44"/>
                  </a:cubicBezTo>
                  <a:cubicBezTo>
                    <a:pt x="587" y="46"/>
                    <a:pt x="588" y="47"/>
                    <a:pt x="588" y="49"/>
                  </a:cubicBezTo>
                  <a:cubicBezTo>
                    <a:pt x="582" y="56"/>
                    <a:pt x="575" y="62"/>
                    <a:pt x="569" y="69"/>
                  </a:cubicBezTo>
                  <a:cubicBezTo>
                    <a:pt x="557" y="80"/>
                    <a:pt x="546" y="92"/>
                    <a:pt x="535" y="104"/>
                  </a:cubicBezTo>
                  <a:cubicBezTo>
                    <a:pt x="508" y="132"/>
                    <a:pt x="483" y="162"/>
                    <a:pt x="459" y="192"/>
                  </a:cubicBezTo>
                  <a:cubicBezTo>
                    <a:pt x="411" y="251"/>
                    <a:pt x="372" y="317"/>
                    <a:pt x="325" y="377"/>
                  </a:cubicBezTo>
                  <a:cubicBezTo>
                    <a:pt x="325" y="377"/>
                    <a:pt x="325" y="377"/>
                    <a:pt x="325" y="377"/>
                  </a:cubicBezTo>
                  <a:close/>
                  <a:moveTo>
                    <a:pt x="441" y="202"/>
                  </a:moveTo>
                  <a:cubicBezTo>
                    <a:pt x="407" y="251"/>
                    <a:pt x="374" y="302"/>
                    <a:pt x="338" y="346"/>
                  </a:cubicBezTo>
                  <a:cubicBezTo>
                    <a:pt x="348" y="332"/>
                    <a:pt x="358" y="318"/>
                    <a:pt x="367" y="304"/>
                  </a:cubicBezTo>
                  <a:cubicBezTo>
                    <a:pt x="391" y="269"/>
                    <a:pt x="416" y="235"/>
                    <a:pt x="441" y="202"/>
                  </a:cubicBezTo>
                  <a:close/>
                  <a:moveTo>
                    <a:pt x="329" y="379"/>
                  </a:moveTo>
                  <a:cubicBezTo>
                    <a:pt x="384" y="333"/>
                    <a:pt x="418" y="263"/>
                    <a:pt x="462" y="208"/>
                  </a:cubicBezTo>
                  <a:cubicBezTo>
                    <a:pt x="510" y="147"/>
                    <a:pt x="566" y="94"/>
                    <a:pt x="617" y="35"/>
                  </a:cubicBezTo>
                  <a:cubicBezTo>
                    <a:pt x="617" y="34"/>
                    <a:pt x="617" y="33"/>
                    <a:pt x="617" y="33"/>
                  </a:cubicBezTo>
                  <a:cubicBezTo>
                    <a:pt x="619" y="34"/>
                    <a:pt x="621" y="36"/>
                    <a:pt x="623" y="38"/>
                  </a:cubicBezTo>
                  <a:cubicBezTo>
                    <a:pt x="520" y="146"/>
                    <a:pt x="438" y="273"/>
                    <a:pt x="332" y="380"/>
                  </a:cubicBezTo>
                  <a:cubicBezTo>
                    <a:pt x="331" y="379"/>
                    <a:pt x="330" y="379"/>
                    <a:pt x="329" y="379"/>
                  </a:cubicBezTo>
                  <a:close/>
                  <a:moveTo>
                    <a:pt x="343" y="383"/>
                  </a:moveTo>
                  <a:cubicBezTo>
                    <a:pt x="340" y="382"/>
                    <a:pt x="338" y="381"/>
                    <a:pt x="335" y="381"/>
                  </a:cubicBezTo>
                  <a:cubicBezTo>
                    <a:pt x="348" y="367"/>
                    <a:pt x="361" y="353"/>
                    <a:pt x="374" y="339"/>
                  </a:cubicBezTo>
                  <a:cubicBezTo>
                    <a:pt x="363" y="353"/>
                    <a:pt x="353" y="368"/>
                    <a:pt x="343" y="383"/>
                  </a:cubicBezTo>
                  <a:cubicBezTo>
                    <a:pt x="343" y="383"/>
                    <a:pt x="343" y="383"/>
                    <a:pt x="343" y="383"/>
                  </a:cubicBezTo>
                  <a:close/>
                  <a:moveTo>
                    <a:pt x="346" y="385"/>
                  </a:moveTo>
                  <a:cubicBezTo>
                    <a:pt x="356" y="377"/>
                    <a:pt x="366" y="369"/>
                    <a:pt x="375" y="359"/>
                  </a:cubicBezTo>
                  <a:cubicBezTo>
                    <a:pt x="369" y="369"/>
                    <a:pt x="363" y="379"/>
                    <a:pt x="357" y="389"/>
                  </a:cubicBezTo>
                  <a:cubicBezTo>
                    <a:pt x="356" y="390"/>
                    <a:pt x="358" y="392"/>
                    <a:pt x="360" y="391"/>
                  </a:cubicBezTo>
                  <a:cubicBezTo>
                    <a:pt x="364" y="386"/>
                    <a:pt x="369" y="381"/>
                    <a:pt x="373" y="377"/>
                  </a:cubicBezTo>
                  <a:cubicBezTo>
                    <a:pt x="370" y="383"/>
                    <a:pt x="368" y="389"/>
                    <a:pt x="366" y="395"/>
                  </a:cubicBezTo>
                  <a:cubicBezTo>
                    <a:pt x="365" y="396"/>
                    <a:pt x="367" y="397"/>
                    <a:pt x="369" y="396"/>
                  </a:cubicBezTo>
                  <a:cubicBezTo>
                    <a:pt x="377" y="390"/>
                    <a:pt x="383" y="382"/>
                    <a:pt x="390" y="374"/>
                  </a:cubicBezTo>
                  <a:cubicBezTo>
                    <a:pt x="383" y="384"/>
                    <a:pt x="377" y="393"/>
                    <a:pt x="371" y="403"/>
                  </a:cubicBezTo>
                  <a:cubicBezTo>
                    <a:pt x="364" y="395"/>
                    <a:pt x="355" y="389"/>
                    <a:pt x="346" y="385"/>
                  </a:cubicBezTo>
                  <a:close/>
                  <a:moveTo>
                    <a:pt x="373" y="407"/>
                  </a:moveTo>
                  <a:cubicBezTo>
                    <a:pt x="373" y="406"/>
                    <a:pt x="373" y="406"/>
                    <a:pt x="373" y="405"/>
                  </a:cubicBezTo>
                  <a:cubicBezTo>
                    <a:pt x="373" y="405"/>
                    <a:pt x="373" y="405"/>
                    <a:pt x="373" y="405"/>
                  </a:cubicBezTo>
                  <a:cubicBezTo>
                    <a:pt x="381" y="399"/>
                    <a:pt x="389" y="392"/>
                    <a:pt x="396" y="385"/>
                  </a:cubicBezTo>
                  <a:cubicBezTo>
                    <a:pt x="389" y="394"/>
                    <a:pt x="382" y="403"/>
                    <a:pt x="376" y="413"/>
                  </a:cubicBezTo>
                  <a:cubicBezTo>
                    <a:pt x="375" y="410"/>
                    <a:pt x="374" y="408"/>
                    <a:pt x="373" y="407"/>
                  </a:cubicBezTo>
                  <a:close/>
                  <a:moveTo>
                    <a:pt x="378" y="418"/>
                  </a:moveTo>
                  <a:cubicBezTo>
                    <a:pt x="398" y="397"/>
                    <a:pt x="416" y="373"/>
                    <a:pt x="432" y="349"/>
                  </a:cubicBezTo>
                  <a:cubicBezTo>
                    <a:pt x="452" y="323"/>
                    <a:pt x="471" y="296"/>
                    <a:pt x="490" y="270"/>
                  </a:cubicBezTo>
                  <a:cubicBezTo>
                    <a:pt x="520" y="230"/>
                    <a:pt x="552" y="191"/>
                    <a:pt x="583" y="151"/>
                  </a:cubicBezTo>
                  <a:cubicBezTo>
                    <a:pt x="597" y="134"/>
                    <a:pt x="611" y="116"/>
                    <a:pt x="625" y="99"/>
                  </a:cubicBezTo>
                  <a:cubicBezTo>
                    <a:pt x="632" y="91"/>
                    <a:pt x="639" y="83"/>
                    <a:pt x="647" y="75"/>
                  </a:cubicBezTo>
                  <a:cubicBezTo>
                    <a:pt x="658" y="64"/>
                    <a:pt x="642" y="85"/>
                    <a:pt x="632" y="99"/>
                  </a:cubicBezTo>
                  <a:cubicBezTo>
                    <a:pt x="607" y="126"/>
                    <a:pt x="584" y="155"/>
                    <a:pt x="562" y="185"/>
                  </a:cubicBezTo>
                  <a:cubicBezTo>
                    <a:pt x="571" y="173"/>
                    <a:pt x="580" y="162"/>
                    <a:pt x="590" y="151"/>
                  </a:cubicBezTo>
                  <a:cubicBezTo>
                    <a:pt x="568" y="178"/>
                    <a:pt x="547" y="206"/>
                    <a:pt x="526" y="234"/>
                  </a:cubicBezTo>
                  <a:cubicBezTo>
                    <a:pt x="530" y="229"/>
                    <a:pt x="533" y="223"/>
                    <a:pt x="537" y="217"/>
                  </a:cubicBezTo>
                  <a:cubicBezTo>
                    <a:pt x="529" y="228"/>
                    <a:pt x="521" y="239"/>
                    <a:pt x="513" y="250"/>
                  </a:cubicBezTo>
                  <a:cubicBezTo>
                    <a:pt x="469" y="306"/>
                    <a:pt x="414" y="362"/>
                    <a:pt x="385" y="427"/>
                  </a:cubicBezTo>
                  <a:cubicBezTo>
                    <a:pt x="384" y="429"/>
                    <a:pt x="386" y="431"/>
                    <a:pt x="387" y="430"/>
                  </a:cubicBezTo>
                  <a:cubicBezTo>
                    <a:pt x="398" y="419"/>
                    <a:pt x="406" y="408"/>
                    <a:pt x="414" y="397"/>
                  </a:cubicBezTo>
                  <a:cubicBezTo>
                    <a:pt x="424" y="390"/>
                    <a:pt x="433" y="382"/>
                    <a:pt x="442" y="373"/>
                  </a:cubicBezTo>
                  <a:cubicBezTo>
                    <a:pt x="424" y="396"/>
                    <a:pt x="405" y="418"/>
                    <a:pt x="384" y="436"/>
                  </a:cubicBezTo>
                  <a:cubicBezTo>
                    <a:pt x="382" y="429"/>
                    <a:pt x="380" y="423"/>
                    <a:pt x="378" y="418"/>
                  </a:cubicBezTo>
                  <a:close/>
                  <a:moveTo>
                    <a:pt x="384" y="438"/>
                  </a:moveTo>
                  <a:cubicBezTo>
                    <a:pt x="384" y="438"/>
                    <a:pt x="384" y="438"/>
                    <a:pt x="385" y="438"/>
                  </a:cubicBezTo>
                  <a:cubicBezTo>
                    <a:pt x="397" y="427"/>
                    <a:pt x="409" y="415"/>
                    <a:pt x="421" y="402"/>
                  </a:cubicBezTo>
                  <a:cubicBezTo>
                    <a:pt x="409" y="417"/>
                    <a:pt x="398" y="431"/>
                    <a:pt x="387" y="445"/>
                  </a:cubicBezTo>
                  <a:cubicBezTo>
                    <a:pt x="386" y="443"/>
                    <a:pt x="385" y="440"/>
                    <a:pt x="384" y="438"/>
                  </a:cubicBezTo>
                  <a:close/>
                  <a:moveTo>
                    <a:pt x="388" y="449"/>
                  </a:moveTo>
                  <a:cubicBezTo>
                    <a:pt x="405" y="442"/>
                    <a:pt x="415" y="426"/>
                    <a:pt x="427" y="411"/>
                  </a:cubicBezTo>
                  <a:cubicBezTo>
                    <a:pt x="416" y="427"/>
                    <a:pt x="404" y="442"/>
                    <a:pt x="392" y="457"/>
                  </a:cubicBezTo>
                  <a:cubicBezTo>
                    <a:pt x="391" y="459"/>
                    <a:pt x="392" y="460"/>
                    <a:pt x="394" y="459"/>
                  </a:cubicBezTo>
                  <a:cubicBezTo>
                    <a:pt x="401" y="453"/>
                    <a:pt x="407" y="447"/>
                    <a:pt x="414" y="440"/>
                  </a:cubicBezTo>
                  <a:cubicBezTo>
                    <a:pt x="407" y="450"/>
                    <a:pt x="400" y="459"/>
                    <a:pt x="394" y="470"/>
                  </a:cubicBezTo>
                  <a:cubicBezTo>
                    <a:pt x="392" y="463"/>
                    <a:pt x="390" y="456"/>
                    <a:pt x="388" y="449"/>
                  </a:cubicBezTo>
                  <a:close/>
                  <a:moveTo>
                    <a:pt x="726" y="169"/>
                  </a:moveTo>
                  <a:cubicBezTo>
                    <a:pt x="723" y="174"/>
                    <a:pt x="720" y="178"/>
                    <a:pt x="717" y="182"/>
                  </a:cubicBezTo>
                  <a:cubicBezTo>
                    <a:pt x="717" y="182"/>
                    <a:pt x="716" y="182"/>
                    <a:pt x="716" y="183"/>
                  </a:cubicBezTo>
                  <a:cubicBezTo>
                    <a:pt x="693" y="209"/>
                    <a:pt x="670" y="235"/>
                    <a:pt x="647" y="261"/>
                  </a:cubicBezTo>
                  <a:cubicBezTo>
                    <a:pt x="641" y="267"/>
                    <a:pt x="635" y="273"/>
                    <a:pt x="628" y="278"/>
                  </a:cubicBezTo>
                  <a:cubicBezTo>
                    <a:pt x="639" y="265"/>
                    <a:pt x="650" y="252"/>
                    <a:pt x="661" y="240"/>
                  </a:cubicBezTo>
                  <a:cubicBezTo>
                    <a:pt x="687" y="213"/>
                    <a:pt x="713" y="187"/>
                    <a:pt x="733" y="156"/>
                  </a:cubicBezTo>
                  <a:cubicBezTo>
                    <a:pt x="732" y="161"/>
                    <a:pt x="730" y="165"/>
                    <a:pt x="726" y="169"/>
                  </a:cubicBezTo>
                  <a:close/>
                  <a:moveTo>
                    <a:pt x="619" y="290"/>
                  </a:moveTo>
                  <a:cubicBezTo>
                    <a:pt x="625" y="284"/>
                    <a:pt x="630" y="279"/>
                    <a:pt x="636" y="274"/>
                  </a:cubicBezTo>
                  <a:cubicBezTo>
                    <a:pt x="619" y="294"/>
                    <a:pt x="602" y="314"/>
                    <a:pt x="585" y="334"/>
                  </a:cubicBezTo>
                  <a:cubicBezTo>
                    <a:pt x="596" y="319"/>
                    <a:pt x="607" y="304"/>
                    <a:pt x="619" y="290"/>
                  </a:cubicBezTo>
                  <a:close/>
                  <a:moveTo>
                    <a:pt x="488" y="446"/>
                  </a:moveTo>
                  <a:cubicBezTo>
                    <a:pt x="470" y="467"/>
                    <a:pt x="454" y="491"/>
                    <a:pt x="435" y="512"/>
                  </a:cubicBezTo>
                  <a:cubicBezTo>
                    <a:pt x="433" y="509"/>
                    <a:pt x="431" y="507"/>
                    <a:pt x="428" y="505"/>
                  </a:cubicBezTo>
                  <a:cubicBezTo>
                    <a:pt x="436" y="493"/>
                    <a:pt x="445" y="481"/>
                    <a:pt x="455" y="470"/>
                  </a:cubicBezTo>
                  <a:cubicBezTo>
                    <a:pt x="465" y="459"/>
                    <a:pt x="475" y="448"/>
                    <a:pt x="485" y="437"/>
                  </a:cubicBezTo>
                  <a:cubicBezTo>
                    <a:pt x="526" y="394"/>
                    <a:pt x="560" y="347"/>
                    <a:pt x="603" y="305"/>
                  </a:cubicBezTo>
                  <a:cubicBezTo>
                    <a:pt x="603" y="305"/>
                    <a:pt x="603" y="305"/>
                    <a:pt x="603" y="305"/>
                  </a:cubicBezTo>
                  <a:cubicBezTo>
                    <a:pt x="566" y="353"/>
                    <a:pt x="529" y="401"/>
                    <a:pt x="488" y="446"/>
                  </a:cubicBezTo>
                  <a:close/>
                  <a:moveTo>
                    <a:pt x="732" y="149"/>
                  </a:moveTo>
                  <a:cubicBezTo>
                    <a:pt x="679" y="197"/>
                    <a:pt x="633" y="258"/>
                    <a:pt x="585" y="312"/>
                  </a:cubicBezTo>
                  <a:cubicBezTo>
                    <a:pt x="566" y="333"/>
                    <a:pt x="548" y="354"/>
                    <a:pt x="529" y="376"/>
                  </a:cubicBezTo>
                  <a:cubicBezTo>
                    <a:pt x="556" y="347"/>
                    <a:pt x="584" y="319"/>
                    <a:pt x="609" y="289"/>
                  </a:cubicBezTo>
                  <a:cubicBezTo>
                    <a:pt x="647" y="245"/>
                    <a:pt x="686" y="202"/>
                    <a:pt x="726" y="160"/>
                  </a:cubicBezTo>
                  <a:cubicBezTo>
                    <a:pt x="709" y="177"/>
                    <a:pt x="690" y="206"/>
                    <a:pt x="670" y="227"/>
                  </a:cubicBezTo>
                  <a:cubicBezTo>
                    <a:pt x="650" y="247"/>
                    <a:pt x="632" y="269"/>
                    <a:pt x="614" y="291"/>
                  </a:cubicBezTo>
                  <a:cubicBezTo>
                    <a:pt x="606" y="298"/>
                    <a:pt x="598" y="306"/>
                    <a:pt x="590" y="313"/>
                  </a:cubicBezTo>
                  <a:cubicBezTo>
                    <a:pt x="551" y="351"/>
                    <a:pt x="519" y="395"/>
                    <a:pt x="483" y="435"/>
                  </a:cubicBezTo>
                  <a:cubicBezTo>
                    <a:pt x="474" y="445"/>
                    <a:pt x="465" y="455"/>
                    <a:pt x="457" y="464"/>
                  </a:cubicBezTo>
                  <a:cubicBezTo>
                    <a:pt x="462" y="457"/>
                    <a:pt x="468" y="450"/>
                    <a:pt x="473" y="442"/>
                  </a:cubicBezTo>
                  <a:cubicBezTo>
                    <a:pt x="476" y="439"/>
                    <a:pt x="478" y="436"/>
                    <a:pt x="481" y="432"/>
                  </a:cubicBezTo>
                  <a:cubicBezTo>
                    <a:pt x="467" y="449"/>
                    <a:pt x="452" y="466"/>
                    <a:pt x="437" y="482"/>
                  </a:cubicBezTo>
                  <a:cubicBezTo>
                    <a:pt x="432" y="489"/>
                    <a:pt x="397" y="516"/>
                    <a:pt x="427" y="486"/>
                  </a:cubicBezTo>
                  <a:cubicBezTo>
                    <a:pt x="443" y="470"/>
                    <a:pt x="459" y="452"/>
                    <a:pt x="475" y="435"/>
                  </a:cubicBezTo>
                  <a:cubicBezTo>
                    <a:pt x="507" y="401"/>
                    <a:pt x="534" y="362"/>
                    <a:pt x="563" y="326"/>
                  </a:cubicBezTo>
                  <a:cubicBezTo>
                    <a:pt x="615" y="262"/>
                    <a:pt x="678" y="207"/>
                    <a:pt x="729" y="142"/>
                  </a:cubicBezTo>
                  <a:cubicBezTo>
                    <a:pt x="731" y="145"/>
                    <a:pt x="732" y="147"/>
                    <a:pt x="732" y="149"/>
                  </a:cubicBezTo>
                  <a:close/>
                  <a:moveTo>
                    <a:pt x="410" y="499"/>
                  </a:moveTo>
                  <a:cubicBezTo>
                    <a:pt x="411" y="492"/>
                    <a:pt x="415" y="485"/>
                    <a:pt x="420" y="479"/>
                  </a:cubicBezTo>
                  <a:cubicBezTo>
                    <a:pt x="423" y="475"/>
                    <a:pt x="426" y="472"/>
                    <a:pt x="430" y="468"/>
                  </a:cubicBezTo>
                  <a:cubicBezTo>
                    <a:pt x="440" y="457"/>
                    <a:pt x="453" y="447"/>
                    <a:pt x="461" y="438"/>
                  </a:cubicBezTo>
                  <a:cubicBezTo>
                    <a:pt x="488" y="411"/>
                    <a:pt x="511" y="378"/>
                    <a:pt x="536" y="348"/>
                  </a:cubicBezTo>
                  <a:cubicBezTo>
                    <a:pt x="572" y="305"/>
                    <a:pt x="613" y="265"/>
                    <a:pt x="652" y="224"/>
                  </a:cubicBezTo>
                  <a:cubicBezTo>
                    <a:pt x="625" y="252"/>
                    <a:pt x="598" y="280"/>
                    <a:pt x="572" y="310"/>
                  </a:cubicBezTo>
                  <a:cubicBezTo>
                    <a:pt x="518" y="373"/>
                    <a:pt x="468" y="439"/>
                    <a:pt x="410" y="499"/>
                  </a:cubicBezTo>
                  <a:close/>
                  <a:moveTo>
                    <a:pt x="676" y="198"/>
                  </a:moveTo>
                  <a:cubicBezTo>
                    <a:pt x="686" y="186"/>
                    <a:pt x="696" y="175"/>
                    <a:pt x="706" y="163"/>
                  </a:cubicBezTo>
                  <a:cubicBezTo>
                    <a:pt x="709" y="159"/>
                    <a:pt x="740" y="128"/>
                    <a:pt x="714" y="157"/>
                  </a:cubicBezTo>
                  <a:cubicBezTo>
                    <a:pt x="701" y="171"/>
                    <a:pt x="688" y="184"/>
                    <a:pt x="676" y="198"/>
                  </a:cubicBezTo>
                  <a:close/>
                  <a:moveTo>
                    <a:pt x="578" y="281"/>
                  </a:moveTo>
                  <a:cubicBezTo>
                    <a:pt x="604" y="253"/>
                    <a:pt x="631" y="225"/>
                    <a:pt x="657" y="196"/>
                  </a:cubicBezTo>
                  <a:cubicBezTo>
                    <a:pt x="667" y="184"/>
                    <a:pt x="678" y="173"/>
                    <a:pt x="689" y="161"/>
                  </a:cubicBezTo>
                  <a:cubicBezTo>
                    <a:pt x="696" y="154"/>
                    <a:pt x="704" y="147"/>
                    <a:pt x="713" y="141"/>
                  </a:cubicBezTo>
                  <a:cubicBezTo>
                    <a:pt x="706" y="150"/>
                    <a:pt x="699" y="158"/>
                    <a:pt x="692" y="166"/>
                  </a:cubicBezTo>
                  <a:cubicBezTo>
                    <a:pt x="656" y="206"/>
                    <a:pt x="615" y="242"/>
                    <a:pt x="578" y="281"/>
                  </a:cubicBezTo>
                  <a:cubicBezTo>
                    <a:pt x="578" y="281"/>
                    <a:pt x="578" y="281"/>
                    <a:pt x="578" y="281"/>
                  </a:cubicBezTo>
                  <a:close/>
                  <a:moveTo>
                    <a:pt x="557" y="307"/>
                  </a:moveTo>
                  <a:cubicBezTo>
                    <a:pt x="609" y="247"/>
                    <a:pt x="671" y="196"/>
                    <a:pt x="722" y="134"/>
                  </a:cubicBezTo>
                  <a:cubicBezTo>
                    <a:pt x="724" y="136"/>
                    <a:pt x="725" y="137"/>
                    <a:pt x="727" y="139"/>
                  </a:cubicBezTo>
                  <a:cubicBezTo>
                    <a:pt x="699" y="161"/>
                    <a:pt x="678" y="192"/>
                    <a:pt x="653" y="218"/>
                  </a:cubicBezTo>
                  <a:cubicBezTo>
                    <a:pt x="612" y="260"/>
                    <a:pt x="571" y="301"/>
                    <a:pt x="534" y="346"/>
                  </a:cubicBezTo>
                  <a:cubicBezTo>
                    <a:pt x="506" y="379"/>
                    <a:pt x="482" y="413"/>
                    <a:pt x="452" y="443"/>
                  </a:cubicBezTo>
                  <a:cubicBezTo>
                    <a:pt x="449" y="446"/>
                    <a:pt x="446" y="450"/>
                    <a:pt x="442" y="453"/>
                  </a:cubicBezTo>
                  <a:cubicBezTo>
                    <a:pt x="481" y="405"/>
                    <a:pt x="515" y="354"/>
                    <a:pt x="557" y="307"/>
                  </a:cubicBezTo>
                  <a:close/>
                  <a:moveTo>
                    <a:pt x="431" y="448"/>
                  </a:moveTo>
                  <a:cubicBezTo>
                    <a:pt x="451" y="424"/>
                    <a:pt x="471" y="401"/>
                    <a:pt x="491" y="377"/>
                  </a:cubicBezTo>
                  <a:cubicBezTo>
                    <a:pt x="486" y="385"/>
                    <a:pt x="480" y="392"/>
                    <a:pt x="474" y="400"/>
                  </a:cubicBezTo>
                  <a:cubicBezTo>
                    <a:pt x="461" y="418"/>
                    <a:pt x="447" y="434"/>
                    <a:pt x="433" y="451"/>
                  </a:cubicBezTo>
                  <a:cubicBezTo>
                    <a:pt x="426" y="459"/>
                    <a:pt x="419" y="467"/>
                    <a:pt x="411" y="474"/>
                  </a:cubicBezTo>
                  <a:cubicBezTo>
                    <a:pt x="417" y="465"/>
                    <a:pt x="424" y="457"/>
                    <a:pt x="431" y="448"/>
                  </a:cubicBezTo>
                  <a:close/>
                  <a:moveTo>
                    <a:pt x="402" y="494"/>
                  </a:moveTo>
                  <a:cubicBezTo>
                    <a:pt x="401" y="492"/>
                    <a:pt x="400" y="489"/>
                    <a:pt x="400" y="487"/>
                  </a:cubicBezTo>
                  <a:cubicBezTo>
                    <a:pt x="400" y="487"/>
                    <a:pt x="401" y="487"/>
                    <a:pt x="402" y="487"/>
                  </a:cubicBezTo>
                  <a:cubicBezTo>
                    <a:pt x="446" y="445"/>
                    <a:pt x="481" y="395"/>
                    <a:pt x="518" y="347"/>
                  </a:cubicBezTo>
                  <a:cubicBezTo>
                    <a:pt x="524" y="340"/>
                    <a:pt x="529" y="334"/>
                    <a:pt x="535" y="327"/>
                  </a:cubicBezTo>
                  <a:cubicBezTo>
                    <a:pt x="489" y="382"/>
                    <a:pt x="452" y="442"/>
                    <a:pt x="402" y="494"/>
                  </a:cubicBezTo>
                  <a:close/>
                  <a:moveTo>
                    <a:pt x="405" y="503"/>
                  </a:moveTo>
                  <a:cubicBezTo>
                    <a:pt x="405" y="501"/>
                    <a:pt x="404" y="499"/>
                    <a:pt x="403" y="497"/>
                  </a:cubicBezTo>
                  <a:cubicBezTo>
                    <a:pt x="406" y="494"/>
                    <a:pt x="409" y="491"/>
                    <a:pt x="411" y="488"/>
                  </a:cubicBezTo>
                  <a:cubicBezTo>
                    <a:pt x="409" y="492"/>
                    <a:pt x="408" y="496"/>
                    <a:pt x="407" y="500"/>
                  </a:cubicBezTo>
                  <a:cubicBezTo>
                    <a:pt x="407" y="500"/>
                    <a:pt x="407" y="501"/>
                    <a:pt x="408" y="501"/>
                  </a:cubicBezTo>
                  <a:cubicBezTo>
                    <a:pt x="407" y="502"/>
                    <a:pt x="406" y="502"/>
                    <a:pt x="405" y="503"/>
                  </a:cubicBezTo>
                  <a:close/>
                  <a:moveTo>
                    <a:pt x="407" y="509"/>
                  </a:moveTo>
                  <a:cubicBezTo>
                    <a:pt x="421" y="502"/>
                    <a:pt x="433" y="492"/>
                    <a:pt x="443" y="480"/>
                  </a:cubicBezTo>
                  <a:cubicBezTo>
                    <a:pt x="432" y="495"/>
                    <a:pt x="422" y="510"/>
                    <a:pt x="415" y="528"/>
                  </a:cubicBezTo>
                  <a:cubicBezTo>
                    <a:pt x="412" y="522"/>
                    <a:pt x="410" y="515"/>
                    <a:pt x="407" y="509"/>
                  </a:cubicBezTo>
                  <a:close/>
                  <a:moveTo>
                    <a:pt x="416" y="530"/>
                  </a:moveTo>
                  <a:cubicBezTo>
                    <a:pt x="417" y="530"/>
                    <a:pt x="417" y="530"/>
                    <a:pt x="417" y="530"/>
                  </a:cubicBezTo>
                  <a:cubicBezTo>
                    <a:pt x="443" y="512"/>
                    <a:pt x="459" y="486"/>
                    <a:pt x="479" y="462"/>
                  </a:cubicBezTo>
                  <a:cubicBezTo>
                    <a:pt x="490" y="448"/>
                    <a:pt x="501" y="435"/>
                    <a:pt x="513" y="422"/>
                  </a:cubicBezTo>
                  <a:cubicBezTo>
                    <a:pt x="483" y="461"/>
                    <a:pt x="453" y="500"/>
                    <a:pt x="420" y="537"/>
                  </a:cubicBezTo>
                  <a:cubicBezTo>
                    <a:pt x="419" y="535"/>
                    <a:pt x="417" y="533"/>
                    <a:pt x="416" y="530"/>
                  </a:cubicBezTo>
                  <a:close/>
                  <a:moveTo>
                    <a:pt x="547" y="385"/>
                  </a:moveTo>
                  <a:cubicBezTo>
                    <a:pt x="522" y="416"/>
                    <a:pt x="498" y="447"/>
                    <a:pt x="473" y="478"/>
                  </a:cubicBezTo>
                  <a:cubicBezTo>
                    <a:pt x="470" y="482"/>
                    <a:pt x="467" y="486"/>
                    <a:pt x="463" y="491"/>
                  </a:cubicBezTo>
                  <a:cubicBezTo>
                    <a:pt x="471" y="481"/>
                    <a:pt x="478" y="472"/>
                    <a:pt x="485" y="462"/>
                  </a:cubicBezTo>
                  <a:cubicBezTo>
                    <a:pt x="506" y="436"/>
                    <a:pt x="526" y="411"/>
                    <a:pt x="547" y="385"/>
                  </a:cubicBezTo>
                  <a:close/>
                  <a:moveTo>
                    <a:pt x="427" y="548"/>
                  </a:moveTo>
                  <a:cubicBezTo>
                    <a:pt x="425" y="546"/>
                    <a:pt x="423" y="543"/>
                    <a:pt x="421" y="539"/>
                  </a:cubicBezTo>
                  <a:cubicBezTo>
                    <a:pt x="421" y="539"/>
                    <a:pt x="421" y="539"/>
                    <a:pt x="422" y="539"/>
                  </a:cubicBezTo>
                  <a:cubicBezTo>
                    <a:pt x="464" y="497"/>
                    <a:pt x="500" y="450"/>
                    <a:pt x="535" y="402"/>
                  </a:cubicBezTo>
                  <a:cubicBezTo>
                    <a:pt x="578" y="344"/>
                    <a:pt x="625" y="291"/>
                    <a:pt x="677" y="240"/>
                  </a:cubicBezTo>
                  <a:cubicBezTo>
                    <a:pt x="630" y="293"/>
                    <a:pt x="586" y="349"/>
                    <a:pt x="542" y="405"/>
                  </a:cubicBezTo>
                  <a:cubicBezTo>
                    <a:pt x="506" y="452"/>
                    <a:pt x="461" y="494"/>
                    <a:pt x="427" y="542"/>
                  </a:cubicBezTo>
                  <a:cubicBezTo>
                    <a:pt x="426" y="543"/>
                    <a:pt x="428" y="545"/>
                    <a:pt x="430" y="543"/>
                  </a:cubicBezTo>
                  <a:cubicBezTo>
                    <a:pt x="466" y="491"/>
                    <a:pt x="516" y="444"/>
                    <a:pt x="556" y="393"/>
                  </a:cubicBezTo>
                  <a:cubicBezTo>
                    <a:pt x="578" y="365"/>
                    <a:pt x="600" y="336"/>
                    <a:pt x="622" y="308"/>
                  </a:cubicBezTo>
                  <a:cubicBezTo>
                    <a:pt x="634" y="294"/>
                    <a:pt x="645" y="280"/>
                    <a:pt x="657" y="266"/>
                  </a:cubicBezTo>
                  <a:cubicBezTo>
                    <a:pt x="656" y="267"/>
                    <a:pt x="693" y="223"/>
                    <a:pt x="682" y="247"/>
                  </a:cubicBezTo>
                  <a:cubicBezTo>
                    <a:pt x="679" y="255"/>
                    <a:pt x="675" y="262"/>
                    <a:pt x="670" y="269"/>
                  </a:cubicBezTo>
                  <a:cubicBezTo>
                    <a:pt x="659" y="282"/>
                    <a:pt x="648" y="296"/>
                    <a:pt x="637" y="309"/>
                  </a:cubicBezTo>
                  <a:cubicBezTo>
                    <a:pt x="645" y="301"/>
                    <a:pt x="653" y="292"/>
                    <a:pt x="660" y="283"/>
                  </a:cubicBezTo>
                  <a:cubicBezTo>
                    <a:pt x="649" y="298"/>
                    <a:pt x="636" y="312"/>
                    <a:pt x="623" y="326"/>
                  </a:cubicBezTo>
                  <a:cubicBezTo>
                    <a:pt x="598" y="357"/>
                    <a:pt x="573" y="388"/>
                    <a:pt x="548" y="418"/>
                  </a:cubicBezTo>
                  <a:cubicBezTo>
                    <a:pt x="531" y="438"/>
                    <a:pt x="514" y="459"/>
                    <a:pt x="498" y="480"/>
                  </a:cubicBezTo>
                  <a:cubicBezTo>
                    <a:pt x="496" y="484"/>
                    <a:pt x="493" y="488"/>
                    <a:pt x="490" y="491"/>
                  </a:cubicBezTo>
                  <a:cubicBezTo>
                    <a:pt x="479" y="505"/>
                    <a:pt x="467" y="518"/>
                    <a:pt x="456" y="531"/>
                  </a:cubicBezTo>
                  <a:cubicBezTo>
                    <a:pt x="453" y="530"/>
                    <a:pt x="451" y="528"/>
                    <a:pt x="449" y="523"/>
                  </a:cubicBezTo>
                  <a:cubicBezTo>
                    <a:pt x="456" y="514"/>
                    <a:pt x="463" y="505"/>
                    <a:pt x="471" y="497"/>
                  </a:cubicBezTo>
                  <a:cubicBezTo>
                    <a:pt x="510" y="449"/>
                    <a:pt x="552" y="402"/>
                    <a:pt x="593" y="356"/>
                  </a:cubicBezTo>
                  <a:cubicBezTo>
                    <a:pt x="581" y="367"/>
                    <a:pt x="570" y="379"/>
                    <a:pt x="561" y="389"/>
                  </a:cubicBezTo>
                  <a:cubicBezTo>
                    <a:pt x="515" y="442"/>
                    <a:pt x="469" y="493"/>
                    <a:pt x="427" y="548"/>
                  </a:cubicBezTo>
                  <a:close/>
                  <a:moveTo>
                    <a:pt x="676" y="267"/>
                  </a:moveTo>
                  <a:cubicBezTo>
                    <a:pt x="665" y="283"/>
                    <a:pt x="652" y="298"/>
                    <a:pt x="639" y="312"/>
                  </a:cubicBezTo>
                  <a:cubicBezTo>
                    <a:pt x="634" y="317"/>
                    <a:pt x="629" y="323"/>
                    <a:pt x="624" y="328"/>
                  </a:cubicBezTo>
                  <a:cubicBezTo>
                    <a:pt x="634" y="316"/>
                    <a:pt x="644" y="304"/>
                    <a:pt x="654" y="292"/>
                  </a:cubicBezTo>
                  <a:cubicBezTo>
                    <a:pt x="660" y="285"/>
                    <a:pt x="670" y="276"/>
                    <a:pt x="676" y="267"/>
                  </a:cubicBezTo>
                  <a:close/>
                  <a:moveTo>
                    <a:pt x="615" y="340"/>
                  </a:moveTo>
                  <a:cubicBezTo>
                    <a:pt x="601" y="356"/>
                    <a:pt x="589" y="373"/>
                    <a:pt x="575" y="389"/>
                  </a:cubicBezTo>
                  <a:cubicBezTo>
                    <a:pt x="560" y="407"/>
                    <a:pt x="545" y="426"/>
                    <a:pt x="529" y="444"/>
                  </a:cubicBezTo>
                  <a:cubicBezTo>
                    <a:pt x="557" y="409"/>
                    <a:pt x="586" y="375"/>
                    <a:pt x="615" y="340"/>
                  </a:cubicBezTo>
                  <a:close/>
                  <a:moveTo>
                    <a:pt x="437" y="553"/>
                  </a:moveTo>
                  <a:cubicBezTo>
                    <a:pt x="435" y="554"/>
                    <a:pt x="432" y="553"/>
                    <a:pt x="429" y="550"/>
                  </a:cubicBezTo>
                  <a:cubicBezTo>
                    <a:pt x="436" y="548"/>
                    <a:pt x="441" y="544"/>
                    <a:pt x="447" y="540"/>
                  </a:cubicBezTo>
                  <a:cubicBezTo>
                    <a:pt x="444" y="544"/>
                    <a:pt x="440" y="548"/>
                    <a:pt x="437" y="551"/>
                  </a:cubicBezTo>
                  <a:cubicBezTo>
                    <a:pt x="437" y="552"/>
                    <a:pt x="437" y="553"/>
                    <a:pt x="437" y="553"/>
                  </a:cubicBezTo>
                  <a:close/>
                  <a:moveTo>
                    <a:pt x="439" y="556"/>
                  </a:moveTo>
                  <a:cubicBezTo>
                    <a:pt x="441" y="555"/>
                    <a:pt x="440" y="554"/>
                    <a:pt x="440" y="553"/>
                  </a:cubicBezTo>
                  <a:cubicBezTo>
                    <a:pt x="490" y="525"/>
                    <a:pt x="525" y="465"/>
                    <a:pt x="562" y="422"/>
                  </a:cubicBezTo>
                  <a:cubicBezTo>
                    <a:pt x="569" y="414"/>
                    <a:pt x="575" y="406"/>
                    <a:pt x="582" y="399"/>
                  </a:cubicBezTo>
                  <a:cubicBezTo>
                    <a:pt x="578" y="405"/>
                    <a:pt x="574" y="410"/>
                    <a:pt x="569" y="416"/>
                  </a:cubicBezTo>
                  <a:cubicBezTo>
                    <a:pt x="568" y="417"/>
                    <a:pt x="567" y="419"/>
                    <a:pt x="567" y="420"/>
                  </a:cubicBezTo>
                  <a:cubicBezTo>
                    <a:pt x="566" y="420"/>
                    <a:pt x="566" y="421"/>
                    <a:pt x="565" y="421"/>
                  </a:cubicBezTo>
                  <a:cubicBezTo>
                    <a:pt x="530" y="461"/>
                    <a:pt x="499" y="505"/>
                    <a:pt x="464" y="544"/>
                  </a:cubicBezTo>
                  <a:cubicBezTo>
                    <a:pt x="454" y="554"/>
                    <a:pt x="444" y="563"/>
                    <a:pt x="434" y="573"/>
                  </a:cubicBezTo>
                  <a:cubicBezTo>
                    <a:pt x="437" y="567"/>
                    <a:pt x="439" y="564"/>
                    <a:pt x="439" y="556"/>
                  </a:cubicBezTo>
                  <a:close/>
                  <a:moveTo>
                    <a:pt x="520" y="508"/>
                  </a:moveTo>
                  <a:cubicBezTo>
                    <a:pt x="528" y="497"/>
                    <a:pt x="537" y="486"/>
                    <a:pt x="545" y="475"/>
                  </a:cubicBezTo>
                  <a:cubicBezTo>
                    <a:pt x="549" y="469"/>
                    <a:pt x="553" y="464"/>
                    <a:pt x="557" y="459"/>
                  </a:cubicBezTo>
                  <a:cubicBezTo>
                    <a:pt x="579" y="432"/>
                    <a:pt x="603" y="406"/>
                    <a:pt x="626" y="379"/>
                  </a:cubicBezTo>
                  <a:cubicBezTo>
                    <a:pt x="605" y="406"/>
                    <a:pt x="585" y="434"/>
                    <a:pt x="563" y="460"/>
                  </a:cubicBezTo>
                  <a:cubicBezTo>
                    <a:pt x="549" y="478"/>
                    <a:pt x="533" y="495"/>
                    <a:pt x="517" y="511"/>
                  </a:cubicBezTo>
                  <a:cubicBezTo>
                    <a:pt x="518" y="510"/>
                    <a:pt x="519" y="509"/>
                    <a:pt x="520" y="508"/>
                  </a:cubicBezTo>
                  <a:close/>
                  <a:moveTo>
                    <a:pt x="508" y="513"/>
                  </a:moveTo>
                  <a:cubicBezTo>
                    <a:pt x="486" y="541"/>
                    <a:pt x="449" y="570"/>
                    <a:pt x="434" y="587"/>
                  </a:cubicBezTo>
                  <a:cubicBezTo>
                    <a:pt x="452" y="568"/>
                    <a:pt x="472" y="553"/>
                    <a:pt x="488" y="531"/>
                  </a:cubicBezTo>
                  <a:cubicBezTo>
                    <a:pt x="514" y="496"/>
                    <a:pt x="538" y="463"/>
                    <a:pt x="568" y="431"/>
                  </a:cubicBezTo>
                  <a:cubicBezTo>
                    <a:pt x="576" y="422"/>
                    <a:pt x="585" y="412"/>
                    <a:pt x="594" y="403"/>
                  </a:cubicBezTo>
                  <a:cubicBezTo>
                    <a:pt x="583" y="418"/>
                    <a:pt x="571" y="433"/>
                    <a:pt x="559" y="448"/>
                  </a:cubicBezTo>
                  <a:cubicBezTo>
                    <a:pt x="542" y="469"/>
                    <a:pt x="525" y="491"/>
                    <a:pt x="508" y="513"/>
                  </a:cubicBezTo>
                  <a:close/>
                  <a:moveTo>
                    <a:pt x="596" y="432"/>
                  </a:moveTo>
                  <a:cubicBezTo>
                    <a:pt x="583" y="447"/>
                    <a:pt x="569" y="463"/>
                    <a:pt x="556" y="479"/>
                  </a:cubicBezTo>
                  <a:cubicBezTo>
                    <a:pt x="543" y="495"/>
                    <a:pt x="530" y="511"/>
                    <a:pt x="517" y="527"/>
                  </a:cubicBezTo>
                  <a:cubicBezTo>
                    <a:pt x="528" y="512"/>
                    <a:pt x="539" y="496"/>
                    <a:pt x="551" y="482"/>
                  </a:cubicBezTo>
                  <a:cubicBezTo>
                    <a:pt x="565" y="465"/>
                    <a:pt x="580" y="449"/>
                    <a:pt x="596" y="432"/>
                  </a:cubicBezTo>
                  <a:close/>
                  <a:moveTo>
                    <a:pt x="581" y="440"/>
                  </a:moveTo>
                  <a:cubicBezTo>
                    <a:pt x="605" y="410"/>
                    <a:pt x="629" y="380"/>
                    <a:pt x="653" y="350"/>
                  </a:cubicBezTo>
                  <a:cubicBezTo>
                    <a:pt x="657" y="345"/>
                    <a:pt x="687" y="309"/>
                    <a:pt x="669" y="340"/>
                  </a:cubicBezTo>
                  <a:cubicBezTo>
                    <a:pt x="655" y="365"/>
                    <a:pt x="632" y="386"/>
                    <a:pt x="612" y="407"/>
                  </a:cubicBezTo>
                  <a:cubicBezTo>
                    <a:pt x="601" y="418"/>
                    <a:pt x="591" y="429"/>
                    <a:pt x="581" y="440"/>
                  </a:cubicBezTo>
                  <a:close/>
                  <a:moveTo>
                    <a:pt x="635" y="363"/>
                  </a:moveTo>
                  <a:cubicBezTo>
                    <a:pt x="616" y="387"/>
                    <a:pt x="596" y="410"/>
                    <a:pt x="576" y="432"/>
                  </a:cubicBezTo>
                  <a:cubicBezTo>
                    <a:pt x="575" y="433"/>
                    <a:pt x="574" y="434"/>
                    <a:pt x="574" y="435"/>
                  </a:cubicBezTo>
                  <a:cubicBezTo>
                    <a:pt x="577" y="431"/>
                    <a:pt x="579" y="427"/>
                    <a:pt x="582" y="424"/>
                  </a:cubicBezTo>
                  <a:cubicBezTo>
                    <a:pt x="595" y="406"/>
                    <a:pt x="609" y="389"/>
                    <a:pt x="622" y="371"/>
                  </a:cubicBezTo>
                  <a:cubicBezTo>
                    <a:pt x="628" y="365"/>
                    <a:pt x="634" y="358"/>
                    <a:pt x="640" y="351"/>
                  </a:cubicBezTo>
                  <a:cubicBezTo>
                    <a:pt x="652" y="339"/>
                    <a:pt x="670" y="325"/>
                    <a:pt x="678" y="314"/>
                  </a:cubicBezTo>
                  <a:cubicBezTo>
                    <a:pt x="678" y="314"/>
                    <a:pt x="678" y="314"/>
                    <a:pt x="678" y="314"/>
                  </a:cubicBezTo>
                  <a:cubicBezTo>
                    <a:pt x="668" y="331"/>
                    <a:pt x="647" y="349"/>
                    <a:pt x="635" y="363"/>
                  </a:cubicBezTo>
                  <a:close/>
                  <a:moveTo>
                    <a:pt x="607" y="386"/>
                  </a:moveTo>
                  <a:cubicBezTo>
                    <a:pt x="589" y="405"/>
                    <a:pt x="571" y="423"/>
                    <a:pt x="554" y="441"/>
                  </a:cubicBezTo>
                  <a:cubicBezTo>
                    <a:pt x="564" y="429"/>
                    <a:pt x="574" y="416"/>
                    <a:pt x="584" y="403"/>
                  </a:cubicBezTo>
                  <a:cubicBezTo>
                    <a:pt x="597" y="388"/>
                    <a:pt x="610" y="373"/>
                    <a:pt x="623" y="358"/>
                  </a:cubicBezTo>
                  <a:cubicBezTo>
                    <a:pt x="641" y="337"/>
                    <a:pt x="667" y="315"/>
                    <a:pt x="680" y="291"/>
                  </a:cubicBezTo>
                  <a:cubicBezTo>
                    <a:pt x="674" y="303"/>
                    <a:pt x="666" y="314"/>
                    <a:pt x="658" y="326"/>
                  </a:cubicBezTo>
                  <a:cubicBezTo>
                    <a:pt x="640" y="345"/>
                    <a:pt x="623" y="365"/>
                    <a:pt x="607" y="386"/>
                  </a:cubicBezTo>
                  <a:close/>
                  <a:moveTo>
                    <a:pt x="430" y="583"/>
                  </a:moveTo>
                  <a:cubicBezTo>
                    <a:pt x="450" y="564"/>
                    <a:pt x="469" y="544"/>
                    <a:pt x="486" y="522"/>
                  </a:cubicBezTo>
                  <a:cubicBezTo>
                    <a:pt x="482" y="527"/>
                    <a:pt x="477" y="531"/>
                    <a:pt x="473" y="536"/>
                  </a:cubicBezTo>
                  <a:cubicBezTo>
                    <a:pt x="480" y="528"/>
                    <a:pt x="487" y="520"/>
                    <a:pt x="495" y="512"/>
                  </a:cubicBezTo>
                  <a:cubicBezTo>
                    <a:pt x="510" y="493"/>
                    <a:pt x="525" y="473"/>
                    <a:pt x="540" y="455"/>
                  </a:cubicBezTo>
                  <a:cubicBezTo>
                    <a:pt x="537" y="459"/>
                    <a:pt x="534" y="463"/>
                    <a:pt x="531" y="466"/>
                  </a:cubicBezTo>
                  <a:cubicBezTo>
                    <a:pt x="525" y="474"/>
                    <a:pt x="520" y="481"/>
                    <a:pt x="514" y="488"/>
                  </a:cubicBezTo>
                  <a:cubicBezTo>
                    <a:pt x="511" y="492"/>
                    <a:pt x="508" y="496"/>
                    <a:pt x="505" y="500"/>
                  </a:cubicBezTo>
                  <a:cubicBezTo>
                    <a:pt x="506" y="498"/>
                    <a:pt x="508" y="496"/>
                    <a:pt x="509" y="495"/>
                  </a:cubicBezTo>
                  <a:cubicBezTo>
                    <a:pt x="504" y="502"/>
                    <a:pt x="499" y="509"/>
                    <a:pt x="494" y="517"/>
                  </a:cubicBezTo>
                  <a:cubicBezTo>
                    <a:pt x="475" y="546"/>
                    <a:pt x="451" y="565"/>
                    <a:pt x="428" y="589"/>
                  </a:cubicBezTo>
                  <a:cubicBezTo>
                    <a:pt x="428" y="587"/>
                    <a:pt x="429" y="585"/>
                    <a:pt x="430" y="583"/>
                  </a:cubicBezTo>
                  <a:close/>
                  <a:moveTo>
                    <a:pt x="425" y="597"/>
                  </a:moveTo>
                  <a:cubicBezTo>
                    <a:pt x="438" y="590"/>
                    <a:pt x="449" y="582"/>
                    <a:pt x="460" y="572"/>
                  </a:cubicBezTo>
                  <a:cubicBezTo>
                    <a:pt x="447" y="586"/>
                    <a:pt x="435" y="601"/>
                    <a:pt x="423" y="615"/>
                  </a:cubicBezTo>
                  <a:cubicBezTo>
                    <a:pt x="423" y="609"/>
                    <a:pt x="424" y="603"/>
                    <a:pt x="425" y="597"/>
                  </a:cubicBezTo>
                  <a:close/>
                  <a:moveTo>
                    <a:pt x="462" y="577"/>
                  </a:moveTo>
                  <a:cubicBezTo>
                    <a:pt x="458" y="582"/>
                    <a:pt x="455" y="586"/>
                    <a:pt x="451" y="591"/>
                  </a:cubicBezTo>
                  <a:cubicBezTo>
                    <a:pt x="424" y="620"/>
                    <a:pt x="429" y="611"/>
                    <a:pt x="453" y="587"/>
                  </a:cubicBezTo>
                  <a:cubicBezTo>
                    <a:pt x="456" y="584"/>
                    <a:pt x="459" y="581"/>
                    <a:pt x="462" y="577"/>
                  </a:cubicBezTo>
                  <a:close/>
                  <a:moveTo>
                    <a:pt x="423" y="621"/>
                  </a:moveTo>
                  <a:cubicBezTo>
                    <a:pt x="449" y="599"/>
                    <a:pt x="471" y="574"/>
                    <a:pt x="491" y="547"/>
                  </a:cubicBezTo>
                  <a:cubicBezTo>
                    <a:pt x="503" y="533"/>
                    <a:pt x="516" y="519"/>
                    <a:pt x="528" y="505"/>
                  </a:cubicBezTo>
                  <a:cubicBezTo>
                    <a:pt x="528" y="505"/>
                    <a:pt x="527" y="506"/>
                    <a:pt x="527" y="507"/>
                  </a:cubicBezTo>
                  <a:cubicBezTo>
                    <a:pt x="514" y="524"/>
                    <a:pt x="501" y="543"/>
                    <a:pt x="489" y="561"/>
                  </a:cubicBezTo>
                  <a:cubicBezTo>
                    <a:pt x="468" y="586"/>
                    <a:pt x="447" y="609"/>
                    <a:pt x="425" y="630"/>
                  </a:cubicBezTo>
                  <a:cubicBezTo>
                    <a:pt x="424" y="627"/>
                    <a:pt x="424" y="624"/>
                    <a:pt x="423" y="621"/>
                  </a:cubicBezTo>
                  <a:close/>
                  <a:moveTo>
                    <a:pt x="427" y="642"/>
                  </a:moveTo>
                  <a:cubicBezTo>
                    <a:pt x="426" y="639"/>
                    <a:pt x="426" y="637"/>
                    <a:pt x="425" y="634"/>
                  </a:cubicBezTo>
                  <a:cubicBezTo>
                    <a:pt x="454" y="612"/>
                    <a:pt x="476" y="585"/>
                    <a:pt x="496" y="556"/>
                  </a:cubicBezTo>
                  <a:cubicBezTo>
                    <a:pt x="509" y="540"/>
                    <a:pt x="522" y="523"/>
                    <a:pt x="535" y="508"/>
                  </a:cubicBezTo>
                  <a:cubicBezTo>
                    <a:pt x="563" y="477"/>
                    <a:pt x="588" y="444"/>
                    <a:pt x="615" y="413"/>
                  </a:cubicBezTo>
                  <a:cubicBezTo>
                    <a:pt x="624" y="403"/>
                    <a:pt x="633" y="393"/>
                    <a:pt x="641" y="383"/>
                  </a:cubicBezTo>
                  <a:cubicBezTo>
                    <a:pt x="652" y="371"/>
                    <a:pt x="663" y="360"/>
                    <a:pt x="674" y="349"/>
                  </a:cubicBezTo>
                  <a:cubicBezTo>
                    <a:pt x="674" y="349"/>
                    <a:pt x="674" y="349"/>
                    <a:pt x="674" y="349"/>
                  </a:cubicBezTo>
                  <a:cubicBezTo>
                    <a:pt x="655" y="370"/>
                    <a:pt x="638" y="393"/>
                    <a:pt x="620" y="414"/>
                  </a:cubicBezTo>
                  <a:cubicBezTo>
                    <a:pt x="586" y="456"/>
                    <a:pt x="550" y="497"/>
                    <a:pt x="517" y="539"/>
                  </a:cubicBezTo>
                  <a:cubicBezTo>
                    <a:pt x="489" y="576"/>
                    <a:pt x="454" y="607"/>
                    <a:pt x="428" y="645"/>
                  </a:cubicBezTo>
                  <a:cubicBezTo>
                    <a:pt x="428" y="644"/>
                    <a:pt x="428" y="643"/>
                    <a:pt x="427" y="642"/>
                  </a:cubicBezTo>
                  <a:close/>
                  <a:moveTo>
                    <a:pt x="673" y="398"/>
                  </a:moveTo>
                  <a:cubicBezTo>
                    <a:pt x="669" y="407"/>
                    <a:pt x="664" y="415"/>
                    <a:pt x="658" y="424"/>
                  </a:cubicBezTo>
                  <a:cubicBezTo>
                    <a:pt x="632" y="457"/>
                    <a:pt x="603" y="488"/>
                    <a:pt x="576" y="521"/>
                  </a:cubicBezTo>
                  <a:cubicBezTo>
                    <a:pt x="587" y="506"/>
                    <a:pt x="598" y="490"/>
                    <a:pt x="610" y="476"/>
                  </a:cubicBezTo>
                  <a:cubicBezTo>
                    <a:pt x="619" y="465"/>
                    <a:pt x="627" y="452"/>
                    <a:pt x="635" y="440"/>
                  </a:cubicBezTo>
                  <a:cubicBezTo>
                    <a:pt x="643" y="428"/>
                    <a:pt x="651" y="416"/>
                    <a:pt x="661" y="405"/>
                  </a:cubicBezTo>
                  <a:cubicBezTo>
                    <a:pt x="662" y="401"/>
                    <a:pt x="664" y="399"/>
                    <a:pt x="665" y="397"/>
                  </a:cubicBezTo>
                  <a:cubicBezTo>
                    <a:pt x="665" y="397"/>
                    <a:pt x="664" y="398"/>
                    <a:pt x="664" y="398"/>
                  </a:cubicBezTo>
                  <a:cubicBezTo>
                    <a:pt x="669" y="390"/>
                    <a:pt x="674" y="381"/>
                    <a:pt x="678" y="373"/>
                  </a:cubicBezTo>
                  <a:cubicBezTo>
                    <a:pt x="679" y="376"/>
                    <a:pt x="680" y="380"/>
                    <a:pt x="681" y="384"/>
                  </a:cubicBezTo>
                  <a:cubicBezTo>
                    <a:pt x="680" y="384"/>
                    <a:pt x="680" y="384"/>
                    <a:pt x="679" y="384"/>
                  </a:cubicBezTo>
                  <a:cubicBezTo>
                    <a:pt x="675" y="387"/>
                    <a:pt x="671" y="391"/>
                    <a:pt x="668" y="395"/>
                  </a:cubicBezTo>
                  <a:cubicBezTo>
                    <a:pt x="669" y="394"/>
                    <a:pt x="671" y="395"/>
                    <a:pt x="673" y="398"/>
                  </a:cubicBezTo>
                  <a:close/>
                  <a:moveTo>
                    <a:pt x="648" y="443"/>
                  </a:moveTo>
                  <a:cubicBezTo>
                    <a:pt x="651" y="439"/>
                    <a:pt x="654" y="435"/>
                    <a:pt x="656" y="431"/>
                  </a:cubicBezTo>
                  <a:cubicBezTo>
                    <a:pt x="662" y="424"/>
                    <a:pt x="668" y="416"/>
                    <a:pt x="674" y="409"/>
                  </a:cubicBezTo>
                  <a:cubicBezTo>
                    <a:pt x="674" y="411"/>
                    <a:pt x="674" y="414"/>
                    <a:pt x="675" y="416"/>
                  </a:cubicBezTo>
                  <a:cubicBezTo>
                    <a:pt x="666" y="424"/>
                    <a:pt x="657" y="433"/>
                    <a:pt x="648" y="443"/>
                  </a:cubicBezTo>
                  <a:close/>
                  <a:moveTo>
                    <a:pt x="664" y="440"/>
                  </a:moveTo>
                  <a:cubicBezTo>
                    <a:pt x="655" y="457"/>
                    <a:pt x="642" y="471"/>
                    <a:pt x="630" y="486"/>
                  </a:cubicBezTo>
                  <a:cubicBezTo>
                    <a:pt x="610" y="510"/>
                    <a:pt x="590" y="534"/>
                    <a:pt x="570" y="558"/>
                  </a:cubicBezTo>
                  <a:cubicBezTo>
                    <a:pt x="554" y="579"/>
                    <a:pt x="538" y="599"/>
                    <a:pt x="521" y="619"/>
                  </a:cubicBezTo>
                  <a:cubicBezTo>
                    <a:pt x="523" y="617"/>
                    <a:pt x="525" y="614"/>
                    <a:pt x="526" y="612"/>
                  </a:cubicBezTo>
                  <a:cubicBezTo>
                    <a:pt x="567" y="558"/>
                    <a:pt x="612" y="505"/>
                    <a:pt x="650" y="449"/>
                  </a:cubicBezTo>
                  <a:cubicBezTo>
                    <a:pt x="667" y="421"/>
                    <a:pt x="671" y="418"/>
                    <a:pt x="664" y="440"/>
                  </a:cubicBezTo>
                  <a:close/>
                  <a:moveTo>
                    <a:pt x="450" y="669"/>
                  </a:moveTo>
                  <a:cubicBezTo>
                    <a:pt x="469" y="650"/>
                    <a:pt x="489" y="618"/>
                    <a:pt x="507" y="595"/>
                  </a:cubicBezTo>
                  <a:cubicBezTo>
                    <a:pt x="525" y="574"/>
                    <a:pt x="541" y="552"/>
                    <a:pt x="557" y="530"/>
                  </a:cubicBezTo>
                  <a:cubicBezTo>
                    <a:pt x="571" y="511"/>
                    <a:pt x="587" y="493"/>
                    <a:pt x="603" y="474"/>
                  </a:cubicBezTo>
                  <a:cubicBezTo>
                    <a:pt x="591" y="492"/>
                    <a:pt x="579" y="509"/>
                    <a:pt x="566" y="525"/>
                  </a:cubicBezTo>
                  <a:cubicBezTo>
                    <a:pt x="527" y="572"/>
                    <a:pt x="495" y="626"/>
                    <a:pt x="450" y="669"/>
                  </a:cubicBezTo>
                  <a:close/>
                  <a:moveTo>
                    <a:pt x="502" y="623"/>
                  </a:moveTo>
                  <a:cubicBezTo>
                    <a:pt x="488" y="644"/>
                    <a:pt x="474" y="665"/>
                    <a:pt x="458" y="684"/>
                  </a:cubicBezTo>
                  <a:cubicBezTo>
                    <a:pt x="469" y="671"/>
                    <a:pt x="486" y="644"/>
                    <a:pt x="500" y="626"/>
                  </a:cubicBezTo>
                  <a:cubicBezTo>
                    <a:pt x="501" y="625"/>
                    <a:pt x="502" y="624"/>
                    <a:pt x="502" y="623"/>
                  </a:cubicBezTo>
                  <a:close/>
                  <a:moveTo>
                    <a:pt x="633" y="420"/>
                  </a:moveTo>
                  <a:cubicBezTo>
                    <a:pt x="618" y="439"/>
                    <a:pt x="601" y="457"/>
                    <a:pt x="585" y="475"/>
                  </a:cubicBezTo>
                  <a:cubicBezTo>
                    <a:pt x="604" y="447"/>
                    <a:pt x="624" y="419"/>
                    <a:pt x="646" y="393"/>
                  </a:cubicBezTo>
                  <a:cubicBezTo>
                    <a:pt x="650" y="389"/>
                    <a:pt x="659" y="381"/>
                    <a:pt x="665" y="379"/>
                  </a:cubicBezTo>
                  <a:cubicBezTo>
                    <a:pt x="655" y="392"/>
                    <a:pt x="637" y="414"/>
                    <a:pt x="633" y="420"/>
                  </a:cubicBezTo>
                  <a:close/>
                  <a:moveTo>
                    <a:pt x="667" y="379"/>
                  </a:moveTo>
                  <a:cubicBezTo>
                    <a:pt x="670" y="379"/>
                    <a:pt x="670" y="383"/>
                    <a:pt x="663" y="394"/>
                  </a:cubicBezTo>
                  <a:cubicBezTo>
                    <a:pt x="659" y="401"/>
                    <a:pt x="655" y="407"/>
                    <a:pt x="650" y="413"/>
                  </a:cubicBezTo>
                  <a:cubicBezTo>
                    <a:pt x="646" y="418"/>
                    <a:pt x="642" y="423"/>
                    <a:pt x="638" y="427"/>
                  </a:cubicBezTo>
                  <a:cubicBezTo>
                    <a:pt x="634" y="432"/>
                    <a:pt x="629" y="437"/>
                    <a:pt x="625" y="442"/>
                  </a:cubicBezTo>
                  <a:cubicBezTo>
                    <a:pt x="604" y="466"/>
                    <a:pt x="584" y="489"/>
                    <a:pt x="565" y="514"/>
                  </a:cubicBezTo>
                  <a:cubicBezTo>
                    <a:pt x="549" y="536"/>
                    <a:pt x="531" y="557"/>
                    <a:pt x="514" y="578"/>
                  </a:cubicBezTo>
                  <a:cubicBezTo>
                    <a:pt x="519" y="571"/>
                    <a:pt x="523" y="565"/>
                    <a:pt x="528" y="558"/>
                  </a:cubicBezTo>
                  <a:cubicBezTo>
                    <a:pt x="543" y="537"/>
                    <a:pt x="558" y="515"/>
                    <a:pt x="573" y="493"/>
                  </a:cubicBezTo>
                  <a:cubicBezTo>
                    <a:pt x="606" y="457"/>
                    <a:pt x="639" y="420"/>
                    <a:pt x="667" y="379"/>
                  </a:cubicBezTo>
                  <a:close/>
                  <a:moveTo>
                    <a:pt x="619" y="422"/>
                  </a:moveTo>
                  <a:cubicBezTo>
                    <a:pt x="600" y="444"/>
                    <a:pt x="581" y="466"/>
                    <a:pt x="563" y="488"/>
                  </a:cubicBezTo>
                  <a:cubicBezTo>
                    <a:pt x="523" y="539"/>
                    <a:pt x="490" y="601"/>
                    <a:pt x="438" y="641"/>
                  </a:cubicBezTo>
                  <a:cubicBezTo>
                    <a:pt x="448" y="634"/>
                    <a:pt x="459" y="611"/>
                    <a:pt x="468" y="602"/>
                  </a:cubicBezTo>
                  <a:cubicBezTo>
                    <a:pt x="479" y="591"/>
                    <a:pt x="490" y="579"/>
                    <a:pt x="500" y="568"/>
                  </a:cubicBezTo>
                  <a:cubicBezTo>
                    <a:pt x="523" y="542"/>
                    <a:pt x="542" y="512"/>
                    <a:pt x="565" y="486"/>
                  </a:cubicBezTo>
                  <a:cubicBezTo>
                    <a:pt x="585" y="461"/>
                    <a:pt x="606" y="436"/>
                    <a:pt x="626" y="411"/>
                  </a:cubicBezTo>
                  <a:cubicBezTo>
                    <a:pt x="624" y="415"/>
                    <a:pt x="621" y="419"/>
                    <a:pt x="619" y="422"/>
                  </a:cubicBezTo>
                  <a:close/>
                  <a:moveTo>
                    <a:pt x="617" y="425"/>
                  </a:moveTo>
                  <a:cubicBezTo>
                    <a:pt x="611" y="434"/>
                    <a:pt x="605" y="443"/>
                    <a:pt x="600" y="452"/>
                  </a:cubicBezTo>
                  <a:cubicBezTo>
                    <a:pt x="594" y="460"/>
                    <a:pt x="589" y="469"/>
                    <a:pt x="583" y="477"/>
                  </a:cubicBezTo>
                  <a:cubicBezTo>
                    <a:pt x="579" y="482"/>
                    <a:pt x="574" y="487"/>
                    <a:pt x="570" y="492"/>
                  </a:cubicBezTo>
                  <a:cubicBezTo>
                    <a:pt x="557" y="506"/>
                    <a:pt x="546" y="519"/>
                    <a:pt x="534" y="533"/>
                  </a:cubicBezTo>
                  <a:cubicBezTo>
                    <a:pt x="561" y="497"/>
                    <a:pt x="588" y="460"/>
                    <a:pt x="617" y="425"/>
                  </a:cubicBezTo>
                  <a:close/>
                  <a:moveTo>
                    <a:pt x="550" y="518"/>
                  </a:moveTo>
                  <a:cubicBezTo>
                    <a:pt x="557" y="510"/>
                    <a:pt x="564" y="503"/>
                    <a:pt x="572" y="495"/>
                  </a:cubicBezTo>
                  <a:cubicBezTo>
                    <a:pt x="547" y="532"/>
                    <a:pt x="521" y="569"/>
                    <a:pt x="493" y="604"/>
                  </a:cubicBezTo>
                  <a:cubicBezTo>
                    <a:pt x="487" y="612"/>
                    <a:pt x="481" y="620"/>
                    <a:pt x="474" y="628"/>
                  </a:cubicBezTo>
                  <a:cubicBezTo>
                    <a:pt x="473" y="630"/>
                    <a:pt x="472" y="632"/>
                    <a:pt x="470" y="633"/>
                  </a:cubicBezTo>
                  <a:cubicBezTo>
                    <a:pt x="467" y="637"/>
                    <a:pt x="430" y="671"/>
                    <a:pt x="446" y="652"/>
                  </a:cubicBezTo>
                  <a:cubicBezTo>
                    <a:pt x="453" y="643"/>
                    <a:pt x="461" y="632"/>
                    <a:pt x="468" y="623"/>
                  </a:cubicBezTo>
                  <a:cubicBezTo>
                    <a:pt x="494" y="587"/>
                    <a:pt x="521" y="552"/>
                    <a:pt x="550" y="518"/>
                  </a:cubicBezTo>
                  <a:close/>
                  <a:moveTo>
                    <a:pt x="590" y="508"/>
                  </a:moveTo>
                  <a:cubicBezTo>
                    <a:pt x="592" y="506"/>
                    <a:pt x="593" y="504"/>
                    <a:pt x="595" y="502"/>
                  </a:cubicBezTo>
                  <a:cubicBezTo>
                    <a:pt x="593" y="504"/>
                    <a:pt x="592" y="506"/>
                    <a:pt x="590" y="508"/>
                  </a:cubicBezTo>
                  <a:cubicBezTo>
                    <a:pt x="579" y="524"/>
                    <a:pt x="567" y="538"/>
                    <a:pt x="556" y="553"/>
                  </a:cubicBezTo>
                  <a:cubicBezTo>
                    <a:pt x="567" y="538"/>
                    <a:pt x="578" y="522"/>
                    <a:pt x="590" y="508"/>
                  </a:cubicBezTo>
                  <a:close/>
                  <a:moveTo>
                    <a:pt x="659" y="377"/>
                  </a:moveTo>
                  <a:cubicBezTo>
                    <a:pt x="652" y="382"/>
                    <a:pt x="646" y="388"/>
                    <a:pt x="640" y="394"/>
                  </a:cubicBezTo>
                  <a:cubicBezTo>
                    <a:pt x="651" y="380"/>
                    <a:pt x="662" y="366"/>
                    <a:pt x="673" y="352"/>
                  </a:cubicBezTo>
                  <a:cubicBezTo>
                    <a:pt x="673" y="353"/>
                    <a:pt x="673" y="354"/>
                    <a:pt x="673" y="355"/>
                  </a:cubicBezTo>
                  <a:cubicBezTo>
                    <a:pt x="673" y="356"/>
                    <a:pt x="674" y="358"/>
                    <a:pt x="674" y="360"/>
                  </a:cubicBezTo>
                  <a:cubicBezTo>
                    <a:pt x="669" y="366"/>
                    <a:pt x="664" y="371"/>
                    <a:pt x="659" y="377"/>
                  </a:cubicBezTo>
                  <a:close/>
                  <a:moveTo>
                    <a:pt x="430" y="650"/>
                  </a:moveTo>
                  <a:cubicBezTo>
                    <a:pt x="444" y="641"/>
                    <a:pt x="457" y="630"/>
                    <a:pt x="468" y="618"/>
                  </a:cubicBezTo>
                  <a:cubicBezTo>
                    <a:pt x="457" y="632"/>
                    <a:pt x="446" y="647"/>
                    <a:pt x="434" y="661"/>
                  </a:cubicBezTo>
                  <a:cubicBezTo>
                    <a:pt x="433" y="657"/>
                    <a:pt x="431" y="654"/>
                    <a:pt x="430" y="650"/>
                  </a:cubicBezTo>
                  <a:close/>
                  <a:moveTo>
                    <a:pt x="436" y="665"/>
                  </a:moveTo>
                  <a:cubicBezTo>
                    <a:pt x="444" y="661"/>
                    <a:pt x="451" y="656"/>
                    <a:pt x="458" y="650"/>
                  </a:cubicBezTo>
                  <a:cubicBezTo>
                    <a:pt x="452" y="658"/>
                    <a:pt x="446" y="667"/>
                    <a:pt x="441" y="675"/>
                  </a:cubicBezTo>
                  <a:cubicBezTo>
                    <a:pt x="439" y="672"/>
                    <a:pt x="437" y="668"/>
                    <a:pt x="436" y="665"/>
                  </a:cubicBezTo>
                  <a:close/>
                  <a:moveTo>
                    <a:pt x="443" y="679"/>
                  </a:moveTo>
                  <a:cubicBezTo>
                    <a:pt x="456" y="667"/>
                    <a:pt x="470" y="654"/>
                    <a:pt x="482" y="641"/>
                  </a:cubicBezTo>
                  <a:cubicBezTo>
                    <a:pt x="470" y="657"/>
                    <a:pt x="459" y="674"/>
                    <a:pt x="450" y="691"/>
                  </a:cubicBezTo>
                  <a:cubicBezTo>
                    <a:pt x="447" y="687"/>
                    <a:pt x="445" y="683"/>
                    <a:pt x="443" y="679"/>
                  </a:cubicBezTo>
                  <a:close/>
                  <a:moveTo>
                    <a:pt x="452" y="696"/>
                  </a:moveTo>
                  <a:cubicBezTo>
                    <a:pt x="496" y="647"/>
                    <a:pt x="530" y="590"/>
                    <a:pt x="571" y="539"/>
                  </a:cubicBezTo>
                  <a:cubicBezTo>
                    <a:pt x="582" y="524"/>
                    <a:pt x="594" y="510"/>
                    <a:pt x="606" y="496"/>
                  </a:cubicBezTo>
                  <a:cubicBezTo>
                    <a:pt x="595" y="512"/>
                    <a:pt x="584" y="528"/>
                    <a:pt x="573" y="542"/>
                  </a:cubicBezTo>
                  <a:cubicBezTo>
                    <a:pt x="552" y="569"/>
                    <a:pt x="533" y="597"/>
                    <a:pt x="513" y="625"/>
                  </a:cubicBezTo>
                  <a:cubicBezTo>
                    <a:pt x="505" y="636"/>
                    <a:pt x="497" y="649"/>
                    <a:pt x="489" y="661"/>
                  </a:cubicBezTo>
                  <a:cubicBezTo>
                    <a:pt x="485" y="666"/>
                    <a:pt x="482" y="671"/>
                    <a:pt x="478" y="676"/>
                  </a:cubicBezTo>
                  <a:cubicBezTo>
                    <a:pt x="472" y="684"/>
                    <a:pt x="466" y="691"/>
                    <a:pt x="458" y="697"/>
                  </a:cubicBezTo>
                  <a:cubicBezTo>
                    <a:pt x="459" y="696"/>
                    <a:pt x="458" y="694"/>
                    <a:pt x="456" y="695"/>
                  </a:cubicBezTo>
                  <a:cubicBezTo>
                    <a:pt x="455" y="696"/>
                    <a:pt x="454" y="697"/>
                    <a:pt x="453" y="698"/>
                  </a:cubicBezTo>
                  <a:cubicBezTo>
                    <a:pt x="453" y="697"/>
                    <a:pt x="452" y="696"/>
                    <a:pt x="452" y="696"/>
                  </a:cubicBezTo>
                  <a:close/>
                  <a:moveTo>
                    <a:pt x="458" y="706"/>
                  </a:moveTo>
                  <a:cubicBezTo>
                    <a:pt x="457" y="704"/>
                    <a:pt x="456" y="702"/>
                    <a:pt x="454" y="700"/>
                  </a:cubicBezTo>
                  <a:cubicBezTo>
                    <a:pt x="460" y="696"/>
                    <a:pt x="466" y="691"/>
                    <a:pt x="471" y="686"/>
                  </a:cubicBezTo>
                  <a:cubicBezTo>
                    <a:pt x="467" y="693"/>
                    <a:pt x="462" y="700"/>
                    <a:pt x="458" y="706"/>
                  </a:cubicBezTo>
                  <a:close/>
                  <a:moveTo>
                    <a:pt x="461" y="711"/>
                  </a:moveTo>
                  <a:cubicBezTo>
                    <a:pt x="474" y="697"/>
                    <a:pt x="487" y="683"/>
                    <a:pt x="499" y="669"/>
                  </a:cubicBezTo>
                  <a:cubicBezTo>
                    <a:pt x="487" y="685"/>
                    <a:pt x="475" y="701"/>
                    <a:pt x="464" y="717"/>
                  </a:cubicBezTo>
                  <a:cubicBezTo>
                    <a:pt x="463" y="715"/>
                    <a:pt x="462" y="713"/>
                    <a:pt x="461" y="711"/>
                  </a:cubicBezTo>
                  <a:close/>
                  <a:moveTo>
                    <a:pt x="470" y="726"/>
                  </a:moveTo>
                  <a:cubicBezTo>
                    <a:pt x="471" y="726"/>
                    <a:pt x="471" y="726"/>
                    <a:pt x="472" y="725"/>
                  </a:cubicBezTo>
                  <a:cubicBezTo>
                    <a:pt x="472" y="725"/>
                    <a:pt x="472" y="725"/>
                    <a:pt x="472" y="725"/>
                  </a:cubicBezTo>
                  <a:cubicBezTo>
                    <a:pt x="474" y="723"/>
                    <a:pt x="476" y="721"/>
                    <a:pt x="477" y="721"/>
                  </a:cubicBezTo>
                  <a:cubicBezTo>
                    <a:pt x="481" y="716"/>
                    <a:pt x="486" y="711"/>
                    <a:pt x="490" y="706"/>
                  </a:cubicBezTo>
                  <a:cubicBezTo>
                    <a:pt x="495" y="700"/>
                    <a:pt x="500" y="695"/>
                    <a:pt x="504" y="689"/>
                  </a:cubicBezTo>
                  <a:cubicBezTo>
                    <a:pt x="495" y="704"/>
                    <a:pt x="485" y="718"/>
                    <a:pt x="476" y="732"/>
                  </a:cubicBezTo>
                  <a:cubicBezTo>
                    <a:pt x="474" y="731"/>
                    <a:pt x="472" y="729"/>
                    <a:pt x="470" y="726"/>
                  </a:cubicBezTo>
                  <a:close/>
                  <a:moveTo>
                    <a:pt x="483" y="733"/>
                  </a:moveTo>
                  <a:cubicBezTo>
                    <a:pt x="489" y="726"/>
                    <a:pt x="495" y="718"/>
                    <a:pt x="502" y="711"/>
                  </a:cubicBezTo>
                  <a:cubicBezTo>
                    <a:pt x="498" y="718"/>
                    <a:pt x="493" y="725"/>
                    <a:pt x="489" y="733"/>
                  </a:cubicBezTo>
                  <a:cubicBezTo>
                    <a:pt x="487" y="733"/>
                    <a:pt x="485" y="733"/>
                    <a:pt x="483" y="733"/>
                  </a:cubicBezTo>
                  <a:close/>
                  <a:moveTo>
                    <a:pt x="496" y="732"/>
                  </a:moveTo>
                  <a:cubicBezTo>
                    <a:pt x="501" y="725"/>
                    <a:pt x="507" y="718"/>
                    <a:pt x="512" y="711"/>
                  </a:cubicBezTo>
                  <a:cubicBezTo>
                    <a:pt x="513" y="722"/>
                    <a:pt x="508" y="729"/>
                    <a:pt x="496" y="732"/>
                  </a:cubicBezTo>
                  <a:close/>
                  <a:moveTo>
                    <a:pt x="512" y="708"/>
                  </a:moveTo>
                  <a:cubicBezTo>
                    <a:pt x="512" y="708"/>
                    <a:pt x="511" y="708"/>
                    <a:pt x="510" y="708"/>
                  </a:cubicBezTo>
                  <a:cubicBezTo>
                    <a:pt x="508" y="710"/>
                    <a:pt x="506" y="713"/>
                    <a:pt x="504" y="715"/>
                  </a:cubicBezTo>
                  <a:cubicBezTo>
                    <a:pt x="506" y="711"/>
                    <a:pt x="508" y="707"/>
                    <a:pt x="510" y="702"/>
                  </a:cubicBezTo>
                  <a:cubicBezTo>
                    <a:pt x="510" y="700"/>
                    <a:pt x="508" y="699"/>
                    <a:pt x="507" y="700"/>
                  </a:cubicBezTo>
                  <a:cubicBezTo>
                    <a:pt x="499" y="708"/>
                    <a:pt x="492" y="717"/>
                    <a:pt x="485" y="725"/>
                  </a:cubicBezTo>
                  <a:cubicBezTo>
                    <a:pt x="495" y="709"/>
                    <a:pt x="507" y="694"/>
                    <a:pt x="515" y="676"/>
                  </a:cubicBezTo>
                  <a:cubicBezTo>
                    <a:pt x="516" y="674"/>
                    <a:pt x="513" y="673"/>
                    <a:pt x="512" y="674"/>
                  </a:cubicBezTo>
                  <a:cubicBezTo>
                    <a:pt x="499" y="692"/>
                    <a:pt x="484" y="708"/>
                    <a:pt x="469" y="725"/>
                  </a:cubicBezTo>
                  <a:cubicBezTo>
                    <a:pt x="468" y="723"/>
                    <a:pt x="467" y="722"/>
                    <a:pt x="466" y="720"/>
                  </a:cubicBezTo>
                  <a:cubicBezTo>
                    <a:pt x="487" y="700"/>
                    <a:pt x="507" y="678"/>
                    <a:pt x="525" y="656"/>
                  </a:cubicBezTo>
                  <a:cubicBezTo>
                    <a:pt x="514" y="671"/>
                    <a:pt x="513" y="688"/>
                    <a:pt x="512" y="708"/>
                  </a:cubicBezTo>
                  <a:close/>
                  <a:moveTo>
                    <a:pt x="588" y="605"/>
                  </a:moveTo>
                  <a:cubicBezTo>
                    <a:pt x="568" y="616"/>
                    <a:pt x="549" y="631"/>
                    <a:pt x="532" y="647"/>
                  </a:cubicBezTo>
                  <a:cubicBezTo>
                    <a:pt x="531" y="648"/>
                    <a:pt x="531" y="649"/>
                    <a:pt x="530" y="650"/>
                  </a:cubicBezTo>
                  <a:cubicBezTo>
                    <a:pt x="534" y="645"/>
                    <a:pt x="539" y="639"/>
                    <a:pt x="543" y="634"/>
                  </a:cubicBezTo>
                  <a:cubicBezTo>
                    <a:pt x="543" y="635"/>
                    <a:pt x="545" y="635"/>
                    <a:pt x="546" y="634"/>
                  </a:cubicBezTo>
                  <a:cubicBezTo>
                    <a:pt x="568" y="617"/>
                    <a:pt x="586" y="596"/>
                    <a:pt x="604" y="575"/>
                  </a:cubicBezTo>
                  <a:cubicBezTo>
                    <a:pt x="598" y="585"/>
                    <a:pt x="592" y="595"/>
                    <a:pt x="588" y="605"/>
                  </a:cubicBezTo>
                  <a:close/>
                  <a:moveTo>
                    <a:pt x="633" y="589"/>
                  </a:moveTo>
                  <a:cubicBezTo>
                    <a:pt x="623" y="595"/>
                    <a:pt x="613" y="599"/>
                    <a:pt x="602" y="601"/>
                  </a:cubicBezTo>
                  <a:cubicBezTo>
                    <a:pt x="603" y="600"/>
                    <a:pt x="602" y="599"/>
                    <a:pt x="601" y="598"/>
                  </a:cubicBezTo>
                  <a:cubicBezTo>
                    <a:pt x="621" y="575"/>
                    <a:pt x="638" y="548"/>
                    <a:pt x="658" y="525"/>
                  </a:cubicBezTo>
                  <a:cubicBezTo>
                    <a:pt x="687" y="491"/>
                    <a:pt x="633" y="562"/>
                    <a:pt x="638" y="556"/>
                  </a:cubicBezTo>
                  <a:cubicBezTo>
                    <a:pt x="628" y="568"/>
                    <a:pt x="619" y="581"/>
                    <a:pt x="610" y="595"/>
                  </a:cubicBezTo>
                  <a:cubicBezTo>
                    <a:pt x="609" y="596"/>
                    <a:pt x="612" y="598"/>
                    <a:pt x="613" y="597"/>
                  </a:cubicBezTo>
                  <a:cubicBezTo>
                    <a:pt x="634" y="578"/>
                    <a:pt x="650" y="557"/>
                    <a:pt x="667" y="536"/>
                  </a:cubicBezTo>
                  <a:cubicBezTo>
                    <a:pt x="655" y="551"/>
                    <a:pt x="643" y="571"/>
                    <a:pt x="633" y="589"/>
                  </a:cubicBezTo>
                  <a:close/>
                  <a:moveTo>
                    <a:pt x="647" y="579"/>
                  </a:moveTo>
                  <a:cubicBezTo>
                    <a:pt x="654" y="570"/>
                    <a:pt x="661" y="561"/>
                    <a:pt x="669" y="551"/>
                  </a:cubicBezTo>
                  <a:cubicBezTo>
                    <a:pt x="670" y="550"/>
                    <a:pt x="667" y="547"/>
                    <a:pt x="666" y="549"/>
                  </a:cubicBezTo>
                  <a:cubicBezTo>
                    <a:pt x="660" y="556"/>
                    <a:pt x="626" y="605"/>
                    <a:pt x="648" y="574"/>
                  </a:cubicBezTo>
                  <a:cubicBezTo>
                    <a:pt x="659" y="557"/>
                    <a:pt x="670" y="542"/>
                    <a:pt x="677" y="524"/>
                  </a:cubicBezTo>
                  <a:cubicBezTo>
                    <a:pt x="677" y="544"/>
                    <a:pt x="664" y="565"/>
                    <a:pt x="647" y="579"/>
                  </a:cubicBezTo>
                  <a:close/>
                  <a:moveTo>
                    <a:pt x="677" y="521"/>
                  </a:moveTo>
                  <a:cubicBezTo>
                    <a:pt x="677" y="521"/>
                    <a:pt x="675" y="520"/>
                    <a:pt x="675" y="521"/>
                  </a:cubicBezTo>
                  <a:cubicBezTo>
                    <a:pt x="658" y="541"/>
                    <a:pt x="636" y="562"/>
                    <a:pt x="622" y="583"/>
                  </a:cubicBezTo>
                  <a:cubicBezTo>
                    <a:pt x="639" y="558"/>
                    <a:pt x="659" y="535"/>
                    <a:pt x="676" y="509"/>
                  </a:cubicBezTo>
                  <a:cubicBezTo>
                    <a:pt x="677" y="513"/>
                    <a:pt x="677" y="517"/>
                    <a:pt x="677" y="521"/>
                  </a:cubicBezTo>
                  <a:close/>
                  <a:moveTo>
                    <a:pt x="674" y="505"/>
                  </a:moveTo>
                  <a:cubicBezTo>
                    <a:pt x="642" y="532"/>
                    <a:pt x="622" y="568"/>
                    <a:pt x="596" y="600"/>
                  </a:cubicBezTo>
                  <a:cubicBezTo>
                    <a:pt x="597" y="592"/>
                    <a:pt x="600" y="585"/>
                    <a:pt x="605" y="578"/>
                  </a:cubicBezTo>
                  <a:cubicBezTo>
                    <a:pt x="614" y="564"/>
                    <a:pt x="627" y="551"/>
                    <a:pt x="638" y="538"/>
                  </a:cubicBezTo>
                  <a:cubicBezTo>
                    <a:pt x="650" y="524"/>
                    <a:pt x="659" y="511"/>
                    <a:pt x="668" y="496"/>
                  </a:cubicBezTo>
                  <a:cubicBezTo>
                    <a:pt x="669" y="494"/>
                    <a:pt x="666" y="492"/>
                    <a:pt x="665" y="494"/>
                  </a:cubicBezTo>
                  <a:cubicBezTo>
                    <a:pt x="645" y="517"/>
                    <a:pt x="627" y="541"/>
                    <a:pt x="608" y="566"/>
                  </a:cubicBezTo>
                  <a:cubicBezTo>
                    <a:pt x="594" y="584"/>
                    <a:pt x="563" y="605"/>
                    <a:pt x="554" y="621"/>
                  </a:cubicBezTo>
                  <a:cubicBezTo>
                    <a:pt x="556" y="617"/>
                    <a:pt x="558" y="614"/>
                    <a:pt x="561" y="610"/>
                  </a:cubicBezTo>
                  <a:cubicBezTo>
                    <a:pt x="570" y="599"/>
                    <a:pt x="579" y="587"/>
                    <a:pt x="588" y="575"/>
                  </a:cubicBezTo>
                  <a:cubicBezTo>
                    <a:pt x="613" y="545"/>
                    <a:pt x="640" y="518"/>
                    <a:pt x="660" y="484"/>
                  </a:cubicBezTo>
                  <a:cubicBezTo>
                    <a:pt x="667" y="491"/>
                    <a:pt x="672" y="498"/>
                    <a:pt x="674" y="505"/>
                  </a:cubicBezTo>
                  <a:close/>
                  <a:moveTo>
                    <a:pt x="609" y="548"/>
                  </a:moveTo>
                  <a:cubicBezTo>
                    <a:pt x="618" y="537"/>
                    <a:pt x="627" y="526"/>
                    <a:pt x="637" y="515"/>
                  </a:cubicBezTo>
                  <a:cubicBezTo>
                    <a:pt x="639" y="511"/>
                    <a:pt x="642" y="508"/>
                    <a:pt x="645" y="504"/>
                  </a:cubicBezTo>
                  <a:cubicBezTo>
                    <a:pt x="634" y="519"/>
                    <a:pt x="622" y="533"/>
                    <a:pt x="610" y="547"/>
                  </a:cubicBezTo>
                  <a:cubicBezTo>
                    <a:pt x="609" y="548"/>
                    <a:pt x="609" y="548"/>
                    <a:pt x="609" y="548"/>
                  </a:cubicBezTo>
                  <a:close/>
                  <a:moveTo>
                    <a:pt x="661" y="476"/>
                  </a:moveTo>
                  <a:cubicBezTo>
                    <a:pt x="634" y="516"/>
                    <a:pt x="600" y="552"/>
                    <a:pt x="572" y="591"/>
                  </a:cubicBezTo>
                  <a:cubicBezTo>
                    <a:pt x="551" y="619"/>
                    <a:pt x="531" y="646"/>
                    <a:pt x="509" y="672"/>
                  </a:cubicBezTo>
                  <a:cubicBezTo>
                    <a:pt x="504" y="677"/>
                    <a:pt x="456" y="733"/>
                    <a:pt x="483" y="696"/>
                  </a:cubicBezTo>
                  <a:cubicBezTo>
                    <a:pt x="543" y="614"/>
                    <a:pt x="613" y="540"/>
                    <a:pt x="669" y="454"/>
                  </a:cubicBezTo>
                  <a:cubicBezTo>
                    <a:pt x="666" y="462"/>
                    <a:pt x="664" y="469"/>
                    <a:pt x="661" y="476"/>
                  </a:cubicBezTo>
                  <a:close/>
                  <a:moveTo>
                    <a:pt x="676" y="422"/>
                  </a:moveTo>
                  <a:cubicBezTo>
                    <a:pt x="677" y="426"/>
                    <a:pt x="677" y="431"/>
                    <a:pt x="677" y="435"/>
                  </a:cubicBezTo>
                  <a:cubicBezTo>
                    <a:pt x="644" y="478"/>
                    <a:pt x="612" y="522"/>
                    <a:pt x="579" y="566"/>
                  </a:cubicBezTo>
                  <a:cubicBezTo>
                    <a:pt x="563" y="585"/>
                    <a:pt x="548" y="605"/>
                    <a:pt x="532" y="625"/>
                  </a:cubicBezTo>
                  <a:cubicBezTo>
                    <a:pt x="525" y="634"/>
                    <a:pt x="518" y="643"/>
                    <a:pt x="511" y="651"/>
                  </a:cubicBezTo>
                  <a:cubicBezTo>
                    <a:pt x="505" y="659"/>
                    <a:pt x="447" y="729"/>
                    <a:pt x="474" y="687"/>
                  </a:cubicBezTo>
                  <a:cubicBezTo>
                    <a:pt x="476" y="683"/>
                    <a:pt x="479" y="680"/>
                    <a:pt x="481" y="676"/>
                  </a:cubicBezTo>
                  <a:cubicBezTo>
                    <a:pt x="492" y="663"/>
                    <a:pt x="501" y="649"/>
                    <a:pt x="511" y="635"/>
                  </a:cubicBezTo>
                  <a:cubicBezTo>
                    <a:pt x="541" y="596"/>
                    <a:pt x="573" y="559"/>
                    <a:pt x="604" y="521"/>
                  </a:cubicBezTo>
                  <a:cubicBezTo>
                    <a:pt x="630" y="488"/>
                    <a:pt x="659" y="460"/>
                    <a:pt x="676" y="422"/>
                  </a:cubicBezTo>
                  <a:close/>
                  <a:moveTo>
                    <a:pt x="678" y="404"/>
                  </a:moveTo>
                  <a:cubicBezTo>
                    <a:pt x="678" y="403"/>
                    <a:pt x="678" y="403"/>
                    <a:pt x="679" y="403"/>
                  </a:cubicBezTo>
                  <a:cubicBezTo>
                    <a:pt x="680" y="401"/>
                    <a:pt x="677" y="399"/>
                    <a:pt x="676" y="401"/>
                  </a:cubicBezTo>
                  <a:cubicBezTo>
                    <a:pt x="674" y="403"/>
                    <a:pt x="672" y="405"/>
                    <a:pt x="671" y="408"/>
                  </a:cubicBezTo>
                  <a:cubicBezTo>
                    <a:pt x="675" y="401"/>
                    <a:pt x="678" y="394"/>
                    <a:pt x="681" y="387"/>
                  </a:cubicBezTo>
                  <a:cubicBezTo>
                    <a:pt x="683" y="394"/>
                    <a:pt x="682" y="401"/>
                    <a:pt x="678" y="404"/>
                  </a:cubicBezTo>
                  <a:close/>
                  <a:moveTo>
                    <a:pt x="686" y="330"/>
                  </a:moveTo>
                  <a:cubicBezTo>
                    <a:pt x="676" y="341"/>
                    <a:pt x="666" y="353"/>
                    <a:pt x="656" y="364"/>
                  </a:cubicBezTo>
                  <a:cubicBezTo>
                    <a:pt x="666" y="351"/>
                    <a:pt x="675" y="336"/>
                    <a:pt x="682" y="321"/>
                  </a:cubicBezTo>
                  <a:cubicBezTo>
                    <a:pt x="685" y="325"/>
                    <a:pt x="686" y="327"/>
                    <a:pt x="687" y="330"/>
                  </a:cubicBezTo>
                  <a:cubicBezTo>
                    <a:pt x="686" y="330"/>
                    <a:pt x="686" y="330"/>
                    <a:pt x="686" y="330"/>
                  </a:cubicBezTo>
                  <a:close/>
                  <a:moveTo>
                    <a:pt x="684" y="299"/>
                  </a:moveTo>
                  <a:cubicBezTo>
                    <a:pt x="678" y="305"/>
                    <a:pt x="672" y="311"/>
                    <a:pt x="666" y="317"/>
                  </a:cubicBezTo>
                  <a:cubicBezTo>
                    <a:pt x="674" y="306"/>
                    <a:pt x="681" y="294"/>
                    <a:pt x="688" y="283"/>
                  </a:cubicBezTo>
                  <a:cubicBezTo>
                    <a:pt x="687" y="288"/>
                    <a:pt x="686" y="294"/>
                    <a:pt x="684" y="299"/>
                  </a:cubicBezTo>
                  <a:close/>
                  <a:moveTo>
                    <a:pt x="689" y="277"/>
                  </a:moveTo>
                  <a:cubicBezTo>
                    <a:pt x="689" y="277"/>
                    <a:pt x="688" y="277"/>
                    <a:pt x="688" y="277"/>
                  </a:cubicBezTo>
                  <a:cubicBezTo>
                    <a:pt x="663" y="307"/>
                    <a:pt x="638" y="337"/>
                    <a:pt x="612" y="367"/>
                  </a:cubicBezTo>
                  <a:cubicBezTo>
                    <a:pt x="616" y="361"/>
                    <a:pt x="620" y="356"/>
                    <a:pt x="624" y="351"/>
                  </a:cubicBezTo>
                  <a:cubicBezTo>
                    <a:pt x="647" y="325"/>
                    <a:pt x="670" y="298"/>
                    <a:pt x="689" y="269"/>
                  </a:cubicBezTo>
                  <a:cubicBezTo>
                    <a:pt x="689" y="272"/>
                    <a:pt x="689" y="274"/>
                    <a:pt x="689" y="277"/>
                  </a:cubicBezTo>
                  <a:close/>
                  <a:moveTo>
                    <a:pt x="689" y="267"/>
                  </a:moveTo>
                  <a:cubicBezTo>
                    <a:pt x="689" y="267"/>
                    <a:pt x="688" y="266"/>
                    <a:pt x="687" y="267"/>
                  </a:cubicBezTo>
                  <a:cubicBezTo>
                    <a:pt x="655" y="297"/>
                    <a:pt x="628" y="335"/>
                    <a:pt x="601" y="372"/>
                  </a:cubicBezTo>
                  <a:cubicBezTo>
                    <a:pt x="591" y="383"/>
                    <a:pt x="582" y="394"/>
                    <a:pt x="572" y="405"/>
                  </a:cubicBezTo>
                  <a:cubicBezTo>
                    <a:pt x="550" y="431"/>
                    <a:pt x="527" y="456"/>
                    <a:pt x="507" y="483"/>
                  </a:cubicBezTo>
                  <a:cubicBezTo>
                    <a:pt x="497" y="495"/>
                    <a:pt x="490" y="505"/>
                    <a:pt x="480" y="517"/>
                  </a:cubicBezTo>
                  <a:cubicBezTo>
                    <a:pt x="477" y="519"/>
                    <a:pt x="436" y="556"/>
                    <a:pt x="451" y="540"/>
                  </a:cubicBezTo>
                  <a:cubicBezTo>
                    <a:pt x="454" y="537"/>
                    <a:pt x="457" y="533"/>
                    <a:pt x="461" y="529"/>
                  </a:cubicBezTo>
                  <a:cubicBezTo>
                    <a:pt x="473" y="519"/>
                    <a:pt x="483" y="506"/>
                    <a:pt x="493" y="493"/>
                  </a:cubicBezTo>
                  <a:cubicBezTo>
                    <a:pt x="521" y="459"/>
                    <a:pt x="549" y="425"/>
                    <a:pt x="577" y="391"/>
                  </a:cubicBezTo>
                  <a:cubicBezTo>
                    <a:pt x="615" y="346"/>
                    <a:pt x="659" y="301"/>
                    <a:pt x="690" y="251"/>
                  </a:cubicBezTo>
                  <a:cubicBezTo>
                    <a:pt x="690" y="250"/>
                    <a:pt x="688" y="248"/>
                    <a:pt x="687" y="249"/>
                  </a:cubicBezTo>
                  <a:cubicBezTo>
                    <a:pt x="683" y="254"/>
                    <a:pt x="679" y="259"/>
                    <a:pt x="675" y="263"/>
                  </a:cubicBezTo>
                  <a:cubicBezTo>
                    <a:pt x="683" y="252"/>
                    <a:pt x="689" y="239"/>
                    <a:pt x="693" y="225"/>
                  </a:cubicBezTo>
                  <a:cubicBezTo>
                    <a:pt x="693" y="225"/>
                    <a:pt x="693" y="224"/>
                    <a:pt x="693" y="224"/>
                  </a:cubicBezTo>
                  <a:cubicBezTo>
                    <a:pt x="693" y="224"/>
                    <a:pt x="693" y="223"/>
                    <a:pt x="693" y="223"/>
                  </a:cubicBezTo>
                  <a:cubicBezTo>
                    <a:pt x="689" y="237"/>
                    <a:pt x="690" y="252"/>
                    <a:pt x="689" y="2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34"/>
            <p:cNvSpPr>
              <a:spLocks noEditPoints="1"/>
            </p:cNvSpPr>
            <p:nvPr/>
          </p:nvSpPr>
          <p:spPr bwMode="auto">
            <a:xfrm>
              <a:off x="2346325" y="2136775"/>
              <a:ext cx="439738" cy="403225"/>
            </a:xfrm>
            <a:custGeom>
              <a:avLst/>
              <a:gdLst>
                <a:gd name="T0" fmla="*/ 143 w 178"/>
                <a:gd name="T1" fmla="*/ 78 h 163"/>
                <a:gd name="T2" fmla="*/ 132 w 178"/>
                <a:gd name="T3" fmla="*/ 87 h 163"/>
                <a:gd name="T4" fmla="*/ 122 w 178"/>
                <a:gd name="T5" fmla="*/ 108 h 163"/>
                <a:gd name="T6" fmla="*/ 113 w 178"/>
                <a:gd name="T7" fmla="*/ 95 h 163"/>
                <a:gd name="T8" fmla="*/ 92 w 178"/>
                <a:gd name="T9" fmla="*/ 78 h 163"/>
                <a:gd name="T10" fmla="*/ 113 w 178"/>
                <a:gd name="T11" fmla="*/ 52 h 163"/>
                <a:gd name="T12" fmla="*/ 122 w 178"/>
                <a:gd name="T13" fmla="*/ 1 h 163"/>
                <a:gd name="T14" fmla="*/ 87 w 178"/>
                <a:gd name="T15" fmla="*/ 32 h 163"/>
                <a:gd name="T16" fmla="*/ 55 w 178"/>
                <a:gd name="T17" fmla="*/ 116 h 163"/>
                <a:gd name="T18" fmla="*/ 69 w 178"/>
                <a:gd name="T19" fmla="*/ 129 h 163"/>
                <a:gd name="T20" fmla="*/ 109 w 178"/>
                <a:gd name="T21" fmla="*/ 152 h 163"/>
                <a:gd name="T22" fmla="*/ 120 w 178"/>
                <a:gd name="T23" fmla="*/ 156 h 163"/>
                <a:gd name="T24" fmla="*/ 129 w 178"/>
                <a:gd name="T25" fmla="*/ 155 h 163"/>
                <a:gd name="T26" fmla="*/ 173 w 178"/>
                <a:gd name="T27" fmla="*/ 100 h 163"/>
                <a:gd name="T28" fmla="*/ 159 w 178"/>
                <a:gd name="T29" fmla="*/ 143 h 163"/>
                <a:gd name="T30" fmla="*/ 160 w 178"/>
                <a:gd name="T31" fmla="*/ 117 h 163"/>
                <a:gd name="T32" fmla="*/ 172 w 178"/>
                <a:gd name="T33" fmla="*/ 110 h 163"/>
                <a:gd name="T34" fmla="*/ 160 w 178"/>
                <a:gd name="T35" fmla="*/ 91 h 163"/>
                <a:gd name="T36" fmla="*/ 128 w 178"/>
                <a:gd name="T37" fmla="*/ 124 h 163"/>
                <a:gd name="T38" fmla="*/ 120 w 178"/>
                <a:gd name="T39" fmla="*/ 115 h 163"/>
                <a:gd name="T40" fmla="*/ 113 w 178"/>
                <a:gd name="T41" fmla="*/ 102 h 163"/>
                <a:gd name="T42" fmla="*/ 100 w 178"/>
                <a:gd name="T43" fmla="*/ 89 h 163"/>
                <a:gd name="T44" fmla="*/ 110 w 178"/>
                <a:gd name="T45" fmla="*/ 100 h 163"/>
                <a:gd name="T46" fmla="*/ 100 w 178"/>
                <a:gd name="T47" fmla="*/ 90 h 163"/>
                <a:gd name="T48" fmla="*/ 76 w 178"/>
                <a:gd name="T49" fmla="*/ 110 h 163"/>
                <a:gd name="T50" fmla="*/ 74 w 178"/>
                <a:gd name="T51" fmla="*/ 98 h 163"/>
                <a:gd name="T52" fmla="*/ 105 w 178"/>
                <a:gd name="T53" fmla="*/ 47 h 163"/>
                <a:gd name="T54" fmla="*/ 117 w 178"/>
                <a:gd name="T55" fmla="*/ 29 h 163"/>
                <a:gd name="T56" fmla="*/ 118 w 178"/>
                <a:gd name="T57" fmla="*/ 41 h 163"/>
                <a:gd name="T58" fmla="*/ 122 w 178"/>
                <a:gd name="T59" fmla="*/ 25 h 163"/>
                <a:gd name="T60" fmla="*/ 117 w 178"/>
                <a:gd name="T61" fmla="*/ 12 h 163"/>
                <a:gd name="T62" fmla="*/ 117 w 178"/>
                <a:gd name="T63" fmla="*/ 12 h 163"/>
                <a:gd name="T64" fmla="*/ 115 w 178"/>
                <a:gd name="T65" fmla="*/ 10 h 163"/>
                <a:gd name="T66" fmla="*/ 80 w 178"/>
                <a:gd name="T67" fmla="*/ 62 h 163"/>
                <a:gd name="T68" fmla="*/ 80 w 178"/>
                <a:gd name="T69" fmla="*/ 62 h 163"/>
                <a:gd name="T70" fmla="*/ 58 w 178"/>
                <a:gd name="T71" fmla="*/ 64 h 163"/>
                <a:gd name="T72" fmla="*/ 13 w 178"/>
                <a:gd name="T73" fmla="*/ 105 h 163"/>
                <a:gd name="T74" fmla="*/ 28 w 178"/>
                <a:gd name="T75" fmla="*/ 91 h 163"/>
                <a:gd name="T76" fmla="*/ 43 w 178"/>
                <a:gd name="T77" fmla="*/ 79 h 163"/>
                <a:gd name="T78" fmla="*/ 39 w 178"/>
                <a:gd name="T79" fmla="*/ 100 h 163"/>
                <a:gd name="T80" fmla="*/ 80 w 178"/>
                <a:gd name="T81" fmla="*/ 67 h 163"/>
                <a:gd name="T82" fmla="*/ 57 w 178"/>
                <a:gd name="T83" fmla="*/ 114 h 163"/>
                <a:gd name="T84" fmla="*/ 57 w 178"/>
                <a:gd name="T85" fmla="*/ 114 h 163"/>
                <a:gd name="T86" fmla="*/ 67 w 178"/>
                <a:gd name="T87" fmla="*/ 120 h 163"/>
                <a:gd name="T88" fmla="*/ 87 w 178"/>
                <a:gd name="T89" fmla="*/ 104 h 163"/>
                <a:gd name="T90" fmla="*/ 76 w 178"/>
                <a:gd name="T91" fmla="*/ 128 h 163"/>
                <a:gd name="T92" fmla="*/ 86 w 178"/>
                <a:gd name="T93" fmla="*/ 134 h 163"/>
                <a:gd name="T94" fmla="*/ 96 w 178"/>
                <a:gd name="T95" fmla="*/ 140 h 163"/>
                <a:gd name="T96" fmla="*/ 153 w 178"/>
                <a:gd name="T97" fmla="*/ 88 h 163"/>
                <a:gd name="T98" fmla="*/ 148 w 178"/>
                <a:gd name="T99" fmla="*/ 85 h 163"/>
                <a:gd name="T100" fmla="*/ 114 w 178"/>
                <a:gd name="T101" fmla="*/ 152 h 163"/>
                <a:gd name="T102" fmla="*/ 156 w 178"/>
                <a:gd name="T103" fmla="*/ 11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8" h="163">
                  <a:moveTo>
                    <a:pt x="173" y="100"/>
                  </a:moveTo>
                  <a:cubicBezTo>
                    <a:pt x="173" y="99"/>
                    <a:pt x="172" y="98"/>
                    <a:pt x="171" y="98"/>
                  </a:cubicBezTo>
                  <a:cubicBezTo>
                    <a:pt x="170" y="96"/>
                    <a:pt x="167" y="94"/>
                    <a:pt x="165" y="92"/>
                  </a:cubicBezTo>
                  <a:cubicBezTo>
                    <a:pt x="165" y="91"/>
                    <a:pt x="164" y="90"/>
                    <a:pt x="163" y="90"/>
                  </a:cubicBezTo>
                  <a:cubicBezTo>
                    <a:pt x="157" y="86"/>
                    <a:pt x="150" y="83"/>
                    <a:pt x="143" y="78"/>
                  </a:cubicBezTo>
                  <a:cubicBezTo>
                    <a:pt x="143" y="77"/>
                    <a:pt x="142" y="77"/>
                    <a:pt x="141" y="77"/>
                  </a:cubicBezTo>
                  <a:cubicBezTo>
                    <a:pt x="141" y="77"/>
                    <a:pt x="141" y="77"/>
                    <a:pt x="140" y="77"/>
                  </a:cubicBezTo>
                  <a:cubicBezTo>
                    <a:pt x="139" y="75"/>
                    <a:pt x="137" y="78"/>
                    <a:pt x="138" y="79"/>
                  </a:cubicBezTo>
                  <a:cubicBezTo>
                    <a:pt x="136" y="82"/>
                    <a:pt x="133" y="86"/>
                    <a:pt x="131" y="90"/>
                  </a:cubicBezTo>
                  <a:cubicBezTo>
                    <a:pt x="131" y="89"/>
                    <a:pt x="132" y="88"/>
                    <a:pt x="132" y="87"/>
                  </a:cubicBezTo>
                  <a:cubicBezTo>
                    <a:pt x="132" y="86"/>
                    <a:pt x="130" y="85"/>
                    <a:pt x="129" y="87"/>
                  </a:cubicBezTo>
                  <a:cubicBezTo>
                    <a:pt x="129" y="91"/>
                    <a:pt x="127" y="95"/>
                    <a:pt x="126" y="99"/>
                  </a:cubicBezTo>
                  <a:cubicBezTo>
                    <a:pt x="125" y="100"/>
                    <a:pt x="125" y="100"/>
                    <a:pt x="125" y="100"/>
                  </a:cubicBezTo>
                  <a:cubicBezTo>
                    <a:pt x="125" y="100"/>
                    <a:pt x="125" y="100"/>
                    <a:pt x="125" y="101"/>
                  </a:cubicBezTo>
                  <a:cubicBezTo>
                    <a:pt x="124" y="103"/>
                    <a:pt x="123" y="105"/>
                    <a:pt x="122" y="108"/>
                  </a:cubicBezTo>
                  <a:cubicBezTo>
                    <a:pt x="121" y="109"/>
                    <a:pt x="122" y="111"/>
                    <a:pt x="123" y="112"/>
                  </a:cubicBezTo>
                  <a:cubicBezTo>
                    <a:pt x="123" y="112"/>
                    <a:pt x="123" y="112"/>
                    <a:pt x="123" y="112"/>
                  </a:cubicBezTo>
                  <a:cubicBezTo>
                    <a:pt x="122" y="112"/>
                    <a:pt x="122" y="112"/>
                    <a:pt x="122" y="111"/>
                  </a:cubicBezTo>
                  <a:cubicBezTo>
                    <a:pt x="120" y="107"/>
                    <a:pt x="118" y="104"/>
                    <a:pt x="117" y="101"/>
                  </a:cubicBezTo>
                  <a:cubicBezTo>
                    <a:pt x="116" y="99"/>
                    <a:pt x="114" y="97"/>
                    <a:pt x="113" y="95"/>
                  </a:cubicBezTo>
                  <a:cubicBezTo>
                    <a:pt x="113" y="95"/>
                    <a:pt x="113" y="94"/>
                    <a:pt x="113" y="94"/>
                  </a:cubicBezTo>
                  <a:cubicBezTo>
                    <a:pt x="113" y="93"/>
                    <a:pt x="113" y="93"/>
                    <a:pt x="112" y="93"/>
                  </a:cubicBezTo>
                  <a:cubicBezTo>
                    <a:pt x="107" y="88"/>
                    <a:pt x="100" y="84"/>
                    <a:pt x="94" y="81"/>
                  </a:cubicBezTo>
                  <a:cubicBezTo>
                    <a:pt x="94" y="81"/>
                    <a:pt x="95" y="80"/>
                    <a:pt x="95" y="80"/>
                  </a:cubicBezTo>
                  <a:cubicBezTo>
                    <a:pt x="96" y="78"/>
                    <a:pt x="94" y="76"/>
                    <a:pt x="92" y="78"/>
                  </a:cubicBezTo>
                  <a:cubicBezTo>
                    <a:pt x="92" y="78"/>
                    <a:pt x="91" y="79"/>
                    <a:pt x="91" y="79"/>
                  </a:cubicBezTo>
                  <a:cubicBezTo>
                    <a:pt x="90" y="79"/>
                    <a:pt x="89" y="79"/>
                    <a:pt x="89" y="78"/>
                  </a:cubicBezTo>
                  <a:cubicBezTo>
                    <a:pt x="87" y="78"/>
                    <a:pt x="86" y="79"/>
                    <a:pt x="86" y="80"/>
                  </a:cubicBezTo>
                  <a:cubicBezTo>
                    <a:pt x="86" y="72"/>
                    <a:pt x="79" y="65"/>
                    <a:pt x="89" y="58"/>
                  </a:cubicBezTo>
                  <a:cubicBezTo>
                    <a:pt x="96" y="53"/>
                    <a:pt x="105" y="51"/>
                    <a:pt x="113" y="52"/>
                  </a:cubicBezTo>
                  <a:cubicBezTo>
                    <a:pt x="118" y="54"/>
                    <a:pt x="121" y="52"/>
                    <a:pt x="125" y="49"/>
                  </a:cubicBezTo>
                  <a:cubicBezTo>
                    <a:pt x="134" y="43"/>
                    <a:pt x="140" y="27"/>
                    <a:pt x="134" y="17"/>
                  </a:cubicBezTo>
                  <a:cubicBezTo>
                    <a:pt x="131" y="10"/>
                    <a:pt x="127" y="7"/>
                    <a:pt x="124" y="5"/>
                  </a:cubicBezTo>
                  <a:cubicBezTo>
                    <a:pt x="124" y="4"/>
                    <a:pt x="125" y="4"/>
                    <a:pt x="125" y="3"/>
                  </a:cubicBezTo>
                  <a:cubicBezTo>
                    <a:pt x="126" y="2"/>
                    <a:pt x="124" y="0"/>
                    <a:pt x="122" y="1"/>
                  </a:cubicBezTo>
                  <a:cubicBezTo>
                    <a:pt x="122" y="2"/>
                    <a:pt x="121" y="2"/>
                    <a:pt x="121" y="3"/>
                  </a:cubicBezTo>
                  <a:cubicBezTo>
                    <a:pt x="109" y="0"/>
                    <a:pt x="98" y="19"/>
                    <a:pt x="90" y="32"/>
                  </a:cubicBezTo>
                  <a:cubicBezTo>
                    <a:pt x="89" y="32"/>
                    <a:pt x="89" y="32"/>
                    <a:pt x="89" y="32"/>
                  </a:cubicBezTo>
                  <a:cubicBezTo>
                    <a:pt x="88" y="32"/>
                    <a:pt x="88" y="32"/>
                    <a:pt x="88" y="32"/>
                  </a:cubicBezTo>
                  <a:cubicBezTo>
                    <a:pt x="88" y="32"/>
                    <a:pt x="88" y="32"/>
                    <a:pt x="87" y="32"/>
                  </a:cubicBezTo>
                  <a:cubicBezTo>
                    <a:pt x="87" y="32"/>
                    <a:pt x="87" y="33"/>
                    <a:pt x="86" y="33"/>
                  </a:cubicBezTo>
                  <a:cubicBezTo>
                    <a:pt x="81" y="35"/>
                    <a:pt x="76" y="38"/>
                    <a:pt x="72" y="42"/>
                  </a:cubicBezTo>
                  <a:cubicBezTo>
                    <a:pt x="46" y="57"/>
                    <a:pt x="12" y="77"/>
                    <a:pt x="4" y="102"/>
                  </a:cubicBezTo>
                  <a:cubicBezTo>
                    <a:pt x="0" y="113"/>
                    <a:pt x="13" y="114"/>
                    <a:pt x="21" y="113"/>
                  </a:cubicBezTo>
                  <a:cubicBezTo>
                    <a:pt x="34" y="109"/>
                    <a:pt x="37" y="100"/>
                    <a:pt x="55" y="116"/>
                  </a:cubicBezTo>
                  <a:cubicBezTo>
                    <a:pt x="55" y="116"/>
                    <a:pt x="55" y="116"/>
                    <a:pt x="55" y="116"/>
                  </a:cubicBezTo>
                  <a:cubicBezTo>
                    <a:pt x="55" y="117"/>
                    <a:pt x="55" y="117"/>
                    <a:pt x="55" y="118"/>
                  </a:cubicBezTo>
                  <a:cubicBezTo>
                    <a:pt x="54" y="119"/>
                    <a:pt x="56" y="121"/>
                    <a:pt x="57" y="120"/>
                  </a:cubicBezTo>
                  <a:cubicBezTo>
                    <a:pt x="57" y="119"/>
                    <a:pt x="58" y="119"/>
                    <a:pt x="58" y="119"/>
                  </a:cubicBezTo>
                  <a:cubicBezTo>
                    <a:pt x="61" y="123"/>
                    <a:pt x="65" y="127"/>
                    <a:pt x="69" y="129"/>
                  </a:cubicBezTo>
                  <a:cubicBezTo>
                    <a:pt x="78" y="134"/>
                    <a:pt x="86" y="138"/>
                    <a:pt x="95" y="143"/>
                  </a:cubicBezTo>
                  <a:cubicBezTo>
                    <a:pt x="94" y="144"/>
                    <a:pt x="94" y="144"/>
                    <a:pt x="94" y="144"/>
                  </a:cubicBezTo>
                  <a:cubicBezTo>
                    <a:pt x="93" y="146"/>
                    <a:pt x="96" y="148"/>
                    <a:pt x="97" y="147"/>
                  </a:cubicBezTo>
                  <a:cubicBezTo>
                    <a:pt x="97" y="146"/>
                    <a:pt x="98" y="146"/>
                    <a:pt x="98" y="145"/>
                  </a:cubicBezTo>
                  <a:cubicBezTo>
                    <a:pt x="102" y="148"/>
                    <a:pt x="105" y="150"/>
                    <a:pt x="109" y="152"/>
                  </a:cubicBezTo>
                  <a:cubicBezTo>
                    <a:pt x="108" y="154"/>
                    <a:pt x="110" y="156"/>
                    <a:pt x="111" y="154"/>
                  </a:cubicBezTo>
                  <a:cubicBezTo>
                    <a:pt x="111" y="154"/>
                    <a:pt x="111" y="154"/>
                    <a:pt x="111" y="154"/>
                  </a:cubicBezTo>
                  <a:cubicBezTo>
                    <a:pt x="115" y="157"/>
                    <a:pt x="119" y="159"/>
                    <a:pt x="123" y="162"/>
                  </a:cubicBezTo>
                  <a:cubicBezTo>
                    <a:pt x="124" y="163"/>
                    <a:pt x="126" y="162"/>
                    <a:pt x="125" y="160"/>
                  </a:cubicBezTo>
                  <a:cubicBezTo>
                    <a:pt x="123" y="159"/>
                    <a:pt x="121" y="158"/>
                    <a:pt x="120" y="156"/>
                  </a:cubicBezTo>
                  <a:cubicBezTo>
                    <a:pt x="127" y="150"/>
                    <a:pt x="133" y="144"/>
                    <a:pt x="140" y="138"/>
                  </a:cubicBezTo>
                  <a:cubicBezTo>
                    <a:pt x="137" y="143"/>
                    <a:pt x="134" y="147"/>
                    <a:pt x="131" y="152"/>
                  </a:cubicBezTo>
                  <a:cubicBezTo>
                    <a:pt x="129" y="153"/>
                    <a:pt x="127" y="153"/>
                    <a:pt x="126" y="154"/>
                  </a:cubicBezTo>
                  <a:cubicBezTo>
                    <a:pt x="125" y="154"/>
                    <a:pt x="125" y="156"/>
                    <a:pt x="126" y="155"/>
                  </a:cubicBezTo>
                  <a:cubicBezTo>
                    <a:pt x="127" y="155"/>
                    <a:pt x="128" y="155"/>
                    <a:pt x="129" y="155"/>
                  </a:cubicBezTo>
                  <a:cubicBezTo>
                    <a:pt x="129" y="156"/>
                    <a:pt x="131" y="158"/>
                    <a:pt x="133" y="156"/>
                  </a:cubicBezTo>
                  <a:cubicBezTo>
                    <a:pt x="134" y="156"/>
                    <a:pt x="134" y="154"/>
                    <a:pt x="135" y="153"/>
                  </a:cubicBezTo>
                  <a:cubicBezTo>
                    <a:pt x="144" y="152"/>
                    <a:pt x="153" y="151"/>
                    <a:pt x="160" y="147"/>
                  </a:cubicBezTo>
                  <a:cubicBezTo>
                    <a:pt x="169" y="142"/>
                    <a:pt x="172" y="133"/>
                    <a:pt x="175" y="123"/>
                  </a:cubicBezTo>
                  <a:cubicBezTo>
                    <a:pt x="178" y="113"/>
                    <a:pt x="176" y="106"/>
                    <a:pt x="173" y="100"/>
                  </a:cubicBezTo>
                  <a:close/>
                  <a:moveTo>
                    <a:pt x="159" y="143"/>
                  </a:moveTo>
                  <a:cubicBezTo>
                    <a:pt x="156" y="146"/>
                    <a:pt x="152" y="147"/>
                    <a:pt x="148" y="148"/>
                  </a:cubicBezTo>
                  <a:cubicBezTo>
                    <a:pt x="153" y="143"/>
                    <a:pt x="158" y="138"/>
                    <a:pt x="163" y="133"/>
                  </a:cubicBezTo>
                  <a:cubicBezTo>
                    <a:pt x="162" y="136"/>
                    <a:pt x="160" y="138"/>
                    <a:pt x="158" y="141"/>
                  </a:cubicBezTo>
                  <a:cubicBezTo>
                    <a:pt x="157" y="142"/>
                    <a:pt x="158" y="143"/>
                    <a:pt x="159" y="143"/>
                  </a:cubicBezTo>
                  <a:close/>
                  <a:moveTo>
                    <a:pt x="171" y="103"/>
                  </a:moveTo>
                  <a:cubicBezTo>
                    <a:pt x="171" y="104"/>
                    <a:pt x="172" y="106"/>
                    <a:pt x="172" y="107"/>
                  </a:cubicBezTo>
                  <a:cubicBezTo>
                    <a:pt x="171" y="107"/>
                    <a:pt x="170" y="107"/>
                    <a:pt x="169" y="108"/>
                  </a:cubicBezTo>
                  <a:cubicBezTo>
                    <a:pt x="162" y="118"/>
                    <a:pt x="154" y="127"/>
                    <a:pt x="146" y="136"/>
                  </a:cubicBezTo>
                  <a:cubicBezTo>
                    <a:pt x="150" y="130"/>
                    <a:pt x="155" y="124"/>
                    <a:pt x="160" y="117"/>
                  </a:cubicBezTo>
                  <a:cubicBezTo>
                    <a:pt x="164" y="113"/>
                    <a:pt x="167" y="108"/>
                    <a:pt x="171" y="103"/>
                  </a:cubicBezTo>
                  <a:close/>
                  <a:moveTo>
                    <a:pt x="173" y="116"/>
                  </a:moveTo>
                  <a:cubicBezTo>
                    <a:pt x="172" y="116"/>
                    <a:pt x="172" y="116"/>
                    <a:pt x="171" y="116"/>
                  </a:cubicBezTo>
                  <a:cubicBezTo>
                    <a:pt x="167" y="123"/>
                    <a:pt x="162" y="128"/>
                    <a:pt x="157" y="134"/>
                  </a:cubicBezTo>
                  <a:cubicBezTo>
                    <a:pt x="163" y="126"/>
                    <a:pt x="168" y="118"/>
                    <a:pt x="172" y="110"/>
                  </a:cubicBezTo>
                  <a:cubicBezTo>
                    <a:pt x="173" y="112"/>
                    <a:pt x="173" y="114"/>
                    <a:pt x="173" y="116"/>
                  </a:cubicBezTo>
                  <a:close/>
                  <a:moveTo>
                    <a:pt x="161" y="92"/>
                  </a:moveTo>
                  <a:cubicBezTo>
                    <a:pt x="155" y="99"/>
                    <a:pt x="148" y="106"/>
                    <a:pt x="141" y="113"/>
                  </a:cubicBezTo>
                  <a:cubicBezTo>
                    <a:pt x="148" y="106"/>
                    <a:pt x="155" y="97"/>
                    <a:pt x="156" y="89"/>
                  </a:cubicBezTo>
                  <a:cubicBezTo>
                    <a:pt x="157" y="90"/>
                    <a:pt x="159" y="91"/>
                    <a:pt x="160" y="91"/>
                  </a:cubicBezTo>
                  <a:cubicBezTo>
                    <a:pt x="161" y="92"/>
                    <a:pt x="161" y="92"/>
                    <a:pt x="161" y="92"/>
                  </a:cubicBezTo>
                  <a:close/>
                  <a:moveTo>
                    <a:pt x="110" y="149"/>
                  </a:moveTo>
                  <a:cubicBezTo>
                    <a:pt x="108" y="148"/>
                    <a:pt x="106" y="147"/>
                    <a:pt x="104" y="146"/>
                  </a:cubicBezTo>
                  <a:cubicBezTo>
                    <a:pt x="106" y="143"/>
                    <a:pt x="111" y="140"/>
                    <a:pt x="112" y="139"/>
                  </a:cubicBezTo>
                  <a:cubicBezTo>
                    <a:pt x="118" y="134"/>
                    <a:pt x="123" y="129"/>
                    <a:pt x="128" y="124"/>
                  </a:cubicBezTo>
                  <a:cubicBezTo>
                    <a:pt x="128" y="125"/>
                    <a:pt x="128" y="125"/>
                    <a:pt x="127" y="125"/>
                  </a:cubicBezTo>
                  <a:cubicBezTo>
                    <a:pt x="121" y="133"/>
                    <a:pt x="115" y="140"/>
                    <a:pt x="110" y="149"/>
                  </a:cubicBezTo>
                  <a:close/>
                  <a:moveTo>
                    <a:pt x="117" y="111"/>
                  </a:moveTo>
                  <a:cubicBezTo>
                    <a:pt x="117" y="111"/>
                    <a:pt x="117" y="110"/>
                    <a:pt x="117" y="110"/>
                  </a:cubicBezTo>
                  <a:cubicBezTo>
                    <a:pt x="118" y="112"/>
                    <a:pt x="119" y="113"/>
                    <a:pt x="120" y="115"/>
                  </a:cubicBezTo>
                  <a:cubicBezTo>
                    <a:pt x="120" y="115"/>
                    <a:pt x="120" y="115"/>
                    <a:pt x="120" y="115"/>
                  </a:cubicBezTo>
                  <a:cubicBezTo>
                    <a:pt x="119" y="116"/>
                    <a:pt x="118" y="118"/>
                    <a:pt x="117" y="119"/>
                  </a:cubicBezTo>
                  <a:cubicBezTo>
                    <a:pt x="111" y="126"/>
                    <a:pt x="103" y="135"/>
                    <a:pt x="100" y="140"/>
                  </a:cubicBezTo>
                  <a:cubicBezTo>
                    <a:pt x="105" y="130"/>
                    <a:pt x="111" y="120"/>
                    <a:pt x="117" y="111"/>
                  </a:cubicBezTo>
                  <a:close/>
                  <a:moveTo>
                    <a:pt x="113" y="102"/>
                  </a:moveTo>
                  <a:cubicBezTo>
                    <a:pt x="114" y="104"/>
                    <a:pt x="115" y="106"/>
                    <a:pt x="116" y="108"/>
                  </a:cubicBezTo>
                  <a:cubicBezTo>
                    <a:pt x="116" y="108"/>
                    <a:pt x="115" y="108"/>
                    <a:pt x="114" y="108"/>
                  </a:cubicBezTo>
                  <a:cubicBezTo>
                    <a:pt x="110" y="112"/>
                    <a:pt x="106" y="116"/>
                    <a:pt x="102" y="120"/>
                  </a:cubicBezTo>
                  <a:cubicBezTo>
                    <a:pt x="106" y="114"/>
                    <a:pt x="110" y="108"/>
                    <a:pt x="113" y="102"/>
                  </a:cubicBezTo>
                  <a:close/>
                  <a:moveTo>
                    <a:pt x="100" y="89"/>
                  </a:moveTo>
                  <a:cubicBezTo>
                    <a:pt x="101" y="90"/>
                    <a:pt x="102" y="91"/>
                    <a:pt x="103" y="91"/>
                  </a:cubicBezTo>
                  <a:cubicBezTo>
                    <a:pt x="108" y="94"/>
                    <a:pt x="108" y="91"/>
                    <a:pt x="111" y="92"/>
                  </a:cubicBezTo>
                  <a:cubicBezTo>
                    <a:pt x="109" y="91"/>
                    <a:pt x="108" y="93"/>
                    <a:pt x="109" y="95"/>
                  </a:cubicBezTo>
                  <a:cubicBezTo>
                    <a:pt x="109" y="96"/>
                    <a:pt x="110" y="98"/>
                    <a:pt x="111" y="99"/>
                  </a:cubicBezTo>
                  <a:cubicBezTo>
                    <a:pt x="111" y="99"/>
                    <a:pt x="110" y="99"/>
                    <a:pt x="110" y="100"/>
                  </a:cubicBezTo>
                  <a:cubicBezTo>
                    <a:pt x="106" y="103"/>
                    <a:pt x="103" y="106"/>
                    <a:pt x="100" y="110"/>
                  </a:cubicBezTo>
                  <a:cubicBezTo>
                    <a:pt x="103" y="105"/>
                    <a:pt x="105" y="100"/>
                    <a:pt x="107" y="95"/>
                  </a:cubicBezTo>
                  <a:cubicBezTo>
                    <a:pt x="108" y="93"/>
                    <a:pt x="106" y="92"/>
                    <a:pt x="104" y="93"/>
                  </a:cubicBezTo>
                  <a:cubicBezTo>
                    <a:pt x="98" y="98"/>
                    <a:pt x="93" y="104"/>
                    <a:pt x="87" y="110"/>
                  </a:cubicBezTo>
                  <a:cubicBezTo>
                    <a:pt x="91" y="104"/>
                    <a:pt x="96" y="97"/>
                    <a:pt x="100" y="90"/>
                  </a:cubicBezTo>
                  <a:cubicBezTo>
                    <a:pt x="100" y="89"/>
                    <a:pt x="100" y="89"/>
                    <a:pt x="100" y="89"/>
                  </a:cubicBezTo>
                  <a:close/>
                  <a:moveTo>
                    <a:pt x="92" y="85"/>
                  </a:moveTo>
                  <a:cubicBezTo>
                    <a:pt x="93" y="85"/>
                    <a:pt x="95" y="86"/>
                    <a:pt x="97" y="87"/>
                  </a:cubicBezTo>
                  <a:cubicBezTo>
                    <a:pt x="97" y="87"/>
                    <a:pt x="97" y="87"/>
                    <a:pt x="97" y="87"/>
                  </a:cubicBezTo>
                  <a:cubicBezTo>
                    <a:pt x="90" y="95"/>
                    <a:pt x="83" y="103"/>
                    <a:pt x="76" y="110"/>
                  </a:cubicBezTo>
                  <a:cubicBezTo>
                    <a:pt x="78" y="108"/>
                    <a:pt x="80" y="106"/>
                    <a:pt x="81" y="104"/>
                  </a:cubicBezTo>
                  <a:cubicBezTo>
                    <a:pt x="85" y="98"/>
                    <a:pt x="88" y="91"/>
                    <a:pt x="92" y="85"/>
                  </a:cubicBezTo>
                  <a:close/>
                  <a:moveTo>
                    <a:pt x="86" y="81"/>
                  </a:moveTo>
                  <a:cubicBezTo>
                    <a:pt x="87" y="82"/>
                    <a:pt x="88" y="82"/>
                    <a:pt x="89" y="82"/>
                  </a:cubicBezTo>
                  <a:cubicBezTo>
                    <a:pt x="84" y="87"/>
                    <a:pt x="79" y="93"/>
                    <a:pt x="74" y="98"/>
                  </a:cubicBezTo>
                  <a:cubicBezTo>
                    <a:pt x="66" y="105"/>
                    <a:pt x="66" y="105"/>
                    <a:pt x="66" y="105"/>
                  </a:cubicBezTo>
                  <a:cubicBezTo>
                    <a:pt x="73" y="95"/>
                    <a:pt x="79" y="86"/>
                    <a:pt x="82" y="74"/>
                  </a:cubicBezTo>
                  <a:cubicBezTo>
                    <a:pt x="83" y="76"/>
                    <a:pt x="85" y="78"/>
                    <a:pt x="86" y="81"/>
                  </a:cubicBezTo>
                  <a:close/>
                  <a:moveTo>
                    <a:pt x="105" y="47"/>
                  </a:moveTo>
                  <a:cubicBezTo>
                    <a:pt x="105" y="47"/>
                    <a:pt x="105" y="47"/>
                    <a:pt x="105" y="47"/>
                  </a:cubicBezTo>
                  <a:cubicBezTo>
                    <a:pt x="102" y="47"/>
                    <a:pt x="99" y="47"/>
                    <a:pt x="96" y="49"/>
                  </a:cubicBezTo>
                  <a:cubicBezTo>
                    <a:pt x="95" y="50"/>
                    <a:pt x="94" y="50"/>
                    <a:pt x="93" y="51"/>
                  </a:cubicBezTo>
                  <a:cubicBezTo>
                    <a:pt x="95" y="49"/>
                    <a:pt x="96" y="48"/>
                    <a:pt x="97" y="46"/>
                  </a:cubicBezTo>
                  <a:cubicBezTo>
                    <a:pt x="99" y="45"/>
                    <a:pt x="101" y="43"/>
                    <a:pt x="104" y="41"/>
                  </a:cubicBezTo>
                  <a:cubicBezTo>
                    <a:pt x="108" y="37"/>
                    <a:pt x="113" y="33"/>
                    <a:pt x="117" y="29"/>
                  </a:cubicBezTo>
                  <a:cubicBezTo>
                    <a:pt x="112" y="33"/>
                    <a:pt x="109" y="41"/>
                    <a:pt x="105" y="47"/>
                  </a:cubicBezTo>
                  <a:close/>
                  <a:moveTo>
                    <a:pt x="115" y="48"/>
                  </a:moveTo>
                  <a:cubicBezTo>
                    <a:pt x="115" y="48"/>
                    <a:pt x="115" y="48"/>
                    <a:pt x="115" y="48"/>
                  </a:cubicBezTo>
                  <a:cubicBezTo>
                    <a:pt x="113" y="48"/>
                    <a:pt x="111" y="48"/>
                    <a:pt x="109" y="48"/>
                  </a:cubicBezTo>
                  <a:cubicBezTo>
                    <a:pt x="113" y="46"/>
                    <a:pt x="114" y="44"/>
                    <a:pt x="118" y="41"/>
                  </a:cubicBezTo>
                  <a:cubicBezTo>
                    <a:pt x="128" y="33"/>
                    <a:pt x="117" y="45"/>
                    <a:pt x="115" y="48"/>
                  </a:cubicBezTo>
                  <a:close/>
                  <a:moveTo>
                    <a:pt x="125" y="32"/>
                  </a:moveTo>
                  <a:cubicBezTo>
                    <a:pt x="121" y="34"/>
                    <a:pt x="120" y="35"/>
                    <a:pt x="116" y="39"/>
                  </a:cubicBezTo>
                  <a:cubicBezTo>
                    <a:pt x="111" y="45"/>
                    <a:pt x="110" y="44"/>
                    <a:pt x="115" y="37"/>
                  </a:cubicBezTo>
                  <a:cubicBezTo>
                    <a:pt x="118" y="34"/>
                    <a:pt x="120" y="30"/>
                    <a:pt x="122" y="25"/>
                  </a:cubicBezTo>
                  <a:cubicBezTo>
                    <a:pt x="122" y="24"/>
                    <a:pt x="120" y="22"/>
                    <a:pt x="119" y="23"/>
                  </a:cubicBezTo>
                  <a:cubicBezTo>
                    <a:pt x="115" y="27"/>
                    <a:pt x="111" y="30"/>
                    <a:pt x="106" y="34"/>
                  </a:cubicBezTo>
                  <a:cubicBezTo>
                    <a:pt x="111" y="28"/>
                    <a:pt x="115" y="21"/>
                    <a:pt x="119" y="15"/>
                  </a:cubicBezTo>
                  <a:cubicBezTo>
                    <a:pt x="121" y="19"/>
                    <a:pt x="123" y="24"/>
                    <a:pt x="125" y="32"/>
                  </a:cubicBezTo>
                  <a:close/>
                  <a:moveTo>
                    <a:pt x="117" y="12"/>
                  </a:moveTo>
                  <a:cubicBezTo>
                    <a:pt x="117" y="12"/>
                    <a:pt x="117" y="12"/>
                    <a:pt x="117" y="12"/>
                  </a:cubicBezTo>
                  <a:cubicBezTo>
                    <a:pt x="111" y="23"/>
                    <a:pt x="104" y="32"/>
                    <a:pt x="97" y="42"/>
                  </a:cubicBezTo>
                  <a:cubicBezTo>
                    <a:pt x="93" y="45"/>
                    <a:pt x="89" y="48"/>
                    <a:pt x="85" y="52"/>
                  </a:cubicBezTo>
                  <a:cubicBezTo>
                    <a:pt x="88" y="49"/>
                    <a:pt x="90" y="45"/>
                    <a:pt x="93" y="42"/>
                  </a:cubicBezTo>
                  <a:cubicBezTo>
                    <a:pt x="100" y="33"/>
                    <a:pt x="111" y="21"/>
                    <a:pt x="117" y="12"/>
                  </a:cubicBezTo>
                  <a:close/>
                  <a:moveTo>
                    <a:pt x="88" y="39"/>
                  </a:moveTo>
                  <a:cubicBezTo>
                    <a:pt x="88" y="39"/>
                    <a:pt x="89" y="39"/>
                    <a:pt x="89" y="38"/>
                  </a:cubicBezTo>
                  <a:cubicBezTo>
                    <a:pt x="93" y="34"/>
                    <a:pt x="95" y="29"/>
                    <a:pt x="98" y="24"/>
                  </a:cubicBezTo>
                  <a:cubicBezTo>
                    <a:pt x="100" y="21"/>
                    <a:pt x="101" y="19"/>
                    <a:pt x="103" y="16"/>
                  </a:cubicBezTo>
                  <a:cubicBezTo>
                    <a:pt x="107" y="9"/>
                    <a:pt x="111" y="7"/>
                    <a:pt x="115" y="10"/>
                  </a:cubicBezTo>
                  <a:cubicBezTo>
                    <a:pt x="100" y="27"/>
                    <a:pt x="87" y="45"/>
                    <a:pt x="72" y="63"/>
                  </a:cubicBezTo>
                  <a:cubicBezTo>
                    <a:pt x="68" y="69"/>
                    <a:pt x="63" y="74"/>
                    <a:pt x="58" y="79"/>
                  </a:cubicBezTo>
                  <a:cubicBezTo>
                    <a:pt x="56" y="82"/>
                    <a:pt x="53" y="84"/>
                    <a:pt x="49" y="87"/>
                  </a:cubicBezTo>
                  <a:cubicBezTo>
                    <a:pt x="63" y="72"/>
                    <a:pt x="77" y="57"/>
                    <a:pt x="88" y="39"/>
                  </a:cubicBezTo>
                  <a:close/>
                  <a:moveTo>
                    <a:pt x="80" y="62"/>
                  </a:moveTo>
                  <a:cubicBezTo>
                    <a:pt x="71" y="73"/>
                    <a:pt x="62" y="83"/>
                    <a:pt x="53" y="94"/>
                  </a:cubicBezTo>
                  <a:cubicBezTo>
                    <a:pt x="53" y="94"/>
                    <a:pt x="53" y="94"/>
                    <a:pt x="53" y="94"/>
                  </a:cubicBezTo>
                  <a:cubicBezTo>
                    <a:pt x="53" y="93"/>
                    <a:pt x="54" y="93"/>
                    <a:pt x="54" y="93"/>
                  </a:cubicBezTo>
                  <a:cubicBezTo>
                    <a:pt x="59" y="84"/>
                    <a:pt x="67" y="76"/>
                    <a:pt x="74" y="68"/>
                  </a:cubicBezTo>
                  <a:cubicBezTo>
                    <a:pt x="76" y="66"/>
                    <a:pt x="78" y="64"/>
                    <a:pt x="80" y="62"/>
                  </a:cubicBezTo>
                  <a:close/>
                  <a:moveTo>
                    <a:pt x="68" y="49"/>
                  </a:moveTo>
                  <a:cubicBezTo>
                    <a:pt x="71" y="45"/>
                    <a:pt x="84" y="40"/>
                    <a:pt x="85" y="39"/>
                  </a:cubicBezTo>
                  <a:cubicBezTo>
                    <a:pt x="77" y="53"/>
                    <a:pt x="64" y="66"/>
                    <a:pt x="53" y="78"/>
                  </a:cubicBezTo>
                  <a:cubicBezTo>
                    <a:pt x="51" y="80"/>
                    <a:pt x="48" y="83"/>
                    <a:pt x="46" y="86"/>
                  </a:cubicBezTo>
                  <a:cubicBezTo>
                    <a:pt x="49" y="78"/>
                    <a:pt x="53" y="71"/>
                    <a:pt x="58" y="64"/>
                  </a:cubicBezTo>
                  <a:cubicBezTo>
                    <a:pt x="61" y="59"/>
                    <a:pt x="64" y="54"/>
                    <a:pt x="68" y="49"/>
                  </a:cubicBezTo>
                  <a:close/>
                  <a:moveTo>
                    <a:pt x="13" y="105"/>
                  </a:moveTo>
                  <a:cubicBezTo>
                    <a:pt x="11" y="104"/>
                    <a:pt x="11" y="103"/>
                    <a:pt x="10" y="102"/>
                  </a:cubicBezTo>
                  <a:cubicBezTo>
                    <a:pt x="14" y="99"/>
                    <a:pt x="19" y="92"/>
                    <a:pt x="24" y="86"/>
                  </a:cubicBezTo>
                  <a:cubicBezTo>
                    <a:pt x="20" y="92"/>
                    <a:pt x="16" y="99"/>
                    <a:pt x="13" y="105"/>
                  </a:cubicBezTo>
                  <a:close/>
                  <a:moveTo>
                    <a:pt x="21" y="98"/>
                  </a:moveTo>
                  <a:cubicBezTo>
                    <a:pt x="27" y="89"/>
                    <a:pt x="32" y="80"/>
                    <a:pt x="37" y="71"/>
                  </a:cubicBezTo>
                  <a:cubicBezTo>
                    <a:pt x="37" y="71"/>
                    <a:pt x="37" y="70"/>
                    <a:pt x="37" y="70"/>
                  </a:cubicBezTo>
                  <a:cubicBezTo>
                    <a:pt x="41" y="68"/>
                    <a:pt x="44" y="65"/>
                    <a:pt x="48" y="62"/>
                  </a:cubicBezTo>
                  <a:cubicBezTo>
                    <a:pt x="41" y="71"/>
                    <a:pt x="35" y="81"/>
                    <a:pt x="28" y="91"/>
                  </a:cubicBezTo>
                  <a:cubicBezTo>
                    <a:pt x="27" y="93"/>
                    <a:pt x="7" y="118"/>
                    <a:pt x="21" y="98"/>
                  </a:cubicBezTo>
                  <a:close/>
                  <a:moveTo>
                    <a:pt x="20" y="109"/>
                  </a:moveTo>
                  <a:cubicBezTo>
                    <a:pt x="19" y="109"/>
                    <a:pt x="18" y="108"/>
                    <a:pt x="17" y="108"/>
                  </a:cubicBezTo>
                  <a:cubicBezTo>
                    <a:pt x="29" y="97"/>
                    <a:pt x="37" y="83"/>
                    <a:pt x="46" y="69"/>
                  </a:cubicBezTo>
                  <a:cubicBezTo>
                    <a:pt x="64" y="43"/>
                    <a:pt x="46" y="74"/>
                    <a:pt x="43" y="79"/>
                  </a:cubicBezTo>
                  <a:cubicBezTo>
                    <a:pt x="37" y="88"/>
                    <a:pt x="33" y="97"/>
                    <a:pt x="29" y="106"/>
                  </a:cubicBezTo>
                  <a:cubicBezTo>
                    <a:pt x="26" y="107"/>
                    <a:pt x="23" y="108"/>
                    <a:pt x="20" y="109"/>
                  </a:cubicBezTo>
                  <a:close/>
                  <a:moveTo>
                    <a:pt x="34" y="105"/>
                  </a:moveTo>
                  <a:cubicBezTo>
                    <a:pt x="35" y="103"/>
                    <a:pt x="36" y="102"/>
                    <a:pt x="38" y="100"/>
                  </a:cubicBezTo>
                  <a:cubicBezTo>
                    <a:pt x="38" y="100"/>
                    <a:pt x="39" y="100"/>
                    <a:pt x="39" y="100"/>
                  </a:cubicBezTo>
                  <a:cubicBezTo>
                    <a:pt x="44" y="97"/>
                    <a:pt x="48" y="93"/>
                    <a:pt x="52" y="89"/>
                  </a:cubicBezTo>
                  <a:cubicBezTo>
                    <a:pt x="49" y="94"/>
                    <a:pt x="46" y="99"/>
                    <a:pt x="44" y="105"/>
                  </a:cubicBezTo>
                  <a:cubicBezTo>
                    <a:pt x="41" y="104"/>
                    <a:pt x="37" y="104"/>
                    <a:pt x="34" y="105"/>
                  </a:cubicBezTo>
                  <a:close/>
                  <a:moveTo>
                    <a:pt x="47" y="106"/>
                  </a:moveTo>
                  <a:cubicBezTo>
                    <a:pt x="58" y="93"/>
                    <a:pt x="69" y="80"/>
                    <a:pt x="80" y="67"/>
                  </a:cubicBezTo>
                  <a:cubicBezTo>
                    <a:pt x="81" y="68"/>
                    <a:pt x="81" y="69"/>
                    <a:pt x="81" y="71"/>
                  </a:cubicBezTo>
                  <a:cubicBezTo>
                    <a:pt x="81" y="71"/>
                    <a:pt x="80" y="71"/>
                    <a:pt x="80" y="71"/>
                  </a:cubicBezTo>
                  <a:cubicBezTo>
                    <a:pt x="70" y="84"/>
                    <a:pt x="59" y="95"/>
                    <a:pt x="48" y="107"/>
                  </a:cubicBezTo>
                  <a:cubicBezTo>
                    <a:pt x="48" y="106"/>
                    <a:pt x="47" y="106"/>
                    <a:pt x="47" y="106"/>
                  </a:cubicBezTo>
                  <a:close/>
                  <a:moveTo>
                    <a:pt x="57" y="114"/>
                  </a:moveTo>
                  <a:cubicBezTo>
                    <a:pt x="57" y="113"/>
                    <a:pt x="57" y="113"/>
                    <a:pt x="57" y="113"/>
                  </a:cubicBezTo>
                  <a:cubicBezTo>
                    <a:pt x="54" y="111"/>
                    <a:pt x="52" y="109"/>
                    <a:pt x="49" y="107"/>
                  </a:cubicBezTo>
                  <a:cubicBezTo>
                    <a:pt x="59" y="98"/>
                    <a:pt x="69" y="88"/>
                    <a:pt x="79" y="78"/>
                  </a:cubicBezTo>
                  <a:cubicBezTo>
                    <a:pt x="77" y="80"/>
                    <a:pt x="71" y="93"/>
                    <a:pt x="68" y="98"/>
                  </a:cubicBezTo>
                  <a:cubicBezTo>
                    <a:pt x="64" y="103"/>
                    <a:pt x="61" y="108"/>
                    <a:pt x="57" y="114"/>
                  </a:cubicBezTo>
                  <a:close/>
                  <a:moveTo>
                    <a:pt x="67" y="121"/>
                  </a:moveTo>
                  <a:cubicBezTo>
                    <a:pt x="64" y="120"/>
                    <a:pt x="62" y="118"/>
                    <a:pt x="60" y="116"/>
                  </a:cubicBezTo>
                  <a:cubicBezTo>
                    <a:pt x="68" y="108"/>
                    <a:pt x="77" y="100"/>
                    <a:pt x="84" y="92"/>
                  </a:cubicBezTo>
                  <a:cubicBezTo>
                    <a:pt x="84" y="93"/>
                    <a:pt x="83" y="95"/>
                    <a:pt x="82" y="96"/>
                  </a:cubicBezTo>
                  <a:cubicBezTo>
                    <a:pt x="77" y="104"/>
                    <a:pt x="72" y="112"/>
                    <a:pt x="67" y="120"/>
                  </a:cubicBezTo>
                  <a:cubicBezTo>
                    <a:pt x="66" y="120"/>
                    <a:pt x="66" y="121"/>
                    <a:pt x="67" y="121"/>
                  </a:cubicBezTo>
                  <a:close/>
                  <a:moveTo>
                    <a:pt x="68" y="122"/>
                  </a:moveTo>
                  <a:cubicBezTo>
                    <a:pt x="68" y="122"/>
                    <a:pt x="69" y="122"/>
                    <a:pt x="69" y="122"/>
                  </a:cubicBezTo>
                  <a:cubicBezTo>
                    <a:pt x="76" y="116"/>
                    <a:pt x="82" y="109"/>
                    <a:pt x="88" y="102"/>
                  </a:cubicBezTo>
                  <a:cubicBezTo>
                    <a:pt x="88" y="103"/>
                    <a:pt x="87" y="103"/>
                    <a:pt x="87" y="104"/>
                  </a:cubicBezTo>
                  <a:cubicBezTo>
                    <a:pt x="83" y="111"/>
                    <a:pt x="78" y="118"/>
                    <a:pt x="74" y="125"/>
                  </a:cubicBezTo>
                  <a:cubicBezTo>
                    <a:pt x="74" y="126"/>
                    <a:pt x="74" y="127"/>
                    <a:pt x="74" y="127"/>
                  </a:cubicBezTo>
                  <a:cubicBezTo>
                    <a:pt x="72" y="126"/>
                    <a:pt x="70" y="124"/>
                    <a:pt x="68" y="122"/>
                  </a:cubicBezTo>
                  <a:close/>
                  <a:moveTo>
                    <a:pt x="83" y="133"/>
                  </a:moveTo>
                  <a:cubicBezTo>
                    <a:pt x="81" y="131"/>
                    <a:pt x="78" y="130"/>
                    <a:pt x="76" y="128"/>
                  </a:cubicBezTo>
                  <a:cubicBezTo>
                    <a:pt x="76" y="128"/>
                    <a:pt x="77" y="128"/>
                    <a:pt x="77" y="128"/>
                  </a:cubicBezTo>
                  <a:cubicBezTo>
                    <a:pt x="85" y="118"/>
                    <a:pt x="93" y="108"/>
                    <a:pt x="102" y="100"/>
                  </a:cubicBezTo>
                  <a:cubicBezTo>
                    <a:pt x="94" y="107"/>
                    <a:pt x="88" y="122"/>
                    <a:pt x="83" y="132"/>
                  </a:cubicBezTo>
                  <a:cubicBezTo>
                    <a:pt x="83" y="132"/>
                    <a:pt x="83" y="132"/>
                    <a:pt x="83" y="133"/>
                  </a:cubicBezTo>
                  <a:close/>
                  <a:moveTo>
                    <a:pt x="86" y="134"/>
                  </a:moveTo>
                  <a:cubicBezTo>
                    <a:pt x="86" y="134"/>
                    <a:pt x="86" y="134"/>
                    <a:pt x="86" y="134"/>
                  </a:cubicBezTo>
                  <a:cubicBezTo>
                    <a:pt x="92" y="126"/>
                    <a:pt x="100" y="117"/>
                    <a:pt x="105" y="110"/>
                  </a:cubicBezTo>
                  <a:cubicBezTo>
                    <a:pt x="99" y="118"/>
                    <a:pt x="93" y="127"/>
                    <a:pt x="87" y="135"/>
                  </a:cubicBezTo>
                  <a:cubicBezTo>
                    <a:pt x="87" y="135"/>
                    <a:pt x="86" y="135"/>
                    <a:pt x="86" y="134"/>
                  </a:cubicBezTo>
                  <a:close/>
                  <a:moveTo>
                    <a:pt x="96" y="140"/>
                  </a:moveTo>
                  <a:cubicBezTo>
                    <a:pt x="94" y="139"/>
                    <a:pt x="92" y="138"/>
                    <a:pt x="91" y="137"/>
                  </a:cubicBezTo>
                  <a:cubicBezTo>
                    <a:pt x="98" y="130"/>
                    <a:pt x="104" y="122"/>
                    <a:pt x="112" y="115"/>
                  </a:cubicBezTo>
                  <a:cubicBezTo>
                    <a:pt x="106" y="121"/>
                    <a:pt x="100" y="131"/>
                    <a:pt x="96" y="140"/>
                  </a:cubicBezTo>
                  <a:close/>
                  <a:moveTo>
                    <a:pt x="148" y="85"/>
                  </a:moveTo>
                  <a:cubicBezTo>
                    <a:pt x="150" y="86"/>
                    <a:pt x="151" y="87"/>
                    <a:pt x="153" y="88"/>
                  </a:cubicBezTo>
                  <a:cubicBezTo>
                    <a:pt x="145" y="96"/>
                    <a:pt x="139" y="106"/>
                    <a:pt x="133" y="116"/>
                  </a:cubicBezTo>
                  <a:cubicBezTo>
                    <a:pt x="129" y="119"/>
                    <a:pt x="125" y="123"/>
                    <a:pt x="122" y="126"/>
                  </a:cubicBezTo>
                  <a:cubicBezTo>
                    <a:pt x="118" y="130"/>
                    <a:pt x="106" y="138"/>
                    <a:pt x="102" y="144"/>
                  </a:cubicBezTo>
                  <a:cubicBezTo>
                    <a:pt x="102" y="144"/>
                    <a:pt x="101" y="143"/>
                    <a:pt x="100" y="143"/>
                  </a:cubicBezTo>
                  <a:cubicBezTo>
                    <a:pt x="117" y="124"/>
                    <a:pt x="134" y="106"/>
                    <a:pt x="148" y="85"/>
                  </a:cubicBezTo>
                  <a:close/>
                  <a:moveTo>
                    <a:pt x="128" y="130"/>
                  </a:moveTo>
                  <a:cubicBezTo>
                    <a:pt x="135" y="122"/>
                    <a:pt x="143" y="115"/>
                    <a:pt x="151" y="108"/>
                  </a:cubicBezTo>
                  <a:cubicBezTo>
                    <a:pt x="140" y="124"/>
                    <a:pt x="129" y="139"/>
                    <a:pt x="117" y="154"/>
                  </a:cubicBezTo>
                  <a:cubicBezTo>
                    <a:pt x="117" y="154"/>
                    <a:pt x="117" y="154"/>
                    <a:pt x="117" y="154"/>
                  </a:cubicBezTo>
                  <a:cubicBezTo>
                    <a:pt x="115" y="153"/>
                    <a:pt x="115" y="152"/>
                    <a:pt x="114" y="152"/>
                  </a:cubicBezTo>
                  <a:cubicBezTo>
                    <a:pt x="119" y="145"/>
                    <a:pt x="124" y="138"/>
                    <a:pt x="128" y="130"/>
                  </a:cubicBezTo>
                  <a:close/>
                  <a:moveTo>
                    <a:pt x="132" y="140"/>
                  </a:moveTo>
                  <a:cubicBezTo>
                    <a:pt x="144" y="125"/>
                    <a:pt x="154" y="110"/>
                    <a:pt x="164" y="94"/>
                  </a:cubicBezTo>
                  <a:cubicBezTo>
                    <a:pt x="166" y="96"/>
                    <a:pt x="168" y="97"/>
                    <a:pt x="169" y="99"/>
                  </a:cubicBezTo>
                  <a:cubicBezTo>
                    <a:pt x="165" y="105"/>
                    <a:pt x="160" y="110"/>
                    <a:pt x="156" y="115"/>
                  </a:cubicBezTo>
                  <a:cubicBezTo>
                    <a:pt x="149" y="124"/>
                    <a:pt x="141" y="132"/>
                    <a:pt x="132"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2" name="Freeform 35"/>
            <p:cNvSpPr>
              <a:spLocks noEditPoints="1"/>
            </p:cNvSpPr>
            <p:nvPr/>
          </p:nvSpPr>
          <p:spPr bwMode="auto">
            <a:xfrm>
              <a:off x="2736850" y="2225675"/>
              <a:ext cx="76200" cy="79375"/>
            </a:xfrm>
            <a:custGeom>
              <a:avLst/>
              <a:gdLst>
                <a:gd name="T0" fmla="*/ 30 w 31"/>
                <a:gd name="T1" fmla="*/ 18 h 32"/>
                <a:gd name="T2" fmla="*/ 7 w 31"/>
                <a:gd name="T3" fmla="*/ 0 h 32"/>
                <a:gd name="T4" fmla="*/ 6 w 31"/>
                <a:gd name="T5" fmla="*/ 3 h 32"/>
                <a:gd name="T6" fmla="*/ 7 w 31"/>
                <a:gd name="T7" fmla="*/ 4 h 32"/>
                <a:gd name="T8" fmla="*/ 3 w 31"/>
                <a:gd name="T9" fmla="*/ 12 h 32"/>
                <a:gd name="T10" fmla="*/ 3 w 31"/>
                <a:gd name="T11" fmla="*/ 6 h 32"/>
                <a:gd name="T12" fmla="*/ 1 w 31"/>
                <a:gd name="T13" fmla="*/ 6 h 32"/>
                <a:gd name="T14" fmla="*/ 8 w 31"/>
                <a:gd name="T15" fmla="*/ 29 h 32"/>
                <a:gd name="T16" fmla="*/ 12 w 31"/>
                <a:gd name="T17" fmla="*/ 31 h 32"/>
                <a:gd name="T18" fmla="*/ 13 w 31"/>
                <a:gd name="T19" fmla="*/ 31 h 32"/>
                <a:gd name="T20" fmla="*/ 24 w 31"/>
                <a:gd name="T21" fmla="*/ 30 h 32"/>
                <a:gd name="T22" fmla="*/ 30 w 31"/>
                <a:gd name="T23" fmla="*/ 18 h 32"/>
                <a:gd name="T24" fmla="*/ 23 w 31"/>
                <a:gd name="T25" fmla="*/ 28 h 32"/>
                <a:gd name="T26" fmla="*/ 22 w 31"/>
                <a:gd name="T27" fmla="*/ 28 h 32"/>
                <a:gd name="T28" fmla="*/ 26 w 31"/>
                <a:gd name="T29" fmla="*/ 19 h 32"/>
                <a:gd name="T30" fmla="*/ 23 w 31"/>
                <a:gd name="T31" fmla="*/ 17 h 32"/>
                <a:gd name="T32" fmla="*/ 18 w 31"/>
                <a:gd name="T33" fmla="*/ 22 h 32"/>
                <a:gd name="T34" fmla="*/ 21 w 31"/>
                <a:gd name="T35" fmla="*/ 12 h 32"/>
                <a:gd name="T36" fmla="*/ 26 w 31"/>
                <a:gd name="T37" fmla="*/ 18 h 32"/>
                <a:gd name="T38" fmla="*/ 23 w 31"/>
                <a:gd name="T39"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2">
                  <a:moveTo>
                    <a:pt x="30" y="18"/>
                  </a:moveTo>
                  <a:cubicBezTo>
                    <a:pt x="27" y="9"/>
                    <a:pt x="15" y="3"/>
                    <a:pt x="7" y="0"/>
                  </a:cubicBezTo>
                  <a:cubicBezTo>
                    <a:pt x="5" y="0"/>
                    <a:pt x="4" y="2"/>
                    <a:pt x="6" y="3"/>
                  </a:cubicBezTo>
                  <a:cubicBezTo>
                    <a:pt x="6" y="3"/>
                    <a:pt x="7" y="3"/>
                    <a:pt x="7" y="4"/>
                  </a:cubicBezTo>
                  <a:cubicBezTo>
                    <a:pt x="5" y="6"/>
                    <a:pt x="4" y="9"/>
                    <a:pt x="3" y="12"/>
                  </a:cubicBezTo>
                  <a:cubicBezTo>
                    <a:pt x="3" y="10"/>
                    <a:pt x="3" y="8"/>
                    <a:pt x="3" y="6"/>
                  </a:cubicBezTo>
                  <a:cubicBezTo>
                    <a:pt x="3" y="5"/>
                    <a:pt x="1" y="5"/>
                    <a:pt x="1" y="6"/>
                  </a:cubicBezTo>
                  <a:cubicBezTo>
                    <a:pt x="0" y="14"/>
                    <a:pt x="2" y="23"/>
                    <a:pt x="8" y="29"/>
                  </a:cubicBezTo>
                  <a:cubicBezTo>
                    <a:pt x="9" y="30"/>
                    <a:pt x="11" y="30"/>
                    <a:pt x="12" y="31"/>
                  </a:cubicBezTo>
                  <a:cubicBezTo>
                    <a:pt x="12" y="31"/>
                    <a:pt x="13" y="31"/>
                    <a:pt x="13" y="31"/>
                  </a:cubicBezTo>
                  <a:cubicBezTo>
                    <a:pt x="17" y="32"/>
                    <a:pt x="21" y="32"/>
                    <a:pt x="24" y="30"/>
                  </a:cubicBezTo>
                  <a:cubicBezTo>
                    <a:pt x="29" y="28"/>
                    <a:pt x="31" y="23"/>
                    <a:pt x="30" y="18"/>
                  </a:cubicBezTo>
                  <a:close/>
                  <a:moveTo>
                    <a:pt x="23" y="28"/>
                  </a:moveTo>
                  <a:cubicBezTo>
                    <a:pt x="23" y="28"/>
                    <a:pt x="23" y="28"/>
                    <a:pt x="22" y="28"/>
                  </a:cubicBezTo>
                  <a:cubicBezTo>
                    <a:pt x="24" y="26"/>
                    <a:pt x="25" y="21"/>
                    <a:pt x="26" y="19"/>
                  </a:cubicBezTo>
                  <a:cubicBezTo>
                    <a:pt x="26" y="17"/>
                    <a:pt x="24" y="16"/>
                    <a:pt x="23" y="17"/>
                  </a:cubicBezTo>
                  <a:cubicBezTo>
                    <a:pt x="21" y="19"/>
                    <a:pt x="20" y="21"/>
                    <a:pt x="18" y="22"/>
                  </a:cubicBezTo>
                  <a:cubicBezTo>
                    <a:pt x="19" y="19"/>
                    <a:pt x="20" y="16"/>
                    <a:pt x="21" y="12"/>
                  </a:cubicBezTo>
                  <a:cubicBezTo>
                    <a:pt x="23" y="14"/>
                    <a:pt x="25" y="15"/>
                    <a:pt x="26" y="18"/>
                  </a:cubicBezTo>
                  <a:cubicBezTo>
                    <a:pt x="28" y="22"/>
                    <a:pt x="27" y="26"/>
                    <a:pt x="2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36"/>
            <p:cNvSpPr>
              <a:spLocks noEditPoints="1"/>
            </p:cNvSpPr>
            <p:nvPr/>
          </p:nvSpPr>
          <p:spPr bwMode="auto">
            <a:xfrm>
              <a:off x="2744788" y="2054225"/>
              <a:ext cx="228600" cy="198437"/>
            </a:xfrm>
            <a:custGeom>
              <a:avLst/>
              <a:gdLst>
                <a:gd name="T0" fmla="*/ 81 w 93"/>
                <a:gd name="T1" fmla="*/ 35 h 80"/>
                <a:gd name="T2" fmla="*/ 76 w 93"/>
                <a:gd name="T3" fmla="*/ 35 h 80"/>
                <a:gd name="T4" fmla="*/ 36 w 93"/>
                <a:gd name="T5" fmla="*/ 17 h 80"/>
                <a:gd name="T6" fmla="*/ 34 w 93"/>
                <a:gd name="T7" fmla="*/ 14 h 80"/>
                <a:gd name="T8" fmla="*/ 1 w 93"/>
                <a:gd name="T9" fmla="*/ 18 h 80"/>
                <a:gd name="T10" fmla="*/ 2 w 93"/>
                <a:gd name="T11" fmla="*/ 34 h 80"/>
                <a:gd name="T12" fmla="*/ 34 w 93"/>
                <a:gd name="T13" fmla="*/ 72 h 80"/>
                <a:gd name="T14" fmla="*/ 57 w 93"/>
                <a:gd name="T15" fmla="*/ 63 h 80"/>
                <a:gd name="T16" fmla="*/ 68 w 93"/>
                <a:gd name="T17" fmla="*/ 48 h 80"/>
                <a:gd name="T18" fmla="*/ 65 w 93"/>
                <a:gd name="T19" fmla="*/ 60 h 80"/>
                <a:gd name="T20" fmla="*/ 67 w 93"/>
                <a:gd name="T21" fmla="*/ 66 h 80"/>
                <a:gd name="T22" fmla="*/ 59 w 93"/>
                <a:gd name="T23" fmla="*/ 68 h 80"/>
                <a:gd name="T24" fmla="*/ 70 w 93"/>
                <a:gd name="T25" fmla="*/ 69 h 80"/>
                <a:gd name="T26" fmla="*/ 79 w 93"/>
                <a:gd name="T27" fmla="*/ 38 h 80"/>
                <a:gd name="T28" fmla="*/ 61 w 93"/>
                <a:gd name="T29" fmla="*/ 49 h 80"/>
                <a:gd name="T30" fmla="*/ 64 w 93"/>
                <a:gd name="T31" fmla="*/ 40 h 80"/>
                <a:gd name="T32" fmla="*/ 54 w 93"/>
                <a:gd name="T33" fmla="*/ 39 h 80"/>
                <a:gd name="T34" fmla="*/ 73 w 93"/>
                <a:gd name="T35" fmla="*/ 38 h 80"/>
                <a:gd name="T36" fmla="*/ 17 w 93"/>
                <a:gd name="T37" fmla="*/ 43 h 80"/>
                <a:gd name="T38" fmla="*/ 28 w 93"/>
                <a:gd name="T39" fmla="*/ 24 h 80"/>
                <a:gd name="T40" fmla="*/ 20 w 93"/>
                <a:gd name="T41" fmla="*/ 45 h 80"/>
                <a:gd name="T42" fmla="*/ 23 w 93"/>
                <a:gd name="T43" fmla="*/ 48 h 80"/>
                <a:gd name="T44" fmla="*/ 28 w 93"/>
                <a:gd name="T45" fmla="*/ 56 h 80"/>
                <a:gd name="T46" fmla="*/ 38 w 93"/>
                <a:gd name="T47" fmla="*/ 40 h 80"/>
                <a:gd name="T48" fmla="*/ 45 w 93"/>
                <a:gd name="T49" fmla="*/ 47 h 80"/>
                <a:gd name="T50" fmla="*/ 31 w 93"/>
                <a:gd name="T51" fmla="*/ 60 h 80"/>
                <a:gd name="T52" fmla="*/ 51 w 93"/>
                <a:gd name="T53" fmla="*/ 36 h 80"/>
                <a:gd name="T54" fmla="*/ 46 w 93"/>
                <a:gd name="T55" fmla="*/ 34 h 80"/>
                <a:gd name="T56" fmla="*/ 51 w 93"/>
                <a:gd name="T57" fmla="*/ 36 h 80"/>
                <a:gd name="T58" fmla="*/ 32 w 93"/>
                <a:gd name="T59" fmla="*/ 41 h 80"/>
                <a:gd name="T60" fmla="*/ 42 w 93"/>
                <a:gd name="T61" fmla="*/ 32 h 80"/>
                <a:gd name="T62" fmla="*/ 36 w 93"/>
                <a:gd name="T63" fmla="*/ 24 h 80"/>
                <a:gd name="T64" fmla="*/ 34 w 93"/>
                <a:gd name="T65" fmla="*/ 19 h 80"/>
                <a:gd name="T66" fmla="*/ 32 w 93"/>
                <a:gd name="T67" fmla="*/ 15 h 80"/>
                <a:gd name="T68" fmla="*/ 27 w 93"/>
                <a:gd name="T69" fmla="*/ 9 h 80"/>
                <a:gd name="T70" fmla="*/ 28 w 93"/>
                <a:gd name="T71" fmla="*/ 8 h 80"/>
                <a:gd name="T72" fmla="*/ 26 w 93"/>
                <a:gd name="T73" fmla="*/ 7 h 80"/>
                <a:gd name="T74" fmla="*/ 9 w 93"/>
                <a:gd name="T75" fmla="*/ 26 h 80"/>
                <a:gd name="T76" fmla="*/ 26 w 93"/>
                <a:gd name="T77" fmla="*/ 7 h 80"/>
                <a:gd name="T78" fmla="*/ 6 w 93"/>
                <a:gd name="T79" fmla="*/ 33 h 80"/>
                <a:gd name="T80" fmla="*/ 17 w 93"/>
                <a:gd name="T81" fmla="*/ 24 h 80"/>
                <a:gd name="T82" fmla="*/ 6 w 93"/>
                <a:gd name="T83" fmla="*/ 35 h 80"/>
                <a:gd name="T84" fmla="*/ 53 w 93"/>
                <a:gd name="T85" fmla="*/ 54 h 80"/>
                <a:gd name="T86" fmla="*/ 43 w 93"/>
                <a:gd name="T87" fmla="*/ 71 h 80"/>
                <a:gd name="T88" fmla="*/ 84 w 93"/>
                <a:gd name="T89" fmla="*/ 60 h 80"/>
                <a:gd name="T90" fmla="*/ 80 w 93"/>
                <a:gd name="T91" fmla="*/ 59 h 80"/>
                <a:gd name="T92" fmla="*/ 85 w 93"/>
                <a:gd name="T93" fmla="*/ 5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3" h="80">
                  <a:moveTo>
                    <a:pt x="79" y="38"/>
                  </a:moveTo>
                  <a:cubicBezTo>
                    <a:pt x="80" y="37"/>
                    <a:pt x="81" y="36"/>
                    <a:pt x="81" y="35"/>
                  </a:cubicBezTo>
                  <a:cubicBezTo>
                    <a:pt x="83" y="33"/>
                    <a:pt x="80" y="32"/>
                    <a:pt x="78" y="33"/>
                  </a:cubicBezTo>
                  <a:cubicBezTo>
                    <a:pt x="77" y="34"/>
                    <a:pt x="77" y="35"/>
                    <a:pt x="76" y="35"/>
                  </a:cubicBezTo>
                  <a:cubicBezTo>
                    <a:pt x="64" y="29"/>
                    <a:pt x="48" y="38"/>
                    <a:pt x="40" y="25"/>
                  </a:cubicBezTo>
                  <a:cubicBezTo>
                    <a:pt x="38" y="22"/>
                    <a:pt x="37" y="19"/>
                    <a:pt x="36" y="17"/>
                  </a:cubicBezTo>
                  <a:cubicBezTo>
                    <a:pt x="36" y="16"/>
                    <a:pt x="36" y="16"/>
                    <a:pt x="36" y="16"/>
                  </a:cubicBezTo>
                  <a:cubicBezTo>
                    <a:pt x="37" y="15"/>
                    <a:pt x="36" y="14"/>
                    <a:pt x="34" y="14"/>
                  </a:cubicBezTo>
                  <a:cubicBezTo>
                    <a:pt x="31" y="7"/>
                    <a:pt x="27" y="2"/>
                    <a:pt x="17" y="1"/>
                  </a:cubicBezTo>
                  <a:cubicBezTo>
                    <a:pt x="7" y="0"/>
                    <a:pt x="2" y="9"/>
                    <a:pt x="1" y="18"/>
                  </a:cubicBezTo>
                  <a:cubicBezTo>
                    <a:pt x="0" y="22"/>
                    <a:pt x="0" y="28"/>
                    <a:pt x="2" y="33"/>
                  </a:cubicBezTo>
                  <a:cubicBezTo>
                    <a:pt x="2" y="33"/>
                    <a:pt x="2" y="34"/>
                    <a:pt x="2" y="34"/>
                  </a:cubicBezTo>
                  <a:cubicBezTo>
                    <a:pt x="3" y="39"/>
                    <a:pt x="6" y="42"/>
                    <a:pt x="9" y="44"/>
                  </a:cubicBezTo>
                  <a:cubicBezTo>
                    <a:pt x="24" y="49"/>
                    <a:pt x="24" y="62"/>
                    <a:pt x="34" y="72"/>
                  </a:cubicBezTo>
                  <a:cubicBezTo>
                    <a:pt x="42" y="80"/>
                    <a:pt x="52" y="70"/>
                    <a:pt x="58" y="64"/>
                  </a:cubicBezTo>
                  <a:cubicBezTo>
                    <a:pt x="59" y="64"/>
                    <a:pt x="57" y="62"/>
                    <a:pt x="57" y="63"/>
                  </a:cubicBezTo>
                  <a:cubicBezTo>
                    <a:pt x="54" y="66"/>
                    <a:pt x="51" y="68"/>
                    <a:pt x="49" y="69"/>
                  </a:cubicBezTo>
                  <a:cubicBezTo>
                    <a:pt x="55" y="62"/>
                    <a:pt x="61" y="55"/>
                    <a:pt x="68" y="48"/>
                  </a:cubicBezTo>
                  <a:cubicBezTo>
                    <a:pt x="66" y="52"/>
                    <a:pt x="64" y="55"/>
                    <a:pt x="61" y="58"/>
                  </a:cubicBezTo>
                  <a:cubicBezTo>
                    <a:pt x="60" y="60"/>
                    <a:pt x="63" y="61"/>
                    <a:pt x="65" y="60"/>
                  </a:cubicBezTo>
                  <a:cubicBezTo>
                    <a:pt x="68" y="57"/>
                    <a:pt x="71" y="55"/>
                    <a:pt x="74" y="52"/>
                  </a:cubicBezTo>
                  <a:cubicBezTo>
                    <a:pt x="71" y="56"/>
                    <a:pt x="69" y="61"/>
                    <a:pt x="67" y="66"/>
                  </a:cubicBezTo>
                  <a:cubicBezTo>
                    <a:pt x="65" y="65"/>
                    <a:pt x="62" y="65"/>
                    <a:pt x="60" y="64"/>
                  </a:cubicBezTo>
                  <a:cubicBezTo>
                    <a:pt x="58" y="64"/>
                    <a:pt x="57" y="67"/>
                    <a:pt x="59" y="68"/>
                  </a:cubicBezTo>
                  <a:cubicBezTo>
                    <a:pt x="62" y="68"/>
                    <a:pt x="64" y="69"/>
                    <a:pt x="67" y="69"/>
                  </a:cubicBezTo>
                  <a:cubicBezTo>
                    <a:pt x="68" y="70"/>
                    <a:pt x="69" y="70"/>
                    <a:pt x="70" y="69"/>
                  </a:cubicBezTo>
                  <a:cubicBezTo>
                    <a:pt x="77" y="69"/>
                    <a:pt x="83" y="67"/>
                    <a:pt x="87" y="62"/>
                  </a:cubicBezTo>
                  <a:cubicBezTo>
                    <a:pt x="93" y="54"/>
                    <a:pt x="85" y="43"/>
                    <a:pt x="79" y="38"/>
                  </a:cubicBezTo>
                  <a:close/>
                  <a:moveTo>
                    <a:pt x="73" y="38"/>
                  </a:moveTo>
                  <a:cubicBezTo>
                    <a:pt x="69" y="42"/>
                    <a:pt x="65" y="45"/>
                    <a:pt x="61" y="49"/>
                  </a:cubicBezTo>
                  <a:cubicBezTo>
                    <a:pt x="63" y="47"/>
                    <a:pt x="65" y="45"/>
                    <a:pt x="67" y="42"/>
                  </a:cubicBezTo>
                  <a:cubicBezTo>
                    <a:pt x="68" y="40"/>
                    <a:pt x="66" y="38"/>
                    <a:pt x="64" y="40"/>
                  </a:cubicBezTo>
                  <a:cubicBezTo>
                    <a:pt x="56" y="46"/>
                    <a:pt x="49" y="52"/>
                    <a:pt x="42" y="59"/>
                  </a:cubicBezTo>
                  <a:cubicBezTo>
                    <a:pt x="46" y="52"/>
                    <a:pt x="50" y="46"/>
                    <a:pt x="54" y="39"/>
                  </a:cubicBezTo>
                  <a:cubicBezTo>
                    <a:pt x="54" y="38"/>
                    <a:pt x="54" y="37"/>
                    <a:pt x="53" y="36"/>
                  </a:cubicBezTo>
                  <a:cubicBezTo>
                    <a:pt x="60" y="37"/>
                    <a:pt x="67" y="35"/>
                    <a:pt x="73" y="38"/>
                  </a:cubicBezTo>
                  <a:close/>
                  <a:moveTo>
                    <a:pt x="28" y="24"/>
                  </a:moveTo>
                  <a:cubicBezTo>
                    <a:pt x="24" y="30"/>
                    <a:pt x="21" y="37"/>
                    <a:pt x="17" y="43"/>
                  </a:cubicBezTo>
                  <a:cubicBezTo>
                    <a:pt x="15" y="42"/>
                    <a:pt x="13" y="42"/>
                    <a:pt x="12" y="41"/>
                  </a:cubicBezTo>
                  <a:cubicBezTo>
                    <a:pt x="17" y="35"/>
                    <a:pt x="22" y="30"/>
                    <a:pt x="28" y="24"/>
                  </a:cubicBezTo>
                  <a:close/>
                  <a:moveTo>
                    <a:pt x="23" y="48"/>
                  </a:moveTo>
                  <a:cubicBezTo>
                    <a:pt x="22" y="47"/>
                    <a:pt x="21" y="46"/>
                    <a:pt x="20" y="45"/>
                  </a:cubicBezTo>
                  <a:cubicBezTo>
                    <a:pt x="24" y="42"/>
                    <a:pt x="28" y="38"/>
                    <a:pt x="31" y="34"/>
                  </a:cubicBezTo>
                  <a:cubicBezTo>
                    <a:pt x="29" y="39"/>
                    <a:pt x="26" y="44"/>
                    <a:pt x="23" y="48"/>
                  </a:cubicBezTo>
                  <a:close/>
                  <a:moveTo>
                    <a:pt x="38" y="40"/>
                  </a:moveTo>
                  <a:cubicBezTo>
                    <a:pt x="35" y="46"/>
                    <a:pt x="31" y="51"/>
                    <a:pt x="28" y="56"/>
                  </a:cubicBezTo>
                  <a:cubicBezTo>
                    <a:pt x="28" y="55"/>
                    <a:pt x="27" y="53"/>
                    <a:pt x="26" y="52"/>
                  </a:cubicBezTo>
                  <a:cubicBezTo>
                    <a:pt x="30" y="48"/>
                    <a:pt x="34" y="44"/>
                    <a:pt x="38" y="40"/>
                  </a:cubicBezTo>
                  <a:close/>
                  <a:moveTo>
                    <a:pt x="31" y="60"/>
                  </a:moveTo>
                  <a:cubicBezTo>
                    <a:pt x="35" y="56"/>
                    <a:pt x="40" y="51"/>
                    <a:pt x="45" y="47"/>
                  </a:cubicBezTo>
                  <a:cubicBezTo>
                    <a:pt x="41" y="53"/>
                    <a:pt x="37" y="59"/>
                    <a:pt x="34" y="66"/>
                  </a:cubicBezTo>
                  <a:cubicBezTo>
                    <a:pt x="33" y="64"/>
                    <a:pt x="32" y="62"/>
                    <a:pt x="31" y="60"/>
                  </a:cubicBezTo>
                  <a:close/>
                  <a:moveTo>
                    <a:pt x="51" y="36"/>
                  </a:moveTo>
                  <a:cubicBezTo>
                    <a:pt x="51" y="36"/>
                    <a:pt x="51" y="36"/>
                    <a:pt x="51" y="36"/>
                  </a:cubicBezTo>
                  <a:cubicBezTo>
                    <a:pt x="46" y="41"/>
                    <a:pt x="41" y="45"/>
                    <a:pt x="37" y="49"/>
                  </a:cubicBezTo>
                  <a:cubicBezTo>
                    <a:pt x="40" y="45"/>
                    <a:pt x="43" y="40"/>
                    <a:pt x="46" y="34"/>
                  </a:cubicBezTo>
                  <a:cubicBezTo>
                    <a:pt x="47" y="35"/>
                    <a:pt x="48" y="35"/>
                    <a:pt x="50" y="36"/>
                  </a:cubicBezTo>
                  <a:cubicBezTo>
                    <a:pt x="50" y="36"/>
                    <a:pt x="51" y="36"/>
                    <a:pt x="51" y="36"/>
                  </a:cubicBezTo>
                  <a:close/>
                  <a:moveTo>
                    <a:pt x="42" y="32"/>
                  </a:moveTo>
                  <a:cubicBezTo>
                    <a:pt x="39" y="35"/>
                    <a:pt x="35" y="38"/>
                    <a:pt x="32" y="41"/>
                  </a:cubicBezTo>
                  <a:cubicBezTo>
                    <a:pt x="34" y="37"/>
                    <a:pt x="37" y="32"/>
                    <a:pt x="39" y="28"/>
                  </a:cubicBezTo>
                  <a:cubicBezTo>
                    <a:pt x="40" y="30"/>
                    <a:pt x="41" y="31"/>
                    <a:pt x="42" y="32"/>
                  </a:cubicBezTo>
                  <a:close/>
                  <a:moveTo>
                    <a:pt x="37" y="24"/>
                  </a:moveTo>
                  <a:cubicBezTo>
                    <a:pt x="37" y="24"/>
                    <a:pt x="36" y="24"/>
                    <a:pt x="36" y="24"/>
                  </a:cubicBezTo>
                  <a:cubicBezTo>
                    <a:pt x="33" y="27"/>
                    <a:pt x="30" y="30"/>
                    <a:pt x="27" y="33"/>
                  </a:cubicBezTo>
                  <a:cubicBezTo>
                    <a:pt x="29" y="29"/>
                    <a:pt x="32" y="24"/>
                    <a:pt x="34" y="19"/>
                  </a:cubicBezTo>
                  <a:cubicBezTo>
                    <a:pt x="35" y="21"/>
                    <a:pt x="36" y="22"/>
                    <a:pt x="37" y="24"/>
                  </a:cubicBezTo>
                  <a:close/>
                  <a:moveTo>
                    <a:pt x="32" y="15"/>
                  </a:moveTo>
                  <a:cubicBezTo>
                    <a:pt x="27" y="19"/>
                    <a:pt x="23" y="24"/>
                    <a:pt x="18" y="29"/>
                  </a:cubicBezTo>
                  <a:cubicBezTo>
                    <a:pt x="21" y="23"/>
                    <a:pt x="25" y="16"/>
                    <a:pt x="27" y="9"/>
                  </a:cubicBezTo>
                  <a:cubicBezTo>
                    <a:pt x="27" y="9"/>
                    <a:pt x="27" y="8"/>
                    <a:pt x="27" y="8"/>
                  </a:cubicBezTo>
                  <a:cubicBezTo>
                    <a:pt x="27" y="8"/>
                    <a:pt x="27" y="8"/>
                    <a:pt x="28" y="8"/>
                  </a:cubicBezTo>
                  <a:cubicBezTo>
                    <a:pt x="30" y="10"/>
                    <a:pt x="31" y="12"/>
                    <a:pt x="32" y="15"/>
                  </a:cubicBezTo>
                  <a:close/>
                  <a:moveTo>
                    <a:pt x="26" y="7"/>
                  </a:moveTo>
                  <a:cubicBezTo>
                    <a:pt x="25" y="7"/>
                    <a:pt x="25" y="7"/>
                    <a:pt x="24" y="8"/>
                  </a:cubicBezTo>
                  <a:cubicBezTo>
                    <a:pt x="19" y="14"/>
                    <a:pt x="14" y="20"/>
                    <a:pt x="9" y="26"/>
                  </a:cubicBezTo>
                  <a:cubicBezTo>
                    <a:pt x="12" y="22"/>
                    <a:pt x="15" y="11"/>
                    <a:pt x="17" y="5"/>
                  </a:cubicBezTo>
                  <a:cubicBezTo>
                    <a:pt x="20" y="4"/>
                    <a:pt x="23" y="5"/>
                    <a:pt x="26" y="7"/>
                  </a:cubicBezTo>
                  <a:close/>
                  <a:moveTo>
                    <a:pt x="6" y="35"/>
                  </a:moveTo>
                  <a:cubicBezTo>
                    <a:pt x="6" y="35"/>
                    <a:pt x="6" y="34"/>
                    <a:pt x="6" y="33"/>
                  </a:cubicBezTo>
                  <a:cubicBezTo>
                    <a:pt x="10" y="30"/>
                    <a:pt x="14" y="26"/>
                    <a:pt x="18" y="21"/>
                  </a:cubicBezTo>
                  <a:cubicBezTo>
                    <a:pt x="31" y="4"/>
                    <a:pt x="19" y="20"/>
                    <a:pt x="17" y="24"/>
                  </a:cubicBezTo>
                  <a:cubicBezTo>
                    <a:pt x="15" y="29"/>
                    <a:pt x="11" y="34"/>
                    <a:pt x="9" y="39"/>
                  </a:cubicBezTo>
                  <a:cubicBezTo>
                    <a:pt x="8" y="38"/>
                    <a:pt x="7" y="37"/>
                    <a:pt x="6" y="35"/>
                  </a:cubicBezTo>
                  <a:close/>
                  <a:moveTo>
                    <a:pt x="37" y="69"/>
                  </a:moveTo>
                  <a:cubicBezTo>
                    <a:pt x="42" y="64"/>
                    <a:pt x="48" y="59"/>
                    <a:pt x="53" y="54"/>
                  </a:cubicBezTo>
                  <a:cubicBezTo>
                    <a:pt x="50" y="59"/>
                    <a:pt x="46" y="65"/>
                    <a:pt x="43" y="71"/>
                  </a:cubicBezTo>
                  <a:cubicBezTo>
                    <a:pt x="43" y="71"/>
                    <a:pt x="43" y="71"/>
                    <a:pt x="43" y="71"/>
                  </a:cubicBezTo>
                  <a:cubicBezTo>
                    <a:pt x="41" y="71"/>
                    <a:pt x="39" y="71"/>
                    <a:pt x="37" y="69"/>
                  </a:cubicBezTo>
                  <a:close/>
                  <a:moveTo>
                    <a:pt x="84" y="60"/>
                  </a:moveTo>
                  <a:cubicBezTo>
                    <a:pt x="82" y="64"/>
                    <a:pt x="78" y="65"/>
                    <a:pt x="73" y="66"/>
                  </a:cubicBezTo>
                  <a:cubicBezTo>
                    <a:pt x="75" y="63"/>
                    <a:pt x="77" y="61"/>
                    <a:pt x="80" y="59"/>
                  </a:cubicBezTo>
                  <a:cubicBezTo>
                    <a:pt x="80" y="60"/>
                    <a:pt x="82" y="60"/>
                    <a:pt x="83" y="59"/>
                  </a:cubicBezTo>
                  <a:cubicBezTo>
                    <a:pt x="84" y="57"/>
                    <a:pt x="84" y="56"/>
                    <a:pt x="85" y="54"/>
                  </a:cubicBezTo>
                  <a:cubicBezTo>
                    <a:pt x="85" y="56"/>
                    <a:pt x="85" y="58"/>
                    <a:pt x="84"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37"/>
            <p:cNvSpPr>
              <a:spLocks noEditPoints="1"/>
            </p:cNvSpPr>
            <p:nvPr/>
          </p:nvSpPr>
          <p:spPr bwMode="auto">
            <a:xfrm>
              <a:off x="2936875" y="1847850"/>
              <a:ext cx="196850" cy="330200"/>
            </a:xfrm>
            <a:custGeom>
              <a:avLst/>
              <a:gdLst>
                <a:gd name="T0" fmla="*/ 75 w 80"/>
                <a:gd name="T1" fmla="*/ 80 h 134"/>
                <a:gd name="T2" fmla="*/ 34 w 80"/>
                <a:gd name="T3" fmla="*/ 6 h 134"/>
                <a:gd name="T4" fmla="*/ 31 w 80"/>
                <a:gd name="T5" fmla="*/ 3 h 134"/>
                <a:gd name="T6" fmla="*/ 25 w 80"/>
                <a:gd name="T7" fmla="*/ 1 h 134"/>
                <a:gd name="T8" fmla="*/ 2 w 80"/>
                <a:gd name="T9" fmla="*/ 56 h 134"/>
                <a:gd name="T10" fmla="*/ 4 w 80"/>
                <a:gd name="T11" fmla="*/ 60 h 134"/>
                <a:gd name="T12" fmla="*/ 23 w 80"/>
                <a:gd name="T13" fmla="*/ 87 h 134"/>
                <a:gd name="T14" fmla="*/ 29 w 80"/>
                <a:gd name="T15" fmla="*/ 93 h 134"/>
                <a:gd name="T16" fmla="*/ 25 w 80"/>
                <a:gd name="T17" fmla="*/ 114 h 134"/>
                <a:gd name="T18" fmla="*/ 23 w 80"/>
                <a:gd name="T19" fmla="*/ 117 h 134"/>
                <a:gd name="T20" fmla="*/ 51 w 80"/>
                <a:gd name="T21" fmla="*/ 131 h 134"/>
                <a:gd name="T22" fmla="*/ 38 w 80"/>
                <a:gd name="T23" fmla="*/ 129 h 134"/>
                <a:gd name="T24" fmla="*/ 53 w 80"/>
                <a:gd name="T25" fmla="*/ 113 h 134"/>
                <a:gd name="T26" fmla="*/ 53 w 80"/>
                <a:gd name="T27" fmla="*/ 121 h 134"/>
                <a:gd name="T28" fmla="*/ 42 w 80"/>
                <a:gd name="T29" fmla="*/ 126 h 134"/>
                <a:gd name="T30" fmla="*/ 77 w 80"/>
                <a:gd name="T31" fmla="*/ 89 h 134"/>
                <a:gd name="T32" fmla="*/ 76 w 80"/>
                <a:gd name="T33" fmla="*/ 84 h 134"/>
                <a:gd name="T34" fmla="*/ 73 w 80"/>
                <a:gd name="T35" fmla="*/ 81 h 134"/>
                <a:gd name="T36" fmla="*/ 54 w 80"/>
                <a:gd name="T37" fmla="*/ 107 h 134"/>
                <a:gd name="T38" fmla="*/ 70 w 80"/>
                <a:gd name="T39" fmla="*/ 78 h 134"/>
                <a:gd name="T40" fmla="*/ 51 w 80"/>
                <a:gd name="T41" fmla="*/ 98 h 134"/>
                <a:gd name="T42" fmla="*/ 68 w 80"/>
                <a:gd name="T43" fmla="*/ 75 h 134"/>
                <a:gd name="T44" fmla="*/ 35 w 80"/>
                <a:gd name="T45" fmla="*/ 87 h 134"/>
                <a:gd name="T46" fmla="*/ 58 w 80"/>
                <a:gd name="T47" fmla="*/ 66 h 134"/>
                <a:gd name="T48" fmla="*/ 30 w 80"/>
                <a:gd name="T49" fmla="*/ 115 h 134"/>
                <a:gd name="T50" fmla="*/ 30 w 80"/>
                <a:gd name="T51" fmla="*/ 118 h 134"/>
                <a:gd name="T52" fmla="*/ 52 w 80"/>
                <a:gd name="T53" fmla="*/ 60 h 134"/>
                <a:gd name="T54" fmla="*/ 49 w 80"/>
                <a:gd name="T55" fmla="*/ 56 h 134"/>
                <a:gd name="T56" fmla="*/ 52 w 80"/>
                <a:gd name="T57" fmla="*/ 60 h 134"/>
                <a:gd name="T58" fmla="*/ 20 w 80"/>
                <a:gd name="T59" fmla="*/ 66 h 134"/>
                <a:gd name="T60" fmla="*/ 41 w 80"/>
                <a:gd name="T61" fmla="*/ 35 h 134"/>
                <a:gd name="T62" fmla="*/ 43 w 80"/>
                <a:gd name="T63" fmla="*/ 46 h 134"/>
                <a:gd name="T64" fmla="*/ 38 w 80"/>
                <a:gd name="T65" fmla="*/ 34 h 134"/>
                <a:gd name="T66" fmla="*/ 38 w 80"/>
                <a:gd name="T67" fmla="*/ 20 h 134"/>
                <a:gd name="T68" fmla="*/ 41 w 80"/>
                <a:gd name="T69" fmla="*/ 35 h 134"/>
                <a:gd name="T70" fmla="*/ 11 w 80"/>
                <a:gd name="T71" fmla="*/ 50 h 134"/>
                <a:gd name="T72" fmla="*/ 26 w 80"/>
                <a:gd name="T73" fmla="*/ 24 h 134"/>
                <a:gd name="T74" fmla="*/ 37 w 80"/>
                <a:gd name="T75" fmla="*/ 17 h 134"/>
                <a:gd name="T76" fmla="*/ 18 w 80"/>
                <a:gd name="T77" fmla="*/ 42 h 134"/>
                <a:gd name="T78" fmla="*/ 27 w 80"/>
                <a:gd name="T79" fmla="*/ 10 h 134"/>
                <a:gd name="T80" fmla="*/ 27 w 80"/>
                <a:gd name="T81" fmla="*/ 10 h 134"/>
                <a:gd name="T82" fmla="*/ 25 w 80"/>
                <a:gd name="T83" fmla="*/ 38 h 134"/>
                <a:gd name="T84" fmla="*/ 12 w 80"/>
                <a:gd name="T85" fmla="*/ 57 h 134"/>
                <a:gd name="T86" fmla="*/ 35 w 80"/>
                <a:gd name="T87" fmla="*/ 41 h 134"/>
                <a:gd name="T88" fmla="*/ 9 w 80"/>
                <a:gd name="T89" fmla="*/ 58 h 134"/>
                <a:gd name="T90" fmla="*/ 18 w 80"/>
                <a:gd name="T91" fmla="*/ 74 h 134"/>
                <a:gd name="T92" fmla="*/ 21 w 80"/>
                <a:gd name="T93" fmla="*/ 77 h 134"/>
                <a:gd name="T94" fmla="*/ 45 w 80"/>
                <a:gd name="T95" fmla="*/ 59 h 134"/>
                <a:gd name="T96" fmla="*/ 18 w 80"/>
                <a:gd name="T97" fmla="*/ 74 h 134"/>
                <a:gd name="T98" fmla="*/ 49 w 80"/>
                <a:gd name="T99" fmla="*/ 67 h 134"/>
                <a:gd name="T100" fmla="*/ 30 w 80"/>
                <a:gd name="T101" fmla="*/ 86 h 134"/>
                <a:gd name="T102" fmla="*/ 44 w 80"/>
                <a:gd name="T103" fmla="*/ 84 h 134"/>
                <a:gd name="T104" fmla="*/ 32 w 80"/>
                <a:gd name="T105" fmla="*/ 103 h 134"/>
                <a:gd name="T106" fmla="*/ 35 w 80"/>
                <a:gd name="T107" fmla="*/ 126 h 134"/>
                <a:gd name="T108" fmla="*/ 31 w 80"/>
                <a:gd name="T109" fmla="*/ 123 h 134"/>
                <a:gd name="T110" fmla="*/ 53 w 80"/>
                <a:gd name="T111" fmla="*/ 101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 h="134">
                  <a:moveTo>
                    <a:pt x="76" y="84"/>
                  </a:moveTo>
                  <a:cubicBezTo>
                    <a:pt x="76" y="83"/>
                    <a:pt x="76" y="81"/>
                    <a:pt x="75" y="80"/>
                  </a:cubicBezTo>
                  <a:cubicBezTo>
                    <a:pt x="71" y="65"/>
                    <a:pt x="52" y="57"/>
                    <a:pt x="46" y="42"/>
                  </a:cubicBezTo>
                  <a:cubicBezTo>
                    <a:pt x="40" y="27"/>
                    <a:pt x="43" y="16"/>
                    <a:pt x="34" y="6"/>
                  </a:cubicBezTo>
                  <a:cubicBezTo>
                    <a:pt x="34" y="6"/>
                    <a:pt x="34" y="5"/>
                    <a:pt x="34" y="5"/>
                  </a:cubicBezTo>
                  <a:cubicBezTo>
                    <a:pt x="35" y="3"/>
                    <a:pt x="32" y="2"/>
                    <a:pt x="31" y="3"/>
                  </a:cubicBezTo>
                  <a:cubicBezTo>
                    <a:pt x="30" y="2"/>
                    <a:pt x="29" y="1"/>
                    <a:pt x="27" y="0"/>
                  </a:cubicBezTo>
                  <a:cubicBezTo>
                    <a:pt x="27" y="0"/>
                    <a:pt x="25" y="0"/>
                    <a:pt x="25" y="1"/>
                  </a:cubicBezTo>
                  <a:cubicBezTo>
                    <a:pt x="14" y="18"/>
                    <a:pt x="9" y="36"/>
                    <a:pt x="2" y="55"/>
                  </a:cubicBezTo>
                  <a:cubicBezTo>
                    <a:pt x="2" y="56"/>
                    <a:pt x="2" y="56"/>
                    <a:pt x="2" y="56"/>
                  </a:cubicBezTo>
                  <a:cubicBezTo>
                    <a:pt x="2" y="57"/>
                    <a:pt x="2" y="57"/>
                    <a:pt x="1" y="58"/>
                  </a:cubicBezTo>
                  <a:cubicBezTo>
                    <a:pt x="0" y="59"/>
                    <a:pt x="3" y="61"/>
                    <a:pt x="4" y="60"/>
                  </a:cubicBezTo>
                  <a:cubicBezTo>
                    <a:pt x="4" y="60"/>
                    <a:pt x="4" y="59"/>
                    <a:pt x="5" y="59"/>
                  </a:cubicBezTo>
                  <a:cubicBezTo>
                    <a:pt x="12" y="68"/>
                    <a:pt x="13" y="80"/>
                    <a:pt x="23" y="87"/>
                  </a:cubicBezTo>
                  <a:cubicBezTo>
                    <a:pt x="23" y="87"/>
                    <a:pt x="28" y="89"/>
                    <a:pt x="30" y="91"/>
                  </a:cubicBezTo>
                  <a:cubicBezTo>
                    <a:pt x="30" y="92"/>
                    <a:pt x="29" y="92"/>
                    <a:pt x="29" y="93"/>
                  </a:cubicBezTo>
                  <a:cubicBezTo>
                    <a:pt x="27" y="95"/>
                    <a:pt x="30" y="96"/>
                    <a:pt x="31" y="96"/>
                  </a:cubicBezTo>
                  <a:cubicBezTo>
                    <a:pt x="29" y="102"/>
                    <a:pt x="27" y="108"/>
                    <a:pt x="25" y="114"/>
                  </a:cubicBezTo>
                  <a:cubicBezTo>
                    <a:pt x="25" y="115"/>
                    <a:pt x="25" y="115"/>
                    <a:pt x="25" y="115"/>
                  </a:cubicBezTo>
                  <a:cubicBezTo>
                    <a:pt x="24" y="115"/>
                    <a:pt x="24" y="116"/>
                    <a:pt x="23" y="117"/>
                  </a:cubicBezTo>
                  <a:cubicBezTo>
                    <a:pt x="22" y="119"/>
                    <a:pt x="23" y="120"/>
                    <a:pt x="24" y="120"/>
                  </a:cubicBezTo>
                  <a:cubicBezTo>
                    <a:pt x="24" y="134"/>
                    <a:pt x="39" y="133"/>
                    <a:pt x="51" y="131"/>
                  </a:cubicBezTo>
                  <a:cubicBezTo>
                    <a:pt x="53" y="130"/>
                    <a:pt x="52" y="129"/>
                    <a:pt x="51" y="129"/>
                  </a:cubicBezTo>
                  <a:cubicBezTo>
                    <a:pt x="45" y="130"/>
                    <a:pt x="41" y="130"/>
                    <a:pt x="38" y="129"/>
                  </a:cubicBezTo>
                  <a:cubicBezTo>
                    <a:pt x="38" y="129"/>
                    <a:pt x="38" y="129"/>
                    <a:pt x="39" y="129"/>
                  </a:cubicBezTo>
                  <a:cubicBezTo>
                    <a:pt x="43" y="123"/>
                    <a:pt x="48" y="118"/>
                    <a:pt x="53" y="113"/>
                  </a:cubicBezTo>
                  <a:cubicBezTo>
                    <a:pt x="52" y="115"/>
                    <a:pt x="51" y="116"/>
                    <a:pt x="50" y="118"/>
                  </a:cubicBezTo>
                  <a:cubicBezTo>
                    <a:pt x="48" y="120"/>
                    <a:pt x="51" y="122"/>
                    <a:pt x="53" y="121"/>
                  </a:cubicBezTo>
                  <a:cubicBezTo>
                    <a:pt x="61" y="114"/>
                    <a:pt x="67" y="105"/>
                    <a:pt x="75" y="99"/>
                  </a:cubicBezTo>
                  <a:cubicBezTo>
                    <a:pt x="71" y="113"/>
                    <a:pt x="56" y="125"/>
                    <a:pt x="42" y="126"/>
                  </a:cubicBezTo>
                  <a:cubicBezTo>
                    <a:pt x="40" y="126"/>
                    <a:pt x="40" y="130"/>
                    <a:pt x="42" y="129"/>
                  </a:cubicBezTo>
                  <a:cubicBezTo>
                    <a:pt x="65" y="127"/>
                    <a:pt x="79" y="110"/>
                    <a:pt x="77" y="89"/>
                  </a:cubicBezTo>
                  <a:cubicBezTo>
                    <a:pt x="78" y="89"/>
                    <a:pt x="78" y="88"/>
                    <a:pt x="79" y="87"/>
                  </a:cubicBezTo>
                  <a:cubicBezTo>
                    <a:pt x="80" y="86"/>
                    <a:pt x="78" y="84"/>
                    <a:pt x="76" y="84"/>
                  </a:cubicBezTo>
                  <a:close/>
                  <a:moveTo>
                    <a:pt x="54" y="107"/>
                  </a:moveTo>
                  <a:cubicBezTo>
                    <a:pt x="60" y="98"/>
                    <a:pt x="66" y="90"/>
                    <a:pt x="73" y="81"/>
                  </a:cubicBezTo>
                  <a:cubicBezTo>
                    <a:pt x="73" y="83"/>
                    <a:pt x="74" y="84"/>
                    <a:pt x="75" y="86"/>
                  </a:cubicBezTo>
                  <a:cubicBezTo>
                    <a:pt x="68" y="93"/>
                    <a:pt x="61" y="100"/>
                    <a:pt x="54" y="107"/>
                  </a:cubicBezTo>
                  <a:close/>
                  <a:moveTo>
                    <a:pt x="70" y="78"/>
                  </a:moveTo>
                  <a:cubicBezTo>
                    <a:pt x="70" y="78"/>
                    <a:pt x="70" y="78"/>
                    <a:pt x="70" y="78"/>
                  </a:cubicBezTo>
                  <a:cubicBezTo>
                    <a:pt x="65" y="84"/>
                    <a:pt x="59" y="90"/>
                    <a:pt x="53" y="96"/>
                  </a:cubicBezTo>
                  <a:cubicBezTo>
                    <a:pt x="52" y="96"/>
                    <a:pt x="52" y="97"/>
                    <a:pt x="51" y="98"/>
                  </a:cubicBezTo>
                  <a:cubicBezTo>
                    <a:pt x="57" y="90"/>
                    <a:pt x="62" y="83"/>
                    <a:pt x="66" y="74"/>
                  </a:cubicBezTo>
                  <a:cubicBezTo>
                    <a:pt x="67" y="74"/>
                    <a:pt x="67" y="75"/>
                    <a:pt x="68" y="75"/>
                  </a:cubicBezTo>
                  <a:cubicBezTo>
                    <a:pt x="69" y="76"/>
                    <a:pt x="70" y="77"/>
                    <a:pt x="70" y="78"/>
                  </a:cubicBezTo>
                  <a:close/>
                  <a:moveTo>
                    <a:pt x="35" y="87"/>
                  </a:moveTo>
                  <a:cubicBezTo>
                    <a:pt x="43" y="79"/>
                    <a:pt x="49" y="73"/>
                    <a:pt x="55" y="63"/>
                  </a:cubicBezTo>
                  <a:cubicBezTo>
                    <a:pt x="56" y="64"/>
                    <a:pt x="57" y="65"/>
                    <a:pt x="58" y="66"/>
                  </a:cubicBezTo>
                  <a:cubicBezTo>
                    <a:pt x="50" y="73"/>
                    <a:pt x="43" y="79"/>
                    <a:pt x="35" y="87"/>
                  </a:cubicBezTo>
                  <a:close/>
                  <a:moveTo>
                    <a:pt x="30" y="115"/>
                  </a:moveTo>
                  <a:cubicBezTo>
                    <a:pt x="40" y="103"/>
                    <a:pt x="55" y="90"/>
                    <a:pt x="60" y="78"/>
                  </a:cubicBezTo>
                  <a:cubicBezTo>
                    <a:pt x="54" y="93"/>
                    <a:pt x="40" y="105"/>
                    <a:pt x="30" y="118"/>
                  </a:cubicBezTo>
                  <a:cubicBezTo>
                    <a:pt x="30" y="117"/>
                    <a:pt x="30" y="116"/>
                    <a:pt x="30" y="115"/>
                  </a:cubicBezTo>
                  <a:close/>
                  <a:moveTo>
                    <a:pt x="52" y="60"/>
                  </a:moveTo>
                  <a:cubicBezTo>
                    <a:pt x="49" y="62"/>
                    <a:pt x="46" y="65"/>
                    <a:pt x="42" y="68"/>
                  </a:cubicBezTo>
                  <a:cubicBezTo>
                    <a:pt x="45" y="64"/>
                    <a:pt x="47" y="60"/>
                    <a:pt x="49" y="56"/>
                  </a:cubicBezTo>
                  <a:cubicBezTo>
                    <a:pt x="50" y="57"/>
                    <a:pt x="51" y="58"/>
                    <a:pt x="51" y="59"/>
                  </a:cubicBezTo>
                  <a:cubicBezTo>
                    <a:pt x="52" y="59"/>
                    <a:pt x="52" y="60"/>
                    <a:pt x="52" y="60"/>
                  </a:cubicBezTo>
                  <a:close/>
                  <a:moveTo>
                    <a:pt x="43" y="46"/>
                  </a:moveTo>
                  <a:cubicBezTo>
                    <a:pt x="34" y="52"/>
                    <a:pt x="27" y="58"/>
                    <a:pt x="20" y="66"/>
                  </a:cubicBezTo>
                  <a:cubicBezTo>
                    <a:pt x="25" y="61"/>
                    <a:pt x="35" y="46"/>
                    <a:pt x="41" y="36"/>
                  </a:cubicBezTo>
                  <a:cubicBezTo>
                    <a:pt x="41" y="36"/>
                    <a:pt x="41" y="36"/>
                    <a:pt x="41" y="35"/>
                  </a:cubicBezTo>
                  <a:cubicBezTo>
                    <a:pt x="42" y="39"/>
                    <a:pt x="43" y="42"/>
                    <a:pt x="44" y="46"/>
                  </a:cubicBezTo>
                  <a:cubicBezTo>
                    <a:pt x="44" y="46"/>
                    <a:pt x="43" y="46"/>
                    <a:pt x="43" y="46"/>
                  </a:cubicBezTo>
                  <a:close/>
                  <a:moveTo>
                    <a:pt x="41" y="35"/>
                  </a:moveTo>
                  <a:cubicBezTo>
                    <a:pt x="41" y="34"/>
                    <a:pt x="39" y="33"/>
                    <a:pt x="38" y="34"/>
                  </a:cubicBezTo>
                  <a:cubicBezTo>
                    <a:pt x="34" y="38"/>
                    <a:pt x="12" y="63"/>
                    <a:pt x="24" y="48"/>
                  </a:cubicBezTo>
                  <a:cubicBezTo>
                    <a:pt x="31" y="39"/>
                    <a:pt x="35" y="30"/>
                    <a:pt x="38" y="20"/>
                  </a:cubicBezTo>
                  <a:cubicBezTo>
                    <a:pt x="39" y="23"/>
                    <a:pt x="40" y="26"/>
                    <a:pt x="40" y="29"/>
                  </a:cubicBezTo>
                  <a:cubicBezTo>
                    <a:pt x="40" y="31"/>
                    <a:pt x="41" y="33"/>
                    <a:pt x="41" y="35"/>
                  </a:cubicBezTo>
                  <a:close/>
                  <a:moveTo>
                    <a:pt x="11" y="51"/>
                  </a:moveTo>
                  <a:cubicBezTo>
                    <a:pt x="11" y="51"/>
                    <a:pt x="11" y="50"/>
                    <a:pt x="11" y="50"/>
                  </a:cubicBezTo>
                  <a:cubicBezTo>
                    <a:pt x="11" y="49"/>
                    <a:pt x="12" y="48"/>
                    <a:pt x="13" y="47"/>
                  </a:cubicBezTo>
                  <a:cubicBezTo>
                    <a:pt x="18" y="39"/>
                    <a:pt x="22" y="32"/>
                    <a:pt x="26" y="24"/>
                  </a:cubicBezTo>
                  <a:cubicBezTo>
                    <a:pt x="29" y="20"/>
                    <a:pt x="32" y="16"/>
                    <a:pt x="35" y="12"/>
                  </a:cubicBezTo>
                  <a:cubicBezTo>
                    <a:pt x="36" y="13"/>
                    <a:pt x="36" y="15"/>
                    <a:pt x="37" y="17"/>
                  </a:cubicBezTo>
                  <a:cubicBezTo>
                    <a:pt x="37" y="17"/>
                    <a:pt x="36" y="17"/>
                    <a:pt x="36" y="18"/>
                  </a:cubicBezTo>
                  <a:cubicBezTo>
                    <a:pt x="30" y="26"/>
                    <a:pt x="24" y="34"/>
                    <a:pt x="18" y="42"/>
                  </a:cubicBezTo>
                  <a:cubicBezTo>
                    <a:pt x="17" y="43"/>
                    <a:pt x="13" y="48"/>
                    <a:pt x="11" y="51"/>
                  </a:cubicBezTo>
                  <a:close/>
                  <a:moveTo>
                    <a:pt x="27" y="10"/>
                  </a:moveTo>
                  <a:cubicBezTo>
                    <a:pt x="20" y="19"/>
                    <a:pt x="15" y="28"/>
                    <a:pt x="10" y="37"/>
                  </a:cubicBezTo>
                  <a:cubicBezTo>
                    <a:pt x="14" y="26"/>
                    <a:pt x="20" y="13"/>
                    <a:pt x="27" y="10"/>
                  </a:cubicBezTo>
                  <a:close/>
                  <a:moveTo>
                    <a:pt x="8" y="56"/>
                  </a:moveTo>
                  <a:cubicBezTo>
                    <a:pt x="14" y="51"/>
                    <a:pt x="20" y="45"/>
                    <a:pt x="25" y="38"/>
                  </a:cubicBezTo>
                  <a:cubicBezTo>
                    <a:pt x="28" y="35"/>
                    <a:pt x="38" y="15"/>
                    <a:pt x="30" y="32"/>
                  </a:cubicBezTo>
                  <a:cubicBezTo>
                    <a:pt x="26" y="42"/>
                    <a:pt x="18" y="50"/>
                    <a:pt x="12" y="57"/>
                  </a:cubicBezTo>
                  <a:cubicBezTo>
                    <a:pt x="10" y="59"/>
                    <a:pt x="12" y="61"/>
                    <a:pt x="14" y="60"/>
                  </a:cubicBezTo>
                  <a:cubicBezTo>
                    <a:pt x="21" y="54"/>
                    <a:pt x="28" y="48"/>
                    <a:pt x="35" y="41"/>
                  </a:cubicBezTo>
                  <a:cubicBezTo>
                    <a:pt x="28" y="48"/>
                    <a:pt x="21" y="59"/>
                    <a:pt x="16" y="69"/>
                  </a:cubicBezTo>
                  <a:cubicBezTo>
                    <a:pt x="14" y="66"/>
                    <a:pt x="12" y="62"/>
                    <a:pt x="9" y="58"/>
                  </a:cubicBezTo>
                  <a:cubicBezTo>
                    <a:pt x="8" y="58"/>
                    <a:pt x="8" y="57"/>
                    <a:pt x="8" y="56"/>
                  </a:cubicBezTo>
                  <a:close/>
                  <a:moveTo>
                    <a:pt x="18" y="74"/>
                  </a:moveTo>
                  <a:cubicBezTo>
                    <a:pt x="24" y="67"/>
                    <a:pt x="33" y="61"/>
                    <a:pt x="38" y="53"/>
                  </a:cubicBezTo>
                  <a:cubicBezTo>
                    <a:pt x="32" y="61"/>
                    <a:pt x="27" y="69"/>
                    <a:pt x="21" y="77"/>
                  </a:cubicBezTo>
                  <a:cubicBezTo>
                    <a:pt x="20" y="79"/>
                    <a:pt x="23" y="81"/>
                    <a:pt x="24" y="80"/>
                  </a:cubicBezTo>
                  <a:cubicBezTo>
                    <a:pt x="31" y="73"/>
                    <a:pt x="38" y="66"/>
                    <a:pt x="45" y="59"/>
                  </a:cubicBezTo>
                  <a:cubicBezTo>
                    <a:pt x="39" y="65"/>
                    <a:pt x="32" y="76"/>
                    <a:pt x="26" y="84"/>
                  </a:cubicBezTo>
                  <a:cubicBezTo>
                    <a:pt x="22" y="82"/>
                    <a:pt x="19" y="78"/>
                    <a:pt x="18" y="74"/>
                  </a:cubicBezTo>
                  <a:close/>
                  <a:moveTo>
                    <a:pt x="30" y="86"/>
                  </a:moveTo>
                  <a:cubicBezTo>
                    <a:pt x="36" y="80"/>
                    <a:pt x="45" y="74"/>
                    <a:pt x="49" y="67"/>
                  </a:cubicBezTo>
                  <a:cubicBezTo>
                    <a:pt x="44" y="74"/>
                    <a:pt x="39" y="80"/>
                    <a:pt x="33" y="87"/>
                  </a:cubicBezTo>
                  <a:cubicBezTo>
                    <a:pt x="32" y="87"/>
                    <a:pt x="31" y="86"/>
                    <a:pt x="30" y="86"/>
                  </a:cubicBezTo>
                  <a:close/>
                  <a:moveTo>
                    <a:pt x="37" y="90"/>
                  </a:moveTo>
                  <a:cubicBezTo>
                    <a:pt x="39" y="88"/>
                    <a:pt x="42" y="86"/>
                    <a:pt x="44" y="84"/>
                  </a:cubicBezTo>
                  <a:cubicBezTo>
                    <a:pt x="46" y="81"/>
                    <a:pt x="63" y="61"/>
                    <a:pt x="51" y="78"/>
                  </a:cubicBezTo>
                  <a:cubicBezTo>
                    <a:pt x="45" y="87"/>
                    <a:pt x="38" y="95"/>
                    <a:pt x="32" y="103"/>
                  </a:cubicBezTo>
                  <a:cubicBezTo>
                    <a:pt x="34" y="99"/>
                    <a:pt x="36" y="94"/>
                    <a:pt x="37" y="90"/>
                  </a:cubicBezTo>
                  <a:close/>
                  <a:moveTo>
                    <a:pt x="35" y="126"/>
                  </a:moveTo>
                  <a:cubicBezTo>
                    <a:pt x="35" y="127"/>
                    <a:pt x="35" y="127"/>
                    <a:pt x="35" y="128"/>
                  </a:cubicBezTo>
                  <a:cubicBezTo>
                    <a:pt x="33" y="126"/>
                    <a:pt x="31" y="125"/>
                    <a:pt x="31" y="123"/>
                  </a:cubicBezTo>
                  <a:cubicBezTo>
                    <a:pt x="31" y="123"/>
                    <a:pt x="32" y="122"/>
                    <a:pt x="32" y="122"/>
                  </a:cubicBezTo>
                  <a:cubicBezTo>
                    <a:pt x="39" y="115"/>
                    <a:pt x="46" y="108"/>
                    <a:pt x="53" y="101"/>
                  </a:cubicBezTo>
                  <a:cubicBezTo>
                    <a:pt x="47" y="110"/>
                    <a:pt x="41" y="118"/>
                    <a:pt x="35"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38"/>
            <p:cNvSpPr>
              <a:spLocks noEditPoints="1"/>
            </p:cNvSpPr>
            <p:nvPr/>
          </p:nvSpPr>
          <p:spPr bwMode="auto">
            <a:xfrm>
              <a:off x="4356100" y="2986088"/>
              <a:ext cx="231775" cy="188912"/>
            </a:xfrm>
            <a:custGeom>
              <a:avLst/>
              <a:gdLst>
                <a:gd name="T0" fmla="*/ 87 w 94"/>
                <a:gd name="T1" fmla="*/ 17 h 76"/>
                <a:gd name="T2" fmla="*/ 84 w 94"/>
                <a:gd name="T3" fmla="*/ 14 h 76"/>
                <a:gd name="T4" fmla="*/ 13 w 94"/>
                <a:gd name="T5" fmla="*/ 10 h 76"/>
                <a:gd name="T6" fmla="*/ 6 w 94"/>
                <a:gd name="T7" fmla="*/ 37 h 76"/>
                <a:gd name="T8" fmla="*/ 8 w 94"/>
                <a:gd name="T9" fmla="*/ 41 h 76"/>
                <a:gd name="T10" fmla="*/ 11 w 94"/>
                <a:gd name="T11" fmla="*/ 43 h 76"/>
                <a:gd name="T12" fmla="*/ 24 w 94"/>
                <a:gd name="T13" fmla="*/ 64 h 76"/>
                <a:gd name="T14" fmla="*/ 25 w 94"/>
                <a:gd name="T15" fmla="*/ 66 h 76"/>
                <a:gd name="T16" fmla="*/ 33 w 94"/>
                <a:gd name="T17" fmla="*/ 73 h 76"/>
                <a:gd name="T18" fmla="*/ 37 w 94"/>
                <a:gd name="T19" fmla="*/ 73 h 76"/>
                <a:gd name="T20" fmla="*/ 56 w 94"/>
                <a:gd name="T21" fmla="*/ 54 h 76"/>
                <a:gd name="T22" fmla="*/ 57 w 94"/>
                <a:gd name="T23" fmla="*/ 53 h 76"/>
                <a:gd name="T24" fmla="*/ 66 w 94"/>
                <a:gd name="T25" fmla="*/ 48 h 76"/>
                <a:gd name="T26" fmla="*/ 79 w 94"/>
                <a:gd name="T27" fmla="*/ 26 h 76"/>
                <a:gd name="T28" fmla="*/ 75 w 94"/>
                <a:gd name="T29" fmla="*/ 37 h 76"/>
                <a:gd name="T30" fmla="*/ 71 w 94"/>
                <a:gd name="T31" fmla="*/ 44 h 76"/>
                <a:gd name="T32" fmla="*/ 82 w 94"/>
                <a:gd name="T33" fmla="*/ 17 h 76"/>
                <a:gd name="T34" fmla="*/ 76 w 94"/>
                <a:gd name="T35" fmla="*/ 19 h 76"/>
                <a:gd name="T36" fmla="*/ 63 w 94"/>
                <a:gd name="T37" fmla="*/ 27 h 76"/>
                <a:gd name="T38" fmla="*/ 70 w 94"/>
                <a:gd name="T39" fmla="*/ 10 h 76"/>
                <a:gd name="T40" fmla="*/ 82 w 94"/>
                <a:gd name="T41" fmla="*/ 17 h 76"/>
                <a:gd name="T42" fmla="*/ 67 w 94"/>
                <a:gd name="T43" fmla="*/ 9 h 76"/>
                <a:gd name="T44" fmla="*/ 57 w 94"/>
                <a:gd name="T45" fmla="*/ 9 h 76"/>
                <a:gd name="T46" fmla="*/ 34 w 94"/>
                <a:gd name="T47" fmla="*/ 30 h 76"/>
                <a:gd name="T48" fmla="*/ 45 w 94"/>
                <a:gd name="T49" fmla="*/ 6 h 76"/>
                <a:gd name="T50" fmla="*/ 22 w 94"/>
                <a:gd name="T51" fmla="*/ 53 h 76"/>
                <a:gd name="T52" fmla="*/ 26 w 94"/>
                <a:gd name="T53" fmla="*/ 60 h 76"/>
                <a:gd name="T54" fmla="*/ 43 w 94"/>
                <a:gd name="T55" fmla="*/ 6 h 76"/>
                <a:gd name="T56" fmla="*/ 18 w 94"/>
                <a:gd name="T57" fmla="*/ 37 h 76"/>
                <a:gd name="T58" fmla="*/ 35 w 94"/>
                <a:gd name="T59" fmla="*/ 6 h 76"/>
                <a:gd name="T60" fmla="*/ 22 w 94"/>
                <a:gd name="T61" fmla="*/ 10 h 76"/>
                <a:gd name="T62" fmla="*/ 16 w 94"/>
                <a:gd name="T63" fmla="*/ 24 h 76"/>
                <a:gd name="T64" fmla="*/ 22 w 94"/>
                <a:gd name="T65" fmla="*/ 10 h 76"/>
                <a:gd name="T66" fmla="*/ 17 w 94"/>
                <a:gd name="T67" fmla="*/ 12 h 76"/>
                <a:gd name="T68" fmla="*/ 7 w 94"/>
                <a:gd name="T69" fmla="*/ 24 h 76"/>
                <a:gd name="T70" fmla="*/ 7 w 94"/>
                <a:gd name="T71" fmla="*/ 26 h 76"/>
                <a:gd name="T72" fmla="*/ 15 w 94"/>
                <a:gd name="T73" fmla="*/ 20 h 76"/>
                <a:gd name="T74" fmla="*/ 7 w 94"/>
                <a:gd name="T75" fmla="*/ 26 h 76"/>
                <a:gd name="T76" fmla="*/ 20 w 94"/>
                <a:gd name="T77" fmla="*/ 23 h 76"/>
                <a:gd name="T78" fmla="*/ 28 w 94"/>
                <a:gd name="T79" fmla="*/ 15 h 76"/>
                <a:gd name="T80" fmla="*/ 11 w 94"/>
                <a:gd name="T81" fmla="*/ 36 h 76"/>
                <a:gd name="T82" fmla="*/ 17 w 94"/>
                <a:gd name="T83" fmla="*/ 44 h 76"/>
                <a:gd name="T84" fmla="*/ 20 w 94"/>
                <a:gd name="T85" fmla="*/ 50 h 76"/>
                <a:gd name="T86" fmla="*/ 28 w 94"/>
                <a:gd name="T87" fmla="*/ 64 h 76"/>
                <a:gd name="T88" fmla="*/ 51 w 94"/>
                <a:gd name="T89" fmla="*/ 42 h 76"/>
                <a:gd name="T90" fmla="*/ 28 w 94"/>
                <a:gd name="T91" fmla="*/ 64 h 76"/>
                <a:gd name="T92" fmla="*/ 42 w 94"/>
                <a:gd name="T93" fmla="*/ 65 h 76"/>
                <a:gd name="T94" fmla="*/ 66 w 94"/>
                <a:gd name="T95" fmla="*/ 30 h 76"/>
                <a:gd name="T96" fmla="*/ 54 w 94"/>
                <a:gd name="T97" fmla="*/ 53 h 76"/>
                <a:gd name="T98" fmla="*/ 81 w 94"/>
                <a:gd name="T99" fmla="*/ 33 h 76"/>
                <a:gd name="T100" fmla="*/ 85 w 94"/>
                <a:gd name="T101"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6">
                  <a:moveTo>
                    <a:pt x="89" y="21"/>
                  </a:moveTo>
                  <a:cubicBezTo>
                    <a:pt x="88" y="20"/>
                    <a:pt x="88" y="18"/>
                    <a:pt x="87" y="17"/>
                  </a:cubicBezTo>
                  <a:cubicBezTo>
                    <a:pt x="87" y="17"/>
                    <a:pt x="87" y="17"/>
                    <a:pt x="87" y="16"/>
                  </a:cubicBezTo>
                  <a:cubicBezTo>
                    <a:pt x="88" y="15"/>
                    <a:pt x="85" y="13"/>
                    <a:pt x="84" y="14"/>
                  </a:cubicBezTo>
                  <a:cubicBezTo>
                    <a:pt x="77" y="8"/>
                    <a:pt x="66" y="5"/>
                    <a:pt x="57" y="4"/>
                  </a:cubicBezTo>
                  <a:cubicBezTo>
                    <a:pt x="41" y="0"/>
                    <a:pt x="28" y="3"/>
                    <a:pt x="13" y="10"/>
                  </a:cubicBezTo>
                  <a:cubicBezTo>
                    <a:pt x="0" y="17"/>
                    <a:pt x="3" y="23"/>
                    <a:pt x="5" y="36"/>
                  </a:cubicBezTo>
                  <a:cubicBezTo>
                    <a:pt x="5" y="37"/>
                    <a:pt x="6" y="37"/>
                    <a:pt x="6" y="37"/>
                  </a:cubicBezTo>
                  <a:cubicBezTo>
                    <a:pt x="6" y="38"/>
                    <a:pt x="6" y="39"/>
                    <a:pt x="5" y="39"/>
                  </a:cubicBezTo>
                  <a:cubicBezTo>
                    <a:pt x="5" y="41"/>
                    <a:pt x="7" y="43"/>
                    <a:pt x="8" y="41"/>
                  </a:cubicBezTo>
                  <a:cubicBezTo>
                    <a:pt x="8" y="40"/>
                    <a:pt x="8" y="40"/>
                    <a:pt x="9" y="40"/>
                  </a:cubicBezTo>
                  <a:cubicBezTo>
                    <a:pt x="9" y="41"/>
                    <a:pt x="10" y="42"/>
                    <a:pt x="11" y="43"/>
                  </a:cubicBezTo>
                  <a:cubicBezTo>
                    <a:pt x="14" y="47"/>
                    <a:pt x="16" y="51"/>
                    <a:pt x="18" y="55"/>
                  </a:cubicBezTo>
                  <a:cubicBezTo>
                    <a:pt x="20" y="58"/>
                    <a:pt x="22" y="61"/>
                    <a:pt x="24" y="64"/>
                  </a:cubicBezTo>
                  <a:cubicBezTo>
                    <a:pt x="24" y="64"/>
                    <a:pt x="24" y="64"/>
                    <a:pt x="24" y="64"/>
                  </a:cubicBezTo>
                  <a:cubicBezTo>
                    <a:pt x="23" y="65"/>
                    <a:pt x="24" y="66"/>
                    <a:pt x="25" y="66"/>
                  </a:cubicBezTo>
                  <a:cubicBezTo>
                    <a:pt x="27" y="68"/>
                    <a:pt x="28" y="70"/>
                    <a:pt x="30" y="72"/>
                  </a:cubicBezTo>
                  <a:cubicBezTo>
                    <a:pt x="30" y="73"/>
                    <a:pt x="31" y="73"/>
                    <a:pt x="33" y="73"/>
                  </a:cubicBezTo>
                  <a:cubicBezTo>
                    <a:pt x="33" y="75"/>
                    <a:pt x="35" y="76"/>
                    <a:pt x="36" y="74"/>
                  </a:cubicBezTo>
                  <a:cubicBezTo>
                    <a:pt x="36" y="74"/>
                    <a:pt x="37" y="73"/>
                    <a:pt x="37" y="73"/>
                  </a:cubicBezTo>
                  <a:cubicBezTo>
                    <a:pt x="38" y="72"/>
                    <a:pt x="39" y="71"/>
                    <a:pt x="40" y="71"/>
                  </a:cubicBezTo>
                  <a:cubicBezTo>
                    <a:pt x="46" y="66"/>
                    <a:pt x="50" y="59"/>
                    <a:pt x="56" y="54"/>
                  </a:cubicBezTo>
                  <a:cubicBezTo>
                    <a:pt x="56" y="54"/>
                    <a:pt x="56" y="54"/>
                    <a:pt x="57" y="54"/>
                  </a:cubicBezTo>
                  <a:cubicBezTo>
                    <a:pt x="57" y="54"/>
                    <a:pt x="57" y="54"/>
                    <a:pt x="57" y="53"/>
                  </a:cubicBezTo>
                  <a:cubicBezTo>
                    <a:pt x="59" y="52"/>
                    <a:pt x="62" y="50"/>
                    <a:pt x="66" y="50"/>
                  </a:cubicBezTo>
                  <a:cubicBezTo>
                    <a:pt x="66" y="49"/>
                    <a:pt x="66" y="48"/>
                    <a:pt x="66" y="48"/>
                  </a:cubicBezTo>
                  <a:cubicBezTo>
                    <a:pt x="64" y="48"/>
                    <a:pt x="62" y="49"/>
                    <a:pt x="60" y="49"/>
                  </a:cubicBezTo>
                  <a:cubicBezTo>
                    <a:pt x="67" y="41"/>
                    <a:pt x="73" y="33"/>
                    <a:pt x="79" y="26"/>
                  </a:cubicBezTo>
                  <a:cubicBezTo>
                    <a:pt x="78" y="29"/>
                    <a:pt x="76" y="32"/>
                    <a:pt x="75" y="35"/>
                  </a:cubicBezTo>
                  <a:cubicBezTo>
                    <a:pt x="74" y="36"/>
                    <a:pt x="75" y="37"/>
                    <a:pt x="75" y="37"/>
                  </a:cubicBezTo>
                  <a:cubicBezTo>
                    <a:pt x="73" y="39"/>
                    <a:pt x="71" y="40"/>
                    <a:pt x="69" y="41"/>
                  </a:cubicBezTo>
                  <a:cubicBezTo>
                    <a:pt x="67" y="42"/>
                    <a:pt x="69" y="45"/>
                    <a:pt x="71" y="44"/>
                  </a:cubicBezTo>
                  <a:cubicBezTo>
                    <a:pt x="79" y="40"/>
                    <a:pt x="94" y="32"/>
                    <a:pt x="89" y="21"/>
                  </a:cubicBezTo>
                  <a:close/>
                  <a:moveTo>
                    <a:pt x="82" y="17"/>
                  </a:moveTo>
                  <a:cubicBezTo>
                    <a:pt x="77" y="22"/>
                    <a:pt x="72" y="28"/>
                    <a:pt x="68" y="34"/>
                  </a:cubicBezTo>
                  <a:cubicBezTo>
                    <a:pt x="70" y="29"/>
                    <a:pt x="73" y="24"/>
                    <a:pt x="76" y="19"/>
                  </a:cubicBezTo>
                  <a:cubicBezTo>
                    <a:pt x="76" y="17"/>
                    <a:pt x="74" y="15"/>
                    <a:pt x="73" y="17"/>
                  </a:cubicBezTo>
                  <a:cubicBezTo>
                    <a:pt x="69" y="20"/>
                    <a:pt x="66" y="23"/>
                    <a:pt x="63" y="27"/>
                  </a:cubicBezTo>
                  <a:cubicBezTo>
                    <a:pt x="66" y="22"/>
                    <a:pt x="68" y="16"/>
                    <a:pt x="70" y="11"/>
                  </a:cubicBezTo>
                  <a:cubicBezTo>
                    <a:pt x="70" y="11"/>
                    <a:pt x="70" y="11"/>
                    <a:pt x="70" y="10"/>
                  </a:cubicBezTo>
                  <a:cubicBezTo>
                    <a:pt x="74" y="12"/>
                    <a:pt x="77" y="14"/>
                    <a:pt x="80" y="16"/>
                  </a:cubicBezTo>
                  <a:cubicBezTo>
                    <a:pt x="81" y="16"/>
                    <a:pt x="81" y="16"/>
                    <a:pt x="82" y="17"/>
                  </a:cubicBezTo>
                  <a:close/>
                  <a:moveTo>
                    <a:pt x="49" y="6"/>
                  </a:moveTo>
                  <a:cubicBezTo>
                    <a:pt x="55" y="6"/>
                    <a:pt x="61" y="7"/>
                    <a:pt x="67" y="9"/>
                  </a:cubicBezTo>
                  <a:cubicBezTo>
                    <a:pt x="57" y="19"/>
                    <a:pt x="48" y="30"/>
                    <a:pt x="39" y="41"/>
                  </a:cubicBezTo>
                  <a:cubicBezTo>
                    <a:pt x="45" y="31"/>
                    <a:pt x="51" y="20"/>
                    <a:pt x="57" y="9"/>
                  </a:cubicBezTo>
                  <a:cubicBezTo>
                    <a:pt x="58" y="7"/>
                    <a:pt x="55" y="5"/>
                    <a:pt x="54" y="7"/>
                  </a:cubicBezTo>
                  <a:cubicBezTo>
                    <a:pt x="47" y="14"/>
                    <a:pt x="41" y="22"/>
                    <a:pt x="34" y="30"/>
                  </a:cubicBezTo>
                  <a:cubicBezTo>
                    <a:pt x="38" y="23"/>
                    <a:pt x="42" y="15"/>
                    <a:pt x="46" y="8"/>
                  </a:cubicBezTo>
                  <a:cubicBezTo>
                    <a:pt x="46" y="7"/>
                    <a:pt x="46" y="6"/>
                    <a:pt x="45" y="6"/>
                  </a:cubicBezTo>
                  <a:cubicBezTo>
                    <a:pt x="46" y="6"/>
                    <a:pt x="48" y="6"/>
                    <a:pt x="49" y="6"/>
                  </a:cubicBezTo>
                  <a:close/>
                  <a:moveTo>
                    <a:pt x="22" y="53"/>
                  </a:moveTo>
                  <a:cubicBezTo>
                    <a:pt x="30" y="41"/>
                    <a:pt x="38" y="30"/>
                    <a:pt x="48" y="19"/>
                  </a:cubicBezTo>
                  <a:cubicBezTo>
                    <a:pt x="40" y="32"/>
                    <a:pt x="32" y="46"/>
                    <a:pt x="26" y="60"/>
                  </a:cubicBezTo>
                  <a:cubicBezTo>
                    <a:pt x="24" y="58"/>
                    <a:pt x="23" y="56"/>
                    <a:pt x="22" y="53"/>
                  </a:cubicBezTo>
                  <a:close/>
                  <a:moveTo>
                    <a:pt x="43" y="6"/>
                  </a:moveTo>
                  <a:cubicBezTo>
                    <a:pt x="43" y="6"/>
                    <a:pt x="43" y="6"/>
                    <a:pt x="43" y="6"/>
                  </a:cubicBezTo>
                  <a:cubicBezTo>
                    <a:pt x="33" y="15"/>
                    <a:pt x="26" y="27"/>
                    <a:pt x="18" y="37"/>
                  </a:cubicBezTo>
                  <a:cubicBezTo>
                    <a:pt x="25" y="28"/>
                    <a:pt x="30" y="18"/>
                    <a:pt x="35" y="7"/>
                  </a:cubicBezTo>
                  <a:cubicBezTo>
                    <a:pt x="35" y="7"/>
                    <a:pt x="35" y="7"/>
                    <a:pt x="35" y="6"/>
                  </a:cubicBezTo>
                  <a:cubicBezTo>
                    <a:pt x="37" y="6"/>
                    <a:pt x="40" y="6"/>
                    <a:pt x="43" y="6"/>
                  </a:cubicBezTo>
                  <a:close/>
                  <a:moveTo>
                    <a:pt x="22" y="10"/>
                  </a:moveTo>
                  <a:cubicBezTo>
                    <a:pt x="25" y="9"/>
                    <a:pt x="28" y="8"/>
                    <a:pt x="31" y="7"/>
                  </a:cubicBezTo>
                  <a:cubicBezTo>
                    <a:pt x="26" y="12"/>
                    <a:pt x="21" y="18"/>
                    <a:pt x="16" y="24"/>
                  </a:cubicBezTo>
                  <a:cubicBezTo>
                    <a:pt x="18" y="20"/>
                    <a:pt x="20" y="15"/>
                    <a:pt x="22" y="11"/>
                  </a:cubicBezTo>
                  <a:cubicBezTo>
                    <a:pt x="22" y="11"/>
                    <a:pt x="22" y="10"/>
                    <a:pt x="22" y="10"/>
                  </a:cubicBezTo>
                  <a:close/>
                  <a:moveTo>
                    <a:pt x="15" y="13"/>
                  </a:moveTo>
                  <a:cubicBezTo>
                    <a:pt x="16" y="13"/>
                    <a:pt x="17" y="13"/>
                    <a:pt x="17" y="12"/>
                  </a:cubicBezTo>
                  <a:cubicBezTo>
                    <a:pt x="13" y="16"/>
                    <a:pt x="10" y="20"/>
                    <a:pt x="7" y="24"/>
                  </a:cubicBezTo>
                  <a:cubicBezTo>
                    <a:pt x="7" y="24"/>
                    <a:pt x="7" y="24"/>
                    <a:pt x="7" y="24"/>
                  </a:cubicBezTo>
                  <a:cubicBezTo>
                    <a:pt x="5" y="18"/>
                    <a:pt x="10" y="16"/>
                    <a:pt x="15" y="13"/>
                  </a:cubicBezTo>
                  <a:close/>
                  <a:moveTo>
                    <a:pt x="7" y="26"/>
                  </a:moveTo>
                  <a:cubicBezTo>
                    <a:pt x="7" y="26"/>
                    <a:pt x="7" y="26"/>
                    <a:pt x="7" y="26"/>
                  </a:cubicBezTo>
                  <a:cubicBezTo>
                    <a:pt x="7" y="27"/>
                    <a:pt x="23" y="5"/>
                    <a:pt x="15" y="20"/>
                  </a:cubicBezTo>
                  <a:cubicBezTo>
                    <a:pt x="13" y="24"/>
                    <a:pt x="11" y="29"/>
                    <a:pt x="8" y="33"/>
                  </a:cubicBezTo>
                  <a:cubicBezTo>
                    <a:pt x="8" y="31"/>
                    <a:pt x="8" y="28"/>
                    <a:pt x="7" y="26"/>
                  </a:cubicBezTo>
                  <a:close/>
                  <a:moveTo>
                    <a:pt x="11" y="36"/>
                  </a:moveTo>
                  <a:cubicBezTo>
                    <a:pt x="13" y="32"/>
                    <a:pt x="16" y="28"/>
                    <a:pt x="20" y="23"/>
                  </a:cubicBezTo>
                  <a:cubicBezTo>
                    <a:pt x="22" y="21"/>
                    <a:pt x="24" y="18"/>
                    <a:pt x="27" y="16"/>
                  </a:cubicBezTo>
                  <a:cubicBezTo>
                    <a:pt x="31" y="11"/>
                    <a:pt x="32" y="11"/>
                    <a:pt x="28" y="15"/>
                  </a:cubicBezTo>
                  <a:cubicBezTo>
                    <a:pt x="23" y="24"/>
                    <a:pt x="18" y="32"/>
                    <a:pt x="14" y="41"/>
                  </a:cubicBezTo>
                  <a:cubicBezTo>
                    <a:pt x="13" y="40"/>
                    <a:pt x="12" y="38"/>
                    <a:pt x="11" y="36"/>
                  </a:cubicBezTo>
                  <a:close/>
                  <a:moveTo>
                    <a:pt x="16" y="44"/>
                  </a:moveTo>
                  <a:cubicBezTo>
                    <a:pt x="16" y="44"/>
                    <a:pt x="16" y="44"/>
                    <a:pt x="17" y="44"/>
                  </a:cubicBezTo>
                  <a:cubicBezTo>
                    <a:pt x="24" y="35"/>
                    <a:pt x="30" y="25"/>
                    <a:pt x="38" y="16"/>
                  </a:cubicBezTo>
                  <a:cubicBezTo>
                    <a:pt x="32" y="28"/>
                    <a:pt x="26" y="39"/>
                    <a:pt x="20" y="50"/>
                  </a:cubicBezTo>
                  <a:cubicBezTo>
                    <a:pt x="18" y="48"/>
                    <a:pt x="17" y="46"/>
                    <a:pt x="16" y="44"/>
                  </a:cubicBezTo>
                  <a:close/>
                  <a:moveTo>
                    <a:pt x="28" y="64"/>
                  </a:moveTo>
                  <a:cubicBezTo>
                    <a:pt x="38" y="47"/>
                    <a:pt x="50" y="33"/>
                    <a:pt x="63" y="19"/>
                  </a:cubicBezTo>
                  <a:cubicBezTo>
                    <a:pt x="59" y="27"/>
                    <a:pt x="55" y="35"/>
                    <a:pt x="51" y="42"/>
                  </a:cubicBezTo>
                  <a:cubicBezTo>
                    <a:pt x="45" y="51"/>
                    <a:pt x="39" y="60"/>
                    <a:pt x="34" y="70"/>
                  </a:cubicBezTo>
                  <a:cubicBezTo>
                    <a:pt x="31" y="70"/>
                    <a:pt x="29" y="66"/>
                    <a:pt x="28" y="64"/>
                  </a:cubicBezTo>
                  <a:close/>
                  <a:moveTo>
                    <a:pt x="48" y="58"/>
                  </a:moveTo>
                  <a:cubicBezTo>
                    <a:pt x="46" y="60"/>
                    <a:pt x="44" y="62"/>
                    <a:pt x="42" y="65"/>
                  </a:cubicBezTo>
                  <a:cubicBezTo>
                    <a:pt x="46" y="58"/>
                    <a:pt x="50" y="52"/>
                    <a:pt x="54" y="45"/>
                  </a:cubicBezTo>
                  <a:cubicBezTo>
                    <a:pt x="57" y="40"/>
                    <a:pt x="61" y="34"/>
                    <a:pt x="66" y="30"/>
                  </a:cubicBezTo>
                  <a:cubicBezTo>
                    <a:pt x="62" y="37"/>
                    <a:pt x="57" y="44"/>
                    <a:pt x="54" y="51"/>
                  </a:cubicBezTo>
                  <a:cubicBezTo>
                    <a:pt x="53" y="52"/>
                    <a:pt x="53" y="52"/>
                    <a:pt x="54" y="53"/>
                  </a:cubicBezTo>
                  <a:cubicBezTo>
                    <a:pt x="52" y="54"/>
                    <a:pt x="50" y="56"/>
                    <a:pt x="48" y="58"/>
                  </a:cubicBezTo>
                  <a:close/>
                  <a:moveTo>
                    <a:pt x="81" y="33"/>
                  </a:moveTo>
                  <a:cubicBezTo>
                    <a:pt x="82" y="32"/>
                    <a:pt x="81" y="31"/>
                    <a:pt x="81" y="31"/>
                  </a:cubicBezTo>
                  <a:cubicBezTo>
                    <a:pt x="82" y="28"/>
                    <a:pt x="84" y="24"/>
                    <a:pt x="85" y="21"/>
                  </a:cubicBezTo>
                  <a:cubicBezTo>
                    <a:pt x="88" y="25"/>
                    <a:pt x="85" y="29"/>
                    <a:pt x="81"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39"/>
            <p:cNvSpPr>
              <a:spLocks noEditPoints="1"/>
            </p:cNvSpPr>
            <p:nvPr/>
          </p:nvSpPr>
          <p:spPr bwMode="auto">
            <a:xfrm>
              <a:off x="4676775" y="2820988"/>
              <a:ext cx="914400" cy="1193800"/>
            </a:xfrm>
            <a:custGeom>
              <a:avLst/>
              <a:gdLst>
                <a:gd name="T0" fmla="*/ 365 w 370"/>
                <a:gd name="T1" fmla="*/ 2 h 483"/>
                <a:gd name="T2" fmla="*/ 273 w 370"/>
                <a:gd name="T3" fmla="*/ 117 h 483"/>
                <a:gd name="T4" fmla="*/ 175 w 370"/>
                <a:gd name="T5" fmla="*/ 243 h 483"/>
                <a:gd name="T6" fmla="*/ 83 w 370"/>
                <a:gd name="T7" fmla="*/ 382 h 483"/>
                <a:gd name="T8" fmla="*/ 23 w 370"/>
                <a:gd name="T9" fmla="*/ 460 h 483"/>
                <a:gd name="T10" fmla="*/ 59 w 370"/>
                <a:gd name="T11" fmla="*/ 402 h 483"/>
                <a:gd name="T12" fmla="*/ 56 w 370"/>
                <a:gd name="T13" fmla="*/ 400 h 483"/>
                <a:gd name="T14" fmla="*/ 14 w 370"/>
                <a:gd name="T15" fmla="*/ 451 h 483"/>
                <a:gd name="T16" fmla="*/ 46 w 370"/>
                <a:gd name="T17" fmla="*/ 400 h 483"/>
                <a:gd name="T18" fmla="*/ 46 w 370"/>
                <a:gd name="T19" fmla="*/ 399 h 483"/>
                <a:gd name="T20" fmla="*/ 68 w 370"/>
                <a:gd name="T21" fmla="*/ 398 h 483"/>
                <a:gd name="T22" fmla="*/ 69 w 370"/>
                <a:gd name="T23" fmla="*/ 396 h 483"/>
                <a:gd name="T24" fmla="*/ 35 w 370"/>
                <a:gd name="T25" fmla="*/ 401 h 483"/>
                <a:gd name="T26" fmla="*/ 36 w 370"/>
                <a:gd name="T27" fmla="*/ 399 h 483"/>
                <a:gd name="T28" fmla="*/ 34 w 370"/>
                <a:gd name="T29" fmla="*/ 397 h 483"/>
                <a:gd name="T30" fmla="*/ 28 w 370"/>
                <a:gd name="T31" fmla="*/ 403 h 483"/>
                <a:gd name="T32" fmla="*/ 25 w 370"/>
                <a:gd name="T33" fmla="*/ 401 h 483"/>
                <a:gd name="T34" fmla="*/ 24 w 370"/>
                <a:gd name="T35" fmla="*/ 402 h 483"/>
                <a:gd name="T36" fmla="*/ 21 w 370"/>
                <a:gd name="T37" fmla="*/ 402 h 483"/>
                <a:gd name="T38" fmla="*/ 2 w 370"/>
                <a:gd name="T39" fmla="*/ 419 h 483"/>
                <a:gd name="T40" fmla="*/ 5 w 370"/>
                <a:gd name="T41" fmla="*/ 422 h 483"/>
                <a:gd name="T42" fmla="*/ 12 w 370"/>
                <a:gd name="T43" fmla="*/ 417 h 483"/>
                <a:gd name="T44" fmla="*/ 10 w 370"/>
                <a:gd name="T45" fmla="*/ 423 h 483"/>
                <a:gd name="T46" fmla="*/ 3 w 370"/>
                <a:gd name="T47" fmla="*/ 439 h 483"/>
                <a:gd name="T48" fmla="*/ 0 w 370"/>
                <a:gd name="T49" fmla="*/ 445 h 483"/>
                <a:gd name="T50" fmla="*/ 2 w 370"/>
                <a:gd name="T51" fmla="*/ 447 h 483"/>
                <a:gd name="T52" fmla="*/ 5 w 370"/>
                <a:gd name="T53" fmla="*/ 459 h 483"/>
                <a:gd name="T54" fmla="*/ 2 w 370"/>
                <a:gd name="T55" fmla="*/ 464 h 483"/>
                <a:gd name="T56" fmla="*/ 5 w 370"/>
                <a:gd name="T57" fmla="*/ 466 h 483"/>
                <a:gd name="T58" fmla="*/ 7 w 370"/>
                <a:gd name="T59" fmla="*/ 463 h 483"/>
                <a:gd name="T60" fmla="*/ 14 w 370"/>
                <a:gd name="T61" fmla="*/ 470 h 483"/>
                <a:gd name="T62" fmla="*/ 12 w 370"/>
                <a:gd name="T63" fmla="*/ 473 h 483"/>
                <a:gd name="T64" fmla="*/ 15 w 370"/>
                <a:gd name="T65" fmla="*/ 475 h 483"/>
                <a:gd name="T66" fmla="*/ 17 w 370"/>
                <a:gd name="T67" fmla="*/ 473 h 483"/>
                <a:gd name="T68" fmla="*/ 25 w 370"/>
                <a:gd name="T69" fmla="*/ 477 h 483"/>
                <a:gd name="T70" fmla="*/ 61 w 370"/>
                <a:gd name="T71" fmla="*/ 474 h 483"/>
                <a:gd name="T72" fmla="*/ 100 w 370"/>
                <a:gd name="T73" fmla="*/ 454 h 483"/>
                <a:gd name="T74" fmla="*/ 109 w 370"/>
                <a:gd name="T75" fmla="*/ 455 h 483"/>
                <a:gd name="T76" fmla="*/ 98 w 370"/>
                <a:gd name="T77" fmla="*/ 449 h 483"/>
                <a:gd name="T78" fmla="*/ 78 w 370"/>
                <a:gd name="T79" fmla="*/ 461 h 483"/>
                <a:gd name="T80" fmla="*/ 38 w 370"/>
                <a:gd name="T81" fmla="*/ 476 h 483"/>
                <a:gd name="T82" fmla="*/ 19 w 370"/>
                <a:gd name="T83" fmla="*/ 471 h 483"/>
                <a:gd name="T84" fmla="*/ 169 w 370"/>
                <a:gd name="T85" fmla="*/ 259 h 483"/>
                <a:gd name="T86" fmla="*/ 275 w 370"/>
                <a:gd name="T87" fmla="*/ 120 h 483"/>
                <a:gd name="T88" fmla="*/ 368 w 370"/>
                <a:gd name="T89" fmla="*/ 4 h 483"/>
                <a:gd name="T90" fmla="*/ 365 w 370"/>
                <a:gd name="T91" fmla="*/ 2 h 483"/>
                <a:gd name="T92" fmla="*/ 41 w 370"/>
                <a:gd name="T93" fmla="*/ 401 h 483"/>
                <a:gd name="T94" fmla="*/ 27 w 370"/>
                <a:gd name="T95" fmla="*/ 418 h 483"/>
                <a:gd name="T96" fmla="*/ 18 w 370"/>
                <a:gd name="T97" fmla="*/ 428 h 483"/>
                <a:gd name="T98" fmla="*/ 33 w 370"/>
                <a:gd name="T99" fmla="*/ 404 h 483"/>
                <a:gd name="T100" fmla="*/ 41 w 370"/>
                <a:gd name="T101" fmla="*/ 401 h 483"/>
                <a:gd name="T102" fmla="*/ 6 w 370"/>
                <a:gd name="T103" fmla="*/ 445 h 483"/>
                <a:gd name="T104" fmla="*/ 29 w 370"/>
                <a:gd name="T105" fmla="*/ 421 h 483"/>
                <a:gd name="T106" fmla="*/ 27 w 370"/>
                <a:gd name="T107" fmla="*/ 424 h 483"/>
                <a:gd name="T108" fmla="*/ 7 w 370"/>
                <a:gd name="T109" fmla="*/ 455 h 483"/>
                <a:gd name="T110" fmla="*/ 6 w 370"/>
                <a:gd name="T111" fmla="*/ 445 h 483"/>
                <a:gd name="T112" fmla="*/ 10 w 370"/>
                <a:gd name="T113" fmla="*/ 461 h 483"/>
                <a:gd name="T114" fmla="*/ 47 w 370"/>
                <a:gd name="T115" fmla="*/ 415 h 483"/>
                <a:gd name="T116" fmla="*/ 15 w 370"/>
                <a:gd name="T117" fmla="*/ 467 h 483"/>
                <a:gd name="T118" fmla="*/ 10 w 370"/>
                <a:gd name="T119" fmla="*/ 461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70" h="482">
                  <a:moveTo>
                    <a:pt x="365" y="2"/>
                  </a:moveTo>
                  <a:cubicBezTo>
                    <a:pt x="330" y="35"/>
                    <a:pt x="303" y="79"/>
                    <a:pt x="273" y="117"/>
                  </a:cubicBezTo>
                  <a:cubicBezTo>
                    <a:pt x="239" y="158"/>
                    <a:pt x="205" y="200"/>
                    <a:pt x="175" y="243"/>
                  </a:cubicBezTo>
                  <a:cubicBezTo>
                    <a:pt x="143" y="289"/>
                    <a:pt x="114" y="337"/>
                    <a:pt x="83" y="382"/>
                  </a:cubicBezTo>
                  <a:cubicBezTo>
                    <a:pt x="65" y="410"/>
                    <a:pt x="45" y="435"/>
                    <a:pt x="23" y="460"/>
                  </a:cubicBezTo>
                  <a:cubicBezTo>
                    <a:pt x="37" y="444"/>
                    <a:pt x="47" y="421"/>
                    <a:pt x="59" y="402"/>
                  </a:cubicBezTo>
                  <a:cubicBezTo>
                    <a:pt x="60" y="401"/>
                    <a:pt x="57" y="399"/>
                    <a:pt x="56" y="400"/>
                  </a:cubicBezTo>
                  <a:cubicBezTo>
                    <a:pt x="40" y="417"/>
                    <a:pt x="28" y="434"/>
                    <a:pt x="14" y="451"/>
                  </a:cubicBezTo>
                  <a:cubicBezTo>
                    <a:pt x="24" y="438"/>
                    <a:pt x="36" y="417"/>
                    <a:pt x="46" y="400"/>
                  </a:cubicBezTo>
                  <a:cubicBezTo>
                    <a:pt x="46" y="400"/>
                    <a:pt x="46" y="400"/>
                    <a:pt x="46" y="399"/>
                  </a:cubicBezTo>
                  <a:cubicBezTo>
                    <a:pt x="54" y="397"/>
                    <a:pt x="61" y="397"/>
                    <a:pt x="68" y="398"/>
                  </a:cubicBezTo>
                  <a:cubicBezTo>
                    <a:pt x="69" y="398"/>
                    <a:pt x="70" y="397"/>
                    <a:pt x="69" y="396"/>
                  </a:cubicBezTo>
                  <a:cubicBezTo>
                    <a:pt x="57" y="394"/>
                    <a:pt x="46" y="396"/>
                    <a:pt x="35" y="401"/>
                  </a:cubicBezTo>
                  <a:cubicBezTo>
                    <a:pt x="36" y="400"/>
                    <a:pt x="36" y="400"/>
                    <a:pt x="36" y="399"/>
                  </a:cubicBezTo>
                  <a:cubicBezTo>
                    <a:pt x="37" y="397"/>
                    <a:pt x="35" y="396"/>
                    <a:pt x="34" y="397"/>
                  </a:cubicBezTo>
                  <a:cubicBezTo>
                    <a:pt x="31" y="399"/>
                    <a:pt x="29" y="401"/>
                    <a:pt x="28" y="403"/>
                  </a:cubicBezTo>
                  <a:cubicBezTo>
                    <a:pt x="28" y="401"/>
                    <a:pt x="26" y="400"/>
                    <a:pt x="25" y="401"/>
                  </a:cubicBezTo>
                  <a:cubicBezTo>
                    <a:pt x="25" y="401"/>
                    <a:pt x="24" y="402"/>
                    <a:pt x="24" y="402"/>
                  </a:cubicBezTo>
                  <a:cubicBezTo>
                    <a:pt x="23" y="402"/>
                    <a:pt x="22" y="402"/>
                    <a:pt x="21" y="402"/>
                  </a:cubicBezTo>
                  <a:cubicBezTo>
                    <a:pt x="15" y="408"/>
                    <a:pt x="9" y="414"/>
                    <a:pt x="2" y="419"/>
                  </a:cubicBezTo>
                  <a:cubicBezTo>
                    <a:pt x="1" y="420"/>
                    <a:pt x="3" y="423"/>
                    <a:pt x="5" y="422"/>
                  </a:cubicBezTo>
                  <a:cubicBezTo>
                    <a:pt x="8" y="420"/>
                    <a:pt x="11" y="418"/>
                    <a:pt x="12" y="417"/>
                  </a:cubicBezTo>
                  <a:cubicBezTo>
                    <a:pt x="12" y="419"/>
                    <a:pt x="11" y="421"/>
                    <a:pt x="10" y="423"/>
                  </a:cubicBezTo>
                  <a:cubicBezTo>
                    <a:pt x="7" y="428"/>
                    <a:pt x="4" y="433"/>
                    <a:pt x="3" y="439"/>
                  </a:cubicBezTo>
                  <a:cubicBezTo>
                    <a:pt x="2" y="441"/>
                    <a:pt x="1" y="443"/>
                    <a:pt x="0" y="445"/>
                  </a:cubicBezTo>
                  <a:cubicBezTo>
                    <a:pt x="0" y="446"/>
                    <a:pt x="1" y="448"/>
                    <a:pt x="2" y="447"/>
                  </a:cubicBezTo>
                  <a:cubicBezTo>
                    <a:pt x="3" y="451"/>
                    <a:pt x="3" y="455"/>
                    <a:pt x="5" y="459"/>
                  </a:cubicBezTo>
                  <a:cubicBezTo>
                    <a:pt x="4" y="461"/>
                    <a:pt x="3" y="462"/>
                    <a:pt x="2" y="464"/>
                  </a:cubicBezTo>
                  <a:cubicBezTo>
                    <a:pt x="1" y="465"/>
                    <a:pt x="4" y="467"/>
                    <a:pt x="5" y="466"/>
                  </a:cubicBezTo>
                  <a:cubicBezTo>
                    <a:pt x="6" y="465"/>
                    <a:pt x="7" y="464"/>
                    <a:pt x="7" y="463"/>
                  </a:cubicBezTo>
                  <a:cubicBezTo>
                    <a:pt x="9" y="466"/>
                    <a:pt x="11" y="468"/>
                    <a:pt x="14" y="470"/>
                  </a:cubicBezTo>
                  <a:cubicBezTo>
                    <a:pt x="13" y="471"/>
                    <a:pt x="13" y="472"/>
                    <a:pt x="12" y="473"/>
                  </a:cubicBezTo>
                  <a:cubicBezTo>
                    <a:pt x="11" y="474"/>
                    <a:pt x="14" y="476"/>
                    <a:pt x="15" y="475"/>
                  </a:cubicBezTo>
                  <a:cubicBezTo>
                    <a:pt x="16" y="474"/>
                    <a:pt x="16" y="473"/>
                    <a:pt x="17" y="473"/>
                  </a:cubicBezTo>
                  <a:cubicBezTo>
                    <a:pt x="19" y="474"/>
                    <a:pt x="22" y="476"/>
                    <a:pt x="25" y="477"/>
                  </a:cubicBezTo>
                  <a:cubicBezTo>
                    <a:pt x="36" y="483"/>
                    <a:pt x="50" y="478"/>
                    <a:pt x="61" y="474"/>
                  </a:cubicBezTo>
                  <a:cubicBezTo>
                    <a:pt x="68" y="471"/>
                    <a:pt x="93" y="450"/>
                    <a:pt x="100" y="454"/>
                  </a:cubicBezTo>
                  <a:cubicBezTo>
                    <a:pt x="103" y="456"/>
                    <a:pt x="106" y="456"/>
                    <a:pt x="109" y="455"/>
                  </a:cubicBezTo>
                  <a:cubicBezTo>
                    <a:pt x="105" y="454"/>
                    <a:pt x="100" y="449"/>
                    <a:pt x="98" y="449"/>
                  </a:cubicBezTo>
                  <a:cubicBezTo>
                    <a:pt x="90" y="449"/>
                    <a:pt x="84" y="458"/>
                    <a:pt x="78" y="461"/>
                  </a:cubicBezTo>
                  <a:cubicBezTo>
                    <a:pt x="65" y="469"/>
                    <a:pt x="52" y="475"/>
                    <a:pt x="38" y="476"/>
                  </a:cubicBezTo>
                  <a:cubicBezTo>
                    <a:pt x="30" y="477"/>
                    <a:pt x="24" y="475"/>
                    <a:pt x="19" y="471"/>
                  </a:cubicBezTo>
                  <a:cubicBezTo>
                    <a:pt x="77" y="406"/>
                    <a:pt x="121" y="331"/>
                    <a:pt x="169" y="259"/>
                  </a:cubicBezTo>
                  <a:cubicBezTo>
                    <a:pt x="201" y="210"/>
                    <a:pt x="239" y="165"/>
                    <a:pt x="275" y="120"/>
                  </a:cubicBezTo>
                  <a:cubicBezTo>
                    <a:pt x="305" y="83"/>
                    <a:pt x="333" y="37"/>
                    <a:pt x="368" y="4"/>
                  </a:cubicBezTo>
                  <a:cubicBezTo>
                    <a:pt x="370" y="3"/>
                    <a:pt x="367" y="0"/>
                    <a:pt x="365" y="2"/>
                  </a:cubicBezTo>
                  <a:close/>
                  <a:moveTo>
                    <a:pt x="41" y="401"/>
                  </a:moveTo>
                  <a:cubicBezTo>
                    <a:pt x="33" y="409"/>
                    <a:pt x="36" y="407"/>
                    <a:pt x="27" y="418"/>
                  </a:cubicBezTo>
                  <a:cubicBezTo>
                    <a:pt x="22" y="425"/>
                    <a:pt x="20" y="427"/>
                    <a:pt x="18" y="428"/>
                  </a:cubicBezTo>
                  <a:cubicBezTo>
                    <a:pt x="24" y="421"/>
                    <a:pt x="29" y="413"/>
                    <a:pt x="33" y="404"/>
                  </a:cubicBezTo>
                  <a:cubicBezTo>
                    <a:pt x="36" y="403"/>
                    <a:pt x="38" y="402"/>
                    <a:pt x="41" y="401"/>
                  </a:cubicBezTo>
                  <a:close/>
                  <a:moveTo>
                    <a:pt x="6" y="445"/>
                  </a:moveTo>
                  <a:cubicBezTo>
                    <a:pt x="15" y="438"/>
                    <a:pt x="22" y="431"/>
                    <a:pt x="29" y="421"/>
                  </a:cubicBezTo>
                  <a:cubicBezTo>
                    <a:pt x="29" y="422"/>
                    <a:pt x="28" y="423"/>
                    <a:pt x="27" y="424"/>
                  </a:cubicBezTo>
                  <a:cubicBezTo>
                    <a:pt x="20" y="435"/>
                    <a:pt x="14" y="445"/>
                    <a:pt x="7" y="455"/>
                  </a:cubicBezTo>
                  <a:cubicBezTo>
                    <a:pt x="6" y="452"/>
                    <a:pt x="6" y="448"/>
                    <a:pt x="6" y="445"/>
                  </a:cubicBezTo>
                  <a:close/>
                  <a:moveTo>
                    <a:pt x="10" y="461"/>
                  </a:moveTo>
                  <a:cubicBezTo>
                    <a:pt x="23" y="446"/>
                    <a:pt x="34" y="430"/>
                    <a:pt x="47" y="415"/>
                  </a:cubicBezTo>
                  <a:cubicBezTo>
                    <a:pt x="35" y="430"/>
                    <a:pt x="25" y="450"/>
                    <a:pt x="15" y="467"/>
                  </a:cubicBezTo>
                  <a:cubicBezTo>
                    <a:pt x="13" y="465"/>
                    <a:pt x="11" y="463"/>
                    <a:pt x="10" y="4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40"/>
            <p:cNvSpPr/>
            <p:nvPr/>
          </p:nvSpPr>
          <p:spPr bwMode="auto">
            <a:xfrm>
              <a:off x="4946650" y="3935413"/>
              <a:ext cx="9525" cy="12700"/>
            </a:xfrm>
            <a:custGeom>
              <a:avLst/>
              <a:gdLst>
                <a:gd name="T0" fmla="*/ 0 w 4"/>
                <a:gd name="T1" fmla="*/ 4 h 5"/>
                <a:gd name="T2" fmla="*/ 4 w 4"/>
                <a:gd name="T3" fmla="*/ 0 h 5"/>
                <a:gd name="T4" fmla="*/ 0 w 4"/>
                <a:gd name="T5" fmla="*/ 4 h 5"/>
              </a:gdLst>
              <a:ahLst/>
              <a:cxnLst>
                <a:cxn ang="0">
                  <a:pos x="T0" y="T1"/>
                </a:cxn>
                <a:cxn ang="0">
                  <a:pos x="T2" y="T3"/>
                </a:cxn>
                <a:cxn ang="0">
                  <a:pos x="T4" y="T5"/>
                </a:cxn>
              </a:cxnLst>
              <a:rect l="0" t="0" r="r" b="b"/>
              <a:pathLst>
                <a:path w="4" h="5">
                  <a:moveTo>
                    <a:pt x="0" y="4"/>
                  </a:moveTo>
                  <a:cubicBezTo>
                    <a:pt x="3" y="5"/>
                    <a:pt x="4" y="4"/>
                    <a:pt x="4" y="0"/>
                  </a:cubicBezTo>
                  <a:cubicBezTo>
                    <a:pt x="3" y="2"/>
                    <a:pt x="2" y="3"/>
                    <a:pt x="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41"/>
            <p:cNvSpPr/>
            <p:nvPr/>
          </p:nvSpPr>
          <p:spPr bwMode="auto">
            <a:xfrm>
              <a:off x="4929188" y="3832225"/>
              <a:ext cx="61913" cy="103187"/>
            </a:xfrm>
            <a:custGeom>
              <a:avLst/>
              <a:gdLst>
                <a:gd name="T0" fmla="*/ 22 w 25"/>
                <a:gd name="T1" fmla="*/ 0 h 42"/>
                <a:gd name="T2" fmla="*/ 5 w 25"/>
                <a:gd name="T3" fmla="*/ 23 h 42"/>
                <a:gd name="T4" fmla="*/ 6 w 25"/>
                <a:gd name="T5" fmla="*/ 28 h 42"/>
                <a:gd name="T6" fmla="*/ 11 w 25"/>
                <a:gd name="T7" fmla="*/ 42 h 42"/>
                <a:gd name="T8" fmla="*/ 13 w 25"/>
                <a:gd name="T9" fmla="*/ 39 h 42"/>
                <a:gd name="T10" fmla="*/ 23 w 25"/>
                <a:gd name="T11" fmla="*/ 3 h 42"/>
                <a:gd name="T12" fmla="*/ 22 w 25"/>
                <a:gd name="T13" fmla="*/ 0 h 42"/>
              </a:gdLst>
              <a:ahLst/>
              <a:cxnLst>
                <a:cxn ang="0">
                  <a:pos x="T0" y="T1"/>
                </a:cxn>
                <a:cxn ang="0">
                  <a:pos x="T2" y="T3"/>
                </a:cxn>
                <a:cxn ang="0">
                  <a:pos x="T4" y="T5"/>
                </a:cxn>
                <a:cxn ang="0">
                  <a:pos x="T6" y="T7"/>
                </a:cxn>
                <a:cxn ang="0">
                  <a:pos x="T8" y="T9"/>
                </a:cxn>
                <a:cxn ang="0">
                  <a:pos x="T10" y="T11"/>
                </a:cxn>
                <a:cxn ang="0">
                  <a:pos x="T12" y="T13"/>
                </a:cxn>
              </a:cxnLst>
              <a:rect l="0" t="0" r="r" b="b"/>
              <a:pathLst>
                <a:path w="25" h="42">
                  <a:moveTo>
                    <a:pt x="22" y="0"/>
                  </a:moveTo>
                  <a:cubicBezTo>
                    <a:pt x="8" y="2"/>
                    <a:pt x="6" y="9"/>
                    <a:pt x="5" y="23"/>
                  </a:cubicBezTo>
                  <a:cubicBezTo>
                    <a:pt x="5" y="25"/>
                    <a:pt x="6" y="26"/>
                    <a:pt x="6" y="28"/>
                  </a:cubicBezTo>
                  <a:cubicBezTo>
                    <a:pt x="10" y="35"/>
                    <a:pt x="11" y="39"/>
                    <a:pt x="11" y="42"/>
                  </a:cubicBezTo>
                  <a:cubicBezTo>
                    <a:pt x="12" y="41"/>
                    <a:pt x="12" y="40"/>
                    <a:pt x="13" y="39"/>
                  </a:cubicBezTo>
                  <a:cubicBezTo>
                    <a:pt x="16" y="26"/>
                    <a:pt x="0" y="7"/>
                    <a:pt x="23" y="3"/>
                  </a:cubicBezTo>
                  <a:cubicBezTo>
                    <a:pt x="25" y="3"/>
                    <a:pt x="24" y="0"/>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Freeform 42"/>
            <p:cNvSpPr/>
            <p:nvPr/>
          </p:nvSpPr>
          <p:spPr bwMode="auto">
            <a:xfrm flipH="1">
              <a:off x="5399088" y="41529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0" name="Freeform 43"/>
            <p:cNvSpPr/>
            <p:nvPr/>
          </p:nvSpPr>
          <p:spPr bwMode="auto">
            <a:xfrm>
              <a:off x="4926013" y="4264025"/>
              <a:ext cx="7938" cy="12700"/>
            </a:xfrm>
            <a:custGeom>
              <a:avLst/>
              <a:gdLst>
                <a:gd name="T0" fmla="*/ 3 w 3"/>
                <a:gd name="T1" fmla="*/ 0 h 5"/>
                <a:gd name="T2" fmla="*/ 0 w 3"/>
                <a:gd name="T3" fmla="*/ 5 h 5"/>
                <a:gd name="T4" fmla="*/ 1 w 3"/>
                <a:gd name="T5" fmla="*/ 3 h 5"/>
                <a:gd name="T6" fmla="*/ 3 w 3"/>
                <a:gd name="T7" fmla="*/ 0 h 5"/>
              </a:gdLst>
              <a:ahLst/>
              <a:cxnLst>
                <a:cxn ang="0">
                  <a:pos x="T0" y="T1"/>
                </a:cxn>
                <a:cxn ang="0">
                  <a:pos x="T2" y="T3"/>
                </a:cxn>
                <a:cxn ang="0">
                  <a:pos x="T4" y="T5"/>
                </a:cxn>
                <a:cxn ang="0">
                  <a:pos x="T6" y="T7"/>
                </a:cxn>
              </a:cxnLst>
              <a:rect l="0" t="0" r="r" b="b"/>
              <a:pathLst>
                <a:path w="3" h="5">
                  <a:moveTo>
                    <a:pt x="3" y="0"/>
                  </a:moveTo>
                  <a:cubicBezTo>
                    <a:pt x="2" y="2"/>
                    <a:pt x="1" y="4"/>
                    <a:pt x="0" y="5"/>
                  </a:cubicBezTo>
                  <a:cubicBezTo>
                    <a:pt x="0" y="5"/>
                    <a:pt x="1" y="4"/>
                    <a:pt x="1" y="3"/>
                  </a:cubicBezTo>
                  <a:cubicBezTo>
                    <a:pt x="2" y="2"/>
                    <a:pt x="2" y="1"/>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1" name="Freeform 44"/>
            <p:cNvSpPr/>
            <p:nvPr/>
          </p:nvSpPr>
          <p:spPr bwMode="auto">
            <a:xfrm>
              <a:off x="5141913" y="4348163"/>
              <a:ext cx="61913" cy="80962"/>
            </a:xfrm>
            <a:custGeom>
              <a:avLst/>
              <a:gdLst>
                <a:gd name="T0" fmla="*/ 0 w 25"/>
                <a:gd name="T1" fmla="*/ 33 h 33"/>
                <a:gd name="T2" fmla="*/ 25 w 25"/>
                <a:gd name="T3" fmla="*/ 0 h 33"/>
                <a:gd name="T4" fmla="*/ 1 w 25"/>
                <a:gd name="T5" fmla="*/ 31 h 33"/>
                <a:gd name="T6" fmla="*/ 0 w 25"/>
                <a:gd name="T7" fmla="*/ 33 h 33"/>
              </a:gdLst>
              <a:ahLst/>
              <a:cxnLst>
                <a:cxn ang="0">
                  <a:pos x="T0" y="T1"/>
                </a:cxn>
                <a:cxn ang="0">
                  <a:pos x="T2" y="T3"/>
                </a:cxn>
                <a:cxn ang="0">
                  <a:pos x="T4" y="T5"/>
                </a:cxn>
                <a:cxn ang="0">
                  <a:pos x="T6" y="T7"/>
                </a:cxn>
              </a:cxnLst>
              <a:rect l="0" t="0" r="r" b="b"/>
              <a:pathLst>
                <a:path w="25" h="33">
                  <a:moveTo>
                    <a:pt x="0" y="33"/>
                  </a:moveTo>
                  <a:cubicBezTo>
                    <a:pt x="8" y="22"/>
                    <a:pt x="17" y="11"/>
                    <a:pt x="25" y="0"/>
                  </a:cubicBezTo>
                  <a:cubicBezTo>
                    <a:pt x="17" y="10"/>
                    <a:pt x="9" y="21"/>
                    <a:pt x="1" y="31"/>
                  </a:cubicBezTo>
                  <a:cubicBezTo>
                    <a:pt x="1" y="32"/>
                    <a:pt x="0" y="33"/>
                    <a:pt x="0"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2" name="Freeform 45"/>
            <p:cNvSpPr>
              <a:spLocks noEditPoints="1"/>
            </p:cNvSpPr>
            <p:nvPr/>
          </p:nvSpPr>
          <p:spPr bwMode="auto">
            <a:xfrm>
              <a:off x="4506913" y="3967163"/>
              <a:ext cx="1058863" cy="1079500"/>
            </a:xfrm>
            <a:custGeom>
              <a:avLst/>
              <a:gdLst>
                <a:gd name="T0" fmla="*/ 299 w 429"/>
                <a:gd name="T1" fmla="*/ 113 h 437"/>
                <a:gd name="T2" fmla="*/ 141 w 429"/>
                <a:gd name="T3" fmla="*/ 15 h 437"/>
                <a:gd name="T4" fmla="*/ 57 w 429"/>
                <a:gd name="T5" fmla="*/ 70 h 437"/>
                <a:gd name="T6" fmla="*/ 56 w 429"/>
                <a:gd name="T7" fmla="*/ 79 h 437"/>
                <a:gd name="T8" fmla="*/ 8 w 429"/>
                <a:gd name="T9" fmla="*/ 172 h 437"/>
                <a:gd name="T10" fmla="*/ 7 w 429"/>
                <a:gd name="T11" fmla="*/ 224 h 437"/>
                <a:gd name="T12" fmla="*/ 15 w 429"/>
                <a:gd name="T13" fmla="*/ 254 h 437"/>
                <a:gd name="T14" fmla="*/ 103 w 429"/>
                <a:gd name="T15" fmla="*/ 308 h 437"/>
                <a:gd name="T16" fmla="*/ 174 w 429"/>
                <a:gd name="T17" fmla="*/ 297 h 437"/>
                <a:gd name="T18" fmla="*/ 216 w 429"/>
                <a:gd name="T19" fmla="*/ 366 h 437"/>
                <a:gd name="T20" fmla="*/ 317 w 429"/>
                <a:gd name="T21" fmla="*/ 146 h 437"/>
                <a:gd name="T22" fmla="*/ 369 w 429"/>
                <a:gd name="T23" fmla="*/ 60 h 437"/>
                <a:gd name="T24" fmla="*/ 244 w 429"/>
                <a:gd name="T25" fmla="*/ 224 h 437"/>
                <a:gd name="T26" fmla="*/ 258 w 429"/>
                <a:gd name="T27" fmla="*/ 185 h 437"/>
                <a:gd name="T28" fmla="*/ 337 w 429"/>
                <a:gd name="T29" fmla="*/ 88 h 437"/>
                <a:gd name="T30" fmla="*/ 183 w 429"/>
                <a:gd name="T31" fmla="*/ 265 h 437"/>
                <a:gd name="T32" fmla="*/ 195 w 429"/>
                <a:gd name="T33" fmla="*/ 258 h 437"/>
                <a:gd name="T34" fmla="*/ 302 w 429"/>
                <a:gd name="T35" fmla="*/ 76 h 437"/>
                <a:gd name="T36" fmla="*/ 300 w 429"/>
                <a:gd name="T37" fmla="*/ 89 h 437"/>
                <a:gd name="T38" fmla="*/ 241 w 429"/>
                <a:gd name="T39" fmla="*/ 191 h 437"/>
                <a:gd name="T40" fmla="*/ 152 w 429"/>
                <a:gd name="T41" fmla="*/ 270 h 437"/>
                <a:gd name="T42" fmla="*/ 270 w 429"/>
                <a:gd name="T43" fmla="*/ 60 h 437"/>
                <a:gd name="T44" fmla="*/ 108 w 429"/>
                <a:gd name="T45" fmla="*/ 273 h 437"/>
                <a:gd name="T46" fmla="*/ 246 w 429"/>
                <a:gd name="T47" fmla="*/ 36 h 437"/>
                <a:gd name="T48" fmla="*/ 126 w 429"/>
                <a:gd name="T49" fmla="*/ 184 h 437"/>
                <a:gd name="T50" fmla="*/ 159 w 429"/>
                <a:gd name="T51" fmla="*/ 129 h 437"/>
                <a:gd name="T52" fmla="*/ 270 w 429"/>
                <a:gd name="T53" fmla="*/ 55 h 437"/>
                <a:gd name="T54" fmla="*/ 193 w 429"/>
                <a:gd name="T55" fmla="*/ 179 h 437"/>
                <a:gd name="T56" fmla="*/ 155 w 429"/>
                <a:gd name="T57" fmla="*/ 130 h 437"/>
                <a:gd name="T58" fmla="*/ 47 w 429"/>
                <a:gd name="T59" fmla="*/ 288 h 437"/>
                <a:gd name="T60" fmla="*/ 61 w 429"/>
                <a:gd name="T61" fmla="*/ 239 h 437"/>
                <a:gd name="T62" fmla="*/ 126 w 429"/>
                <a:gd name="T63" fmla="*/ 155 h 437"/>
                <a:gd name="T64" fmla="*/ 106 w 429"/>
                <a:gd name="T65" fmla="*/ 172 h 437"/>
                <a:gd name="T66" fmla="*/ 121 w 429"/>
                <a:gd name="T67" fmla="*/ 217 h 437"/>
                <a:gd name="T68" fmla="*/ 193 w 429"/>
                <a:gd name="T69" fmla="*/ 125 h 437"/>
                <a:gd name="T70" fmla="*/ 103 w 429"/>
                <a:gd name="T71" fmla="*/ 244 h 437"/>
                <a:gd name="T72" fmla="*/ 68 w 429"/>
                <a:gd name="T73" fmla="*/ 297 h 437"/>
                <a:gd name="T74" fmla="*/ 217 w 429"/>
                <a:gd name="T75" fmla="*/ 100 h 437"/>
                <a:gd name="T76" fmla="*/ 151 w 429"/>
                <a:gd name="T77" fmla="*/ 77 h 437"/>
                <a:gd name="T78" fmla="*/ 102 w 429"/>
                <a:gd name="T79" fmla="*/ 115 h 437"/>
                <a:gd name="T80" fmla="*/ 124 w 429"/>
                <a:gd name="T81" fmla="*/ 85 h 437"/>
                <a:gd name="T82" fmla="*/ 73 w 429"/>
                <a:gd name="T83" fmla="*/ 146 h 437"/>
                <a:gd name="T84" fmla="*/ 129 w 429"/>
                <a:gd name="T85" fmla="*/ 64 h 437"/>
                <a:gd name="T86" fmla="*/ 157 w 429"/>
                <a:gd name="T87" fmla="*/ 13 h 437"/>
                <a:gd name="T88" fmla="*/ 146 w 429"/>
                <a:gd name="T89" fmla="*/ 26 h 437"/>
                <a:gd name="T90" fmla="*/ 145 w 429"/>
                <a:gd name="T91" fmla="*/ 65 h 437"/>
                <a:gd name="T92" fmla="*/ 198 w 429"/>
                <a:gd name="T93" fmla="*/ 9 h 437"/>
                <a:gd name="T94" fmla="*/ 189 w 429"/>
                <a:gd name="T95" fmla="*/ 8 h 437"/>
                <a:gd name="T96" fmla="*/ 136 w 429"/>
                <a:gd name="T97" fmla="*/ 20 h 437"/>
                <a:gd name="T98" fmla="*/ 61 w 429"/>
                <a:gd name="T99" fmla="*/ 73 h 437"/>
                <a:gd name="T100" fmla="*/ 9 w 429"/>
                <a:gd name="T101" fmla="*/ 174 h 437"/>
                <a:gd name="T102" fmla="*/ 9 w 429"/>
                <a:gd name="T103" fmla="*/ 195 h 437"/>
                <a:gd name="T104" fmla="*/ 16 w 429"/>
                <a:gd name="T105" fmla="*/ 244 h 437"/>
                <a:gd name="T106" fmla="*/ 30 w 429"/>
                <a:gd name="T107" fmla="*/ 269 h 437"/>
                <a:gd name="T108" fmla="*/ 37 w 429"/>
                <a:gd name="T109" fmla="*/ 279 h 437"/>
                <a:gd name="T110" fmla="*/ 101 w 429"/>
                <a:gd name="T111" fmla="*/ 306 h 437"/>
                <a:gd name="T112" fmla="*/ 135 w 429"/>
                <a:gd name="T113" fmla="*/ 284 h 437"/>
                <a:gd name="T114" fmla="*/ 135 w 429"/>
                <a:gd name="T115" fmla="*/ 284 h 437"/>
                <a:gd name="T116" fmla="*/ 168 w 429"/>
                <a:gd name="T117" fmla="*/ 280 h 437"/>
                <a:gd name="T118" fmla="*/ 223 w 429"/>
                <a:gd name="T119" fmla="*/ 262 h 437"/>
                <a:gd name="T120" fmla="*/ 210 w 429"/>
                <a:gd name="T121" fmla="*/ 310 h 437"/>
                <a:gd name="T122" fmla="*/ 276 w 429"/>
                <a:gd name="T123" fmla="*/ 18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9" h="437">
                  <a:moveTo>
                    <a:pt x="427" y="54"/>
                  </a:moveTo>
                  <a:cubicBezTo>
                    <a:pt x="399" y="63"/>
                    <a:pt x="373" y="56"/>
                    <a:pt x="344" y="55"/>
                  </a:cubicBezTo>
                  <a:cubicBezTo>
                    <a:pt x="332" y="55"/>
                    <a:pt x="332" y="63"/>
                    <a:pt x="331" y="69"/>
                  </a:cubicBezTo>
                  <a:cubicBezTo>
                    <a:pt x="330" y="70"/>
                    <a:pt x="330" y="71"/>
                    <a:pt x="329" y="72"/>
                  </a:cubicBezTo>
                  <a:cubicBezTo>
                    <a:pt x="326" y="73"/>
                    <a:pt x="323" y="75"/>
                    <a:pt x="320" y="76"/>
                  </a:cubicBezTo>
                  <a:cubicBezTo>
                    <a:pt x="320" y="77"/>
                    <a:pt x="319" y="77"/>
                    <a:pt x="318" y="77"/>
                  </a:cubicBezTo>
                  <a:cubicBezTo>
                    <a:pt x="321" y="78"/>
                    <a:pt x="323" y="78"/>
                    <a:pt x="325" y="77"/>
                  </a:cubicBezTo>
                  <a:cubicBezTo>
                    <a:pt x="316" y="89"/>
                    <a:pt x="308" y="101"/>
                    <a:pt x="299" y="113"/>
                  </a:cubicBezTo>
                  <a:cubicBezTo>
                    <a:pt x="305" y="102"/>
                    <a:pt x="309" y="90"/>
                    <a:pt x="313" y="78"/>
                  </a:cubicBezTo>
                  <a:cubicBezTo>
                    <a:pt x="315" y="78"/>
                    <a:pt x="316" y="78"/>
                    <a:pt x="318" y="77"/>
                  </a:cubicBezTo>
                  <a:cubicBezTo>
                    <a:pt x="312" y="76"/>
                    <a:pt x="304" y="73"/>
                    <a:pt x="291" y="67"/>
                  </a:cubicBezTo>
                  <a:cubicBezTo>
                    <a:pt x="259" y="51"/>
                    <a:pt x="243" y="9"/>
                    <a:pt x="205" y="6"/>
                  </a:cubicBezTo>
                  <a:cubicBezTo>
                    <a:pt x="201" y="6"/>
                    <a:pt x="198" y="6"/>
                    <a:pt x="194" y="6"/>
                  </a:cubicBezTo>
                  <a:cubicBezTo>
                    <a:pt x="194" y="5"/>
                    <a:pt x="193" y="5"/>
                    <a:pt x="192" y="5"/>
                  </a:cubicBezTo>
                  <a:cubicBezTo>
                    <a:pt x="192" y="5"/>
                    <a:pt x="192" y="5"/>
                    <a:pt x="192" y="6"/>
                  </a:cubicBezTo>
                  <a:cubicBezTo>
                    <a:pt x="174" y="6"/>
                    <a:pt x="157" y="9"/>
                    <a:pt x="141" y="15"/>
                  </a:cubicBezTo>
                  <a:cubicBezTo>
                    <a:pt x="140" y="14"/>
                    <a:pt x="139" y="14"/>
                    <a:pt x="139" y="15"/>
                  </a:cubicBezTo>
                  <a:cubicBezTo>
                    <a:pt x="138" y="15"/>
                    <a:pt x="138" y="16"/>
                    <a:pt x="138" y="16"/>
                  </a:cubicBezTo>
                  <a:cubicBezTo>
                    <a:pt x="134" y="17"/>
                    <a:pt x="130" y="19"/>
                    <a:pt x="126" y="21"/>
                  </a:cubicBezTo>
                  <a:cubicBezTo>
                    <a:pt x="126" y="20"/>
                    <a:pt x="126" y="20"/>
                    <a:pt x="126" y="20"/>
                  </a:cubicBezTo>
                  <a:cubicBezTo>
                    <a:pt x="128" y="18"/>
                    <a:pt x="125" y="17"/>
                    <a:pt x="124" y="18"/>
                  </a:cubicBezTo>
                  <a:cubicBezTo>
                    <a:pt x="123" y="20"/>
                    <a:pt x="122" y="21"/>
                    <a:pt x="121" y="23"/>
                  </a:cubicBezTo>
                  <a:cubicBezTo>
                    <a:pt x="110" y="28"/>
                    <a:pt x="100" y="33"/>
                    <a:pt x="89" y="40"/>
                  </a:cubicBezTo>
                  <a:cubicBezTo>
                    <a:pt x="76" y="47"/>
                    <a:pt x="66" y="58"/>
                    <a:pt x="57" y="70"/>
                  </a:cubicBezTo>
                  <a:cubicBezTo>
                    <a:pt x="43" y="84"/>
                    <a:pt x="31" y="100"/>
                    <a:pt x="22" y="117"/>
                  </a:cubicBezTo>
                  <a:cubicBezTo>
                    <a:pt x="18" y="122"/>
                    <a:pt x="13" y="127"/>
                    <a:pt x="8" y="132"/>
                  </a:cubicBezTo>
                  <a:cubicBezTo>
                    <a:pt x="6" y="134"/>
                    <a:pt x="9" y="136"/>
                    <a:pt x="10" y="134"/>
                  </a:cubicBezTo>
                  <a:cubicBezTo>
                    <a:pt x="12" y="133"/>
                    <a:pt x="14" y="131"/>
                    <a:pt x="16" y="129"/>
                  </a:cubicBezTo>
                  <a:cubicBezTo>
                    <a:pt x="13" y="136"/>
                    <a:pt x="10" y="144"/>
                    <a:pt x="8" y="152"/>
                  </a:cubicBezTo>
                  <a:cubicBezTo>
                    <a:pt x="8" y="153"/>
                    <a:pt x="9" y="153"/>
                    <a:pt x="10" y="152"/>
                  </a:cubicBezTo>
                  <a:cubicBezTo>
                    <a:pt x="13" y="142"/>
                    <a:pt x="17" y="133"/>
                    <a:pt x="21" y="124"/>
                  </a:cubicBezTo>
                  <a:cubicBezTo>
                    <a:pt x="34" y="110"/>
                    <a:pt x="45" y="94"/>
                    <a:pt x="56" y="79"/>
                  </a:cubicBezTo>
                  <a:cubicBezTo>
                    <a:pt x="56" y="81"/>
                    <a:pt x="54" y="85"/>
                    <a:pt x="52" y="90"/>
                  </a:cubicBezTo>
                  <a:cubicBezTo>
                    <a:pt x="43" y="109"/>
                    <a:pt x="30" y="125"/>
                    <a:pt x="18" y="142"/>
                  </a:cubicBezTo>
                  <a:cubicBezTo>
                    <a:pt x="18" y="142"/>
                    <a:pt x="18" y="142"/>
                    <a:pt x="18" y="142"/>
                  </a:cubicBezTo>
                  <a:cubicBezTo>
                    <a:pt x="13" y="144"/>
                    <a:pt x="10" y="150"/>
                    <a:pt x="9" y="157"/>
                  </a:cubicBezTo>
                  <a:cubicBezTo>
                    <a:pt x="9" y="158"/>
                    <a:pt x="8" y="158"/>
                    <a:pt x="8" y="159"/>
                  </a:cubicBezTo>
                  <a:cubicBezTo>
                    <a:pt x="7" y="160"/>
                    <a:pt x="8" y="161"/>
                    <a:pt x="9" y="161"/>
                  </a:cubicBezTo>
                  <a:cubicBezTo>
                    <a:pt x="8" y="165"/>
                    <a:pt x="8" y="168"/>
                    <a:pt x="8" y="172"/>
                  </a:cubicBezTo>
                  <a:cubicBezTo>
                    <a:pt x="8" y="172"/>
                    <a:pt x="8" y="172"/>
                    <a:pt x="8" y="172"/>
                  </a:cubicBezTo>
                  <a:cubicBezTo>
                    <a:pt x="7" y="173"/>
                    <a:pt x="8" y="174"/>
                    <a:pt x="8" y="174"/>
                  </a:cubicBezTo>
                  <a:cubicBezTo>
                    <a:pt x="8" y="178"/>
                    <a:pt x="8" y="182"/>
                    <a:pt x="8" y="184"/>
                  </a:cubicBezTo>
                  <a:cubicBezTo>
                    <a:pt x="6" y="189"/>
                    <a:pt x="3" y="193"/>
                    <a:pt x="1" y="198"/>
                  </a:cubicBezTo>
                  <a:cubicBezTo>
                    <a:pt x="0" y="199"/>
                    <a:pt x="2" y="201"/>
                    <a:pt x="3" y="200"/>
                  </a:cubicBezTo>
                  <a:cubicBezTo>
                    <a:pt x="5" y="198"/>
                    <a:pt x="7" y="197"/>
                    <a:pt x="8" y="195"/>
                  </a:cubicBezTo>
                  <a:cubicBezTo>
                    <a:pt x="8" y="201"/>
                    <a:pt x="8" y="208"/>
                    <a:pt x="9" y="215"/>
                  </a:cubicBezTo>
                  <a:cubicBezTo>
                    <a:pt x="7" y="218"/>
                    <a:pt x="6" y="220"/>
                    <a:pt x="4" y="222"/>
                  </a:cubicBezTo>
                  <a:cubicBezTo>
                    <a:pt x="3" y="224"/>
                    <a:pt x="6" y="225"/>
                    <a:pt x="7" y="224"/>
                  </a:cubicBezTo>
                  <a:cubicBezTo>
                    <a:pt x="7" y="223"/>
                    <a:pt x="8" y="222"/>
                    <a:pt x="9" y="221"/>
                  </a:cubicBezTo>
                  <a:cubicBezTo>
                    <a:pt x="9" y="226"/>
                    <a:pt x="10" y="231"/>
                    <a:pt x="10" y="236"/>
                  </a:cubicBezTo>
                  <a:cubicBezTo>
                    <a:pt x="10" y="238"/>
                    <a:pt x="10" y="240"/>
                    <a:pt x="9" y="242"/>
                  </a:cubicBezTo>
                  <a:cubicBezTo>
                    <a:pt x="9" y="243"/>
                    <a:pt x="10" y="244"/>
                    <a:pt x="11" y="243"/>
                  </a:cubicBezTo>
                  <a:cubicBezTo>
                    <a:pt x="11" y="243"/>
                    <a:pt x="12" y="243"/>
                    <a:pt x="12" y="243"/>
                  </a:cubicBezTo>
                  <a:cubicBezTo>
                    <a:pt x="12" y="244"/>
                    <a:pt x="12" y="245"/>
                    <a:pt x="12" y="246"/>
                  </a:cubicBezTo>
                  <a:cubicBezTo>
                    <a:pt x="12" y="246"/>
                    <a:pt x="12" y="246"/>
                    <a:pt x="12" y="246"/>
                  </a:cubicBezTo>
                  <a:cubicBezTo>
                    <a:pt x="13" y="249"/>
                    <a:pt x="14" y="251"/>
                    <a:pt x="15" y="254"/>
                  </a:cubicBezTo>
                  <a:cubicBezTo>
                    <a:pt x="14" y="254"/>
                    <a:pt x="14" y="254"/>
                    <a:pt x="14" y="255"/>
                  </a:cubicBezTo>
                  <a:cubicBezTo>
                    <a:pt x="14" y="256"/>
                    <a:pt x="15" y="257"/>
                    <a:pt x="16" y="257"/>
                  </a:cubicBezTo>
                  <a:cubicBezTo>
                    <a:pt x="17" y="260"/>
                    <a:pt x="18" y="262"/>
                    <a:pt x="20" y="265"/>
                  </a:cubicBezTo>
                  <a:cubicBezTo>
                    <a:pt x="33" y="285"/>
                    <a:pt x="53" y="299"/>
                    <a:pt x="76" y="305"/>
                  </a:cubicBezTo>
                  <a:cubicBezTo>
                    <a:pt x="75" y="306"/>
                    <a:pt x="76" y="307"/>
                    <a:pt x="77" y="307"/>
                  </a:cubicBezTo>
                  <a:cubicBezTo>
                    <a:pt x="78" y="306"/>
                    <a:pt x="78" y="306"/>
                    <a:pt x="79" y="306"/>
                  </a:cubicBezTo>
                  <a:cubicBezTo>
                    <a:pt x="87" y="308"/>
                    <a:pt x="95" y="308"/>
                    <a:pt x="103" y="308"/>
                  </a:cubicBezTo>
                  <a:cubicBezTo>
                    <a:pt x="103" y="308"/>
                    <a:pt x="103" y="308"/>
                    <a:pt x="103" y="308"/>
                  </a:cubicBezTo>
                  <a:cubicBezTo>
                    <a:pt x="107" y="308"/>
                    <a:pt x="110" y="308"/>
                    <a:pt x="114" y="308"/>
                  </a:cubicBezTo>
                  <a:cubicBezTo>
                    <a:pt x="113" y="308"/>
                    <a:pt x="113" y="309"/>
                    <a:pt x="113" y="310"/>
                  </a:cubicBezTo>
                  <a:cubicBezTo>
                    <a:pt x="112" y="312"/>
                    <a:pt x="114" y="312"/>
                    <a:pt x="115" y="311"/>
                  </a:cubicBezTo>
                  <a:cubicBezTo>
                    <a:pt x="116" y="310"/>
                    <a:pt x="117" y="308"/>
                    <a:pt x="118" y="307"/>
                  </a:cubicBezTo>
                  <a:cubicBezTo>
                    <a:pt x="136" y="304"/>
                    <a:pt x="153" y="296"/>
                    <a:pt x="166" y="282"/>
                  </a:cubicBezTo>
                  <a:cubicBezTo>
                    <a:pt x="167" y="287"/>
                    <a:pt x="169" y="293"/>
                    <a:pt x="174" y="294"/>
                  </a:cubicBezTo>
                  <a:cubicBezTo>
                    <a:pt x="174" y="295"/>
                    <a:pt x="175" y="295"/>
                    <a:pt x="175" y="295"/>
                  </a:cubicBezTo>
                  <a:cubicBezTo>
                    <a:pt x="175" y="295"/>
                    <a:pt x="174" y="296"/>
                    <a:pt x="174" y="297"/>
                  </a:cubicBezTo>
                  <a:cubicBezTo>
                    <a:pt x="173" y="298"/>
                    <a:pt x="175" y="300"/>
                    <a:pt x="176" y="298"/>
                  </a:cubicBezTo>
                  <a:cubicBezTo>
                    <a:pt x="177" y="298"/>
                    <a:pt x="178" y="297"/>
                    <a:pt x="179" y="296"/>
                  </a:cubicBezTo>
                  <a:cubicBezTo>
                    <a:pt x="185" y="297"/>
                    <a:pt x="192" y="297"/>
                    <a:pt x="198" y="301"/>
                  </a:cubicBezTo>
                  <a:cubicBezTo>
                    <a:pt x="198" y="301"/>
                    <a:pt x="198" y="301"/>
                    <a:pt x="198" y="301"/>
                  </a:cubicBezTo>
                  <a:cubicBezTo>
                    <a:pt x="197" y="303"/>
                    <a:pt x="200" y="305"/>
                    <a:pt x="201" y="303"/>
                  </a:cubicBezTo>
                  <a:cubicBezTo>
                    <a:pt x="201" y="303"/>
                    <a:pt x="201" y="303"/>
                    <a:pt x="201" y="303"/>
                  </a:cubicBezTo>
                  <a:cubicBezTo>
                    <a:pt x="221" y="320"/>
                    <a:pt x="201" y="327"/>
                    <a:pt x="202" y="341"/>
                  </a:cubicBezTo>
                  <a:cubicBezTo>
                    <a:pt x="203" y="352"/>
                    <a:pt x="209" y="358"/>
                    <a:pt x="216" y="366"/>
                  </a:cubicBezTo>
                  <a:cubicBezTo>
                    <a:pt x="236" y="387"/>
                    <a:pt x="251" y="406"/>
                    <a:pt x="257" y="435"/>
                  </a:cubicBezTo>
                  <a:cubicBezTo>
                    <a:pt x="258" y="437"/>
                    <a:pt x="261" y="436"/>
                    <a:pt x="260" y="434"/>
                  </a:cubicBezTo>
                  <a:cubicBezTo>
                    <a:pt x="257" y="416"/>
                    <a:pt x="249" y="402"/>
                    <a:pt x="241" y="386"/>
                  </a:cubicBezTo>
                  <a:cubicBezTo>
                    <a:pt x="229" y="365"/>
                    <a:pt x="199" y="358"/>
                    <a:pt x="209" y="329"/>
                  </a:cubicBezTo>
                  <a:cubicBezTo>
                    <a:pt x="211" y="323"/>
                    <a:pt x="212" y="319"/>
                    <a:pt x="211" y="315"/>
                  </a:cubicBezTo>
                  <a:cubicBezTo>
                    <a:pt x="212" y="315"/>
                    <a:pt x="212" y="315"/>
                    <a:pt x="212" y="314"/>
                  </a:cubicBezTo>
                  <a:cubicBezTo>
                    <a:pt x="240" y="272"/>
                    <a:pt x="264" y="227"/>
                    <a:pt x="291" y="185"/>
                  </a:cubicBezTo>
                  <a:cubicBezTo>
                    <a:pt x="300" y="172"/>
                    <a:pt x="308" y="159"/>
                    <a:pt x="317" y="146"/>
                  </a:cubicBezTo>
                  <a:cubicBezTo>
                    <a:pt x="325" y="136"/>
                    <a:pt x="333" y="126"/>
                    <a:pt x="340" y="115"/>
                  </a:cubicBezTo>
                  <a:cubicBezTo>
                    <a:pt x="341" y="114"/>
                    <a:pt x="340" y="113"/>
                    <a:pt x="338" y="113"/>
                  </a:cubicBezTo>
                  <a:cubicBezTo>
                    <a:pt x="346" y="101"/>
                    <a:pt x="354" y="88"/>
                    <a:pt x="361" y="75"/>
                  </a:cubicBezTo>
                  <a:cubicBezTo>
                    <a:pt x="350" y="93"/>
                    <a:pt x="337" y="112"/>
                    <a:pt x="324" y="132"/>
                  </a:cubicBezTo>
                  <a:cubicBezTo>
                    <a:pt x="319" y="139"/>
                    <a:pt x="313" y="146"/>
                    <a:pt x="308" y="152"/>
                  </a:cubicBezTo>
                  <a:cubicBezTo>
                    <a:pt x="327" y="127"/>
                    <a:pt x="345" y="102"/>
                    <a:pt x="361" y="75"/>
                  </a:cubicBezTo>
                  <a:cubicBezTo>
                    <a:pt x="364" y="70"/>
                    <a:pt x="367" y="65"/>
                    <a:pt x="369" y="60"/>
                  </a:cubicBezTo>
                  <a:cubicBezTo>
                    <a:pt x="369" y="60"/>
                    <a:pt x="369" y="60"/>
                    <a:pt x="369" y="60"/>
                  </a:cubicBezTo>
                  <a:cubicBezTo>
                    <a:pt x="372" y="60"/>
                    <a:pt x="375" y="60"/>
                    <a:pt x="378" y="61"/>
                  </a:cubicBezTo>
                  <a:cubicBezTo>
                    <a:pt x="396" y="63"/>
                    <a:pt x="411" y="62"/>
                    <a:pt x="428" y="55"/>
                  </a:cubicBezTo>
                  <a:cubicBezTo>
                    <a:pt x="429" y="55"/>
                    <a:pt x="428" y="53"/>
                    <a:pt x="427" y="54"/>
                  </a:cubicBezTo>
                  <a:close/>
                  <a:moveTo>
                    <a:pt x="335" y="69"/>
                  </a:moveTo>
                  <a:cubicBezTo>
                    <a:pt x="339" y="67"/>
                    <a:pt x="344" y="65"/>
                    <a:pt x="348" y="64"/>
                  </a:cubicBezTo>
                  <a:cubicBezTo>
                    <a:pt x="326" y="99"/>
                    <a:pt x="303" y="133"/>
                    <a:pt x="281" y="168"/>
                  </a:cubicBezTo>
                  <a:cubicBezTo>
                    <a:pt x="275" y="177"/>
                    <a:pt x="269" y="187"/>
                    <a:pt x="263" y="196"/>
                  </a:cubicBezTo>
                  <a:cubicBezTo>
                    <a:pt x="256" y="205"/>
                    <a:pt x="250" y="215"/>
                    <a:pt x="244" y="224"/>
                  </a:cubicBezTo>
                  <a:cubicBezTo>
                    <a:pt x="242" y="227"/>
                    <a:pt x="240" y="231"/>
                    <a:pt x="238" y="235"/>
                  </a:cubicBezTo>
                  <a:cubicBezTo>
                    <a:pt x="235" y="239"/>
                    <a:pt x="232" y="243"/>
                    <a:pt x="228" y="248"/>
                  </a:cubicBezTo>
                  <a:cubicBezTo>
                    <a:pt x="236" y="237"/>
                    <a:pt x="183" y="312"/>
                    <a:pt x="202" y="271"/>
                  </a:cubicBezTo>
                  <a:cubicBezTo>
                    <a:pt x="204" y="268"/>
                    <a:pt x="205" y="265"/>
                    <a:pt x="207" y="262"/>
                  </a:cubicBezTo>
                  <a:cubicBezTo>
                    <a:pt x="222" y="241"/>
                    <a:pt x="237" y="220"/>
                    <a:pt x="250" y="198"/>
                  </a:cubicBezTo>
                  <a:cubicBezTo>
                    <a:pt x="252" y="194"/>
                    <a:pt x="255" y="191"/>
                    <a:pt x="257" y="187"/>
                  </a:cubicBezTo>
                  <a:cubicBezTo>
                    <a:pt x="251" y="194"/>
                    <a:pt x="245" y="202"/>
                    <a:pt x="240" y="209"/>
                  </a:cubicBezTo>
                  <a:cubicBezTo>
                    <a:pt x="246" y="201"/>
                    <a:pt x="252" y="193"/>
                    <a:pt x="258" y="185"/>
                  </a:cubicBezTo>
                  <a:cubicBezTo>
                    <a:pt x="266" y="172"/>
                    <a:pt x="274" y="158"/>
                    <a:pt x="283" y="145"/>
                  </a:cubicBezTo>
                  <a:cubicBezTo>
                    <a:pt x="293" y="128"/>
                    <a:pt x="315" y="106"/>
                    <a:pt x="321" y="92"/>
                  </a:cubicBezTo>
                  <a:cubicBezTo>
                    <a:pt x="311" y="114"/>
                    <a:pt x="297" y="135"/>
                    <a:pt x="282" y="154"/>
                  </a:cubicBezTo>
                  <a:cubicBezTo>
                    <a:pt x="303" y="128"/>
                    <a:pt x="322" y="100"/>
                    <a:pt x="335" y="69"/>
                  </a:cubicBezTo>
                  <a:close/>
                  <a:moveTo>
                    <a:pt x="333" y="96"/>
                  </a:moveTo>
                  <a:cubicBezTo>
                    <a:pt x="320" y="119"/>
                    <a:pt x="305" y="140"/>
                    <a:pt x="289" y="161"/>
                  </a:cubicBezTo>
                  <a:cubicBezTo>
                    <a:pt x="298" y="146"/>
                    <a:pt x="308" y="131"/>
                    <a:pt x="317" y="117"/>
                  </a:cubicBezTo>
                  <a:cubicBezTo>
                    <a:pt x="324" y="107"/>
                    <a:pt x="330" y="98"/>
                    <a:pt x="337" y="88"/>
                  </a:cubicBezTo>
                  <a:cubicBezTo>
                    <a:pt x="360" y="52"/>
                    <a:pt x="336" y="91"/>
                    <a:pt x="333" y="96"/>
                  </a:cubicBezTo>
                  <a:close/>
                  <a:moveTo>
                    <a:pt x="264" y="170"/>
                  </a:moveTo>
                  <a:cubicBezTo>
                    <a:pt x="255" y="184"/>
                    <a:pt x="247" y="198"/>
                    <a:pt x="238" y="211"/>
                  </a:cubicBezTo>
                  <a:cubicBezTo>
                    <a:pt x="231" y="221"/>
                    <a:pt x="223" y="231"/>
                    <a:pt x="217" y="241"/>
                  </a:cubicBezTo>
                  <a:cubicBezTo>
                    <a:pt x="204" y="257"/>
                    <a:pt x="189" y="273"/>
                    <a:pt x="184" y="283"/>
                  </a:cubicBezTo>
                  <a:cubicBezTo>
                    <a:pt x="204" y="241"/>
                    <a:pt x="237" y="205"/>
                    <a:pt x="265" y="167"/>
                  </a:cubicBezTo>
                  <a:cubicBezTo>
                    <a:pt x="265" y="168"/>
                    <a:pt x="264" y="169"/>
                    <a:pt x="264" y="170"/>
                  </a:cubicBezTo>
                  <a:close/>
                  <a:moveTo>
                    <a:pt x="183" y="265"/>
                  </a:moveTo>
                  <a:cubicBezTo>
                    <a:pt x="184" y="262"/>
                    <a:pt x="185" y="259"/>
                    <a:pt x="186" y="256"/>
                  </a:cubicBezTo>
                  <a:cubicBezTo>
                    <a:pt x="208" y="227"/>
                    <a:pt x="228" y="197"/>
                    <a:pt x="247" y="166"/>
                  </a:cubicBezTo>
                  <a:cubicBezTo>
                    <a:pt x="253" y="159"/>
                    <a:pt x="259" y="152"/>
                    <a:pt x="264" y="144"/>
                  </a:cubicBezTo>
                  <a:cubicBezTo>
                    <a:pt x="267" y="141"/>
                    <a:pt x="271" y="135"/>
                    <a:pt x="276" y="130"/>
                  </a:cubicBezTo>
                  <a:cubicBezTo>
                    <a:pt x="268" y="143"/>
                    <a:pt x="259" y="155"/>
                    <a:pt x="250" y="168"/>
                  </a:cubicBezTo>
                  <a:cubicBezTo>
                    <a:pt x="238" y="185"/>
                    <a:pt x="226" y="202"/>
                    <a:pt x="215" y="220"/>
                  </a:cubicBezTo>
                  <a:cubicBezTo>
                    <a:pt x="208" y="231"/>
                    <a:pt x="202" y="241"/>
                    <a:pt x="196" y="252"/>
                  </a:cubicBezTo>
                  <a:cubicBezTo>
                    <a:pt x="196" y="254"/>
                    <a:pt x="195" y="256"/>
                    <a:pt x="195" y="258"/>
                  </a:cubicBezTo>
                  <a:cubicBezTo>
                    <a:pt x="193" y="262"/>
                    <a:pt x="191" y="265"/>
                    <a:pt x="189" y="268"/>
                  </a:cubicBezTo>
                  <a:cubicBezTo>
                    <a:pt x="187" y="268"/>
                    <a:pt x="185" y="267"/>
                    <a:pt x="183" y="265"/>
                  </a:cubicBezTo>
                  <a:close/>
                  <a:moveTo>
                    <a:pt x="302" y="76"/>
                  </a:moveTo>
                  <a:cubicBezTo>
                    <a:pt x="302" y="76"/>
                    <a:pt x="302" y="76"/>
                    <a:pt x="302" y="77"/>
                  </a:cubicBezTo>
                  <a:cubicBezTo>
                    <a:pt x="283" y="103"/>
                    <a:pt x="266" y="130"/>
                    <a:pt x="249" y="157"/>
                  </a:cubicBezTo>
                  <a:cubicBezTo>
                    <a:pt x="239" y="171"/>
                    <a:pt x="229" y="184"/>
                    <a:pt x="219" y="198"/>
                  </a:cubicBezTo>
                  <a:cubicBezTo>
                    <a:pt x="243" y="155"/>
                    <a:pt x="265" y="110"/>
                    <a:pt x="291" y="71"/>
                  </a:cubicBezTo>
                  <a:cubicBezTo>
                    <a:pt x="295" y="73"/>
                    <a:pt x="298" y="75"/>
                    <a:pt x="302" y="76"/>
                  </a:cubicBezTo>
                  <a:close/>
                  <a:moveTo>
                    <a:pt x="274" y="124"/>
                  </a:moveTo>
                  <a:cubicBezTo>
                    <a:pt x="276" y="121"/>
                    <a:pt x="277" y="119"/>
                    <a:pt x="279" y="116"/>
                  </a:cubicBezTo>
                  <a:cubicBezTo>
                    <a:pt x="284" y="108"/>
                    <a:pt x="290" y="99"/>
                    <a:pt x="296" y="91"/>
                  </a:cubicBezTo>
                  <a:cubicBezTo>
                    <a:pt x="295" y="94"/>
                    <a:pt x="294" y="96"/>
                    <a:pt x="293" y="99"/>
                  </a:cubicBezTo>
                  <a:cubicBezTo>
                    <a:pt x="286" y="107"/>
                    <a:pt x="280" y="115"/>
                    <a:pt x="274" y="124"/>
                  </a:cubicBezTo>
                  <a:close/>
                  <a:moveTo>
                    <a:pt x="305" y="77"/>
                  </a:moveTo>
                  <a:cubicBezTo>
                    <a:pt x="306" y="78"/>
                    <a:pt x="308" y="78"/>
                    <a:pt x="309" y="78"/>
                  </a:cubicBezTo>
                  <a:cubicBezTo>
                    <a:pt x="306" y="82"/>
                    <a:pt x="303" y="85"/>
                    <a:pt x="300" y="89"/>
                  </a:cubicBezTo>
                  <a:cubicBezTo>
                    <a:pt x="302" y="85"/>
                    <a:pt x="303" y="82"/>
                    <a:pt x="305" y="78"/>
                  </a:cubicBezTo>
                  <a:cubicBezTo>
                    <a:pt x="305" y="78"/>
                    <a:pt x="305" y="77"/>
                    <a:pt x="305" y="77"/>
                  </a:cubicBezTo>
                  <a:close/>
                  <a:moveTo>
                    <a:pt x="193" y="239"/>
                  </a:moveTo>
                  <a:cubicBezTo>
                    <a:pt x="198" y="231"/>
                    <a:pt x="204" y="222"/>
                    <a:pt x="210" y="213"/>
                  </a:cubicBezTo>
                  <a:cubicBezTo>
                    <a:pt x="216" y="204"/>
                    <a:pt x="223" y="196"/>
                    <a:pt x="229" y="188"/>
                  </a:cubicBezTo>
                  <a:cubicBezTo>
                    <a:pt x="217" y="208"/>
                    <a:pt x="204" y="227"/>
                    <a:pt x="190" y="245"/>
                  </a:cubicBezTo>
                  <a:cubicBezTo>
                    <a:pt x="191" y="243"/>
                    <a:pt x="192" y="241"/>
                    <a:pt x="193" y="239"/>
                  </a:cubicBezTo>
                  <a:close/>
                  <a:moveTo>
                    <a:pt x="241" y="191"/>
                  </a:moveTo>
                  <a:cubicBezTo>
                    <a:pt x="231" y="204"/>
                    <a:pt x="221" y="218"/>
                    <a:pt x="212" y="232"/>
                  </a:cubicBezTo>
                  <a:cubicBezTo>
                    <a:pt x="225" y="211"/>
                    <a:pt x="238" y="190"/>
                    <a:pt x="253" y="169"/>
                  </a:cubicBezTo>
                  <a:cubicBezTo>
                    <a:pt x="264" y="153"/>
                    <a:pt x="276" y="137"/>
                    <a:pt x="286" y="119"/>
                  </a:cubicBezTo>
                  <a:cubicBezTo>
                    <a:pt x="295" y="108"/>
                    <a:pt x="305" y="96"/>
                    <a:pt x="307" y="88"/>
                  </a:cubicBezTo>
                  <a:cubicBezTo>
                    <a:pt x="297" y="126"/>
                    <a:pt x="264" y="160"/>
                    <a:pt x="241" y="191"/>
                  </a:cubicBezTo>
                  <a:close/>
                  <a:moveTo>
                    <a:pt x="270" y="55"/>
                  </a:moveTo>
                  <a:cubicBezTo>
                    <a:pt x="274" y="59"/>
                    <a:pt x="281" y="65"/>
                    <a:pt x="288" y="69"/>
                  </a:cubicBezTo>
                  <a:cubicBezTo>
                    <a:pt x="236" y="132"/>
                    <a:pt x="202" y="207"/>
                    <a:pt x="152" y="270"/>
                  </a:cubicBezTo>
                  <a:cubicBezTo>
                    <a:pt x="127" y="300"/>
                    <a:pt x="148" y="267"/>
                    <a:pt x="154" y="258"/>
                  </a:cubicBezTo>
                  <a:cubicBezTo>
                    <a:pt x="166" y="241"/>
                    <a:pt x="178" y="223"/>
                    <a:pt x="191" y="206"/>
                  </a:cubicBezTo>
                  <a:cubicBezTo>
                    <a:pt x="221" y="161"/>
                    <a:pt x="251" y="116"/>
                    <a:pt x="279" y="70"/>
                  </a:cubicBezTo>
                  <a:cubicBezTo>
                    <a:pt x="279" y="69"/>
                    <a:pt x="277" y="67"/>
                    <a:pt x="276" y="68"/>
                  </a:cubicBezTo>
                  <a:cubicBezTo>
                    <a:pt x="218" y="140"/>
                    <a:pt x="177" y="222"/>
                    <a:pt x="123" y="297"/>
                  </a:cubicBezTo>
                  <a:cubicBezTo>
                    <a:pt x="130" y="286"/>
                    <a:pt x="136" y="271"/>
                    <a:pt x="142" y="257"/>
                  </a:cubicBezTo>
                  <a:cubicBezTo>
                    <a:pt x="174" y="214"/>
                    <a:pt x="205" y="169"/>
                    <a:pt x="232" y="124"/>
                  </a:cubicBezTo>
                  <a:cubicBezTo>
                    <a:pt x="246" y="104"/>
                    <a:pt x="259" y="83"/>
                    <a:pt x="270" y="60"/>
                  </a:cubicBezTo>
                  <a:cubicBezTo>
                    <a:pt x="271" y="59"/>
                    <a:pt x="269" y="57"/>
                    <a:pt x="268" y="59"/>
                  </a:cubicBezTo>
                  <a:cubicBezTo>
                    <a:pt x="245" y="90"/>
                    <a:pt x="227" y="125"/>
                    <a:pt x="207" y="158"/>
                  </a:cubicBezTo>
                  <a:cubicBezTo>
                    <a:pt x="187" y="185"/>
                    <a:pt x="167" y="212"/>
                    <a:pt x="149" y="240"/>
                  </a:cubicBezTo>
                  <a:cubicBezTo>
                    <a:pt x="136" y="258"/>
                    <a:pt x="123" y="276"/>
                    <a:pt x="112" y="294"/>
                  </a:cubicBezTo>
                  <a:cubicBezTo>
                    <a:pt x="160" y="212"/>
                    <a:pt x="226" y="141"/>
                    <a:pt x="264" y="52"/>
                  </a:cubicBezTo>
                  <a:cubicBezTo>
                    <a:pt x="265" y="51"/>
                    <a:pt x="263" y="49"/>
                    <a:pt x="262" y="51"/>
                  </a:cubicBezTo>
                  <a:cubicBezTo>
                    <a:pt x="208" y="120"/>
                    <a:pt x="171" y="202"/>
                    <a:pt x="117" y="271"/>
                  </a:cubicBezTo>
                  <a:cubicBezTo>
                    <a:pt x="106" y="285"/>
                    <a:pt x="87" y="308"/>
                    <a:pt x="108" y="273"/>
                  </a:cubicBezTo>
                  <a:cubicBezTo>
                    <a:pt x="124" y="246"/>
                    <a:pt x="141" y="220"/>
                    <a:pt x="158" y="194"/>
                  </a:cubicBezTo>
                  <a:cubicBezTo>
                    <a:pt x="189" y="148"/>
                    <a:pt x="220" y="102"/>
                    <a:pt x="251" y="55"/>
                  </a:cubicBezTo>
                  <a:cubicBezTo>
                    <a:pt x="252" y="54"/>
                    <a:pt x="250" y="53"/>
                    <a:pt x="249" y="54"/>
                  </a:cubicBezTo>
                  <a:cubicBezTo>
                    <a:pt x="240" y="66"/>
                    <a:pt x="231" y="78"/>
                    <a:pt x="222" y="90"/>
                  </a:cubicBezTo>
                  <a:cubicBezTo>
                    <a:pt x="231" y="77"/>
                    <a:pt x="239" y="64"/>
                    <a:pt x="246" y="51"/>
                  </a:cubicBezTo>
                  <a:cubicBezTo>
                    <a:pt x="247" y="49"/>
                    <a:pt x="245" y="48"/>
                    <a:pt x="244" y="49"/>
                  </a:cubicBezTo>
                  <a:cubicBezTo>
                    <a:pt x="243" y="49"/>
                    <a:pt x="243" y="50"/>
                    <a:pt x="243" y="50"/>
                  </a:cubicBezTo>
                  <a:cubicBezTo>
                    <a:pt x="244" y="46"/>
                    <a:pt x="246" y="41"/>
                    <a:pt x="246" y="36"/>
                  </a:cubicBezTo>
                  <a:cubicBezTo>
                    <a:pt x="247" y="34"/>
                    <a:pt x="245" y="33"/>
                    <a:pt x="244" y="34"/>
                  </a:cubicBezTo>
                  <a:cubicBezTo>
                    <a:pt x="211" y="66"/>
                    <a:pt x="185" y="103"/>
                    <a:pt x="161" y="142"/>
                  </a:cubicBezTo>
                  <a:cubicBezTo>
                    <a:pt x="139" y="177"/>
                    <a:pt x="117" y="212"/>
                    <a:pt x="96" y="248"/>
                  </a:cubicBezTo>
                  <a:cubicBezTo>
                    <a:pt x="90" y="255"/>
                    <a:pt x="84" y="262"/>
                    <a:pt x="78" y="269"/>
                  </a:cubicBezTo>
                  <a:cubicBezTo>
                    <a:pt x="66" y="283"/>
                    <a:pt x="60" y="288"/>
                    <a:pt x="69" y="271"/>
                  </a:cubicBezTo>
                  <a:cubicBezTo>
                    <a:pt x="87" y="249"/>
                    <a:pt x="102" y="223"/>
                    <a:pt x="117" y="198"/>
                  </a:cubicBezTo>
                  <a:cubicBezTo>
                    <a:pt x="135" y="174"/>
                    <a:pt x="153" y="149"/>
                    <a:pt x="170" y="125"/>
                  </a:cubicBezTo>
                  <a:cubicBezTo>
                    <a:pt x="155" y="145"/>
                    <a:pt x="140" y="164"/>
                    <a:pt x="126" y="184"/>
                  </a:cubicBezTo>
                  <a:cubicBezTo>
                    <a:pt x="127" y="181"/>
                    <a:pt x="128" y="179"/>
                    <a:pt x="130" y="177"/>
                  </a:cubicBezTo>
                  <a:cubicBezTo>
                    <a:pt x="132" y="174"/>
                    <a:pt x="134" y="170"/>
                    <a:pt x="136" y="167"/>
                  </a:cubicBezTo>
                  <a:cubicBezTo>
                    <a:pt x="152" y="144"/>
                    <a:pt x="168" y="121"/>
                    <a:pt x="183" y="99"/>
                  </a:cubicBezTo>
                  <a:cubicBezTo>
                    <a:pt x="197" y="79"/>
                    <a:pt x="212" y="59"/>
                    <a:pt x="224" y="40"/>
                  </a:cubicBezTo>
                  <a:cubicBezTo>
                    <a:pt x="207" y="67"/>
                    <a:pt x="192" y="94"/>
                    <a:pt x="173" y="120"/>
                  </a:cubicBezTo>
                  <a:cubicBezTo>
                    <a:pt x="194" y="90"/>
                    <a:pt x="215" y="60"/>
                    <a:pt x="235" y="28"/>
                  </a:cubicBezTo>
                  <a:cubicBezTo>
                    <a:pt x="236" y="26"/>
                    <a:pt x="233" y="25"/>
                    <a:pt x="232" y="27"/>
                  </a:cubicBezTo>
                  <a:cubicBezTo>
                    <a:pt x="207" y="60"/>
                    <a:pt x="183" y="94"/>
                    <a:pt x="159" y="129"/>
                  </a:cubicBezTo>
                  <a:cubicBezTo>
                    <a:pt x="181" y="94"/>
                    <a:pt x="203" y="59"/>
                    <a:pt x="225" y="25"/>
                  </a:cubicBezTo>
                  <a:cubicBezTo>
                    <a:pt x="226" y="23"/>
                    <a:pt x="224" y="22"/>
                    <a:pt x="223" y="23"/>
                  </a:cubicBezTo>
                  <a:cubicBezTo>
                    <a:pt x="213" y="37"/>
                    <a:pt x="203" y="51"/>
                    <a:pt x="193" y="65"/>
                  </a:cubicBezTo>
                  <a:cubicBezTo>
                    <a:pt x="203" y="49"/>
                    <a:pt x="212" y="33"/>
                    <a:pt x="219" y="16"/>
                  </a:cubicBezTo>
                  <a:cubicBezTo>
                    <a:pt x="219" y="15"/>
                    <a:pt x="217" y="14"/>
                    <a:pt x="216" y="15"/>
                  </a:cubicBezTo>
                  <a:cubicBezTo>
                    <a:pt x="204" y="28"/>
                    <a:pt x="193" y="43"/>
                    <a:pt x="182" y="59"/>
                  </a:cubicBezTo>
                  <a:cubicBezTo>
                    <a:pt x="192" y="43"/>
                    <a:pt x="200" y="27"/>
                    <a:pt x="207" y="9"/>
                  </a:cubicBezTo>
                  <a:cubicBezTo>
                    <a:pt x="233" y="15"/>
                    <a:pt x="251" y="37"/>
                    <a:pt x="270" y="55"/>
                  </a:cubicBezTo>
                  <a:close/>
                  <a:moveTo>
                    <a:pt x="182" y="213"/>
                  </a:moveTo>
                  <a:cubicBezTo>
                    <a:pt x="209" y="168"/>
                    <a:pt x="236" y="124"/>
                    <a:pt x="268" y="83"/>
                  </a:cubicBezTo>
                  <a:cubicBezTo>
                    <a:pt x="243" y="116"/>
                    <a:pt x="222" y="155"/>
                    <a:pt x="198" y="189"/>
                  </a:cubicBezTo>
                  <a:cubicBezTo>
                    <a:pt x="193" y="197"/>
                    <a:pt x="187" y="205"/>
                    <a:pt x="182" y="213"/>
                  </a:cubicBezTo>
                  <a:close/>
                  <a:moveTo>
                    <a:pt x="163" y="222"/>
                  </a:moveTo>
                  <a:cubicBezTo>
                    <a:pt x="173" y="207"/>
                    <a:pt x="183" y="192"/>
                    <a:pt x="194" y="178"/>
                  </a:cubicBezTo>
                  <a:cubicBezTo>
                    <a:pt x="194" y="177"/>
                    <a:pt x="195" y="177"/>
                    <a:pt x="195" y="176"/>
                  </a:cubicBezTo>
                  <a:cubicBezTo>
                    <a:pt x="195" y="177"/>
                    <a:pt x="194" y="178"/>
                    <a:pt x="193" y="179"/>
                  </a:cubicBezTo>
                  <a:cubicBezTo>
                    <a:pt x="184" y="194"/>
                    <a:pt x="173" y="208"/>
                    <a:pt x="163" y="222"/>
                  </a:cubicBezTo>
                  <a:close/>
                  <a:moveTo>
                    <a:pt x="190" y="174"/>
                  </a:moveTo>
                  <a:cubicBezTo>
                    <a:pt x="180" y="190"/>
                    <a:pt x="169" y="205"/>
                    <a:pt x="158" y="221"/>
                  </a:cubicBezTo>
                  <a:cubicBezTo>
                    <a:pt x="189" y="175"/>
                    <a:pt x="216" y="125"/>
                    <a:pt x="245" y="79"/>
                  </a:cubicBezTo>
                  <a:cubicBezTo>
                    <a:pt x="269" y="40"/>
                    <a:pt x="238" y="100"/>
                    <a:pt x="234" y="107"/>
                  </a:cubicBezTo>
                  <a:cubicBezTo>
                    <a:pt x="221" y="131"/>
                    <a:pt x="205" y="153"/>
                    <a:pt x="190" y="174"/>
                  </a:cubicBezTo>
                  <a:close/>
                  <a:moveTo>
                    <a:pt x="47" y="288"/>
                  </a:moveTo>
                  <a:cubicBezTo>
                    <a:pt x="80" y="233"/>
                    <a:pt x="118" y="182"/>
                    <a:pt x="155" y="130"/>
                  </a:cubicBezTo>
                  <a:cubicBezTo>
                    <a:pt x="149" y="140"/>
                    <a:pt x="143" y="150"/>
                    <a:pt x="137" y="160"/>
                  </a:cubicBezTo>
                  <a:cubicBezTo>
                    <a:pt x="130" y="170"/>
                    <a:pt x="124" y="181"/>
                    <a:pt x="117" y="192"/>
                  </a:cubicBezTo>
                  <a:cubicBezTo>
                    <a:pt x="111" y="201"/>
                    <a:pt x="104" y="210"/>
                    <a:pt x="98" y="220"/>
                  </a:cubicBezTo>
                  <a:cubicBezTo>
                    <a:pt x="82" y="241"/>
                    <a:pt x="67" y="262"/>
                    <a:pt x="53" y="285"/>
                  </a:cubicBezTo>
                  <a:cubicBezTo>
                    <a:pt x="52" y="287"/>
                    <a:pt x="54" y="288"/>
                    <a:pt x="55" y="287"/>
                  </a:cubicBezTo>
                  <a:cubicBezTo>
                    <a:pt x="57" y="285"/>
                    <a:pt x="59" y="283"/>
                    <a:pt x="61" y="281"/>
                  </a:cubicBezTo>
                  <a:cubicBezTo>
                    <a:pt x="59" y="285"/>
                    <a:pt x="57" y="289"/>
                    <a:pt x="55" y="293"/>
                  </a:cubicBezTo>
                  <a:cubicBezTo>
                    <a:pt x="52" y="291"/>
                    <a:pt x="50" y="290"/>
                    <a:pt x="47" y="288"/>
                  </a:cubicBezTo>
                  <a:close/>
                  <a:moveTo>
                    <a:pt x="37" y="281"/>
                  </a:moveTo>
                  <a:cubicBezTo>
                    <a:pt x="38" y="281"/>
                    <a:pt x="38" y="281"/>
                    <a:pt x="39" y="281"/>
                  </a:cubicBezTo>
                  <a:cubicBezTo>
                    <a:pt x="61" y="252"/>
                    <a:pt x="78" y="220"/>
                    <a:pt x="96" y="189"/>
                  </a:cubicBezTo>
                  <a:cubicBezTo>
                    <a:pt x="100" y="184"/>
                    <a:pt x="103" y="180"/>
                    <a:pt x="107" y="175"/>
                  </a:cubicBezTo>
                  <a:cubicBezTo>
                    <a:pt x="111" y="169"/>
                    <a:pt x="116" y="164"/>
                    <a:pt x="120" y="159"/>
                  </a:cubicBezTo>
                  <a:cubicBezTo>
                    <a:pt x="94" y="201"/>
                    <a:pt x="70" y="244"/>
                    <a:pt x="45" y="287"/>
                  </a:cubicBezTo>
                  <a:cubicBezTo>
                    <a:pt x="42" y="285"/>
                    <a:pt x="40" y="283"/>
                    <a:pt x="37" y="281"/>
                  </a:cubicBezTo>
                  <a:close/>
                  <a:moveTo>
                    <a:pt x="61" y="239"/>
                  </a:moveTo>
                  <a:cubicBezTo>
                    <a:pt x="65" y="232"/>
                    <a:pt x="70" y="225"/>
                    <a:pt x="75" y="218"/>
                  </a:cubicBezTo>
                  <a:cubicBezTo>
                    <a:pt x="68" y="231"/>
                    <a:pt x="61" y="244"/>
                    <a:pt x="53" y="256"/>
                  </a:cubicBezTo>
                  <a:cubicBezTo>
                    <a:pt x="35" y="287"/>
                    <a:pt x="60" y="242"/>
                    <a:pt x="61" y="239"/>
                  </a:cubicBezTo>
                  <a:close/>
                  <a:moveTo>
                    <a:pt x="136" y="139"/>
                  </a:moveTo>
                  <a:cubicBezTo>
                    <a:pt x="152" y="120"/>
                    <a:pt x="168" y="101"/>
                    <a:pt x="183" y="80"/>
                  </a:cubicBezTo>
                  <a:cubicBezTo>
                    <a:pt x="156" y="120"/>
                    <a:pt x="130" y="161"/>
                    <a:pt x="102" y="199"/>
                  </a:cubicBezTo>
                  <a:cubicBezTo>
                    <a:pt x="99" y="203"/>
                    <a:pt x="96" y="207"/>
                    <a:pt x="93" y="211"/>
                  </a:cubicBezTo>
                  <a:cubicBezTo>
                    <a:pt x="104" y="193"/>
                    <a:pt x="115" y="174"/>
                    <a:pt x="126" y="155"/>
                  </a:cubicBezTo>
                  <a:cubicBezTo>
                    <a:pt x="129" y="150"/>
                    <a:pt x="133" y="145"/>
                    <a:pt x="136" y="139"/>
                  </a:cubicBezTo>
                  <a:close/>
                  <a:moveTo>
                    <a:pt x="151" y="116"/>
                  </a:moveTo>
                  <a:cubicBezTo>
                    <a:pt x="162" y="98"/>
                    <a:pt x="174" y="81"/>
                    <a:pt x="185" y="62"/>
                  </a:cubicBezTo>
                  <a:cubicBezTo>
                    <a:pt x="191" y="52"/>
                    <a:pt x="227" y="0"/>
                    <a:pt x="202" y="46"/>
                  </a:cubicBezTo>
                  <a:cubicBezTo>
                    <a:pt x="191" y="64"/>
                    <a:pt x="177" y="81"/>
                    <a:pt x="164" y="99"/>
                  </a:cubicBezTo>
                  <a:cubicBezTo>
                    <a:pt x="160" y="104"/>
                    <a:pt x="155" y="110"/>
                    <a:pt x="151" y="116"/>
                  </a:cubicBezTo>
                  <a:close/>
                  <a:moveTo>
                    <a:pt x="131" y="140"/>
                  </a:moveTo>
                  <a:cubicBezTo>
                    <a:pt x="123" y="151"/>
                    <a:pt x="115" y="162"/>
                    <a:pt x="106" y="172"/>
                  </a:cubicBezTo>
                  <a:cubicBezTo>
                    <a:pt x="110" y="167"/>
                    <a:pt x="113" y="161"/>
                    <a:pt x="117" y="156"/>
                  </a:cubicBezTo>
                  <a:cubicBezTo>
                    <a:pt x="132" y="135"/>
                    <a:pt x="147" y="114"/>
                    <a:pt x="161" y="92"/>
                  </a:cubicBezTo>
                  <a:cubicBezTo>
                    <a:pt x="155" y="104"/>
                    <a:pt x="148" y="115"/>
                    <a:pt x="141" y="125"/>
                  </a:cubicBezTo>
                  <a:cubicBezTo>
                    <a:pt x="138" y="130"/>
                    <a:pt x="135" y="135"/>
                    <a:pt x="131" y="140"/>
                  </a:cubicBezTo>
                  <a:close/>
                  <a:moveTo>
                    <a:pt x="239" y="55"/>
                  </a:moveTo>
                  <a:cubicBezTo>
                    <a:pt x="218" y="79"/>
                    <a:pt x="200" y="107"/>
                    <a:pt x="182" y="134"/>
                  </a:cubicBezTo>
                  <a:cubicBezTo>
                    <a:pt x="178" y="139"/>
                    <a:pt x="174" y="143"/>
                    <a:pt x="171" y="148"/>
                  </a:cubicBezTo>
                  <a:cubicBezTo>
                    <a:pt x="154" y="171"/>
                    <a:pt x="138" y="194"/>
                    <a:pt x="121" y="217"/>
                  </a:cubicBezTo>
                  <a:cubicBezTo>
                    <a:pt x="120" y="218"/>
                    <a:pt x="119" y="218"/>
                    <a:pt x="118" y="219"/>
                  </a:cubicBezTo>
                  <a:cubicBezTo>
                    <a:pt x="151" y="169"/>
                    <a:pt x="178" y="115"/>
                    <a:pt x="216" y="68"/>
                  </a:cubicBezTo>
                  <a:cubicBezTo>
                    <a:pt x="217" y="66"/>
                    <a:pt x="242" y="43"/>
                    <a:pt x="242" y="45"/>
                  </a:cubicBezTo>
                  <a:cubicBezTo>
                    <a:pt x="241" y="48"/>
                    <a:pt x="240" y="51"/>
                    <a:pt x="239" y="55"/>
                  </a:cubicBezTo>
                  <a:close/>
                  <a:moveTo>
                    <a:pt x="166" y="168"/>
                  </a:moveTo>
                  <a:cubicBezTo>
                    <a:pt x="162" y="173"/>
                    <a:pt x="158" y="178"/>
                    <a:pt x="154" y="183"/>
                  </a:cubicBezTo>
                  <a:cubicBezTo>
                    <a:pt x="148" y="192"/>
                    <a:pt x="141" y="201"/>
                    <a:pt x="135" y="209"/>
                  </a:cubicBezTo>
                  <a:cubicBezTo>
                    <a:pt x="154" y="182"/>
                    <a:pt x="174" y="153"/>
                    <a:pt x="193" y="125"/>
                  </a:cubicBezTo>
                  <a:cubicBezTo>
                    <a:pt x="197" y="120"/>
                    <a:pt x="202" y="115"/>
                    <a:pt x="206" y="109"/>
                  </a:cubicBezTo>
                  <a:cubicBezTo>
                    <a:pt x="195" y="127"/>
                    <a:pt x="183" y="143"/>
                    <a:pt x="171" y="160"/>
                  </a:cubicBezTo>
                  <a:cubicBezTo>
                    <a:pt x="169" y="163"/>
                    <a:pt x="167" y="165"/>
                    <a:pt x="166" y="168"/>
                  </a:cubicBezTo>
                  <a:close/>
                  <a:moveTo>
                    <a:pt x="156" y="173"/>
                  </a:moveTo>
                  <a:cubicBezTo>
                    <a:pt x="154" y="176"/>
                    <a:pt x="152" y="179"/>
                    <a:pt x="150" y="182"/>
                  </a:cubicBezTo>
                  <a:cubicBezTo>
                    <a:pt x="133" y="207"/>
                    <a:pt x="117" y="231"/>
                    <a:pt x="99" y="255"/>
                  </a:cubicBezTo>
                  <a:cubicBezTo>
                    <a:pt x="96" y="260"/>
                    <a:pt x="63" y="308"/>
                    <a:pt x="87" y="268"/>
                  </a:cubicBezTo>
                  <a:cubicBezTo>
                    <a:pt x="92" y="260"/>
                    <a:pt x="97" y="252"/>
                    <a:pt x="103" y="244"/>
                  </a:cubicBezTo>
                  <a:cubicBezTo>
                    <a:pt x="121" y="221"/>
                    <a:pt x="139" y="197"/>
                    <a:pt x="156" y="173"/>
                  </a:cubicBezTo>
                  <a:close/>
                  <a:moveTo>
                    <a:pt x="68" y="297"/>
                  </a:moveTo>
                  <a:cubicBezTo>
                    <a:pt x="67" y="298"/>
                    <a:pt x="69" y="300"/>
                    <a:pt x="70" y="298"/>
                  </a:cubicBezTo>
                  <a:cubicBezTo>
                    <a:pt x="82" y="282"/>
                    <a:pt x="94" y="266"/>
                    <a:pt x="106" y="249"/>
                  </a:cubicBezTo>
                  <a:cubicBezTo>
                    <a:pt x="95" y="266"/>
                    <a:pt x="85" y="284"/>
                    <a:pt x="76" y="303"/>
                  </a:cubicBezTo>
                  <a:cubicBezTo>
                    <a:pt x="70" y="301"/>
                    <a:pt x="64" y="298"/>
                    <a:pt x="57" y="294"/>
                  </a:cubicBezTo>
                  <a:cubicBezTo>
                    <a:pt x="68" y="284"/>
                    <a:pt x="78" y="273"/>
                    <a:pt x="88" y="262"/>
                  </a:cubicBezTo>
                  <a:cubicBezTo>
                    <a:pt x="81" y="273"/>
                    <a:pt x="74" y="285"/>
                    <a:pt x="68" y="297"/>
                  </a:cubicBezTo>
                  <a:close/>
                  <a:moveTo>
                    <a:pt x="91" y="278"/>
                  </a:moveTo>
                  <a:cubicBezTo>
                    <a:pt x="101" y="258"/>
                    <a:pt x="114" y="241"/>
                    <a:pt x="127" y="224"/>
                  </a:cubicBezTo>
                  <a:cubicBezTo>
                    <a:pt x="134" y="214"/>
                    <a:pt x="141" y="205"/>
                    <a:pt x="148" y="195"/>
                  </a:cubicBezTo>
                  <a:cubicBezTo>
                    <a:pt x="134" y="218"/>
                    <a:pt x="121" y="240"/>
                    <a:pt x="108" y="264"/>
                  </a:cubicBezTo>
                  <a:cubicBezTo>
                    <a:pt x="104" y="273"/>
                    <a:pt x="73" y="313"/>
                    <a:pt x="91" y="278"/>
                  </a:cubicBezTo>
                  <a:close/>
                  <a:moveTo>
                    <a:pt x="136" y="217"/>
                  </a:moveTo>
                  <a:cubicBezTo>
                    <a:pt x="151" y="193"/>
                    <a:pt x="168" y="169"/>
                    <a:pt x="184" y="146"/>
                  </a:cubicBezTo>
                  <a:cubicBezTo>
                    <a:pt x="195" y="131"/>
                    <a:pt x="206" y="115"/>
                    <a:pt x="217" y="100"/>
                  </a:cubicBezTo>
                  <a:cubicBezTo>
                    <a:pt x="222" y="93"/>
                    <a:pt x="255" y="44"/>
                    <a:pt x="228" y="85"/>
                  </a:cubicBezTo>
                  <a:cubicBezTo>
                    <a:pt x="211" y="111"/>
                    <a:pt x="193" y="136"/>
                    <a:pt x="176" y="162"/>
                  </a:cubicBezTo>
                  <a:cubicBezTo>
                    <a:pt x="157" y="190"/>
                    <a:pt x="139" y="219"/>
                    <a:pt x="120" y="248"/>
                  </a:cubicBezTo>
                  <a:cubicBezTo>
                    <a:pt x="125" y="237"/>
                    <a:pt x="130" y="227"/>
                    <a:pt x="136" y="217"/>
                  </a:cubicBezTo>
                  <a:close/>
                  <a:moveTo>
                    <a:pt x="115" y="133"/>
                  </a:moveTo>
                  <a:cubicBezTo>
                    <a:pt x="110" y="140"/>
                    <a:pt x="105" y="147"/>
                    <a:pt x="100" y="154"/>
                  </a:cubicBezTo>
                  <a:cubicBezTo>
                    <a:pt x="108" y="141"/>
                    <a:pt x="115" y="129"/>
                    <a:pt x="123" y="116"/>
                  </a:cubicBezTo>
                  <a:cubicBezTo>
                    <a:pt x="132" y="103"/>
                    <a:pt x="142" y="90"/>
                    <a:pt x="151" y="77"/>
                  </a:cubicBezTo>
                  <a:cubicBezTo>
                    <a:pt x="148" y="83"/>
                    <a:pt x="144" y="89"/>
                    <a:pt x="140" y="95"/>
                  </a:cubicBezTo>
                  <a:cubicBezTo>
                    <a:pt x="132" y="108"/>
                    <a:pt x="123" y="120"/>
                    <a:pt x="115" y="133"/>
                  </a:cubicBezTo>
                  <a:close/>
                  <a:moveTo>
                    <a:pt x="56" y="209"/>
                  </a:moveTo>
                  <a:cubicBezTo>
                    <a:pt x="70" y="192"/>
                    <a:pt x="83" y="173"/>
                    <a:pt x="96" y="155"/>
                  </a:cubicBezTo>
                  <a:cubicBezTo>
                    <a:pt x="82" y="177"/>
                    <a:pt x="68" y="199"/>
                    <a:pt x="52" y="221"/>
                  </a:cubicBezTo>
                  <a:cubicBezTo>
                    <a:pt x="11" y="279"/>
                    <a:pt x="45" y="225"/>
                    <a:pt x="53" y="213"/>
                  </a:cubicBezTo>
                  <a:cubicBezTo>
                    <a:pt x="54" y="212"/>
                    <a:pt x="55" y="211"/>
                    <a:pt x="56" y="209"/>
                  </a:cubicBezTo>
                  <a:close/>
                  <a:moveTo>
                    <a:pt x="102" y="115"/>
                  </a:moveTo>
                  <a:cubicBezTo>
                    <a:pt x="90" y="132"/>
                    <a:pt x="79" y="148"/>
                    <a:pt x="67" y="164"/>
                  </a:cubicBezTo>
                  <a:cubicBezTo>
                    <a:pt x="81" y="142"/>
                    <a:pt x="95" y="119"/>
                    <a:pt x="109" y="97"/>
                  </a:cubicBezTo>
                  <a:cubicBezTo>
                    <a:pt x="114" y="90"/>
                    <a:pt x="119" y="84"/>
                    <a:pt x="125" y="77"/>
                  </a:cubicBezTo>
                  <a:cubicBezTo>
                    <a:pt x="138" y="60"/>
                    <a:pt x="151" y="43"/>
                    <a:pt x="165" y="26"/>
                  </a:cubicBezTo>
                  <a:cubicBezTo>
                    <a:pt x="162" y="31"/>
                    <a:pt x="155" y="41"/>
                    <a:pt x="150" y="48"/>
                  </a:cubicBezTo>
                  <a:cubicBezTo>
                    <a:pt x="142" y="59"/>
                    <a:pt x="136" y="67"/>
                    <a:pt x="144" y="57"/>
                  </a:cubicBezTo>
                  <a:cubicBezTo>
                    <a:pt x="142" y="59"/>
                    <a:pt x="140" y="62"/>
                    <a:pt x="139" y="64"/>
                  </a:cubicBezTo>
                  <a:cubicBezTo>
                    <a:pt x="131" y="73"/>
                    <a:pt x="136" y="67"/>
                    <a:pt x="124" y="85"/>
                  </a:cubicBezTo>
                  <a:cubicBezTo>
                    <a:pt x="120" y="90"/>
                    <a:pt x="115" y="96"/>
                    <a:pt x="111" y="102"/>
                  </a:cubicBezTo>
                  <a:cubicBezTo>
                    <a:pt x="108" y="106"/>
                    <a:pt x="105" y="111"/>
                    <a:pt x="102" y="115"/>
                  </a:cubicBezTo>
                  <a:close/>
                  <a:moveTo>
                    <a:pt x="14" y="231"/>
                  </a:moveTo>
                  <a:cubicBezTo>
                    <a:pt x="15" y="222"/>
                    <a:pt x="19" y="212"/>
                    <a:pt x="24" y="203"/>
                  </a:cubicBezTo>
                  <a:cubicBezTo>
                    <a:pt x="35" y="190"/>
                    <a:pt x="45" y="175"/>
                    <a:pt x="55" y="161"/>
                  </a:cubicBezTo>
                  <a:cubicBezTo>
                    <a:pt x="62" y="153"/>
                    <a:pt x="69" y="146"/>
                    <a:pt x="75" y="139"/>
                  </a:cubicBezTo>
                  <a:cubicBezTo>
                    <a:pt x="78" y="135"/>
                    <a:pt x="81" y="131"/>
                    <a:pt x="84" y="128"/>
                  </a:cubicBezTo>
                  <a:cubicBezTo>
                    <a:pt x="80" y="134"/>
                    <a:pt x="76" y="140"/>
                    <a:pt x="73" y="146"/>
                  </a:cubicBezTo>
                  <a:cubicBezTo>
                    <a:pt x="65" y="159"/>
                    <a:pt x="58" y="171"/>
                    <a:pt x="50" y="184"/>
                  </a:cubicBezTo>
                  <a:cubicBezTo>
                    <a:pt x="44" y="194"/>
                    <a:pt x="17" y="221"/>
                    <a:pt x="14" y="231"/>
                  </a:cubicBezTo>
                  <a:cubicBezTo>
                    <a:pt x="14" y="231"/>
                    <a:pt x="14" y="231"/>
                    <a:pt x="14" y="231"/>
                  </a:cubicBezTo>
                  <a:close/>
                  <a:moveTo>
                    <a:pt x="153" y="14"/>
                  </a:moveTo>
                  <a:cubicBezTo>
                    <a:pt x="140" y="30"/>
                    <a:pt x="128" y="46"/>
                    <a:pt x="116" y="62"/>
                  </a:cubicBezTo>
                  <a:cubicBezTo>
                    <a:pt x="125" y="48"/>
                    <a:pt x="133" y="33"/>
                    <a:pt x="140" y="18"/>
                  </a:cubicBezTo>
                  <a:cubicBezTo>
                    <a:pt x="144" y="17"/>
                    <a:pt x="149" y="15"/>
                    <a:pt x="153" y="14"/>
                  </a:cubicBezTo>
                  <a:close/>
                  <a:moveTo>
                    <a:pt x="129" y="64"/>
                  </a:moveTo>
                  <a:cubicBezTo>
                    <a:pt x="137" y="52"/>
                    <a:pt x="146" y="41"/>
                    <a:pt x="156" y="31"/>
                  </a:cubicBezTo>
                  <a:cubicBezTo>
                    <a:pt x="160" y="26"/>
                    <a:pt x="163" y="24"/>
                    <a:pt x="165" y="22"/>
                  </a:cubicBezTo>
                  <a:cubicBezTo>
                    <a:pt x="150" y="41"/>
                    <a:pt x="135" y="59"/>
                    <a:pt x="120" y="78"/>
                  </a:cubicBezTo>
                  <a:cubicBezTo>
                    <a:pt x="123" y="73"/>
                    <a:pt x="126" y="69"/>
                    <a:pt x="129" y="64"/>
                  </a:cubicBezTo>
                  <a:close/>
                  <a:moveTo>
                    <a:pt x="174" y="10"/>
                  </a:moveTo>
                  <a:cubicBezTo>
                    <a:pt x="161" y="22"/>
                    <a:pt x="149" y="34"/>
                    <a:pt x="138" y="48"/>
                  </a:cubicBezTo>
                  <a:cubicBezTo>
                    <a:pt x="145" y="36"/>
                    <a:pt x="151" y="25"/>
                    <a:pt x="157" y="13"/>
                  </a:cubicBezTo>
                  <a:cubicBezTo>
                    <a:pt x="157" y="13"/>
                    <a:pt x="157" y="13"/>
                    <a:pt x="157" y="13"/>
                  </a:cubicBezTo>
                  <a:cubicBezTo>
                    <a:pt x="163" y="12"/>
                    <a:pt x="169" y="11"/>
                    <a:pt x="175" y="10"/>
                  </a:cubicBezTo>
                  <a:cubicBezTo>
                    <a:pt x="175" y="10"/>
                    <a:pt x="175" y="10"/>
                    <a:pt x="174" y="10"/>
                  </a:cubicBezTo>
                  <a:close/>
                  <a:moveTo>
                    <a:pt x="146" y="26"/>
                  </a:moveTo>
                  <a:cubicBezTo>
                    <a:pt x="133" y="42"/>
                    <a:pt x="123" y="63"/>
                    <a:pt x="112" y="83"/>
                  </a:cubicBezTo>
                  <a:cubicBezTo>
                    <a:pt x="105" y="93"/>
                    <a:pt x="99" y="102"/>
                    <a:pt x="93" y="113"/>
                  </a:cubicBezTo>
                  <a:cubicBezTo>
                    <a:pt x="86" y="121"/>
                    <a:pt x="80" y="129"/>
                    <a:pt x="73" y="137"/>
                  </a:cubicBezTo>
                  <a:cubicBezTo>
                    <a:pt x="71" y="139"/>
                    <a:pt x="68" y="142"/>
                    <a:pt x="66" y="144"/>
                  </a:cubicBezTo>
                  <a:cubicBezTo>
                    <a:pt x="92" y="104"/>
                    <a:pt x="117" y="63"/>
                    <a:pt x="146" y="26"/>
                  </a:cubicBezTo>
                  <a:close/>
                  <a:moveTo>
                    <a:pt x="121" y="96"/>
                  </a:moveTo>
                  <a:cubicBezTo>
                    <a:pt x="118" y="102"/>
                    <a:pt x="114" y="108"/>
                    <a:pt x="110" y="115"/>
                  </a:cubicBezTo>
                  <a:cubicBezTo>
                    <a:pt x="92" y="147"/>
                    <a:pt x="72" y="178"/>
                    <a:pt x="52" y="209"/>
                  </a:cubicBezTo>
                  <a:cubicBezTo>
                    <a:pt x="43" y="220"/>
                    <a:pt x="34" y="232"/>
                    <a:pt x="25" y="243"/>
                  </a:cubicBezTo>
                  <a:cubicBezTo>
                    <a:pt x="50" y="213"/>
                    <a:pt x="75" y="165"/>
                    <a:pt x="97" y="129"/>
                  </a:cubicBezTo>
                  <a:cubicBezTo>
                    <a:pt x="105" y="118"/>
                    <a:pt x="113" y="107"/>
                    <a:pt x="121" y="96"/>
                  </a:cubicBezTo>
                  <a:close/>
                  <a:moveTo>
                    <a:pt x="98" y="142"/>
                  </a:moveTo>
                  <a:cubicBezTo>
                    <a:pt x="113" y="116"/>
                    <a:pt x="128" y="90"/>
                    <a:pt x="145" y="65"/>
                  </a:cubicBezTo>
                  <a:cubicBezTo>
                    <a:pt x="148" y="61"/>
                    <a:pt x="151" y="57"/>
                    <a:pt x="154" y="53"/>
                  </a:cubicBezTo>
                  <a:cubicBezTo>
                    <a:pt x="163" y="40"/>
                    <a:pt x="172" y="28"/>
                    <a:pt x="183" y="17"/>
                  </a:cubicBezTo>
                  <a:cubicBezTo>
                    <a:pt x="181" y="20"/>
                    <a:pt x="176" y="29"/>
                    <a:pt x="171" y="38"/>
                  </a:cubicBezTo>
                  <a:cubicBezTo>
                    <a:pt x="157" y="58"/>
                    <a:pt x="143" y="78"/>
                    <a:pt x="131" y="99"/>
                  </a:cubicBezTo>
                  <a:cubicBezTo>
                    <a:pt x="127" y="103"/>
                    <a:pt x="124" y="108"/>
                    <a:pt x="121" y="112"/>
                  </a:cubicBezTo>
                  <a:cubicBezTo>
                    <a:pt x="107" y="133"/>
                    <a:pt x="92" y="154"/>
                    <a:pt x="77" y="175"/>
                  </a:cubicBezTo>
                  <a:cubicBezTo>
                    <a:pt x="84" y="164"/>
                    <a:pt x="91" y="153"/>
                    <a:pt x="98" y="142"/>
                  </a:cubicBezTo>
                  <a:close/>
                  <a:moveTo>
                    <a:pt x="198" y="9"/>
                  </a:moveTo>
                  <a:cubicBezTo>
                    <a:pt x="198" y="8"/>
                    <a:pt x="198" y="8"/>
                    <a:pt x="198" y="8"/>
                  </a:cubicBezTo>
                  <a:cubicBezTo>
                    <a:pt x="200" y="8"/>
                    <a:pt x="202" y="8"/>
                    <a:pt x="204" y="9"/>
                  </a:cubicBezTo>
                  <a:cubicBezTo>
                    <a:pt x="198" y="16"/>
                    <a:pt x="193" y="23"/>
                    <a:pt x="187" y="30"/>
                  </a:cubicBezTo>
                  <a:cubicBezTo>
                    <a:pt x="191" y="23"/>
                    <a:pt x="194" y="16"/>
                    <a:pt x="198" y="9"/>
                  </a:cubicBezTo>
                  <a:close/>
                  <a:moveTo>
                    <a:pt x="168" y="30"/>
                  </a:moveTo>
                  <a:cubicBezTo>
                    <a:pt x="172" y="23"/>
                    <a:pt x="175" y="17"/>
                    <a:pt x="178" y="10"/>
                  </a:cubicBezTo>
                  <a:cubicBezTo>
                    <a:pt x="178" y="10"/>
                    <a:pt x="178" y="10"/>
                    <a:pt x="178" y="9"/>
                  </a:cubicBezTo>
                  <a:cubicBezTo>
                    <a:pt x="182" y="9"/>
                    <a:pt x="185" y="9"/>
                    <a:pt x="189" y="8"/>
                  </a:cubicBezTo>
                  <a:cubicBezTo>
                    <a:pt x="182" y="15"/>
                    <a:pt x="175" y="22"/>
                    <a:pt x="168" y="30"/>
                  </a:cubicBezTo>
                  <a:close/>
                  <a:moveTo>
                    <a:pt x="136" y="20"/>
                  </a:moveTo>
                  <a:cubicBezTo>
                    <a:pt x="99" y="77"/>
                    <a:pt x="59" y="142"/>
                    <a:pt x="12" y="189"/>
                  </a:cubicBezTo>
                  <a:cubicBezTo>
                    <a:pt x="13" y="188"/>
                    <a:pt x="25" y="161"/>
                    <a:pt x="27" y="156"/>
                  </a:cubicBezTo>
                  <a:cubicBezTo>
                    <a:pt x="28" y="156"/>
                    <a:pt x="28" y="156"/>
                    <a:pt x="28" y="156"/>
                  </a:cubicBezTo>
                  <a:cubicBezTo>
                    <a:pt x="55" y="126"/>
                    <a:pt x="78" y="89"/>
                    <a:pt x="101" y="55"/>
                  </a:cubicBezTo>
                  <a:cubicBezTo>
                    <a:pt x="108" y="45"/>
                    <a:pt x="116" y="35"/>
                    <a:pt x="123" y="25"/>
                  </a:cubicBezTo>
                  <a:cubicBezTo>
                    <a:pt x="127" y="23"/>
                    <a:pt x="131" y="21"/>
                    <a:pt x="136" y="20"/>
                  </a:cubicBezTo>
                  <a:close/>
                  <a:moveTo>
                    <a:pt x="69" y="94"/>
                  </a:moveTo>
                  <a:cubicBezTo>
                    <a:pt x="53" y="115"/>
                    <a:pt x="37" y="137"/>
                    <a:pt x="23" y="160"/>
                  </a:cubicBezTo>
                  <a:cubicBezTo>
                    <a:pt x="12" y="173"/>
                    <a:pt x="30" y="141"/>
                    <a:pt x="41" y="124"/>
                  </a:cubicBezTo>
                  <a:cubicBezTo>
                    <a:pt x="54" y="106"/>
                    <a:pt x="67" y="87"/>
                    <a:pt x="79" y="69"/>
                  </a:cubicBezTo>
                  <a:cubicBezTo>
                    <a:pt x="88" y="58"/>
                    <a:pt x="96" y="47"/>
                    <a:pt x="103" y="35"/>
                  </a:cubicBezTo>
                  <a:cubicBezTo>
                    <a:pt x="108" y="33"/>
                    <a:pt x="113" y="30"/>
                    <a:pt x="117" y="28"/>
                  </a:cubicBezTo>
                  <a:cubicBezTo>
                    <a:pt x="101" y="50"/>
                    <a:pt x="85" y="72"/>
                    <a:pt x="69" y="94"/>
                  </a:cubicBezTo>
                  <a:close/>
                  <a:moveTo>
                    <a:pt x="61" y="73"/>
                  </a:moveTo>
                  <a:cubicBezTo>
                    <a:pt x="72" y="60"/>
                    <a:pt x="83" y="48"/>
                    <a:pt x="97" y="39"/>
                  </a:cubicBezTo>
                  <a:cubicBezTo>
                    <a:pt x="71" y="75"/>
                    <a:pt x="48" y="114"/>
                    <a:pt x="18" y="148"/>
                  </a:cubicBezTo>
                  <a:cubicBezTo>
                    <a:pt x="31" y="133"/>
                    <a:pt x="52" y="100"/>
                    <a:pt x="61" y="73"/>
                  </a:cubicBezTo>
                  <a:close/>
                  <a:moveTo>
                    <a:pt x="10" y="161"/>
                  </a:moveTo>
                  <a:cubicBezTo>
                    <a:pt x="15" y="155"/>
                    <a:pt x="20" y="150"/>
                    <a:pt x="25" y="144"/>
                  </a:cubicBezTo>
                  <a:cubicBezTo>
                    <a:pt x="19" y="153"/>
                    <a:pt x="14" y="161"/>
                    <a:pt x="9" y="170"/>
                  </a:cubicBezTo>
                  <a:cubicBezTo>
                    <a:pt x="9" y="167"/>
                    <a:pt x="9" y="164"/>
                    <a:pt x="10" y="161"/>
                  </a:cubicBezTo>
                  <a:close/>
                  <a:moveTo>
                    <a:pt x="9" y="174"/>
                  </a:moveTo>
                  <a:cubicBezTo>
                    <a:pt x="9" y="174"/>
                    <a:pt x="9" y="174"/>
                    <a:pt x="10" y="174"/>
                  </a:cubicBezTo>
                  <a:cubicBezTo>
                    <a:pt x="14" y="170"/>
                    <a:pt x="17" y="167"/>
                    <a:pt x="21" y="163"/>
                  </a:cubicBezTo>
                  <a:cubicBezTo>
                    <a:pt x="16" y="170"/>
                    <a:pt x="12" y="177"/>
                    <a:pt x="9" y="184"/>
                  </a:cubicBezTo>
                  <a:cubicBezTo>
                    <a:pt x="8" y="181"/>
                    <a:pt x="8" y="177"/>
                    <a:pt x="9" y="174"/>
                  </a:cubicBezTo>
                  <a:close/>
                  <a:moveTo>
                    <a:pt x="9" y="195"/>
                  </a:moveTo>
                  <a:cubicBezTo>
                    <a:pt x="26" y="180"/>
                    <a:pt x="41" y="163"/>
                    <a:pt x="55" y="144"/>
                  </a:cubicBezTo>
                  <a:cubicBezTo>
                    <a:pt x="40" y="167"/>
                    <a:pt x="25" y="190"/>
                    <a:pt x="11" y="212"/>
                  </a:cubicBezTo>
                  <a:cubicBezTo>
                    <a:pt x="10" y="206"/>
                    <a:pt x="9" y="201"/>
                    <a:pt x="9" y="195"/>
                  </a:cubicBezTo>
                  <a:close/>
                  <a:moveTo>
                    <a:pt x="12" y="218"/>
                  </a:moveTo>
                  <a:cubicBezTo>
                    <a:pt x="15" y="215"/>
                    <a:pt x="18" y="211"/>
                    <a:pt x="21" y="207"/>
                  </a:cubicBezTo>
                  <a:cubicBezTo>
                    <a:pt x="18" y="214"/>
                    <a:pt x="15" y="220"/>
                    <a:pt x="13" y="227"/>
                  </a:cubicBezTo>
                  <a:cubicBezTo>
                    <a:pt x="12" y="224"/>
                    <a:pt x="12" y="221"/>
                    <a:pt x="12" y="218"/>
                  </a:cubicBezTo>
                  <a:close/>
                  <a:moveTo>
                    <a:pt x="16" y="244"/>
                  </a:moveTo>
                  <a:cubicBezTo>
                    <a:pt x="24" y="232"/>
                    <a:pt x="33" y="219"/>
                    <a:pt x="41" y="206"/>
                  </a:cubicBezTo>
                  <a:cubicBezTo>
                    <a:pt x="33" y="220"/>
                    <a:pt x="25" y="235"/>
                    <a:pt x="17" y="249"/>
                  </a:cubicBezTo>
                  <a:cubicBezTo>
                    <a:pt x="17" y="248"/>
                    <a:pt x="17" y="246"/>
                    <a:pt x="16" y="244"/>
                  </a:cubicBezTo>
                  <a:close/>
                  <a:moveTo>
                    <a:pt x="19" y="257"/>
                  </a:moveTo>
                  <a:cubicBezTo>
                    <a:pt x="19" y="256"/>
                    <a:pt x="19" y="255"/>
                    <a:pt x="18" y="254"/>
                  </a:cubicBezTo>
                  <a:cubicBezTo>
                    <a:pt x="26" y="246"/>
                    <a:pt x="33" y="238"/>
                    <a:pt x="40" y="229"/>
                  </a:cubicBezTo>
                  <a:cubicBezTo>
                    <a:pt x="34" y="239"/>
                    <a:pt x="28" y="248"/>
                    <a:pt x="22" y="258"/>
                  </a:cubicBezTo>
                  <a:cubicBezTo>
                    <a:pt x="21" y="259"/>
                    <a:pt x="23" y="261"/>
                    <a:pt x="24" y="260"/>
                  </a:cubicBezTo>
                  <a:cubicBezTo>
                    <a:pt x="33" y="250"/>
                    <a:pt x="41" y="240"/>
                    <a:pt x="49" y="229"/>
                  </a:cubicBezTo>
                  <a:cubicBezTo>
                    <a:pt x="41" y="242"/>
                    <a:pt x="34" y="255"/>
                    <a:pt x="27" y="267"/>
                  </a:cubicBezTo>
                  <a:cubicBezTo>
                    <a:pt x="26" y="269"/>
                    <a:pt x="28" y="271"/>
                    <a:pt x="30" y="269"/>
                  </a:cubicBezTo>
                  <a:cubicBezTo>
                    <a:pt x="48" y="242"/>
                    <a:pt x="65" y="214"/>
                    <a:pt x="83" y="187"/>
                  </a:cubicBezTo>
                  <a:cubicBezTo>
                    <a:pt x="117" y="141"/>
                    <a:pt x="151" y="95"/>
                    <a:pt x="178" y="47"/>
                  </a:cubicBezTo>
                  <a:cubicBezTo>
                    <a:pt x="181" y="43"/>
                    <a:pt x="184" y="40"/>
                    <a:pt x="186" y="36"/>
                  </a:cubicBezTo>
                  <a:cubicBezTo>
                    <a:pt x="197" y="33"/>
                    <a:pt x="196" y="37"/>
                    <a:pt x="185" y="49"/>
                  </a:cubicBezTo>
                  <a:cubicBezTo>
                    <a:pt x="180" y="58"/>
                    <a:pt x="175" y="67"/>
                    <a:pt x="169" y="76"/>
                  </a:cubicBezTo>
                  <a:cubicBezTo>
                    <a:pt x="150" y="108"/>
                    <a:pt x="127" y="137"/>
                    <a:pt x="105" y="167"/>
                  </a:cubicBezTo>
                  <a:cubicBezTo>
                    <a:pt x="98" y="178"/>
                    <a:pt x="91" y="190"/>
                    <a:pt x="84" y="201"/>
                  </a:cubicBezTo>
                  <a:cubicBezTo>
                    <a:pt x="67" y="225"/>
                    <a:pt x="50" y="251"/>
                    <a:pt x="37" y="279"/>
                  </a:cubicBezTo>
                  <a:cubicBezTo>
                    <a:pt x="36" y="280"/>
                    <a:pt x="37" y="280"/>
                    <a:pt x="37" y="281"/>
                  </a:cubicBezTo>
                  <a:cubicBezTo>
                    <a:pt x="28" y="273"/>
                    <a:pt x="21" y="265"/>
                    <a:pt x="19" y="257"/>
                  </a:cubicBezTo>
                  <a:close/>
                  <a:moveTo>
                    <a:pt x="81" y="304"/>
                  </a:moveTo>
                  <a:cubicBezTo>
                    <a:pt x="85" y="301"/>
                    <a:pt x="89" y="298"/>
                    <a:pt x="92" y="294"/>
                  </a:cubicBezTo>
                  <a:cubicBezTo>
                    <a:pt x="90" y="297"/>
                    <a:pt x="89" y="300"/>
                    <a:pt x="87" y="303"/>
                  </a:cubicBezTo>
                  <a:cubicBezTo>
                    <a:pt x="86" y="304"/>
                    <a:pt x="88" y="306"/>
                    <a:pt x="89" y="305"/>
                  </a:cubicBezTo>
                  <a:cubicBezTo>
                    <a:pt x="109" y="286"/>
                    <a:pt x="127" y="264"/>
                    <a:pt x="143" y="241"/>
                  </a:cubicBezTo>
                  <a:cubicBezTo>
                    <a:pt x="129" y="263"/>
                    <a:pt x="114" y="284"/>
                    <a:pt x="101" y="306"/>
                  </a:cubicBezTo>
                  <a:cubicBezTo>
                    <a:pt x="101" y="307"/>
                    <a:pt x="101" y="307"/>
                    <a:pt x="101" y="307"/>
                  </a:cubicBezTo>
                  <a:cubicBezTo>
                    <a:pt x="101" y="307"/>
                    <a:pt x="101" y="307"/>
                    <a:pt x="101" y="307"/>
                  </a:cubicBezTo>
                  <a:cubicBezTo>
                    <a:pt x="96" y="308"/>
                    <a:pt x="88" y="307"/>
                    <a:pt x="81" y="304"/>
                  </a:cubicBezTo>
                  <a:close/>
                  <a:moveTo>
                    <a:pt x="105" y="307"/>
                  </a:moveTo>
                  <a:cubicBezTo>
                    <a:pt x="113" y="296"/>
                    <a:pt x="121" y="285"/>
                    <a:pt x="129" y="275"/>
                  </a:cubicBezTo>
                  <a:cubicBezTo>
                    <a:pt x="124" y="284"/>
                    <a:pt x="119" y="294"/>
                    <a:pt x="115" y="305"/>
                  </a:cubicBezTo>
                  <a:cubicBezTo>
                    <a:pt x="111" y="305"/>
                    <a:pt x="108" y="306"/>
                    <a:pt x="105" y="307"/>
                  </a:cubicBezTo>
                  <a:close/>
                  <a:moveTo>
                    <a:pt x="135" y="284"/>
                  </a:moveTo>
                  <a:cubicBezTo>
                    <a:pt x="134" y="287"/>
                    <a:pt x="132" y="290"/>
                    <a:pt x="130" y="293"/>
                  </a:cubicBezTo>
                  <a:cubicBezTo>
                    <a:pt x="130" y="295"/>
                    <a:pt x="132" y="297"/>
                    <a:pt x="133" y="295"/>
                  </a:cubicBezTo>
                  <a:cubicBezTo>
                    <a:pt x="187" y="239"/>
                    <a:pt x="220" y="169"/>
                    <a:pt x="264" y="106"/>
                  </a:cubicBezTo>
                  <a:cubicBezTo>
                    <a:pt x="302" y="50"/>
                    <a:pt x="268" y="101"/>
                    <a:pt x="261" y="113"/>
                  </a:cubicBezTo>
                  <a:cubicBezTo>
                    <a:pt x="248" y="133"/>
                    <a:pt x="236" y="153"/>
                    <a:pt x="224" y="173"/>
                  </a:cubicBezTo>
                  <a:cubicBezTo>
                    <a:pt x="201" y="212"/>
                    <a:pt x="177" y="251"/>
                    <a:pt x="152" y="289"/>
                  </a:cubicBezTo>
                  <a:cubicBezTo>
                    <a:pt x="142" y="295"/>
                    <a:pt x="132" y="300"/>
                    <a:pt x="121" y="303"/>
                  </a:cubicBezTo>
                  <a:cubicBezTo>
                    <a:pt x="126" y="296"/>
                    <a:pt x="131" y="290"/>
                    <a:pt x="135" y="284"/>
                  </a:cubicBezTo>
                  <a:close/>
                  <a:moveTo>
                    <a:pt x="168" y="280"/>
                  </a:moveTo>
                  <a:cubicBezTo>
                    <a:pt x="170" y="279"/>
                    <a:pt x="171" y="278"/>
                    <a:pt x="172" y="276"/>
                  </a:cubicBezTo>
                  <a:cubicBezTo>
                    <a:pt x="173" y="275"/>
                    <a:pt x="172" y="273"/>
                    <a:pt x="171" y="273"/>
                  </a:cubicBezTo>
                  <a:cubicBezTo>
                    <a:pt x="175" y="269"/>
                    <a:pt x="178" y="265"/>
                    <a:pt x="182" y="261"/>
                  </a:cubicBezTo>
                  <a:cubicBezTo>
                    <a:pt x="179" y="268"/>
                    <a:pt x="178" y="276"/>
                    <a:pt x="177" y="284"/>
                  </a:cubicBezTo>
                  <a:cubicBezTo>
                    <a:pt x="177" y="286"/>
                    <a:pt x="179" y="286"/>
                    <a:pt x="180" y="285"/>
                  </a:cubicBezTo>
                  <a:cubicBezTo>
                    <a:pt x="179" y="287"/>
                    <a:pt x="178" y="289"/>
                    <a:pt x="177" y="290"/>
                  </a:cubicBezTo>
                  <a:cubicBezTo>
                    <a:pt x="173" y="288"/>
                    <a:pt x="170" y="285"/>
                    <a:pt x="168" y="280"/>
                  </a:cubicBezTo>
                  <a:close/>
                  <a:moveTo>
                    <a:pt x="199" y="271"/>
                  </a:moveTo>
                  <a:cubicBezTo>
                    <a:pt x="195" y="279"/>
                    <a:pt x="192" y="287"/>
                    <a:pt x="188" y="295"/>
                  </a:cubicBezTo>
                  <a:cubicBezTo>
                    <a:pt x="188" y="295"/>
                    <a:pt x="188" y="295"/>
                    <a:pt x="188" y="295"/>
                  </a:cubicBezTo>
                  <a:cubicBezTo>
                    <a:pt x="186" y="295"/>
                    <a:pt x="184" y="294"/>
                    <a:pt x="181" y="293"/>
                  </a:cubicBezTo>
                  <a:cubicBezTo>
                    <a:pt x="188" y="286"/>
                    <a:pt x="194" y="279"/>
                    <a:pt x="199" y="271"/>
                  </a:cubicBezTo>
                  <a:close/>
                  <a:moveTo>
                    <a:pt x="191" y="297"/>
                  </a:moveTo>
                  <a:cubicBezTo>
                    <a:pt x="205" y="283"/>
                    <a:pt x="217" y="268"/>
                    <a:pt x="228" y="253"/>
                  </a:cubicBezTo>
                  <a:cubicBezTo>
                    <a:pt x="226" y="256"/>
                    <a:pt x="225" y="259"/>
                    <a:pt x="223" y="262"/>
                  </a:cubicBezTo>
                  <a:cubicBezTo>
                    <a:pt x="215" y="274"/>
                    <a:pt x="207" y="287"/>
                    <a:pt x="199" y="300"/>
                  </a:cubicBezTo>
                  <a:cubicBezTo>
                    <a:pt x="197" y="299"/>
                    <a:pt x="194" y="298"/>
                    <a:pt x="191" y="297"/>
                  </a:cubicBezTo>
                  <a:close/>
                  <a:moveTo>
                    <a:pt x="271" y="210"/>
                  </a:moveTo>
                  <a:cubicBezTo>
                    <a:pt x="256" y="234"/>
                    <a:pt x="243" y="259"/>
                    <a:pt x="228" y="284"/>
                  </a:cubicBezTo>
                  <a:cubicBezTo>
                    <a:pt x="201" y="330"/>
                    <a:pt x="236" y="260"/>
                    <a:pt x="242" y="249"/>
                  </a:cubicBezTo>
                  <a:cubicBezTo>
                    <a:pt x="258" y="222"/>
                    <a:pt x="277" y="197"/>
                    <a:pt x="296" y="173"/>
                  </a:cubicBezTo>
                  <a:cubicBezTo>
                    <a:pt x="287" y="186"/>
                    <a:pt x="279" y="198"/>
                    <a:pt x="271" y="210"/>
                  </a:cubicBezTo>
                  <a:close/>
                  <a:moveTo>
                    <a:pt x="210" y="310"/>
                  </a:moveTo>
                  <a:cubicBezTo>
                    <a:pt x="209" y="306"/>
                    <a:pt x="206" y="304"/>
                    <a:pt x="202" y="301"/>
                  </a:cubicBezTo>
                  <a:cubicBezTo>
                    <a:pt x="206" y="295"/>
                    <a:pt x="210" y="288"/>
                    <a:pt x="214" y="281"/>
                  </a:cubicBezTo>
                  <a:cubicBezTo>
                    <a:pt x="228" y="259"/>
                    <a:pt x="244" y="237"/>
                    <a:pt x="260" y="216"/>
                  </a:cubicBezTo>
                  <a:cubicBezTo>
                    <a:pt x="239" y="246"/>
                    <a:pt x="222" y="276"/>
                    <a:pt x="210" y="310"/>
                  </a:cubicBezTo>
                  <a:close/>
                  <a:moveTo>
                    <a:pt x="239" y="240"/>
                  </a:moveTo>
                  <a:cubicBezTo>
                    <a:pt x="241" y="236"/>
                    <a:pt x="244" y="231"/>
                    <a:pt x="247" y="226"/>
                  </a:cubicBezTo>
                  <a:cubicBezTo>
                    <a:pt x="257" y="212"/>
                    <a:pt x="266" y="198"/>
                    <a:pt x="275" y="183"/>
                  </a:cubicBezTo>
                  <a:cubicBezTo>
                    <a:pt x="275" y="182"/>
                    <a:pt x="276" y="182"/>
                    <a:pt x="276" y="182"/>
                  </a:cubicBezTo>
                  <a:cubicBezTo>
                    <a:pt x="278" y="179"/>
                    <a:pt x="280" y="176"/>
                    <a:pt x="282" y="173"/>
                  </a:cubicBezTo>
                  <a:cubicBezTo>
                    <a:pt x="308" y="137"/>
                    <a:pt x="335" y="103"/>
                    <a:pt x="353" y="62"/>
                  </a:cubicBezTo>
                  <a:cubicBezTo>
                    <a:pt x="357" y="61"/>
                    <a:pt x="361" y="61"/>
                    <a:pt x="366" y="60"/>
                  </a:cubicBezTo>
                  <a:cubicBezTo>
                    <a:pt x="329" y="125"/>
                    <a:pt x="281" y="180"/>
                    <a:pt x="239" y="2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3" name="Freeform 46"/>
            <p:cNvSpPr/>
            <p:nvPr/>
          </p:nvSpPr>
          <p:spPr bwMode="auto">
            <a:xfrm>
              <a:off x="5253038" y="5524500"/>
              <a:ext cx="90488" cy="31750"/>
            </a:xfrm>
            <a:custGeom>
              <a:avLst/>
              <a:gdLst>
                <a:gd name="T0" fmla="*/ 0 w 37"/>
                <a:gd name="T1" fmla="*/ 0 h 13"/>
                <a:gd name="T2" fmla="*/ 37 w 37"/>
                <a:gd name="T3" fmla="*/ 7 h 13"/>
                <a:gd name="T4" fmla="*/ 0 w 37"/>
                <a:gd name="T5" fmla="*/ 0 h 13"/>
              </a:gdLst>
              <a:ahLst/>
              <a:cxnLst>
                <a:cxn ang="0">
                  <a:pos x="T0" y="T1"/>
                </a:cxn>
                <a:cxn ang="0">
                  <a:pos x="T2" y="T3"/>
                </a:cxn>
                <a:cxn ang="0">
                  <a:pos x="T4" y="T5"/>
                </a:cxn>
              </a:cxnLst>
              <a:rect l="0" t="0" r="r" b="b"/>
              <a:pathLst>
                <a:path w="37" h="13">
                  <a:moveTo>
                    <a:pt x="0" y="0"/>
                  </a:moveTo>
                  <a:cubicBezTo>
                    <a:pt x="9" y="8"/>
                    <a:pt x="20" y="13"/>
                    <a:pt x="37" y="7"/>
                  </a:cubicBezTo>
                  <a:cubicBezTo>
                    <a:pt x="21" y="11"/>
                    <a:pt x="9" y="8"/>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 name="Freeform 47"/>
            <p:cNvSpPr/>
            <p:nvPr/>
          </p:nvSpPr>
          <p:spPr bwMode="auto">
            <a:xfrm>
              <a:off x="5048250" y="5037138"/>
              <a:ext cx="204788" cy="487362"/>
            </a:xfrm>
            <a:custGeom>
              <a:avLst/>
              <a:gdLst>
                <a:gd name="T0" fmla="*/ 34 w 83"/>
                <a:gd name="T1" fmla="*/ 2 h 197"/>
                <a:gd name="T2" fmla="*/ 33 w 83"/>
                <a:gd name="T3" fmla="*/ 1 h 197"/>
                <a:gd name="T4" fmla="*/ 48 w 83"/>
                <a:gd name="T5" fmla="*/ 110 h 197"/>
                <a:gd name="T6" fmla="*/ 83 w 83"/>
                <a:gd name="T7" fmla="*/ 197 h 197"/>
                <a:gd name="T8" fmla="*/ 62 w 83"/>
                <a:gd name="T9" fmla="*/ 146 h 197"/>
                <a:gd name="T10" fmla="*/ 34 w 83"/>
                <a:gd name="T11" fmla="*/ 2 h 197"/>
              </a:gdLst>
              <a:ahLst/>
              <a:cxnLst>
                <a:cxn ang="0">
                  <a:pos x="T0" y="T1"/>
                </a:cxn>
                <a:cxn ang="0">
                  <a:pos x="T2" y="T3"/>
                </a:cxn>
                <a:cxn ang="0">
                  <a:pos x="T4" y="T5"/>
                </a:cxn>
                <a:cxn ang="0">
                  <a:pos x="T6" y="T7"/>
                </a:cxn>
                <a:cxn ang="0">
                  <a:pos x="T8" y="T9"/>
                </a:cxn>
                <a:cxn ang="0">
                  <a:pos x="T10" y="T11"/>
                </a:cxn>
              </a:cxnLst>
              <a:rect l="0" t="0" r="r" b="b"/>
              <a:pathLst>
                <a:path w="83" h="197">
                  <a:moveTo>
                    <a:pt x="34" y="2"/>
                  </a:moveTo>
                  <a:cubicBezTo>
                    <a:pt x="34" y="2"/>
                    <a:pt x="33" y="0"/>
                    <a:pt x="33" y="1"/>
                  </a:cubicBezTo>
                  <a:cubicBezTo>
                    <a:pt x="0" y="24"/>
                    <a:pt x="37" y="84"/>
                    <a:pt x="48" y="110"/>
                  </a:cubicBezTo>
                  <a:cubicBezTo>
                    <a:pt x="58" y="134"/>
                    <a:pt x="62" y="178"/>
                    <a:pt x="83" y="197"/>
                  </a:cubicBezTo>
                  <a:cubicBezTo>
                    <a:pt x="71" y="184"/>
                    <a:pt x="66" y="161"/>
                    <a:pt x="62" y="146"/>
                  </a:cubicBezTo>
                  <a:cubicBezTo>
                    <a:pt x="55" y="114"/>
                    <a:pt x="2" y="30"/>
                    <a:pt x="3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48"/>
            <p:cNvSpPr/>
            <p:nvPr/>
          </p:nvSpPr>
          <p:spPr bwMode="auto">
            <a:xfrm>
              <a:off x="5343525" y="4202113"/>
              <a:ext cx="830263" cy="1339850"/>
            </a:xfrm>
            <a:custGeom>
              <a:avLst/>
              <a:gdLst>
                <a:gd name="T0" fmla="*/ 114 w 336"/>
                <a:gd name="T1" fmla="*/ 31 h 542"/>
                <a:gd name="T2" fmla="*/ 144 w 336"/>
                <a:gd name="T3" fmla="*/ 72 h 542"/>
                <a:gd name="T4" fmla="*/ 183 w 336"/>
                <a:gd name="T5" fmla="*/ 113 h 542"/>
                <a:gd name="T6" fmla="*/ 285 w 336"/>
                <a:gd name="T7" fmla="*/ 39 h 542"/>
                <a:gd name="T8" fmla="*/ 283 w 336"/>
                <a:gd name="T9" fmla="*/ 42 h 542"/>
                <a:gd name="T10" fmla="*/ 244 w 336"/>
                <a:gd name="T11" fmla="*/ 109 h 542"/>
                <a:gd name="T12" fmla="*/ 167 w 336"/>
                <a:gd name="T13" fmla="*/ 97 h 542"/>
                <a:gd name="T14" fmla="*/ 91 w 336"/>
                <a:gd name="T15" fmla="*/ 8 h 542"/>
                <a:gd name="T16" fmla="*/ 89 w 336"/>
                <a:gd name="T17" fmla="*/ 9 h 542"/>
                <a:gd name="T18" fmla="*/ 119 w 336"/>
                <a:gd name="T19" fmla="*/ 93 h 542"/>
                <a:gd name="T20" fmla="*/ 208 w 336"/>
                <a:gd name="T21" fmla="*/ 173 h 542"/>
                <a:gd name="T22" fmla="*/ 183 w 336"/>
                <a:gd name="T23" fmla="*/ 208 h 542"/>
                <a:gd name="T24" fmla="*/ 135 w 336"/>
                <a:gd name="T25" fmla="*/ 259 h 542"/>
                <a:gd name="T26" fmla="*/ 127 w 336"/>
                <a:gd name="T27" fmla="*/ 299 h 542"/>
                <a:gd name="T28" fmla="*/ 134 w 336"/>
                <a:gd name="T29" fmla="*/ 343 h 542"/>
                <a:gd name="T30" fmla="*/ 115 w 336"/>
                <a:gd name="T31" fmla="*/ 417 h 542"/>
                <a:gd name="T32" fmla="*/ 74 w 336"/>
                <a:gd name="T33" fmla="*/ 484 h 542"/>
                <a:gd name="T34" fmla="*/ 25 w 336"/>
                <a:gd name="T35" fmla="*/ 530 h 542"/>
                <a:gd name="T36" fmla="*/ 0 w 336"/>
                <a:gd name="T37" fmla="*/ 542 h 542"/>
                <a:gd name="T38" fmla="*/ 2 w 336"/>
                <a:gd name="T39" fmla="*/ 542 h 542"/>
                <a:gd name="T40" fmla="*/ 125 w 336"/>
                <a:gd name="T41" fmla="*/ 403 h 542"/>
                <a:gd name="T42" fmla="*/ 137 w 336"/>
                <a:gd name="T43" fmla="*/ 357 h 542"/>
                <a:gd name="T44" fmla="*/ 138 w 336"/>
                <a:gd name="T45" fmla="*/ 261 h 542"/>
                <a:gd name="T46" fmla="*/ 185 w 336"/>
                <a:gd name="T47" fmla="*/ 211 h 542"/>
                <a:gd name="T48" fmla="*/ 218 w 336"/>
                <a:gd name="T49" fmla="*/ 168 h 542"/>
                <a:gd name="T50" fmla="*/ 216 w 336"/>
                <a:gd name="T51" fmla="*/ 166 h 542"/>
                <a:gd name="T52" fmla="*/ 209 w 336"/>
                <a:gd name="T53" fmla="*/ 172 h 542"/>
                <a:gd name="T54" fmla="*/ 142 w 336"/>
                <a:gd name="T55" fmla="*/ 121 h 542"/>
                <a:gd name="T56" fmla="*/ 93 w 336"/>
                <a:gd name="T57" fmla="*/ 31 h 542"/>
                <a:gd name="T58" fmla="*/ 114 w 336"/>
                <a:gd name="T59" fmla="*/ 31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6" h="542">
                  <a:moveTo>
                    <a:pt x="114" y="31"/>
                  </a:moveTo>
                  <a:cubicBezTo>
                    <a:pt x="125" y="43"/>
                    <a:pt x="134" y="58"/>
                    <a:pt x="144" y="72"/>
                  </a:cubicBezTo>
                  <a:cubicBezTo>
                    <a:pt x="155" y="88"/>
                    <a:pt x="167" y="103"/>
                    <a:pt x="183" y="113"/>
                  </a:cubicBezTo>
                  <a:cubicBezTo>
                    <a:pt x="224" y="139"/>
                    <a:pt x="336" y="74"/>
                    <a:pt x="285" y="39"/>
                  </a:cubicBezTo>
                  <a:cubicBezTo>
                    <a:pt x="283" y="38"/>
                    <a:pt x="281" y="41"/>
                    <a:pt x="283" y="42"/>
                  </a:cubicBezTo>
                  <a:cubicBezTo>
                    <a:pt x="320" y="67"/>
                    <a:pt x="260" y="101"/>
                    <a:pt x="244" y="109"/>
                  </a:cubicBezTo>
                  <a:cubicBezTo>
                    <a:pt x="216" y="123"/>
                    <a:pt x="190" y="118"/>
                    <a:pt x="167" y="97"/>
                  </a:cubicBezTo>
                  <a:cubicBezTo>
                    <a:pt x="138" y="69"/>
                    <a:pt x="126" y="30"/>
                    <a:pt x="91" y="8"/>
                  </a:cubicBezTo>
                  <a:cubicBezTo>
                    <a:pt x="90" y="7"/>
                    <a:pt x="89" y="8"/>
                    <a:pt x="89" y="9"/>
                  </a:cubicBezTo>
                  <a:cubicBezTo>
                    <a:pt x="85" y="39"/>
                    <a:pt x="104" y="69"/>
                    <a:pt x="119" y="93"/>
                  </a:cubicBezTo>
                  <a:cubicBezTo>
                    <a:pt x="142" y="132"/>
                    <a:pt x="175" y="145"/>
                    <a:pt x="208" y="173"/>
                  </a:cubicBezTo>
                  <a:cubicBezTo>
                    <a:pt x="199" y="183"/>
                    <a:pt x="192" y="197"/>
                    <a:pt x="183" y="208"/>
                  </a:cubicBezTo>
                  <a:cubicBezTo>
                    <a:pt x="167" y="226"/>
                    <a:pt x="149" y="241"/>
                    <a:pt x="135" y="259"/>
                  </a:cubicBezTo>
                  <a:cubicBezTo>
                    <a:pt x="126" y="271"/>
                    <a:pt x="126" y="285"/>
                    <a:pt x="127" y="299"/>
                  </a:cubicBezTo>
                  <a:cubicBezTo>
                    <a:pt x="127" y="301"/>
                    <a:pt x="134" y="342"/>
                    <a:pt x="134" y="343"/>
                  </a:cubicBezTo>
                  <a:cubicBezTo>
                    <a:pt x="136" y="367"/>
                    <a:pt x="124" y="395"/>
                    <a:pt x="115" y="417"/>
                  </a:cubicBezTo>
                  <a:cubicBezTo>
                    <a:pt x="105" y="441"/>
                    <a:pt x="89" y="463"/>
                    <a:pt x="74" y="484"/>
                  </a:cubicBezTo>
                  <a:cubicBezTo>
                    <a:pt x="60" y="503"/>
                    <a:pt x="44" y="517"/>
                    <a:pt x="25" y="530"/>
                  </a:cubicBezTo>
                  <a:cubicBezTo>
                    <a:pt x="16" y="536"/>
                    <a:pt x="7" y="540"/>
                    <a:pt x="0" y="542"/>
                  </a:cubicBezTo>
                  <a:cubicBezTo>
                    <a:pt x="1" y="542"/>
                    <a:pt x="1" y="542"/>
                    <a:pt x="2" y="542"/>
                  </a:cubicBezTo>
                  <a:cubicBezTo>
                    <a:pt x="61" y="527"/>
                    <a:pt x="106" y="457"/>
                    <a:pt x="125" y="403"/>
                  </a:cubicBezTo>
                  <a:cubicBezTo>
                    <a:pt x="130" y="388"/>
                    <a:pt x="136" y="373"/>
                    <a:pt x="137" y="357"/>
                  </a:cubicBezTo>
                  <a:cubicBezTo>
                    <a:pt x="138" y="328"/>
                    <a:pt x="124" y="286"/>
                    <a:pt x="138" y="261"/>
                  </a:cubicBezTo>
                  <a:cubicBezTo>
                    <a:pt x="148" y="242"/>
                    <a:pt x="170" y="226"/>
                    <a:pt x="185" y="211"/>
                  </a:cubicBezTo>
                  <a:cubicBezTo>
                    <a:pt x="198" y="198"/>
                    <a:pt x="205" y="180"/>
                    <a:pt x="218" y="168"/>
                  </a:cubicBezTo>
                  <a:cubicBezTo>
                    <a:pt x="219" y="166"/>
                    <a:pt x="217" y="164"/>
                    <a:pt x="216" y="166"/>
                  </a:cubicBezTo>
                  <a:cubicBezTo>
                    <a:pt x="213" y="167"/>
                    <a:pt x="211" y="170"/>
                    <a:pt x="209" y="172"/>
                  </a:cubicBezTo>
                  <a:cubicBezTo>
                    <a:pt x="188" y="153"/>
                    <a:pt x="163" y="141"/>
                    <a:pt x="142" y="121"/>
                  </a:cubicBezTo>
                  <a:cubicBezTo>
                    <a:pt x="120" y="99"/>
                    <a:pt x="102" y="61"/>
                    <a:pt x="93" y="31"/>
                  </a:cubicBezTo>
                  <a:cubicBezTo>
                    <a:pt x="84" y="0"/>
                    <a:pt x="106" y="22"/>
                    <a:pt x="11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49"/>
            <p:cNvSpPr/>
            <p:nvPr/>
          </p:nvSpPr>
          <p:spPr bwMode="auto">
            <a:xfrm>
              <a:off x="5065713" y="3265488"/>
              <a:ext cx="19050" cy="20637"/>
            </a:xfrm>
            <a:custGeom>
              <a:avLst/>
              <a:gdLst>
                <a:gd name="T0" fmla="*/ 8 w 8"/>
                <a:gd name="T1" fmla="*/ 0 h 8"/>
                <a:gd name="T2" fmla="*/ 4 w 8"/>
                <a:gd name="T3" fmla="*/ 4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cubicBezTo>
                    <a:pt x="7" y="1"/>
                    <a:pt x="5" y="3"/>
                    <a:pt x="4" y="4"/>
                  </a:cubicBezTo>
                  <a:cubicBezTo>
                    <a:pt x="3" y="6"/>
                    <a:pt x="2" y="7"/>
                    <a:pt x="0" y="8"/>
                  </a:cubicBezTo>
                  <a:cubicBezTo>
                    <a:pt x="3" y="6"/>
                    <a:pt x="6" y="3"/>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 name="Freeform 50"/>
            <p:cNvSpPr/>
            <p:nvPr/>
          </p:nvSpPr>
          <p:spPr bwMode="auto">
            <a:xfrm>
              <a:off x="5084763" y="3243263"/>
              <a:ext cx="22225" cy="22225"/>
            </a:xfrm>
            <a:custGeom>
              <a:avLst/>
              <a:gdLst>
                <a:gd name="T0" fmla="*/ 0 w 9"/>
                <a:gd name="T1" fmla="*/ 9 h 9"/>
                <a:gd name="T2" fmla="*/ 9 w 9"/>
                <a:gd name="T3" fmla="*/ 0 h 9"/>
                <a:gd name="T4" fmla="*/ 0 w 9"/>
                <a:gd name="T5" fmla="*/ 9 h 9"/>
              </a:gdLst>
              <a:ahLst/>
              <a:cxnLst>
                <a:cxn ang="0">
                  <a:pos x="T0" y="T1"/>
                </a:cxn>
                <a:cxn ang="0">
                  <a:pos x="T2" y="T3"/>
                </a:cxn>
                <a:cxn ang="0">
                  <a:pos x="T4" y="T5"/>
                </a:cxn>
              </a:cxnLst>
              <a:rect l="0" t="0" r="r" b="b"/>
              <a:pathLst>
                <a:path w="9" h="9">
                  <a:moveTo>
                    <a:pt x="0" y="9"/>
                  </a:moveTo>
                  <a:cubicBezTo>
                    <a:pt x="3" y="6"/>
                    <a:pt x="6" y="3"/>
                    <a:pt x="9" y="0"/>
                  </a:cubicBezTo>
                  <a:cubicBezTo>
                    <a:pt x="6" y="3"/>
                    <a:pt x="3" y="6"/>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 name="Freeform 51"/>
            <p:cNvSpPr/>
            <p:nvPr/>
          </p:nvSpPr>
          <p:spPr bwMode="auto">
            <a:xfrm>
              <a:off x="5106988" y="3211513"/>
              <a:ext cx="30163" cy="31750"/>
            </a:xfrm>
            <a:custGeom>
              <a:avLst/>
              <a:gdLst>
                <a:gd name="T0" fmla="*/ 12 w 12"/>
                <a:gd name="T1" fmla="*/ 0 h 13"/>
                <a:gd name="T2" fmla="*/ 0 w 12"/>
                <a:gd name="T3" fmla="*/ 13 h 13"/>
                <a:gd name="T4" fmla="*/ 12 w 12"/>
                <a:gd name="T5" fmla="*/ 0 h 13"/>
              </a:gdLst>
              <a:ahLst/>
              <a:cxnLst>
                <a:cxn ang="0">
                  <a:pos x="T0" y="T1"/>
                </a:cxn>
                <a:cxn ang="0">
                  <a:pos x="T2" y="T3"/>
                </a:cxn>
                <a:cxn ang="0">
                  <a:pos x="T4" y="T5"/>
                </a:cxn>
              </a:cxnLst>
              <a:rect l="0" t="0" r="r" b="b"/>
              <a:pathLst>
                <a:path w="12" h="13">
                  <a:moveTo>
                    <a:pt x="12" y="0"/>
                  </a:moveTo>
                  <a:cubicBezTo>
                    <a:pt x="8" y="4"/>
                    <a:pt x="4" y="8"/>
                    <a:pt x="0" y="13"/>
                  </a:cubicBezTo>
                  <a:cubicBezTo>
                    <a:pt x="4" y="8"/>
                    <a:pt x="8" y="4"/>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 name="Freeform 52"/>
            <p:cNvSpPr>
              <a:spLocks noEditPoints="1"/>
            </p:cNvSpPr>
            <p:nvPr/>
          </p:nvSpPr>
          <p:spPr bwMode="auto">
            <a:xfrm>
              <a:off x="4741863" y="2727325"/>
              <a:ext cx="995363" cy="1287462"/>
            </a:xfrm>
            <a:custGeom>
              <a:avLst/>
              <a:gdLst>
                <a:gd name="T0" fmla="*/ 277 w 403"/>
                <a:gd name="T1" fmla="*/ 1 h 521"/>
                <a:gd name="T2" fmla="*/ 99 w 403"/>
                <a:gd name="T3" fmla="*/ 241 h 521"/>
                <a:gd name="T4" fmla="*/ 243 w 403"/>
                <a:gd name="T5" fmla="*/ 112 h 521"/>
                <a:gd name="T6" fmla="*/ 170 w 403"/>
                <a:gd name="T7" fmla="*/ 222 h 521"/>
                <a:gd name="T8" fmla="*/ 61 w 403"/>
                <a:gd name="T9" fmla="*/ 348 h 521"/>
                <a:gd name="T10" fmla="*/ 43 w 403"/>
                <a:gd name="T11" fmla="*/ 434 h 521"/>
                <a:gd name="T12" fmla="*/ 19 w 403"/>
                <a:gd name="T13" fmla="*/ 508 h 521"/>
                <a:gd name="T14" fmla="*/ 51 w 403"/>
                <a:gd name="T15" fmla="*/ 496 h 521"/>
                <a:gd name="T16" fmla="*/ 81 w 403"/>
                <a:gd name="T17" fmla="*/ 480 h 521"/>
                <a:gd name="T18" fmla="*/ 191 w 403"/>
                <a:gd name="T19" fmla="*/ 306 h 521"/>
                <a:gd name="T20" fmla="*/ 275 w 403"/>
                <a:gd name="T21" fmla="*/ 174 h 521"/>
                <a:gd name="T22" fmla="*/ 275 w 403"/>
                <a:gd name="T23" fmla="*/ 174 h 521"/>
                <a:gd name="T24" fmla="*/ 266 w 403"/>
                <a:gd name="T25" fmla="*/ 186 h 521"/>
                <a:gd name="T26" fmla="*/ 352 w 403"/>
                <a:gd name="T27" fmla="*/ 51 h 521"/>
                <a:gd name="T28" fmla="*/ 300 w 403"/>
                <a:gd name="T29" fmla="*/ 9 h 521"/>
                <a:gd name="T30" fmla="*/ 124 w 403"/>
                <a:gd name="T31" fmla="*/ 196 h 521"/>
                <a:gd name="T32" fmla="*/ 272 w 403"/>
                <a:gd name="T33" fmla="*/ 6 h 521"/>
                <a:gd name="T34" fmla="*/ 170 w 403"/>
                <a:gd name="T35" fmla="*/ 116 h 521"/>
                <a:gd name="T36" fmla="*/ 253 w 403"/>
                <a:gd name="T37" fmla="*/ 10 h 521"/>
                <a:gd name="T38" fmla="*/ 160 w 403"/>
                <a:gd name="T39" fmla="*/ 99 h 521"/>
                <a:gd name="T40" fmla="*/ 208 w 403"/>
                <a:gd name="T41" fmla="*/ 32 h 521"/>
                <a:gd name="T42" fmla="*/ 176 w 403"/>
                <a:gd name="T43" fmla="*/ 65 h 521"/>
                <a:gd name="T44" fmla="*/ 161 w 403"/>
                <a:gd name="T45" fmla="*/ 76 h 521"/>
                <a:gd name="T46" fmla="*/ 156 w 403"/>
                <a:gd name="T47" fmla="*/ 91 h 521"/>
                <a:gd name="T48" fmla="*/ 150 w 403"/>
                <a:gd name="T49" fmla="*/ 113 h 521"/>
                <a:gd name="T50" fmla="*/ 110 w 403"/>
                <a:gd name="T51" fmla="*/ 173 h 521"/>
                <a:gd name="T52" fmla="*/ 167 w 403"/>
                <a:gd name="T53" fmla="*/ 130 h 521"/>
                <a:gd name="T54" fmla="*/ 106 w 403"/>
                <a:gd name="T55" fmla="*/ 235 h 521"/>
                <a:gd name="T56" fmla="*/ 224 w 403"/>
                <a:gd name="T57" fmla="*/ 129 h 521"/>
                <a:gd name="T58" fmla="*/ 131 w 403"/>
                <a:gd name="T59" fmla="*/ 245 h 521"/>
                <a:gd name="T60" fmla="*/ 289 w 403"/>
                <a:gd name="T61" fmla="*/ 24 h 521"/>
                <a:gd name="T62" fmla="*/ 302 w 403"/>
                <a:gd name="T63" fmla="*/ 10 h 521"/>
                <a:gd name="T64" fmla="*/ 277 w 403"/>
                <a:gd name="T65" fmla="*/ 136 h 521"/>
                <a:gd name="T66" fmla="*/ 148 w 403"/>
                <a:gd name="T67" fmla="*/ 299 h 521"/>
                <a:gd name="T68" fmla="*/ 333 w 403"/>
                <a:gd name="T69" fmla="*/ 33 h 521"/>
                <a:gd name="T70" fmla="*/ 108 w 403"/>
                <a:gd name="T71" fmla="*/ 317 h 521"/>
                <a:gd name="T72" fmla="*/ 103 w 403"/>
                <a:gd name="T73" fmla="*/ 308 h 521"/>
                <a:gd name="T74" fmla="*/ 46 w 403"/>
                <a:gd name="T75" fmla="*/ 395 h 521"/>
                <a:gd name="T76" fmla="*/ 73 w 403"/>
                <a:gd name="T77" fmla="*/ 367 h 521"/>
                <a:gd name="T78" fmla="*/ 39 w 403"/>
                <a:gd name="T79" fmla="*/ 380 h 521"/>
                <a:gd name="T80" fmla="*/ 35 w 403"/>
                <a:gd name="T81" fmla="*/ 372 h 521"/>
                <a:gd name="T82" fmla="*/ 47 w 403"/>
                <a:gd name="T83" fmla="*/ 360 h 521"/>
                <a:gd name="T84" fmla="*/ 55 w 403"/>
                <a:gd name="T85" fmla="*/ 364 h 521"/>
                <a:gd name="T86" fmla="*/ 34 w 403"/>
                <a:gd name="T87" fmla="*/ 397 h 521"/>
                <a:gd name="T88" fmla="*/ 220 w 403"/>
                <a:gd name="T89" fmla="*/ 163 h 521"/>
                <a:gd name="T90" fmla="*/ 82 w 403"/>
                <a:gd name="T91" fmla="*/ 369 h 521"/>
                <a:gd name="T92" fmla="*/ 69 w 403"/>
                <a:gd name="T93" fmla="*/ 406 h 521"/>
                <a:gd name="T94" fmla="*/ 186 w 403"/>
                <a:gd name="T95" fmla="*/ 258 h 521"/>
                <a:gd name="T96" fmla="*/ 204 w 403"/>
                <a:gd name="T97" fmla="*/ 249 h 521"/>
                <a:gd name="T98" fmla="*/ 42 w 403"/>
                <a:gd name="T99" fmla="*/ 474 h 521"/>
                <a:gd name="T100" fmla="*/ 37 w 403"/>
                <a:gd name="T101" fmla="*/ 482 h 521"/>
                <a:gd name="T102" fmla="*/ 125 w 403"/>
                <a:gd name="T103" fmla="*/ 379 h 521"/>
                <a:gd name="T104" fmla="*/ 40 w 403"/>
                <a:gd name="T105" fmla="*/ 493 h 521"/>
                <a:gd name="T106" fmla="*/ 332 w 403"/>
                <a:gd name="T107" fmla="*/ 114 h 521"/>
                <a:gd name="T108" fmla="*/ 334 w 403"/>
                <a:gd name="T109" fmla="*/ 10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2" h="521">
                  <a:moveTo>
                    <a:pt x="401" y="105"/>
                  </a:moveTo>
                  <a:cubicBezTo>
                    <a:pt x="372" y="78"/>
                    <a:pt x="357" y="42"/>
                    <a:pt x="327" y="20"/>
                  </a:cubicBezTo>
                  <a:cubicBezTo>
                    <a:pt x="327" y="19"/>
                    <a:pt x="326" y="18"/>
                    <a:pt x="325" y="19"/>
                  </a:cubicBezTo>
                  <a:cubicBezTo>
                    <a:pt x="318" y="14"/>
                    <a:pt x="310" y="9"/>
                    <a:pt x="301" y="6"/>
                  </a:cubicBezTo>
                  <a:cubicBezTo>
                    <a:pt x="294" y="4"/>
                    <a:pt x="287" y="3"/>
                    <a:pt x="279" y="2"/>
                  </a:cubicBezTo>
                  <a:cubicBezTo>
                    <a:pt x="279" y="1"/>
                    <a:pt x="278" y="0"/>
                    <a:pt x="277" y="1"/>
                  </a:cubicBezTo>
                  <a:cubicBezTo>
                    <a:pt x="276" y="2"/>
                    <a:pt x="276" y="2"/>
                    <a:pt x="276" y="2"/>
                  </a:cubicBezTo>
                  <a:cubicBezTo>
                    <a:pt x="237" y="2"/>
                    <a:pt x="197" y="29"/>
                    <a:pt x="171" y="55"/>
                  </a:cubicBezTo>
                  <a:cubicBezTo>
                    <a:pt x="155" y="71"/>
                    <a:pt x="149" y="93"/>
                    <a:pt x="144" y="115"/>
                  </a:cubicBezTo>
                  <a:cubicBezTo>
                    <a:pt x="135" y="154"/>
                    <a:pt x="95" y="163"/>
                    <a:pt x="84" y="196"/>
                  </a:cubicBezTo>
                  <a:cubicBezTo>
                    <a:pt x="81" y="209"/>
                    <a:pt x="77" y="225"/>
                    <a:pt x="87" y="235"/>
                  </a:cubicBezTo>
                  <a:cubicBezTo>
                    <a:pt x="91" y="239"/>
                    <a:pt x="95" y="239"/>
                    <a:pt x="99" y="241"/>
                  </a:cubicBezTo>
                  <a:cubicBezTo>
                    <a:pt x="102" y="241"/>
                    <a:pt x="104" y="241"/>
                    <a:pt x="106" y="241"/>
                  </a:cubicBezTo>
                  <a:cubicBezTo>
                    <a:pt x="121" y="240"/>
                    <a:pt x="125" y="251"/>
                    <a:pt x="116" y="274"/>
                  </a:cubicBezTo>
                  <a:cubicBezTo>
                    <a:pt x="115" y="275"/>
                    <a:pt x="115" y="277"/>
                    <a:pt x="117" y="277"/>
                  </a:cubicBezTo>
                  <a:cubicBezTo>
                    <a:pt x="129" y="274"/>
                    <a:pt x="147" y="260"/>
                    <a:pt x="133" y="247"/>
                  </a:cubicBezTo>
                  <a:cubicBezTo>
                    <a:pt x="151" y="223"/>
                    <a:pt x="170" y="199"/>
                    <a:pt x="188" y="176"/>
                  </a:cubicBezTo>
                  <a:cubicBezTo>
                    <a:pt x="206" y="154"/>
                    <a:pt x="225" y="133"/>
                    <a:pt x="243" y="112"/>
                  </a:cubicBezTo>
                  <a:cubicBezTo>
                    <a:pt x="259" y="95"/>
                    <a:pt x="275" y="77"/>
                    <a:pt x="291" y="60"/>
                  </a:cubicBezTo>
                  <a:cubicBezTo>
                    <a:pt x="296" y="55"/>
                    <a:pt x="330" y="11"/>
                    <a:pt x="306" y="47"/>
                  </a:cubicBezTo>
                  <a:cubicBezTo>
                    <a:pt x="296" y="61"/>
                    <a:pt x="285" y="76"/>
                    <a:pt x="274" y="89"/>
                  </a:cubicBezTo>
                  <a:cubicBezTo>
                    <a:pt x="262" y="103"/>
                    <a:pt x="250" y="117"/>
                    <a:pt x="239" y="132"/>
                  </a:cubicBezTo>
                  <a:cubicBezTo>
                    <a:pt x="230" y="142"/>
                    <a:pt x="221" y="152"/>
                    <a:pt x="213" y="163"/>
                  </a:cubicBezTo>
                  <a:cubicBezTo>
                    <a:pt x="197" y="182"/>
                    <a:pt x="184" y="202"/>
                    <a:pt x="170" y="222"/>
                  </a:cubicBezTo>
                  <a:cubicBezTo>
                    <a:pt x="163" y="232"/>
                    <a:pt x="155" y="242"/>
                    <a:pt x="147" y="251"/>
                  </a:cubicBezTo>
                  <a:cubicBezTo>
                    <a:pt x="134" y="267"/>
                    <a:pt x="121" y="284"/>
                    <a:pt x="109" y="300"/>
                  </a:cubicBezTo>
                  <a:cubicBezTo>
                    <a:pt x="110" y="298"/>
                    <a:pt x="111" y="296"/>
                    <a:pt x="113" y="294"/>
                  </a:cubicBezTo>
                  <a:cubicBezTo>
                    <a:pt x="113" y="293"/>
                    <a:pt x="112" y="292"/>
                    <a:pt x="112" y="293"/>
                  </a:cubicBezTo>
                  <a:cubicBezTo>
                    <a:pt x="103" y="308"/>
                    <a:pt x="82" y="314"/>
                    <a:pt x="76" y="330"/>
                  </a:cubicBezTo>
                  <a:cubicBezTo>
                    <a:pt x="72" y="340"/>
                    <a:pt x="73" y="347"/>
                    <a:pt x="61" y="348"/>
                  </a:cubicBezTo>
                  <a:cubicBezTo>
                    <a:pt x="53" y="348"/>
                    <a:pt x="46" y="352"/>
                    <a:pt x="40" y="356"/>
                  </a:cubicBezTo>
                  <a:cubicBezTo>
                    <a:pt x="14" y="373"/>
                    <a:pt x="22" y="411"/>
                    <a:pt x="40" y="431"/>
                  </a:cubicBezTo>
                  <a:cubicBezTo>
                    <a:pt x="41" y="432"/>
                    <a:pt x="41" y="432"/>
                    <a:pt x="41" y="432"/>
                  </a:cubicBezTo>
                  <a:cubicBezTo>
                    <a:pt x="41" y="433"/>
                    <a:pt x="42" y="433"/>
                    <a:pt x="42" y="433"/>
                  </a:cubicBezTo>
                  <a:cubicBezTo>
                    <a:pt x="43" y="433"/>
                    <a:pt x="43" y="434"/>
                    <a:pt x="43" y="434"/>
                  </a:cubicBezTo>
                  <a:cubicBezTo>
                    <a:pt x="43" y="434"/>
                    <a:pt x="43" y="434"/>
                    <a:pt x="43" y="434"/>
                  </a:cubicBezTo>
                  <a:cubicBezTo>
                    <a:pt x="24" y="458"/>
                    <a:pt x="3" y="485"/>
                    <a:pt x="0" y="511"/>
                  </a:cubicBezTo>
                  <a:cubicBezTo>
                    <a:pt x="0" y="512"/>
                    <a:pt x="0" y="512"/>
                    <a:pt x="1" y="513"/>
                  </a:cubicBezTo>
                  <a:cubicBezTo>
                    <a:pt x="1" y="513"/>
                    <a:pt x="1" y="513"/>
                    <a:pt x="1" y="513"/>
                  </a:cubicBezTo>
                  <a:cubicBezTo>
                    <a:pt x="0" y="515"/>
                    <a:pt x="2" y="516"/>
                    <a:pt x="3" y="515"/>
                  </a:cubicBezTo>
                  <a:cubicBezTo>
                    <a:pt x="12" y="509"/>
                    <a:pt x="21" y="500"/>
                    <a:pt x="29" y="491"/>
                  </a:cubicBezTo>
                  <a:cubicBezTo>
                    <a:pt x="25" y="497"/>
                    <a:pt x="22" y="503"/>
                    <a:pt x="19" y="508"/>
                  </a:cubicBezTo>
                  <a:cubicBezTo>
                    <a:pt x="19" y="510"/>
                    <a:pt x="21" y="512"/>
                    <a:pt x="22" y="510"/>
                  </a:cubicBezTo>
                  <a:cubicBezTo>
                    <a:pt x="29" y="502"/>
                    <a:pt x="35" y="494"/>
                    <a:pt x="41" y="486"/>
                  </a:cubicBezTo>
                  <a:cubicBezTo>
                    <a:pt x="38" y="491"/>
                    <a:pt x="35" y="496"/>
                    <a:pt x="33" y="502"/>
                  </a:cubicBezTo>
                  <a:cubicBezTo>
                    <a:pt x="32" y="503"/>
                    <a:pt x="34" y="505"/>
                    <a:pt x="35" y="504"/>
                  </a:cubicBezTo>
                  <a:cubicBezTo>
                    <a:pt x="47" y="492"/>
                    <a:pt x="58" y="479"/>
                    <a:pt x="68" y="465"/>
                  </a:cubicBezTo>
                  <a:cubicBezTo>
                    <a:pt x="62" y="475"/>
                    <a:pt x="56" y="486"/>
                    <a:pt x="51" y="496"/>
                  </a:cubicBezTo>
                  <a:cubicBezTo>
                    <a:pt x="50" y="498"/>
                    <a:pt x="52" y="500"/>
                    <a:pt x="53" y="498"/>
                  </a:cubicBezTo>
                  <a:cubicBezTo>
                    <a:pt x="54" y="497"/>
                    <a:pt x="73" y="472"/>
                    <a:pt x="67" y="490"/>
                  </a:cubicBezTo>
                  <a:cubicBezTo>
                    <a:pt x="66" y="492"/>
                    <a:pt x="69" y="493"/>
                    <a:pt x="70" y="492"/>
                  </a:cubicBezTo>
                  <a:cubicBezTo>
                    <a:pt x="74" y="485"/>
                    <a:pt x="76" y="485"/>
                    <a:pt x="77" y="490"/>
                  </a:cubicBezTo>
                  <a:cubicBezTo>
                    <a:pt x="77" y="492"/>
                    <a:pt x="80" y="492"/>
                    <a:pt x="80" y="490"/>
                  </a:cubicBezTo>
                  <a:cubicBezTo>
                    <a:pt x="80" y="487"/>
                    <a:pt x="81" y="484"/>
                    <a:pt x="81" y="480"/>
                  </a:cubicBezTo>
                  <a:cubicBezTo>
                    <a:pt x="81" y="479"/>
                    <a:pt x="79" y="478"/>
                    <a:pt x="78" y="479"/>
                  </a:cubicBezTo>
                  <a:cubicBezTo>
                    <a:pt x="72" y="486"/>
                    <a:pt x="72" y="487"/>
                    <a:pt x="73" y="478"/>
                  </a:cubicBezTo>
                  <a:cubicBezTo>
                    <a:pt x="74" y="476"/>
                    <a:pt x="72" y="475"/>
                    <a:pt x="71" y="476"/>
                  </a:cubicBezTo>
                  <a:cubicBezTo>
                    <a:pt x="44" y="500"/>
                    <a:pt x="72" y="465"/>
                    <a:pt x="76" y="459"/>
                  </a:cubicBezTo>
                  <a:cubicBezTo>
                    <a:pt x="91" y="437"/>
                    <a:pt x="108" y="418"/>
                    <a:pt x="124" y="398"/>
                  </a:cubicBezTo>
                  <a:cubicBezTo>
                    <a:pt x="149" y="369"/>
                    <a:pt x="170" y="338"/>
                    <a:pt x="191" y="306"/>
                  </a:cubicBezTo>
                  <a:cubicBezTo>
                    <a:pt x="203" y="288"/>
                    <a:pt x="214" y="270"/>
                    <a:pt x="226" y="253"/>
                  </a:cubicBezTo>
                  <a:cubicBezTo>
                    <a:pt x="261" y="209"/>
                    <a:pt x="295" y="165"/>
                    <a:pt x="330" y="122"/>
                  </a:cubicBezTo>
                  <a:cubicBezTo>
                    <a:pt x="343" y="106"/>
                    <a:pt x="365" y="93"/>
                    <a:pt x="367" y="70"/>
                  </a:cubicBezTo>
                  <a:cubicBezTo>
                    <a:pt x="377" y="84"/>
                    <a:pt x="387" y="97"/>
                    <a:pt x="399" y="108"/>
                  </a:cubicBezTo>
                  <a:cubicBezTo>
                    <a:pt x="400" y="110"/>
                    <a:pt x="403" y="107"/>
                    <a:pt x="401" y="105"/>
                  </a:cubicBezTo>
                  <a:close/>
                  <a:moveTo>
                    <a:pt x="275" y="174"/>
                  </a:moveTo>
                  <a:cubicBezTo>
                    <a:pt x="265" y="186"/>
                    <a:pt x="255" y="197"/>
                    <a:pt x="244" y="208"/>
                  </a:cubicBezTo>
                  <a:cubicBezTo>
                    <a:pt x="251" y="198"/>
                    <a:pt x="258" y="187"/>
                    <a:pt x="265" y="177"/>
                  </a:cubicBezTo>
                  <a:cubicBezTo>
                    <a:pt x="281" y="154"/>
                    <a:pt x="297" y="132"/>
                    <a:pt x="314" y="110"/>
                  </a:cubicBezTo>
                  <a:cubicBezTo>
                    <a:pt x="323" y="98"/>
                    <a:pt x="341" y="84"/>
                    <a:pt x="347" y="72"/>
                  </a:cubicBezTo>
                  <a:cubicBezTo>
                    <a:pt x="340" y="86"/>
                    <a:pt x="332" y="99"/>
                    <a:pt x="323" y="112"/>
                  </a:cubicBezTo>
                  <a:cubicBezTo>
                    <a:pt x="306" y="132"/>
                    <a:pt x="290" y="153"/>
                    <a:pt x="275" y="174"/>
                  </a:cubicBezTo>
                  <a:close/>
                  <a:moveTo>
                    <a:pt x="201" y="280"/>
                  </a:moveTo>
                  <a:cubicBezTo>
                    <a:pt x="195" y="287"/>
                    <a:pt x="190" y="294"/>
                    <a:pt x="184" y="301"/>
                  </a:cubicBezTo>
                  <a:cubicBezTo>
                    <a:pt x="187" y="297"/>
                    <a:pt x="189" y="293"/>
                    <a:pt x="192" y="289"/>
                  </a:cubicBezTo>
                  <a:cubicBezTo>
                    <a:pt x="207" y="266"/>
                    <a:pt x="223" y="242"/>
                    <a:pt x="238" y="218"/>
                  </a:cubicBezTo>
                  <a:cubicBezTo>
                    <a:pt x="238" y="218"/>
                    <a:pt x="238" y="218"/>
                    <a:pt x="238" y="218"/>
                  </a:cubicBezTo>
                  <a:cubicBezTo>
                    <a:pt x="247" y="208"/>
                    <a:pt x="257" y="197"/>
                    <a:pt x="266" y="186"/>
                  </a:cubicBezTo>
                  <a:cubicBezTo>
                    <a:pt x="250" y="210"/>
                    <a:pt x="234" y="234"/>
                    <a:pt x="218" y="257"/>
                  </a:cubicBezTo>
                  <a:cubicBezTo>
                    <a:pt x="212" y="265"/>
                    <a:pt x="207" y="273"/>
                    <a:pt x="201" y="280"/>
                  </a:cubicBezTo>
                  <a:close/>
                  <a:moveTo>
                    <a:pt x="229" y="225"/>
                  </a:moveTo>
                  <a:cubicBezTo>
                    <a:pt x="222" y="233"/>
                    <a:pt x="215" y="241"/>
                    <a:pt x="208" y="249"/>
                  </a:cubicBezTo>
                  <a:cubicBezTo>
                    <a:pt x="228" y="216"/>
                    <a:pt x="249" y="184"/>
                    <a:pt x="274" y="154"/>
                  </a:cubicBezTo>
                  <a:cubicBezTo>
                    <a:pt x="301" y="120"/>
                    <a:pt x="329" y="88"/>
                    <a:pt x="352" y="51"/>
                  </a:cubicBezTo>
                  <a:cubicBezTo>
                    <a:pt x="354" y="53"/>
                    <a:pt x="355" y="55"/>
                    <a:pt x="357" y="57"/>
                  </a:cubicBezTo>
                  <a:cubicBezTo>
                    <a:pt x="356" y="57"/>
                    <a:pt x="356" y="57"/>
                    <a:pt x="355" y="58"/>
                  </a:cubicBezTo>
                  <a:cubicBezTo>
                    <a:pt x="307" y="109"/>
                    <a:pt x="267" y="167"/>
                    <a:pt x="229" y="225"/>
                  </a:cubicBezTo>
                  <a:close/>
                  <a:moveTo>
                    <a:pt x="292" y="7"/>
                  </a:moveTo>
                  <a:cubicBezTo>
                    <a:pt x="295" y="8"/>
                    <a:pt x="298" y="8"/>
                    <a:pt x="300" y="9"/>
                  </a:cubicBezTo>
                  <a:cubicBezTo>
                    <a:pt x="300" y="9"/>
                    <a:pt x="300" y="9"/>
                    <a:pt x="300" y="9"/>
                  </a:cubicBezTo>
                  <a:cubicBezTo>
                    <a:pt x="285" y="24"/>
                    <a:pt x="271" y="39"/>
                    <a:pt x="258" y="54"/>
                  </a:cubicBezTo>
                  <a:cubicBezTo>
                    <a:pt x="270" y="38"/>
                    <a:pt x="281" y="23"/>
                    <a:pt x="292" y="8"/>
                  </a:cubicBezTo>
                  <a:cubicBezTo>
                    <a:pt x="292" y="7"/>
                    <a:pt x="292" y="7"/>
                    <a:pt x="292" y="7"/>
                  </a:cubicBezTo>
                  <a:close/>
                  <a:moveTo>
                    <a:pt x="277" y="6"/>
                  </a:moveTo>
                  <a:cubicBezTo>
                    <a:pt x="281" y="6"/>
                    <a:pt x="285" y="6"/>
                    <a:pt x="289" y="6"/>
                  </a:cubicBezTo>
                  <a:cubicBezTo>
                    <a:pt x="235" y="71"/>
                    <a:pt x="177" y="131"/>
                    <a:pt x="124" y="196"/>
                  </a:cubicBezTo>
                  <a:cubicBezTo>
                    <a:pt x="125" y="194"/>
                    <a:pt x="127" y="193"/>
                    <a:pt x="127" y="192"/>
                  </a:cubicBezTo>
                  <a:cubicBezTo>
                    <a:pt x="141" y="172"/>
                    <a:pt x="155" y="152"/>
                    <a:pt x="168" y="133"/>
                  </a:cubicBezTo>
                  <a:cubicBezTo>
                    <a:pt x="176" y="122"/>
                    <a:pt x="184" y="112"/>
                    <a:pt x="193" y="102"/>
                  </a:cubicBezTo>
                  <a:cubicBezTo>
                    <a:pt x="222" y="71"/>
                    <a:pt x="252" y="41"/>
                    <a:pt x="277" y="6"/>
                  </a:cubicBezTo>
                  <a:close/>
                  <a:moveTo>
                    <a:pt x="253" y="10"/>
                  </a:moveTo>
                  <a:cubicBezTo>
                    <a:pt x="260" y="8"/>
                    <a:pt x="266" y="7"/>
                    <a:pt x="272" y="6"/>
                  </a:cubicBezTo>
                  <a:cubicBezTo>
                    <a:pt x="244" y="39"/>
                    <a:pt x="213" y="69"/>
                    <a:pt x="187" y="103"/>
                  </a:cubicBezTo>
                  <a:cubicBezTo>
                    <a:pt x="186" y="104"/>
                    <a:pt x="185" y="105"/>
                    <a:pt x="184" y="107"/>
                  </a:cubicBezTo>
                  <a:cubicBezTo>
                    <a:pt x="162" y="131"/>
                    <a:pt x="141" y="156"/>
                    <a:pt x="121" y="182"/>
                  </a:cubicBezTo>
                  <a:cubicBezTo>
                    <a:pt x="115" y="190"/>
                    <a:pt x="109" y="198"/>
                    <a:pt x="104" y="206"/>
                  </a:cubicBezTo>
                  <a:cubicBezTo>
                    <a:pt x="109" y="197"/>
                    <a:pt x="115" y="188"/>
                    <a:pt x="121" y="180"/>
                  </a:cubicBezTo>
                  <a:cubicBezTo>
                    <a:pt x="136" y="157"/>
                    <a:pt x="153" y="137"/>
                    <a:pt x="170" y="116"/>
                  </a:cubicBezTo>
                  <a:cubicBezTo>
                    <a:pt x="199" y="82"/>
                    <a:pt x="227" y="46"/>
                    <a:pt x="256" y="12"/>
                  </a:cubicBezTo>
                  <a:cubicBezTo>
                    <a:pt x="257" y="11"/>
                    <a:pt x="255" y="9"/>
                    <a:pt x="253" y="10"/>
                  </a:cubicBezTo>
                  <a:cubicBezTo>
                    <a:pt x="240" y="26"/>
                    <a:pt x="226" y="41"/>
                    <a:pt x="212" y="56"/>
                  </a:cubicBezTo>
                  <a:cubicBezTo>
                    <a:pt x="222" y="43"/>
                    <a:pt x="231" y="30"/>
                    <a:pt x="241" y="16"/>
                  </a:cubicBezTo>
                  <a:cubicBezTo>
                    <a:pt x="242" y="16"/>
                    <a:pt x="241" y="15"/>
                    <a:pt x="240" y="14"/>
                  </a:cubicBezTo>
                  <a:cubicBezTo>
                    <a:pt x="245" y="13"/>
                    <a:pt x="249" y="11"/>
                    <a:pt x="253" y="10"/>
                  </a:cubicBezTo>
                  <a:close/>
                  <a:moveTo>
                    <a:pt x="165" y="117"/>
                  </a:moveTo>
                  <a:cubicBezTo>
                    <a:pt x="172" y="109"/>
                    <a:pt x="179" y="100"/>
                    <a:pt x="185" y="91"/>
                  </a:cubicBezTo>
                  <a:cubicBezTo>
                    <a:pt x="192" y="83"/>
                    <a:pt x="199" y="76"/>
                    <a:pt x="206" y="68"/>
                  </a:cubicBezTo>
                  <a:cubicBezTo>
                    <a:pt x="193" y="85"/>
                    <a:pt x="179" y="101"/>
                    <a:pt x="165" y="117"/>
                  </a:cubicBezTo>
                  <a:close/>
                  <a:moveTo>
                    <a:pt x="239" y="15"/>
                  </a:moveTo>
                  <a:cubicBezTo>
                    <a:pt x="214" y="44"/>
                    <a:pt x="187" y="71"/>
                    <a:pt x="160" y="99"/>
                  </a:cubicBezTo>
                  <a:cubicBezTo>
                    <a:pt x="179" y="79"/>
                    <a:pt x="205" y="47"/>
                    <a:pt x="228" y="22"/>
                  </a:cubicBezTo>
                  <a:cubicBezTo>
                    <a:pt x="229" y="21"/>
                    <a:pt x="228" y="20"/>
                    <a:pt x="227" y="20"/>
                  </a:cubicBezTo>
                  <a:cubicBezTo>
                    <a:pt x="231" y="18"/>
                    <a:pt x="235" y="16"/>
                    <a:pt x="239" y="15"/>
                  </a:cubicBezTo>
                  <a:close/>
                  <a:moveTo>
                    <a:pt x="225" y="20"/>
                  </a:moveTo>
                  <a:cubicBezTo>
                    <a:pt x="209" y="35"/>
                    <a:pt x="193" y="50"/>
                    <a:pt x="178" y="66"/>
                  </a:cubicBezTo>
                  <a:cubicBezTo>
                    <a:pt x="189" y="55"/>
                    <a:pt x="199" y="44"/>
                    <a:pt x="208" y="32"/>
                  </a:cubicBezTo>
                  <a:cubicBezTo>
                    <a:pt x="209" y="31"/>
                    <a:pt x="208" y="30"/>
                    <a:pt x="207" y="30"/>
                  </a:cubicBezTo>
                  <a:cubicBezTo>
                    <a:pt x="213" y="26"/>
                    <a:pt x="219" y="23"/>
                    <a:pt x="225" y="20"/>
                  </a:cubicBezTo>
                  <a:close/>
                  <a:moveTo>
                    <a:pt x="176" y="65"/>
                  </a:moveTo>
                  <a:cubicBezTo>
                    <a:pt x="172" y="68"/>
                    <a:pt x="170" y="71"/>
                    <a:pt x="168" y="73"/>
                  </a:cubicBezTo>
                  <a:cubicBezTo>
                    <a:pt x="175" y="61"/>
                    <a:pt x="189" y="51"/>
                    <a:pt x="198" y="42"/>
                  </a:cubicBezTo>
                  <a:cubicBezTo>
                    <a:pt x="219" y="22"/>
                    <a:pt x="178" y="63"/>
                    <a:pt x="176" y="65"/>
                  </a:cubicBezTo>
                  <a:close/>
                  <a:moveTo>
                    <a:pt x="161" y="76"/>
                  </a:moveTo>
                  <a:cubicBezTo>
                    <a:pt x="169" y="58"/>
                    <a:pt x="185" y="43"/>
                    <a:pt x="204" y="32"/>
                  </a:cubicBezTo>
                  <a:cubicBezTo>
                    <a:pt x="191" y="44"/>
                    <a:pt x="174" y="56"/>
                    <a:pt x="166" y="71"/>
                  </a:cubicBezTo>
                  <a:cubicBezTo>
                    <a:pt x="165" y="73"/>
                    <a:pt x="167" y="75"/>
                    <a:pt x="168" y="73"/>
                  </a:cubicBezTo>
                  <a:cubicBezTo>
                    <a:pt x="164" y="77"/>
                    <a:pt x="162" y="81"/>
                    <a:pt x="157" y="88"/>
                  </a:cubicBezTo>
                  <a:cubicBezTo>
                    <a:pt x="158" y="84"/>
                    <a:pt x="159" y="80"/>
                    <a:pt x="161" y="76"/>
                  </a:cubicBezTo>
                  <a:close/>
                  <a:moveTo>
                    <a:pt x="156" y="91"/>
                  </a:moveTo>
                  <a:cubicBezTo>
                    <a:pt x="156" y="91"/>
                    <a:pt x="157" y="92"/>
                    <a:pt x="158" y="91"/>
                  </a:cubicBezTo>
                  <a:cubicBezTo>
                    <a:pt x="169" y="79"/>
                    <a:pt x="181" y="68"/>
                    <a:pt x="192" y="56"/>
                  </a:cubicBezTo>
                  <a:cubicBezTo>
                    <a:pt x="193" y="55"/>
                    <a:pt x="197" y="51"/>
                    <a:pt x="202" y="46"/>
                  </a:cubicBezTo>
                  <a:cubicBezTo>
                    <a:pt x="183" y="66"/>
                    <a:pt x="165" y="85"/>
                    <a:pt x="151" y="108"/>
                  </a:cubicBezTo>
                  <a:cubicBezTo>
                    <a:pt x="153" y="102"/>
                    <a:pt x="154" y="96"/>
                    <a:pt x="156" y="91"/>
                  </a:cubicBezTo>
                  <a:close/>
                  <a:moveTo>
                    <a:pt x="150" y="113"/>
                  </a:moveTo>
                  <a:cubicBezTo>
                    <a:pt x="150" y="114"/>
                    <a:pt x="151" y="114"/>
                    <a:pt x="152" y="113"/>
                  </a:cubicBezTo>
                  <a:cubicBezTo>
                    <a:pt x="171" y="91"/>
                    <a:pt x="193" y="70"/>
                    <a:pt x="213" y="48"/>
                  </a:cubicBezTo>
                  <a:cubicBezTo>
                    <a:pt x="206" y="57"/>
                    <a:pt x="200" y="66"/>
                    <a:pt x="193" y="75"/>
                  </a:cubicBezTo>
                  <a:cubicBezTo>
                    <a:pt x="177" y="92"/>
                    <a:pt x="160" y="110"/>
                    <a:pt x="145" y="127"/>
                  </a:cubicBezTo>
                  <a:cubicBezTo>
                    <a:pt x="147" y="123"/>
                    <a:pt x="148" y="118"/>
                    <a:pt x="150" y="113"/>
                  </a:cubicBezTo>
                  <a:close/>
                  <a:moveTo>
                    <a:pt x="154" y="125"/>
                  </a:moveTo>
                  <a:cubicBezTo>
                    <a:pt x="156" y="123"/>
                    <a:pt x="158" y="121"/>
                    <a:pt x="160" y="119"/>
                  </a:cubicBezTo>
                  <a:cubicBezTo>
                    <a:pt x="144" y="140"/>
                    <a:pt x="128" y="161"/>
                    <a:pt x="112" y="182"/>
                  </a:cubicBezTo>
                  <a:cubicBezTo>
                    <a:pt x="109" y="186"/>
                    <a:pt x="87" y="216"/>
                    <a:pt x="106" y="186"/>
                  </a:cubicBezTo>
                  <a:cubicBezTo>
                    <a:pt x="120" y="164"/>
                    <a:pt x="138" y="144"/>
                    <a:pt x="154" y="125"/>
                  </a:cubicBezTo>
                  <a:close/>
                  <a:moveTo>
                    <a:pt x="110" y="173"/>
                  </a:moveTo>
                  <a:cubicBezTo>
                    <a:pt x="103" y="185"/>
                    <a:pt x="95" y="197"/>
                    <a:pt x="89" y="210"/>
                  </a:cubicBezTo>
                  <a:cubicBezTo>
                    <a:pt x="89" y="211"/>
                    <a:pt x="91" y="213"/>
                    <a:pt x="92" y="212"/>
                  </a:cubicBezTo>
                  <a:cubicBezTo>
                    <a:pt x="101" y="200"/>
                    <a:pt x="110" y="189"/>
                    <a:pt x="119" y="178"/>
                  </a:cubicBezTo>
                  <a:cubicBezTo>
                    <a:pt x="110" y="191"/>
                    <a:pt x="101" y="204"/>
                    <a:pt x="94" y="218"/>
                  </a:cubicBezTo>
                  <a:cubicBezTo>
                    <a:pt x="93" y="220"/>
                    <a:pt x="95" y="222"/>
                    <a:pt x="96" y="220"/>
                  </a:cubicBezTo>
                  <a:cubicBezTo>
                    <a:pt x="120" y="190"/>
                    <a:pt x="142" y="159"/>
                    <a:pt x="167" y="130"/>
                  </a:cubicBezTo>
                  <a:cubicBezTo>
                    <a:pt x="142" y="164"/>
                    <a:pt x="119" y="199"/>
                    <a:pt x="95" y="232"/>
                  </a:cubicBezTo>
                  <a:cubicBezTo>
                    <a:pt x="77" y="220"/>
                    <a:pt x="93" y="194"/>
                    <a:pt x="110" y="173"/>
                  </a:cubicBezTo>
                  <a:close/>
                  <a:moveTo>
                    <a:pt x="106" y="237"/>
                  </a:moveTo>
                  <a:cubicBezTo>
                    <a:pt x="103" y="236"/>
                    <a:pt x="100" y="235"/>
                    <a:pt x="98" y="234"/>
                  </a:cubicBezTo>
                  <a:cubicBezTo>
                    <a:pt x="149" y="169"/>
                    <a:pt x="203" y="107"/>
                    <a:pt x="258" y="46"/>
                  </a:cubicBezTo>
                  <a:cubicBezTo>
                    <a:pt x="205" y="105"/>
                    <a:pt x="152" y="170"/>
                    <a:pt x="106" y="235"/>
                  </a:cubicBezTo>
                  <a:cubicBezTo>
                    <a:pt x="105" y="236"/>
                    <a:pt x="106" y="236"/>
                    <a:pt x="106" y="237"/>
                  </a:cubicBezTo>
                  <a:close/>
                  <a:moveTo>
                    <a:pt x="223" y="95"/>
                  </a:moveTo>
                  <a:cubicBezTo>
                    <a:pt x="203" y="120"/>
                    <a:pt x="182" y="146"/>
                    <a:pt x="162" y="172"/>
                  </a:cubicBezTo>
                  <a:cubicBezTo>
                    <a:pt x="169" y="162"/>
                    <a:pt x="176" y="152"/>
                    <a:pt x="184" y="142"/>
                  </a:cubicBezTo>
                  <a:cubicBezTo>
                    <a:pt x="196" y="126"/>
                    <a:pt x="210" y="111"/>
                    <a:pt x="223" y="95"/>
                  </a:cubicBezTo>
                  <a:close/>
                  <a:moveTo>
                    <a:pt x="224" y="129"/>
                  </a:moveTo>
                  <a:cubicBezTo>
                    <a:pt x="254" y="92"/>
                    <a:pt x="283" y="55"/>
                    <a:pt x="312" y="18"/>
                  </a:cubicBezTo>
                  <a:cubicBezTo>
                    <a:pt x="313" y="16"/>
                    <a:pt x="311" y="14"/>
                    <a:pt x="310" y="16"/>
                  </a:cubicBezTo>
                  <a:cubicBezTo>
                    <a:pt x="258" y="73"/>
                    <a:pt x="211" y="139"/>
                    <a:pt x="160" y="196"/>
                  </a:cubicBezTo>
                  <a:cubicBezTo>
                    <a:pt x="199" y="153"/>
                    <a:pt x="236" y="107"/>
                    <a:pt x="273" y="62"/>
                  </a:cubicBezTo>
                  <a:cubicBezTo>
                    <a:pt x="243" y="99"/>
                    <a:pt x="213" y="138"/>
                    <a:pt x="184" y="176"/>
                  </a:cubicBezTo>
                  <a:cubicBezTo>
                    <a:pt x="166" y="198"/>
                    <a:pt x="148" y="221"/>
                    <a:pt x="131" y="245"/>
                  </a:cubicBezTo>
                  <a:cubicBezTo>
                    <a:pt x="125" y="240"/>
                    <a:pt x="121" y="239"/>
                    <a:pt x="113" y="238"/>
                  </a:cubicBezTo>
                  <a:cubicBezTo>
                    <a:pt x="111" y="238"/>
                    <a:pt x="109" y="238"/>
                    <a:pt x="108" y="237"/>
                  </a:cubicBezTo>
                  <a:cubicBezTo>
                    <a:pt x="108" y="237"/>
                    <a:pt x="108" y="237"/>
                    <a:pt x="108" y="237"/>
                  </a:cubicBezTo>
                  <a:cubicBezTo>
                    <a:pt x="126" y="220"/>
                    <a:pt x="141" y="201"/>
                    <a:pt x="155" y="181"/>
                  </a:cubicBezTo>
                  <a:cubicBezTo>
                    <a:pt x="186" y="145"/>
                    <a:pt x="216" y="108"/>
                    <a:pt x="246" y="70"/>
                  </a:cubicBezTo>
                  <a:cubicBezTo>
                    <a:pt x="260" y="54"/>
                    <a:pt x="275" y="39"/>
                    <a:pt x="289" y="24"/>
                  </a:cubicBezTo>
                  <a:cubicBezTo>
                    <a:pt x="226" y="88"/>
                    <a:pt x="183" y="171"/>
                    <a:pt x="118" y="235"/>
                  </a:cubicBezTo>
                  <a:cubicBezTo>
                    <a:pt x="117" y="236"/>
                    <a:pt x="119" y="238"/>
                    <a:pt x="121" y="237"/>
                  </a:cubicBezTo>
                  <a:cubicBezTo>
                    <a:pt x="125" y="232"/>
                    <a:pt x="130" y="227"/>
                    <a:pt x="135" y="222"/>
                  </a:cubicBezTo>
                  <a:cubicBezTo>
                    <a:pt x="163" y="194"/>
                    <a:pt x="187" y="160"/>
                    <a:pt x="211" y="128"/>
                  </a:cubicBezTo>
                  <a:cubicBezTo>
                    <a:pt x="240" y="88"/>
                    <a:pt x="274" y="52"/>
                    <a:pt x="302" y="11"/>
                  </a:cubicBezTo>
                  <a:cubicBezTo>
                    <a:pt x="303" y="11"/>
                    <a:pt x="303" y="10"/>
                    <a:pt x="302" y="10"/>
                  </a:cubicBezTo>
                  <a:cubicBezTo>
                    <a:pt x="310" y="12"/>
                    <a:pt x="316" y="16"/>
                    <a:pt x="322" y="21"/>
                  </a:cubicBezTo>
                  <a:cubicBezTo>
                    <a:pt x="290" y="57"/>
                    <a:pt x="257" y="93"/>
                    <a:pt x="224" y="129"/>
                  </a:cubicBezTo>
                  <a:close/>
                  <a:moveTo>
                    <a:pt x="325" y="23"/>
                  </a:moveTo>
                  <a:cubicBezTo>
                    <a:pt x="334" y="30"/>
                    <a:pt x="342" y="39"/>
                    <a:pt x="349" y="48"/>
                  </a:cubicBezTo>
                  <a:cubicBezTo>
                    <a:pt x="325" y="78"/>
                    <a:pt x="300" y="107"/>
                    <a:pt x="276" y="137"/>
                  </a:cubicBezTo>
                  <a:cubicBezTo>
                    <a:pt x="276" y="137"/>
                    <a:pt x="276" y="137"/>
                    <a:pt x="277" y="136"/>
                  </a:cubicBezTo>
                  <a:cubicBezTo>
                    <a:pt x="281" y="130"/>
                    <a:pt x="286" y="124"/>
                    <a:pt x="290" y="118"/>
                  </a:cubicBezTo>
                  <a:cubicBezTo>
                    <a:pt x="307" y="96"/>
                    <a:pt x="334" y="73"/>
                    <a:pt x="340" y="45"/>
                  </a:cubicBezTo>
                  <a:cubicBezTo>
                    <a:pt x="341" y="43"/>
                    <a:pt x="338" y="42"/>
                    <a:pt x="337" y="43"/>
                  </a:cubicBezTo>
                  <a:cubicBezTo>
                    <a:pt x="293" y="99"/>
                    <a:pt x="254" y="159"/>
                    <a:pt x="212" y="217"/>
                  </a:cubicBezTo>
                  <a:cubicBezTo>
                    <a:pt x="205" y="226"/>
                    <a:pt x="197" y="236"/>
                    <a:pt x="190" y="245"/>
                  </a:cubicBezTo>
                  <a:cubicBezTo>
                    <a:pt x="177" y="263"/>
                    <a:pt x="162" y="282"/>
                    <a:pt x="148" y="299"/>
                  </a:cubicBezTo>
                  <a:cubicBezTo>
                    <a:pt x="119" y="333"/>
                    <a:pt x="92" y="367"/>
                    <a:pt x="67" y="404"/>
                  </a:cubicBezTo>
                  <a:cubicBezTo>
                    <a:pt x="64" y="408"/>
                    <a:pt x="61" y="412"/>
                    <a:pt x="57" y="416"/>
                  </a:cubicBezTo>
                  <a:cubicBezTo>
                    <a:pt x="68" y="402"/>
                    <a:pt x="76" y="384"/>
                    <a:pt x="85" y="370"/>
                  </a:cubicBezTo>
                  <a:cubicBezTo>
                    <a:pt x="108" y="335"/>
                    <a:pt x="131" y="300"/>
                    <a:pt x="155" y="266"/>
                  </a:cubicBezTo>
                  <a:cubicBezTo>
                    <a:pt x="212" y="187"/>
                    <a:pt x="274" y="111"/>
                    <a:pt x="335" y="36"/>
                  </a:cubicBezTo>
                  <a:cubicBezTo>
                    <a:pt x="337" y="34"/>
                    <a:pt x="335" y="32"/>
                    <a:pt x="333" y="33"/>
                  </a:cubicBezTo>
                  <a:cubicBezTo>
                    <a:pt x="320" y="44"/>
                    <a:pt x="307" y="55"/>
                    <a:pt x="295" y="67"/>
                  </a:cubicBezTo>
                  <a:cubicBezTo>
                    <a:pt x="306" y="53"/>
                    <a:pt x="316" y="38"/>
                    <a:pt x="325" y="23"/>
                  </a:cubicBezTo>
                  <a:close/>
                  <a:moveTo>
                    <a:pt x="114" y="298"/>
                  </a:moveTo>
                  <a:cubicBezTo>
                    <a:pt x="129" y="277"/>
                    <a:pt x="145" y="256"/>
                    <a:pt x="162" y="235"/>
                  </a:cubicBezTo>
                  <a:cubicBezTo>
                    <a:pt x="153" y="248"/>
                    <a:pt x="145" y="261"/>
                    <a:pt x="136" y="274"/>
                  </a:cubicBezTo>
                  <a:cubicBezTo>
                    <a:pt x="127" y="288"/>
                    <a:pt x="117" y="303"/>
                    <a:pt x="108" y="317"/>
                  </a:cubicBezTo>
                  <a:cubicBezTo>
                    <a:pt x="110" y="311"/>
                    <a:pt x="113" y="305"/>
                    <a:pt x="114" y="299"/>
                  </a:cubicBezTo>
                  <a:cubicBezTo>
                    <a:pt x="115" y="299"/>
                    <a:pt x="114" y="298"/>
                    <a:pt x="114" y="298"/>
                  </a:cubicBezTo>
                  <a:close/>
                  <a:moveTo>
                    <a:pt x="103" y="308"/>
                  </a:moveTo>
                  <a:cubicBezTo>
                    <a:pt x="100" y="312"/>
                    <a:pt x="97" y="316"/>
                    <a:pt x="94" y="320"/>
                  </a:cubicBezTo>
                  <a:cubicBezTo>
                    <a:pt x="88" y="328"/>
                    <a:pt x="82" y="336"/>
                    <a:pt x="77" y="344"/>
                  </a:cubicBezTo>
                  <a:cubicBezTo>
                    <a:pt x="80" y="327"/>
                    <a:pt x="92" y="319"/>
                    <a:pt x="103" y="308"/>
                  </a:cubicBezTo>
                  <a:close/>
                  <a:moveTo>
                    <a:pt x="83" y="344"/>
                  </a:moveTo>
                  <a:cubicBezTo>
                    <a:pt x="89" y="335"/>
                    <a:pt x="95" y="325"/>
                    <a:pt x="101" y="315"/>
                  </a:cubicBezTo>
                  <a:cubicBezTo>
                    <a:pt x="120" y="285"/>
                    <a:pt x="97" y="329"/>
                    <a:pt x="93" y="335"/>
                  </a:cubicBezTo>
                  <a:cubicBezTo>
                    <a:pt x="79" y="356"/>
                    <a:pt x="61" y="374"/>
                    <a:pt x="48" y="395"/>
                  </a:cubicBezTo>
                  <a:cubicBezTo>
                    <a:pt x="48" y="396"/>
                    <a:pt x="48" y="396"/>
                    <a:pt x="48" y="396"/>
                  </a:cubicBezTo>
                  <a:cubicBezTo>
                    <a:pt x="47" y="396"/>
                    <a:pt x="46" y="395"/>
                    <a:pt x="46" y="395"/>
                  </a:cubicBezTo>
                  <a:cubicBezTo>
                    <a:pt x="56" y="377"/>
                    <a:pt x="70" y="361"/>
                    <a:pt x="83" y="344"/>
                  </a:cubicBezTo>
                  <a:close/>
                  <a:moveTo>
                    <a:pt x="76" y="363"/>
                  </a:moveTo>
                  <a:cubicBezTo>
                    <a:pt x="73" y="368"/>
                    <a:pt x="70" y="373"/>
                    <a:pt x="66" y="378"/>
                  </a:cubicBezTo>
                  <a:cubicBezTo>
                    <a:pt x="63" y="384"/>
                    <a:pt x="59" y="390"/>
                    <a:pt x="56" y="396"/>
                  </a:cubicBezTo>
                  <a:cubicBezTo>
                    <a:pt x="55" y="396"/>
                    <a:pt x="54" y="396"/>
                    <a:pt x="54" y="396"/>
                  </a:cubicBezTo>
                  <a:cubicBezTo>
                    <a:pt x="61" y="386"/>
                    <a:pt x="67" y="374"/>
                    <a:pt x="73" y="367"/>
                  </a:cubicBezTo>
                  <a:cubicBezTo>
                    <a:pt x="74" y="365"/>
                    <a:pt x="75" y="364"/>
                    <a:pt x="76" y="363"/>
                  </a:cubicBezTo>
                  <a:close/>
                  <a:moveTo>
                    <a:pt x="52" y="355"/>
                  </a:moveTo>
                  <a:cubicBezTo>
                    <a:pt x="54" y="354"/>
                    <a:pt x="57" y="353"/>
                    <a:pt x="59" y="353"/>
                  </a:cubicBezTo>
                  <a:cubicBezTo>
                    <a:pt x="56" y="357"/>
                    <a:pt x="54" y="361"/>
                    <a:pt x="51" y="365"/>
                  </a:cubicBezTo>
                  <a:cubicBezTo>
                    <a:pt x="45" y="374"/>
                    <a:pt x="38" y="383"/>
                    <a:pt x="33" y="393"/>
                  </a:cubicBezTo>
                  <a:cubicBezTo>
                    <a:pt x="33" y="394"/>
                    <a:pt x="34" y="391"/>
                    <a:pt x="39" y="380"/>
                  </a:cubicBezTo>
                  <a:cubicBezTo>
                    <a:pt x="43" y="372"/>
                    <a:pt x="48" y="364"/>
                    <a:pt x="52" y="355"/>
                  </a:cubicBezTo>
                  <a:cubicBezTo>
                    <a:pt x="52" y="355"/>
                    <a:pt x="52" y="355"/>
                    <a:pt x="52" y="355"/>
                  </a:cubicBezTo>
                  <a:close/>
                  <a:moveTo>
                    <a:pt x="47" y="357"/>
                  </a:moveTo>
                  <a:cubicBezTo>
                    <a:pt x="45" y="360"/>
                    <a:pt x="43" y="363"/>
                    <a:pt x="41" y="366"/>
                  </a:cubicBezTo>
                  <a:cubicBezTo>
                    <a:pt x="40" y="367"/>
                    <a:pt x="38" y="369"/>
                    <a:pt x="37" y="372"/>
                  </a:cubicBezTo>
                  <a:cubicBezTo>
                    <a:pt x="36" y="372"/>
                    <a:pt x="36" y="372"/>
                    <a:pt x="35" y="372"/>
                  </a:cubicBezTo>
                  <a:cubicBezTo>
                    <a:pt x="33" y="374"/>
                    <a:pt x="32" y="376"/>
                    <a:pt x="30" y="378"/>
                  </a:cubicBezTo>
                  <a:cubicBezTo>
                    <a:pt x="33" y="369"/>
                    <a:pt x="39" y="362"/>
                    <a:pt x="47" y="357"/>
                  </a:cubicBezTo>
                  <a:close/>
                  <a:moveTo>
                    <a:pt x="30" y="406"/>
                  </a:moveTo>
                  <a:cubicBezTo>
                    <a:pt x="28" y="399"/>
                    <a:pt x="28" y="393"/>
                    <a:pt x="28" y="387"/>
                  </a:cubicBezTo>
                  <a:cubicBezTo>
                    <a:pt x="28" y="386"/>
                    <a:pt x="29" y="387"/>
                    <a:pt x="29" y="386"/>
                  </a:cubicBezTo>
                  <a:cubicBezTo>
                    <a:pt x="36" y="378"/>
                    <a:pt x="43" y="369"/>
                    <a:pt x="47" y="360"/>
                  </a:cubicBezTo>
                  <a:cubicBezTo>
                    <a:pt x="41" y="374"/>
                    <a:pt x="32" y="384"/>
                    <a:pt x="30" y="399"/>
                  </a:cubicBezTo>
                  <a:cubicBezTo>
                    <a:pt x="29" y="400"/>
                    <a:pt x="30" y="401"/>
                    <a:pt x="31" y="401"/>
                  </a:cubicBezTo>
                  <a:cubicBezTo>
                    <a:pt x="31" y="403"/>
                    <a:pt x="30" y="404"/>
                    <a:pt x="30" y="406"/>
                  </a:cubicBezTo>
                  <a:close/>
                  <a:moveTo>
                    <a:pt x="34" y="397"/>
                  </a:moveTo>
                  <a:cubicBezTo>
                    <a:pt x="41" y="388"/>
                    <a:pt x="47" y="378"/>
                    <a:pt x="52" y="369"/>
                  </a:cubicBezTo>
                  <a:cubicBezTo>
                    <a:pt x="53" y="367"/>
                    <a:pt x="54" y="366"/>
                    <a:pt x="55" y="364"/>
                  </a:cubicBezTo>
                  <a:cubicBezTo>
                    <a:pt x="58" y="360"/>
                    <a:pt x="60" y="356"/>
                    <a:pt x="63" y="352"/>
                  </a:cubicBezTo>
                  <a:cubicBezTo>
                    <a:pt x="65" y="352"/>
                    <a:pt x="68" y="351"/>
                    <a:pt x="71" y="351"/>
                  </a:cubicBezTo>
                  <a:cubicBezTo>
                    <a:pt x="67" y="357"/>
                    <a:pt x="63" y="362"/>
                    <a:pt x="59" y="368"/>
                  </a:cubicBezTo>
                  <a:cubicBezTo>
                    <a:pt x="51" y="379"/>
                    <a:pt x="41" y="390"/>
                    <a:pt x="37" y="403"/>
                  </a:cubicBezTo>
                  <a:cubicBezTo>
                    <a:pt x="36" y="403"/>
                    <a:pt x="34" y="403"/>
                    <a:pt x="33" y="403"/>
                  </a:cubicBezTo>
                  <a:cubicBezTo>
                    <a:pt x="33" y="401"/>
                    <a:pt x="34" y="399"/>
                    <a:pt x="34" y="397"/>
                  </a:cubicBezTo>
                  <a:close/>
                  <a:moveTo>
                    <a:pt x="40" y="426"/>
                  </a:moveTo>
                  <a:cubicBezTo>
                    <a:pt x="39" y="424"/>
                    <a:pt x="37" y="422"/>
                    <a:pt x="36" y="420"/>
                  </a:cubicBezTo>
                  <a:cubicBezTo>
                    <a:pt x="37" y="421"/>
                    <a:pt x="38" y="421"/>
                    <a:pt x="38" y="421"/>
                  </a:cubicBezTo>
                  <a:cubicBezTo>
                    <a:pt x="56" y="408"/>
                    <a:pt x="65" y="385"/>
                    <a:pt x="77" y="367"/>
                  </a:cubicBezTo>
                  <a:cubicBezTo>
                    <a:pt x="104" y="328"/>
                    <a:pt x="131" y="287"/>
                    <a:pt x="157" y="247"/>
                  </a:cubicBezTo>
                  <a:cubicBezTo>
                    <a:pt x="177" y="218"/>
                    <a:pt x="198" y="190"/>
                    <a:pt x="220" y="163"/>
                  </a:cubicBezTo>
                  <a:cubicBezTo>
                    <a:pt x="240" y="139"/>
                    <a:pt x="260" y="115"/>
                    <a:pt x="279" y="91"/>
                  </a:cubicBezTo>
                  <a:cubicBezTo>
                    <a:pt x="293" y="74"/>
                    <a:pt x="308" y="59"/>
                    <a:pt x="324" y="45"/>
                  </a:cubicBezTo>
                  <a:cubicBezTo>
                    <a:pt x="309" y="58"/>
                    <a:pt x="298" y="76"/>
                    <a:pt x="286" y="91"/>
                  </a:cubicBezTo>
                  <a:cubicBezTo>
                    <a:pt x="256" y="129"/>
                    <a:pt x="226" y="168"/>
                    <a:pt x="196" y="206"/>
                  </a:cubicBezTo>
                  <a:cubicBezTo>
                    <a:pt x="170" y="239"/>
                    <a:pt x="145" y="273"/>
                    <a:pt x="121" y="308"/>
                  </a:cubicBezTo>
                  <a:cubicBezTo>
                    <a:pt x="108" y="328"/>
                    <a:pt x="95" y="348"/>
                    <a:pt x="82" y="369"/>
                  </a:cubicBezTo>
                  <a:cubicBezTo>
                    <a:pt x="81" y="370"/>
                    <a:pt x="45" y="428"/>
                    <a:pt x="40" y="426"/>
                  </a:cubicBezTo>
                  <a:close/>
                  <a:moveTo>
                    <a:pt x="69" y="406"/>
                  </a:moveTo>
                  <a:cubicBezTo>
                    <a:pt x="94" y="371"/>
                    <a:pt x="120" y="338"/>
                    <a:pt x="147" y="306"/>
                  </a:cubicBezTo>
                  <a:cubicBezTo>
                    <a:pt x="119" y="344"/>
                    <a:pt x="91" y="382"/>
                    <a:pt x="63" y="420"/>
                  </a:cubicBezTo>
                  <a:cubicBezTo>
                    <a:pt x="42" y="448"/>
                    <a:pt x="17" y="475"/>
                    <a:pt x="3" y="507"/>
                  </a:cubicBezTo>
                  <a:cubicBezTo>
                    <a:pt x="11" y="472"/>
                    <a:pt x="50" y="434"/>
                    <a:pt x="69" y="406"/>
                  </a:cubicBezTo>
                  <a:close/>
                  <a:moveTo>
                    <a:pt x="22" y="479"/>
                  </a:moveTo>
                  <a:cubicBezTo>
                    <a:pt x="64" y="418"/>
                    <a:pt x="109" y="358"/>
                    <a:pt x="154" y="299"/>
                  </a:cubicBezTo>
                  <a:cubicBezTo>
                    <a:pt x="131" y="333"/>
                    <a:pt x="107" y="366"/>
                    <a:pt x="84" y="400"/>
                  </a:cubicBezTo>
                  <a:cubicBezTo>
                    <a:pt x="72" y="418"/>
                    <a:pt x="60" y="436"/>
                    <a:pt x="48" y="455"/>
                  </a:cubicBezTo>
                  <a:cubicBezTo>
                    <a:pt x="43" y="462"/>
                    <a:pt x="2" y="510"/>
                    <a:pt x="22" y="479"/>
                  </a:cubicBezTo>
                  <a:close/>
                  <a:moveTo>
                    <a:pt x="186" y="258"/>
                  </a:moveTo>
                  <a:cubicBezTo>
                    <a:pt x="206" y="233"/>
                    <a:pt x="225" y="207"/>
                    <a:pt x="244" y="181"/>
                  </a:cubicBezTo>
                  <a:cubicBezTo>
                    <a:pt x="262" y="159"/>
                    <a:pt x="279" y="138"/>
                    <a:pt x="297" y="116"/>
                  </a:cubicBezTo>
                  <a:cubicBezTo>
                    <a:pt x="309" y="103"/>
                    <a:pt x="320" y="89"/>
                    <a:pt x="331" y="76"/>
                  </a:cubicBezTo>
                  <a:cubicBezTo>
                    <a:pt x="335" y="71"/>
                    <a:pt x="338" y="66"/>
                    <a:pt x="340" y="64"/>
                  </a:cubicBezTo>
                  <a:cubicBezTo>
                    <a:pt x="339" y="66"/>
                    <a:pt x="337" y="69"/>
                    <a:pt x="333" y="75"/>
                  </a:cubicBezTo>
                  <a:cubicBezTo>
                    <a:pt x="293" y="135"/>
                    <a:pt x="242" y="187"/>
                    <a:pt x="204" y="249"/>
                  </a:cubicBezTo>
                  <a:cubicBezTo>
                    <a:pt x="200" y="255"/>
                    <a:pt x="195" y="262"/>
                    <a:pt x="191" y="268"/>
                  </a:cubicBezTo>
                  <a:cubicBezTo>
                    <a:pt x="183" y="277"/>
                    <a:pt x="175" y="287"/>
                    <a:pt x="167" y="296"/>
                  </a:cubicBezTo>
                  <a:cubicBezTo>
                    <a:pt x="145" y="325"/>
                    <a:pt x="121" y="354"/>
                    <a:pt x="98" y="384"/>
                  </a:cubicBezTo>
                  <a:cubicBezTo>
                    <a:pt x="127" y="342"/>
                    <a:pt x="156" y="299"/>
                    <a:pt x="186" y="258"/>
                  </a:cubicBezTo>
                  <a:close/>
                  <a:moveTo>
                    <a:pt x="37" y="482"/>
                  </a:moveTo>
                  <a:cubicBezTo>
                    <a:pt x="39" y="479"/>
                    <a:pt x="40" y="476"/>
                    <a:pt x="42" y="474"/>
                  </a:cubicBezTo>
                  <a:cubicBezTo>
                    <a:pt x="48" y="464"/>
                    <a:pt x="54" y="455"/>
                    <a:pt x="60" y="445"/>
                  </a:cubicBezTo>
                  <a:cubicBezTo>
                    <a:pt x="73" y="427"/>
                    <a:pt x="87" y="409"/>
                    <a:pt x="100" y="391"/>
                  </a:cubicBezTo>
                  <a:cubicBezTo>
                    <a:pt x="122" y="363"/>
                    <a:pt x="143" y="335"/>
                    <a:pt x="165" y="307"/>
                  </a:cubicBezTo>
                  <a:cubicBezTo>
                    <a:pt x="139" y="346"/>
                    <a:pt x="111" y="383"/>
                    <a:pt x="84" y="421"/>
                  </a:cubicBezTo>
                  <a:cubicBezTo>
                    <a:pt x="73" y="436"/>
                    <a:pt x="63" y="450"/>
                    <a:pt x="52" y="465"/>
                  </a:cubicBezTo>
                  <a:cubicBezTo>
                    <a:pt x="49" y="470"/>
                    <a:pt x="16" y="521"/>
                    <a:pt x="37" y="482"/>
                  </a:cubicBezTo>
                  <a:close/>
                  <a:moveTo>
                    <a:pt x="189" y="279"/>
                  </a:moveTo>
                  <a:cubicBezTo>
                    <a:pt x="191" y="276"/>
                    <a:pt x="193" y="273"/>
                    <a:pt x="195" y="270"/>
                  </a:cubicBezTo>
                  <a:cubicBezTo>
                    <a:pt x="203" y="260"/>
                    <a:pt x="211" y="250"/>
                    <a:pt x="220" y="240"/>
                  </a:cubicBezTo>
                  <a:cubicBezTo>
                    <a:pt x="213" y="251"/>
                    <a:pt x="205" y="262"/>
                    <a:pt x="198" y="273"/>
                  </a:cubicBezTo>
                  <a:cubicBezTo>
                    <a:pt x="183" y="297"/>
                    <a:pt x="168" y="321"/>
                    <a:pt x="152" y="344"/>
                  </a:cubicBezTo>
                  <a:cubicBezTo>
                    <a:pt x="143" y="356"/>
                    <a:pt x="134" y="367"/>
                    <a:pt x="125" y="379"/>
                  </a:cubicBezTo>
                  <a:cubicBezTo>
                    <a:pt x="117" y="390"/>
                    <a:pt x="109" y="401"/>
                    <a:pt x="101" y="413"/>
                  </a:cubicBezTo>
                  <a:cubicBezTo>
                    <a:pt x="92" y="424"/>
                    <a:pt x="81" y="435"/>
                    <a:pt x="71" y="447"/>
                  </a:cubicBezTo>
                  <a:cubicBezTo>
                    <a:pt x="112" y="392"/>
                    <a:pt x="153" y="337"/>
                    <a:pt x="189" y="279"/>
                  </a:cubicBezTo>
                  <a:close/>
                  <a:moveTo>
                    <a:pt x="90" y="430"/>
                  </a:moveTo>
                  <a:cubicBezTo>
                    <a:pt x="88" y="432"/>
                    <a:pt x="87" y="434"/>
                    <a:pt x="86" y="436"/>
                  </a:cubicBezTo>
                  <a:cubicBezTo>
                    <a:pt x="73" y="454"/>
                    <a:pt x="49" y="473"/>
                    <a:pt x="40" y="493"/>
                  </a:cubicBezTo>
                  <a:cubicBezTo>
                    <a:pt x="50" y="471"/>
                    <a:pt x="71" y="450"/>
                    <a:pt x="90" y="430"/>
                  </a:cubicBezTo>
                  <a:close/>
                  <a:moveTo>
                    <a:pt x="145" y="360"/>
                  </a:moveTo>
                  <a:cubicBezTo>
                    <a:pt x="150" y="353"/>
                    <a:pt x="155" y="345"/>
                    <a:pt x="160" y="338"/>
                  </a:cubicBezTo>
                  <a:cubicBezTo>
                    <a:pt x="172" y="323"/>
                    <a:pt x="183" y="308"/>
                    <a:pt x="195" y="293"/>
                  </a:cubicBezTo>
                  <a:cubicBezTo>
                    <a:pt x="179" y="316"/>
                    <a:pt x="162" y="338"/>
                    <a:pt x="145" y="360"/>
                  </a:cubicBezTo>
                  <a:close/>
                  <a:moveTo>
                    <a:pt x="332" y="114"/>
                  </a:moveTo>
                  <a:cubicBezTo>
                    <a:pt x="317" y="129"/>
                    <a:pt x="305" y="147"/>
                    <a:pt x="292" y="164"/>
                  </a:cubicBezTo>
                  <a:cubicBezTo>
                    <a:pt x="282" y="176"/>
                    <a:pt x="272" y="188"/>
                    <a:pt x="263" y="200"/>
                  </a:cubicBezTo>
                  <a:cubicBezTo>
                    <a:pt x="292" y="159"/>
                    <a:pt x="323" y="118"/>
                    <a:pt x="356" y="80"/>
                  </a:cubicBezTo>
                  <a:cubicBezTo>
                    <a:pt x="356" y="81"/>
                    <a:pt x="340" y="106"/>
                    <a:pt x="332" y="114"/>
                  </a:cubicBezTo>
                  <a:close/>
                  <a:moveTo>
                    <a:pt x="364" y="68"/>
                  </a:moveTo>
                  <a:cubicBezTo>
                    <a:pt x="353" y="78"/>
                    <a:pt x="343" y="89"/>
                    <a:pt x="334" y="100"/>
                  </a:cubicBezTo>
                  <a:cubicBezTo>
                    <a:pt x="342" y="87"/>
                    <a:pt x="350" y="74"/>
                    <a:pt x="358" y="60"/>
                  </a:cubicBezTo>
                  <a:cubicBezTo>
                    <a:pt x="358" y="59"/>
                    <a:pt x="358" y="59"/>
                    <a:pt x="358" y="59"/>
                  </a:cubicBezTo>
                  <a:cubicBezTo>
                    <a:pt x="360" y="62"/>
                    <a:pt x="362" y="64"/>
                    <a:pt x="364" y="67"/>
                  </a:cubicBezTo>
                  <a:cubicBezTo>
                    <a:pt x="364" y="67"/>
                    <a:pt x="364" y="67"/>
                    <a:pt x="36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 name="Freeform 53"/>
            <p:cNvSpPr/>
            <p:nvPr/>
          </p:nvSpPr>
          <p:spPr bwMode="auto">
            <a:xfrm>
              <a:off x="5919788" y="3033713"/>
              <a:ext cx="22225" cy="22225"/>
            </a:xfrm>
            <a:custGeom>
              <a:avLst/>
              <a:gdLst>
                <a:gd name="T0" fmla="*/ 0 w 9"/>
                <a:gd name="T1" fmla="*/ 9 h 9"/>
                <a:gd name="T2" fmla="*/ 9 w 9"/>
                <a:gd name="T3" fmla="*/ 0 h 9"/>
                <a:gd name="T4" fmla="*/ 6 w 9"/>
                <a:gd name="T5" fmla="*/ 2 h 9"/>
                <a:gd name="T6" fmla="*/ 0 w 9"/>
                <a:gd name="T7" fmla="*/ 9 h 9"/>
              </a:gdLst>
              <a:ahLst/>
              <a:cxnLst>
                <a:cxn ang="0">
                  <a:pos x="T0" y="T1"/>
                </a:cxn>
                <a:cxn ang="0">
                  <a:pos x="T2" y="T3"/>
                </a:cxn>
                <a:cxn ang="0">
                  <a:pos x="T4" y="T5"/>
                </a:cxn>
                <a:cxn ang="0">
                  <a:pos x="T6" y="T7"/>
                </a:cxn>
              </a:cxnLst>
              <a:rect l="0" t="0" r="r" b="b"/>
              <a:pathLst>
                <a:path w="9" h="9">
                  <a:moveTo>
                    <a:pt x="0" y="9"/>
                  </a:moveTo>
                  <a:cubicBezTo>
                    <a:pt x="3" y="6"/>
                    <a:pt x="6" y="3"/>
                    <a:pt x="9" y="0"/>
                  </a:cubicBezTo>
                  <a:cubicBezTo>
                    <a:pt x="8" y="1"/>
                    <a:pt x="7" y="1"/>
                    <a:pt x="6" y="2"/>
                  </a:cubicBezTo>
                  <a:cubicBezTo>
                    <a:pt x="4" y="5"/>
                    <a:pt x="2" y="7"/>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 name="Freeform 54"/>
            <p:cNvSpPr/>
            <p:nvPr/>
          </p:nvSpPr>
          <p:spPr bwMode="auto">
            <a:xfrm>
              <a:off x="5338763" y="3527425"/>
              <a:ext cx="136525" cy="133350"/>
            </a:xfrm>
            <a:custGeom>
              <a:avLst/>
              <a:gdLst>
                <a:gd name="T0" fmla="*/ 0 w 55"/>
                <a:gd name="T1" fmla="*/ 54 h 54"/>
                <a:gd name="T2" fmla="*/ 7 w 55"/>
                <a:gd name="T3" fmla="*/ 47 h 54"/>
                <a:gd name="T4" fmla="*/ 55 w 55"/>
                <a:gd name="T5" fmla="*/ 0 h 54"/>
                <a:gd name="T6" fmla="*/ 0 w 55"/>
                <a:gd name="T7" fmla="*/ 54 h 54"/>
              </a:gdLst>
              <a:ahLst/>
              <a:cxnLst>
                <a:cxn ang="0">
                  <a:pos x="T0" y="T1"/>
                </a:cxn>
                <a:cxn ang="0">
                  <a:pos x="T2" y="T3"/>
                </a:cxn>
                <a:cxn ang="0">
                  <a:pos x="T4" y="T5"/>
                </a:cxn>
                <a:cxn ang="0">
                  <a:pos x="T6" y="T7"/>
                </a:cxn>
              </a:cxnLst>
              <a:rect l="0" t="0" r="r" b="b"/>
              <a:pathLst>
                <a:path w="55" h="54">
                  <a:moveTo>
                    <a:pt x="0" y="54"/>
                  </a:moveTo>
                  <a:cubicBezTo>
                    <a:pt x="2" y="52"/>
                    <a:pt x="5" y="49"/>
                    <a:pt x="7" y="47"/>
                  </a:cubicBezTo>
                  <a:cubicBezTo>
                    <a:pt x="24" y="32"/>
                    <a:pt x="39" y="16"/>
                    <a:pt x="55" y="0"/>
                  </a:cubicBezTo>
                  <a:cubicBezTo>
                    <a:pt x="36" y="18"/>
                    <a:pt x="17" y="36"/>
                    <a:pt x="0"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 name="Freeform 55"/>
            <p:cNvSpPr/>
            <p:nvPr/>
          </p:nvSpPr>
          <p:spPr bwMode="auto">
            <a:xfrm>
              <a:off x="5768975" y="3040063"/>
              <a:ext cx="103188" cy="117475"/>
            </a:xfrm>
            <a:custGeom>
              <a:avLst/>
              <a:gdLst>
                <a:gd name="T0" fmla="*/ 42 w 42"/>
                <a:gd name="T1" fmla="*/ 0 h 47"/>
                <a:gd name="T2" fmla="*/ 0 w 42"/>
                <a:gd name="T3" fmla="*/ 47 h 47"/>
                <a:gd name="T4" fmla="*/ 15 w 42"/>
                <a:gd name="T5" fmla="*/ 31 h 47"/>
                <a:gd name="T6" fmla="*/ 42 w 42"/>
                <a:gd name="T7" fmla="*/ 0 h 47"/>
              </a:gdLst>
              <a:ahLst/>
              <a:cxnLst>
                <a:cxn ang="0">
                  <a:pos x="T0" y="T1"/>
                </a:cxn>
                <a:cxn ang="0">
                  <a:pos x="T2" y="T3"/>
                </a:cxn>
                <a:cxn ang="0">
                  <a:pos x="T4" y="T5"/>
                </a:cxn>
                <a:cxn ang="0">
                  <a:pos x="T6" y="T7"/>
                </a:cxn>
              </a:cxnLst>
              <a:rect l="0" t="0" r="r" b="b"/>
              <a:pathLst>
                <a:path w="42" h="47">
                  <a:moveTo>
                    <a:pt x="42" y="0"/>
                  </a:moveTo>
                  <a:cubicBezTo>
                    <a:pt x="28" y="15"/>
                    <a:pt x="14" y="31"/>
                    <a:pt x="0" y="47"/>
                  </a:cubicBezTo>
                  <a:cubicBezTo>
                    <a:pt x="5" y="42"/>
                    <a:pt x="10" y="36"/>
                    <a:pt x="15" y="31"/>
                  </a:cubicBezTo>
                  <a:cubicBezTo>
                    <a:pt x="24" y="21"/>
                    <a:pt x="33" y="10"/>
                    <a:pt x="4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 name="Freeform 56"/>
            <p:cNvSpPr/>
            <p:nvPr/>
          </p:nvSpPr>
          <p:spPr bwMode="auto">
            <a:xfrm>
              <a:off x="5257800" y="3836988"/>
              <a:ext cx="12700" cy="11112"/>
            </a:xfrm>
            <a:custGeom>
              <a:avLst/>
              <a:gdLst>
                <a:gd name="T0" fmla="*/ 5 w 5"/>
                <a:gd name="T1" fmla="*/ 0 h 5"/>
                <a:gd name="T2" fmla="*/ 0 w 5"/>
                <a:gd name="T3" fmla="*/ 5 h 5"/>
                <a:gd name="T4" fmla="*/ 5 w 5"/>
                <a:gd name="T5" fmla="*/ 0 h 5"/>
              </a:gdLst>
              <a:ahLst/>
              <a:cxnLst>
                <a:cxn ang="0">
                  <a:pos x="T0" y="T1"/>
                </a:cxn>
                <a:cxn ang="0">
                  <a:pos x="T2" y="T3"/>
                </a:cxn>
                <a:cxn ang="0">
                  <a:pos x="T4" y="T5"/>
                </a:cxn>
              </a:cxnLst>
              <a:rect l="0" t="0" r="r" b="b"/>
              <a:pathLst>
                <a:path w="5" h="5">
                  <a:moveTo>
                    <a:pt x="5" y="0"/>
                  </a:moveTo>
                  <a:cubicBezTo>
                    <a:pt x="3" y="1"/>
                    <a:pt x="1" y="3"/>
                    <a:pt x="0" y="5"/>
                  </a:cubicBezTo>
                  <a:cubicBezTo>
                    <a:pt x="1" y="4"/>
                    <a:pt x="3" y="3"/>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 name="Freeform 57"/>
            <p:cNvSpPr/>
            <p:nvPr/>
          </p:nvSpPr>
          <p:spPr bwMode="auto">
            <a:xfrm>
              <a:off x="5381625" y="3586163"/>
              <a:ext cx="295275" cy="390525"/>
            </a:xfrm>
            <a:custGeom>
              <a:avLst/>
              <a:gdLst>
                <a:gd name="T0" fmla="*/ 95 w 120"/>
                <a:gd name="T1" fmla="*/ 29 h 158"/>
                <a:gd name="T2" fmla="*/ 51 w 120"/>
                <a:gd name="T3" fmla="*/ 92 h 158"/>
                <a:gd name="T4" fmla="*/ 12 w 120"/>
                <a:gd name="T5" fmla="*/ 143 h 158"/>
                <a:gd name="T6" fmla="*/ 36 w 120"/>
                <a:gd name="T7" fmla="*/ 103 h 158"/>
                <a:gd name="T8" fmla="*/ 82 w 120"/>
                <a:gd name="T9" fmla="*/ 43 h 158"/>
                <a:gd name="T10" fmla="*/ 1 w 120"/>
                <a:gd name="T11" fmla="*/ 155 h 158"/>
                <a:gd name="T12" fmla="*/ 3 w 120"/>
                <a:gd name="T13" fmla="*/ 157 h 158"/>
                <a:gd name="T14" fmla="*/ 84 w 120"/>
                <a:gd name="T15" fmla="*/ 49 h 158"/>
                <a:gd name="T16" fmla="*/ 120 w 120"/>
                <a:gd name="T17" fmla="*/ 0 h 158"/>
                <a:gd name="T18" fmla="*/ 95 w 120"/>
                <a:gd name="T19" fmla="*/ 28 h 158"/>
                <a:gd name="T20" fmla="*/ 95 w 120"/>
                <a:gd name="T21" fmla="*/ 29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158">
                  <a:moveTo>
                    <a:pt x="95" y="29"/>
                  </a:moveTo>
                  <a:cubicBezTo>
                    <a:pt x="80" y="49"/>
                    <a:pt x="65" y="71"/>
                    <a:pt x="51" y="92"/>
                  </a:cubicBezTo>
                  <a:cubicBezTo>
                    <a:pt x="39" y="110"/>
                    <a:pt x="26" y="126"/>
                    <a:pt x="12" y="143"/>
                  </a:cubicBezTo>
                  <a:cubicBezTo>
                    <a:pt x="17" y="137"/>
                    <a:pt x="28" y="113"/>
                    <a:pt x="36" y="103"/>
                  </a:cubicBezTo>
                  <a:cubicBezTo>
                    <a:pt x="50" y="82"/>
                    <a:pt x="66" y="63"/>
                    <a:pt x="82" y="43"/>
                  </a:cubicBezTo>
                  <a:cubicBezTo>
                    <a:pt x="51" y="78"/>
                    <a:pt x="22" y="113"/>
                    <a:pt x="1" y="155"/>
                  </a:cubicBezTo>
                  <a:cubicBezTo>
                    <a:pt x="0" y="156"/>
                    <a:pt x="2" y="158"/>
                    <a:pt x="3" y="157"/>
                  </a:cubicBezTo>
                  <a:cubicBezTo>
                    <a:pt x="34" y="124"/>
                    <a:pt x="58" y="86"/>
                    <a:pt x="84" y="49"/>
                  </a:cubicBezTo>
                  <a:cubicBezTo>
                    <a:pt x="95" y="33"/>
                    <a:pt x="108" y="16"/>
                    <a:pt x="120" y="0"/>
                  </a:cubicBezTo>
                  <a:cubicBezTo>
                    <a:pt x="112" y="9"/>
                    <a:pt x="104" y="19"/>
                    <a:pt x="95" y="28"/>
                  </a:cubicBezTo>
                  <a:cubicBezTo>
                    <a:pt x="95" y="28"/>
                    <a:pt x="95" y="28"/>
                    <a:pt x="9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 name="Freeform 58"/>
            <p:cNvSpPr/>
            <p:nvPr/>
          </p:nvSpPr>
          <p:spPr bwMode="auto">
            <a:xfrm>
              <a:off x="5676900" y="3536950"/>
              <a:ext cx="42863" cy="49212"/>
            </a:xfrm>
            <a:custGeom>
              <a:avLst/>
              <a:gdLst>
                <a:gd name="T0" fmla="*/ 17 w 17"/>
                <a:gd name="T1" fmla="*/ 0 h 20"/>
                <a:gd name="T2" fmla="*/ 6 w 17"/>
                <a:gd name="T3" fmla="*/ 12 h 20"/>
                <a:gd name="T4" fmla="*/ 0 w 17"/>
                <a:gd name="T5" fmla="*/ 20 h 20"/>
                <a:gd name="T6" fmla="*/ 17 w 17"/>
                <a:gd name="T7" fmla="*/ 0 h 20"/>
              </a:gdLst>
              <a:ahLst/>
              <a:cxnLst>
                <a:cxn ang="0">
                  <a:pos x="T0" y="T1"/>
                </a:cxn>
                <a:cxn ang="0">
                  <a:pos x="T2" y="T3"/>
                </a:cxn>
                <a:cxn ang="0">
                  <a:pos x="T4" y="T5"/>
                </a:cxn>
                <a:cxn ang="0">
                  <a:pos x="T6" y="T7"/>
                </a:cxn>
              </a:cxnLst>
              <a:rect l="0" t="0" r="r" b="b"/>
              <a:pathLst>
                <a:path w="17" h="20">
                  <a:moveTo>
                    <a:pt x="17" y="0"/>
                  </a:moveTo>
                  <a:cubicBezTo>
                    <a:pt x="13" y="4"/>
                    <a:pt x="10" y="8"/>
                    <a:pt x="6" y="12"/>
                  </a:cubicBezTo>
                  <a:cubicBezTo>
                    <a:pt x="4" y="14"/>
                    <a:pt x="2" y="17"/>
                    <a:pt x="0" y="20"/>
                  </a:cubicBezTo>
                  <a:cubicBezTo>
                    <a:pt x="6" y="13"/>
                    <a:pt x="11" y="6"/>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59"/>
            <p:cNvSpPr/>
            <p:nvPr/>
          </p:nvSpPr>
          <p:spPr bwMode="auto">
            <a:xfrm>
              <a:off x="5583238" y="3641725"/>
              <a:ext cx="44450" cy="50800"/>
            </a:xfrm>
            <a:custGeom>
              <a:avLst/>
              <a:gdLst>
                <a:gd name="T0" fmla="*/ 13 w 18"/>
                <a:gd name="T1" fmla="*/ 7 h 21"/>
                <a:gd name="T2" fmla="*/ 18 w 18"/>
                <a:gd name="T3" fmla="*/ 0 h 21"/>
                <a:gd name="T4" fmla="*/ 0 w 18"/>
                <a:gd name="T5" fmla="*/ 21 h 21"/>
                <a:gd name="T6" fmla="*/ 13 w 18"/>
                <a:gd name="T7" fmla="*/ 7 h 21"/>
              </a:gdLst>
              <a:ahLst/>
              <a:cxnLst>
                <a:cxn ang="0">
                  <a:pos x="T0" y="T1"/>
                </a:cxn>
                <a:cxn ang="0">
                  <a:pos x="T2" y="T3"/>
                </a:cxn>
                <a:cxn ang="0">
                  <a:pos x="T4" y="T5"/>
                </a:cxn>
                <a:cxn ang="0">
                  <a:pos x="T6" y="T7"/>
                </a:cxn>
              </a:cxnLst>
              <a:rect l="0" t="0" r="r" b="b"/>
              <a:pathLst>
                <a:path w="18" h="21">
                  <a:moveTo>
                    <a:pt x="13" y="7"/>
                  </a:moveTo>
                  <a:cubicBezTo>
                    <a:pt x="15" y="4"/>
                    <a:pt x="17" y="2"/>
                    <a:pt x="18" y="0"/>
                  </a:cubicBezTo>
                  <a:cubicBezTo>
                    <a:pt x="12" y="7"/>
                    <a:pt x="6" y="14"/>
                    <a:pt x="0" y="21"/>
                  </a:cubicBezTo>
                  <a:cubicBezTo>
                    <a:pt x="5" y="16"/>
                    <a:pt x="9" y="11"/>
                    <a:pt x="1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60"/>
            <p:cNvSpPr>
              <a:spLocks noEditPoints="1"/>
            </p:cNvSpPr>
            <p:nvPr/>
          </p:nvSpPr>
          <p:spPr bwMode="auto">
            <a:xfrm>
              <a:off x="4943475" y="2297113"/>
              <a:ext cx="1635125" cy="1820862"/>
            </a:xfrm>
            <a:custGeom>
              <a:avLst/>
              <a:gdLst>
                <a:gd name="T0" fmla="*/ 565 w 662"/>
                <a:gd name="T1" fmla="*/ 144 h 737"/>
                <a:gd name="T2" fmla="*/ 551 w 662"/>
                <a:gd name="T3" fmla="*/ 154 h 737"/>
                <a:gd name="T4" fmla="*/ 465 w 662"/>
                <a:gd name="T5" fmla="*/ 188 h 737"/>
                <a:gd name="T6" fmla="*/ 529 w 662"/>
                <a:gd name="T7" fmla="*/ 0 h 737"/>
                <a:gd name="T8" fmla="*/ 441 w 662"/>
                <a:gd name="T9" fmla="*/ 214 h 737"/>
                <a:gd name="T10" fmla="*/ 289 w 662"/>
                <a:gd name="T11" fmla="*/ 407 h 737"/>
                <a:gd name="T12" fmla="*/ 403 w 662"/>
                <a:gd name="T13" fmla="*/ 246 h 737"/>
                <a:gd name="T14" fmla="*/ 375 w 662"/>
                <a:gd name="T15" fmla="*/ 223 h 737"/>
                <a:gd name="T16" fmla="*/ 325 w 662"/>
                <a:gd name="T17" fmla="*/ 267 h 737"/>
                <a:gd name="T18" fmla="*/ 178 w 662"/>
                <a:gd name="T19" fmla="*/ 428 h 737"/>
                <a:gd name="T20" fmla="*/ 92 w 662"/>
                <a:gd name="T21" fmla="*/ 508 h 737"/>
                <a:gd name="T22" fmla="*/ 137 w 662"/>
                <a:gd name="T23" fmla="*/ 477 h 737"/>
                <a:gd name="T24" fmla="*/ 76 w 662"/>
                <a:gd name="T25" fmla="*/ 645 h 737"/>
                <a:gd name="T26" fmla="*/ 116 w 662"/>
                <a:gd name="T27" fmla="*/ 638 h 737"/>
                <a:gd name="T28" fmla="*/ 254 w 662"/>
                <a:gd name="T29" fmla="*/ 736 h 737"/>
                <a:gd name="T30" fmla="*/ 427 w 662"/>
                <a:gd name="T31" fmla="*/ 167 h 737"/>
                <a:gd name="T32" fmla="*/ 461 w 662"/>
                <a:gd name="T33" fmla="*/ 73 h 737"/>
                <a:gd name="T34" fmla="*/ 512 w 662"/>
                <a:gd name="T35" fmla="*/ 11 h 737"/>
                <a:gd name="T36" fmla="*/ 482 w 662"/>
                <a:gd name="T37" fmla="*/ 23 h 737"/>
                <a:gd name="T38" fmla="*/ 479 w 662"/>
                <a:gd name="T39" fmla="*/ 22 h 737"/>
                <a:gd name="T40" fmla="*/ 399 w 662"/>
                <a:gd name="T41" fmla="*/ 109 h 737"/>
                <a:gd name="T42" fmla="*/ 422 w 662"/>
                <a:gd name="T43" fmla="*/ 112 h 737"/>
                <a:gd name="T44" fmla="*/ 421 w 662"/>
                <a:gd name="T45" fmla="*/ 193 h 737"/>
                <a:gd name="T46" fmla="*/ 455 w 662"/>
                <a:gd name="T47" fmla="*/ 187 h 737"/>
                <a:gd name="T48" fmla="*/ 76 w 662"/>
                <a:gd name="T49" fmla="*/ 554 h 737"/>
                <a:gd name="T50" fmla="*/ 573 w 662"/>
                <a:gd name="T51" fmla="*/ 173 h 737"/>
                <a:gd name="T52" fmla="*/ 168 w 662"/>
                <a:gd name="T53" fmla="*/ 605 h 737"/>
                <a:gd name="T54" fmla="*/ 453 w 662"/>
                <a:gd name="T55" fmla="*/ 281 h 737"/>
                <a:gd name="T56" fmla="*/ 340 w 662"/>
                <a:gd name="T57" fmla="*/ 410 h 737"/>
                <a:gd name="T58" fmla="*/ 333 w 662"/>
                <a:gd name="T59" fmla="*/ 397 h 737"/>
                <a:gd name="T60" fmla="*/ 533 w 662"/>
                <a:gd name="T61" fmla="*/ 136 h 737"/>
                <a:gd name="T62" fmla="*/ 558 w 662"/>
                <a:gd name="T63" fmla="*/ 137 h 737"/>
                <a:gd name="T64" fmla="*/ 493 w 662"/>
                <a:gd name="T65" fmla="*/ 219 h 737"/>
                <a:gd name="T66" fmla="*/ 395 w 662"/>
                <a:gd name="T67" fmla="*/ 307 h 737"/>
                <a:gd name="T68" fmla="*/ 215 w 662"/>
                <a:gd name="T69" fmla="*/ 498 h 737"/>
                <a:gd name="T70" fmla="*/ 150 w 662"/>
                <a:gd name="T71" fmla="*/ 556 h 737"/>
                <a:gd name="T72" fmla="*/ 92 w 662"/>
                <a:gd name="T73" fmla="*/ 622 h 737"/>
                <a:gd name="T74" fmla="*/ 250 w 662"/>
                <a:gd name="T75" fmla="*/ 426 h 737"/>
                <a:gd name="T76" fmla="*/ 268 w 662"/>
                <a:gd name="T77" fmla="*/ 378 h 737"/>
                <a:gd name="T78" fmla="*/ 364 w 662"/>
                <a:gd name="T79" fmla="*/ 233 h 737"/>
                <a:gd name="T80" fmla="*/ 296 w 662"/>
                <a:gd name="T81" fmla="*/ 322 h 737"/>
                <a:gd name="T82" fmla="*/ 26 w 662"/>
                <a:gd name="T83" fmla="*/ 636 h 737"/>
                <a:gd name="T84" fmla="*/ 29 w 662"/>
                <a:gd name="T85" fmla="*/ 650 h 737"/>
                <a:gd name="T86" fmla="*/ 32 w 662"/>
                <a:gd name="T87" fmla="*/ 659 h 737"/>
                <a:gd name="T88" fmla="*/ 119 w 662"/>
                <a:gd name="T89" fmla="*/ 564 h 737"/>
                <a:gd name="T90" fmla="*/ 78 w 662"/>
                <a:gd name="T91" fmla="*/ 644 h 737"/>
                <a:gd name="T92" fmla="*/ 78 w 662"/>
                <a:gd name="T93" fmla="*/ 644 h 737"/>
                <a:gd name="T94" fmla="*/ 107 w 662"/>
                <a:gd name="T95" fmla="*/ 663 h 737"/>
                <a:gd name="T96" fmla="*/ 115 w 662"/>
                <a:gd name="T97" fmla="*/ 670 h 737"/>
                <a:gd name="T98" fmla="*/ 88 w 662"/>
                <a:gd name="T99" fmla="*/ 682 h 737"/>
                <a:gd name="T100" fmla="*/ 106 w 662"/>
                <a:gd name="T101" fmla="*/ 639 h 737"/>
                <a:gd name="T102" fmla="*/ 116 w 662"/>
                <a:gd name="T103" fmla="*/ 632 h 737"/>
                <a:gd name="T104" fmla="*/ 125 w 662"/>
                <a:gd name="T105" fmla="*/ 626 h 737"/>
                <a:gd name="T106" fmla="*/ 119 w 662"/>
                <a:gd name="T107" fmla="*/ 636 h 737"/>
                <a:gd name="T108" fmla="*/ 359 w 662"/>
                <a:gd name="T109" fmla="*/ 414 h 737"/>
                <a:gd name="T110" fmla="*/ 179 w 662"/>
                <a:gd name="T111" fmla="*/ 624 h 737"/>
                <a:gd name="T112" fmla="*/ 442 w 662"/>
                <a:gd name="T113" fmla="*/ 346 h 737"/>
                <a:gd name="T114" fmla="*/ 452 w 662"/>
                <a:gd name="T115" fmla="*/ 361 h 737"/>
                <a:gd name="T116" fmla="*/ 602 w 662"/>
                <a:gd name="T117" fmla="*/ 144 h 7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62" h="737">
                  <a:moveTo>
                    <a:pt x="656" y="116"/>
                  </a:moveTo>
                  <a:cubicBezTo>
                    <a:pt x="653" y="119"/>
                    <a:pt x="619" y="149"/>
                    <a:pt x="640" y="128"/>
                  </a:cubicBezTo>
                  <a:cubicBezTo>
                    <a:pt x="642" y="126"/>
                    <a:pt x="640" y="124"/>
                    <a:pt x="638" y="126"/>
                  </a:cubicBezTo>
                  <a:cubicBezTo>
                    <a:pt x="633" y="130"/>
                    <a:pt x="628" y="135"/>
                    <a:pt x="624" y="141"/>
                  </a:cubicBezTo>
                  <a:cubicBezTo>
                    <a:pt x="623" y="142"/>
                    <a:pt x="624" y="144"/>
                    <a:pt x="626" y="143"/>
                  </a:cubicBezTo>
                  <a:cubicBezTo>
                    <a:pt x="629" y="141"/>
                    <a:pt x="633" y="138"/>
                    <a:pt x="637" y="135"/>
                  </a:cubicBezTo>
                  <a:cubicBezTo>
                    <a:pt x="662" y="114"/>
                    <a:pt x="624" y="153"/>
                    <a:pt x="623" y="154"/>
                  </a:cubicBezTo>
                  <a:cubicBezTo>
                    <a:pt x="623" y="155"/>
                    <a:pt x="622" y="156"/>
                    <a:pt x="621" y="157"/>
                  </a:cubicBezTo>
                  <a:cubicBezTo>
                    <a:pt x="621" y="157"/>
                    <a:pt x="621" y="157"/>
                    <a:pt x="621" y="157"/>
                  </a:cubicBezTo>
                  <a:cubicBezTo>
                    <a:pt x="616" y="143"/>
                    <a:pt x="606" y="130"/>
                    <a:pt x="590" y="137"/>
                  </a:cubicBezTo>
                  <a:cubicBezTo>
                    <a:pt x="585" y="139"/>
                    <a:pt x="581" y="142"/>
                    <a:pt x="577" y="145"/>
                  </a:cubicBezTo>
                  <a:cubicBezTo>
                    <a:pt x="571" y="148"/>
                    <a:pt x="567" y="158"/>
                    <a:pt x="565" y="144"/>
                  </a:cubicBezTo>
                  <a:cubicBezTo>
                    <a:pt x="564" y="135"/>
                    <a:pt x="564" y="126"/>
                    <a:pt x="562" y="117"/>
                  </a:cubicBezTo>
                  <a:cubicBezTo>
                    <a:pt x="563" y="116"/>
                    <a:pt x="562" y="115"/>
                    <a:pt x="562" y="114"/>
                  </a:cubicBezTo>
                  <a:cubicBezTo>
                    <a:pt x="561" y="111"/>
                    <a:pt x="560" y="108"/>
                    <a:pt x="558" y="104"/>
                  </a:cubicBezTo>
                  <a:cubicBezTo>
                    <a:pt x="558" y="103"/>
                    <a:pt x="556" y="103"/>
                    <a:pt x="555" y="104"/>
                  </a:cubicBezTo>
                  <a:cubicBezTo>
                    <a:pt x="531" y="119"/>
                    <a:pt x="503" y="158"/>
                    <a:pt x="501" y="191"/>
                  </a:cubicBezTo>
                  <a:cubicBezTo>
                    <a:pt x="499" y="192"/>
                    <a:pt x="497" y="194"/>
                    <a:pt x="496" y="195"/>
                  </a:cubicBezTo>
                  <a:cubicBezTo>
                    <a:pt x="494" y="197"/>
                    <a:pt x="496" y="198"/>
                    <a:pt x="498" y="197"/>
                  </a:cubicBezTo>
                  <a:cubicBezTo>
                    <a:pt x="499" y="196"/>
                    <a:pt x="500" y="195"/>
                    <a:pt x="501" y="194"/>
                  </a:cubicBezTo>
                  <a:cubicBezTo>
                    <a:pt x="501" y="198"/>
                    <a:pt x="501" y="201"/>
                    <a:pt x="502" y="204"/>
                  </a:cubicBezTo>
                  <a:cubicBezTo>
                    <a:pt x="502" y="205"/>
                    <a:pt x="503" y="205"/>
                    <a:pt x="503" y="204"/>
                  </a:cubicBezTo>
                  <a:cubicBezTo>
                    <a:pt x="505" y="199"/>
                    <a:pt x="506" y="194"/>
                    <a:pt x="507" y="189"/>
                  </a:cubicBezTo>
                  <a:cubicBezTo>
                    <a:pt x="521" y="177"/>
                    <a:pt x="535" y="164"/>
                    <a:pt x="551" y="154"/>
                  </a:cubicBezTo>
                  <a:cubicBezTo>
                    <a:pt x="547" y="157"/>
                    <a:pt x="539" y="165"/>
                    <a:pt x="531" y="175"/>
                  </a:cubicBezTo>
                  <a:cubicBezTo>
                    <a:pt x="523" y="183"/>
                    <a:pt x="515" y="192"/>
                    <a:pt x="508" y="201"/>
                  </a:cubicBezTo>
                  <a:cubicBezTo>
                    <a:pt x="498" y="210"/>
                    <a:pt x="488" y="219"/>
                    <a:pt x="478" y="228"/>
                  </a:cubicBezTo>
                  <a:cubicBezTo>
                    <a:pt x="484" y="222"/>
                    <a:pt x="489" y="216"/>
                    <a:pt x="493" y="209"/>
                  </a:cubicBezTo>
                  <a:cubicBezTo>
                    <a:pt x="494" y="208"/>
                    <a:pt x="492" y="206"/>
                    <a:pt x="491" y="208"/>
                  </a:cubicBezTo>
                  <a:cubicBezTo>
                    <a:pt x="482" y="217"/>
                    <a:pt x="472" y="226"/>
                    <a:pt x="463" y="235"/>
                  </a:cubicBezTo>
                  <a:cubicBezTo>
                    <a:pt x="471" y="225"/>
                    <a:pt x="479" y="214"/>
                    <a:pt x="485" y="203"/>
                  </a:cubicBezTo>
                  <a:cubicBezTo>
                    <a:pt x="485" y="202"/>
                    <a:pt x="485" y="202"/>
                    <a:pt x="485" y="202"/>
                  </a:cubicBezTo>
                  <a:cubicBezTo>
                    <a:pt x="488" y="204"/>
                    <a:pt x="492" y="205"/>
                    <a:pt x="495" y="206"/>
                  </a:cubicBezTo>
                  <a:cubicBezTo>
                    <a:pt x="497" y="207"/>
                    <a:pt x="498" y="203"/>
                    <a:pt x="496" y="202"/>
                  </a:cubicBezTo>
                  <a:cubicBezTo>
                    <a:pt x="488" y="200"/>
                    <a:pt x="478" y="196"/>
                    <a:pt x="467" y="190"/>
                  </a:cubicBezTo>
                  <a:cubicBezTo>
                    <a:pt x="467" y="189"/>
                    <a:pt x="466" y="187"/>
                    <a:pt x="465" y="188"/>
                  </a:cubicBezTo>
                  <a:cubicBezTo>
                    <a:pt x="465" y="188"/>
                    <a:pt x="465" y="189"/>
                    <a:pt x="464" y="189"/>
                  </a:cubicBezTo>
                  <a:cubicBezTo>
                    <a:pt x="458" y="185"/>
                    <a:pt x="452" y="181"/>
                    <a:pt x="446" y="177"/>
                  </a:cubicBezTo>
                  <a:cubicBezTo>
                    <a:pt x="446" y="177"/>
                    <a:pt x="446" y="176"/>
                    <a:pt x="445" y="176"/>
                  </a:cubicBezTo>
                  <a:cubicBezTo>
                    <a:pt x="430" y="165"/>
                    <a:pt x="419" y="151"/>
                    <a:pt x="420" y="134"/>
                  </a:cubicBezTo>
                  <a:cubicBezTo>
                    <a:pt x="420" y="134"/>
                    <a:pt x="420" y="133"/>
                    <a:pt x="420" y="133"/>
                  </a:cubicBezTo>
                  <a:cubicBezTo>
                    <a:pt x="421" y="132"/>
                    <a:pt x="421" y="131"/>
                    <a:pt x="420" y="131"/>
                  </a:cubicBezTo>
                  <a:cubicBezTo>
                    <a:pt x="420" y="130"/>
                    <a:pt x="420" y="130"/>
                    <a:pt x="420" y="129"/>
                  </a:cubicBezTo>
                  <a:cubicBezTo>
                    <a:pt x="421" y="121"/>
                    <a:pt x="425" y="114"/>
                    <a:pt x="429" y="107"/>
                  </a:cubicBezTo>
                  <a:cubicBezTo>
                    <a:pt x="434" y="102"/>
                    <a:pt x="439" y="97"/>
                    <a:pt x="444" y="92"/>
                  </a:cubicBezTo>
                  <a:cubicBezTo>
                    <a:pt x="454" y="83"/>
                    <a:pt x="465" y="75"/>
                    <a:pt x="474" y="68"/>
                  </a:cubicBezTo>
                  <a:cubicBezTo>
                    <a:pt x="498" y="51"/>
                    <a:pt x="526" y="34"/>
                    <a:pt x="531" y="2"/>
                  </a:cubicBezTo>
                  <a:cubicBezTo>
                    <a:pt x="531" y="1"/>
                    <a:pt x="530" y="0"/>
                    <a:pt x="529" y="0"/>
                  </a:cubicBezTo>
                  <a:cubicBezTo>
                    <a:pt x="469" y="9"/>
                    <a:pt x="420" y="49"/>
                    <a:pt x="396" y="104"/>
                  </a:cubicBezTo>
                  <a:cubicBezTo>
                    <a:pt x="388" y="123"/>
                    <a:pt x="387" y="138"/>
                    <a:pt x="390" y="151"/>
                  </a:cubicBezTo>
                  <a:cubicBezTo>
                    <a:pt x="389" y="151"/>
                    <a:pt x="389" y="152"/>
                    <a:pt x="388" y="152"/>
                  </a:cubicBezTo>
                  <a:cubicBezTo>
                    <a:pt x="387" y="153"/>
                    <a:pt x="389" y="155"/>
                    <a:pt x="390" y="154"/>
                  </a:cubicBezTo>
                  <a:cubicBezTo>
                    <a:pt x="390" y="154"/>
                    <a:pt x="390" y="154"/>
                    <a:pt x="390" y="154"/>
                  </a:cubicBezTo>
                  <a:cubicBezTo>
                    <a:pt x="395" y="169"/>
                    <a:pt x="406" y="181"/>
                    <a:pt x="420" y="194"/>
                  </a:cubicBezTo>
                  <a:cubicBezTo>
                    <a:pt x="420" y="195"/>
                    <a:pt x="421" y="196"/>
                    <a:pt x="421" y="196"/>
                  </a:cubicBezTo>
                  <a:cubicBezTo>
                    <a:pt x="423" y="197"/>
                    <a:pt x="424" y="198"/>
                    <a:pt x="426" y="200"/>
                  </a:cubicBezTo>
                  <a:cubicBezTo>
                    <a:pt x="426" y="200"/>
                    <a:pt x="426" y="200"/>
                    <a:pt x="426" y="200"/>
                  </a:cubicBezTo>
                  <a:cubicBezTo>
                    <a:pt x="424" y="201"/>
                    <a:pt x="426" y="203"/>
                    <a:pt x="428" y="202"/>
                  </a:cubicBezTo>
                  <a:cubicBezTo>
                    <a:pt x="428" y="202"/>
                    <a:pt x="428" y="202"/>
                    <a:pt x="428" y="202"/>
                  </a:cubicBezTo>
                  <a:cubicBezTo>
                    <a:pt x="432" y="206"/>
                    <a:pt x="437" y="210"/>
                    <a:pt x="441" y="214"/>
                  </a:cubicBezTo>
                  <a:cubicBezTo>
                    <a:pt x="442" y="215"/>
                    <a:pt x="443" y="213"/>
                    <a:pt x="442" y="213"/>
                  </a:cubicBezTo>
                  <a:cubicBezTo>
                    <a:pt x="438" y="209"/>
                    <a:pt x="434" y="205"/>
                    <a:pt x="430" y="201"/>
                  </a:cubicBezTo>
                  <a:cubicBezTo>
                    <a:pt x="443" y="193"/>
                    <a:pt x="450" y="185"/>
                    <a:pt x="438" y="205"/>
                  </a:cubicBezTo>
                  <a:cubicBezTo>
                    <a:pt x="437" y="207"/>
                    <a:pt x="439" y="208"/>
                    <a:pt x="440" y="208"/>
                  </a:cubicBezTo>
                  <a:cubicBezTo>
                    <a:pt x="464" y="197"/>
                    <a:pt x="458" y="196"/>
                    <a:pt x="442" y="216"/>
                  </a:cubicBezTo>
                  <a:cubicBezTo>
                    <a:pt x="441" y="217"/>
                    <a:pt x="442" y="218"/>
                    <a:pt x="443" y="217"/>
                  </a:cubicBezTo>
                  <a:cubicBezTo>
                    <a:pt x="450" y="209"/>
                    <a:pt x="458" y="201"/>
                    <a:pt x="465" y="193"/>
                  </a:cubicBezTo>
                  <a:cubicBezTo>
                    <a:pt x="467" y="194"/>
                    <a:pt x="469" y="195"/>
                    <a:pt x="470" y="196"/>
                  </a:cubicBezTo>
                  <a:cubicBezTo>
                    <a:pt x="435" y="227"/>
                    <a:pt x="406" y="264"/>
                    <a:pt x="376" y="301"/>
                  </a:cubicBezTo>
                  <a:cubicBezTo>
                    <a:pt x="388" y="287"/>
                    <a:pt x="400" y="274"/>
                    <a:pt x="412" y="260"/>
                  </a:cubicBezTo>
                  <a:cubicBezTo>
                    <a:pt x="404" y="269"/>
                    <a:pt x="397" y="277"/>
                    <a:pt x="390" y="286"/>
                  </a:cubicBezTo>
                  <a:cubicBezTo>
                    <a:pt x="355" y="326"/>
                    <a:pt x="322" y="367"/>
                    <a:pt x="289" y="407"/>
                  </a:cubicBezTo>
                  <a:cubicBezTo>
                    <a:pt x="255" y="448"/>
                    <a:pt x="217" y="483"/>
                    <a:pt x="180" y="520"/>
                  </a:cubicBezTo>
                  <a:cubicBezTo>
                    <a:pt x="205" y="493"/>
                    <a:pt x="230" y="464"/>
                    <a:pt x="255" y="438"/>
                  </a:cubicBezTo>
                  <a:cubicBezTo>
                    <a:pt x="282" y="408"/>
                    <a:pt x="308" y="378"/>
                    <a:pt x="334" y="348"/>
                  </a:cubicBezTo>
                  <a:cubicBezTo>
                    <a:pt x="291" y="395"/>
                    <a:pt x="247" y="442"/>
                    <a:pt x="203" y="489"/>
                  </a:cubicBezTo>
                  <a:cubicBezTo>
                    <a:pt x="177" y="517"/>
                    <a:pt x="151" y="543"/>
                    <a:pt x="124" y="569"/>
                  </a:cubicBezTo>
                  <a:cubicBezTo>
                    <a:pt x="131" y="560"/>
                    <a:pt x="139" y="552"/>
                    <a:pt x="146" y="543"/>
                  </a:cubicBezTo>
                  <a:cubicBezTo>
                    <a:pt x="186" y="500"/>
                    <a:pt x="225" y="458"/>
                    <a:pt x="264" y="415"/>
                  </a:cubicBezTo>
                  <a:cubicBezTo>
                    <a:pt x="286" y="391"/>
                    <a:pt x="305" y="366"/>
                    <a:pt x="325" y="341"/>
                  </a:cubicBezTo>
                  <a:cubicBezTo>
                    <a:pt x="335" y="330"/>
                    <a:pt x="346" y="319"/>
                    <a:pt x="356" y="308"/>
                  </a:cubicBezTo>
                  <a:cubicBezTo>
                    <a:pt x="380" y="284"/>
                    <a:pt x="402" y="259"/>
                    <a:pt x="422" y="232"/>
                  </a:cubicBezTo>
                  <a:cubicBezTo>
                    <a:pt x="423" y="231"/>
                    <a:pt x="420" y="230"/>
                    <a:pt x="419" y="231"/>
                  </a:cubicBezTo>
                  <a:cubicBezTo>
                    <a:pt x="414" y="236"/>
                    <a:pt x="408" y="241"/>
                    <a:pt x="403" y="246"/>
                  </a:cubicBezTo>
                  <a:cubicBezTo>
                    <a:pt x="406" y="241"/>
                    <a:pt x="409" y="236"/>
                    <a:pt x="412" y="231"/>
                  </a:cubicBezTo>
                  <a:cubicBezTo>
                    <a:pt x="413" y="230"/>
                    <a:pt x="411" y="228"/>
                    <a:pt x="409" y="230"/>
                  </a:cubicBezTo>
                  <a:cubicBezTo>
                    <a:pt x="402" y="236"/>
                    <a:pt x="395" y="242"/>
                    <a:pt x="387" y="249"/>
                  </a:cubicBezTo>
                  <a:cubicBezTo>
                    <a:pt x="393" y="242"/>
                    <a:pt x="398" y="236"/>
                    <a:pt x="404" y="230"/>
                  </a:cubicBezTo>
                  <a:cubicBezTo>
                    <a:pt x="405" y="228"/>
                    <a:pt x="403" y="226"/>
                    <a:pt x="401" y="227"/>
                  </a:cubicBezTo>
                  <a:cubicBezTo>
                    <a:pt x="387" y="241"/>
                    <a:pt x="373" y="254"/>
                    <a:pt x="359" y="267"/>
                  </a:cubicBezTo>
                  <a:cubicBezTo>
                    <a:pt x="371" y="255"/>
                    <a:pt x="383" y="242"/>
                    <a:pt x="395" y="230"/>
                  </a:cubicBezTo>
                  <a:cubicBezTo>
                    <a:pt x="396" y="228"/>
                    <a:pt x="394" y="226"/>
                    <a:pt x="393" y="227"/>
                  </a:cubicBezTo>
                  <a:cubicBezTo>
                    <a:pt x="373" y="247"/>
                    <a:pt x="354" y="267"/>
                    <a:pt x="335" y="287"/>
                  </a:cubicBezTo>
                  <a:cubicBezTo>
                    <a:pt x="353" y="267"/>
                    <a:pt x="370" y="247"/>
                    <a:pt x="387" y="227"/>
                  </a:cubicBezTo>
                  <a:cubicBezTo>
                    <a:pt x="388" y="226"/>
                    <a:pt x="387" y="224"/>
                    <a:pt x="386" y="225"/>
                  </a:cubicBezTo>
                  <a:cubicBezTo>
                    <a:pt x="378" y="226"/>
                    <a:pt x="369" y="231"/>
                    <a:pt x="375" y="223"/>
                  </a:cubicBezTo>
                  <a:cubicBezTo>
                    <a:pt x="385" y="222"/>
                    <a:pt x="398" y="226"/>
                    <a:pt x="408" y="228"/>
                  </a:cubicBezTo>
                  <a:cubicBezTo>
                    <a:pt x="419" y="229"/>
                    <a:pt x="434" y="230"/>
                    <a:pt x="443" y="221"/>
                  </a:cubicBezTo>
                  <a:cubicBezTo>
                    <a:pt x="444" y="220"/>
                    <a:pt x="442" y="218"/>
                    <a:pt x="441" y="219"/>
                  </a:cubicBezTo>
                  <a:cubicBezTo>
                    <a:pt x="420" y="230"/>
                    <a:pt x="399" y="221"/>
                    <a:pt x="377" y="218"/>
                  </a:cubicBezTo>
                  <a:cubicBezTo>
                    <a:pt x="369" y="217"/>
                    <a:pt x="360" y="217"/>
                    <a:pt x="357" y="226"/>
                  </a:cubicBezTo>
                  <a:cubicBezTo>
                    <a:pt x="356" y="229"/>
                    <a:pt x="358" y="242"/>
                    <a:pt x="358" y="242"/>
                  </a:cubicBezTo>
                  <a:cubicBezTo>
                    <a:pt x="351" y="238"/>
                    <a:pt x="344" y="238"/>
                    <a:pt x="336" y="239"/>
                  </a:cubicBezTo>
                  <a:cubicBezTo>
                    <a:pt x="318" y="241"/>
                    <a:pt x="318" y="265"/>
                    <a:pt x="322" y="279"/>
                  </a:cubicBezTo>
                  <a:cubicBezTo>
                    <a:pt x="322" y="280"/>
                    <a:pt x="324" y="279"/>
                    <a:pt x="323" y="278"/>
                  </a:cubicBezTo>
                  <a:cubicBezTo>
                    <a:pt x="321" y="269"/>
                    <a:pt x="323" y="260"/>
                    <a:pt x="326" y="254"/>
                  </a:cubicBezTo>
                  <a:cubicBezTo>
                    <a:pt x="326" y="255"/>
                    <a:pt x="327" y="256"/>
                    <a:pt x="328" y="255"/>
                  </a:cubicBezTo>
                  <a:cubicBezTo>
                    <a:pt x="346" y="244"/>
                    <a:pt x="329" y="261"/>
                    <a:pt x="325" y="267"/>
                  </a:cubicBezTo>
                  <a:cubicBezTo>
                    <a:pt x="324" y="269"/>
                    <a:pt x="326" y="271"/>
                    <a:pt x="327" y="270"/>
                  </a:cubicBezTo>
                  <a:cubicBezTo>
                    <a:pt x="328" y="269"/>
                    <a:pt x="350" y="252"/>
                    <a:pt x="332" y="273"/>
                  </a:cubicBezTo>
                  <a:cubicBezTo>
                    <a:pt x="317" y="290"/>
                    <a:pt x="300" y="306"/>
                    <a:pt x="284" y="322"/>
                  </a:cubicBezTo>
                  <a:cubicBezTo>
                    <a:pt x="255" y="351"/>
                    <a:pt x="229" y="382"/>
                    <a:pt x="202" y="413"/>
                  </a:cubicBezTo>
                  <a:cubicBezTo>
                    <a:pt x="149" y="476"/>
                    <a:pt x="99" y="543"/>
                    <a:pt x="46" y="607"/>
                  </a:cubicBezTo>
                  <a:cubicBezTo>
                    <a:pt x="45" y="608"/>
                    <a:pt x="44" y="610"/>
                    <a:pt x="43" y="611"/>
                  </a:cubicBezTo>
                  <a:cubicBezTo>
                    <a:pt x="44" y="610"/>
                    <a:pt x="44" y="609"/>
                    <a:pt x="45" y="608"/>
                  </a:cubicBezTo>
                  <a:cubicBezTo>
                    <a:pt x="62" y="584"/>
                    <a:pt x="80" y="562"/>
                    <a:pt x="98" y="540"/>
                  </a:cubicBezTo>
                  <a:cubicBezTo>
                    <a:pt x="121" y="513"/>
                    <a:pt x="143" y="486"/>
                    <a:pt x="164" y="458"/>
                  </a:cubicBezTo>
                  <a:cubicBezTo>
                    <a:pt x="211" y="397"/>
                    <a:pt x="266" y="341"/>
                    <a:pt x="309" y="277"/>
                  </a:cubicBezTo>
                  <a:cubicBezTo>
                    <a:pt x="310" y="275"/>
                    <a:pt x="308" y="273"/>
                    <a:pt x="306" y="275"/>
                  </a:cubicBezTo>
                  <a:cubicBezTo>
                    <a:pt x="261" y="323"/>
                    <a:pt x="219" y="376"/>
                    <a:pt x="178" y="428"/>
                  </a:cubicBezTo>
                  <a:cubicBezTo>
                    <a:pt x="217" y="374"/>
                    <a:pt x="263" y="323"/>
                    <a:pt x="301" y="268"/>
                  </a:cubicBezTo>
                  <a:cubicBezTo>
                    <a:pt x="302" y="266"/>
                    <a:pt x="300" y="265"/>
                    <a:pt x="299" y="266"/>
                  </a:cubicBezTo>
                  <a:cubicBezTo>
                    <a:pt x="255" y="322"/>
                    <a:pt x="210" y="377"/>
                    <a:pt x="164" y="431"/>
                  </a:cubicBezTo>
                  <a:cubicBezTo>
                    <a:pt x="165" y="431"/>
                    <a:pt x="165" y="430"/>
                    <a:pt x="165" y="430"/>
                  </a:cubicBezTo>
                  <a:cubicBezTo>
                    <a:pt x="190" y="395"/>
                    <a:pt x="213" y="360"/>
                    <a:pt x="242" y="329"/>
                  </a:cubicBezTo>
                  <a:cubicBezTo>
                    <a:pt x="262" y="308"/>
                    <a:pt x="281" y="288"/>
                    <a:pt x="291" y="261"/>
                  </a:cubicBezTo>
                  <a:cubicBezTo>
                    <a:pt x="292" y="259"/>
                    <a:pt x="290" y="258"/>
                    <a:pt x="289" y="259"/>
                  </a:cubicBezTo>
                  <a:cubicBezTo>
                    <a:pt x="240" y="318"/>
                    <a:pt x="189" y="375"/>
                    <a:pt x="142" y="435"/>
                  </a:cubicBezTo>
                  <a:cubicBezTo>
                    <a:pt x="114" y="472"/>
                    <a:pt x="88" y="510"/>
                    <a:pt x="59" y="545"/>
                  </a:cubicBezTo>
                  <a:cubicBezTo>
                    <a:pt x="37" y="570"/>
                    <a:pt x="16" y="593"/>
                    <a:pt x="0" y="622"/>
                  </a:cubicBezTo>
                  <a:cubicBezTo>
                    <a:pt x="0" y="623"/>
                    <a:pt x="1" y="624"/>
                    <a:pt x="2" y="623"/>
                  </a:cubicBezTo>
                  <a:cubicBezTo>
                    <a:pt x="26" y="581"/>
                    <a:pt x="62" y="547"/>
                    <a:pt x="92" y="508"/>
                  </a:cubicBezTo>
                  <a:cubicBezTo>
                    <a:pt x="131" y="457"/>
                    <a:pt x="171" y="406"/>
                    <a:pt x="213" y="356"/>
                  </a:cubicBezTo>
                  <a:cubicBezTo>
                    <a:pt x="228" y="338"/>
                    <a:pt x="243" y="320"/>
                    <a:pt x="257" y="302"/>
                  </a:cubicBezTo>
                  <a:cubicBezTo>
                    <a:pt x="265" y="293"/>
                    <a:pt x="272" y="284"/>
                    <a:pt x="280" y="275"/>
                  </a:cubicBezTo>
                  <a:cubicBezTo>
                    <a:pt x="270" y="287"/>
                    <a:pt x="261" y="303"/>
                    <a:pt x="250" y="316"/>
                  </a:cubicBezTo>
                  <a:cubicBezTo>
                    <a:pt x="217" y="352"/>
                    <a:pt x="190" y="389"/>
                    <a:pt x="162" y="428"/>
                  </a:cubicBezTo>
                  <a:cubicBezTo>
                    <a:pt x="154" y="440"/>
                    <a:pt x="145" y="452"/>
                    <a:pt x="137" y="463"/>
                  </a:cubicBezTo>
                  <a:cubicBezTo>
                    <a:pt x="110" y="494"/>
                    <a:pt x="83" y="524"/>
                    <a:pt x="57" y="555"/>
                  </a:cubicBezTo>
                  <a:cubicBezTo>
                    <a:pt x="41" y="574"/>
                    <a:pt x="18" y="596"/>
                    <a:pt x="12" y="621"/>
                  </a:cubicBezTo>
                  <a:cubicBezTo>
                    <a:pt x="11" y="622"/>
                    <a:pt x="13" y="624"/>
                    <a:pt x="14" y="622"/>
                  </a:cubicBezTo>
                  <a:cubicBezTo>
                    <a:pt x="55" y="572"/>
                    <a:pt x="96" y="522"/>
                    <a:pt x="136" y="470"/>
                  </a:cubicBezTo>
                  <a:cubicBezTo>
                    <a:pt x="154" y="449"/>
                    <a:pt x="172" y="428"/>
                    <a:pt x="189" y="407"/>
                  </a:cubicBezTo>
                  <a:cubicBezTo>
                    <a:pt x="172" y="431"/>
                    <a:pt x="155" y="454"/>
                    <a:pt x="137" y="477"/>
                  </a:cubicBezTo>
                  <a:cubicBezTo>
                    <a:pt x="96" y="525"/>
                    <a:pt x="50" y="571"/>
                    <a:pt x="22" y="626"/>
                  </a:cubicBezTo>
                  <a:cubicBezTo>
                    <a:pt x="21" y="628"/>
                    <a:pt x="23" y="629"/>
                    <a:pt x="24" y="628"/>
                  </a:cubicBezTo>
                  <a:cubicBezTo>
                    <a:pt x="34" y="615"/>
                    <a:pt x="44" y="602"/>
                    <a:pt x="54" y="589"/>
                  </a:cubicBezTo>
                  <a:cubicBezTo>
                    <a:pt x="44" y="604"/>
                    <a:pt x="34" y="618"/>
                    <a:pt x="24" y="633"/>
                  </a:cubicBezTo>
                  <a:cubicBezTo>
                    <a:pt x="23" y="630"/>
                    <a:pt x="21" y="628"/>
                    <a:pt x="19" y="627"/>
                  </a:cubicBezTo>
                  <a:cubicBezTo>
                    <a:pt x="18" y="626"/>
                    <a:pt x="18" y="627"/>
                    <a:pt x="18" y="628"/>
                  </a:cubicBezTo>
                  <a:cubicBezTo>
                    <a:pt x="20" y="630"/>
                    <a:pt x="22" y="632"/>
                    <a:pt x="23" y="635"/>
                  </a:cubicBezTo>
                  <a:cubicBezTo>
                    <a:pt x="23" y="636"/>
                    <a:pt x="23" y="636"/>
                    <a:pt x="23" y="637"/>
                  </a:cubicBezTo>
                  <a:cubicBezTo>
                    <a:pt x="26" y="649"/>
                    <a:pt x="24" y="667"/>
                    <a:pt x="41" y="666"/>
                  </a:cubicBezTo>
                  <a:cubicBezTo>
                    <a:pt x="55" y="665"/>
                    <a:pt x="43" y="632"/>
                    <a:pt x="62" y="636"/>
                  </a:cubicBezTo>
                  <a:cubicBezTo>
                    <a:pt x="68" y="638"/>
                    <a:pt x="72" y="640"/>
                    <a:pt x="75" y="643"/>
                  </a:cubicBezTo>
                  <a:cubicBezTo>
                    <a:pt x="74" y="644"/>
                    <a:pt x="75" y="645"/>
                    <a:pt x="76" y="645"/>
                  </a:cubicBezTo>
                  <a:cubicBezTo>
                    <a:pt x="86" y="659"/>
                    <a:pt x="63" y="686"/>
                    <a:pt x="81" y="694"/>
                  </a:cubicBezTo>
                  <a:cubicBezTo>
                    <a:pt x="102" y="703"/>
                    <a:pt x="100" y="666"/>
                    <a:pt x="121" y="678"/>
                  </a:cubicBezTo>
                  <a:cubicBezTo>
                    <a:pt x="122" y="679"/>
                    <a:pt x="123" y="678"/>
                    <a:pt x="124" y="677"/>
                  </a:cubicBezTo>
                  <a:cubicBezTo>
                    <a:pt x="130" y="661"/>
                    <a:pt x="119" y="651"/>
                    <a:pt x="109" y="640"/>
                  </a:cubicBezTo>
                  <a:cubicBezTo>
                    <a:pt x="110" y="638"/>
                    <a:pt x="109" y="637"/>
                    <a:pt x="108" y="638"/>
                  </a:cubicBezTo>
                  <a:cubicBezTo>
                    <a:pt x="106" y="636"/>
                    <a:pt x="105" y="634"/>
                    <a:pt x="104" y="632"/>
                  </a:cubicBezTo>
                  <a:cubicBezTo>
                    <a:pt x="104" y="632"/>
                    <a:pt x="104" y="632"/>
                    <a:pt x="104" y="632"/>
                  </a:cubicBezTo>
                  <a:cubicBezTo>
                    <a:pt x="106" y="630"/>
                    <a:pt x="107" y="629"/>
                    <a:pt x="109" y="627"/>
                  </a:cubicBezTo>
                  <a:cubicBezTo>
                    <a:pt x="111" y="629"/>
                    <a:pt x="113" y="631"/>
                    <a:pt x="115" y="634"/>
                  </a:cubicBezTo>
                  <a:cubicBezTo>
                    <a:pt x="114" y="635"/>
                    <a:pt x="113" y="636"/>
                    <a:pt x="113" y="637"/>
                  </a:cubicBezTo>
                  <a:cubicBezTo>
                    <a:pt x="112" y="639"/>
                    <a:pt x="114" y="640"/>
                    <a:pt x="115" y="639"/>
                  </a:cubicBezTo>
                  <a:cubicBezTo>
                    <a:pt x="115" y="638"/>
                    <a:pt x="116" y="638"/>
                    <a:pt x="116" y="638"/>
                  </a:cubicBezTo>
                  <a:cubicBezTo>
                    <a:pt x="116" y="639"/>
                    <a:pt x="115" y="640"/>
                    <a:pt x="115" y="641"/>
                  </a:cubicBezTo>
                  <a:cubicBezTo>
                    <a:pt x="115" y="642"/>
                    <a:pt x="117" y="643"/>
                    <a:pt x="117" y="641"/>
                  </a:cubicBezTo>
                  <a:cubicBezTo>
                    <a:pt x="117" y="640"/>
                    <a:pt x="118" y="639"/>
                    <a:pt x="118" y="638"/>
                  </a:cubicBezTo>
                  <a:cubicBezTo>
                    <a:pt x="127" y="651"/>
                    <a:pt x="133" y="668"/>
                    <a:pt x="141" y="678"/>
                  </a:cubicBezTo>
                  <a:cubicBezTo>
                    <a:pt x="146" y="685"/>
                    <a:pt x="153" y="687"/>
                    <a:pt x="158" y="679"/>
                  </a:cubicBezTo>
                  <a:cubicBezTo>
                    <a:pt x="159" y="677"/>
                    <a:pt x="160" y="676"/>
                    <a:pt x="160" y="675"/>
                  </a:cubicBezTo>
                  <a:cubicBezTo>
                    <a:pt x="161" y="675"/>
                    <a:pt x="161" y="675"/>
                    <a:pt x="161" y="674"/>
                  </a:cubicBezTo>
                  <a:cubicBezTo>
                    <a:pt x="162" y="673"/>
                    <a:pt x="163" y="673"/>
                    <a:pt x="163" y="672"/>
                  </a:cubicBezTo>
                  <a:cubicBezTo>
                    <a:pt x="173" y="666"/>
                    <a:pt x="174" y="700"/>
                    <a:pt x="190" y="691"/>
                  </a:cubicBezTo>
                  <a:cubicBezTo>
                    <a:pt x="202" y="684"/>
                    <a:pt x="203" y="691"/>
                    <a:pt x="214" y="697"/>
                  </a:cubicBezTo>
                  <a:cubicBezTo>
                    <a:pt x="227" y="704"/>
                    <a:pt x="268" y="705"/>
                    <a:pt x="252" y="734"/>
                  </a:cubicBezTo>
                  <a:cubicBezTo>
                    <a:pt x="251" y="736"/>
                    <a:pt x="253" y="737"/>
                    <a:pt x="254" y="736"/>
                  </a:cubicBezTo>
                  <a:cubicBezTo>
                    <a:pt x="263" y="722"/>
                    <a:pt x="258" y="710"/>
                    <a:pt x="246" y="699"/>
                  </a:cubicBezTo>
                  <a:cubicBezTo>
                    <a:pt x="244" y="698"/>
                    <a:pt x="241" y="697"/>
                    <a:pt x="239" y="697"/>
                  </a:cubicBezTo>
                  <a:cubicBezTo>
                    <a:pt x="220" y="702"/>
                    <a:pt x="211" y="689"/>
                    <a:pt x="200" y="675"/>
                  </a:cubicBezTo>
                  <a:cubicBezTo>
                    <a:pt x="200" y="675"/>
                    <a:pt x="199" y="675"/>
                    <a:pt x="199" y="675"/>
                  </a:cubicBezTo>
                  <a:cubicBezTo>
                    <a:pt x="277" y="581"/>
                    <a:pt x="353" y="486"/>
                    <a:pt x="431" y="392"/>
                  </a:cubicBezTo>
                  <a:cubicBezTo>
                    <a:pt x="506" y="301"/>
                    <a:pt x="586" y="212"/>
                    <a:pt x="658" y="119"/>
                  </a:cubicBezTo>
                  <a:cubicBezTo>
                    <a:pt x="659" y="117"/>
                    <a:pt x="658" y="116"/>
                    <a:pt x="656" y="116"/>
                  </a:cubicBezTo>
                  <a:close/>
                  <a:moveTo>
                    <a:pt x="423" y="157"/>
                  </a:moveTo>
                  <a:cubicBezTo>
                    <a:pt x="428" y="165"/>
                    <a:pt x="434" y="172"/>
                    <a:pt x="442" y="178"/>
                  </a:cubicBezTo>
                  <a:cubicBezTo>
                    <a:pt x="434" y="184"/>
                    <a:pt x="424" y="192"/>
                    <a:pt x="435" y="174"/>
                  </a:cubicBezTo>
                  <a:cubicBezTo>
                    <a:pt x="436" y="173"/>
                    <a:pt x="434" y="171"/>
                    <a:pt x="433" y="172"/>
                  </a:cubicBezTo>
                  <a:cubicBezTo>
                    <a:pt x="422" y="180"/>
                    <a:pt x="419" y="182"/>
                    <a:pt x="427" y="167"/>
                  </a:cubicBezTo>
                  <a:cubicBezTo>
                    <a:pt x="428" y="166"/>
                    <a:pt x="426" y="165"/>
                    <a:pt x="425" y="165"/>
                  </a:cubicBezTo>
                  <a:cubicBezTo>
                    <a:pt x="411" y="172"/>
                    <a:pt x="415" y="168"/>
                    <a:pt x="423" y="157"/>
                  </a:cubicBezTo>
                  <a:cubicBezTo>
                    <a:pt x="423" y="157"/>
                    <a:pt x="423" y="157"/>
                    <a:pt x="423" y="157"/>
                  </a:cubicBezTo>
                  <a:close/>
                  <a:moveTo>
                    <a:pt x="422" y="155"/>
                  </a:moveTo>
                  <a:cubicBezTo>
                    <a:pt x="421" y="155"/>
                    <a:pt x="421" y="155"/>
                    <a:pt x="420" y="155"/>
                  </a:cubicBezTo>
                  <a:cubicBezTo>
                    <a:pt x="397" y="175"/>
                    <a:pt x="413" y="156"/>
                    <a:pt x="418" y="149"/>
                  </a:cubicBezTo>
                  <a:cubicBezTo>
                    <a:pt x="419" y="151"/>
                    <a:pt x="420" y="153"/>
                    <a:pt x="422" y="155"/>
                  </a:cubicBezTo>
                  <a:close/>
                  <a:moveTo>
                    <a:pt x="414" y="135"/>
                  </a:moveTo>
                  <a:cubicBezTo>
                    <a:pt x="382" y="163"/>
                    <a:pt x="407" y="133"/>
                    <a:pt x="417" y="122"/>
                  </a:cubicBezTo>
                  <a:cubicBezTo>
                    <a:pt x="415" y="126"/>
                    <a:pt x="414" y="130"/>
                    <a:pt x="414" y="135"/>
                  </a:cubicBezTo>
                  <a:close/>
                  <a:moveTo>
                    <a:pt x="521" y="21"/>
                  </a:moveTo>
                  <a:cubicBezTo>
                    <a:pt x="509" y="44"/>
                    <a:pt x="482" y="59"/>
                    <a:pt x="461" y="73"/>
                  </a:cubicBezTo>
                  <a:cubicBezTo>
                    <a:pt x="474" y="60"/>
                    <a:pt x="487" y="47"/>
                    <a:pt x="501" y="34"/>
                  </a:cubicBezTo>
                  <a:cubicBezTo>
                    <a:pt x="528" y="7"/>
                    <a:pt x="494" y="45"/>
                    <a:pt x="489" y="50"/>
                  </a:cubicBezTo>
                  <a:cubicBezTo>
                    <a:pt x="488" y="52"/>
                    <a:pt x="490" y="53"/>
                    <a:pt x="491" y="52"/>
                  </a:cubicBezTo>
                  <a:cubicBezTo>
                    <a:pt x="504" y="40"/>
                    <a:pt x="516" y="30"/>
                    <a:pt x="522" y="13"/>
                  </a:cubicBezTo>
                  <a:cubicBezTo>
                    <a:pt x="523" y="12"/>
                    <a:pt x="521" y="11"/>
                    <a:pt x="520" y="12"/>
                  </a:cubicBezTo>
                  <a:cubicBezTo>
                    <a:pt x="514" y="18"/>
                    <a:pt x="507" y="24"/>
                    <a:pt x="501" y="30"/>
                  </a:cubicBezTo>
                  <a:cubicBezTo>
                    <a:pt x="507" y="23"/>
                    <a:pt x="513" y="16"/>
                    <a:pt x="517" y="7"/>
                  </a:cubicBezTo>
                  <a:cubicBezTo>
                    <a:pt x="524" y="7"/>
                    <a:pt x="526" y="11"/>
                    <a:pt x="521" y="21"/>
                  </a:cubicBezTo>
                  <a:close/>
                  <a:moveTo>
                    <a:pt x="500" y="27"/>
                  </a:moveTo>
                  <a:cubicBezTo>
                    <a:pt x="491" y="37"/>
                    <a:pt x="480" y="45"/>
                    <a:pt x="470" y="53"/>
                  </a:cubicBezTo>
                  <a:cubicBezTo>
                    <a:pt x="468" y="55"/>
                    <a:pt x="465" y="57"/>
                    <a:pt x="463" y="59"/>
                  </a:cubicBezTo>
                  <a:cubicBezTo>
                    <a:pt x="478" y="42"/>
                    <a:pt x="495" y="26"/>
                    <a:pt x="512" y="11"/>
                  </a:cubicBezTo>
                  <a:cubicBezTo>
                    <a:pt x="519" y="4"/>
                    <a:pt x="501" y="26"/>
                    <a:pt x="500" y="27"/>
                  </a:cubicBezTo>
                  <a:close/>
                  <a:moveTo>
                    <a:pt x="507" y="9"/>
                  </a:moveTo>
                  <a:cubicBezTo>
                    <a:pt x="508" y="9"/>
                    <a:pt x="509" y="9"/>
                    <a:pt x="510" y="9"/>
                  </a:cubicBezTo>
                  <a:cubicBezTo>
                    <a:pt x="486" y="28"/>
                    <a:pt x="465" y="52"/>
                    <a:pt x="444" y="76"/>
                  </a:cubicBezTo>
                  <a:cubicBezTo>
                    <a:pt x="431" y="88"/>
                    <a:pt x="417" y="101"/>
                    <a:pt x="404" y="115"/>
                  </a:cubicBezTo>
                  <a:cubicBezTo>
                    <a:pt x="383" y="136"/>
                    <a:pt x="409" y="106"/>
                    <a:pt x="411" y="103"/>
                  </a:cubicBezTo>
                  <a:cubicBezTo>
                    <a:pt x="416" y="96"/>
                    <a:pt x="422" y="89"/>
                    <a:pt x="428" y="83"/>
                  </a:cubicBezTo>
                  <a:cubicBezTo>
                    <a:pt x="438" y="74"/>
                    <a:pt x="447" y="65"/>
                    <a:pt x="456" y="56"/>
                  </a:cubicBezTo>
                  <a:cubicBezTo>
                    <a:pt x="464" y="48"/>
                    <a:pt x="473" y="40"/>
                    <a:pt x="481" y="32"/>
                  </a:cubicBezTo>
                  <a:cubicBezTo>
                    <a:pt x="489" y="25"/>
                    <a:pt x="498" y="18"/>
                    <a:pt x="506" y="10"/>
                  </a:cubicBezTo>
                  <a:cubicBezTo>
                    <a:pt x="507" y="10"/>
                    <a:pt x="507" y="10"/>
                    <a:pt x="507" y="9"/>
                  </a:cubicBezTo>
                  <a:close/>
                  <a:moveTo>
                    <a:pt x="482" y="23"/>
                  </a:moveTo>
                  <a:cubicBezTo>
                    <a:pt x="482" y="23"/>
                    <a:pt x="482" y="23"/>
                    <a:pt x="482" y="23"/>
                  </a:cubicBezTo>
                  <a:cubicBezTo>
                    <a:pt x="484" y="21"/>
                    <a:pt x="486" y="19"/>
                    <a:pt x="488" y="17"/>
                  </a:cubicBezTo>
                  <a:cubicBezTo>
                    <a:pt x="493" y="15"/>
                    <a:pt x="497" y="13"/>
                    <a:pt x="501" y="12"/>
                  </a:cubicBezTo>
                  <a:cubicBezTo>
                    <a:pt x="496" y="16"/>
                    <a:pt x="491" y="20"/>
                    <a:pt x="486" y="24"/>
                  </a:cubicBezTo>
                  <a:cubicBezTo>
                    <a:pt x="486" y="25"/>
                    <a:pt x="485" y="25"/>
                    <a:pt x="485" y="25"/>
                  </a:cubicBezTo>
                  <a:cubicBezTo>
                    <a:pt x="465" y="42"/>
                    <a:pt x="446" y="60"/>
                    <a:pt x="428" y="80"/>
                  </a:cubicBezTo>
                  <a:cubicBezTo>
                    <a:pt x="420" y="87"/>
                    <a:pt x="413" y="94"/>
                    <a:pt x="405" y="101"/>
                  </a:cubicBezTo>
                  <a:cubicBezTo>
                    <a:pt x="416" y="91"/>
                    <a:pt x="430" y="70"/>
                    <a:pt x="444" y="57"/>
                  </a:cubicBezTo>
                  <a:cubicBezTo>
                    <a:pt x="457" y="45"/>
                    <a:pt x="469" y="34"/>
                    <a:pt x="482" y="23"/>
                  </a:cubicBezTo>
                  <a:cubicBezTo>
                    <a:pt x="482" y="23"/>
                    <a:pt x="482" y="23"/>
                    <a:pt x="482" y="23"/>
                  </a:cubicBezTo>
                  <a:close/>
                  <a:moveTo>
                    <a:pt x="470" y="27"/>
                  </a:moveTo>
                  <a:cubicBezTo>
                    <a:pt x="473" y="25"/>
                    <a:pt x="476" y="23"/>
                    <a:pt x="479" y="22"/>
                  </a:cubicBezTo>
                  <a:cubicBezTo>
                    <a:pt x="466" y="33"/>
                    <a:pt x="452" y="43"/>
                    <a:pt x="439" y="54"/>
                  </a:cubicBezTo>
                  <a:cubicBezTo>
                    <a:pt x="433" y="60"/>
                    <a:pt x="413" y="82"/>
                    <a:pt x="437" y="54"/>
                  </a:cubicBezTo>
                  <a:cubicBezTo>
                    <a:pt x="446" y="44"/>
                    <a:pt x="458" y="35"/>
                    <a:pt x="470" y="27"/>
                  </a:cubicBezTo>
                  <a:cubicBezTo>
                    <a:pt x="470" y="27"/>
                    <a:pt x="470" y="27"/>
                    <a:pt x="470" y="27"/>
                  </a:cubicBezTo>
                  <a:close/>
                  <a:moveTo>
                    <a:pt x="390" y="150"/>
                  </a:moveTo>
                  <a:cubicBezTo>
                    <a:pt x="381" y="115"/>
                    <a:pt x="419" y="66"/>
                    <a:pt x="441" y="46"/>
                  </a:cubicBezTo>
                  <a:cubicBezTo>
                    <a:pt x="442" y="44"/>
                    <a:pt x="446" y="42"/>
                    <a:pt x="450" y="39"/>
                  </a:cubicBezTo>
                  <a:cubicBezTo>
                    <a:pt x="439" y="49"/>
                    <a:pt x="428" y="60"/>
                    <a:pt x="420" y="73"/>
                  </a:cubicBezTo>
                  <a:cubicBezTo>
                    <a:pt x="420" y="74"/>
                    <a:pt x="421" y="75"/>
                    <a:pt x="422" y="74"/>
                  </a:cubicBezTo>
                  <a:cubicBezTo>
                    <a:pt x="431" y="65"/>
                    <a:pt x="440" y="57"/>
                    <a:pt x="449" y="50"/>
                  </a:cubicBezTo>
                  <a:cubicBezTo>
                    <a:pt x="430" y="67"/>
                    <a:pt x="411" y="85"/>
                    <a:pt x="397" y="107"/>
                  </a:cubicBezTo>
                  <a:cubicBezTo>
                    <a:pt x="396" y="108"/>
                    <a:pt x="398" y="109"/>
                    <a:pt x="399" y="109"/>
                  </a:cubicBezTo>
                  <a:cubicBezTo>
                    <a:pt x="404" y="104"/>
                    <a:pt x="409" y="100"/>
                    <a:pt x="414" y="95"/>
                  </a:cubicBezTo>
                  <a:cubicBezTo>
                    <a:pt x="405" y="106"/>
                    <a:pt x="397" y="117"/>
                    <a:pt x="389" y="129"/>
                  </a:cubicBezTo>
                  <a:cubicBezTo>
                    <a:pt x="389" y="131"/>
                    <a:pt x="390" y="132"/>
                    <a:pt x="391" y="131"/>
                  </a:cubicBezTo>
                  <a:cubicBezTo>
                    <a:pt x="398" y="124"/>
                    <a:pt x="405" y="117"/>
                    <a:pt x="412" y="110"/>
                  </a:cubicBezTo>
                  <a:cubicBezTo>
                    <a:pt x="400" y="123"/>
                    <a:pt x="390" y="137"/>
                    <a:pt x="392" y="143"/>
                  </a:cubicBezTo>
                  <a:cubicBezTo>
                    <a:pt x="392" y="144"/>
                    <a:pt x="394" y="144"/>
                    <a:pt x="393" y="143"/>
                  </a:cubicBezTo>
                  <a:cubicBezTo>
                    <a:pt x="389" y="131"/>
                    <a:pt x="435" y="89"/>
                    <a:pt x="443" y="81"/>
                  </a:cubicBezTo>
                  <a:cubicBezTo>
                    <a:pt x="445" y="79"/>
                    <a:pt x="447" y="77"/>
                    <a:pt x="449" y="75"/>
                  </a:cubicBezTo>
                  <a:cubicBezTo>
                    <a:pt x="454" y="70"/>
                    <a:pt x="460" y="65"/>
                    <a:pt x="466" y="60"/>
                  </a:cubicBezTo>
                  <a:cubicBezTo>
                    <a:pt x="475" y="53"/>
                    <a:pt x="484" y="46"/>
                    <a:pt x="493" y="38"/>
                  </a:cubicBezTo>
                  <a:cubicBezTo>
                    <a:pt x="477" y="53"/>
                    <a:pt x="462" y="69"/>
                    <a:pt x="447" y="84"/>
                  </a:cubicBezTo>
                  <a:cubicBezTo>
                    <a:pt x="438" y="92"/>
                    <a:pt x="429" y="101"/>
                    <a:pt x="422" y="112"/>
                  </a:cubicBezTo>
                  <a:cubicBezTo>
                    <a:pt x="411" y="124"/>
                    <a:pt x="400" y="137"/>
                    <a:pt x="390" y="150"/>
                  </a:cubicBezTo>
                  <a:close/>
                  <a:moveTo>
                    <a:pt x="415" y="186"/>
                  </a:moveTo>
                  <a:cubicBezTo>
                    <a:pt x="414" y="186"/>
                    <a:pt x="414" y="186"/>
                    <a:pt x="415" y="187"/>
                  </a:cubicBezTo>
                  <a:cubicBezTo>
                    <a:pt x="405" y="177"/>
                    <a:pt x="396" y="166"/>
                    <a:pt x="391" y="154"/>
                  </a:cubicBezTo>
                  <a:cubicBezTo>
                    <a:pt x="414" y="142"/>
                    <a:pt x="412" y="138"/>
                    <a:pt x="398" y="159"/>
                  </a:cubicBezTo>
                  <a:cubicBezTo>
                    <a:pt x="397" y="160"/>
                    <a:pt x="399" y="162"/>
                    <a:pt x="400" y="161"/>
                  </a:cubicBezTo>
                  <a:cubicBezTo>
                    <a:pt x="419" y="150"/>
                    <a:pt x="408" y="157"/>
                    <a:pt x="401" y="169"/>
                  </a:cubicBezTo>
                  <a:cubicBezTo>
                    <a:pt x="401" y="170"/>
                    <a:pt x="402" y="172"/>
                    <a:pt x="403" y="171"/>
                  </a:cubicBezTo>
                  <a:cubicBezTo>
                    <a:pt x="417" y="163"/>
                    <a:pt x="415" y="162"/>
                    <a:pt x="407" y="175"/>
                  </a:cubicBezTo>
                  <a:cubicBezTo>
                    <a:pt x="406" y="176"/>
                    <a:pt x="408" y="177"/>
                    <a:pt x="409" y="177"/>
                  </a:cubicBezTo>
                  <a:cubicBezTo>
                    <a:pt x="423" y="169"/>
                    <a:pt x="420" y="174"/>
                    <a:pt x="415" y="186"/>
                  </a:cubicBezTo>
                  <a:close/>
                  <a:moveTo>
                    <a:pt x="421" y="193"/>
                  </a:moveTo>
                  <a:cubicBezTo>
                    <a:pt x="419" y="191"/>
                    <a:pt x="417" y="189"/>
                    <a:pt x="416" y="188"/>
                  </a:cubicBezTo>
                  <a:cubicBezTo>
                    <a:pt x="416" y="188"/>
                    <a:pt x="416" y="188"/>
                    <a:pt x="417" y="187"/>
                  </a:cubicBezTo>
                  <a:cubicBezTo>
                    <a:pt x="428" y="179"/>
                    <a:pt x="429" y="181"/>
                    <a:pt x="421" y="193"/>
                  </a:cubicBezTo>
                  <a:close/>
                  <a:moveTo>
                    <a:pt x="427" y="198"/>
                  </a:moveTo>
                  <a:cubicBezTo>
                    <a:pt x="426" y="197"/>
                    <a:pt x="424" y="196"/>
                    <a:pt x="423" y="195"/>
                  </a:cubicBezTo>
                  <a:cubicBezTo>
                    <a:pt x="438" y="186"/>
                    <a:pt x="441" y="180"/>
                    <a:pt x="427" y="198"/>
                  </a:cubicBezTo>
                  <a:close/>
                  <a:moveTo>
                    <a:pt x="445" y="180"/>
                  </a:moveTo>
                  <a:cubicBezTo>
                    <a:pt x="447" y="182"/>
                    <a:pt x="449" y="183"/>
                    <a:pt x="452" y="185"/>
                  </a:cubicBezTo>
                  <a:cubicBezTo>
                    <a:pt x="438" y="193"/>
                    <a:pt x="430" y="199"/>
                    <a:pt x="445" y="180"/>
                  </a:cubicBezTo>
                  <a:close/>
                  <a:moveTo>
                    <a:pt x="455" y="187"/>
                  </a:moveTo>
                  <a:cubicBezTo>
                    <a:pt x="457" y="189"/>
                    <a:pt x="459" y="190"/>
                    <a:pt x="461" y="191"/>
                  </a:cubicBezTo>
                  <a:cubicBezTo>
                    <a:pt x="452" y="198"/>
                    <a:pt x="436" y="210"/>
                    <a:pt x="455" y="187"/>
                  </a:cubicBezTo>
                  <a:close/>
                  <a:moveTo>
                    <a:pt x="276" y="314"/>
                  </a:moveTo>
                  <a:cubicBezTo>
                    <a:pt x="311" y="270"/>
                    <a:pt x="290" y="299"/>
                    <a:pt x="268" y="325"/>
                  </a:cubicBezTo>
                  <a:cubicBezTo>
                    <a:pt x="259" y="336"/>
                    <a:pt x="250" y="347"/>
                    <a:pt x="240" y="358"/>
                  </a:cubicBezTo>
                  <a:cubicBezTo>
                    <a:pt x="252" y="343"/>
                    <a:pt x="265" y="329"/>
                    <a:pt x="276" y="314"/>
                  </a:cubicBezTo>
                  <a:close/>
                  <a:moveTo>
                    <a:pt x="56" y="565"/>
                  </a:moveTo>
                  <a:cubicBezTo>
                    <a:pt x="53" y="570"/>
                    <a:pt x="7" y="624"/>
                    <a:pt x="29" y="595"/>
                  </a:cubicBezTo>
                  <a:cubicBezTo>
                    <a:pt x="49" y="569"/>
                    <a:pt x="70" y="544"/>
                    <a:pt x="92" y="520"/>
                  </a:cubicBezTo>
                  <a:cubicBezTo>
                    <a:pt x="94" y="518"/>
                    <a:pt x="95" y="516"/>
                    <a:pt x="97" y="514"/>
                  </a:cubicBezTo>
                  <a:cubicBezTo>
                    <a:pt x="83" y="531"/>
                    <a:pt x="70" y="548"/>
                    <a:pt x="56" y="565"/>
                  </a:cubicBezTo>
                  <a:close/>
                  <a:moveTo>
                    <a:pt x="35" y="609"/>
                  </a:moveTo>
                  <a:cubicBezTo>
                    <a:pt x="36" y="607"/>
                    <a:pt x="37" y="605"/>
                    <a:pt x="39" y="602"/>
                  </a:cubicBezTo>
                  <a:cubicBezTo>
                    <a:pt x="49" y="585"/>
                    <a:pt x="63" y="570"/>
                    <a:pt x="76" y="554"/>
                  </a:cubicBezTo>
                  <a:cubicBezTo>
                    <a:pt x="85" y="544"/>
                    <a:pt x="93" y="534"/>
                    <a:pt x="102" y="524"/>
                  </a:cubicBezTo>
                  <a:cubicBezTo>
                    <a:pt x="91" y="538"/>
                    <a:pt x="79" y="553"/>
                    <a:pt x="68" y="567"/>
                  </a:cubicBezTo>
                  <a:cubicBezTo>
                    <a:pt x="57" y="581"/>
                    <a:pt x="46" y="595"/>
                    <a:pt x="35" y="609"/>
                  </a:cubicBezTo>
                  <a:close/>
                  <a:moveTo>
                    <a:pt x="594" y="141"/>
                  </a:moveTo>
                  <a:cubicBezTo>
                    <a:pt x="583" y="153"/>
                    <a:pt x="572" y="165"/>
                    <a:pt x="560" y="177"/>
                  </a:cubicBezTo>
                  <a:cubicBezTo>
                    <a:pt x="542" y="194"/>
                    <a:pt x="524" y="212"/>
                    <a:pt x="507" y="230"/>
                  </a:cubicBezTo>
                  <a:cubicBezTo>
                    <a:pt x="514" y="222"/>
                    <a:pt x="521" y="214"/>
                    <a:pt x="528" y="205"/>
                  </a:cubicBezTo>
                  <a:cubicBezTo>
                    <a:pt x="542" y="190"/>
                    <a:pt x="556" y="175"/>
                    <a:pt x="569" y="159"/>
                  </a:cubicBezTo>
                  <a:cubicBezTo>
                    <a:pt x="569" y="158"/>
                    <a:pt x="569" y="157"/>
                    <a:pt x="568" y="157"/>
                  </a:cubicBezTo>
                  <a:cubicBezTo>
                    <a:pt x="577" y="149"/>
                    <a:pt x="586" y="142"/>
                    <a:pt x="594" y="141"/>
                  </a:cubicBezTo>
                  <a:close/>
                  <a:moveTo>
                    <a:pt x="577" y="165"/>
                  </a:moveTo>
                  <a:cubicBezTo>
                    <a:pt x="607" y="138"/>
                    <a:pt x="577" y="169"/>
                    <a:pt x="573" y="173"/>
                  </a:cubicBezTo>
                  <a:cubicBezTo>
                    <a:pt x="563" y="183"/>
                    <a:pt x="552" y="194"/>
                    <a:pt x="542" y="204"/>
                  </a:cubicBezTo>
                  <a:cubicBezTo>
                    <a:pt x="532" y="214"/>
                    <a:pt x="523" y="224"/>
                    <a:pt x="513" y="235"/>
                  </a:cubicBezTo>
                  <a:cubicBezTo>
                    <a:pt x="534" y="212"/>
                    <a:pt x="554" y="189"/>
                    <a:pt x="575" y="167"/>
                  </a:cubicBezTo>
                  <a:cubicBezTo>
                    <a:pt x="575" y="166"/>
                    <a:pt x="576" y="166"/>
                    <a:pt x="577" y="165"/>
                  </a:cubicBezTo>
                  <a:close/>
                  <a:moveTo>
                    <a:pt x="354" y="443"/>
                  </a:moveTo>
                  <a:cubicBezTo>
                    <a:pt x="323" y="480"/>
                    <a:pt x="292" y="518"/>
                    <a:pt x="260" y="556"/>
                  </a:cubicBezTo>
                  <a:cubicBezTo>
                    <a:pt x="244" y="575"/>
                    <a:pt x="227" y="593"/>
                    <a:pt x="210" y="611"/>
                  </a:cubicBezTo>
                  <a:cubicBezTo>
                    <a:pt x="268" y="537"/>
                    <a:pt x="325" y="462"/>
                    <a:pt x="384" y="389"/>
                  </a:cubicBezTo>
                  <a:cubicBezTo>
                    <a:pt x="421" y="343"/>
                    <a:pt x="458" y="299"/>
                    <a:pt x="497" y="256"/>
                  </a:cubicBezTo>
                  <a:cubicBezTo>
                    <a:pt x="517" y="234"/>
                    <a:pt x="539" y="214"/>
                    <a:pt x="560" y="193"/>
                  </a:cubicBezTo>
                  <a:cubicBezTo>
                    <a:pt x="487" y="273"/>
                    <a:pt x="420" y="357"/>
                    <a:pt x="354" y="443"/>
                  </a:cubicBezTo>
                  <a:close/>
                  <a:moveTo>
                    <a:pt x="168" y="605"/>
                  </a:moveTo>
                  <a:cubicBezTo>
                    <a:pt x="161" y="612"/>
                    <a:pt x="136" y="627"/>
                    <a:pt x="133" y="634"/>
                  </a:cubicBezTo>
                  <a:cubicBezTo>
                    <a:pt x="153" y="599"/>
                    <a:pt x="193" y="567"/>
                    <a:pt x="224" y="537"/>
                  </a:cubicBezTo>
                  <a:cubicBezTo>
                    <a:pt x="210" y="554"/>
                    <a:pt x="196" y="571"/>
                    <a:pt x="182" y="589"/>
                  </a:cubicBezTo>
                  <a:cubicBezTo>
                    <a:pt x="177" y="594"/>
                    <a:pt x="172" y="599"/>
                    <a:pt x="168" y="605"/>
                  </a:cubicBezTo>
                  <a:close/>
                  <a:moveTo>
                    <a:pt x="174" y="606"/>
                  </a:moveTo>
                  <a:cubicBezTo>
                    <a:pt x="205" y="576"/>
                    <a:pt x="231" y="540"/>
                    <a:pt x="256" y="504"/>
                  </a:cubicBezTo>
                  <a:cubicBezTo>
                    <a:pt x="277" y="482"/>
                    <a:pt x="298" y="460"/>
                    <a:pt x="318" y="439"/>
                  </a:cubicBezTo>
                  <a:cubicBezTo>
                    <a:pt x="325" y="432"/>
                    <a:pt x="332" y="425"/>
                    <a:pt x="338" y="418"/>
                  </a:cubicBezTo>
                  <a:cubicBezTo>
                    <a:pt x="274" y="493"/>
                    <a:pt x="212" y="570"/>
                    <a:pt x="144" y="642"/>
                  </a:cubicBezTo>
                  <a:cubicBezTo>
                    <a:pt x="154" y="632"/>
                    <a:pt x="164" y="619"/>
                    <a:pt x="174" y="606"/>
                  </a:cubicBezTo>
                  <a:close/>
                  <a:moveTo>
                    <a:pt x="364" y="385"/>
                  </a:moveTo>
                  <a:cubicBezTo>
                    <a:pt x="393" y="350"/>
                    <a:pt x="421" y="314"/>
                    <a:pt x="453" y="281"/>
                  </a:cubicBezTo>
                  <a:cubicBezTo>
                    <a:pt x="469" y="265"/>
                    <a:pt x="485" y="249"/>
                    <a:pt x="501" y="233"/>
                  </a:cubicBezTo>
                  <a:cubicBezTo>
                    <a:pt x="456" y="284"/>
                    <a:pt x="411" y="335"/>
                    <a:pt x="364" y="385"/>
                  </a:cubicBezTo>
                  <a:close/>
                  <a:moveTo>
                    <a:pt x="509" y="235"/>
                  </a:moveTo>
                  <a:cubicBezTo>
                    <a:pt x="502" y="243"/>
                    <a:pt x="494" y="251"/>
                    <a:pt x="486" y="260"/>
                  </a:cubicBezTo>
                  <a:cubicBezTo>
                    <a:pt x="470" y="278"/>
                    <a:pt x="454" y="296"/>
                    <a:pt x="438" y="315"/>
                  </a:cubicBezTo>
                  <a:cubicBezTo>
                    <a:pt x="451" y="300"/>
                    <a:pt x="463" y="284"/>
                    <a:pt x="476" y="270"/>
                  </a:cubicBezTo>
                  <a:cubicBezTo>
                    <a:pt x="487" y="258"/>
                    <a:pt x="498" y="246"/>
                    <a:pt x="509" y="235"/>
                  </a:cubicBezTo>
                  <a:close/>
                  <a:moveTo>
                    <a:pt x="563" y="158"/>
                  </a:moveTo>
                  <a:cubicBezTo>
                    <a:pt x="564" y="158"/>
                    <a:pt x="564" y="159"/>
                    <a:pt x="565" y="159"/>
                  </a:cubicBezTo>
                  <a:cubicBezTo>
                    <a:pt x="549" y="177"/>
                    <a:pt x="534" y="195"/>
                    <a:pt x="518" y="213"/>
                  </a:cubicBezTo>
                  <a:cubicBezTo>
                    <a:pt x="496" y="235"/>
                    <a:pt x="473" y="257"/>
                    <a:pt x="451" y="279"/>
                  </a:cubicBezTo>
                  <a:cubicBezTo>
                    <a:pt x="411" y="319"/>
                    <a:pt x="377" y="366"/>
                    <a:pt x="340" y="410"/>
                  </a:cubicBezTo>
                  <a:cubicBezTo>
                    <a:pt x="333" y="418"/>
                    <a:pt x="326" y="426"/>
                    <a:pt x="320" y="433"/>
                  </a:cubicBezTo>
                  <a:cubicBezTo>
                    <a:pt x="302" y="451"/>
                    <a:pt x="285" y="469"/>
                    <a:pt x="268" y="487"/>
                  </a:cubicBezTo>
                  <a:cubicBezTo>
                    <a:pt x="275" y="477"/>
                    <a:pt x="283" y="466"/>
                    <a:pt x="290" y="455"/>
                  </a:cubicBezTo>
                  <a:cubicBezTo>
                    <a:pt x="306" y="438"/>
                    <a:pt x="322" y="422"/>
                    <a:pt x="337" y="406"/>
                  </a:cubicBezTo>
                  <a:cubicBezTo>
                    <a:pt x="378" y="363"/>
                    <a:pt x="414" y="316"/>
                    <a:pt x="451" y="270"/>
                  </a:cubicBezTo>
                  <a:cubicBezTo>
                    <a:pt x="451" y="270"/>
                    <a:pt x="451" y="270"/>
                    <a:pt x="451" y="270"/>
                  </a:cubicBezTo>
                  <a:cubicBezTo>
                    <a:pt x="487" y="234"/>
                    <a:pt x="530" y="199"/>
                    <a:pt x="559" y="157"/>
                  </a:cubicBezTo>
                  <a:cubicBezTo>
                    <a:pt x="560" y="156"/>
                    <a:pt x="559" y="155"/>
                    <a:pt x="558" y="155"/>
                  </a:cubicBezTo>
                  <a:cubicBezTo>
                    <a:pt x="559" y="153"/>
                    <a:pt x="561" y="151"/>
                    <a:pt x="562" y="150"/>
                  </a:cubicBezTo>
                  <a:cubicBezTo>
                    <a:pt x="563" y="152"/>
                    <a:pt x="563" y="155"/>
                    <a:pt x="563" y="158"/>
                  </a:cubicBezTo>
                  <a:close/>
                  <a:moveTo>
                    <a:pt x="301" y="439"/>
                  </a:moveTo>
                  <a:cubicBezTo>
                    <a:pt x="311" y="425"/>
                    <a:pt x="322" y="410"/>
                    <a:pt x="333" y="397"/>
                  </a:cubicBezTo>
                  <a:cubicBezTo>
                    <a:pt x="366" y="356"/>
                    <a:pt x="404" y="318"/>
                    <a:pt x="441" y="280"/>
                  </a:cubicBezTo>
                  <a:cubicBezTo>
                    <a:pt x="406" y="322"/>
                    <a:pt x="372" y="364"/>
                    <a:pt x="335" y="403"/>
                  </a:cubicBezTo>
                  <a:cubicBezTo>
                    <a:pt x="324" y="415"/>
                    <a:pt x="312" y="427"/>
                    <a:pt x="301" y="439"/>
                  </a:cubicBezTo>
                  <a:close/>
                  <a:moveTo>
                    <a:pt x="560" y="123"/>
                  </a:moveTo>
                  <a:cubicBezTo>
                    <a:pt x="560" y="123"/>
                    <a:pt x="559" y="123"/>
                    <a:pt x="559" y="123"/>
                  </a:cubicBezTo>
                  <a:cubicBezTo>
                    <a:pt x="535" y="147"/>
                    <a:pt x="547" y="131"/>
                    <a:pt x="559" y="119"/>
                  </a:cubicBezTo>
                  <a:cubicBezTo>
                    <a:pt x="560" y="120"/>
                    <a:pt x="560" y="122"/>
                    <a:pt x="560" y="123"/>
                  </a:cubicBezTo>
                  <a:close/>
                  <a:moveTo>
                    <a:pt x="527" y="139"/>
                  </a:moveTo>
                  <a:cubicBezTo>
                    <a:pt x="531" y="132"/>
                    <a:pt x="551" y="100"/>
                    <a:pt x="558" y="116"/>
                  </a:cubicBezTo>
                  <a:cubicBezTo>
                    <a:pt x="548" y="124"/>
                    <a:pt x="537" y="135"/>
                    <a:pt x="553" y="116"/>
                  </a:cubicBezTo>
                  <a:cubicBezTo>
                    <a:pt x="554" y="114"/>
                    <a:pt x="552" y="112"/>
                    <a:pt x="551" y="113"/>
                  </a:cubicBezTo>
                  <a:cubicBezTo>
                    <a:pt x="545" y="121"/>
                    <a:pt x="539" y="128"/>
                    <a:pt x="533" y="136"/>
                  </a:cubicBezTo>
                  <a:cubicBezTo>
                    <a:pt x="532" y="137"/>
                    <a:pt x="534" y="139"/>
                    <a:pt x="535" y="138"/>
                  </a:cubicBezTo>
                  <a:cubicBezTo>
                    <a:pt x="570" y="110"/>
                    <a:pt x="531" y="141"/>
                    <a:pt x="522" y="155"/>
                  </a:cubicBezTo>
                  <a:cubicBezTo>
                    <a:pt x="521" y="156"/>
                    <a:pt x="523" y="158"/>
                    <a:pt x="524" y="157"/>
                  </a:cubicBezTo>
                  <a:cubicBezTo>
                    <a:pt x="541" y="144"/>
                    <a:pt x="534" y="150"/>
                    <a:pt x="550" y="136"/>
                  </a:cubicBezTo>
                  <a:cubicBezTo>
                    <a:pt x="544" y="141"/>
                    <a:pt x="527" y="156"/>
                    <a:pt x="518" y="165"/>
                  </a:cubicBezTo>
                  <a:cubicBezTo>
                    <a:pt x="517" y="167"/>
                    <a:pt x="518" y="169"/>
                    <a:pt x="520" y="168"/>
                  </a:cubicBezTo>
                  <a:cubicBezTo>
                    <a:pt x="521" y="167"/>
                    <a:pt x="548" y="147"/>
                    <a:pt x="546" y="149"/>
                  </a:cubicBezTo>
                  <a:cubicBezTo>
                    <a:pt x="534" y="161"/>
                    <a:pt x="521" y="172"/>
                    <a:pt x="509" y="183"/>
                  </a:cubicBezTo>
                  <a:cubicBezTo>
                    <a:pt x="513" y="168"/>
                    <a:pt x="518" y="154"/>
                    <a:pt x="527" y="139"/>
                  </a:cubicBezTo>
                  <a:close/>
                  <a:moveTo>
                    <a:pt x="539" y="159"/>
                  </a:moveTo>
                  <a:cubicBezTo>
                    <a:pt x="546" y="152"/>
                    <a:pt x="553" y="146"/>
                    <a:pt x="560" y="139"/>
                  </a:cubicBezTo>
                  <a:cubicBezTo>
                    <a:pt x="561" y="137"/>
                    <a:pt x="559" y="136"/>
                    <a:pt x="558" y="137"/>
                  </a:cubicBezTo>
                  <a:cubicBezTo>
                    <a:pt x="500" y="182"/>
                    <a:pt x="548" y="140"/>
                    <a:pt x="560" y="126"/>
                  </a:cubicBezTo>
                  <a:cubicBezTo>
                    <a:pt x="561" y="132"/>
                    <a:pt x="562" y="139"/>
                    <a:pt x="562" y="145"/>
                  </a:cubicBezTo>
                  <a:cubicBezTo>
                    <a:pt x="554" y="149"/>
                    <a:pt x="546" y="154"/>
                    <a:pt x="539" y="159"/>
                  </a:cubicBezTo>
                  <a:close/>
                  <a:moveTo>
                    <a:pt x="493" y="219"/>
                  </a:moveTo>
                  <a:cubicBezTo>
                    <a:pt x="489" y="224"/>
                    <a:pt x="485" y="229"/>
                    <a:pt x="481" y="234"/>
                  </a:cubicBezTo>
                  <a:cubicBezTo>
                    <a:pt x="471" y="246"/>
                    <a:pt x="460" y="258"/>
                    <a:pt x="449" y="268"/>
                  </a:cubicBezTo>
                  <a:cubicBezTo>
                    <a:pt x="408" y="309"/>
                    <a:pt x="368" y="350"/>
                    <a:pt x="331" y="395"/>
                  </a:cubicBezTo>
                  <a:cubicBezTo>
                    <a:pt x="313" y="416"/>
                    <a:pt x="297" y="438"/>
                    <a:pt x="282" y="460"/>
                  </a:cubicBezTo>
                  <a:cubicBezTo>
                    <a:pt x="267" y="475"/>
                    <a:pt x="252" y="491"/>
                    <a:pt x="237" y="507"/>
                  </a:cubicBezTo>
                  <a:cubicBezTo>
                    <a:pt x="268" y="470"/>
                    <a:pt x="298" y="432"/>
                    <a:pt x="328" y="395"/>
                  </a:cubicBezTo>
                  <a:cubicBezTo>
                    <a:pt x="368" y="348"/>
                    <a:pt x="409" y="303"/>
                    <a:pt x="452" y="259"/>
                  </a:cubicBezTo>
                  <a:cubicBezTo>
                    <a:pt x="465" y="245"/>
                    <a:pt x="479" y="232"/>
                    <a:pt x="493" y="219"/>
                  </a:cubicBezTo>
                  <a:close/>
                  <a:moveTo>
                    <a:pt x="473" y="197"/>
                  </a:moveTo>
                  <a:cubicBezTo>
                    <a:pt x="476" y="199"/>
                    <a:pt x="479" y="200"/>
                    <a:pt x="482" y="201"/>
                  </a:cubicBezTo>
                  <a:cubicBezTo>
                    <a:pt x="458" y="219"/>
                    <a:pt x="436" y="239"/>
                    <a:pt x="415" y="261"/>
                  </a:cubicBezTo>
                  <a:cubicBezTo>
                    <a:pt x="434" y="239"/>
                    <a:pt x="453" y="218"/>
                    <a:pt x="473" y="197"/>
                  </a:cubicBezTo>
                  <a:close/>
                  <a:moveTo>
                    <a:pt x="418" y="266"/>
                  </a:moveTo>
                  <a:cubicBezTo>
                    <a:pt x="428" y="254"/>
                    <a:pt x="438" y="243"/>
                    <a:pt x="449" y="232"/>
                  </a:cubicBezTo>
                  <a:cubicBezTo>
                    <a:pt x="460" y="221"/>
                    <a:pt x="497" y="190"/>
                    <a:pt x="458" y="236"/>
                  </a:cubicBezTo>
                  <a:cubicBezTo>
                    <a:pt x="448" y="249"/>
                    <a:pt x="437" y="261"/>
                    <a:pt x="427" y="273"/>
                  </a:cubicBezTo>
                  <a:cubicBezTo>
                    <a:pt x="419" y="281"/>
                    <a:pt x="411" y="289"/>
                    <a:pt x="404" y="298"/>
                  </a:cubicBezTo>
                  <a:cubicBezTo>
                    <a:pt x="408" y="293"/>
                    <a:pt x="413" y="288"/>
                    <a:pt x="417" y="283"/>
                  </a:cubicBezTo>
                  <a:cubicBezTo>
                    <a:pt x="403" y="299"/>
                    <a:pt x="388" y="315"/>
                    <a:pt x="373" y="331"/>
                  </a:cubicBezTo>
                  <a:cubicBezTo>
                    <a:pt x="380" y="323"/>
                    <a:pt x="388" y="315"/>
                    <a:pt x="395" y="307"/>
                  </a:cubicBezTo>
                  <a:cubicBezTo>
                    <a:pt x="385" y="318"/>
                    <a:pt x="376" y="328"/>
                    <a:pt x="366" y="339"/>
                  </a:cubicBezTo>
                  <a:cubicBezTo>
                    <a:pt x="350" y="355"/>
                    <a:pt x="335" y="371"/>
                    <a:pt x="319" y="387"/>
                  </a:cubicBezTo>
                  <a:cubicBezTo>
                    <a:pt x="331" y="371"/>
                    <a:pt x="344" y="356"/>
                    <a:pt x="356" y="340"/>
                  </a:cubicBezTo>
                  <a:cubicBezTo>
                    <a:pt x="376" y="315"/>
                    <a:pt x="397" y="291"/>
                    <a:pt x="418" y="266"/>
                  </a:cubicBezTo>
                  <a:close/>
                  <a:moveTo>
                    <a:pt x="341" y="349"/>
                  </a:moveTo>
                  <a:cubicBezTo>
                    <a:pt x="324" y="372"/>
                    <a:pt x="307" y="394"/>
                    <a:pt x="290" y="416"/>
                  </a:cubicBezTo>
                  <a:cubicBezTo>
                    <a:pt x="273" y="433"/>
                    <a:pt x="257" y="449"/>
                    <a:pt x="240" y="466"/>
                  </a:cubicBezTo>
                  <a:cubicBezTo>
                    <a:pt x="275" y="428"/>
                    <a:pt x="308" y="389"/>
                    <a:pt x="341" y="349"/>
                  </a:cubicBezTo>
                  <a:close/>
                  <a:moveTo>
                    <a:pt x="277" y="433"/>
                  </a:moveTo>
                  <a:cubicBezTo>
                    <a:pt x="276" y="434"/>
                    <a:pt x="275" y="436"/>
                    <a:pt x="273" y="437"/>
                  </a:cubicBezTo>
                  <a:cubicBezTo>
                    <a:pt x="271" y="439"/>
                    <a:pt x="269" y="442"/>
                    <a:pt x="267" y="444"/>
                  </a:cubicBezTo>
                  <a:cubicBezTo>
                    <a:pt x="250" y="461"/>
                    <a:pt x="232" y="480"/>
                    <a:pt x="215" y="498"/>
                  </a:cubicBezTo>
                  <a:cubicBezTo>
                    <a:pt x="229" y="484"/>
                    <a:pt x="243" y="471"/>
                    <a:pt x="257" y="457"/>
                  </a:cubicBezTo>
                  <a:cubicBezTo>
                    <a:pt x="246" y="472"/>
                    <a:pt x="234" y="486"/>
                    <a:pt x="221" y="499"/>
                  </a:cubicBezTo>
                  <a:cubicBezTo>
                    <a:pt x="198" y="523"/>
                    <a:pt x="173" y="545"/>
                    <a:pt x="152" y="570"/>
                  </a:cubicBezTo>
                  <a:cubicBezTo>
                    <a:pt x="148" y="576"/>
                    <a:pt x="141" y="586"/>
                    <a:pt x="137" y="592"/>
                  </a:cubicBezTo>
                  <a:cubicBezTo>
                    <a:pt x="129" y="603"/>
                    <a:pt x="121" y="613"/>
                    <a:pt x="111" y="623"/>
                  </a:cubicBezTo>
                  <a:cubicBezTo>
                    <a:pt x="111" y="609"/>
                    <a:pt x="117" y="597"/>
                    <a:pt x="129" y="588"/>
                  </a:cubicBezTo>
                  <a:cubicBezTo>
                    <a:pt x="139" y="575"/>
                    <a:pt x="149" y="564"/>
                    <a:pt x="160" y="552"/>
                  </a:cubicBezTo>
                  <a:cubicBezTo>
                    <a:pt x="158" y="554"/>
                    <a:pt x="156" y="556"/>
                    <a:pt x="154" y="558"/>
                  </a:cubicBezTo>
                  <a:cubicBezTo>
                    <a:pt x="162" y="549"/>
                    <a:pt x="170" y="540"/>
                    <a:pt x="178" y="532"/>
                  </a:cubicBezTo>
                  <a:cubicBezTo>
                    <a:pt x="210" y="498"/>
                    <a:pt x="244" y="465"/>
                    <a:pt x="277" y="433"/>
                  </a:cubicBezTo>
                  <a:close/>
                  <a:moveTo>
                    <a:pt x="183" y="523"/>
                  </a:moveTo>
                  <a:cubicBezTo>
                    <a:pt x="172" y="534"/>
                    <a:pt x="161" y="545"/>
                    <a:pt x="150" y="556"/>
                  </a:cubicBezTo>
                  <a:cubicBezTo>
                    <a:pt x="141" y="566"/>
                    <a:pt x="132" y="577"/>
                    <a:pt x="122" y="587"/>
                  </a:cubicBezTo>
                  <a:cubicBezTo>
                    <a:pt x="118" y="592"/>
                    <a:pt x="87" y="622"/>
                    <a:pt x="114" y="591"/>
                  </a:cubicBezTo>
                  <a:cubicBezTo>
                    <a:pt x="135" y="567"/>
                    <a:pt x="159" y="545"/>
                    <a:pt x="183" y="523"/>
                  </a:cubicBezTo>
                  <a:close/>
                  <a:moveTo>
                    <a:pt x="142" y="557"/>
                  </a:moveTo>
                  <a:cubicBezTo>
                    <a:pt x="143" y="556"/>
                    <a:pt x="144" y="556"/>
                    <a:pt x="145" y="555"/>
                  </a:cubicBezTo>
                  <a:cubicBezTo>
                    <a:pt x="126" y="574"/>
                    <a:pt x="108" y="593"/>
                    <a:pt x="91" y="614"/>
                  </a:cubicBezTo>
                  <a:cubicBezTo>
                    <a:pt x="91" y="611"/>
                    <a:pt x="93" y="607"/>
                    <a:pt x="95" y="603"/>
                  </a:cubicBezTo>
                  <a:cubicBezTo>
                    <a:pt x="100" y="597"/>
                    <a:pt x="105" y="591"/>
                    <a:pt x="110" y="585"/>
                  </a:cubicBezTo>
                  <a:cubicBezTo>
                    <a:pt x="123" y="573"/>
                    <a:pt x="137" y="561"/>
                    <a:pt x="142" y="557"/>
                  </a:cubicBezTo>
                  <a:close/>
                  <a:moveTo>
                    <a:pt x="96" y="622"/>
                  </a:moveTo>
                  <a:cubicBezTo>
                    <a:pt x="91" y="627"/>
                    <a:pt x="82" y="637"/>
                    <a:pt x="80" y="639"/>
                  </a:cubicBezTo>
                  <a:cubicBezTo>
                    <a:pt x="84" y="634"/>
                    <a:pt x="88" y="628"/>
                    <a:pt x="92" y="622"/>
                  </a:cubicBezTo>
                  <a:cubicBezTo>
                    <a:pt x="92" y="623"/>
                    <a:pt x="92" y="623"/>
                    <a:pt x="92" y="623"/>
                  </a:cubicBezTo>
                  <a:cubicBezTo>
                    <a:pt x="93" y="624"/>
                    <a:pt x="94" y="623"/>
                    <a:pt x="93" y="622"/>
                  </a:cubicBezTo>
                  <a:cubicBezTo>
                    <a:pt x="93" y="621"/>
                    <a:pt x="93" y="621"/>
                    <a:pt x="93" y="621"/>
                  </a:cubicBezTo>
                  <a:cubicBezTo>
                    <a:pt x="93" y="620"/>
                    <a:pt x="93" y="620"/>
                    <a:pt x="94" y="619"/>
                  </a:cubicBezTo>
                  <a:cubicBezTo>
                    <a:pt x="95" y="620"/>
                    <a:pt x="95" y="620"/>
                    <a:pt x="96" y="620"/>
                  </a:cubicBezTo>
                  <a:cubicBezTo>
                    <a:pt x="96" y="620"/>
                    <a:pt x="96" y="620"/>
                    <a:pt x="96" y="620"/>
                  </a:cubicBezTo>
                  <a:cubicBezTo>
                    <a:pt x="96" y="621"/>
                    <a:pt x="96" y="622"/>
                    <a:pt x="96" y="622"/>
                  </a:cubicBezTo>
                  <a:close/>
                  <a:moveTo>
                    <a:pt x="250" y="426"/>
                  </a:moveTo>
                  <a:cubicBezTo>
                    <a:pt x="224" y="455"/>
                    <a:pt x="197" y="483"/>
                    <a:pt x="171" y="511"/>
                  </a:cubicBezTo>
                  <a:cubicBezTo>
                    <a:pt x="195" y="480"/>
                    <a:pt x="220" y="449"/>
                    <a:pt x="246" y="419"/>
                  </a:cubicBezTo>
                  <a:cubicBezTo>
                    <a:pt x="264" y="401"/>
                    <a:pt x="282" y="383"/>
                    <a:pt x="301" y="365"/>
                  </a:cubicBezTo>
                  <a:cubicBezTo>
                    <a:pt x="284" y="386"/>
                    <a:pt x="268" y="406"/>
                    <a:pt x="250" y="426"/>
                  </a:cubicBezTo>
                  <a:close/>
                  <a:moveTo>
                    <a:pt x="393" y="254"/>
                  </a:moveTo>
                  <a:cubicBezTo>
                    <a:pt x="389" y="259"/>
                    <a:pt x="385" y="264"/>
                    <a:pt x="381" y="269"/>
                  </a:cubicBezTo>
                  <a:cubicBezTo>
                    <a:pt x="374" y="276"/>
                    <a:pt x="367" y="284"/>
                    <a:pt x="360" y="292"/>
                  </a:cubicBezTo>
                  <a:cubicBezTo>
                    <a:pt x="341" y="311"/>
                    <a:pt x="323" y="332"/>
                    <a:pt x="305" y="351"/>
                  </a:cubicBezTo>
                  <a:cubicBezTo>
                    <a:pt x="286" y="371"/>
                    <a:pt x="267" y="392"/>
                    <a:pt x="249" y="412"/>
                  </a:cubicBezTo>
                  <a:cubicBezTo>
                    <a:pt x="246" y="415"/>
                    <a:pt x="244" y="418"/>
                    <a:pt x="241" y="420"/>
                  </a:cubicBezTo>
                  <a:cubicBezTo>
                    <a:pt x="256" y="401"/>
                    <a:pt x="271" y="382"/>
                    <a:pt x="286" y="363"/>
                  </a:cubicBezTo>
                  <a:cubicBezTo>
                    <a:pt x="315" y="331"/>
                    <a:pt x="344" y="299"/>
                    <a:pt x="372" y="267"/>
                  </a:cubicBezTo>
                  <a:cubicBezTo>
                    <a:pt x="386" y="253"/>
                    <a:pt x="411" y="231"/>
                    <a:pt x="393" y="254"/>
                  </a:cubicBezTo>
                  <a:close/>
                  <a:moveTo>
                    <a:pt x="379" y="252"/>
                  </a:moveTo>
                  <a:cubicBezTo>
                    <a:pt x="410" y="224"/>
                    <a:pt x="375" y="259"/>
                    <a:pt x="367" y="268"/>
                  </a:cubicBezTo>
                  <a:cubicBezTo>
                    <a:pt x="332" y="302"/>
                    <a:pt x="300" y="340"/>
                    <a:pt x="268" y="378"/>
                  </a:cubicBezTo>
                  <a:cubicBezTo>
                    <a:pt x="241" y="409"/>
                    <a:pt x="213" y="439"/>
                    <a:pt x="185" y="470"/>
                  </a:cubicBezTo>
                  <a:cubicBezTo>
                    <a:pt x="155" y="505"/>
                    <a:pt x="124" y="539"/>
                    <a:pt x="94" y="575"/>
                  </a:cubicBezTo>
                  <a:cubicBezTo>
                    <a:pt x="83" y="588"/>
                    <a:pt x="71" y="600"/>
                    <a:pt x="59" y="612"/>
                  </a:cubicBezTo>
                  <a:cubicBezTo>
                    <a:pt x="64" y="606"/>
                    <a:pt x="68" y="600"/>
                    <a:pt x="72" y="595"/>
                  </a:cubicBezTo>
                  <a:cubicBezTo>
                    <a:pt x="72" y="595"/>
                    <a:pt x="74" y="595"/>
                    <a:pt x="74" y="594"/>
                  </a:cubicBezTo>
                  <a:cubicBezTo>
                    <a:pt x="86" y="577"/>
                    <a:pt x="98" y="560"/>
                    <a:pt x="111" y="543"/>
                  </a:cubicBezTo>
                  <a:cubicBezTo>
                    <a:pt x="133" y="517"/>
                    <a:pt x="155" y="492"/>
                    <a:pt x="177" y="467"/>
                  </a:cubicBezTo>
                  <a:cubicBezTo>
                    <a:pt x="225" y="412"/>
                    <a:pt x="273" y="357"/>
                    <a:pt x="323" y="304"/>
                  </a:cubicBezTo>
                  <a:cubicBezTo>
                    <a:pt x="325" y="302"/>
                    <a:pt x="327" y="300"/>
                    <a:pt x="329" y="299"/>
                  </a:cubicBezTo>
                  <a:cubicBezTo>
                    <a:pt x="346" y="283"/>
                    <a:pt x="362" y="268"/>
                    <a:pt x="379" y="252"/>
                  </a:cubicBezTo>
                  <a:close/>
                  <a:moveTo>
                    <a:pt x="371" y="223"/>
                  </a:moveTo>
                  <a:cubicBezTo>
                    <a:pt x="369" y="226"/>
                    <a:pt x="366" y="230"/>
                    <a:pt x="364" y="233"/>
                  </a:cubicBezTo>
                  <a:cubicBezTo>
                    <a:pt x="363" y="235"/>
                    <a:pt x="365" y="236"/>
                    <a:pt x="366" y="235"/>
                  </a:cubicBezTo>
                  <a:cubicBezTo>
                    <a:pt x="374" y="231"/>
                    <a:pt x="371" y="237"/>
                    <a:pt x="365" y="246"/>
                  </a:cubicBezTo>
                  <a:cubicBezTo>
                    <a:pt x="359" y="231"/>
                    <a:pt x="363" y="225"/>
                    <a:pt x="371" y="223"/>
                  </a:cubicBezTo>
                  <a:close/>
                  <a:moveTo>
                    <a:pt x="194" y="429"/>
                  </a:moveTo>
                  <a:cubicBezTo>
                    <a:pt x="245" y="367"/>
                    <a:pt x="307" y="313"/>
                    <a:pt x="355" y="249"/>
                  </a:cubicBezTo>
                  <a:cubicBezTo>
                    <a:pt x="356" y="248"/>
                    <a:pt x="354" y="246"/>
                    <a:pt x="353" y="247"/>
                  </a:cubicBezTo>
                  <a:cubicBezTo>
                    <a:pt x="344" y="253"/>
                    <a:pt x="329" y="268"/>
                    <a:pt x="345" y="244"/>
                  </a:cubicBezTo>
                  <a:cubicBezTo>
                    <a:pt x="345" y="244"/>
                    <a:pt x="345" y="243"/>
                    <a:pt x="345" y="243"/>
                  </a:cubicBezTo>
                  <a:cubicBezTo>
                    <a:pt x="350" y="243"/>
                    <a:pt x="356" y="245"/>
                    <a:pt x="362" y="249"/>
                  </a:cubicBezTo>
                  <a:cubicBezTo>
                    <a:pt x="362" y="249"/>
                    <a:pt x="362" y="249"/>
                    <a:pt x="362" y="249"/>
                  </a:cubicBezTo>
                  <a:cubicBezTo>
                    <a:pt x="354" y="259"/>
                    <a:pt x="343" y="272"/>
                    <a:pt x="341" y="274"/>
                  </a:cubicBezTo>
                  <a:cubicBezTo>
                    <a:pt x="326" y="290"/>
                    <a:pt x="311" y="306"/>
                    <a:pt x="296" y="322"/>
                  </a:cubicBezTo>
                  <a:cubicBezTo>
                    <a:pt x="279" y="340"/>
                    <a:pt x="262" y="359"/>
                    <a:pt x="246" y="379"/>
                  </a:cubicBezTo>
                  <a:cubicBezTo>
                    <a:pt x="238" y="388"/>
                    <a:pt x="229" y="397"/>
                    <a:pt x="221" y="407"/>
                  </a:cubicBezTo>
                  <a:cubicBezTo>
                    <a:pt x="211" y="418"/>
                    <a:pt x="201" y="430"/>
                    <a:pt x="191" y="442"/>
                  </a:cubicBezTo>
                  <a:cubicBezTo>
                    <a:pt x="169" y="466"/>
                    <a:pt x="147" y="490"/>
                    <a:pt x="124" y="515"/>
                  </a:cubicBezTo>
                  <a:cubicBezTo>
                    <a:pt x="147" y="486"/>
                    <a:pt x="170" y="457"/>
                    <a:pt x="194" y="429"/>
                  </a:cubicBezTo>
                  <a:close/>
                  <a:moveTo>
                    <a:pt x="69" y="584"/>
                  </a:moveTo>
                  <a:cubicBezTo>
                    <a:pt x="69" y="583"/>
                    <a:pt x="70" y="583"/>
                    <a:pt x="71" y="582"/>
                  </a:cubicBezTo>
                  <a:cubicBezTo>
                    <a:pt x="91" y="557"/>
                    <a:pt x="113" y="532"/>
                    <a:pt x="135" y="508"/>
                  </a:cubicBezTo>
                  <a:cubicBezTo>
                    <a:pt x="123" y="522"/>
                    <a:pt x="111" y="535"/>
                    <a:pt x="100" y="550"/>
                  </a:cubicBezTo>
                  <a:cubicBezTo>
                    <a:pt x="79" y="577"/>
                    <a:pt x="61" y="616"/>
                    <a:pt x="31" y="635"/>
                  </a:cubicBezTo>
                  <a:cubicBezTo>
                    <a:pt x="43" y="618"/>
                    <a:pt x="56" y="601"/>
                    <a:pt x="69" y="584"/>
                  </a:cubicBezTo>
                  <a:close/>
                  <a:moveTo>
                    <a:pt x="26" y="636"/>
                  </a:moveTo>
                  <a:cubicBezTo>
                    <a:pt x="31" y="631"/>
                    <a:pt x="35" y="625"/>
                    <a:pt x="40" y="619"/>
                  </a:cubicBezTo>
                  <a:cubicBezTo>
                    <a:pt x="36" y="625"/>
                    <a:pt x="32" y="631"/>
                    <a:pt x="28" y="637"/>
                  </a:cubicBezTo>
                  <a:cubicBezTo>
                    <a:pt x="28" y="637"/>
                    <a:pt x="28" y="638"/>
                    <a:pt x="28" y="638"/>
                  </a:cubicBezTo>
                  <a:cubicBezTo>
                    <a:pt x="27" y="638"/>
                    <a:pt x="27" y="638"/>
                    <a:pt x="26" y="638"/>
                  </a:cubicBezTo>
                  <a:cubicBezTo>
                    <a:pt x="26" y="638"/>
                    <a:pt x="26" y="637"/>
                    <a:pt x="26" y="636"/>
                  </a:cubicBezTo>
                  <a:close/>
                  <a:moveTo>
                    <a:pt x="37" y="661"/>
                  </a:moveTo>
                  <a:cubicBezTo>
                    <a:pt x="40" y="656"/>
                    <a:pt x="44" y="652"/>
                    <a:pt x="47" y="647"/>
                  </a:cubicBezTo>
                  <a:cubicBezTo>
                    <a:pt x="47" y="647"/>
                    <a:pt x="47" y="648"/>
                    <a:pt x="47" y="648"/>
                  </a:cubicBezTo>
                  <a:cubicBezTo>
                    <a:pt x="45" y="655"/>
                    <a:pt x="35" y="674"/>
                    <a:pt x="29" y="656"/>
                  </a:cubicBezTo>
                  <a:cubicBezTo>
                    <a:pt x="28" y="651"/>
                    <a:pt x="28" y="645"/>
                    <a:pt x="27" y="640"/>
                  </a:cubicBezTo>
                  <a:cubicBezTo>
                    <a:pt x="34" y="637"/>
                    <a:pt x="40" y="632"/>
                    <a:pt x="46" y="626"/>
                  </a:cubicBezTo>
                  <a:cubicBezTo>
                    <a:pt x="40" y="633"/>
                    <a:pt x="34" y="641"/>
                    <a:pt x="29" y="650"/>
                  </a:cubicBezTo>
                  <a:cubicBezTo>
                    <a:pt x="28" y="651"/>
                    <a:pt x="30" y="652"/>
                    <a:pt x="31" y="651"/>
                  </a:cubicBezTo>
                  <a:cubicBezTo>
                    <a:pt x="56" y="614"/>
                    <a:pt x="90" y="584"/>
                    <a:pt x="119" y="551"/>
                  </a:cubicBezTo>
                  <a:cubicBezTo>
                    <a:pt x="149" y="516"/>
                    <a:pt x="180" y="481"/>
                    <a:pt x="211" y="446"/>
                  </a:cubicBezTo>
                  <a:cubicBezTo>
                    <a:pt x="220" y="436"/>
                    <a:pt x="230" y="425"/>
                    <a:pt x="239" y="415"/>
                  </a:cubicBezTo>
                  <a:cubicBezTo>
                    <a:pt x="228" y="429"/>
                    <a:pt x="216" y="444"/>
                    <a:pt x="204" y="459"/>
                  </a:cubicBezTo>
                  <a:cubicBezTo>
                    <a:pt x="204" y="460"/>
                    <a:pt x="204" y="460"/>
                    <a:pt x="203" y="460"/>
                  </a:cubicBezTo>
                  <a:cubicBezTo>
                    <a:pt x="170" y="495"/>
                    <a:pt x="138" y="531"/>
                    <a:pt x="106" y="567"/>
                  </a:cubicBezTo>
                  <a:cubicBezTo>
                    <a:pt x="81" y="594"/>
                    <a:pt x="50" y="621"/>
                    <a:pt x="33" y="653"/>
                  </a:cubicBezTo>
                  <a:cubicBezTo>
                    <a:pt x="32" y="654"/>
                    <a:pt x="33" y="654"/>
                    <a:pt x="34" y="654"/>
                  </a:cubicBezTo>
                  <a:cubicBezTo>
                    <a:pt x="34" y="652"/>
                    <a:pt x="36" y="651"/>
                    <a:pt x="36" y="649"/>
                  </a:cubicBezTo>
                  <a:cubicBezTo>
                    <a:pt x="35" y="652"/>
                    <a:pt x="33" y="655"/>
                    <a:pt x="31" y="659"/>
                  </a:cubicBezTo>
                  <a:cubicBezTo>
                    <a:pt x="31" y="659"/>
                    <a:pt x="32" y="660"/>
                    <a:pt x="32" y="659"/>
                  </a:cubicBezTo>
                  <a:cubicBezTo>
                    <a:pt x="38" y="649"/>
                    <a:pt x="45" y="640"/>
                    <a:pt x="53" y="631"/>
                  </a:cubicBezTo>
                  <a:cubicBezTo>
                    <a:pt x="48" y="641"/>
                    <a:pt x="40" y="649"/>
                    <a:pt x="35" y="660"/>
                  </a:cubicBezTo>
                  <a:cubicBezTo>
                    <a:pt x="35" y="661"/>
                    <a:pt x="36" y="661"/>
                    <a:pt x="37" y="661"/>
                  </a:cubicBezTo>
                  <a:close/>
                  <a:moveTo>
                    <a:pt x="76" y="641"/>
                  </a:moveTo>
                  <a:cubicBezTo>
                    <a:pt x="70" y="635"/>
                    <a:pt x="61" y="630"/>
                    <a:pt x="55" y="633"/>
                  </a:cubicBezTo>
                  <a:cubicBezTo>
                    <a:pt x="56" y="630"/>
                    <a:pt x="58" y="626"/>
                    <a:pt x="59" y="623"/>
                  </a:cubicBezTo>
                  <a:cubicBezTo>
                    <a:pt x="59" y="621"/>
                    <a:pt x="57" y="621"/>
                    <a:pt x="56" y="622"/>
                  </a:cubicBezTo>
                  <a:cubicBezTo>
                    <a:pt x="51" y="631"/>
                    <a:pt x="43" y="639"/>
                    <a:pt x="37" y="649"/>
                  </a:cubicBezTo>
                  <a:cubicBezTo>
                    <a:pt x="61" y="610"/>
                    <a:pt x="102" y="574"/>
                    <a:pt x="133" y="541"/>
                  </a:cubicBezTo>
                  <a:cubicBezTo>
                    <a:pt x="147" y="526"/>
                    <a:pt x="161" y="511"/>
                    <a:pt x="174" y="496"/>
                  </a:cubicBezTo>
                  <a:cubicBezTo>
                    <a:pt x="167" y="506"/>
                    <a:pt x="159" y="515"/>
                    <a:pt x="151" y="524"/>
                  </a:cubicBezTo>
                  <a:cubicBezTo>
                    <a:pt x="140" y="537"/>
                    <a:pt x="129" y="550"/>
                    <a:pt x="119" y="564"/>
                  </a:cubicBezTo>
                  <a:cubicBezTo>
                    <a:pt x="98" y="584"/>
                    <a:pt x="76" y="605"/>
                    <a:pt x="65" y="628"/>
                  </a:cubicBezTo>
                  <a:cubicBezTo>
                    <a:pt x="64" y="630"/>
                    <a:pt x="66" y="631"/>
                    <a:pt x="67" y="630"/>
                  </a:cubicBezTo>
                  <a:cubicBezTo>
                    <a:pt x="72" y="625"/>
                    <a:pt x="77" y="620"/>
                    <a:pt x="82" y="614"/>
                  </a:cubicBezTo>
                  <a:cubicBezTo>
                    <a:pt x="78" y="621"/>
                    <a:pt x="73" y="627"/>
                    <a:pt x="69" y="634"/>
                  </a:cubicBezTo>
                  <a:cubicBezTo>
                    <a:pt x="68" y="635"/>
                    <a:pt x="71" y="637"/>
                    <a:pt x="72" y="635"/>
                  </a:cubicBezTo>
                  <a:cubicBezTo>
                    <a:pt x="77" y="627"/>
                    <a:pt x="83" y="619"/>
                    <a:pt x="89" y="611"/>
                  </a:cubicBezTo>
                  <a:cubicBezTo>
                    <a:pt x="89" y="613"/>
                    <a:pt x="89" y="616"/>
                    <a:pt x="89" y="618"/>
                  </a:cubicBezTo>
                  <a:cubicBezTo>
                    <a:pt x="85" y="623"/>
                    <a:pt x="80" y="629"/>
                    <a:pt x="76" y="635"/>
                  </a:cubicBezTo>
                  <a:cubicBezTo>
                    <a:pt x="75" y="637"/>
                    <a:pt x="78" y="638"/>
                    <a:pt x="79" y="636"/>
                  </a:cubicBezTo>
                  <a:cubicBezTo>
                    <a:pt x="79" y="636"/>
                    <a:pt x="80" y="635"/>
                    <a:pt x="80" y="634"/>
                  </a:cubicBezTo>
                  <a:cubicBezTo>
                    <a:pt x="79" y="637"/>
                    <a:pt x="77" y="639"/>
                    <a:pt x="76" y="641"/>
                  </a:cubicBezTo>
                  <a:close/>
                  <a:moveTo>
                    <a:pt x="78" y="644"/>
                  </a:moveTo>
                  <a:cubicBezTo>
                    <a:pt x="84" y="639"/>
                    <a:pt x="90" y="633"/>
                    <a:pt x="96" y="627"/>
                  </a:cubicBezTo>
                  <a:cubicBezTo>
                    <a:pt x="92" y="631"/>
                    <a:pt x="85" y="640"/>
                    <a:pt x="82" y="647"/>
                  </a:cubicBezTo>
                  <a:cubicBezTo>
                    <a:pt x="81" y="648"/>
                    <a:pt x="82" y="650"/>
                    <a:pt x="84" y="649"/>
                  </a:cubicBezTo>
                  <a:cubicBezTo>
                    <a:pt x="87" y="647"/>
                    <a:pt x="89" y="645"/>
                    <a:pt x="92" y="643"/>
                  </a:cubicBezTo>
                  <a:cubicBezTo>
                    <a:pt x="93" y="642"/>
                    <a:pt x="95" y="640"/>
                    <a:pt x="96" y="639"/>
                  </a:cubicBezTo>
                  <a:cubicBezTo>
                    <a:pt x="91" y="646"/>
                    <a:pt x="86" y="652"/>
                    <a:pt x="83" y="660"/>
                  </a:cubicBezTo>
                  <a:cubicBezTo>
                    <a:pt x="82" y="662"/>
                    <a:pt x="84" y="663"/>
                    <a:pt x="85" y="662"/>
                  </a:cubicBezTo>
                  <a:cubicBezTo>
                    <a:pt x="89" y="659"/>
                    <a:pt x="92" y="656"/>
                    <a:pt x="96" y="653"/>
                  </a:cubicBezTo>
                  <a:cubicBezTo>
                    <a:pt x="90" y="660"/>
                    <a:pt x="85" y="668"/>
                    <a:pt x="79" y="676"/>
                  </a:cubicBezTo>
                  <a:cubicBezTo>
                    <a:pt x="80" y="673"/>
                    <a:pt x="80" y="670"/>
                    <a:pt x="81" y="667"/>
                  </a:cubicBezTo>
                  <a:cubicBezTo>
                    <a:pt x="82" y="662"/>
                    <a:pt x="83" y="656"/>
                    <a:pt x="82" y="651"/>
                  </a:cubicBezTo>
                  <a:cubicBezTo>
                    <a:pt x="81" y="649"/>
                    <a:pt x="80" y="646"/>
                    <a:pt x="78" y="644"/>
                  </a:cubicBezTo>
                  <a:close/>
                  <a:moveTo>
                    <a:pt x="97" y="627"/>
                  </a:moveTo>
                  <a:cubicBezTo>
                    <a:pt x="98" y="628"/>
                    <a:pt x="99" y="630"/>
                    <a:pt x="100" y="631"/>
                  </a:cubicBezTo>
                  <a:cubicBezTo>
                    <a:pt x="95" y="635"/>
                    <a:pt x="89" y="639"/>
                    <a:pt x="86" y="644"/>
                  </a:cubicBezTo>
                  <a:cubicBezTo>
                    <a:pt x="90" y="638"/>
                    <a:pt x="94" y="632"/>
                    <a:pt x="97" y="627"/>
                  </a:cubicBezTo>
                  <a:close/>
                  <a:moveTo>
                    <a:pt x="79" y="682"/>
                  </a:moveTo>
                  <a:cubicBezTo>
                    <a:pt x="79" y="682"/>
                    <a:pt x="79" y="682"/>
                    <a:pt x="79" y="682"/>
                  </a:cubicBezTo>
                  <a:cubicBezTo>
                    <a:pt x="89" y="671"/>
                    <a:pt x="99" y="660"/>
                    <a:pt x="109" y="649"/>
                  </a:cubicBezTo>
                  <a:cubicBezTo>
                    <a:pt x="99" y="659"/>
                    <a:pt x="90" y="674"/>
                    <a:pt x="82" y="687"/>
                  </a:cubicBezTo>
                  <a:cubicBezTo>
                    <a:pt x="81" y="685"/>
                    <a:pt x="80" y="684"/>
                    <a:pt x="79" y="682"/>
                  </a:cubicBezTo>
                  <a:close/>
                  <a:moveTo>
                    <a:pt x="96" y="687"/>
                  </a:moveTo>
                  <a:cubicBezTo>
                    <a:pt x="92" y="693"/>
                    <a:pt x="88" y="694"/>
                    <a:pt x="84" y="689"/>
                  </a:cubicBezTo>
                  <a:cubicBezTo>
                    <a:pt x="93" y="682"/>
                    <a:pt x="100" y="672"/>
                    <a:pt x="107" y="663"/>
                  </a:cubicBezTo>
                  <a:cubicBezTo>
                    <a:pt x="109" y="661"/>
                    <a:pt x="118" y="650"/>
                    <a:pt x="110" y="660"/>
                  </a:cubicBezTo>
                  <a:cubicBezTo>
                    <a:pt x="106" y="666"/>
                    <a:pt x="102" y="671"/>
                    <a:pt x="99" y="677"/>
                  </a:cubicBezTo>
                  <a:cubicBezTo>
                    <a:pt x="98" y="678"/>
                    <a:pt x="99" y="679"/>
                    <a:pt x="100" y="678"/>
                  </a:cubicBezTo>
                  <a:cubicBezTo>
                    <a:pt x="101" y="678"/>
                    <a:pt x="102" y="677"/>
                    <a:pt x="103" y="676"/>
                  </a:cubicBezTo>
                  <a:cubicBezTo>
                    <a:pt x="100" y="680"/>
                    <a:pt x="98" y="684"/>
                    <a:pt x="96" y="687"/>
                  </a:cubicBezTo>
                  <a:close/>
                  <a:moveTo>
                    <a:pt x="114" y="670"/>
                  </a:moveTo>
                  <a:cubicBezTo>
                    <a:pt x="114" y="670"/>
                    <a:pt x="114" y="671"/>
                    <a:pt x="114" y="671"/>
                  </a:cubicBezTo>
                  <a:cubicBezTo>
                    <a:pt x="114" y="671"/>
                    <a:pt x="114" y="672"/>
                    <a:pt x="114" y="672"/>
                  </a:cubicBezTo>
                  <a:cubicBezTo>
                    <a:pt x="112" y="671"/>
                    <a:pt x="111" y="672"/>
                    <a:pt x="109" y="672"/>
                  </a:cubicBezTo>
                  <a:cubicBezTo>
                    <a:pt x="108" y="672"/>
                    <a:pt x="107" y="672"/>
                    <a:pt x="107" y="673"/>
                  </a:cubicBezTo>
                  <a:cubicBezTo>
                    <a:pt x="110" y="670"/>
                    <a:pt x="112" y="668"/>
                    <a:pt x="115" y="665"/>
                  </a:cubicBezTo>
                  <a:cubicBezTo>
                    <a:pt x="125" y="656"/>
                    <a:pt x="116" y="668"/>
                    <a:pt x="115" y="670"/>
                  </a:cubicBezTo>
                  <a:cubicBezTo>
                    <a:pt x="115" y="669"/>
                    <a:pt x="115" y="669"/>
                    <a:pt x="114" y="670"/>
                  </a:cubicBezTo>
                  <a:close/>
                  <a:moveTo>
                    <a:pt x="119" y="673"/>
                  </a:moveTo>
                  <a:cubicBezTo>
                    <a:pt x="118" y="672"/>
                    <a:pt x="117" y="672"/>
                    <a:pt x="115" y="672"/>
                  </a:cubicBezTo>
                  <a:cubicBezTo>
                    <a:pt x="118" y="671"/>
                    <a:pt x="120" y="667"/>
                    <a:pt x="122" y="664"/>
                  </a:cubicBezTo>
                  <a:cubicBezTo>
                    <a:pt x="123" y="669"/>
                    <a:pt x="123" y="675"/>
                    <a:pt x="119" y="673"/>
                  </a:cubicBezTo>
                  <a:close/>
                  <a:moveTo>
                    <a:pt x="118" y="654"/>
                  </a:moveTo>
                  <a:cubicBezTo>
                    <a:pt x="119" y="655"/>
                    <a:pt x="120" y="657"/>
                    <a:pt x="120" y="659"/>
                  </a:cubicBezTo>
                  <a:cubicBezTo>
                    <a:pt x="114" y="664"/>
                    <a:pt x="108" y="669"/>
                    <a:pt x="103" y="674"/>
                  </a:cubicBezTo>
                  <a:cubicBezTo>
                    <a:pt x="108" y="669"/>
                    <a:pt x="113" y="661"/>
                    <a:pt x="117" y="654"/>
                  </a:cubicBezTo>
                  <a:cubicBezTo>
                    <a:pt x="118" y="654"/>
                    <a:pt x="118" y="654"/>
                    <a:pt x="118" y="654"/>
                  </a:cubicBezTo>
                  <a:close/>
                  <a:moveTo>
                    <a:pt x="116" y="652"/>
                  </a:moveTo>
                  <a:cubicBezTo>
                    <a:pt x="105" y="661"/>
                    <a:pt x="97" y="672"/>
                    <a:pt x="88" y="682"/>
                  </a:cubicBezTo>
                  <a:cubicBezTo>
                    <a:pt x="90" y="679"/>
                    <a:pt x="93" y="675"/>
                    <a:pt x="96" y="671"/>
                  </a:cubicBezTo>
                  <a:cubicBezTo>
                    <a:pt x="101" y="663"/>
                    <a:pt x="106" y="655"/>
                    <a:pt x="112" y="647"/>
                  </a:cubicBezTo>
                  <a:cubicBezTo>
                    <a:pt x="113" y="648"/>
                    <a:pt x="115" y="650"/>
                    <a:pt x="116" y="652"/>
                  </a:cubicBezTo>
                  <a:close/>
                  <a:moveTo>
                    <a:pt x="110" y="644"/>
                  </a:moveTo>
                  <a:cubicBezTo>
                    <a:pt x="103" y="651"/>
                    <a:pt x="96" y="658"/>
                    <a:pt x="90" y="666"/>
                  </a:cubicBezTo>
                  <a:cubicBezTo>
                    <a:pt x="90" y="665"/>
                    <a:pt x="91" y="664"/>
                    <a:pt x="92" y="663"/>
                  </a:cubicBezTo>
                  <a:cubicBezTo>
                    <a:pt x="97" y="656"/>
                    <a:pt x="102" y="649"/>
                    <a:pt x="108" y="642"/>
                  </a:cubicBezTo>
                  <a:cubicBezTo>
                    <a:pt x="108" y="643"/>
                    <a:pt x="109" y="644"/>
                    <a:pt x="110" y="644"/>
                  </a:cubicBezTo>
                  <a:close/>
                  <a:moveTo>
                    <a:pt x="106" y="639"/>
                  </a:moveTo>
                  <a:cubicBezTo>
                    <a:pt x="100" y="645"/>
                    <a:pt x="90" y="651"/>
                    <a:pt x="87" y="657"/>
                  </a:cubicBezTo>
                  <a:cubicBezTo>
                    <a:pt x="91" y="649"/>
                    <a:pt x="97" y="642"/>
                    <a:pt x="102" y="635"/>
                  </a:cubicBezTo>
                  <a:cubicBezTo>
                    <a:pt x="103" y="636"/>
                    <a:pt x="104" y="638"/>
                    <a:pt x="106" y="639"/>
                  </a:cubicBezTo>
                  <a:close/>
                  <a:moveTo>
                    <a:pt x="105" y="622"/>
                  </a:moveTo>
                  <a:cubicBezTo>
                    <a:pt x="102" y="620"/>
                    <a:pt x="99" y="618"/>
                    <a:pt x="95" y="618"/>
                  </a:cubicBezTo>
                  <a:cubicBezTo>
                    <a:pt x="96" y="616"/>
                    <a:pt x="98" y="614"/>
                    <a:pt x="99" y="612"/>
                  </a:cubicBezTo>
                  <a:cubicBezTo>
                    <a:pt x="108" y="605"/>
                    <a:pt x="117" y="597"/>
                    <a:pt x="125" y="589"/>
                  </a:cubicBezTo>
                  <a:cubicBezTo>
                    <a:pt x="117" y="599"/>
                    <a:pt x="110" y="610"/>
                    <a:pt x="105" y="622"/>
                  </a:cubicBezTo>
                  <a:close/>
                  <a:moveTo>
                    <a:pt x="111" y="626"/>
                  </a:moveTo>
                  <a:cubicBezTo>
                    <a:pt x="125" y="613"/>
                    <a:pt x="136" y="598"/>
                    <a:pt x="147" y="583"/>
                  </a:cubicBezTo>
                  <a:cubicBezTo>
                    <a:pt x="168" y="552"/>
                    <a:pt x="197" y="527"/>
                    <a:pt x="223" y="501"/>
                  </a:cubicBezTo>
                  <a:cubicBezTo>
                    <a:pt x="245" y="478"/>
                    <a:pt x="265" y="454"/>
                    <a:pt x="285" y="429"/>
                  </a:cubicBezTo>
                  <a:cubicBezTo>
                    <a:pt x="300" y="414"/>
                    <a:pt x="315" y="399"/>
                    <a:pt x="330" y="384"/>
                  </a:cubicBezTo>
                  <a:cubicBezTo>
                    <a:pt x="303" y="416"/>
                    <a:pt x="275" y="448"/>
                    <a:pt x="247" y="479"/>
                  </a:cubicBezTo>
                  <a:cubicBezTo>
                    <a:pt x="202" y="529"/>
                    <a:pt x="152" y="574"/>
                    <a:pt x="116" y="632"/>
                  </a:cubicBezTo>
                  <a:cubicBezTo>
                    <a:pt x="114" y="630"/>
                    <a:pt x="113" y="628"/>
                    <a:pt x="111" y="626"/>
                  </a:cubicBezTo>
                  <a:close/>
                  <a:moveTo>
                    <a:pt x="165" y="570"/>
                  </a:moveTo>
                  <a:cubicBezTo>
                    <a:pt x="202" y="527"/>
                    <a:pt x="243" y="488"/>
                    <a:pt x="280" y="446"/>
                  </a:cubicBezTo>
                  <a:cubicBezTo>
                    <a:pt x="247" y="486"/>
                    <a:pt x="213" y="527"/>
                    <a:pt x="180" y="567"/>
                  </a:cubicBezTo>
                  <a:cubicBezTo>
                    <a:pt x="176" y="571"/>
                    <a:pt x="173" y="574"/>
                    <a:pt x="170" y="578"/>
                  </a:cubicBezTo>
                  <a:cubicBezTo>
                    <a:pt x="161" y="587"/>
                    <a:pt x="152" y="597"/>
                    <a:pt x="143" y="605"/>
                  </a:cubicBezTo>
                  <a:cubicBezTo>
                    <a:pt x="137" y="611"/>
                    <a:pt x="130" y="616"/>
                    <a:pt x="126" y="622"/>
                  </a:cubicBezTo>
                  <a:cubicBezTo>
                    <a:pt x="137" y="603"/>
                    <a:pt x="151" y="587"/>
                    <a:pt x="165" y="570"/>
                  </a:cubicBezTo>
                  <a:close/>
                  <a:moveTo>
                    <a:pt x="119" y="636"/>
                  </a:moveTo>
                  <a:cubicBezTo>
                    <a:pt x="119" y="635"/>
                    <a:pt x="119" y="635"/>
                    <a:pt x="120" y="634"/>
                  </a:cubicBezTo>
                  <a:cubicBezTo>
                    <a:pt x="122" y="632"/>
                    <a:pt x="124" y="630"/>
                    <a:pt x="127" y="628"/>
                  </a:cubicBezTo>
                  <a:cubicBezTo>
                    <a:pt x="126" y="628"/>
                    <a:pt x="125" y="627"/>
                    <a:pt x="125" y="626"/>
                  </a:cubicBezTo>
                  <a:cubicBezTo>
                    <a:pt x="130" y="618"/>
                    <a:pt x="138" y="611"/>
                    <a:pt x="146" y="604"/>
                  </a:cubicBezTo>
                  <a:cubicBezTo>
                    <a:pt x="143" y="608"/>
                    <a:pt x="139" y="611"/>
                    <a:pt x="136" y="615"/>
                  </a:cubicBezTo>
                  <a:cubicBezTo>
                    <a:pt x="134" y="618"/>
                    <a:pt x="133" y="621"/>
                    <a:pt x="132" y="623"/>
                  </a:cubicBezTo>
                  <a:cubicBezTo>
                    <a:pt x="158" y="597"/>
                    <a:pt x="184" y="569"/>
                    <a:pt x="208" y="541"/>
                  </a:cubicBezTo>
                  <a:cubicBezTo>
                    <a:pt x="213" y="536"/>
                    <a:pt x="218" y="531"/>
                    <a:pt x="223" y="525"/>
                  </a:cubicBezTo>
                  <a:cubicBezTo>
                    <a:pt x="239" y="508"/>
                    <a:pt x="255" y="492"/>
                    <a:pt x="271" y="475"/>
                  </a:cubicBezTo>
                  <a:cubicBezTo>
                    <a:pt x="264" y="485"/>
                    <a:pt x="257" y="495"/>
                    <a:pt x="250" y="505"/>
                  </a:cubicBezTo>
                  <a:cubicBezTo>
                    <a:pt x="249" y="506"/>
                    <a:pt x="248" y="508"/>
                    <a:pt x="247" y="509"/>
                  </a:cubicBezTo>
                  <a:cubicBezTo>
                    <a:pt x="235" y="522"/>
                    <a:pt x="223" y="534"/>
                    <a:pt x="211" y="547"/>
                  </a:cubicBezTo>
                  <a:cubicBezTo>
                    <a:pt x="181" y="578"/>
                    <a:pt x="145" y="607"/>
                    <a:pt x="124" y="643"/>
                  </a:cubicBezTo>
                  <a:cubicBezTo>
                    <a:pt x="123" y="642"/>
                    <a:pt x="123" y="641"/>
                    <a:pt x="122" y="641"/>
                  </a:cubicBezTo>
                  <a:cubicBezTo>
                    <a:pt x="121" y="639"/>
                    <a:pt x="120" y="637"/>
                    <a:pt x="119" y="636"/>
                  </a:cubicBezTo>
                  <a:close/>
                  <a:moveTo>
                    <a:pt x="125" y="646"/>
                  </a:moveTo>
                  <a:cubicBezTo>
                    <a:pt x="125" y="646"/>
                    <a:pt x="125" y="646"/>
                    <a:pt x="126" y="646"/>
                  </a:cubicBezTo>
                  <a:cubicBezTo>
                    <a:pt x="137" y="639"/>
                    <a:pt x="147" y="631"/>
                    <a:pt x="157" y="622"/>
                  </a:cubicBezTo>
                  <a:cubicBezTo>
                    <a:pt x="149" y="633"/>
                    <a:pt x="140" y="644"/>
                    <a:pt x="132" y="655"/>
                  </a:cubicBezTo>
                  <a:cubicBezTo>
                    <a:pt x="131" y="656"/>
                    <a:pt x="132" y="658"/>
                    <a:pt x="134" y="657"/>
                  </a:cubicBezTo>
                  <a:cubicBezTo>
                    <a:pt x="228" y="558"/>
                    <a:pt x="311" y="450"/>
                    <a:pt x="403" y="349"/>
                  </a:cubicBezTo>
                  <a:cubicBezTo>
                    <a:pt x="413" y="337"/>
                    <a:pt x="424" y="326"/>
                    <a:pt x="434" y="314"/>
                  </a:cubicBezTo>
                  <a:cubicBezTo>
                    <a:pt x="410" y="344"/>
                    <a:pt x="386" y="373"/>
                    <a:pt x="361" y="402"/>
                  </a:cubicBezTo>
                  <a:cubicBezTo>
                    <a:pt x="319" y="450"/>
                    <a:pt x="280" y="500"/>
                    <a:pt x="239" y="549"/>
                  </a:cubicBezTo>
                  <a:cubicBezTo>
                    <a:pt x="210" y="584"/>
                    <a:pt x="170" y="618"/>
                    <a:pt x="153" y="661"/>
                  </a:cubicBezTo>
                  <a:cubicBezTo>
                    <a:pt x="153" y="662"/>
                    <a:pt x="155" y="663"/>
                    <a:pt x="156" y="662"/>
                  </a:cubicBezTo>
                  <a:cubicBezTo>
                    <a:pt x="231" y="589"/>
                    <a:pt x="293" y="497"/>
                    <a:pt x="359" y="414"/>
                  </a:cubicBezTo>
                  <a:cubicBezTo>
                    <a:pt x="388" y="377"/>
                    <a:pt x="419" y="341"/>
                    <a:pt x="450" y="305"/>
                  </a:cubicBezTo>
                  <a:cubicBezTo>
                    <a:pt x="389" y="377"/>
                    <a:pt x="331" y="453"/>
                    <a:pt x="273" y="528"/>
                  </a:cubicBezTo>
                  <a:cubicBezTo>
                    <a:pt x="250" y="557"/>
                    <a:pt x="227" y="585"/>
                    <a:pt x="205" y="614"/>
                  </a:cubicBezTo>
                  <a:cubicBezTo>
                    <a:pt x="195" y="626"/>
                    <a:pt x="186" y="638"/>
                    <a:pt x="176" y="650"/>
                  </a:cubicBezTo>
                  <a:cubicBezTo>
                    <a:pt x="173" y="655"/>
                    <a:pt x="169" y="659"/>
                    <a:pt x="165" y="664"/>
                  </a:cubicBezTo>
                  <a:cubicBezTo>
                    <a:pt x="165" y="663"/>
                    <a:pt x="165" y="663"/>
                    <a:pt x="164" y="662"/>
                  </a:cubicBezTo>
                  <a:cubicBezTo>
                    <a:pt x="163" y="661"/>
                    <a:pt x="162" y="661"/>
                    <a:pt x="161" y="663"/>
                  </a:cubicBezTo>
                  <a:cubicBezTo>
                    <a:pt x="149" y="696"/>
                    <a:pt x="135" y="664"/>
                    <a:pt x="125" y="646"/>
                  </a:cubicBezTo>
                  <a:close/>
                  <a:moveTo>
                    <a:pt x="340" y="432"/>
                  </a:moveTo>
                  <a:cubicBezTo>
                    <a:pt x="301" y="479"/>
                    <a:pt x="263" y="526"/>
                    <a:pt x="226" y="574"/>
                  </a:cubicBezTo>
                  <a:cubicBezTo>
                    <a:pt x="213" y="591"/>
                    <a:pt x="200" y="608"/>
                    <a:pt x="187" y="625"/>
                  </a:cubicBezTo>
                  <a:cubicBezTo>
                    <a:pt x="179" y="635"/>
                    <a:pt x="139" y="675"/>
                    <a:pt x="179" y="624"/>
                  </a:cubicBezTo>
                  <a:cubicBezTo>
                    <a:pt x="199" y="599"/>
                    <a:pt x="221" y="575"/>
                    <a:pt x="241" y="551"/>
                  </a:cubicBezTo>
                  <a:cubicBezTo>
                    <a:pt x="274" y="511"/>
                    <a:pt x="307" y="471"/>
                    <a:pt x="340" y="432"/>
                  </a:cubicBezTo>
                  <a:close/>
                  <a:moveTo>
                    <a:pt x="167" y="667"/>
                  </a:moveTo>
                  <a:cubicBezTo>
                    <a:pt x="176" y="655"/>
                    <a:pt x="185" y="644"/>
                    <a:pt x="194" y="632"/>
                  </a:cubicBezTo>
                  <a:cubicBezTo>
                    <a:pt x="198" y="628"/>
                    <a:pt x="201" y="625"/>
                    <a:pt x="204" y="621"/>
                  </a:cubicBezTo>
                  <a:cubicBezTo>
                    <a:pt x="239" y="582"/>
                    <a:pt x="274" y="543"/>
                    <a:pt x="308" y="503"/>
                  </a:cubicBezTo>
                  <a:cubicBezTo>
                    <a:pt x="305" y="506"/>
                    <a:pt x="303" y="509"/>
                    <a:pt x="300" y="513"/>
                  </a:cubicBezTo>
                  <a:cubicBezTo>
                    <a:pt x="292" y="523"/>
                    <a:pt x="285" y="533"/>
                    <a:pt x="277" y="544"/>
                  </a:cubicBezTo>
                  <a:cubicBezTo>
                    <a:pt x="286" y="534"/>
                    <a:pt x="295" y="524"/>
                    <a:pt x="303" y="514"/>
                  </a:cubicBezTo>
                  <a:cubicBezTo>
                    <a:pt x="328" y="481"/>
                    <a:pt x="354" y="449"/>
                    <a:pt x="380" y="417"/>
                  </a:cubicBezTo>
                  <a:cubicBezTo>
                    <a:pt x="380" y="417"/>
                    <a:pt x="380" y="416"/>
                    <a:pt x="381" y="416"/>
                  </a:cubicBezTo>
                  <a:cubicBezTo>
                    <a:pt x="401" y="392"/>
                    <a:pt x="421" y="369"/>
                    <a:pt x="442" y="346"/>
                  </a:cubicBezTo>
                  <a:cubicBezTo>
                    <a:pt x="421" y="370"/>
                    <a:pt x="401" y="395"/>
                    <a:pt x="381" y="420"/>
                  </a:cubicBezTo>
                  <a:cubicBezTo>
                    <a:pt x="358" y="447"/>
                    <a:pt x="336" y="474"/>
                    <a:pt x="314" y="502"/>
                  </a:cubicBezTo>
                  <a:cubicBezTo>
                    <a:pt x="337" y="475"/>
                    <a:pt x="361" y="449"/>
                    <a:pt x="383" y="422"/>
                  </a:cubicBezTo>
                  <a:cubicBezTo>
                    <a:pt x="435" y="357"/>
                    <a:pt x="489" y="294"/>
                    <a:pt x="543" y="232"/>
                  </a:cubicBezTo>
                  <a:cubicBezTo>
                    <a:pt x="555" y="219"/>
                    <a:pt x="567" y="205"/>
                    <a:pt x="578" y="192"/>
                  </a:cubicBezTo>
                  <a:cubicBezTo>
                    <a:pt x="588" y="181"/>
                    <a:pt x="629" y="135"/>
                    <a:pt x="587" y="188"/>
                  </a:cubicBezTo>
                  <a:cubicBezTo>
                    <a:pt x="558" y="225"/>
                    <a:pt x="526" y="259"/>
                    <a:pt x="496" y="294"/>
                  </a:cubicBezTo>
                  <a:cubicBezTo>
                    <a:pt x="442" y="358"/>
                    <a:pt x="390" y="423"/>
                    <a:pt x="339" y="488"/>
                  </a:cubicBezTo>
                  <a:cubicBezTo>
                    <a:pt x="289" y="550"/>
                    <a:pt x="235" y="607"/>
                    <a:pt x="194" y="676"/>
                  </a:cubicBezTo>
                  <a:cubicBezTo>
                    <a:pt x="194" y="677"/>
                    <a:pt x="195" y="678"/>
                    <a:pt x="196" y="678"/>
                  </a:cubicBezTo>
                  <a:cubicBezTo>
                    <a:pt x="186" y="692"/>
                    <a:pt x="174" y="676"/>
                    <a:pt x="167" y="667"/>
                  </a:cubicBezTo>
                  <a:close/>
                  <a:moveTo>
                    <a:pt x="452" y="361"/>
                  </a:moveTo>
                  <a:cubicBezTo>
                    <a:pt x="373" y="456"/>
                    <a:pt x="296" y="552"/>
                    <a:pt x="218" y="647"/>
                  </a:cubicBezTo>
                  <a:cubicBezTo>
                    <a:pt x="185" y="687"/>
                    <a:pt x="228" y="630"/>
                    <a:pt x="233" y="621"/>
                  </a:cubicBezTo>
                  <a:cubicBezTo>
                    <a:pt x="253" y="594"/>
                    <a:pt x="275" y="569"/>
                    <a:pt x="297" y="543"/>
                  </a:cubicBezTo>
                  <a:cubicBezTo>
                    <a:pt x="334" y="499"/>
                    <a:pt x="370" y="453"/>
                    <a:pt x="406" y="408"/>
                  </a:cubicBezTo>
                  <a:cubicBezTo>
                    <a:pt x="443" y="360"/>
                    <a:pt x="483" y="314"/>
                    <a:pt x="522" y="268"/>
                  </a:cubicBezTo>
                  <a:cubicBezTo>
                    <a:pt x="554" y="231"/>
                    <a:pt x="590" y="195"/>
                    <a:pt x="614" y="153"/>
                  </a:cubicBezTo>
                  <a:cubicBezTo>
                    <a:pt x="615" y="151"/>
                    <a:pt x="613" y="150"/>
                    <a:pt x="612" y="151"/>
                  </a:cubicBezTo>
                  <a:cubicBezTo>
                    <a:pt x="591" y="174"/>
                    <a:pt x="570" y="197"/>
                    <a:pt x="549" y="220"/>
                  </a:cubicBezTo>
                  <a:cubicBezTo>
                    <a:pt x="569" y="196"/>
                    <a:pt x="588" y="172"/>
                    <a:pt x="607" y="147"/>
                  </a:cubicBezTo>
                  <a:cubicBezTo>
                    <a:pt x="608" y="146"/>
                    <a:pt x="605" y="144"/>
                    <a:pt x="604" y="145"/>
                  </a:cubicBezTo>
                  <a:cubicBezTo>
                    <a:pt x="596" y="153"/>
                    <a:pt x="589" y="161"/>
                    <a:pt x="582" y="169"/>
                  </a:cubicBezTo>
                  <a:cubicBezTo>
                    <a:pt x="589" y="161"/>
                    <a:pt x="596" y="153"/>
                    <a:pt x="602" y="144"/>
                  </a:cubicBezTo>
                  <a:cubicBezTo>
                    <a:pt x="603" y="142"/>
                    <a:pt x="601" y="141"/>
                    <a:pt x="600" y="142"/>
                  </a:cubicBezTo>
                  <a:cubicBezTo>
                    <a:pt x="596" y="145"/>
                    <a:pt x="593" y="148"/>
                    <a:pt x="589" y="151"/>
                  </a:cubicBezTo>
                  <a:cubicBezTo>
                    <a:pt x="592" y="148"/>
                    <a:pt x="595" y="144"/>
                    <a:pt x="598" y="141"/>
                  </a:cubicBezTo>
                  <a:cubicBezTo>
                    <a:pt x="599" y="141"/>
                    <a:pt x="599" y="141"/>
                    <a:pt x="599" y="141"/>
                  </a:cubicBezTo>
                  <a:cubicBezTo>
                    <a:pt x="606" y="141"/>
                    <a:pt x="612" y="146"/>
                    <a:pt x="618" y="158"/>
                  </a:cubicBezTo>
                  <a:cubicBezTo>
                    <a:pt x="618" y="158"/>
                    <a:pt x="619" y="159"/>
                    <a:pt x="619" y="159"/>
                  </a:cubicBezTo>
                  <a:cubicBezTo>
                    <a:pt x="605" y="174"/>
                    <a:pt x="591" y="190"/>
                    <a:pt x="578" y="207"/>
                  </a:cubicBezTo>
                  <a:cubicBezTo>
                    <a:pt x="538" y="260"/>
                    <a:pt x="495" y="310"/>
                    <a:pt x="452"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61"/>
            <p:cNvSpPr/>
            <p:nvPr/>
          </p:nvSpPr>
          <p:spPr bwMode="auto">
            <a:xfrm>
              <a:off x="6467475" y="2536825"/>
              <a:ext cx="165100" cy="141287"/>
            </a:xfrm>
            <a:custGeom>
              <a:avLst/>
              <a:gdLst>
                <a:gd name="T0" fmla="*/ 64 w 67"/>
                <a:gd name="T1" fmla="*/ 1 h 57"/>
                <a:gd name="T2" fmla="*/ 21 w 67"/>
                <a:gd name="T3" fmla="*/ 22 h 57"/>
                <a:gd name="T4" fmla="*/ 4 w 67"/>
                <a:gd name="T5" fmla="*/ 56 h 57"/>
                <a:gd name="T6" fmla="*/ 6 w 67"/>
                <a:gd name="T7" fmla="*/ 55 h 57"/>
                <a:gd name="T8" fmla="*/ 36 w 67"/>
                <a:gd name="T9" fmla="*/ 20 h 57"/>
                <a:gd name="T10" fmla="*/ 67 w 67"/>
                <a:gd name="T11" fmla="*/ 2 h 57"/>
                <a:gd name="T12" fmla="*/ 64 w 67"/>
                <a:gd name="T13" fmla="*/ 1 h 57"/>
              </a:gdLst>
              <a:ahLst/>
              <a:cxnLst>
                <a:cxn ang="0">
                  <a:pos x="T0" y="T1"/>
                </a:cxn>
                <a:cxn ang="0">
                  <a:pos x="T2" y="T3"/>
                </a:cxn>
                <a:cxn ang="0">
                  <a:pos x="T4" y="T5"/>
                </a:cxn>
                <a:cxn ang="0">
                  <a:pos x="T6" y="T7"/>
                </a:cxn>
                <a:cxn ang="0">
                  <a:pos x="T8" y="T9"/>
                </a:cxn>
                <a:cxn ang="0">
                  <a:pos x="T10" y="T11"/>
                </a:cxn>
                <a:cxn ang="0">
                  <a:pos x="T12" y="T13"/>
                </a:cxn>
              </a:cxnLst>
              <a:rect l="0" t="0" r="r" b="b"/>
              <a:pathLst>
                <a:path w="67" h="57">
                  <a:moveTo>
                    <a:pt x="64" y="1"/>
                  </a:moveTo>
                  <a:cubicBezTo>
                    <a:pt x="52" y="13"/>
                    <a:pt x="36" y="15"/>
                    <a:pt x="21" y="22"/>
                  </a:cubicBezTo>
                  <a:cubicBezTo>
                    <a:pt x="6" y="29"/>
                    <a:pt x="0" y="40"/>
                    <a:pt x="4" y="56"/>
                  </a:cubicBezTo>
                  <a:cubicBezTo>
                    <a:pt x="4" y="57"/>
                    <a:pt x="6" y="57"/>
                    <a:pt x="6" y="55"/>
                  </a:cubicBezTo>
                  <a:cubicBezTo>
                    <a:pt x="2" y="33"/>
                    <a:pt x="19" y="26"/>
                    <a:pt x="36" y="20"/>
                  </a:cubicBezTo>
                  <a:cubicBezTo>
                    <a:pt x="46" y="17"/>
                    <a:pt x="62" y="13"/>
                    <a:pt x="67" y="2"/>
                  </a:cubicBezTo>
                  <a:cubicBezTo>
                    <a:pt x="67" y="1"/>
                    <a:pt x="65" y="0"/>
                    <a:pt x="6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62"/>
            <p:cNvSpPr/>
            <p:nvPr/>
          </p:nvSpPr>
          <p:spPr bwMode="auto">
            <a:xfrm>
              <a:off x="5475288" y="4167188"/>
              <a:ext cx="63500" cy="92075"/>
            </a:xfrm>
            <a:custGeom>
              <a:avLst/>
              <a:gdLst>
                <a:gd name="T0" fmla="*/ 26 w 26"/>
                <a:gd name="T1" fmla="*/ 0 h 37"/>
                <a:gd name="T2" fmla="*/ 0 w 26"/>
                <a:gd name="T3" fmla="*/ 37 h 37"/>
                <a:gd name="T4" fmla="*/ 26 w 26"/>
                <a:gd name="T5" fmla="*/ 0 h 37"/>
              </a:gdLst>
              <a:ahLst/>
              <a:cxnLst>
                <a:cxn ang="0">
                  <a:pos x="T0" y="T1"/>
                </a:cxn>
                <a:cxn ang="0">
                  <a:pos x="T2" y="T3"/>
                </a:cxn>
                <a:cxn ang="0">
                  <a:pos x="T4" y="T5"/>
                </a:cxn>
              </a:cxnLst>
              <a:rect l="0" t="0" r="r" b="b"/>
              <a:pathLst>
                <a:path w="26" h="37">
                  <a:moveTo>
                    <a:pt x="26" y="0"/>
                  </a:moveTo>
                  <a:cubicBezTo>
                    <a:pt x="17" y="12"/>
                    <a:pt x="8" y="24"/>
                    <a:pt x="0" y="37"/>
                  </a:cubicBezTo>
                  <a:cubicBezTo>
                    <a:pt x="8" y="24"/>
                    <a:pt x="17" y="12"/>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63"/>
            <p:cNvSpPr/>
            <p:nvPr/>
          </p:nvSpPr>
          <p:spPr bwMode="auto">
            <a:xfrm>
              <a:off x="5448300" y="4259263"/>
              <a:ext cx="26988" cy="36512"/>
            </a:xfrm>
            <a:custGeom>
              <a:avLst/>
              <a:gdLst>
                <a:gd name="T0" fmla="*/ 3 w 11"/>
                <a:gd name="T1" fmla="*/ 11 h 15"/>
                <a:gd name="T2" fmla="*/ 0 w 11"/>
                <a:gd name="T3" fmla="*/ 15 h 15"/>
                <a:gd name="T4" fmla="*/ 11 w 11"/>
                <a:gd name="T5" fmla="*/ 0 h 15"/>
                <a:gd name="T6" fmla="*/ 3 w 11"/>
                <a:gd name="T7" fmla="*/ 11 h 15"/>
              </a:gdLst>
              <a:ahLst/>
              <a:cxnLst>
                <a:cxn ang="0">
                  <a:pos x="T0" y="T1"/>
                </a:cxn>
                <a:cxn ang="0">
                  <a:pos x="T2" y="T3"/>
                </a:cxn>
                <a:cxn ang="0">
                  <a:pos x="T4" y="T5"/>
                </a:cxn>
                <a:cxn ang="0">
                  <a:pos x="T6" y="T7"/>
                </a:cxn>
              </a:cxnLst>
              <a:rect l="0" t="0" r="r" b="b"/>
              <a:pathLst>
                <a:path w="11" h="15">
                  <a:moveTo>
                    <a:pt x="3" y="11"/>
                  </a:moveTo>
                  <a:cubicBezTo>
                    <a:pt x="2" y="12"/>
                    <a:pt x="1" y="13"/>
                    <a:pt x="0" y="15"/>
                  </a:cubicBezTo>
                  <a:cubicBezTo>
                    <a:pt x="4" y="10"/>
                    <a:pt x="7" y="5"/>
                    <a:pt x="11" y="0"/>
                  </a:cubicBezTo>
                  <a:cubicBezTo>
                    <a:pt x="8" y="3"/>
                    <a:pt x="5" y="7"/>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64"/>
            <p:cNvSpPr>
              <a:spLocks noEditPoints="1"/>
            </p:cNvSpPr>
            <p:nvPr/>
          </p:nvSpPr>
          <p:spPr bwMode="auto">
            <a:xfrm>
              <a:off x="5102225" y="4303713"/>
              <a:ext cx="746125" cy="1247775"/>
            </a:xfrm>
            <a:custGeom>
              <a:avLst/>
              <a:gdLst>
                <a:gd name="T0" fmla="*/ 291 w 302"/>
                <a:gd name="T1" fmla="*/ 122 h 505"/>
                <a:gd name="T2" fmla="*/ 279 w 302"/>
                <a:gd name="T3" fmla="*/ 113 h 505"/>
                <a:gd name="T4" fmla="*/ 243 w 302"/>
                <a:gd name="T5" fmla="*/ 129 h 505"/>
                <a:gd name="T6" fmla="*/ 142 w 302"/>
                <a:gd name="T7" fmla="*/ 240 h 505"/>
                <a:gd name="T8" fmla="*/ 232 w 302"/>
                <a:gd name="T9" fmla="*/ 78 h 505"/>
                <a:gd name="T10" fmla="*/ 88 w 302"/>
                <a:gd name="T11" fmla="*/ 262 h 505"/>
                <a:gd name="T12" fmla="*/ 216 w 302"/>
                <a:gd name="T13" fmla="*/ 62 h 505"/>
                <a:gd name="T14" fmla="*/ 19 w 302"/>
                <a:gd name="T15" fmla="*/ 320 h 505"/>
                <a:gd name="T16" fmla="*/ 214 w 302"/>
                <a:gd name="T17" fmla="*/ 30 h 505"/>
                <a:gd name="T18" fmla="*/ 160 w 302"/>
                <a:gd name="T19" fmla="*/ 75 h 505"/>
                <a:gd name="T20" fmla="*/ 3 w 302"/>
                <a:gd name="T21" fmla="*/ 267 h 505"/>
                <a:gd name="T22" fmla="*/ 180 w 302"/>
                <a:gd name="T23" fmla="*/ 33 h 505"/>
                <a:gd name="T24" fmla="*/ 140 w 302"/>
                <a:gd name="T25" fmla="*/ 107 h 505"/>
                <a:gd name="T26" fmla="*/ 3 w 302"/>
                <a:gd name="T27" fmla="*/ 308 h 505"/>
                <a:gd name="T28" fmla="*/ 165 w 302"/>
                <a:gd name="T29" fmla="*/ 106 h 505"/>
                <a:gd name="T30" fmla="*/ 52 w 302"/>
                <a:gd name="T31" fmla="*/ 291 h 505"/>
                <a:gd name="T32" fmla="*/ 15 w 302"/>
                <a:gd name="T33" fmla="*/ 371 h 505"/>
                <a:gd name="T34" fmla="*/ 183 w 302"/>
                <a:gd name="T35" fmla="*/ 172 h 505"/>
                <a:gd name="T36" fmla="*/ 23 w 302"/>
                <a:gd name="T37" fmla="*/ 413 h 505"/>
                <a:gd name="T38" fmla="*/ 60 w 302"/>
                <a:gd name="T39" fmla="*/ 387 h 505"/>
                <a:gd name="T40" fmla="*/ 39 w 302"/>
                <a:gd name="T41" fmla="*/ 436 h 505"/>
                <a:gd name="T42" fmla="*/ 43 w 302"/>
                <a:gd name="T43" fmla="*/ 450 h 505"/>
                <a:gd name="T44" fmla="*/ 250 w 302"/>
                <a:gd name="T45" fmla="*/ 185 h 505"/>
                <a:gd name="T46" fmla="*/ 85 w 302"/>
                <a:gd name="T47" fmla="*/ 427 h 505"/>
                <a:gd name="T48" fmla="*/ 58 w 302"/>
                <a:gd name="T49" fmla="*/ 491 h 505"/>
                <a:gd name="T50" fmla="*/ 160 w 302"/>
                <a:gd name="T51" fmla="*/ 374 h 505"/>
                <a:gd name="T52" fmla="*/ 75 w 302"/>
                <a:gd name="T53" fmla="*/ 503 h 505"/>
                <a:gd name="T54" fmla="*/ 89 w 302"/>
                <a:gd name="T55" fmla="*/ 500 h 505"/>
                <a:gd name="T56" fmla="*/ 128 w 302"/>
                <a:gd name="T57" fmla="*/ 473 h 505"/>
                <a:gd name="T58" fmla="*/ 212 w 302"/>
                <a:gd name="T59" fmla="*/ 382 h 505"/>
                <a:gd name="T60" fmla="*/ 219 w 302"/>
                <a:gd name="T61" fmla="*/ 351 h 505"/>
                <a:gd name="T62" fmla="*/ 219 w 302"/>
                <a:gd name="T63" fmla="*/ 349 h 505"/>
                <a:gd name="T64" fmla="*/ 111 w 302"/>
                <a:gd name="T65" fmla="*/ 487 h 505"/>
                <a:gd name="T66" fmla="*/ 213 w 302"/>
                <a:gd name="T67" fmla="*/ 306 h 505"/>
                <a:gd name="T68" fmla="*/ 229 w 302"/>
                <a:gd name="T69" fmla="*/ 257 h 505"/>
                <a:gd name="T70" fmla="*/ 125 w 302"/>
                <a:gd name="T71" fmla="*/ 371 h 505"/>
                <a:gd name="T72" fmla="*/ 11 w 302"/>
                <a:gd name="T73" fmla="*/ 318 h 505"/>
                <a:gd name="T74" fmla="*/ 87 w 302"/>
                <a:gd name="T75" fmla="*/ 208 h 505"/>
                <a:gd name="T76" fmla="*/ 169 w 302"/>
                <a:gd name="T77" fmla="*/ 83 h 505"/>
                <a:gd name="T78" fmla="*/ 172 w 302"/>
                <a:gd name="T79" fmla="*/ 141 h 505"/>
                <a:gd name="T80" fmla="*/ 132 w 302"/>
                <a:gd name="T81" fmla="*/ 185 h 505"/>
                <a:gd name="T82" fmla="*/ 113 w 302"/>
                <a:gd name="T83" fmla="*/ 214 h 505"/>
                <a:gd name="T84" fmla="*/ 50 w 302"/>
                <a:gd name="T85" fmla="*/ 336 h 505"/>
                <a:gd name="T86" fmla="*/ 158 w 302"/>
                <a:gd name="T87" fmla="*/ 199 h 505"/>
                <a:gd name="T88" fmla="*/ 261 w 302"/>
                <a:gd name="T89" fmla="*/ 118 h 505"/>
                <a:gd name="T90" fmla="*/ 137 w 302"/>
                <a:gd name="T91" fmla="*/ 276 h 505"/>
                <a:gd name="T92" fmla="*/ 261 w 302"/>
                <a:gd name="T93" fmla="*/ 118 h 505"/>
                <a:gd name="T94" fmla="*/ 152 w 302"/>
                <a:gd name="T95" fmla="*/ 248 h 505"/>
                <a:gd name="T96" fmla="*/ 128 w 302"/>
                <a:gd name="T97" fmla="*/ 284 h 505"/>
                <a:gd name="T98" fmla="*/ 53 w 302"/>
                <a:gd name="T99" fmla="*/ 401 h 505"/>
                <a:gd name="T100" fmla="*/ 120 w 302"/>
                <a:gd name="T101" fmla="*/ 330 h 505"/>
                <a:gd name="T102" fmla="*/ 54 w 302"/>
                <a:gd name="T103" fmla="*/ 436 h 505"/>
                <a:gd name="T104" fmla="*/ 207 w 302"/>
                <a:gd name="T105" fmla="*/ 219 h 505"/>
                <a:gd name="T106" fmla="*/ 257 w 302"/>
                <a:gd name="T107" fmla="*/ 135 h 505"/>
                <a:gd name="T108" fmla="*/ 158 w 302"/>
                <a:gd name="T109" fmla="*/ 347 h 505"/>
                <a:gd name="T110" fmla="*/ 113 w 302"/>
                <a:gd name="T111" fmla="*/ 458 h 505"/>
                <a:gd name="T112" fmla="*/ 216 w 302"/>
                <a:gd name="T113" fmla="*/ 322 h 505"/>
                <a:gd name="T114" fmla="*/ 212 w 302"/>
                <a:gd name="T115" fmla="*/ 311 h 505"/>
                <a:gd name="T116" fmla="*/ 204 w 302"/>
                <a:gd name="T117" fmla="*/ 269 h 505"/>
                <a:gd name="T118" fmla="*/ 58 w 302"/>
                <a:gd name="T119" fmla="*/ 453 h 505"/>
                <a:gd name="T120" fmla="*/ 58 w 302"/>
                <a:gd name="T121" fmla="*/ 4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2" h="505">
                  <a:moveTo>
                    <a:pt x="301" y="133"/>
                  </a:moveTo>
                  <a:cubicBezTo>
                    <a:pt x="302" y="132"/>
                    <a:pt x="300" y="130"/>
                    <a:pt x="299" y="131"/>
                  </a:cubicBezTo>
                  <a:cubicBezTo>
                    <a:pt x="290" y="141"/>
                    <a:pt x="282" y="151"/>
                    <a:pt x="273" y="161"/>
                  </a:cubicBezTo>
                  <a:cubicBezTo>
                    <a:pt x="281" y="149"/>
                    <a:pt x="288" y="136"/>
                    <a:pt x="293" y="123"/>
                  </a:cubicBezTo>
                  <a:cubicBezTo>
                    <a:pt x="294" y="121"/>
                    <a:pt x="292" y="121"/>
                    <a:pt x="291" y="122"/>
                  </a:cubicBezTo>
                  <a:cubicBezTo>
                    <a:pt x="282" y="129"/>
                    <a:pt x="274" y="137"/>
                    <a:pt x="266" y="146"/>
                  </a:cubicBezTo>
                  <a:cubicBezTo>
                    <a:pt x="271" y="139"/>
                    <a:pt x="276" y="131"/>
                    <a:pt x="280" y="123"/>
                  </a:cubicBezTo>
                  <a:cubicBezTo>
                    <a:pt x="281" y="122"/>
                    <a:pt x="279" y="120"/>
                    <a:pt x="278" y="122"/>
                  </a:cubicBezTo>
                  <a:cubicBezTo>
                    <a:pt x="275" y="126"/>
                    <a:pt x="272" y="130"/>
                    <a:pt x="270" y="133"/>
                  </a:cubicBezTo>
                  <a:cubicBezTo>
                    <a:pt x="273" y="127"/>
                    <a:pt x="276" y="120"/>
                    <a:pt x="279" y="113"/>
                  </a:cubicBezTo>
                  <a:cubicBezTo>
                    <a:pt x="279" y="112"/>
                    <a:pt x="277" y="111"/>
                    <a:pt x="276" y="112"/>
                  </a:cubicBezTo>
                  <a:cubicBezTo>
                    <a:pt x="268" y="120"/>
                    <a:pt x="260" y="129"/>
                    <a:pt x="252" y="138"/>
                  </a:cubicBezTo>
                  <a:cubicBezTo>
                    <a:pt x="259" y="127"/>
                    <a:pt x="265" y="116"/>
                    <a:pt x="270" y="105"/>
                  </a:cubicBezTo>
                  <a:cubicBezTo>
                    <a:pt x="271" y="104"/>
                    <a:pt x="269" y="103"/>
                    <a:pt x="268" y="104"/>
                  </a:cubicBezTo>
                  <a:cubicBezTo>
                    <a:pt x="259" y="111"/>
                    <a:pt x="251" y="120"/>
                    <a:pt x="243" y="129"/>
                  </a:cubicBezTo>
                  <a:cubicBezTo>
                    <a:pt x="251" y="117"/>
                    <a:pt x="259" y="106"/>
                    <a:pt x="266" y="94"/>
                  </a:cubicBezTo>
                  <a:cubicBezTo>
                    <a:pt x="267" y="92"/>
                    <a:pt x="264" y="91"/>
                    <a:pt x="263" y="93"/>
                  </a:cubicBezTo>
                  <a:cubicBezTo>
                    <a:pt x="230" y="141"/>
                    <a:pt x="187" y="181"/>
                    <a:pt x="153" y="228"/>
                  </a:cubicBezTo>
                  <a:cubicBezTo>
                    <a:pt x="115" y="279"/>
                    <a:pt x="84" y="333"/>
                    <a:pt x="44" y="382"/>
                  </a:cubicBezTo>
                  <a:cubicBezTo>
                    <a:pt x="75" y="334"/>
                    <a:pt x="109" y="287"/>
                    <a:pt x="142" y="240"/>
                  </a:cubicBezTo>
                  <a:cubicBezTo>
                    <a:pt x="176" y="193"/>
                    <a:pt x="223" y="147"/>
                    <a:pt x="242" y="92"/>
                  </a:cubicBezTo>
                  <a:cubicBezTo>
                    <a:pt x="242" y="91"/>
                    <a:pt x="240" y="90"/>
                    <a:pt x="239" y="91"/>
                  </a:cubicBezTo>
                  <a:cubicBezTo>
                    <a:pt x="229" y="100"/>
                    <a:pt x="220" y="110"/>
                    <a:pt x="212" y="121"/>
                  </a:cubicBezTo>
                  <a:cubicBezTo>
                    <a:pt x="220" y="108"/>
                    <a:pt x="228" y="94"/>
                    <a:pt x="235" y="80"/>
                  </a:cubicBezTo>
                  <a:cubicBezTo>
                    <a:pt x="236" y="78"/>
                    <a:pt x="234" y="76"/>
                    <a:pt x="232" y="78"/>
                  </a:cubicBezTo>
                  <a:cubicBezTo>
                    <a:pt x="172" y="139"/>
                    <a:pt x="132" y="215"/>
                    <a:pt x="84" y="286"/>
                  </a:cubicBezTo>
                  <a:cubicBezTo>
                    <a:pt x="74" y="298"/>
                    <a:pt x="64" y="311"/>
                    <a:pt x="56" y="324"/>
                  </a:cubicBezTo>
                  <a:cubicBezTo>
                    <a:pt x="52" y="329"/>
                    <a:pt x="48" y="333"/>
                    <a:pt x="44" y="338"/>
                  </a:cubicBezTo>
                  <a:cubicBezTo>
                    <a:pt x="20" y="366"/>
                    <a:pt x="19" y="361"/>
                    <a:pt x="38" y="332"/>
                  </a:cubicBezTo>
                  <a:cubicBezTo>
                    <a:pt x="55" y="309"/>
                    <a:pt x="72" y="286"/>
                    <a:pt x="88" y="262"/>
                  </a:cubicBezTo>
                  <a:cubicBezTo>
                    <a:pt x="106" y="238"/>
                    <a:pt x="124" y="214"/>
                    <a:pt x="141" y="189"/>
                  </a:cubicBezTo>
                  <a:cubicBezTo>
                    <a:pt x="170" y="150"/>
                    <a:pt x="200" y="112"/>
                    <a:pt x="230" y="73"/>
                  </a:cubicBezTo>
                  <a:cubicBezTo>
                    <a:pt x="231" y="72"/>
                    <a:pt x="229" y="70"/>
                    <a:pt x="228" y="71"/>
                  </a:cubicBezTo>
                  <a:cubicBezTo>
                    <a:pt x="215" y="81"/>
                    <a:pt x="204" y="92"/>
                    <a:pt x="194" y="104"/>
                  </a:cubicBezTo>
                  <a:cubicBezTo>
                    <a:pt x="202" y="90"/>
                    <a:pt x="209" y="76"/>
                    <a:pt x="216" y="62"/>
                  </a:cubicBezTo>
                  <a:cubicBezTo>
                    <a:pt x="216" y="60"/>
                    <a:pt x="214" y="59"/>
                    <a:pt x="213" y="60"/>
                  </a:cubicBezTo>
                  <a:cubicBezTo>
                    <a:pt x="178" y="109"/>
                    <a:pt x="140" y="155"/>
                    <a:pt x="107" y="205"/>
                  </a:cubicBezTo>
                  <a:cubicBezTo>
                    <a:pt x="93" y="227"/>
                    <a:pt x="78" y="250"/>
                    <a:pt x="63" y="272"/>
                  </a:cubicBezTo>
                  <a:cubicBezTo>
                    <a:pt x="50" y="289"/>
                    <a:pt x="37" y="305"/>
                    <a:pt x="23" y="321"/>
                  </a:cubicBezTo>
                  <a:cubicBezTo>
                    <a:pt x="10" y="337"/>
                    <a:pt x="7" y="338"/>
                    <a:pt x="19" y="320"/>
                  </a:cubicBezTo>
                  <a:cubicBezTo>
                    <a:pt x="49" y="270"/>
                    <a:pt x="89" y="225"/>
                    <a:pt x="122" y="177"/>
                  </a:cubicBezTo>
                  <a:cubicBezTo>
                    <a:pt x="152" y="135"/>
                    <a:pt x="192" y="98"/>
                    <a:pt x="212" y="51"/>
                  </a:cubicBezTo>
                  <a:cubicBezTo>
                    <a:pt x="213" y="49"/>
                    <a:pt x="211" y="47"/>
                    <a:pt x="210" y="49"/>
                  </a:cubicBezTo>
                  <a:cubicBezTo>
                    <a:pt x="201" y="57"/>
                    <a:pt x="193" y="66"/>
                    <a:pt x="185" y="76"/>
                  </a:cubicBezTo>
                  <a:cubicBezTo>
                    <a:pt x="195" y="61"/>
                    <a:pt x="205" y="45"/>
                    <a:pt x="214" y="30"/>
                  </a:cubicBezTo>
                  <a:cubicBezTo>
                    <a:pt x="215" y="28"/>
                    <a:pt x="213" y="26"/>
                    <a:pt x="211" y="28"/>
                  </a:cubicBezTo>
                  <a:cubicBezTo>
                    <a:pt x="192" y="50"/>
                    <a:pt x="174" y="72"/>
                    <a:pt x="156" y="95"/>
                  </a:cubicBezTo>
                  <a:cubicBezTo>
                    <a:pt x="172" y="72"/>
                    <a:pt x="187" y="48"/>
                    <a:pt x="201" y="25"/>
                  </a:cubicBezTo>
                  <a:cubicBezTo>
                    <a:pt x="202" y="23"/>
                    <a:pt x="199" y="22"/>
                    <a:pt x="198" y="23"/>
                  </a:cubicBezTo>
                  <a:cubicBezTo>
                    <a:pt x="186" y="41"/>
                    <a:pt x="173" y="58"/>
                    <a:pt x="160" y="75"/>
                  </a:cubicBezTo>
                  <a:cubicBezTo>
                    <a:pt x="174" y="53"/>
                    <a:pt x="185" y="30"/>
                    <a:pt x="195" y="6"/>
                  </a:cubicBezTo>
                  <a:cubicBezTo>
                    <a:pt x="195" y="5"/>
                    <a:pt x="193" y="4"/>
                    <a:pt x="192" y="5"/>
                  </a:cubicBezTo>
                  <a:cubicBezTo>
                    <a:pt x="132" y="88"/>
                    <a:pt x="71" y="169"/>
                    <a:pt x="13" y="253"/>
                  </a:cubicBezTo>
                  <a:cubicBezTo>
                    <a:pt x="28" y="231"/>
                    <a:pt x="44" y="208"/>
                    <a:pt x="59" y="185"/>
                  </a:cubicBezTo>
                  <a:cubicBezTo>
                    <a:pt x="40" y="212"/>
                    <a:pt x="19" y="238"/>
                    <a:pt x="3" y="267"/>
                  </a:cubicBezTo>
                  <a:cubicBezTo>
                    <a:pt x="2" y="269"/>
                    <a:pt x="4" y="270"/>
                    <a:pt x="5" y="269"/>
                  </a:cubicBezTo>
                  <a:cubicBezTo>
                    <a:pt x="35" y="224"/>
                    <a:pt x="67" y="181"/>
                    <a:pt x="99" y="137"/>
                  </a:cubicBezTo>
                  <a:cubicBezTo>
                    <a:pt x="113" y="118"/>
                    <a:pt x="127" y="99"/>
                    <a:pt x="141" y="79"/>
                  </a:cubicBezTo>
                  <a:cubicBezTo>
                    <a:pt x="148" y="70"/>
                    <a:pt x="156" y="60"/>
                    <a:pt x="163" y="50"/>
                  </a:cubicBezTo>
                  <a:cubicBezTo>
                    <a:pt x="164" y="48"/>
                    <a:pt x="195" y="0"/>
                    <a:pt x="180" y="33"/>
                  </a:cubicBezTo>
                  <a:cubicBezTo>
                    <a:pt x="159" y="78"/>
                    <a:pt x="126" y="117"/>
                    <a:pt x="96" y="155"/>
                  </a:cubicBezTo>
                  <a:cubicBezTo>
                    <a:pt x="83" y="172"/>
                    <a:pt x="70" y="192"/>
                    <a:pt x="57" y="212"/>
                  </a:cubicBezTo>
                  <a:cubicBezTo>
                    <a:pt x="39" y="236"/>
                    <a:pt x="22" y="260"/>
                    <a:pt x="6" y="285"/>
                  </a:cubicBezTo>
                  <a:cubicBezTo>
                    <a:pt x="5" y="287"/>
                    <a:pt x="7" y="288"/>
                    <a:pt x="9" y="287"/>
                  </a:cubicBezTo>
                  <a:cubicBezTo>
                    <a:pt x="48" y="226"/>
                    <a:pt x="99" y="168"/>
                    <a:pt x="140" y="107"/>
                  </a:cubicBezTo>
                  <a:cubicBezTo>
                    <a:pt x="147" y="98"/>
                    <a:pt x="154" y="89"/>
                    <a:pt x="161" y="80"/>
                  </a:cubicBezTo>
                  <a:cubicBezTo>
                    <a:pt x="166" y="73"/>
                    <a:pt x="206" y="12"/>
                    <a:pt x="181" y="52"/>
                  </a:cubicBezTo>
                  <a:cubicBezTo>
                    <a:pt x="167" y="76"/>
                    <a:pt x="152" y="98"/>
                    <a:pt x="136" y="121"/>
                  </a:cubicBezTo>
                  <a:cubicBezTo>
                    <a:pt x="113" y="150"/>
                    <a:pt x="92" y="180"/>
                    <a:pt x="70" y="210"/>
                  </a:cubicBezTo>
                  <a:cubicBezTo>
                    <a:pt x="45" y="241"/>
                    <a:pt x="19" y="272"/>
                    <a:pt x="3" y="308"/>
                  </a:cubicBezTo>
                  <a:cubicBezTo>
                    <a:pt x="2" y="310"/>
                    <a:pt x="4" y="311"/>
                    <a:pt x="5" y="309"/>
                  </a:cubicBezTo>
                  <a:cubicBezTo>
                    <a:pt x="8" y="306"/>
                    <a:pt x="10" y="303"/>
                    <a:pt x="12" y="300"/>
                  </a:cubicBezTo>
                  <a:cubicBezTo>
                    <a:pt x="8" y="310"/>
                    <a:pt x="4" y="321"/>
                    <a:pt x="2" y="332"/>
                  </a:cubicBezTo>
                  <a:cubicBezTo>
                    <a:pt x="2" y="334"/>
                    <a:pt x="4" y="335"/>
                    <a:pt x="5" y="334"/>
                  </a:cubicBezTo>
                  <a:cubicBezTo>
                    <a:pt x="53" y="254"/>
                    <a:pt x="112" y="182"/>
                    <a:pt x="165" y="106"/>
                  </a:cubicBezTo>
                  <a:cubicBezTo>
                    <a:pt x="182" y="84"/>
                    <a:pt x="212" y="47"/>
                    <a:pt x="198" y="73"/>
                  </a:cubicBezTo>
                  <a:cubicBezTo>
                    <a:pt x="173" y="118"/>
                    <a:pt x="131" y="161"/>
                    <a:pt x="100" y="203"/>
                  </a:cubicBezTo>
                  <a:cubicBezTo>
                    <a:pt x="67" y="249"/>
                    <a:pt x="27" y="294"/>
                    <a:pt x="1" y="345"/>
                  </a:cubicBezTo>
                  <a:cubicBezTo>
                    <a:pt x="0" y="346"/>
                    <a:pt x="2" y="348"/>
                    <a:pt x="3" y="347"/>
                  </a:cubicBezTo>
                  <a:cubicBezTo>
                    <a:pt x="21" y="329"/>
                    <a:pt x="37" y="311"/>
                    <a:pt x="52" y="291"/>
                  </a:cubicBezTo>
                  <a:cubicBezTo>
                    <a:pt x="37" y="312"/>
                    <a:pt x="23" y="333"/>
                    <a:pt x="9" y="355"/>
                  </a:cubicBezTo>
                  <a:cubicBezTo>
                    <a:pt x="8" y="356"/>
                    <a:pt x="10" y="358"/>
                    <a:pt x="12" y="357"/>
                  </a:cubicBezTo>
                  <a:cubicBezTo>
                    <a:pt x="21" y="346"/>
                    <a:pt x="30" y="335"/>
                    <a:pt x="39" y="324"/>
                  </a:cubicBezTo>
                  <a:cubicBezTo>
                    <a:pt x="29" y="339"/>
                    <a:pt x="20" y="354"/>
                    <a:pt x="12" y="369"/>
                  </a:cubicBezTo>
                  <a:cubicBezTo>
                    <a:pt x="12" y="371"/>
                    <a:pt x="13" y="372"/>
                    <a:pt x="15" y="371"/>
                  </a:cubicBezTo>
                  <a:cubicBezTo>
                    <a:pt x="25" y="362"/>
                    <a:pt x="35" y="353"/>
                    <a:pt x="44" y="343"/>
                  </a:cubicBezTo>
                  <a:cubicBezTo>
                    <a:pt x="34" y="360"/>
                    <a:pt x="25" y="378"/>
                    <a:pt x="19" y="397"/>
                  </a:cubicBezTo>
                  <a:cubicBezTo>
                    <a:pt x="18" y="399"/>
                    <a:pt x="21" y="400"/>
                    <a:pt x="22" y="398"/>
                  </a:cubicBezTo>
                  <a:cubicBezTo>
                    <a:pt x="62" y="331"/>
                    <a:pt x="111" y="270"/>
                    <a:pt x="156" y="207"/>
                  </a:cubicBezTo>
                  <a:cubicBezTo>
                    <a:pt x="166" y="196"/>
                    <a:pt x="175" y="184"/>
                    <a:pt x="183" y="172"/>
                  </a:cubicBezTo>
                  <a:cubicBezTo>
                    <a:pt x="191" y="160"/>
                    <a:pt x="198" y="148"/>
                    <a:pt x="206" y="136"/>
                  </a:cubicBezTo>
                  <a:cubicBezTo>
                    <a:pt x="211" y="128"/>
                    <a:pt x="245" y="80"/>
                    <a:pt x="229" y="116"/>
                  </a:cubicBezTo>
                  <a:cubicBezTo>
                    <a:pt x="206" y="163"/>
                    <a:pt x="160" y="209"/>
                    <a:pt x="130" y="252"/>
                  </a:cubicBezTo>
                  <a:cubicBezTo>
                    <a:pt x="92" y="305"/>
                    <a:pt x="55" y="357"/>
                    <a:pt x="20" y="411"/>
                  </a:cubicBezTo>
                  <a:cubicBezTo>
                    <a:pt x="19" y="413"/>
                    <a:pt x="22" y="415"/>
                    <a:pt x="23" y="413"/>
                  </a:cubicBezTo>
                  <a:cubicBezTo>
                    <a:pt x="28" y="406"/>
                    <a:pt x="32" y="399"/>
                    <a:pt x="37" y="392"/>
                  </a:cubicBezTo>
                  <a:cubicBezTo>
                    <a:pt x="45" y="383"/>
                    <a:pt x="54" y="373"/>
                    <a:pt x="62" y="362"/>
                  </a:cubicBezTo>
                  <a:cubicBezTo>
                    <a:pt x="50" y="380"/>
                    <a:pt x="39" y="397"/>
                    <a:pt x="30" y="416"/>
                  </a:cubicBezTo>
                  <a:cubicBezTo>
                    <a:pt x="30" y="418"/>
                    <a:pt x="31" y="419"/>
                    <a:pt x="32" y="418"/>
                  </a:cubicBezTo>
                  <a:cubicBezTo>
                    <a:pt x="42" y="408"/>
                    <a:pt x="51" y="398"/>
                    <a:pt x="60" y="387"/>
                  </a:cubicBezTo>
                  <a:cubicBezTo>
                    <a:pt x="51" y="401"/>
                    <a:pt x="41" y="414"/>
                    <a:pt x="32" y="428"/>
                  </a:cubicBezTo>
                  <a:cubicBezTo>
                    <a:pt x="31" y="429"/>
                    <a:pt x="33" y="430"/>
                    <a:pt x="34" y="429"/>
                  </a:cubicBezTo>
                  <a:cubicBezTo>
                    <a:pt x="63" y="392"/>
                    <a:pt x="94" y="356"/>
                    <a:pt x="124" y="320"/>
                  </a:cubicBezTo>
                  <a:cubicBezTo>
                    <a:pt x="117" y="332"/>
                    <a:pt x="109" y="343"/>
                    <a:pt x="101" y="355"/>
                  </a:cubicBezTo>
                  <a:cubicBezTo>
                    <a:pt x="79" y="381"/>
                    <a:pt x="59" y="408"/>
                    <a:pt x="39" y="436"/>
                  </a:cubicBezTo>
                  <a:cubicBezTo>
                    <a:pt x="38" y="437"/>
                    <a:pt x="40" y="438"/>
                    <a:pt x="40" y="437"/>
                  </a:cubicBezTo>
                  <a:cubicBezTo>
                    <a:pt x="62" y="411"/>
                    <a:pt x="82" y="385"/>
                    <a:pt x="101" y="358"/>
                  </a:cubicBezTo>
                  <a:cubicBezTo>
                    <a:pt x="121" y="332"/>
                    <a:pt x="142" y="307"/>
                    <a:pt x="162" y="282"/>
                  </a:cubicBezTo>
                  <a:cubicBezTo>
                    <a:pt x="165" y="278"/>
                    <a:pt x="167" y="275"/>
                    <a:pt x="170" y="271"/>
                  </a:cubicBezTo>
                  <a:cubicBezTo>
                    <a:pt x="127" y="330"/>
                    <a:pt x="87" y="391"/>
                    <a:pt x="43" y="450"/>
                  </a:cubicBezTo>
                  <a:cubicBezTo>
                    <a:pt x="42" y="452"/>
                    <a:pt x="45" y="453"/>
                    <a:pt x="46" y="452"/>
                  </a:cubicBezTo>
                  <a:cubicBezTo>
                    <a:pt x="86" y="399"/>
                    <a:pt x="126" y="348"/>
                    <a:pt x="166" y="295"/>
                  </a:cubicBezTo>
                  <a:cubicBezTo>
                    <a:pt x="206" y="243"/>
                    <a:pt x="237" y="178"/>
                    <a:pt x="283" y="131"/>
                  </a:cubicBezTo>
                  <a:cubicBezTo>
                    <a:pt x="281" y="137"/>
                    <a:pt x="280" y="142"/>
                    <a:pt x="278" y="148"/>
                  </a:cubicBezTo>
                  <a:cubicBezTo>
                    <a:pt x="270" y="161"/>
                    <a:pt x="261" y="173"/>
                    <a:pt x="250" y="185"/>
                  </a:cubicBezTo>
                  <a:cubicBezTo>
                    <a:pt x="241" y="197"/>
                    <a:pt x="231" y="208"/>
                    <a:pt x="221" y="220"/>
                  </a:cubicBezTo>
                  <a:cubicBezTo>
                    <a:pt x="202" y="245"/>
                    <a:pt x="185" y="270"/>
                    <a:pt x="167" y="295"/>
                  </a:cubicBezTo>
                  <a:cubicBezTo>
                    <a:pt x="127" y="352"/>
                    <a:pt x="83" y="407"/>
                    <a:pt x="46" y="466"/>
                  </a:cubicBezTo>
                  <a:cubicBezTo>
                    <a:pt x="46" y="468"/>
                    <a:pt x="48" y="469"/>
                    <a:pt x="49" y="468"/>
                  </a:cubicBezTo>
                  <a:cubicBezTo>
                    <a:pt x="62" y="455"/>
                    <a:pt x="74" y="441"/>
                    <a:pt x="85" y="427"/>
                  </a:cubicBezTo>
                  <a:cubicBezTo>
                    <a:pt x="73" y="444"/>
                    <a:pt x="62" y="461"/>
                    <a:pt x="52" y="480"/>
                  </a:cubicBezTo>
                  <a:cubicBezTo>
                    <a:pt x="51" y="480"/>
                    <a:pt x="53" y="481"/>
                    <a:pt x="53" y="480"/>
                  </a:cubicBezTo>
                  <a:cubicBezTo>
                    <a:pt x="62" y="465"/>
                    <a:pt x="71" y="450"/>
                    <a:pt x="81" y="436"/>
                  </a:cubicBezTo>
                  <a:cubicBezTo>
                    <a:pt x="71" y="453"/>
                    <a:pt x="62" y="471"/>
                    <a:pt x="56" y="489"/>
                  </a:cubicBezTo>
                  <a:cubicBezTo>
                    <a:pt x="55" y="491"/>
                    <a:pt x="57" y="492"/>
                    <a:pt x="58" y="491"/>
                  </a:cubicBezTo>
                  <a:cubicBezTo>
                    <a:pt x="72" y="475"/>
                    <a:pt x="84" y="459"/>
                    <a:pt x="95" y="442"/>
                  </a:cubicBezTo>
                  <a:cubicBezTo>
                    <a:pt x="84" y="460"/>
                    <a:pt x="72" y="479"/>
                    <a:pt x="62" y="497"/>
                  </a:cubicBezTo>
                  <a:cubicBezTo>
                    <a:pt x="61" y="499"/>
                    <a:pt x="64" y="500"/>
                    <a:pt x="65" y="499"/>
                  </a:cubicBezTo>
                  <a:cubicBezTo>
                    <a:pt x="96" y="446"/>
                    <a:pt x="135" y="400"/>
                    <a:pt x="174" y="353"/>
                  </a:cubicBezTo>
                  <a:cubicBezTo>
                    <a:pt x="170" y="360"/>
                    <a:pt x="165" y="367"/>
                    <a:pt x="160" y="374"/>
                  </a:cubicBezTo>
                  <a:cubicBezTo>
                    <a:pt x="150" y="392"/>
                    <a:pt x="138" y="409"/>
                    <a:pt x="127" y="427"/>
                  </a:cubicBezTo>
                  <a:cubicBezTo>
                    <a:pt x="119" y="438"/>
                    <a:pt x="111" y="449"/>
                    <a:pt x="103" y="460"/>
                  </a:cubicBezTo>
                  <a:cubicBezTo>
                    <a:pt x="103" y="460"/>
                    <a:pt x="96" y="470"/>
                    <a:pt x="91" y="479"/>
                  </a:cubicBezTo>
                  <a:cubicBezTo>
                    <a:pt x="84" y="486"/>
                    <a:pt x="78" y="494"/>
                    <a:pt x="72" y="502"/>
                  </a:cubicBezTo>
                  <a:cubicBezTo>
                    <a:pt x="71" y="503"/>
                    <a:pt x="74" y="505"/>
                    <a:pt x="75" y="503"/>
                  </a:cubicBezTo>
                  <a:cubicBezTo>
                    <a:pt x="79" y="499"/>
                    <a:pt x="82" y="494"/>
                    <a:pt x="85" y="489"/>
                  </a:cubicBezTo>
                  <a:cubicBezTo>
                    <a:pt x="86" y="489"/>
                    <a:pt x="88" y="487"/>
                    <a:pt x="91" y="483"/>
                  </a:cubicBezTo>
                  <a:cubicBezTo>
                    <a:pt x="94" y="480"/>
                    <a:pt x="97" y="476"/>
                    <a:pt x="100" y="472"/>
                  </a:cubicBezTo>
                  <a:cubicBezTo>
                    <a:pt x="95" y="481"/>
                    <a:pt x="91" y="490"/>
                    <a:pt x="87" y="499"/>
                  </a:cubicBezTo>
                  <a:cubicBezTo>
                    <a:pt x="86" y="500"/>
                    <a:pt x="88" y="502"/>
                    <a:pt x="89" y="500"/>
                  </a:cubicBezTo>
                  <a:cubicBezTo>
                    <a:pt x="127" y="450"/>
                    <a:pt x="182" y="396"/>
                    <a:pt x="211" y="339"/>
                  </a:cubicBezTo>
                  <a:cubicBezTo>
                    <a:pt x="211" y="339"/>
                    <a:pt x="211" y="338"/>
                    <a:pt x="211" y="338"/>
                  </a:cubicBezTo>
                  <a:cubicBezTo>
                    <a:pt x="182" y="396"/>
                    <a:pt x="134" y="444"/>
                    <a:pt x="100" y="499"/>
                  </a:cubicBezTo>
                  <a:cubicBezTo>
                    <a:pt x="99" y="500"/>
                    <a:pt x="101" y="502"/>
                    <a:pt x="102" y="500"/>
                  </a:cubicBezTo>
                  <a:cubicBezTo>
                    <a:pt x="111" y="491"/>
                    <a:pt x="119" y="482"/>
                    <a:pt x="128" y="473"/>
                  </a:cubicBezTo>
                  <a:cubicBezTo>
                    <a:pt x="123" y="479"/>
                    <a:pt x="119" y="485"/>
                    <a:pt x="114" y="492"/>
                  </a:cubicBezTo>
                  <a:cubicBezTo>
                    <a:pt x="113" y="494"/>
                    <a:pt x="115" y="495"/>
                    <a:pt x="117" y="494"/>
                  </a:cubicBezTo>
                  <a:cubicBezTo>
                    <a:pt x="124" y="487"/>
                    <a:pt x="131" y="480"/>
                    <a:pt x="138" y="472"/>
                  </a:cubicBezTo>
                  <a:cubicBezTo>
                    <a:pt x="138" y="473"/>
                    <a:pt x="140" y="474"/>
                    <a:pt x="141" y="473"/>
                  </a:cubicBezTo>
                  <a:cubicBezTo>
                    <a:pt x="170" y="446"/>
                    <a:pt x="192" y="416"/>
                    <a:pt x="212" y="382"/>
                  </a:cubicBezTo>
                  <a:cubicBezTo>
                    <a:pt x="213" y="380"/>
                    <a:pt x="211" y="379"/>
                    <a:pt x="210" y="380"/>
                  </a:cubicBezTo>
                  <a:cubicBezTo>
                    <a:pt x="201" y="394"/>
                    <a:pt x="192" y="408"/>
                    <a:pt x="183" y="422"/>
                  </a:cubicBezTo>
                  <a:cubicBezTo>
                    <a:pt x="188" y="414"/>
                    <a:pt x="128" y="489"/>
                    <a:pt x="160" y="447"/>
                  </a:cubicBezTo>
                  <a:cubicBezTo>
                    <a:pt x="183" y="417"/>
                    <a:pt x="205" y="387"/>
                    <a:pt x="222" y="353"/>
                  </a:cubicBezTo>
                  <a:cubicBezTo>
                    <a:pt x="223" y="351"/>
                    <a:pt x="220" y="350"/>
                    <a:pt x="219" y="351"/>
                  </a:cubicBezTo>
                  <a:cubicBezTo>
                    <a:pt x="206" y="372"/>
                    <a:pt x="193" y="392"/>
                    <a:pt x="179" y="413"/>
                  </a:cubicBezTo>
                  <a:cubicBezTo>
                    <a:pt x="164" y="436"/>
                    <a:pt x="137" y="463"/>
                    <a:pt x="126" y="480"/>
                  </a:cubicBezTo>
                  <a:cubicBezTo>
                    <a:pt x="133" y="469"/>
                    <a:pt x="141" y="458"/>
                    <a:pt x="150" y="447"/>
                  </a:cubicBezTo>
                  <a:cubicBezTo>
                    <a:pt x="173" y="420"/>
                    <a:pt x="194" y="391"/>
                    <a:pt x="212" y="361"/>
                  </a:cubicBezTo>
                  <a:cubicBezTo>
                    <a:pt x="218" y="352"/>
                    <a:pt x="220" y="349"/>
                    <a:pt x="219" y="349"/>
                  </a:cubicBezTo>
                  <a:cubicBezTo>
                    <a:pt x="221" y="344"/>
                    <a:pt x="224" y="339"/>
                    <a:pt x="227" y="334"/>
                  </a:cubicBezTo>
                  <a:cubicBezTo>
                    <a:pt x="228" y="332"/>
                    <a:pt x="225" y="330"/>
                    <a:pt x="224" y="332"/>
                  </a:cubicBezTo>
                  <a:cubicBezTo>
                    <a:pt x="211" y="357"/>
                    <a:pt x="197" y="381"/>
                    <a:pt x="180" y="404"/>
                  </a:cubicBezTo>
                  <a:cubicBezTo>
                    <a:pt x="174" y="412"/>
                    <a:pt x="167" y="421"/>
                    <a:pt x="161" y="429"/>
                  </a:cubicBezTo>
                  <a:cubicBezTo>
                    <a:pt x="145" y="449"/>
                    <a:pt x="122" y="468"/>
                    <a:pt x="111" y="487"/>
                  </a:cubicBezTo>
                  <a:cubicBezTo>
                    <a:pt x="148" y="428"/>
                    <a:pt x="196" y="380"/>
                    <a:pt x="225" y="316"/>
                  </a:cubicBezTo>
                  <a:cubicBezTo>
                    <a:pt x="226" y="315"/>
                    <a:pt x="225" y="313"/>
                    <a:pt x="224" y="313"/>
                  </a:cubicBezTo>
                  <a:cubicBezTo>
                    <a:pt x="226" y="308"/>
                    <a:pt x="228" y="302"/>
                    <a:pt x="230" y="296"/>
                  </a:cubicBezTo>
                  <a:cubicBezTo>
                    <a:pt x="231" y="295"/>
                    <a:pt x="229" y="293"/>
                    <a:pt x="228" y="294"/>
                  </a:cubicBezTo>
                  <a:cubicBezTo>
                    <a:pt x="223" y="298"/>
                    <a:pt x="218" y="302"/>
                    <a:pt x="213" y="306"/>
                  </a:cubicBezTo>
                  <a:cubicBezTo>
                    <a:pt x="217" y="300"/>
                    <a:pt x="221" y="294"/>
                    <a:pt x="225" y="288"/>
                  </a:cubicBezTo>
                  <a:cubicBezTo>
                    <a:pt x="226" y="287"/>
                    <a:pt x="224" y="285"/>
                    <a:pt x="223" y="287"/>
                  </a:cubicBezTo>
                  <a:cubicBezTo>
                    <a:pt x="178" y="348"/>
                    <a:pt x="119" y="408"/>
                    <a:pt x="81" y="470"/>
                  </a:cubicBezTo>
                  <a:cubicBezTo>
                    <a:pt x="124" y="395"/>
                    <a:pt x="181" y="328"/>
                    <a:pt x="232" y="259"/>
                  </a:cubicBezTo>
                  <a:cubicBezTo>
                    <a:pt x="233" y="258"/>
                    <a:pt x="230" y="256"/>
                    <a:pt x="229" y="257"/>
                  </a:cubicBezTo>
                  <a:cubicBezTo>
                    <a:pt x="219" y="270"/>
                    <a:pt x="207" y="283"/>
                    <a:pt x="195" y="297"/>
                  </a:cubicBezTo>
                  <a:cubicBezTo>
                    <a:pt x="205" y="280"/>
                    <a:pt x="215" y="263"/>
                    <a:pt x="224" y="245"/>
                  </a:cubicBezTo>
                  <a:cubicBezTo>
                    <a:pt x="224" y="243"/>
                    <a:pt x="222" y="241"/>
                    <a:pt x="221" y="243"/>
                  </a:cubicBezTo>
                  <a:cubicBezTo>
                    <a:pt x="193" y="274"/>
                    <a:pt x="171" y="311"/>
                    <a:pt x="145" y="345"/>
                  </a:cubicBezTo>
                  <a:cubicBezTo>
                    <a:pt x="139" y="354"/>
                    <a:pt x="132" y="363"/>
                    <a:pt x="125" y="371"/>
                  </a:cubicBezTo>
                  <a:cubicBezTo>
                    <a:pt x="136" y="356"/>
                    <a:pt x="146" y="341"/>
                    <a:pt x="156" y="326"/>
                  </a:cubicBezTo>
                  <a:cubicBezTo>
                    <a:pt x="200" y="259"/>
                    <a:pt x="248" y="192"/>
                    <a:pt x="301" y="133"/>
                  </a:cubicBezTo>
                  <a:close/>
                  <a:moveTo>
                    <a:pt x="87" y="208"/>
                  </a:moveTo>
                  <a:cubicBezTo>
                    <a:pt x="70" y="230"/>
                    <a:pt x="54" y="253"/>
                    <a:pt x="38" y="276"/>
                  </a:cubicBezTo>
                  <a:cubicBezTo>
                    <a:pt x="29" y="290"/>
                    <a:pt x="20" y="304"/>
                    <a:pt x="11" y="318"/>
                  </a:cubicBezTo>
                  <a:cubicBezTo>
                    <a:pt x="0" y="336"/>
                    <a:pt x="19" y="292"/>
                    <a:pt x="23" y="284"/>
                  </a:cubicBezTo>
                  <a:cubicBezTo>
                    <a:pt x="37" y="263"/>
                    <a:pt x="51" y="243"/>
                    <a:pt x="66" y="222"/>
                  </a:cubicBezTo>
                  <a:cubicBezTo>
                    <a:pt x="82" y="202"/>
                    <a:pt x="101" y="184"/>
                    <a:pt x="117" y="165"/>
                  </a:cubicBezTo>
                  <a:cubicBezTo>
                    <a:pt x="122" y="160"/>
                    <a:pt x="126" y="154"/>
                    <a:pt x="131" y="148"/>
                  </a:cubicBezTo>
                  <a:cubicBezTo>
                    <a:pt x="116" y="168"/>
                    <a:pt x="102" y="188"/>
                    <a:pt x="87" y="208"/>
                  </a:cubicBezTo>
                  <a:close/>
                  <a:moveTo>
                    <a:pt x="170" y="93"/>
                  </a:moveTo>
                  <a:cubicBezTo>
                    <a:pt x="143" y="126"/>
                    <a:pt x="117" y="161"/>
                    <a:pt x="88" y="193"/>
                  </a:cubicBezTo>
                  <a:cubicBezTo>
                    <a:pt x="85" y="196"/>
                    <a:pt x="82" y="199"/>
                    <a:pt x="79" y="203"/>
                  </a:cubicBezTo>
                  <a:cubicBezTo>
                    <a:pt x="88" y="191"/>
                    <a:pt x="97" y="178"/>
                    <a:pt x="105" y="166"/>
                  </a:cubicBezTo>
                  <a:cubicBezTo>
                    <a:pt x="126" y="138"/>
                    <a:pt x="147" y="111"/>
                    <a:pt x="169" y="83"/>
                  </a:cubicBezTo>
                  <a:cubicBezTo>
                    <a:pt x="187" y="61"/>
                    <a:pt x="219" y="18"/>
                    <a:pt x="185" y="71"/>
                  </a:cubicBezTo>
                  <a:cubicBezTo>
                    <a:pt x="180" y="78"/>
                    <a:pt x="175" y="86"/>
                    <a:pt x="170" y="93"/>
                  </a:cubicBezTo>
                  <a:close/>
                  <a:moveTo>
                    <a:pt x="216" y="86"/>
                  </a:moveTo>
                  <a:cubicBezTo>
                    <a:pt x="199" y="108"/>
                    <a:pt x="182" y="131"/>
                    <a:pt x="165" y="153"/>
                  </a:cubicBezTo>
                  <a:cubicBezTo>
                    <a:pt x="167" y="149"/>
                    <a:pt x="170" y="145"/>
                    <a:pt x="172" y="141"/>
                  </a:cubicBezTo>
                  <a:cubicBezTo>
                    <a:pt x="187" y="122"/>
                    <a:pt x="202" y="104"/>
                    <a:pt x="216" y="86"/>
                  </a:cubicBezTo>
                  <a:close/>
                  <a:moveTo>
                    <a:pt x="195" y="89"/>
                  </a:moveTo>
                  <a:cubicBezTo>
                    <a:pt x="222" y="55"/>
                    <a:pt x="194" y="96"/>
                    <a:pt x="190" y="103"/>
                  </a:cubicBezTo>
                  <a:cubicBezTo>
                    <a:pt x="187" y="109"/>
                    <a:pt x="184" y="114"/>
                    <a:pt x="181" y="119"/>
                  </a:cubicBezTo>
                  <a:cubicBezTo>
                    <a:pt x="164" y="140"/>
                    <a:pt x="149" y="163"/>
                    <a:pt x="132" y="185"/>
                  </a:cubicBezTo>
                  <a:cubicBezTo>
                    <a:pt x="116" y="206"/>
                    <a:pt x="100" y="226"/>
                    <a:pt x="85" y="247"/>
                  </a:cubicBezTo>
                  <a:cubicBezTo>
                    <a:pt x="122" y="194"/>
                    <a:pt x="156" y="139"/>
                    <a:pt x="195" y="89"/>
                  </a:cubicBezTo>
                  <a:close/>
                  <a:moveTo>
                    <a:pt x="30" y="330"/>
                  </a:moveTo>
                  <a:cubicBezTo>
                    <a:pt x="2" y="365"/>
                    <a:pt x="46" y="304"/>
                    <a:pt x="50" y="298"/>
                  </a:cubicBezTo>
                  <a:cubicBezTo>
                    <a:pt x="70" y="269"/>
                    <a:pt x="92" y="242"/>
                    <a:pt x="113" y="214"/>
                  </a:cubicBezTo>
                  <a:cubicBezTo>
                    <a:pt x="120" y="205"/>
                    <a:pt x="127" y="196"/>
                    <a:pt x="135" y="187"/>
                  </a:cubicBezTo>
                  <a:cubicBezTo>
                    <a:pt x="101" y="235"/>
                    <a:pt x="67" y="284"/>
                    <a:pt x="30" y="330"/>
                  </a:cubicBezTo>
                  <a:close/>
                  <a:moveTo>
                    <a:pt x="74" y="313"/>
                  </a:moveTo>
                  <a:cubicBezTo>
                    <a:pt x="59" y="334"/>
                    <a:pt x="35" y="360"/>
                    <a:pt x="26" y="385"/>
                  </a:cubicBezTo>
                  <a:cubicBezTo>
                    <a:pt x="32" y="368"/>
                    <a:pt x="40" y="352"/>
                    <a:pt x="50" y="336"/>
                  </a:cubicBezTo>
                  <a:cubicBezTo>
                    <a:pt x="69" y="315"/>
                    <a:pt x="86" y="292"/>
                    <a:pt x="102" y="268"/>
                  </a:cubicBezTo>
                  <a:cubicBezTo>
                    <a:pt x="113" y="256"/>
                    <a:pt x="123" y="244"/>
                    <a:pt x="134" y="232"/>
                  </a:cubicBezTo>
                  <a:cubicBezTo>
                    <a:pt x="114" y="259"/>
                    <a:pt x="94" y="286"/>
                    <a:pt x="74" y="313"/>
                  </a:cubicBezTo>
                  <a:close/>
                  <a:moveTo>
                    <a:pt x="192" y="150"/>
                  </a:moveTo>
                  <a:cubicBezTo>
                    <a:pt x="181" y="167"/>
                    <a:pt x="170" y="183"/>
                    <a:pt x="158" y="199"/>
                  </a:cubicBezTo>
                  <a:cubicBezTo>
                    <a:pt x="145" y="215"/>
                    <a:pt x="130" y="231"/>
                    <a:pt x="116" y="247"/>
                  </a:cubicBezTo>
                  <a:cubicBezTo>
                    <a:pt x="115" y="248"/>
                    <a:pt x="114" y="249"/>
                    <a:pt x="113" y="251"/>
                  </a:cubicBezTo>
                  <a:cubicBezTo>
                    <a:pt x="149" y="196"/>
                    <a:pt x="181" y="139"/>
                    <a:pt x="224" y="91"/>
                  </a:cubicBezTo>
                  <a:cubicBezTo>
                    <a:pt x="212" y="104"/>
                    <a:pt x="202" y="133"/>
                    <a:pt x="192" y="150"/>
                  </a:cubicBezTo>
                  <a:close/>
                  <a:moveTo>
                    <a:pt x="261" y="118"/>
                  </a:moveTo>
                  <a:cubicBezTo>
                    <a:pt x="256" y="128"/>
                    <a:pt x="250" y="138"/>
                    <a:pt x="244" y="147"/>
                  </a:cubicBezTo>
                  <a:cubicBezTo>
                    <a:pt x="225" y="171"/>
                    <a:pt x="207" y="196"/>
                    <a:pt x="189" y="221"/>
                  </a:cubicBezTo>
                  <a:cubicBezTo>
                    <a:pt x="173" y="241"/>
                    <a:pt x="156" y="261"/>
                    <a:pt x="140" y="282"/>
                  </a:cubicBezTo>
                  <a:cubicBezTo>
                    <a:pt x="126" y="300"/>
                    <a:pt x="112" y="318"/>
                    <a:pt x="98" y="337"/>
                  </a:cubicBezTo>
                  <a:cubicBezTo>
                    <a:pt x="111" y="317"/>
                    <a:pt x="124" y="296"/>
                    <a:pt x="137" y="276"/>
                  </a:cubicBezTo>
                  <a:cubicBezTo>
                    <a:pt x="139" y="272"/>
                    <a:pt x="141" y="269"/>
                    <a:pt x="144" y="265"/>
                  </a:cubicBezTo>
                  <a:cubicBezTo>
                    <a:pt x="150" y="258"/>
                    <a:pt x="155" y="251"/>
                    <a:pt x="161" y="244"/>
                  </a:cubicBezTo>
                  <a:cubicBezTo>
                    <a:pt x="177" y="224"/>
                    <a:pt x="194" y="204"/>
                    <a:pt x="209" y="182"/>
                  </a:cubicBezTo>
                  <a:cubicBezTo>
                    <a:pt x="217" y="170"/>
                    <a:pt x="224" y="158"/>
                    <a:pt x="233" y="146"/>
                  </a:cubicBezTo>
                  <a:cubicBezTo>
                    <a:pt x="217" y="169"/>
                    <a:pt x="270" y="100"/>
                    <a:pt x="261" y="118"/>
                  </a:cubicBezTo>
                  <a:close/>
                  <a:moveTo>
                    <a:pt x="127" y="270"/>
                  </a:moveTo>
                  <a:cubicBezTo>
                    <a:pt x="160" y="222"/>
                    <a:pt x="200" y="180"/>
                    <a:pt x="236" y="135"/>
                  </a:cubicBezTo>
                  <a:cubicBezTo>
                    <a:pt x="233" y="139"/>
                    <a:pt x="230" y="143"/>
                    <a:pt x="227" y="147"/>
                  </a:cubicBezTo>
                  <a:cubicBezTo>
                    <a:pt x="217" y="160"/>
                    <a:pt x="207" y="173"/>
                    <a:pt x="197" y="187"/>
                  </a:cubicBezTo>
                  <a:cubicBezTo>
                    <a:pt x="182" y="207"/>
                    <a:pt x="166" y="227"/>
                    <a:pt x="152" y="248"/>
                  </a:cubicBezTo>
                  <a:cubicBezTo>
                    <a:pt x="145" y="257"/>
                    <a:pt x="139" y="266"/>
                    <a:pt x="133" y="275"/>
                  </a:cubicBezTo>
                  <a:cubicBezTo>
                    <a:pt x="116" y="296"/>
                    <a:pt x="96" y="318"/>
                    <a:pt x="78" y="341"/>
                  </a:cubicBezTo>
                  <a:cubicBezTo>
                    <a:pt x="95" y="317"/>
                    <a:pt x="111" y="294"/>
                    <a:pt x="127" y="270"/>
                  </a:cubicBezTo>
                  <a:close/>
                  <a:moveTo>
                    <a:pt x="38" y="405"/>
                  </a:moveTo>
                  <a:cubicBezTo>
                    <a:pt x="57" y="362"/>
                    <a:pt x="94" y="322"/>
                    <a:pt x="128" y="284"/>
                  </a:cubicBezTo>
                  <a:cubicBezTo>
                    <a:pt x="118" y="299"/>
                    <a:pt x="109" y="314"/>
                    <a:pt x="100" y="329"/>
                  </a:cubicBezTo>
                  <a:cubicBezTo>
                    <a:pt x="88" y="347"/>
                    <a:pt x="75" y="364"/>
                    <a:pt x="62" y="381"/>
                  </a:cubicBezTo>
                  <a:cubicBezTo>
                    <a:pt x="61" y="383"/>
                    <a:pt x="38" y="406"/>
                    <a:pt x="38" y="405"/>
                  </a:cubicBezTo>
                  <a:close/>
                  <a:moveTo>
                    <a:pt x="66" y="385"/>
                  </a:moveTo>
                  <a:cubicBezTo>
                    <a:pt x="61" y="391"/>
                    <a:pt x="27" y="437"/>
                    <a:pt x="53" y="401"/>
                  </a:cubicBezTo>
                  <a:cubicBezTo>
                    <a:pt x="70" y="379"/>
                    <a:pt x="88" y="357"/>
                    <a:pt x="105" y="334"/>
                  </a:cubicBezTo>
                  <a:cubicBezTo>
                    <a:pt x="124" y="309"/>
                    <a:pt x="144" y="285"/>
                    <a:pt x="164" y="260"/>
                  </a:cubicBezTo>
                  <a:cubicBezTo>
                    <a:pt x="155" y="273"/>
                    <a:pt x="146" y="287"/>
                    <a:pt x="137" y="301"/>
                  </a:cubicBezTo>
                  <a:cubicBezTo>
                    <a:pt x="113" y="329"/>
                    <a:pt x="89" y="357"/>
                    <a:pt x="66" y="385"/>
                  </a:cubicBezTo>
                  <a:close/>
                  <a:moveTo>
                    <a:pt x="120" y="330"/>
                  </a:moveTo>
                  <a:cubicBezTo>
                    <a:pt x="125" y="322"/>
                    <a:pt x="130" y="315"/>
                    <a:pt x="135" y="307"/>
                  </a:cubicBezTo>
                  <a:cubicBezTo>
                    <a:pt x="149" y="291"/>
                    <a:pt x="164" y="274"/>
                    <a:pt x="177" y="258"/>
                  </a:cubicBezTo>
                  <a:cubicBezTo>
                    <a:pt x="159" y="282"/>
                    <a:pt x="139" y="306"/>
                    <a:pt x="120" y="330"/>
                  </a:cubicBezTo>
                  <a:close/>
                  <a:moveTo>
                    <a:pt x="195" y="251"/>
                  </a:moveTo>
                  <a:cubicBezTo>
                    <a:pt x="150" y="314"/>
                    <a:pt x="102" y="374"/>
                    <a:pt x="54" y="436"/>
                  </a:cubicBezTo>
                  <a:cubicBezTo>
                    <a:pt x="87" y="394"/>
                    <a:pt x="123" y="339"/>
                    <a:pt x="156" y="292"/>
                  </a:cubicBezTo>
                  <a:cubicBezTo>
                    <a:pt x="181" y="257"/>
                    <a:pt x="208" y="224"/>
                    <a:pt x="234" y="191"/>
                  </a:cubicBezTo>
                  <a:cubicBezTo>
                    <a:pt x="221" y="211"/>
                    <a:pt x="209" y="232"/>
                    <a:pt x="195" y="251"/>
                  </a:cubicBezTo>
                  <a:close/>
                  <a:moveTo>
                    <a:pt x="254" y="155"/>
                  </a:moveTo>
                  <a:cubicBezTo>
                    <a:pt x="239" y="177"/>
                    <a:pt x="223" y="198"/>
                    <a:pt x="207" y="219"/>
                  </a:cubicBezTo>
                  <a:cubicBezTo>
                    <a:pt x="191" y="238"/>
                    <a:pt x="175" y="257"/>
                    <a:pt x="159" y="275"/>
                  </a:cubicBezTo>
                  <a:cubicBezTo>
                    <a:pt x="156" y="279"/>
                    <a:pt x="152" y="284"/>
                    <a:pt x="148" y="288"/>
                  </a:cubicBezTo>
                  <a:cubicBezTo>
                    <a:pt x="159" y="271"/>
                    <a:pt x="170" y="255"/>
                    <a:pt x="181" y="238"/>
                  </a:cubicBezTo>
                  <a:cubicBezTo>
                    <a:pt x="203" y="210"/>
                    <a:pt x="225" y="181"/>
                    <a:pt x="245" y="150"/>
                  </a:cubicBezTo>
                  <a:cubicBezTo>
                    <a:pt x="249" y="145"/>
                    <a:pt x="253" y="140"/>
                    <a:pt x="257" y="135"/>
                  </a:cubicBezTo>
                  <a:cubicBezTo>
                    <a:pt x="282" y="107"/>
                    <a:pt x="261" y="145"/>
                    <a:pt x="257" y="151"/>
                  </a:cubicBezTo>
                  <a:cubicBezTo>
                    <a:pt x="256" y="153"/>
                    <a:pt x="255" y="154"/>
                    <a:pt x="254" y="155"/>
                  </a:cubicBezTo>
                  <a:close/>
                  <a:moveTo>
                    <a:pt x="84" y="438"/>
                  </a:moveTo>
                  <a:cubicBezTo>
                    <a:pt x="98" y="416"/>
                    <a:pt x="116" y="396"/>
                    <a:pt x="133" y="376"/>
                  </a:cubicBezTo>
                  <a:cubicBezTo>
                    <a:pt x="141" y="367"/>
                    <a:pt x="149" y="357"/>
                    <a:pt x="158" y="347"/>
                  </a:cubicBezTo>
                  <a:cubicBezTo>
                    <a:pt x="156" y="349"/>
                    <a:pt x="155" y="351"/>
                    <a:pt x="153" y="353"/>
                  </a:cubicBezTo>
                  <a:cubicBezTo>
                    <a:pt x="129" y="387"/>
                    <a:pt x="105" y="420"/>
                    <a:pt x="82" y="454"/>
                  </a:cubicBezTo>
                  <a:cubicBezTo>
                    <a:pt x="62" y="486"/>
                    <a:pt x="78" y="448"/>
                    <a:pt x="84" y="438"/>
                  </a:cubicBezTo>
                  <a:close/>
                  <a:moveTo>
                    <a:pt x="113" y="458"/>
                  </a:moveTo>
                  <a:cubicBezTo>
                    <a:pt x="113" y="458"/>
                    <a:pt x="113" y="458"/>
                    <a:pt x="113" y="458"/>
                  </a:cubicBezTo>
                  <a:cubicBezTo>
                    <a:pt x="121" y="449"/>
                    <a:pt x="130" y="440"/>
                    <a:pt x="138" y="431"/>
                  </a:cubicBezTo>
                  <a:cubicBezTo>
                    <a:pt x="132" y="439"/>
                    <a:pt x="126" y="448"/>
                    <a:pt x="120" y="455"/>
                  </a:cubicBezTo>
                  <a:cubicBezTo>
                    <a:pt x="98" y="484"/>
                    <a:pt x="88" y="497"/>
                    <a:pt x="113" y="458"/>
                  </a:cubicBezTo>
                  <a:close/>
                  <a:moveTo>
                    <a:pt x="212" y="311"/>
                  </a:moveTo>
                  <a:cubicBezTo>
                    <a:pt x="225" y="297"/>
                    <a:pt x="222" y="309"/>
                    <a:pt x="216" y="322"/>
                  </a:cubicBezTo>
                  <a:cubicBezTo>
                    <a:pt x="192" y="351"/>
                    <a:pt x="171" y="383"/>
                    <a:pt x="150" y="415"/>
                  </a:cubicBezTo>
                  <a:cubicBezTo>
                    <a:pt x="140" y="425"/>
                    <a:pt x="130" y="436"/>
                    <a:pt x="120" y="446"/>
                  </a:cubicBezTo>
                  <a:cubicBezTo>
                    <a:pt x="127" y="435"/>
                    <a:pt x="134" y="424"/>
                    <a:pt x="141" y="413"/>
                  </a:cubicBezTo>
                  <a:cubicBezTo>
                    <a:pt x="163" y="382"/>
                    <a:pt x="184" y="351"/>
                    <a:pt x="205" y="319"/>
                  </a:cubicBezTo>
                  <a:cubicBezTo>
                    <a:pt x="207" y="317"/>
                    <a:pt x="209" y="314"/>
                    <a:pt x="212" y="311"/>
                  </a:cubicBezTo>
                  <a:close/>
                  <a:moveTo>
                    <a:pt x="220" y="274"/>
                  </a:moveTo>
                  <a:cubicBezTo>
                    <a:pt x="202" y="294"/>
                    <a:pt x="184" y="317"/>
                    <a:pt x="166" y="341"/>
                  </a:cubicBezTo>
                  <a:cubicBezTo>
                    <a:pt x="170" y="335"/>
                    <a:pt x="174" y="329"/>
                    <a:pt x="178" y="323"/>
                  </a:cubicBezTo>
                  <a:cubicBezTo>
                    <a:pt x="192" y="307"/>
                    <a:pt x="206" y="290"/>
                    <a:pt x="220" y="274"/>
                  </a:cubicBezTo>
                  <a:close/>
                  <a:moveTo>
                    <a:pt x="204" y="269"/>
                  </a:moveTo>
                  <a:cubicBezTo>
                    <a:pt x="228" y="234"/>
                    <a:pt x="194" y="293"/>
                    <a:pt x="190" y="299"/>
                  </a:cubicBezTo>
                  <a:cubicBezTo>
                    <a:pt x="188" y="302"/>
                    <a:pt x="186" y="305"/>
                    <a:pt x="184" y="308"/>
                  </a:cubicBezTo>
                  <a:cubicBezTo>
                    <a:pt x="164" y="331"/>
                    <a:pt x="143" y="354"/>
                    <a:pt x="123" y="378"/>
                  </a:cubicBezTo>
                  <a:cubicBezTo>
                    <a:pt x="150" y="342"/>
                    <a:pt x="178" y="306"/>
                    <a:pt x="204" y="269"/>
                  </a:cubicBezTo>
                  <a:close/>
                  <a:moveTo>
                    <a:pt x="58" y="453"/>
                  </a:moveTo>
                  <a:cubicBezTo>
                    <a:pt x="94" y="394"/>
                    <a:pt x="139" y="338"/>
                    <a:pt x="180" y="281"/>
                  </a:cubicBezTo>
                  <a:cubicBezTo>
                    <a:pt x="192" y="264"/>
                    <a:pt x="206" y="247"/>
                    <a:pt x="221" y="230"/>
                  </a:cubicBezTo>
                  <a:cubicBezTo>
                    <a:pt x="207" y="248"/>
                    <a:pt x="194" y="267"/>
                    <a:pt x="181" y="285"/>
                  </a:cubicBezTo>
                  <a:cubicBezTo>
                    <a:pt x="161" y="311"/>
                    <a:pt x="144" y="338"/>
                    <a:pt x="126" y="365"/>
                  </a:cubicBezTo>
                  <a:cubicBezTo>
                    <a:pt x="107" y="395"/>
                    <a:pt x="73" y="428"/>
                    <a:pt x="58" y="4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Freeform 65"/>
            <p:cNvSpPr/>
            <p:nvPr/>
          </p:nvSpPr>
          <p:spPr bwMode="auto">
            <a:xfrm>
              <a:off x="5240338" y="4505325"/>
              <a:ext cx="136525" cy="166687"/>
            </a:xfrm>
            <a:custGeom>
              <a:avLst/>
              <a:gdLst>
                <a:gd name="T0" fmla="*/ 54 w 55"/>
                <a:gd name="T1" fmla="*/ 3 h 67"/>
                <a:gd name="T2" fmla="*/ 55 w 55"/>
                <a:gd name="T3" fmla="*/ 0 h 67"/>
                <a:gd name="T4" fmla="*/ 0 w 55"/>
                <a:gd name="T5" fmla="*/ 67 h 67"/>
                <a:gd name="T6" fmla="*/ 54 w 55"/>
                <a:gd name="T7" fmla="*/ 3 h 67"/>
              </a:gdLst>
              <a:ahLst/>
              <a:cxnLst>
                <a:cxn ang="0">
                  <a:pos x="T0" y="T1"/>
                </a:cxn>
                <a:cxn ang="0">
                  <a:pos x="T2" y="T3"/>
                </a:cxn>
                <a:cxn ang="0">
                  <a:pos x="T4" y="T5"/>
                </a:cxn>
                <a:cxn ang="0">
                  <a:pos x="T6" y="T7"/>
                </a:cxn>
              </a:cxnLst>
              <a:rect l="0" t="0" r="r" b="b"/>
              <a:pathLst>
                <a:path w="55" h="67">
                  <a:moveTo>
                    <a:pt x="54" y="3"/>
                  </a:moveTo>
                  <a:cubicBezTo>
                    <a:pt x="54" y="2"/>
                    <a:pt x="55" y="1"/>
                    <a:pt x="55" y="0"/>
                  </a:cubicBezTo>
                  <a:cubicBezTo>
                    <a:pt x="37" y="23"/>
                    <a:pt x="18" y="44"/>
                    <a:pt x="0" y="67"/>
                  </a:cubicBezTo>
                  <a:cubicBezTo>
                    <a:pt x="18" y="45"/>
                    <a:pt x="36" y="24"/>
                    <a:pt x="5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3" name="Freeform 66"/>
            <p:cNvSpPr/>
            <p:nvPr/>
          </p:nvSpPr>
          <p:spPr bwMode="auto">
            <a:xfrm>
              <a:off x="5248275" y="4567238"/>
              <a:ext cx="130175" cy="193675"/>
            </a:xfrm>
            <a:custGeom>
              <a:avLst/>
              <a:gdLst>
                <a:gd name="T0" fmla="*/ 39 w 53"/>
                <a:gd name="T1" fmla="*/ 23 h 78"/>
                <a:gd name="T2" fmla="*/ 53 w 53"/>
                <a:gd name="T3" fmla="*/ 0 h 78"/>
                <a:gd name="T4" fmla="*/ 0 w 53"/>
                <a:gd name="T5" fmla="*/ 78 h 78"/>
                <a:gd name="T6" fmla="*/ 39 w 53"/>
                <a:gd name="T7" fmla="*/ 23 h 78"/>
              </a:gdLst>
              <a:ahLst/>
              <a:cxnLst>
                <a:cxn ang="0">
                  <a:pos x="T0" y="T1"/>
                </a:cxn>
                <a:cxn ang="0">
                  <a:pos x="T2" y="T3"/>
                </a:cxn>
                <a:cxn ang="0">
                  <a:pos x="T4" y="T5"/>
                </a:cxn>
                <a:cxn ang="0">
                  <a:pos x="T6" y="T7"/>
                </a:cxn>
              </a:cxnLst>
              <a:rect l="0" t="0" r="r" b="b"/>
              <a:pathLst>
                <a:path w="52" h="78">
                  <a:moveTo>
                    <a:pt x="39" y="23"/>
                  </a:moveTo>
                  <a:cubicBezTo>
                    <a:pt x="44" y="15"/>
                    <a:pt x="48" y="8"/>
                    <a:pt x="53" y="0"/>
                  </a:cubicBezTo>
                  <a:cubicBezTo>
                    <a:pt x="35" y="26"/>
                    <a:pt x="18" y="52"/>
                    <a:pt x="0" y="78"/>
                  </a:cubicBezTo>
                  <a:cubicBezTo>
                    <a:pt x="14" y="60"/>
                    <a:pt x="27" y="42"/>
                    <a:pt x="3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4" name="Freeform 67"/>
            <p:cNvSpPr>
              <a:spLocks noEditPoints="1"/>
            </p:cNvSpPr>
            <p:nvPr/>
          </p:nvSpPr>
          <p:spPr bwMode="auto">
            <a:xfrm>
              <a:off x="5010150" y="2178050"/>
              <a:ext cx="2151063" cy="2752725"/>
            </a:xfrm>
            <a:custGeom>
              <a:avLst/>
              <a:gdLst>
                <a:gd name="T0" fmla="*/ 707 w 871"/>
                <a:gd name="T1" fmla="*/ 56 h 1114"/>
                <a:gd name="T2" fmla="*/ 644 w 871"/>
                <a:gd name="T3" fmla="*/ 159 h 1114"/>
                <a:gd name="T4" fmla="*/ 651 w 871"/>
                <a:gd name="T5" fmla="*/ 155 h 1114"/>
                <a:gd name="T6" fmla="*/ 300 w 871"/>
                <a:gd name="T7" fmla="*/ 586 h 1114"/>
                <a:gd name="T8" fmla="*/ 287 w 871"/>
                <a:gd name="T9" fmla="*/ 623 h 1114"/>
                <a:gd name="T10" fmla="*/ 217 w 871"/>
                <a:gd name="T11" fmla="*/ 727 h 1114"/>
                <a:gd name="T12" fmla="*/ 221 w 871"/>
                <a:gd name="T13" fmla="*/ 754 h 1114"/>
                <a:gd name="T14" fmla="*/ 227 w 871"/>
                <a:gd name="T15" fmla="*/ 791 h 1114"/>
                <a:gd name="T16" fmla="*/ 148 w 871"/>
                <a:gd name="T17" fmla="*/ 910 h 1114"/>
                <a:gd name="T18" fmla="*/ 197 w 871"/>
                <a:gd name="T19" fmla="*/ 791 h 1114"/>
                <a:gd name="T20" fmla="*/ 4 w 871"/>
                <a:gd name="T21" fmla="*/ 1058 h 1114"/>
                <a:gd name="T22" fmla="*/ 21 w 871"/>
                <a:gd name="T23" fmla="*/ 1087 h 1114"/>
                <a:gd name="T24" fmla="*/ 32 w 871"/>
                <a:gd name="T25" fmla="*/ 1100 h 1114"/>
                <a:gd name="T26" fmla="*/ 224 w 871"/>
                <a:gd name="T27" fmla="*/ 854 h 1114"/>
                <a:gd name="T28" fmla="*/ 224 w 871"/>
                <a:gd name="T29" fmla="*/ 830 h 1114"/>
                <a:gd name="T30" fmla="*/ 299 w 871"/>
                <a:gd name="T31" fmla="*/ 796 h 1114"/>
                <a:gd name="T32" fmla="*/ 413 w 871"/>
                <a:gd name="T33" fmla="*/ 727 h 1114"/>
                <a:gd name="T34" fmla="*/ 854 w 871"/>
                <a:gd name="T35" fmla="*/ 142 h 1114"/>
                <a:gd name="T36" fmla="*/ 146 w 871"/>
                <a:gd name="T37" fmla="*/ 835 h 1114"/>
                <a:gd name="T38" fmla="*/ 64 w 871"/>
                <a:gd name="T39" fmla="*/ 975 h 1114"/>
                <a:gd name="T40" fmla="*/ 550 w 871"/>
                <a:gd name="T41" fmla="*/ 470 h 1114"/>
                <a:gd name="T42" fmla="*/ 798 w 871"/>
                <a:gd name="T43" fmla="*/ 148 h 1114"/>
                <a:gd name="T44" fmla="*/ 703 w 871"/>
                <a:gd name="T45" fmla="*/ 246 h 1114"/>
                <a:gd name="T46" fmla="*/ 543 w 871"/>
                <a:gd name="T47" fmla="*/ 407 h 1114"/>
                <a:gd name="T48" fmla="*/ 338 w 871"/>
                <a:gd name="T49" fmla="*/ 685 h 1114"/>
                <a:gd name="T50" fmla="*/ 810 w 871"/>
                <a:gd name="T51" fmla="*/ 81 h 1114"/>
                <a:gd name="T52" fmla="*/ 757 w 871"/>
                <a:gd name="T53" fmla="*/ 128 h 1114"/>
                <a:gd name="T54" fmla="*/ 833 w 871"/>
                <a:gd name="T55" fmla="*/ 79 h 1114"/>
                <a:gd name="T56" fmla="*/ 657 w 871"/>
                <a:gd name="T57" fmla="*/ 250 h 1114"/>
                <a:gd name="T58" fmla="*/ 808 w 871"/>
                <a:gd name="T59" fmla="*/ 45 h 1114"/>
                <a:gd name="T60" fmla="*/ 702 w 871"/>
                <a:gd name="T61" fmla="*/ 177 h 1114"/>
                <a:gd name="T62" fmla="*/ 523 w 871"/>
                <a:gd name="T63" fmla="*/ 385 h 1114"/>
                <a:gd name="T64" fmla="*/ 548 w 871"/>
                <a:gd name="T65" fmla="*/ 331 h 1114"/>
                <a:gd name="T66" fmla="*/ 476 w 871"/>
                <a:gd name="T67" fmla="*/ 435 h 1114"/>
                <a:gd name="T68" fmla="*/ 698 w 871"/>
                <a:gd name="T69" fmla="*/ 159 h 1114"/>
                <a:gd name="T70" fmla="*/ 490 w 871"/>
                <a:gd name="T71" fmla="*/ 423 h 1114"/>
                <a:gd name="T72" fmla="*/ 653 w 871"/>
                <a:gd name="T73" fmla="*/ 200 h 1114"/>
                <a:gd name="T74" fmla="*/ 686 w 871"/>
                <a:gd name="T75" fmla="*/ 95 h 1114"/>
                <a:gd name="T76" fmla="*/ 678 w 871"/>
                <a:gd name="T77" fmla="*/ 117 h 1114"/>
                <a:gd name="T78" fmla="*/ 697 w 871"/>
                <a:gd name="T79" fmla="*/ 92 h 1114"/>
                <a:gd name="T80" fmla="*/ 709 w 871"/>
                <a:gd name="T81" fmla="*/ 90 h 1114"/>
                <a:gd name="T82" fmla="*/ 735 w 871"/>
                <a:gd name="T83" fmla="*/ 74 h 1114"/>
                <a:gd name="T84" fmla="*/ 475 w 871"/>
                <a:gd name="T85" fmla="*/ 371 h 1114"/>
                <a:gd name="T86" fmla="*/ 272 w 871"/>
                <a:gd name="T87" fmla="*/ 628 h 1114"/>
                <a:gd name="T88" fmla="*/ 464 w 871"/>
                <a:gd name="T89" fmla="*/ 400 h 1114"/>
                <a:gd name="T90" fmla="*/ 464 w 871"/>
                <a:gd name="T91" fmla="*/ 416 h 1114"/>
                <a:gd name="T92" fmla="*/ 441 w 871"/>
                <a:gd name="T93" fmla="*/ 448 h 1114"/>
                <a:gd name="T94" fmla="*/ 243 w 871"/>
                <a:gd name="T95" fmla="*/ 734 h 1114"/>
                <a:gd name="T96" fmla="*/ 264 w 871"/>
                <a:gd name="T97" fmla="*/ 714 h 1114"/>
                <a:gd name="T98" fmla="*/ 321 w 871"/>
                <a:gd name="T99" fmla="*/ 656 h 1114"/>
                <a:gd name="T100" fmla="*/ 161 w 871"/>
                <a:gd name="T101" fmla="*/ 927 h 1114"/>
                <a:gd name="T102" fmla="*/ 178 w 871"/>
                <a:gd name="T103" fmla="*/ 887 h 1114"/>
                <a:gd name="T104" fmla="*/ 210 w 871"/>
                <a:gd name="T105" fmla="*/ 823 h 1114"/>
                <a:gd name="T106" fmla="*/ 410 w 871"/>
                <a:gd name="T107" fmla="*/ 564 h 1114"/>
                <a:gd name="T108" fmla="*/ 367 w 871"/>
                <a:gd name="T109" fmla="*/ 639 h 1114"/>
                <a:gd name="T110" fmla="*/ 701 w 871"/>
                <a:gd name="T111" fmla="*/ 226 h 1114"/>
                <a:gd name="T112" fmla="*/ 473 w 871"/>
                <a:gd name="T113" fmla="*/ 546 h 1114"/>
                <a:gd name="T114" fmla="*/ 385 w 871"/>
                <a:gd name="T115" fmla="*/ 678 h 1114"/>
                <a:gd name="T116" fmla="*/ 273 w 871"/>
                <a:gd name="T117" fmla="*/ 842 h 1114"/>
                <a:gd name="T118" fmla="*/ 637 w 871"/>
                <a:gd name="T119" fmla="*/ 366 h 1114"/>
                <a:gd name="T120" fmla="*/ 806 w 871"/>
                <a:gd name="T121" fmla="*/ 144 h 1114"/>
                <a:gd name="T122" fmla="*/ 302 w 871"/>
                <a:gd name="T123" fmla="*/ 870 h 1114"/>
                <a:gd name="T124" fmla="*/ 536 w 871"/>
                <a:gd name="T125" fmla="*/ 530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1" h="1114">
                  <a:moveTo>
                    <a:pt x="854" y="142"/>
                  </a:moveTo>
                  <a:cubicBezTo>
                    <a:pt x="836" y="135"/>
                    <a:pt x="871" y="113"/>
                    <a:pt x="870" y="99"/>
                  </a:cubicBezTo>
                  <a:cubicBezTo>
                    <a:pt x="868" y="83"/>
                    <a:pt x="866" y="74"/>
                    <a:pt x="852" y="67"/>
                  </a:cubicBezTo>
                  <a:cubicBezTo>
                    <a:pt x="852" y="66"/>
                    <a:pt x="852" y="66"/>
                    <a:pt x="853" y="65"/>
                  </a:cubicBezTo>
                  <a:cubicBezTo>
                    <a:pt x="854" y="63"/>
                    <a:pt x="852" y="61"/>
                    <a:pt x="850" y="63"/>
                  </a:cubicBezTo>
                  <a:cubicBezTo>
                    <a:pt x="849" y="63"/>
                    <a:pt x="848" y="64"/>
                    <a:pt x="847" y="65"/>
                  </a:cubicBezTo>
                  <a:cubicBezTo>
                    <a:pt x="825" y="53"/>
                    <a:pt x="796" y="0"/>
                    <a:pt x="769" y="40"/>
                  </a:cubicBezTo>
                  <a:cubicBezTo>
                    <a:pt x="765" y="45"/>
                    <a:pt x="764" y="55"/>
                    <a:pt x="763" y="61"/>
                  </a:cubicBezTo>
                  <a:cubicBezTo>
                    <a:pt x="754" y="96"/>
                    <a:pt x="733" y="62"/>
                    <a:pt x="728" y="56"/>
                  </a:cubicBezTo>
                  <a:cubicBezTo>
                    <a:pt x="723" y="51"/>
                    <a:pt x="712" y="51"/>
                    <a:pt x="707" y="56"/>
                  </a:cubicBezTo>
                  <a:cubicBezTo>
                    <a:pt x="701" y="63"/>
                    <a:pt x="697" y="69"/>
                    <a:pt x="692" y="78"/>
                  </a:cubicBezTo>
                  <a:cubicBezTo>
                    <a:pt x="683" y="94"/>
                    <a:pt x="667" y="102"/>
                    <a:pt x="653" y="112"/>
                  </a:cubicBezTo>
                  <a:cubicBezTo>
                    <a:pt x="643" y="120"/>
                    <a:pt x="648" y="131"/>
                    <a:pt x="649" y="140"/>
                  </a:cubicBezTo>
                  <a:cubicBezTo>
                    <a:pt x="648" y="141"/>
                    <a:pt x="647" y="143"/>
                    <a:pt x="646" y="144"/>
                  </a:cubicBezTo>
                  <a:cubicBezTo>
                    <a:pt x="646" y="146"/>
                    <a:pt x="647" y="147"/>
                    <a:pt x="648" y="146"/>
                  </a:cubicBezTo>
                  <a:cubicBezTo>
                    <a:pt x="648" y="146"/>
                    <a:pt x="648" y="146"/>
                    <a:pt x="649" y="146"/>
                  </a:cubicBezTo>
                  <a:cubicBezTo>
                    <a:pt x="648" y="147"/>
                    <a:pt x="647" y="149"/>
                    <a:pt x="646" y="151"/>
                  </a:cubicBezTo>
                  <a:cubicBezTo>
                    <a:pt x="645" y="151"/>
                    <a:pt x="646" y="152"/>
                    <a:pt x="647" y="152"/>
                  </a:cubicBezTo>
                  <a:cubicBezTo>
                    <a:pt x="648" y="150"/>
                    <a:pt x="649" y="150"/>
                    <a:pt x="650" y="149"/>
                  </a:cubicBezTo>
                  <a:cubicBezTo>
                    <a:pt x="648" y="152"/>
                    <a:pt x="645" y="155"/>
                    <a:pt x="644" y="159"/>
                  </a:cubicBezTo>
                  <a:cubicBezTo>
                    <a:pt x="643" y="160"/>
                    <a:pt x="644" y="160"/>
                    <a:pt x="645" y="160"/>
                  </a:cubicBezTo>
                  <a:cubicBezTo>
                    <a:pt x="648" y="155"/>
                    <a:pt x="651" y="150"/>
                    <a:pt x="654" y="146"/>
                  </a:cubicBezTo>
                  <a:cubicBezTo>
                    <a:pt x="653" y="147"/>
                    <a:pt x="652" y="149"/>
                    <a:pt x="651" y="151"/>
                  </a:cubicBezTo>
                  <a:cubicBezTo>
                    <a:pt x="651" y="152"/>
                    <a:pt x="652" y="153"/>
                    <a:pt x="653" y="152"/>
                  </a:cubicBezTo>
                  <a:cubicBezTo>
                    <a:pt x="678" y="132"/>
                    <a:pt x="696" y="106"/>
                    <a:pt x="719" y="85"/>
                  </a:cubicBezTo>
                  <a:cubicBezTo>
                    <a:pt x="705" y="103"/>
                    <a:pt x="691" y="121"/>
                    <a:pt x="676" y="138"/>
                  </a:cubicBezTo>
                  <a:cubicBezTo>
                    <a:pt x="671" y="144"/>
                    <a:pt x="666" y="149"/>
                    <a:pt x="661" y="155"/>
                  </a:cubicBezTo>
                  <a:cubicBezTo>
                    <a:pt x="649" y="169"/>
                    <a:pt x="636" y="183"/>
                    <a:pt x="623" y="198"/>
                  </a:cubicBezTo>
                  <a:cubicBezTo>
                    <a:pt x="633" y="184"/>
                    <a:pt x="644" y="171"/>
                    <a:pt x="654" y="157"/>
                  </a:cubicBezTo>
                  <a:cubicBezTo>
                    <a:pt x="655" y="155"/>
                    <a:pt x="652" y="154"/>
                    <a:pt x="651" y="155"/>
                  </a:cubicBezTo>
                  <a:cubicBezTo>
                    <a:pt x="562" y="246"/>
                    <a:pt x="480" y="343"/>
                    <a:pt x="398" y="441"/>
                  </a:cubicBezTo>
                  <a:cubicBezTo>
                    <a:pt x="320" y="533"/>
                    <a:pt x="243" y="627"/>
                    <a:pt x="178" y="728"/>
                  </a:cubicBezTo>
                  <a:cubicBezTo>
                    <a:pt x="177" y="729"/>
                    <a:pt x="179" y="730"/>
                    <a:pt x="179" y="729"/>
                  </a:cubicBezTo>
                  <a:cubicBezTo>
                    <a:pt x="250" y="624"/>
                    <a:pt x="330" y="526"/>
                    <a:pt x="412" y="429"/>
                  </a:cubicBezTo>
                  <a:cubicBezTo>
                    <a:pt x="450" y="383"/>
                    <a:pt x="489" y="336"/>
                    <a:pt x="529" y="291"/>
                  </a:cubicBezTo>
                  <a:cubicBezTo>
                    <a:pt x="565" y="250"/>
                    <a:pt x="609" y="212"/>
                    <a:pt x="641" y="169"/>
                  </a:cubicBezTo>
                  <a:cubicBezTo>
                    <a:pt x="604" y="220"/>
                    <a:pt x="558" y="264"/>
                    <a:pt x="517" y="312"/>
                  </a:cubicBezTo>
                  <a:cubicBezTo>
                    <a:pt x="478" y="357"/>
                    <a:pt x="441" y="403"/>
                    <a:pt x="403" y="450"/>
                  </a:cubicBezTo>
                  <a:cubicBezTo>
                    <a:pt x="369" y="493"/>
                    <a:pt x="336" y="537"/>
                    <a:pt x="303" y="581"/>
                  </a:cubicBezTo>
                  <a:cubicBezTo>
                    <a:pt x="302" y="583"/>
                    <a:pt x="301" y="584"/>
                    <a:pt x="300" y="586"/>
                  </a:cubicBezTo>
                  <a:cubicBezTo>
                    <a:pt x="289" y="598"/>
                    <a:pt x="278" y="611"/>
                    <a:pt x="267" y="624"/>
                  </a:cubicBezTo>
                  <a:cubicBezTo>
                    <a:pt x="239" y="655"/>
                    <a:pt x="209" y="684"/>
                    <a:pt x="189" y="720"/>
                  </a:cubicBezTo>
                  <a:cubicBezTo>
                    <a:pt x="189" y="721"/>
                    <a:pt x="189" y="721"/>
                    <a:pt x="189" y="721"/>
                  </a:cubicBezTo>
                  <a:cubicBezTo>
                    <a:pt x="187" y="724"/>
                    <a:pt x="184" y="728"/>
                    <a:pt x="182" y="731"/>
                  </a:cubicBezTo>
                  <a:cubicBezTo>
                    <a:pt x="181" y="733"/>
                    <a:pt x="183" y="734"/>
                    <a:pt x="184" y="733"/>
                  </a:cubicBezTo>
                  <a:cubicBezTo>
                    <a:pt x="197" y="721"/>
                    <a:pt x="209" y="709"/>
                    <a:pt x="222" y="696"/>
                  </a:cubicBezTo>
                  <a:cubicBezTo>
                    <a:pt x="211" y="710"/>
                    <a:pt x="202" y="724"/>
                    <a:pt x="194" y="738"/>
                  </a:cubicBezTo>
                  <a:cubicBezTo>
                    <a:pt x="193" y="739"/>
                    <a:pt x="195" y="740"/>
                    <a:pt x="195" y="739"/>
                  </a:cubicBezTo>
                  <a:cubicBezTo>
                    <a:pt x="206" y="720"/>
                    <a:pt x="219" y="701"/>
                    <a:pt x="234" y="684"/>
                  </a:cubicBezTo>
                  <a:cubicBezTo>
                    <a:pt x="252" y="664"/>
                    <a:pt x="270" y="644"/>
                    <a:pt x="287" y="623"/>
                  </a:cubicBezTo>
                  <a:cubicBezTo>
                    <a:pt x="302" y="607"/>
                    <a:pt x="317" y="591"/>
                    <a:pt x="331" y="574"/>
                  </a:cubicBezTo>
                  <a:cubicBezTo>
                    <a:pt x="381" y="511"/>
                    <a:pt x="430" y="447"/>
                    <a:pt x="483" y="386"/>
                  </a:cubicBezTo>
                  <a:cubicBezTo>
                    <a:pt x="485" y="383"/>
                    <a:pt x="487" y="380"/>
                    <a:pt x="490" y="377"/>
                  </a:cubicBezTo>
                  <a:cubicBezTo>
                    <a:pt x="469" y="405"/>
                    <a:pt x="448" y="432"/>
                    <a:pt x="428" y="460"/>
                  </a:cubicBezTo>
                  <a:cubicBezTo>
                    <a:pt x="393" y="507"/>
                    <a:pt x="357" y="554"/>
                    <a:pt x="320" y="599"/>
                  </a:cubicBezTo>
                  <a:cubicBezTo>
                    <a:pt x="306" y="616"/>
                    <a:pt x="292" y="632"/>
                    <a:pt x="278" y="649"/>
                  </a:cubicBezTo>
                  <a:cubicBezTo>
                    <a:pt x="266" y="662"/>
                    <a:pt x="254" y="676"/>
                    <a:pt x="243" y="691"/>
                  </a:cubicBezTo>
                  <a:cubicBezTo>
                    <a:pt x="228" y="708"/>
                    <a:pt x="214" y="726"/>
                    <a:pt x="200" y="744"/>
                  </a:cubicBezTo>
                  <a:cubicBezTo>
                    <a:pt x="199" y="745"/>
                    <a:pt x="201" y="747"/>
                    <a:pt x="202" y="746"/>
                  </a:cubicBezTo>
                  <a:cubicBezTo>
                    <a:pt x="207" y="740"/>
                    <a:pt x="212" y="733"/>
                    <a:pt x="217" y="727"/>
                  </a:cubicBezTo>
                  <a:cubicBezTo>
                    <a:pt x="215" y="731"/>
                    <a:pt x="212" y="735"/>
                    <a:pt x="210" y="739"/>
                  </a:cubicBezTo>
                  <a:cubicBezTo>
                    <a:pt x="209" y="740"/>
                    <a:pt x="210" y="742"/>
                    <a:pt x="211" y="741"/>
                  </a:cubicBezTo>
                  <a:cubicBezTo>
                    <a:pt x="253" y="710"/>
                    <a:pt x="281" y="662"/>
                    <a:pt x="312" y="622"/>
                  </a:cubicBezTo>
                  <a:cubicBezTo>
                    <a:pt x="325" y="605"/>
                    <a:pt x="337" y="589"/>
                    <a:pt x="349" y="572"/>
                  </a:cubicBezTo>
                  <a:cubicBezTo>
                    <a:pt x="351" y="570"/>
                    <a:pt x="353" y="567"/>
                    <a:pt x="355" y="565"/>
                  </a:cubicBezTo>
                  <a:cubicBezTo>
                    <a:pt x="379" y="537"/>
                    <a:pt x="403" y="509"/>
                    <a:pt x="428" y="481"/>
                  </a:cubicBezTo>
                  <a:cubicBezTo>
                    <a:pt x="421" y="490"/>
                    <a:pt x="415" y="499"/>
                    <a:pt x="409" y="508"/>
                  </a:cubicBezTo>
                  <a:cubicBezTo>
                    <a:pt x="374" y="555"/>
                    <a:pt x="338" y="600"/>
                    <a:pt x="302" y="646"/>
                  </a:cubicBezTo>
                  <a:cubicBezTo>
                    <a:pt x="274" y="681"/>
                    <a:pt x="241" y="712"/>
                    <a:pt x="219" y="752"/>
                  </a:cubicBezTo>
                  <a:cubicBezTo>
                    <a:pt x="219" y="753"/>
                    <a:pt x="220" y="755"/>
                    <a:pt x="221" y="754"/>
                  </a:cubicBezTo>
                  <a:cubicBezTo>
                    <a:pt x="231" y="747"/>
                    <a:pt x="240" y="739"/>
                    <a:pt x="250" y="731"/>
                  </a:cubicBezTo>
                  <a:cubicBezTo>
                    <a:pt x="244" y="739"/>
                    <a:pt x="238" y="748"/>
                    <a:pt x="232" y="757"/>
                  </a:cubicBezTo>
                  <a:cubicBezTo>
                    <a:pt x="231" y="759"/>
                    <a:pt x="234" y="760"/>
                    <a:pt x="235" y="758"/>
                  </a:cubicBezTo>
                  <a:cubicBezTo>
                    <a:pt x="246" y="743"/>
                    <a:pt x="257" y="728"/>
                    <a:pt x="269" y="713"/>
                  </a:cubicBezTo>
                  <a:cubicBezTo>
                    <a:pt x="278" y="704"/>
                    <a:pt x="287" y="695"/>
                    <a:pt x="295" y="685"/>
                  </a:cubicBezTo>
                  <a:cubicBezTo>
                    <a:pt x="283" y="704"/>
                    <a:pt x="271" y="724"/>
                    <a:pt x="259" y="743"/>
                  </a:cubicBezTo>
                  <a:cubicBezTo>
                    <a:pt x="258" y="744"/>
                    <a:pt x="257" y="746"/>
                    <a:pt x="256" y="747"/>
                  </a:cubicBezTo>
                  <a:cubicBezTo>
                    <a:pt x="242" y="766"/>
                    <a:pt x="228" y="785"/>
                    <a:pt x="214" y="805"/>
                  </a:cubicBezTo>
                  <a:cubicBezTo>
                    <a:pt x="226" y="789"/>
                    <a:pt x="238" y="773"/>
                    <a:pt x="250" y="757"/>
                  </a:cubicBezTo>
                  <a:cubicBezTo>
                    <a:pt x="242" y="768"/>
                    <a:pt x="235" y="780"/>
                    <a:pt x="227" y="791"/>
                  </a:cubicBezTo>
                  <a:cubicBezTo>
                    <a:pt x="211" y="815"/>
                    <a:pt x="195" y="840"/>
                    <a:pt x="179" y="864"/>
                  </a:cubicBezTo>
                  <a:cubicBezTo>
                    <a:pt x="168" y="880"/>
                    <a:pt x="158" y="895"/>
                    <a:pt x="148" y="910"/>
                  </a:cubicBezTo>
                  <a:cubicBezTo>
                    <a:pt x="153" y="902"/>
                    <a:pt x="159" y="894"/>
                    <a:pt x="165" y="886"/>
                  </a:cubicBezTo>
                  <a:cubicBezTo>
                    <a:pt x="150" y="910"/>
                    <a:pt x="134" y="935"/>
                    <a:pt x="118" y="959"/>
                  </a:cubicBezTo>
                  <a:cubicBezTo>
                    <a:pt x="97" y="986"/>
                    <a:pt x="77" y="1014"/>
                    <a:pt x="59" y="1042"/>
                  </a:cubicBezTo>
                  <a:cubicBezTo>
                    <a:pt x="47" y="1056"/>
                    <a:pt x="36" y="1071"/>
                    <a:pt x="23" y="1085"/>
                  </a:cubicBezTo>
                  <a:cubicBezTo>
                    <a:pt x="33" y="1070"/>
                    <a:pt x="43" y="1055"/>
                    <a:pt x="54" y="1040"/>
                  </a:cubicBezTo>
                  <a:cubicBezTo>
                    <a:pt x="66" y="1024"/>
                    <a:pt x="78" y="1007"/>
                    <a:pt x="90" y="990"/>
                  </a:cubicBezTo>
                  <a:cubicBezTo>
                    <a:pt x="102" y="975"/>
                    <a:pt x="114" y="959"/>
                    <a:pt x="125" y="943"/>
                  </a:cubicBezTo>
                  <a:cubicBezTo>
                    <a:pt x="133" y="932"/>
                    <a:pt x="140" y="921"/>
                    <a:pt x="148" y="910"/>
                  </a:cubicBezTo>
                  <a:cubicBezTo>
                    <a:pt x="131" y="933"/>
                    <a:pt x="115" y="955"/>
                    <a:pt x="98" y="978"/>
                  </a:cubicBezTo>
                  <a:cubicBezTo>
                    <a:pt x="125" y="938"/>
                    <a:pt x="150" y="897"/>
                    <a:pt x="177" y="857"/>
                  </a:cubicBezTo>
                  <a:cubicBezTo>
                    <a:pt x="151" y="895"/>
                    <a:pt x="125" y="933"/>
                    <a:pt x="99" y="971"/>
                  </a:cubicBezTo>
                  <a:cubicBezTo>
                    <a:pt x="78" y="1005"/>
                    <a:pt x="41" y="1040"/>
                    <a:pt x="24" y="1071"/>
                  </a:cubicBezTo>
                  <a:cubicBezTo>
                    <a:pt x="31" y="1059"/>
                    <a:pt x="37" y="1048"/>
                    <a:pt x="44" y="1036"/>
                  </a:cubicBezTo>
                  <a:cubicBezTo>
                    <a:pt x="69" y="1006"/>
                    <a:pt x="90" y="975"/>
                    <a:pt x="112" y="943"/>
                  </a:cubicBezTo>
                  <a:cubicBezTo>
                    <a:pt x="145" y="891"/>
                    <a:pt x="183" y="841"/>
                    <a:pt x="214" y="788"/>
                  </a:cubicBezTo>
                  <a:cubicBezTo>
                    <a:pt x="215" y="786"/>
                    <a:pt x="213" y="785"/>
                    <a:pt x="212" y="785"/>
                  </a:cubicBezTo>
                  <a:cubicBezTo>
                    <a:pt x="200" y="793"/>
                    <a:pt x="190" y="803"/>
                    <a:pt x="182" y="814"/>
                  </a:cubicBezTo>
                  <a:cubicBezTo>
                    <a:pt x="187" y="806"/>
                    <a:pt x="192" y="799"/>
                    <a:pt x="197" y="791"/>
                  </a:cubicBezTo>
                  <a:cubicBezTo>
                    <a:pt x="198" y="789"/>
                    <a:pt x="196" y="788"/>
                    <a:pt x="195" y="789"/>
                  </a:cubicBezTo>
                  <a:cubicBezTo>
                    <a:pt x="186" y="802"/>
                    <a:pt x="177" y="814"/>
                    <a:pt x="168" y="826"/>
                  </a:cubicBezTo>
                  <a:cubicBezTo>
                    <a:pt x="176" y="813"/>
                    <a:pt x="183" y="800"/>
                    <a:pt x="189" y="786"/>
                  </a:cubicBezTo>
                  <a:cubicBezTo>
                    <a:pt x="190" y="785"/>
                    <a:pt x="189" y="783"/>
                    <a:pt x="187" y="784"/>
                  </a:cubicBezTo>
                  <a:cubicBezTo>
                    <a:pt x="153" y="809"/>
                    <a:pt x="132" y="851"/>
                    <a:pt x="108" y="885"/>
                  </a:cubicBezTo>
                  <a:cubicBezTo>
                    <a:pt x="76" y="931"/>
                    <a:pt x="43" y="979"/>
                    <a:pt x="16" y="1029"/>
                  </a:cubicBezTo>
                  <a:cubicBezTo>
                    <a:pt x="15" y="1031"/>
                    <a:pt x="14" y="1032"/>
                    <a:pt x="13" y="1034"/>
                  </a:cubicBezTo>
                  <a:cubicBezTo>
                    <a:pt x="13" y="1034"/>
                    <a:pt x="13" y="1035"/>
                    <a:pt x="13" y="1035"/>
                  </a:cubicBezTo>
                  <a:cubicBezTo>
                    <a:pt x="10" y="1042"/>
                    <a:pt x="6" y="1049"/>
                    <a:pt x="3" y="1056"/>
                  </a:cubicBezTo>
                  <a:cubicBezTo>
                    <a:pt x="2" y="1057"/>
                    <a:pt x="3" y="1059"/>
                    <a:pt x="4" y="1058"/>
                  </a:cubicBezTo>
                  <a:cubicBezTo>
                    <a:pt x="19" y="1048"/>
                    <a:pt x="30" y="1035"/>
                    <a:pt x="40" y="1021"/>
                  </a:cubicBezTo>
                  <a:cubicBezTo>
                    <a:pt x="30" y="1037"/>
                    <a:pt x="21" y="1053"/>
                    <a:pt x="11" y="1069"/>
                  </a:cubicBezTo>
                  <a:cubicBezTo>
                    <a:pt x="10" y="1071"/>
                    <a:pt x="12" y="1072"/>
                    <a:pt x="13" y="1071"/>
                  </a:cubicBezTo>
                  <a:cubicBezTo>
                    <a:pt x="20" y="1063"/>
                    <a:pt x="27" y="1056"/>
                    <a:pt x="34" y="1048"/>
                  </a:cubicBezTo>
                  <a:cubicBezTo>
                    <a:pt x="27" y="1060"/>
                    <a:pt x="21" y="1072"/>
                    <a:pt x="14" y="1084"/>
                  </a:cubicBezTo>
                  <a:cubicBezTo>
                    <a:pt x="13" y="1085"/>
                    <a:pt x="15" y="1087"/>
                    <a:pt x="16" y="1085"/>
                  </a:cubicBezTo>
                  <a:cubicBezTo>
                    <a:pt x="23" y="1078"/>
                    <a:pt x="30" y="1070"/>
                    <a:pt x="37" y="1062"/>
                  </a:cubicBezTo>
                  <a:cubicBezTo>
                    <a:pt x="31" y="1070"/>
                    <a:pt x="26" y="1078"/>
                    <a:pt x="21" y="1086"/>
                  </a:cubicBezTo>
                  <a:cubicBezTo>
                    <a:pt x="21" y="1086"/>
                    <a:pt x="21" y="1087"/>
                    <a:pt x="22" y="1086"/>
                  </a:cubicBezTo>
                  <a:cubicBezTo>
                    <a:pt x="21" y="1087"/>
                    <a:pt x="21" y="1087"/>
                    <a:pt x="21" y="1087"/>
                  </a:cubicBezTo>
                  <a:cubicBezTo>
                    <a:pt x="20" y="1088"/>
                    <a:pt x="21" y="1089"/>
                    <a:pt x="22" y="1088"/>
                  </a:cubicBezTo>
                  <a:cubicBezTo>
                    <a:pt x="30" y="1080"/>
                    <a:pt x="38" y="1071"/>
                    <a:pt x="46" y="1062"/>
                  </a:cubicBezTo>
                  <a:cubicBezTo>
                    <a:pt x="38" y="1074"/>
                    <a:pt x="31" y="1086"/>
                    <a:pt x="24" y="1099"/>
                  </a:cubicBezTo>
                  <a:cubicBezTo>
                    <a:pt x="24" y="1099"/>
                    <a:pt x="25" y="1100"/>
                    <a:pt x="25" y="1099"/>
                  </a:cubicBezTo>
                  <a:cubicBezTo>
                    <a:pt x="35" y="1082"/>
                    <a:pt x="46" y="1065"/>
                    <a:pt x="58" y="1048"/>
                  </a:cubicBezTo>
                  <a:cubicBezTo>
                    <a:pt x="64" y="1041"/>
                    <a:pt x="70" y="1033"/>
                    <a:pt x="75" y="1026"/>
                  </a:cubicBezTo>
                  <a:cubicBezTo>
                    <a:pt x="57" y="1053"/>
                    <a:pt x="40" y="1080"/>
                    <a:pt x="24" y="1108"/>
                  </a:cubicBezTo>
                  <a:cubicBezTo>
                    <a:pt x="24" y="1109"/>
                    <a:pt x="25" y="1110"/>
                    <a:pt x="25" y="1109"/>
                  </a:cubicBezTo>
                  <a:cubicBezTo>
                    <a:pt x="29" y="1103"/>
                    <a:pt x="33" y="1096"/>
                    <a:pt x="37" y="1090"/>
                  </a:cubicBezTo>
                  <a:cubicBezTo>
                    <a:pt x="35" y="1093"/>
                    <a:pt x="33" y="1097"/>
                    <a:pt x="32" y="1100"/>
                  </a:cubicBezTo>
                  <a:cubicBezTo>
                    <a:pt x="31" y="1101"/>
                    <a:pt x="33" y="1103"/>
                    <a:pt x="34" y="1102"/>
                  </a:cubicBezTo>
                  <a:cubicBezTo>
                    <a:pt x="48" y="1087"/>
                    <a:pt x="60" y="1072"/>
                    <a:pt x="72" y="1057"/>
                  </a:cubicBezTo>
                  <a:cubicBezTo>
                    <a:pt x="60" y="1074"/>
                    <a:pt x="49" y="1092"/>
                    <a:pt x="41" y="1112"/>
                  </a:cubicBezTo>
                  <a:cubicBezTo>
                    <a:pt x="41" y="1113"/>
                    <a:pt x="43" y="1114"/>
                    <a:pt x="44" y="1113"/>
                  </a:cubicBezTo>
                  <a:cubicBezTo>
                    <a:pt x="72" y="1057"/>
                    <a:pt x="110" y="1010"/>
                    <a:pt x="149" y="962"/>
                  </a:cubicBezTo>
                  <a:cubicBezTo>
                    <a:pt x="153" y="957"/>
                    <a:pt x="158" y="952"/>
                    <a:pt x="162" y="947"/>
                  </a:cubicBezTo>
                  <a:cubicBezTo>
                    <a:pt x="158" y="953"/>
                    <a:pt x="153" y="960"/>
                    <a:pt x="149" y="967"/>
                  </a:cubicBezTo>
                  <a:cubicBezTo>
                    <a:pt x="155" y="959"/>
                    <a:pt x="161" y="950"/>
                    <a:pt x="167" y="941"/>
                  </a:cubicBezTo>
                  <a:cubicBezTo>
                    <a:pt x="190" y="915"/>
                    <a:pt x="216" y="887"/>
                    <a:pt x="227" y="855"/>
                  </a:cubicBezTo>
                  <a:cubicBezTo>
                    <a:pt x="227" y="853"/>
                    <a:pt x="225" y="853"/>
                    <a:pt x="224" y="854"/>
                  </a:cubicBezTo>
                  <a:cubicBezTo>
                    <a:pt x="209" y="874"/>
                    <a:pt x="196" y="895"/>
                    <a:pt x="182" y="916"/>
                  </a:cubicBezTo>
                  <a:cubicBezTo>
                    <a:pt x="162" y="941"/>
                    <a:pt x="141" y="966"/>
                    <a:pt x="121" y="992"/>
                  </a:cubicBezTo>
                  <a:cubicBezTo>
                    <a:pt x="123" y="989"/>
                    <a:pt x="125" y="986"/>
                    <a:pt x="127" y="983"/>
                  </a:cubicBezTo>
                  <a:cubicBezTo>
                    <a:pt x="158" y="936"/>
                    <a:pt x="191" y="891"/>
                    <a:pt x="222" y="844"/>
                  </a:cubicBezTo>
                  <a:cubicBezTo>
                    <a:pt x="223" y="843"/>
                    <a:pt x="221" y="841"/>
                    <a:pt x="220" y="842"/>
                  </a:cubicBezTo>
                  <a:cubicBezTo>
                    <a:pt x="214" y="849"/>
                    <a:pt x="208" y="856"/>
                    <a:pt x="203" y="864"/>
                  </a:cubicBezTo>
                  <a:cubicBezTo>
                    <a:pt x="208" y="854"/>
                    <a:pt x="213" y="844"/>
                    <a:pt x="217" y="834"/>
                  </a:cubicBezTo>
                  <a:cubicBezTo>
                    <a:pt x="219" y="831"/>
                    <a:pt x="222" y="828"/>
                    <a:pt x="224" y="824"/>
                  </a:cubicBezTo>
                  <a:cubicBezTo>
                    <a:pt x="225" y="825"/>
                    <a:pt x="226" y="825"/>
                    <a:pt x="226" y="825"/>
                  </a:cubicBezTo>
                  <a:cubicBezTo>
                    <a:pt x="225" y="826"/>
                    <a:pt x="225" y="828"/>
                    <a:pt x="224" y="830"/>
                  </a:cubicBezTo>
                  <a:cubicBezTo>
                    <a:pt x="223" y="832"/>
                    <a:pt x="225" y="833"/>
                    <a:pt x="226" y="832"/>
                  </a:cubicBezTo>
                  <a:cubicBezTo>
                    <a:pt x="231" y="828"/>
                    <a:pt x="235" y="824"/>
                    <a:pt x="239" y="820"/>
                  </a:cubicBezTo>
                  <a:cubicBezTo>
                    <a:pt x="236" y="826"/>
                    <a:pt x="233" y="832"/>
                    <a:pt x="230" y="838"/>
                  </a:cubicBezTo>
                  <a:cubicBezTo>
                    <a:pt x="230" y="839"/>
                    <a:pt x="231" y="841"/>
                    <a:pt x="233" y="840"/>
                  </a:cubicBezTo>
                  <a:cubicBezTo>
                    <a:pt x="273" y="816"/>
                    <a:pt x="296" y="774"/>
                    <a:pt x="324" y="738"/>
                  </a:cubicBezTo>
                  <a:cubicBezTo>
                    <a:pt x="340" y="716"/>
                    <a:pt x="357" y="694"/>
                    <a:pt x="374" y="673"/>
                  </a:cubicBezTo>
                  <a:cubicBezTo>
                    <a:pt x="363" y="691"/>
                    <a:pt x="352" y="709"/>
                    <a:pt x="340" y="727"/>
                  </a:cubicBezTo>
                  <a:cubicBezTo>
                    <a:pt x="308" y="764"/>
                    <a:pt x="276" y="802"/>
                    <a:pt x="250" y="844"/>
                  </a:cubicBezTo>
                  <a:cubicBezTo>
                    <a:pt x="248" y="846"/>
                    <a:pt x="251" y="848"/>
                    <a:pt x="252" y="846"/>
                  </a:cubicBezTo>
                  <a:cubicBezTo>
                    <a:pt x="270" y="832"/>
                    <a:pt x="285" y="814"/>
                    <a:pt x="299" y="796"/>
                  </a:cubicBezTo>
                  <a:cubicBezTo>
                    <a:pt x="283" y="817"/>
                    <a:pt x="269" y="840"/>
                    <a:pt x="258" y="865"/>
                  </a:cubicBezTo>
                  <a:cubicBezTo>
                    <a:pt x="257" y="867"/>
                    <a:pt x="259" y="869"/>
                    <a:pt x="260" y="868"/>
                  </a:cubicBezTo>
                  <a:cubicBezTo>
                    <a:pt x="265" y="864"/>
                    <a:pt x="269" y="861"/>
                    <a:pt x="273" y="857"/>
                  </a:cubicBezTo>
                  <a:cubicBezTo>
                    <a:pt x="270" y="862"/>
                    <a:pt x="267" y="867"/>
                    <a:pt x="264" y="872"/>
                  </a:cubicBezTo>
                  <a:cubicBezTo>
                    <a:pt x="263" y="873"/>
                    <a:pt x="266" y="875"/>
                    <a:pt x="267" y="874"/>
                  </a:cubicBezTo>
                  <a:cubicBezTo>
                    <a:pt x="276" y="866"/>
                    <a:pt x="285" y="858"/>
                    <a:pt x="293" y="850"/>
                  </a:cubicBezTo>
                  <a:cubicBezTo>
                    <a:pt x="283" y="864"/>
                    <a:pt x="278" y="879"/>
                    <a:pt x="282" y="894"/>
                  </a:cubicBezTo>
                  <a:cubicBezTo>
                    <a:pt x="282" y="895"/>
                    <a:pt x="284" y="896"/>
                    <a:pt x="285" y="895"/>
                  </a:cubicBezTo>
                  <a:cubicBezTo>
                    <a:pt x="304" y="871"/>
                    <a:pt x="328" y="853"/>
                    <a:pt x="347" y="828"/>
                  </a:cubicBezTo>
                  <a:cubicBezTo>
                    <a:pt x="371" y="796"/>
                    <a:pt x="392" y="762"/>
                    <a:pt x="413" y="727"/>
                  </a:cubicBezTo>
                  <a:cubicBezTo>
                    <a:pt x="432" y="695"/>
                    <a:pt x="451" y="663"/>
                    <a:pt x="471" y="632"/>
                  </a:cubicBezTo>
                  <a:cubicBezTo>
                    <a:pt x="600" y="454"/>
                    <a:pt x="723" y="272"/>
                    <a:pt x="859" y="99"/>
                  </a:cubicBezTo>
                  <a:cubicBezTo>
                    <a:pt x="860" y="97"/>
                    <a:pt x="858" y="95"/>
                    <a:pt x="856" y="97"/>
                  </a:cubicBezTo>
                  <a:cubicBezTo>
                    <a:pt x="843" y="113"/>
                    <a:pt x="830" y="130"/>
                    <a:pt x="818" y="146"/>
                  </a:cubicBezTo>
                  <a:cubicBezTo>
                    <a:pt x="834" y="125"/>
                    <a:pt x="849" y="102"/>
                    <a:pt x="863" y="79"/>
                  </a:cubicBezTo>
                  <a:cubicBezTo>
                    <a:pt x="863" y="79"/>
                    <a:pt x="863" y="79"/>
                    <a:pt x="863" y="79"/>
                  </a:cubicBezTo>
                  <a:cubicBezTo>
                    <a:pt x="871" y="96"/>
                    <a:pt x="846" y="127"/>
                    <a:pt x="840" y="139"/>
                  </a:cubicBezTo>
                  <a:cubicBezTo>
                    <a:pt x="840" y="140"/>
                    <a:pt x="840" y="141"/>
                    <a:pt x="842" y="142"/>
                  </a:cubicBezTo>
                  <a:cubicBezTo>
                    <a:pt x="845" y="143"/>
                    <a:pt x="849" y="145"/>
                    <a:pt x="853" y="146"/>
                  </a:cubicBezTo>
                  <a:cubicBezTo>
                    <a:pt x="855" y="147"/>
                    <a:pt x="856" y="143"/>
                    <a:pt x="854" y="142"/>
                  </a:cubicBezTo>
                  <a:close/>
                  <a:moveTo>
                    <a:pt x="195" y="803"/>
                  </a:moveTo>
                  <a:cubicBezTo>
                    <a:pt x="207" y="799"/>
                    <a:pt x="206" y="804"/>
                    <a:pt x="192" y="817"/>
                  </a:cubicBezTo>
                  <a:cubicBezTo>
                    <a:pt x="182" y="831"/>
                    <a:pt x="172" y="845"/>
                    <a:pt x="162" y="859"/>
                  </a:cubicBezTo>
                  <a:cubicBezTo>
                    <a:pt x="137" y="895"/>
                    <a:pt x="115" y="932"/>
                    <a:pt x="91" y="969"/>
                  </a:cubicBezTo>
                  <a:cubicBezTo>
                    <a:pt x="79" y="987"/>
                    <a:pt x="66" y="1004"/>
                    <a:pt x="52" y="1022"/>
                  </a:cubicBezTo>
                  <a:cubicBezTo>
                    <a:pt x="65" y="1000"/>
                    <a:pt x="78" y="979"/>
                    <a:pt x="91" y="957"/>
                  </a:cubicBezTo>
                  <a:cubicBezTo>
                    <a:pt x="112" y="923"/>
                    <a:pt x="137" y="891"/>
                    <a:pt x="158" y="856"/>
                  </a:cubicBezTo>
                  <a:cubicBezTo>
                    <a:pt x="169" y="837"/>
                    <a:pt x="181" y="819"/>
                    <a:pt x="195" y="803"/>
                  </a:cubicBezTo>
                  <a:close/>
                  <a:moveTo>
                    <a:pt x="81" y="930"/>
                  </a:moveTo>
                  <a:cubicBezTo>
                    <a:pt x="102" y="898"/>
                    <a:pt x="125" y="867"/>
                    <a:pt x="146" y="835"/>
                  </a:cubicBezTo>
                  <a:cubicBezTo>
                    <a:pt x="148" y="831"/>
                    <a:pt x="151" y="827"/>
                    <a:pt x="154" y="824"/>
                  </a:cubicBezTo>
                  <a:cubicBezTo>
                    <a:pt x="159" y="810"/>
                    <a:pt x="168" y="801"/>
                    <a:pt x="181" y="797"/>
                  </a:cubicBezTo>
                  <a:cubicBezTo>
                    <a:pt x="173" y="815"/>
                    <a:pt x="160" y="831"/>
                    <a:pt x="148" y="847"/>
                  </a:cubicBezTo>
                  <a:cubicBezTo>
                    <a:pt x="113" y="894"/>
                    <a:pt x="76" y="941"/>
                    <a:pt x="42" y="989"/>
                  </a:cubicBezTo>
                  <a:cubicBezTo>
                    <a:pt x="55" y="969"/>
                    <a:pt x="68" y="950"/>
                    <a:pt x="81" y="930"/>
                  </a:cubicBezTo>
                  <a:close/>
                  <a:moveTo>
                    <a:pt x="19" y="1029"/>
                  </a:moveTo>
                  <a:cubicBezTo>
                    <a:pt x="22" y="1024"/>
                    <a:pt x="24" y="1019"/>
                    <a:pt x="27" y="1015"/>
                  </a:cubicBezTo>
                  <a:cubicBezTo>
                    <a:pt x="49" y="983"/>
                    <a:pt x="74" y="953"/>
                    <a:pt x="99" y="922"/>
                  </a:cubicBezTo>
                  <a:cubicBezTo>
                    <a:pt x="91" y="933"/>
                    <a:pt x="84" y="945"/>
                    <a:pt x="77" y="957"/>
                  </a:cubicBezTo>
                  <a:cubicBezTo>
                    <a:pt x="72" y="963"/>
                    <a:pt x="68" y="969"/>
                    <a:pt x="64" y="975"/>
                  </a:cubicBezTo>
                  <a:cubicBezTo>
                    <a:pt x="57" y="986"/>
                    <a:pt x="51" y="998"/>
                    <a:pt x="44" y="1009"/>
                  </a:cubicBezTo>
                  <a:cubicBezTo>
                    <a:pt x="37" y="1021"/>
                    <a:pt x="0" y="1065"/>
                    <a:pt x="19" y="1029"/>
                  </a:cubicBezTo>
                  <a:close/>
                  <a:moveTo>
                    <a:pt x="38" y="1029"/>
                  </a:moveTo>
                  <a:cubicBezTo>
                    <a:pt x="67" y="977"/>
                    <a:pt x="100" y="930"/>
                    <a:pt x="134" y="882"/>
                  </a:cubicBezTo>
                  <a:cubicBezTo>
                    <a:pt x="141" y="873"/>
                    <a:pt x="147" y="864"/>
                    <a:pt x="154" y="855"/>
                  </a:cubicBezTo>
                  <a:cubicBezTo>
                    <a:pt x="144" y="871"/>
                    <a:pt x="135" y="887"/>
                    <a:pt x="125" y="902"/>
                  </a:cubicBezTo>
                  <a:cubicBezTo>
                    <a:pt x="94" y="946"/>
                    <a:pt x="66" y="992"/>
                    <a:pt x="40" y="1038"/>
                  </a:cubicBezTo>
                  <a:cubicBezTo>
                    <a:pt x="18" y="1064"/>
                    <a:pt x="21" y="1059"/>
                    <a:pt x="38" y="1029"/>
                  </a:cubicBezTo>
                  <a:close/>
                  <a:moveTo>
                    <a:pt x="372" y="714"/>
                  </a:moveTo>
                  <a:cubicBezTo>
                    <a:pt x="438" y="638"/>
                    <a:pt x="495" y="554"/>
                    <a:pt x="550" y="470"/>
                  </a:cubicBezTo>
                  <a:cubicBezTo>
                    <a:pt x="551" y="469"/>
                    <a:pt x="551" y="469"/>
                    <a:pt x="551" y="468"/>
                  </a:cubicBezTo>
                  <a:cubicBezTo>
                    <a:pt x="584" y="427"/>
                    <a:pt x="617" y="385"/>
                    <a:pt x="649" y="344"/>
                  </a:cubicBezTo>
                  <a:cubicBezTo>
                    <a:pt x="636" y="361"/>
                    <a:pt x="623" y="378"/>
                    <a:pt x="611" y="395"/>
                  </a:cubicBezTo>
                  <a:cubicBezTo>
                    <a:pt x="551" y="475"/>
                    <a:pt x="496" y="557"/>
                    <a:pt x="437" y="637"/>
                  </a:cubicBezTo>
                  <a:cubicBezTo>
                    <a:pt x="411" y="674"/>
                    <a:pt x="382" y="708"/>
                    <a:pt x="354" y="743"/>
                  </a:cubicBezTo>
                  <a:cubicBezTo>
                    <a:pt x="360" y="733"/>
                    <a:pt x="366" y="724"/>
                    <a:pt x="372" y="714"/>
                  </a:cubicBezTo>
                  <a:close/>
                  <a:moveTo>
                    <a:pt x="394" y="682"/>
                  </a:moveTo>
                  <a:cubicBezTo>
                    <a:pt x="433" y="625"/>
                    <a:pt x="474" y="570"/>
                    <a:pt x="516" y="515"/>
                  </a:cubicBezTo>
                  <a:cubicBezTo>
                    <a:pt x="477" y="572"/>
                    <a:pt x="437" y="629"/>
                    <a:pt x="394" y="682"/>
                  </a:cubicBezTo>
                  <a:close/>
                  <a:moveTo>
                    <a:pt x="798" y="148"/>
                  </a:moveTo>
                  <a:cubicBezTo>
                    <a:pt x="809" y="134"/>
                    <a:pt x="821" y="120"/>
                    <a:pt x="834" y="107"/>
                  </a:cubicBezTo>
                  <a:cubicBezTo>
                    <a:pt x="831" y="113"/>
                    <a:pt x="826" y="118"/>
                    <a:pt x="820" y="122"/>
                  </a:cubicBezTo>
                  <a:cubicBezTo>
                    <a:pt x="811" y="133"/>
                    <a:pt x="802" y="143"/>
                    <a:pt x="794" y="154"/>
                  </a:cubicBezTo>
                  <a:cubicBezTo>
                    <a:pt x="795" y="152"/>
                    <a:pt x="796" y="150"/>
                    <a:pt x="798" y="148"/>
                  </a:cubicBezTo>
                  <a:close/>
                  <a:moveTo>
                    <a:pt x="817" y="119"/>
                  </a:moveTo>
                  <a:cubicBezTo>
                    <a:pt x="809" y="129"/>
                    <a:pt x="801" y="139"/>
                    <a:pt x="793" y="148"/>
                  </a:cubicBezTo>
                  <a:cubicBezTo>
                    <a:pt x="785" y="157"/>
                    <a:pt x="778" y="165"/>
                    <a:pt x="771" y="174"/>
                  </a:cubicBezTo>
                  <a:cubicBezTo>
                    <a:pt x="730" y="222"/>
                    <a:pt x="696" y="277"/>
                    <a:pt x="658" y="327"/>
                  </a:cubicBezTo>
                  <a:cubicBezTo>
                    <a:pt x="630" y="363"/>
                    <a:pt x="602" y="398"/>
                    <a:pt x="574" y="434"/>
                  </a:cubicBezTo>
                  <a:cubicBezTo>
                    <a:pt x="615" y="371"/>
                    <a:pt x="657" y="307"/>
                    <a:pt x="703" y="246"/>
                  </a:cubicBezTo>
                  <a:cubicBezTo>
                    <a:pt x="731" y="208"/>
                    <a:pt x="761" y="171"/>
                    <a:pt x="790" y="133"/>
                  </a:cubicBezTo>
                  <a:cubicBezTo>
                    <a:pt x="790" y="133"/>
                    <a:pt x="790" y="133"/>
                    <a:pt x="790" y="133"/>
                  </a:cubicBezTo>
                  <a:cubicBezTo>
                    <a:pt x="802" y="121"/>
                    <a:pt x="814" y="109"/>
                    <a:pt x="824" y="97"/>
                  </a:cubicBezTo>
                  <a:cubicBezTo>
                    <a:pt x="829" y="93"/>
                    <a:pt x="834" y="89"/>
                    <a:pt x="840" y="85"/>
                  </a:cubicBezTo>
                  <a:cubicBezTo>
                    <a:pt x="840" y="85"/>
                    <a:pt x="840" y="85"/>
                    <a:pt x="840" y="85"/>
                  </a:cubicBezTo>
                  <a:cubicBezTo>
                    <a:pt x="833" y="97"/>
                    <a:pt x="826" y="109"/>
                    <a:pt x="817" y="119"/>
                  </a:cubicBezTo>
                  <a:close/>
                  <a:moveTo>
                    <a:pt x="433" y="549"/>
                  </a:moveTo>
                  <a:cubicBezTo>
                    <a:pt x="456" y="515"/>
                    <a:pt x="479" y="481"/>
                    <a:pt x="503" y="448"/>
                  </a:cubicBezTo>
                  <a:cubicBezTo>
                    <a:pt x="543" y="393"/>
                    <a:pt x="586" y="340"/>
                    <a:pt x="630" y="288"/>
                  </a:cubicBezTo>
                  <a:cubicBezTo>
                    <a:pt x="601" y="328"/>
                    <a:pt x="572" y="367"/>
                    <a:pt x="543" y="407"/>
                  </a:cubicBezTo>
                  <a:cubicBezTo>
                    <a:pt x="508" y="456"/>
                    <a:pt x="471" y="503"/>
                    <a:pt x="433" y="549"/>
                  </a:cubicBezTo>
                  <a:close/>
                  <a:moveTo>
                    <a:pt x="475" y="503"/>
                  </a:moveTo>
                  <a:cubicBezTo>
                    <a:pt x="484" y="492"/>
                    <a:pt x="492" y="482"/>
                    <a:pt x="501" y="471"/>
                  </a:cubicBezTo>
                  <a:cubicBezTo>
                    <a:pt x="505" y="464"/>
                    <a:pt x="510" y="458"/>
                    <a:pt x="515" y="452"/>
                  </a:cubicBezTo>
                  <a:cubicBezTo>
                    <a:pt x="530" y="433"/>
                    <a:pt x="546" y="413"/>
                    <a:pt x="562" y="394"/>
                  </a:cubicBezTo>
                  <a:cubicBezTo>
                    <a:pt x="556" y="402"/>
                    <a:pt x="551" y="409"/>
                    <a:pt x="545" y="417"/>
                  </a:cubicBezTo>
                  <a:cubicBezTo>
                    <a:pt x="495" y="482"/>
                    <a:pt x="442" y="547"/>
                    <a:pt x="394" y="614"/>
                  </a:cubicBezTo>
                  <a:cubicBezTo>
                    <a:pt x="349" y="677"/>
                    <a:pt x="307" y="743"/>
                    <a:pt x="254" y="800"/>
                  </a:cubicBezTo>
                  <a:cubicBezTo>
                    <a:pt x="260" y="792"/>
                    <a:pt x="266" y="784"/>
                    <a:pt x="271" y="777"/>
                  </a:cubicBezTo>
                  <a:cubicBezTo>
                    <a:pt x="294" y="746"/>
                    <a:pt x="316" y="715"/>
                    <a:pt x="338" y="685"/>
                  </a:cubicBezTo>
                  <a:cubicBezTo>
                    <a:pt x="382" y="623"/>
                    <a:pt x="429" y="563"/>
                    <a:pt x="475" y="503"/>
                  </a:cubicBezTo>
                  <a:close/>
                  <a:moveTo>
                    <a:pt x="558" y="394"/>
                  </a:moveTo>
                  <a:cubicBezTo>
                    <a:pt x="594" y="344"/>
                    <a:pt x="630" y="295"/>
                    <a:pt x="665" y="246"/>
                  </a:cubicBezTo>
                  <a:cubicBezTo>
                    <a:pt x="668" y="243"/>
                    <a:pt x="670" y="240"/>
                    <a:pt x="673" y="237"/>
                  </a:cubicBezTo>
                  <a:cubicBezTo>
                    <a:pt x="691" y="215"/>
                    <a:pt x="708" y="194"/>
                    <a:pt x="726" y="174"/>
                  </a:cubicBezTo>
                  <a:cubicBezTo>
                    <a:pt x="681" y="230"/>
                    <a:pt x="638" y="289"/>
                    <a:pt x="596" y="348"/>
                  </a:cubicBezTo>
                  <a:cubicBezTo>
                    <a:pt x="583" y="363"/>
                    <a:pt x="570" y="378"/>
                    <a:pt x="558" y="394"/>
                  </a:cubicBezTo>
                  <a:close/>
                  <a:moveTo>
                    <a:pt x="823" y="60"/>
                  </a:moveTo>
                  <a:cubicBezTo>
                    <a:pt x="825" y="61"/>
                    <a:pt x="826" y="62"/>
                    <a:pt x="828" y="63"/>
                  </a:cubicBezTo>
                  <a:cubicBezTo>
                    <a:pt x="822" y="69"/>
                    <a:pt x="816" y="75"/>
                    <a:pt x="810" y="81"/>
                  </a:cubicBezTo>
                  <a:cubicBezTo>
                    <a:pt x="815" y="74"/>
                    <a:pt x="820" y="67"/>
                    <a:pt x="823" y="60"/>
                  </a:cubicBezTo>
                  <a:close/>
                  <a:moveTo>
                    <a:pt x="839" y="68"/>
                  </a:moveTo>
                  <a:cubicBezTo>
                    <a:pt x="834" y="70"/>
                    <a:pt x="829" y="73"/>
                    <a:pt x="824" y="76"/>
                  </a:cubicBezTo>
                  <a:cubicBezTo>
                    <a:pt x="827" y="72"/>
                    <a:pt x="829" y="69"/>
                    <a:pt x="832" y="66"/>
                  </a:cubicBezTo>
                  <a:cubicBezTo>
                    <a:pt x="833" y="66"/>
                    <a:pt x="836" y="67"/>
                    <a:pt x="839" y="68"/>
                  </a:cubicBezTo>
                  <a:close/>
                  <a:moveTo>
                    <a:pt x="804" y="87"/>
                  </a:moveTo>
                  <a:cubicBezTo>
                    <a:pt x="790" y="101"/>
                    <a:pt x="777" y="115"/>
                    <a:pt x="764" y="129"/>
                  </a:cubicBezTo>
                  <a:cubicBezTo>
                    <a:pt x="752" y="141"/>
                    <a:pt x="741" y="151"/>
                    <a:pt x="732" y="162"/>
                  </a:cubicBezTo>
                  <a:cubicBezTo>
                    <a:pt x="718" y="178"/>
                    <a:pt x="704" y="195"/>
                    <a:pt x="690" y="212"/>
                  </a:cubicBezTo>
                  <a:cubicBezTo>
                    <a:pt x="711" y="183"/>
                    <a:pt x="733" y="155"/>
                    <a:pt x="757" y="128"/>
                  </a:cubicBezTo>
                  <a:cubicBezTo>
                    <a:pt x="775" y="109"/>
                    <a:pt x="806" y="89"/>
                    <a:pt x="816" y="67"/>
                  </a:cubicBezTo>
                  <a:cubicBezTo>
                    <a:pt x="813" y="74"/>
                    <a:pt x="809" y="80"/>
                    <a:pt x="804" y="87"/>
                  </a:cubicBezTo>
                  <a:close/>
                  <a:moveTo>
                    <a:pt x="810" y="86"/>
                  </a:moveTo>
                  <a:cubicBezTo>
                    <a:pt x="825" y="70"/>
                    <a:pt x="823" y="73"/>
                    <a:pt x="817" y="81"/>
                  </a:cubicBezTo>
                  <a:cubicBezTo>
                    <a:pt x="786" y="105"/>
                    <a:pt x="762" y="144"/>
                    <a:pt x="741" y="173"/>
                  </a:cubicBezTo>
                  <a:cubicBezTo>
                    <a:pt x="719" y="199"/>
                    <a:pt x="698" y="224"/>
                    <a:pt x="677" y="250"/>
                  </a:cubicBezTo>
                  <a:cubicBezTo>
                    <a:pt x="655" y="277"/>
                    <a:pt x="633" y="303"/>
                    <a:pt x="612" y="329"/>
                  </a:cubicBezTo>
                  <a:cubicBezTo>
                    <a:pt x="674" y="244"/>
                    <a:pt x="737" y="160"/>
                    <a:pt x="810" y="86"/>
                  </a:cubicBezTo>
                  <a:close/>
                  <a:moveTo>
                    <a:pt x="811" y="94"/>
                  </a:moveTo>
                  <a:cubicBezTo>
                    <a:pt x="821" y="85"/>
                    <a:pt x="836" y="73"/>
                    <a:pt x="833" y="79"/>
                  </a:cubicBezTo>
                  <a:cubicBezTo>
                    <a:pt x="821" y="92"/>
                    <a:pt x="809" y="105"/>
                    <a:pt x="797" y="118"/>
                  </a:cubicBezTo>
                  <a:cubicBezTo>
                    <a:pt x="795" y="120"/>
                    <a:pt x="793" y="122"/>
                    <a:pt x="791" y="124"/>
                  </a:cubicBezTo>
                  <a:cubicBezTo>
                    <a:pt x="768" y="150"/>
                    <a:pt x="745" y="176"/>
                    <a:pt x="724" y="203"/>
                  </a:cubicBezTo>
                  <a:cubicBezTo>
                    <a:pt x="728" y="196"/>
                    <a:pt x="733" y="190"/>
                    <a:pt x="738" y="184"/>
                  </a:cubicBezTo>
                  <a:cubicBezTo>
                    <a:pt x="763" y="154"/>
                    <a:pt x="788" y="125"/>
                    <a:pt x="811" y="94"/>
                  </a:cubicBezTo>
                  <a:close/>
                  <a:moveTo>
                    <a:pt x="815" y="48"/>
                  </a:moveTo>
                  <a:cubicBezTo>
                    <a:pt x="816" y="52"/>
                    <a:pt x="818" y="55"/>
                    <a:pt x="820" y="57"/>
                  </a:cubicBezTo>
                  <a:cubicBezTo>
                    <a:pt x="798" y="88"/>
                    <a:pt x="769" y="110"/>
                    <a:pt x="744" y="138"/>
                  </a:cubicBezTo>
                  <a:cubicBezTo>
                    <a:pt x="722" y="162"/>
                    <a:pt x="702" y="188"/>
                    <a:pt x="683" y="215"/>
                  </a:cubicBezTo>
                  <a:cubicBezTo>
                    <a:pt x="674" y="226"/>
                    <a:pt x="666" y="238"/>
                    <a:pt x="657" y="250"/>
                  </a:cubicBezTo>
                  <a:cubicBezTo>
                    <a:pt x="654" y="254"/>
                    <a:pt x="651" y="258"/>
                    <a:pt x="647" y="262"/>
                  </a:cubicBezTo>
                  <a:cubicBezTo>
                    <a:pt x="597" y="322"/>
                    <a:pt x="547" y="383"/>
                    <a:pt x="500" y="446"/>
                  </a:cubicBezTo>
                  <a:cubicBezTo>
                    <a:pt x="464" y="494"/>
                    <a:pt x="432" y="544"/>
                    <a:pt x="397" y="593"/>
                  </a:cubicBezTo>
                  <a:cubicBezTo>
                    <a:pt x="388" y="605"/>
                    <a:pt x="378" y="616"/>
                    <a:pt x="369" y="627"/>
                  </a:cubicBezTo>
                  <a:cubicBezTo>
                    <a:pt x="419" y="557"/>
                    <a:pt x="468" y="486"/>
                    <a:pt x="520" y="418"/>
                  </a:cubicBezTo>
                  <a:cubicBezTo>
                    <a:pt x="582" y="336"/>
                    <a:pt x="648" y="257"/>
                    <a:pt x="710" y="175"/>
                  </a:cubicBezTo>
                  <a:cubicBezTo>
                    <a:pt x="714" y="171"/>
                    <a:pt x="717" y="166"/>
                    <a:pt x="721" y="162"/>
                  </a:cubicBezTo>
                  <a:cubicBezTo>
                    <a:pt x="752" y="127"/>
                    <a:pt x="784" y="91"/>
                    <a:pt x="806" y="52"/>
                  </a:cubicBezTo>
                  <a:cubicBezTo>
                    <a:pt x="806" y="51"/>
                    <a:pt x="805" y="49"/>
                    <a:pt x="804" y="49"/>
                  </a:cubicBezTo>
                  <a:cubicBezTo>
                    <a:pt x="805" y="48"/>
                    <a:pt x="807" y="46"/>
                    <a:pt x="808" y="45"/>
                  </a:cubicBezTo>
                  <a:cubicBezTo>
                    <a:pt x="810" y="46"/>
                    <a:pt x="812" y="47"/>
                    <a:pt x="815" y="48"/>
                  </a:cubicBezTo>
                  <a:close/>
                  <a:moveTo>
                    <a:pt x="454" y="493"/>
                  </a:moveTo>
                  <a:cubicBezTo>
                    <a:pt x="471" y="468"/>
                    <a:pt x="488" y="444"/>
                    <a:pt x="506" y="420"/>
                  </a:cubicBezTo>
                  <a:cubicBezTo>
                    <a:pt x="535" y="380"/>
                    <a:pt x="568" y="342"/>
                    <a:pt x="601" y="304"/>
                  </a:cubicBezTo>
                  <a:cubicBezTo>
                    <a:pt x="553" y="368"/>
                    <a:pt x="503" y="431"/>
                    <a:pt x="454" y="493"/>
                  </a:cubicBezTo>
                  <a:close/>
                  <a:moveTo>
                    <a:pt x="678" y="206"/>
                  </a:moveTo>
                  <a:cubicBezTo>
                    <a:pt x="689" y="190"/>
                    <a:pt x="701" y="175"/>
                    <a:pt x="712" y="159"/>
                  </a:cubicBezTo>
                  <a:cubicBezTo>
                    <a:pt x="726" y="140"/>
                    <a:pt x="742" y="122"/>
                    <a:pt x="758" y="105"/>
                  </a:cubicBezTo>
                  <a:cubicBezTo>
                    <a:pt x="740" y="128"/>
                    <a:pt x="722" y="150"/>
                    <a:pt x="705" y="173"/>
                  </a:cubicBezTo>
                  <a:cubicBezTo>
                    <a:pt x="704" y="175"/>
                    <a:pt x="703" y="176"/>
                    <a:pt x="702" y="177"/>
                  </a:cubicBezTo>
                  <a:cubicBezTo>
                    <a:pt x="694" y="187"/>
                    <a:pt x="686" y="196"/>
                    <a:pt x="678" y="206"/>
                  </a:cubicBezTo>
                  <a:close/>
                  <a:moveTo>
                    <a:pt x="805" y="43"/>
                  </a:moveTo>
                  <a:cubicBezTo>
                    <a:pt x="780" y="79"/>
                    <a:pt x="747" y="108"/>
                    <a:pt x="721" y="142"/>
                  </a:cubicBezTo>
                  <a:cubicBezTo>
                    <a:pt x="694" y="176"/>
                    <a:pt x="669" y="212"/>
                    <a:pt x="643" y="248"/>
                  </a:cubicBezTo>
                  <a:cubicBezTo>
                    <a:pt x="643" y="248"/>
                    <a:pt x="643" y="248"/>
                    <a:pt x="643" y="248"/>
                  </a:cubicBezTo>
                  <a:cubicBezTo>
                    <a:pt x="604" y="295"/>
                    <a:pt x="564" y="342"/>
                    <a:pt x="525" y="390"/>
                  </a:cubicBezTo>
                  <a:cubicBezTo>
                    <a:pt x="487" y="437"/>
                    <a:pt x="452" y="488"/>
                    <a:pt x="417" y="538"/>
                  </a:cubicBezTo>
                  <a:cubicBezTo>
                    <a:pt x="404" y="550"/>
                    <a:pt x="392" y="562"/>
                    <a:pt x="380" y="575"/>
                  </a:cubicBezTo>
                  <a:cubicBezTo>
                    <a:pt x="387" y="566"/>
                    <a:pt x="393" y="557"/>
                    <a:pt x="399" y="548"/>
                  </a:cubicBezTo>
                  <a:cubicBezTo>
                    <a:pt x="441" y="494"/>
                    <a:pt x="484" y="441"/>
                    <a:pt x="523" y="385"/>
                  </a:cubicBezTo>
                  <a:cubicBezTo>
                    <a:pt x="531" y="375"/>
                    <a:pt x="538" y="364"/>
                    <a:pt x="546" y="354"/>
                  </a:cubicBezTo>
                  <a:cubicBezTo>
                    <a:pt x="585" y="304"/>
                    <a:pt x="624" y="253"/>
                    <a:pt x="663" y="203"/>
                  </a:cubicBezTo>
                  <a:cubicBezTo>
                    <a:pt x="710" y="150"/>
                    <a:pt x="757" y="97"/>
                    <a:pt x="800" y="42"/>
                  </a:cubicBezTo>
                  <a:cubicBezTo>
                    <a:pt x="802" y="42"/>
                    <a:pt x="803" y="43"/>
                    <a:pt x="805" y="43"/>
                  </a:cubicBezTo>
                  <a:close/>
                  <a:moveTo>
                    <a:pt x="548" y="331"/>
                  </a:moveTo>
                  <a:cubicBezTo>
                    <a:pt x="537" y="346"/>
                    <a:pt x="526" y="360"/>
                    <a:pt x="516" y="375"/>
                  </a:cubicBezTo>
                  <a:cubicBezTo>
                    <a:pt x="509" y="383"/>
                    <a:pt x="502" y="391"/>
                    <a:pt x="496" y="399"/>
                  </a:cubicBezTo>
                  <a:cubicBezTo>
                    <a:pt x="482" y="416"/>
                    <a:pt x="468" y="432"/>
                    <a:pt x="454" y="448"/>
                  </a:cubicBezTo>
                  <a:cubicBezTo>
                    <a:pt x="456" y="446"/>
                    <a:pt x="457" y="443"/>
                    <a:pt x="459" y="441"/>
                  </a:cubicBezTo>
                  <a:cubicBezTo>
                    <a:pt x="489" y="405"/>
                    <a:pt x="519" y="369"/>
                    <a:pt x="548" y="331"/>
                  </a:cubicBezTo>
                  <a:close/>
                  <a:moveTo>
                    <a:pt x="484" y="406"/>
                  </a:moveTo>
                  <a:cubicBezTo>
                    <a:pt x="505" y="378"/>
                    <a:pt x="526" y="351"/>
                    <a:pt x="549" y="324"/>
                  </a:cubicBezTo>
                  <a:cubicBezTo>
                    <a:pt x="528" y="351"/>
                    <a:pt x="507" y="378"/>
                    <a:pt x="485" y="405"/>
                  </a:cubicBezTo>
                  <a:cubicBezTo>
                    <a:pt x="485" y="405"/>
                    <a:pt x="484" y="406"/>
                    <a:pt x="484" y="406"/>
                  </a:cubicBezTo>
                  <a:close/>
                  <a:moveTo>
                    <a:pt x="534" y="357"/>
                  </a:moveTo>
                  <a:cubicBezTo>
                    <a:pt x="546" y="343"/>
                    <a:pt x="557" y="329"/>
                    <a:pt x="569" y="314"/>
                  </a:cubicBezTo>
                  <a:cubicBezTo>
                    <a:pt x="565" y="320"/>
                    <a:pt x="561" y="326"/>
                    <a:pt x="557" y="332"/>
                  </a:cubicBezTo>
                  <a:cubicBezTo>
                    <a:pt x="551" y="341"/>
                    <a:pt x="545" y="350"/>
                    <a:pt x="538" y="359"/>
                  </a:cubicBezTo>
                  <a:cubicBezTo>
                    <a:pt x="529" y="370"/>
                    <a:pt x="520" y="382"/>
                    <a:pt x="510" y="394"/>
                  </a:cubicBezTo>
                  <a:cubicBezTo>
                    <a:pt x="499" y="407"/>
                    <a:pt x="488" y="421"/>
                    <a:pt x="476" y="435"/>
                  </a:cubicBezTo>
                  <a:cubicBezTo>
                    <a:pt x="495" y="409"/>
                    <a:pt x="514" y="383"/>
                    <a:pt x="534" y="357"/>
                  </a:cubicBezTo>
                  <a:close/>
                  <a:moveTo>
                    <a:pt x="668" y="193"/>
                  </a:moveTo>
                  <a:cubicBezTo>
                    <a:pt x="664" y="198"/>
                    <a:pt x="659" y="203"/>
                    <a:pt x="655" y="208"/>
                  </a:cubicBezTo>
                  <a:cubicBezTo>
                    <a:pt x="639" y="226"/>
                    <a:pt x="623" y="245"/>
                    <a:pt x="607" y="264"/>
                  </a:cubicBezTo>
                  <a:cubicBezTo>
                    <a:pt x="608" y="263"/>
                    <a:pt x="609" y="261"/>
                    <a:pt x="610" y="259"/>
                  </a:cubicBezTo>
                  <a:cubicBezTo>
                    <a:pt x="644" y="218"/>
                    <a:pt x="678" y="177"/>
                    <a:pt x="713" y="136"/>
                  </a:cubicBezTo>
                  <a:cubicBezTo>
                    <a:pt x="698" y="155"/>
                    <a:pt x="683" y="174"/>
                    <a:pt x="668" y="193"/>
                  </a:cubicBezTo>
                  <a:close/>
                  <a:moveTo>
                    <a:pt x="762" y="81"/>
                  </a:moveTo>
                  <a:cubicBezTo>
                    <a:pt x="753" y="93"/>
                    <a:pt x="744" y="106"/>
                    <a:pt x="735" y="116"/>
                  </a:cubicBezTo>
                  <a:cubicBezTo>
                    <a:pt x="723" y="131"/>
                    <a:pt x="711" y="145"/>
                    <a:pt x="698" y="159"/>
                  </a:cubicBezTo>
                  <a:cubicBezTo>
                    <a:pt x="719" y="132"/>
                    <a:pt x="740" y="106"/>
                    <a:pt x="762" y="81"/>
                  </a:cubicBezTo>
                  <a:close/>
                  <a:moveTo>
                    <a:pt x="635" y="236"/>
                  </a:moveTo>
                  <a:cubicBezTo>
                    <a:pt x="612" y="265"/>
                    <a:pt x="590" y="294"/>
                    <a:pt x="567" y="322"/>
                  </a:cubicBezTo>
                  <a:cubicBezTo>
                    <a:pt x="574" y="312"/>
                    <a:pt x="582" y="301"/>
                    <a:pt x="589" y="290"/>
                  </a:cubicBezTo>
                  <a:cubicBezTo>
                    <a:pt x="604" y="272"/>
                    <a:pt x="619" y="254"/>
                    <a:pt x="635" y="236"/>
                  </a:cubicBezTo>
                  <a:close/>
                  <a:moveTo>
                    <a:pt x="490" y="423"/>
                  </a:moveTo>
                  <a:cubicBezTo>
                    <a:pt x="497" y="415"/>
                    <a:pt x="503" y="407"/>
                    <a:pt x="510" y="398"/>
                  </a:cubicBezTo>
                  <a:cubicBezTo>
                    <a:pt x="481" y="438"/>
                    <a:pt x="451" y="476"/>
                    <a:pt x="421" y="515"/>
                  </a:cubicBezTo>
                  <a:cubicBezTo>
                    <a:pt x="432" y="499"/>
                    <a:pt x="443" y="483"/>
                    <a:pt x="453" y="467"/>
                  </a:cubicBezTo>
                  <a:cubicBezTo>
                    <a:pt x="466" y="453"/>
                    <a:pt x="478" y="438"/>
                    <a:pt x="490" y="423"/>
                  </a:cubicBezTo>
                  <a:close/>
                  <a:moveTo>
                    <a:pt x="766" y="62"/>
                  </a:moveTo>
                  <a:cubicBezTo>
                    <a:pt x="767" y="60"/>
                    <a:pt x="768" y="58"/>
                    <a:pt x="768" y="55"/>
                  </a:cubicBezTo>
                  <a:cubicBezTo>
                    <a:pt x="770" y="41"/>
                    <a:pt x="779" y="36"/>
                    <a:pt x="796" y="40"/>
                  </a:cubicBezTo>
                  <a:cubicBezTo>
                    <a:pt x="794" y="42"/>
                    <a:pt x="792" y="43"/>
                    <a:pt x="790" y="45"/>
                  </a:cubicBezTo>
                  <a:cubicBezTo>
                    <a:pt x="790" y="45"/>
                    <a:pt x="789" y="45"/>
                    <a:pt x="789" y="45"/>
                  </a:cubicBezTo>
                  <a:cubicBezTo>
                    <a:pt x="788" y="46"/>
                    <a:pt x="786" y="48"/>
                    <a:pt x="785" y="49"/>
                  </a:cubicBezTo>
                  <a:cubicBezTo>
                    <a:pt x="778" y="55"/>
                    <a:pt x="772" y="61"/>
                    <a:pt x="765" y="67"/>
                  </a:cubicBezTo>
                  <a:cubicBezTo>
                    <a:pt x="765" y="66"/>
                    <a:pt x="766" y="65"/>
                    <a:pt x="766" y="62"/>
                  </a:cubicBezTo>
                  <a:close/>
                  <a:moveTo>
                    <a:pt x="772" y="64"/>
                  </a:moveTo>
                  <a:cubicBezTo>
                    <a:pt x="732" y="109"/>
                    <a:pt x="692" y="154"/>
                    <a:pt x="653" y="200"/>
                  </a:cubicBezTo>
                  <a:cubicBezTo>
                    <a:pt x="689" y="151"/>
                    <a:pt x="727" y="105"/>
                    <a:pt x="772" y="64"/>
                  </a:cubicBezTo>
                  <a:close/>
                  <a:moveTo>
                    <a:pt x="747" y="81"/>
                  </a:moveTo>
                  <a:cubicBezTo>
                    <a:pt x="748" y="81"/>
                    <a:pt x="750" y="80"/>
                    <a:pt x="752" y="80"/>
                  </a:cubicBezTo>
                  <a:cubicBezTo>
                    <a:pt x="705" y="125"/>
                    <a:pt x="665" y="176"/>
                    <a:pt x="628" y="229"/>
                  </a:cubicBezTo>
                  <a:cubicBezTo>
                    <a:pt x="616" y="243"/>
                    <a:pt x="605" y="257"/>
                    <a:pt x="594" y="271"/>
                  </a:cubicBezTo>
                  <a:cubicBezTo>
                    <a:pt x="593" y="272"/>
                    <a:pt x="592" y="273"/>
                    <a:pt x="591" y="274"/>
                  </a:cubicBezTo>
                  <a:cubicBezTo>
                    <a:pt x="619" y="237"/>
                    <a:pt x="646" y="199"/>
                    <a:pt x="675" y="163"/>
                  </a:cubicBezTo>
                  <a:cubicBezTo>
                    <a:pt x="699" y="136"/>
                    <a:pt x="723" y="108"/>
                    <a:pt x="747" y="81"/>
                  </a:cubicBezTo>
                  <a:cubicBezTo>
                    <a:pt x="747" y="81"/>
                    <a:pt x="747" y="81"/>
                    <a:pt x="747" y="81"/>
                  </a:cubicBezTo>
                  <a:close/>
                  <a:moveTo>
                    <a:pt x="686" y="95"/>
                  </a:moveTo>
                  <a:cubicBezTo>
                    <a:pt x="695" y="85"/>
                    <a:pt x="709" y="51"/>
                    <a:pt x="727" y="64"/>
                  </a:cubicBezTo>
                  <a:cubicBezTo>
                    <a:pt x="726" y="64"/>
                    <a:pt x="726" y="64"/>
                    <a:pt x="726" y="65"/>
                  </a:cubicBezTo>
                  <a:cubicBezTo>
                    <a:pt x="719" y="70"/>
                    <a:pt x="712" y="77"/>
                    <a:pt x="706" y="83"/>
                  </a:cubicBezTo>
                  <a:cubicBezTo>
                    <a:pt x="710" y="77"/>
                    <a:pt x="713" y="71"/>
                    <a:pt x="716" y="65"/>
                  </a:cubicBezTo>
                  <a:cubicBezTo>
                    <a:pt x="717" y="63"/>
                    <a:pt x="715" y="62"/>
                    <a:pt x="714" y="63"/>
                  </a:cubicBezTo>
                  <a:cubicBezTo>
                    <a:pt x="696" y="89"/>
                    <a:pt x="670" y="109"/>
                    <a:pt x="652" y="135"/>
                  </a:cubicBezTo>
                  <a:cubicBezTo>
                    <a:pt x="649" y="113"/>
                    <a:pt x="675" y="108"/>
                    <a:pt x="686" y="95"/>
                  </a:cubicBezTo>
                  <a:close/>
                  <a:moveTo>
                    <a:pt x="723" y="70"/>
                  </a:moveTo>
                  <a:cubicBezTo>
                    <a:pt x="725" y="69"/>
                    <a:pt x="711" y="84"/>
                    <a:pt x="713" y="82"/>
                  </a:cubicBezTo>
                  <a:cubicBezTo>
                    <a:pt x="702" y="95"/>
                    <a:pt x="690" y="106"/>
                    <a:pt x="678" y="117"/>
                  </a:cubicBezTo>
                  <a:cubicBezTo>
                    <a:pt x="683" y="112"/>
                    <a:pt x="687" y="107"/>
                    <a:pt x="692" y="101"/>
                  </a:cubicBezTo>
                  <a:cubicBezTo>
                    <a:pt x="699" y="94"/>
                    <a:pt x="706" y="86"/>
                    <a:pt x="714" y="79"/>
                  </a:cubicBezTo>
                  <a:cubicBezTo>
                    <a:pt x="717" y="76"/>
                    <a:pt x="720" y="73"/>
                    <a:pt x="723" y="70"/>
                  </a:cubicBezTo>
                  <a:close/>
                  <a:moveTo>
                    <a:pt x="652" y="139"/>
                  </a:moveTo>
                  <a:cubicBezTo>
                    <a:pt x="652" y="139"/>
                    <a:pt x="652" y="139"/>
                    <a:pt x="652" y="139"/>
                  </a:cubicBezTo>
                  <a:cubicBezTo>
                    <a:pt x="653" y="138"/>
                    <a:pt x="654" y="137"/>
                    <a:pt x="655" y="136"/>
                  </a:cubicBezTo>
                  <a:cubicBezTo>
                    <a:pt x="663" y="122"/>
                    <a:pt x="674" y="111"/>
                    <a:pt x="685" y="100"/>
                  </a:cubicBezTo>
                  <a:cubicBezTo>
                    <a:pt x="693" y="92"/>
                    <a:pt x="701" y="84"/>
                    <a:pt x="709" y="75"/>
                  </a:cubicBezTo>
                  <a:cubicBezTo>
                    <a:pt x="706" y="79"/>
                    <a:pt x="703" y="83"/>
                    <a:pt x="700" y="87"/>
                  </a:cubicBezTo>
                  <a:cubicBezTo>
                    <a:pt x="699" y="89"/>
                    <a:pt x="698" y="91"/>
                    <a:pt x="697" y="92"/>
                  </a:cubicBezTo>
                  <a:cubicBezTo>
                    <a:pt x="688" y="102"/>
                    <a:pt x="679" y="113"/>
                    <a:pt x="669" y="123"/>
                  </a:cubicBezTo>
                  <a:cubicBezTo>
                    <a:pt x="665" y="127"/>
                    <a:pt x="660" y="132"/>
                    <a:pt x="656" y="136"/>
                  </a:cubicBezTo>
                  <a:cubicBezTo>
                    <a:pt x="654" y="138"/>
                    <a:pt x="653" y="139"/>
                    <a:pt x="652" y="139"/>
                  </a:cubicBezTo>
                  <a:close/>
                  <a:moveTo>
                    <a:pt x="690" y="112"/>
                  </a:moveTo>
                  <a:cubicBezTo>
                    <a:pt x="684" y="118"/>
                    <a:pt x="679" y="124"/>
                    <a:pt x="674" y="130"/>
                  </a:cubicBezTo>
                  <a:cubicBezTo>
                    <a:pt x="669" y="135"/>
                    <a:pt x="659" y="141"/>
                    <a:pt x="656" y="147"/>
                  </a:cubicBezTo>
                  <a:cubicBezTo>
                    <a:pt x="659" y="142"/>
                    <a:pt x="662" y="138"/>
                    <a:pt x="665" y="133"/>
                  </a:cubicBezTo>
                  <a:cubicBezTo>
                    <a:pt x="677" y="120"/>
                    <a:pt x="692" y="108"/>
                    <a:pt x="705" y="95"/>
                  </a:cubicBezTo>
                  <a:cubicBezTo>
                    <a:pt x="699" y="100"/>
                    <a:pt x="694" y="106"/>
                    <a:pt x="690" y="112"/>
                  </a:cubicBezTo>
                  <a:close/>
                  <a:moveTo>
                    <a:pt x="709" y="90"/>
                  </a:moveTo>
                  <a:cubicBezTo>
                    <a:pt x="716" y="83"/>
                    <a:pt x="722" y="75"/>
                    <a:pt x="728" y="66"/>
                  </a:cubicBezTo>
                  <a:cubicBezTo>
                    <a:pt x="728" y="66"/>
                    <a:pt x="728" y="66"/>
                    <a:pt x="728" y="65"/>
                  </a:cubicBezTo>
                  <a:cubicBezTo>
                    <a:pt x="729" y="66"/>
                    <a:pt x="730" y="67"/>
                    <a:pt x="731" y="68"/>
                  </a:cubicBezTo>
                  <a:cubicBezTo>
                    <a:pt x="730" y="68"/>
                    <a:pt x="730" y="68"/>
                    <a:pt x="730" y="68"/>
                  </a:cubicBezTo>
                  <a:cubicBezTo>
                    <a:pt x="728" y="71"/>
                    <a:pt x="726" y="74"/>
                    <a:pt x="724" y="77"/>
                  </a:cubicBezTo>
                  <a:cubicBezTo>
                    <a:pt x="723" y="77"/>
                    <a:pt x="723" y="77"/>
                    <a:pt x="723" y="78"/>
                  </a:cubicBezTo>
                  <a:cubicBezTo>
                    <a:pt x="718" y="82"/>
                    <a:pt x="713" y="86"/>
                    <a:pt x="709" y="90"/>
                  </a:cubicBezTo>
                  <a:close/>
                  <a:moveTo>
                    <a:pt x="733" y="70"/>
                  </a:moveTo>
                  <a:cubicBezTo>
                    <a:pt x="734" y="71"/>
                    <a:pt x="735" y="73"/>
                    <a:pt x="736" y="74"/>
                  </a:cubicBezTo>
                  <a:cubicBezTo>
                    <a:pt x="736" y="74"/>
                    <a:pt x="735" y="74"/>
                    <a:pt x="735" y="74"/>
                  </a:cubicBezTo>
                  <a:cubicBezTo>
                    <a:pt x="728" y="82"/>
                    <a:pt x="720" y="90"/>
                    <a:pt x="713" y="98"/>
                  </a:cubicBezTo>
                  <a:cubicBezTo>
                    <a:pt x="720" y="89"/>
                    <a:pt x="726" y="79"/>
                    <a:pt x="733" y="70"/>
                  </a:cubicBezTo>
                  <a:close/>
                  <a:moveTo>
                    <a:pt x="680" y="139"/>
                  </a:moveTo>
                  <a:cubicBezTo>
                    <a:pt x="691" y="126"/>
                    <a:pt x="703" y="113"/>
                    <a:pt x="714" y="100"/>
                  </a:cubicBezTo>
                  <a:cubicBezTo>
                    <a:pt x="746" y="65"/>
                    <a:pt x="704" y="117"/>
                    <a:pt x="697" y="126"/>
                  </a:cubicBezTo>
                  <a:cubicBezTo>
                    <a:pt x="681" y="144"/>
                    <a:pt x="665" y="161"/>
                    <a:pt x="649" y="179"/>
                  </a:cubicBezTo>
                  <a:cubicBezTo>
                    <a:pt x="659" y="165"/>
                    <a:pt x="670" y="152"/>
                    <a:pt x="680" y="139"/>
                  </a:cubicBezTo>
                  <a:close/>
                  <a:moveTo>
                    <a:pt x="406" y="452"/>
                  </a:moveTo>
                  <a:cubicBezTo>
                    <a:pt x="429" y="423"/>
                    <a:pt x="453" y="395"/>
                    <a:pt x="477" y="367"/>
                  </a:cubicBezTo>
                  <a:cubicBezTo>
                    <a:pt x="476" y="368"/>
                    <a:pt x="476" y="369"/>
                    <a:pt x="475" y="371"/>
                  </a:cubicBezTo>
                  <a:cubicBezTo>
                    <a:pt x="441" y="420"/>
                    <a:pt x="401" y="465"/>
                    <a:pt x="363" y="511"/>
                  </a:cubicBezTo>
                  <a:cubicBezTo>
                    <a:pt x="354" y="521"/>
                    <a:pt x="345" y="532"/>
                    <a:pt x="336" y="542"/>
                  </a:cubicBezTo>
                  <a:cubicBezTo>
                    <a:pt x="359" y="512"/>
                    <a:pt x="382" y="482"/>
                    <a:pt x="406" y="452"/>
                  </a:cubicBezTo>
                  <a:close/>
                  <a:moveTo>
                    <a:pt x="264" y="630"/>
                  </a:moveTo>
                  <a:cubicBezTo>
                    <a:pt x="240" y="658"/>
                    <a:pt x="216" y="685"/>
                    <a:pt x="194" y="714"/>
                  </a:cubicBezTo>
                  <a:cubicBezTo>
                    <a:pt x="214" y="683"/>
                    <a:pt x="239" y="657"/>
                    <a:pt x="264" y="630"/>
                  </a:cubicBezTo>
                  <a:close/>
                  <a:moveTo>
                    <a:pt x="240" y="672"/>
                  </a:moveTo>
                  <a:cubicBezTo>
                    <a:pt x="233" y="680"/>
                    <a:pt x="225" y="689"/>
                    <a:pt x="218" y="696"/>
                  </a:cubicBezTo>
                  <a:cubicBezTo>
                    <a:pt x="214" y="701"/>
                    <a:pt x="177" y="740"/>
                    <a:pt x="204" y="707"/>
                  </a:cubicBezTo>
                  <a:cubicBezTo>
                    <a:pt x="226" y="680"/>
                    <a:pt x="251" y="655"/>
                    <a:pt x="272" y="628"/>
                  </a:cubicBezTo>
                  <a:cubicBezTo>
                    <a:pt x="285" y="611"/>
                    <a:pt x="298" y="593"/>
                    <a:pt x="311" y="576"/>
                  </a:cubicBezTo>
                  <a:cubicBezTo>
                    <a:pt x="333" y="550"/>
                    <a:pt x="355" y="524"/>
                    <a:pt x="377" y="498"/>
                  </a:cubicBezTo>
                  <a:cubicBezTo>
                    <a:pt x="404" y="465"/>
                    <a:pt x="432" y="432"/>
                    <a:pt x="458" y="398"/>
                  </a:cubicBezTo>
                  <a:cubicBezTo>
                    <a:pt x="470" y="382"/>
                    <a:pt x="480" y="367"/>
                    <a:pt x="491" y="351"/>
                  </a:cubicBezTo>
                  <a:cubicBezTo>
                    <a:pt x="510" y="330"/>
                    <a:pt x="528" y="309"/>
                    <a:pt x="547" y="288"/>
                  </a:cubicBezTo>
                  <a:cubicBezTo>
                    <a:pt x="526" y="316"/>
                    <a:pt x="505" y="344"/>
                    <a:pt x="484" y="371"/>
                  </a:cubicBezTo>
                  <a:cubicBezTo>
                    <a:pt x="404" y="472"/>
                    <a:pt x="326" y="577"/>
                    <a:pt x="240" y="672"/>
                  </a:cubicBezTo>
                  <a:close/>
                  <a:moveTo>
                    <a:pt x="456" y="412"/>
                  </a:moveTo>
                  <a:cubicBezTo>
                    <a:pt x="438" y="434"/>
                    <a:pt x="419" y="457"/>
                    <a:pt x="401" y="480"/>
                  </a:cubicBezTo>
                  <a:cubicBezTo>
                    <a:pt x="422" y="453"/>
                    <a:pt x="443" y="426"/>
                    <a:pt x="464" y="400"/>
                  </a:cubicBezTo>
                  <a:cubicBezTo>
                    <a:pt x="512" y="342"/>
                    <a:pt x="555" y="280"/>
                    <a:pt x="604" y="223"/>
                  </a:cubicBezTo>
                  <a:cubicBezTo>
                    <a:pt x="610" y="216"/>
                    <a:pt x="616" y="210"/>
                    <a:pt x="622" y="203"/>
                  </a:cubicBezTo>
                  <a:cubicBezTo>
                    <a:pt x="566" y="272"/>
                    <a:pt x="513" y="345"/>
                    <a:pt x="456" y="412"/>
                  </a:cubicBezTo>
                  <a:close/>
                  <a:moveTo>
                    <a:pt x="232" y="720"/>
                  </a:moveTo>
                  <a:cubicBezTo>
                    <a:pt x="205" y="751"/>
                    <a:pt x="241" y="699"/>
                    <a:pt x="247" y="692"/>
                  </a:cubicBezTo>
                  <a:cubicBezTo>
                    <a:pt x="257" y="680"/>
                    <a:pt x="268" y="668"/>
                    <a:pt x="278" y="657"/>
                  </a:cubicBezTo>
                  <a:cubicBezTo>
                    <a:pt x="293" y="638"/>
                    <a:pt x="308" y="620"/>
                    <a:pt x="324" y="602"/>
                  </a:cubicBezTo>
                  <a:cubicBezTo>
                    <a:pt x="294" y="642"/>
                    <a:pt x="264" y="683"/>
                    <a:pt x="232" y="720"/>
                  </a:cubicBezTo>
                  <a:close/>
                  <a:moveTo>
                    <a:pt x="340" y="576"/>
                  </a:moveTo>
                  <a:cubicBezTo>
                    <a:pt x="382" y="523"/>
                    <a:pt x="424" y="470"/>
                    <a:pt x="464" y="416"/>
                  </a:cubicBezTo>
                  <a:cubicBezTo>
                    <a:pt x="480" y="394"/>
                    <a:pt x="496" y="372"/>
                    <a:pt x="512" y="350"/>
                  </a:cubicBezTo>
                  <a:cubicBezTo>
                    <a:pt x="545" y="312"/>
                    <a:pt x="576" y="273"/>
                    <a:pt x="607" y="233"/>
                  </a:cubicBezTo>
                  <a:cubicBezTo>
                    <a:pt x="618" y="219"/>
                    <a:pt x="629" y="204"/>
                    <a:pt x="640" y="190"/>
                  </a:cubicBezTo>
                  <a:cubicBezTo>
                    <a:pt x="674" y="154"/>
                    <a:pt x="710" y="119"/>
                    <a:pt x="737" y="76"/>
                  </a:cubicBezTo>
                  <a:cubicBezTo>
                    <a:pt x="739" y="78"/>
                    <a:pt x="741" y="80"/>
                    <a:pt x="744" y="80"/>
                  </a:cubicBezTo>
                  <a:cubicBezTo>
                    <a:pt x="717" y="108"/>
                    <a:pt x="693" y="137"/>
                    <a:pt x="668" y="167"/>
                  </a:cubicBezTo>
                  <a:cubicBezTo>
                    <a:pt x="658" y="179"/>
                    <a:pt x="647" y="192"/>
                    <a:pt x="637" y="204"/>
                  </a:cubicBezTo>
                  <a:cubicBezTo>
                    <a:pt x="541" y="315"/>
                    <a:pt x="452" y="430"/>
                    <a:pt x="364" y="548"/>
                  </a:cubicBezTo>
                  <a:cubicBezTo>
                    <a:pt x="356" y="557"/>
                    <a:pt x="348" y="567"/>
                    <a:pt x="340" y="576"/>
                  </a:cubicBezTo>
                  <a:close/>
                  <a:moveTo>
                    <a:pt x="441" y="448"/>
                  </a:moveTo>
                  <a:cubicBezTo>
                    <a:pt x="502" y="367"/>
                    <a:pt x="567" y="288"/>
                    <a:pt x="634" y="211"/>
                  </a:cubicBezTo>
                  <a:cubicBezTo>
                    <a:pt x="612" y="239"/>
                    <a:pt x="591" y="268"/>
                    <a:pt x="569" y="296"/>
                  </a:cubicBezTo>
                  <a:cubicBezTo>
                    <a:pt x="531" y="338"/>
                    <a:pt x="497" y="384"/>
                    <a:pt x="464" y="430"/>
                  </a:cubicBezTo>
                  <a:cubicBezTo>
                    <a:pt x="439" y="461"/>
                    <a:pt x="413" y="491"/>
                    <a:pt x="387" y="521"/>
                  </a:cubicBezTo>
                  <a:cubicBezTo>
                    <a:pt x="405" y="497"/>
                    <a:pt x="423" y="472"/>
                    <a:pt x="441" y="448"/>
                  </a:cubicBezTo>
                  <a:close/>
                  <a:moveTo>
                    <a:pt x="400" y="510"/>
                  </a:moveTo>
                  <a:cubicBezTo>
                    <a:pt x="415" y="493"/>
                    <a:pt x="429" y="476"/>
                    <a:pt x="444" y="459"/>
                  </a:cubicBezTo>
                  <a:cubicBezTo>
                    <a:pt x="442" y="460"/>
                    <a:pt x="441" y="462"/>
                    <a:pt x="440" y="463"/>
                  </a:cubicBezTo>
                  <a:cubicBezTo>
                    <a:pt x="427" y="479"/>
                    <a:pt x="414" y="494"/>
                    <a:pt x="400" y="510"/>
                  </a:cubicBezTo>
                  <a:close/>
                  <a:moveTo>
                    <a:pt x="243" y="734"/>
                  </a:moveTo>
                  <a:cubicBezTo>
                    <a:pt x="205" y="768"/>
                    <a:pt x="261" y="699"/>
                    <a:pt x="255" y="706"/>
                  </a:cubicBezTo>
                  <a:cubicBezTo>
                    <a:pt x="293" y="659"/>
                    <a:pt x="332" y="612"/>
                    <a:pt x="369" y="564"/>
                  </a:cubicBezTo>
                  <a:cubicBezTo>
                    <a:pt x="394" y="532"/>
                    <a:pt x="418" y="499"/>
                    <a:pt x="441" y="466"/>
                  </a:cubicBezTo>
                  <a:cubicBezTo>
                    <a:pt x="460" y="444"/>
                    <a:pt x="478" y="423"/>
                    <a:pt x="497" y="401"/>
                  </a:cubicBezTo>
                  <a:cubicBezTo>
                    <a:pt x="480" y="425"/>
                    <a:pt x="463" y="448"/>
                    <a:pt x="446" y="472"/>
                  </a:cubicBezTo>
                  <a:cubicBezTo>
                    <a:pt x="380" y="553"/>
                    <a:pt x="314" y="635"/>
                    <a:pt x="255" y="722"/>
                  </a:cubicBezTo>
                  <a:cubicBezTo>
                    <a:pt x="251" y="726"/>
                    <a:pt x="247" y="730"/>
                    <a:pt x="243" y="734"/>
                  </a:cubicBezTo>
                  <a:close/>
                  <a:moveTo>
                    <a:pt x="275" y="699"/>
                  </a:moveTo>
                  <a:cubicBezTo>
                    <a:pt x="272" y="703"/>
                    <a:pt x="270" y="707"/>
                    <a:pt x="267" y="711"/>
                  </a:cubicBezTo>
                  <a:cubicBezTo>
                    <a:pt x="266" y="712"/>
                    <a:pt x="265" y="713"/>
                    <a:pt x="264" y="714"/>
                  </a:cubicBezTo>
                  <a:cubicBezTo>
                    <a:pt x="286" y="680"/>
                    <a:pt x="311" y="648"/>
                    <a:pt x="335" y="615"/>
                  </a:cubicBezTo>
                  <a:cubicBezTo>
                    <a:pt x="364" y="577"/>
                    <a:pt x="394" y="540"/>
                    <a:pt x="425" y="502"/>
                  </a:cubicBezTo>
                  <a:cubicBezTo>
                    <a:pt x="415" y="517"/>
                    <a:pt x="404" y="531"/>
                    <a:pt x="394" y="545"/>
                  </a:cubicBezTo>
                  <a:cubicBezTo>
                    <a:pt x="375" y="569"/>
                    <a:pt x="356" y="593"/>
                    <a:pt x="339" y="618"/>
                  </a:cubicBezTo>
                  <a:cubicBezTo>
                    <a:pt x="318" y="645"/>
                    <a:pt x="296" y="672"/>
                    <a:pt x="275" y="699"/>
                  </a:cubicBezTo>
                  <a:close/>
                  <a:moveTo>
                    <a:pt x="321" y="656"/>
                  </a:moveTo>
                  <a:cubicBezTo>
                    <a:pt x="335" y="638"/>
                    <a:pt x="349" y="620"/>
                    <a:pt x="362" y="601"/>
                  </a:cubicBezTo>
                  <a:cubicBezTo>
                    <a:pt x="375" y="585"/>
                    <a:pt x="389" y="570"/>
                    <a:pt x="403" y="556"/>
                  </a:cubicBezTo>
                  <a:cubicBezTo>
                    <a:pt x="366" y="603"/>
                    <a:pt x="330" y="650"/>
                    <a:pt x="294" y="697"/>
                  </a:cubicBezTo>
                  <a:cubicBezTo>
                    <a:pt x="303" y="683"/>
                    <a:pt x="312" y="670"/>
                    <a:pt x="321" y="656"/>
                  </a:cubicBezTo>
                  <a:close/>
                  <a:moveTo>
                    <a:pt x="167" y="919"/>
                  </a:moveTo>
                  <a:cubicBezTo>
                    <a:pt x="165" y="923"/>
                    <a:pt x="162" y="927"/>
                    <a:pt x="160" y="930"/>
                  </a:cubicBezTo>
                  <a:cubicBezTo>
                    <a:pt x="164" y="924"/>
                    <a:pt x="168" y="917"/>
                    <a:pt x="173" y="911"/>
                  </a:cubicBezTo>
                  <a:cubicBezTo>
                    <a:pt x="178" y="903"/>
                    <a:pt x="183" y="896"/>
                    <a:pt x="188" y="888"/>
                  </a:cubicBezTo>
                  <a:cubicBezTo>
                    <a:pt x="191" y="884"/>
                    <a:pt x="195" y="879"/>
                    <a:pt x="198" y="875"/>
                  </a:cubicBezTo>
                  <a:cubicBezTo>
                    <a:pt x="188" y="890"/>
                    <a:pt x="177" y="905"/>
                    <a:pt x="167" y="919"/>
                  </a:cubicBezTo>
                  <a:close/>
                  <a:moveTo>
                    <a:pt x="207" y="851"/>
                  </a:moveTo>
                  <a:cubicBezTo>
                    <a:pt x="203" y="859"/>
                    <a:pt x="200" y="866"/>
                    <a:pt x="196" y="873"/>
                  </a:cubicBezTo>
                  <a:cubicBezTo>
                    <a:pt x="179" y="895"/>
                    <a:pt x="164" y="919"/>
                    <a:pt x="148" y="942"/>
                  </a:cubicBezTo>
                  <a:cubicBezTo>
                    <a:pt x="153" y="937"/>
                    <a:pt x="157" y="932"/>
                    <a:pt x="161" y="927"/>
                  </a:cubicBezTo>
                  <a:cubicBezTo>
                    <a:pt x="156" y="933"/>
                    <a:pt x="152" y="939"/>
                    <a:pt x="147" y="945"/>
                  </a:cubicBezTo>
                  <a:cubicBezTo>
                    <a:pt x="143" y="950"/>
                    <a:pt x="140" y="955"/>
                    <a:pt x="137" y="960"/>
                  </a:cubicBezTo>
                  <a:cubicBezTo>
                    <a:pt x="122" y="983"/>
                    <a:pt x="107" y="1005"/>
                    <a:pt x="92" y="1027"/>
                  </a:cubicBezTo>
                  <a:cubicBezTo>
                    <a:pt x="80" y="1044"/>
                    <a:pt x="67" y="1060"/>
                    <a:pt x="53" y="1077"/>
                  </a:cubicBezTo>
                  <a:cubicBezTo>
                    <a:pt x="43" y="1089"/>
                    <a:pt x="36" y="1097"/>
                    <a:pt x="47" y="1076"/>
                  </a:cubicBezTo>
                  <a:cubicBezTo>
                    <a:pt x="60" y="1052"/>
                    <a:pt x="76" y="1030"/>
                    <a:pt x="93" y="1009"/>
                  </a:cubicBezTo>
                  <a:cubicBezTo>
                    <a:pt x="84" y="1020"/>
                    <a:pt x="76" y="1030"/>
                    <a:pt x="68" y="1042"/>
                  </a:cubicBezTo>
                  <a:cubicBezTo>
                    <a:pt x="85" y="1016"/>
                    <a:pt x="102" y="992"/>
                    <a:pt x="120" y="967"/>
                  </a:cubicBezTo>
                  <a:cubicBezTo>
                    <a:pt x="131" y="952"/>
                    <a:pt x="141" y="937"/>
                    <a:pt x="152" y="922"/>
                  </a:cubicBezTo>
                  <a:cubicBezTo>
                    <a:pt x="161" y="910"/>
                    <a:pt x="170" y="899"/>
                    <a:pt x="178" y="887"/>
                  </a:cubicBezTo>
                  <a:cubicBezTo>
                    <a:pt x="188" y="873"/>
                    <a:pt x="199" y="859"/>
                    <a:pt x="210" y="844"/>
                  </a:cubicBezTo>
                  <a:cubicBezTo>
                    <a:pt x="209" y="846"/>
                    <a:pt x="208" y="848"/>
                    <a:pt x="207" y="851"/>
                  </a:cubicBezTo>
                  <a:close/>
                  <a:moveTo>
                    <a:pt x="206" y="844"/>
                  </a:moveTo>
                  <a:cubicBezTo>
                    <a:pt x="197" y="855"/>
                    <a:pt x="189" y="867"/>
                    <a:pt x="180" y="878"/>
                  </a:cubicBezTo>
                  <a:cubicBezTo>
                    <a:pt x="182" y="874"/>
                    <a:pt x="184" y="871"/>
                    <a:pt x="187" y="867"/>
                  </a:cubicBezTo>
                  <a:cubicBezTo>
                    <a:pt x="190" y="860"/>
                    <a:pt x="209" y="834"/>
                    <a:pt x="211" y="836"/>
                  </a:cubicBezTo>
                  <a:cubicBezTo>
                    <a:pt x="209" y="839"/>
                    <a:pt x="208" y="841"/>
                    <a:pt x="206" y="844"/>
                  </a:cubicBezTo>
                  <a:close/>
                  <a:moveTo>
                    <a:pt x="218" y="825"/>
                  </a:moveTo>
                  <a:cubicBezTo>
                    <a:pt x="208" y="833"/>
                    <a:pt x="200" y="843"/>
                    <a:pt x="192" y="853"/>
                  </a:cubicBezTo>
                  <a:cubicBezTo>
                    <a:pt x="198" y="843"/>
                    <a:pt x="204" y="833"/>
                    <a:pt x="210" y="823"/>
                  </a:cubicBezTo>
                  <a:cubicBezTo>
                    <a:pt x="212" y="821"/>
                    <a:pt x="214" y="818"/>
                    <a:pt x="215" y="816"/>
                  </a:cubicBezTo>
                  <a:cubicBezTo>
                    <a:pt x="222" y="806"/>
                    <a:pt x="229" y="796"/>
                    <a:pt x="236" y="786"/>
                  </a:cubicBezTo>
                  <a:cubicBezTo>
                    <a:pt x="233" y="792"/>
                    <a:pt x="230" y="799"/>
                    <a:pt x="227" y="806"/>
                  </a:cubicBezTo>
                  <a:cubicBezTo>
                    <a:pt x="227" y="808"/>
                    <a:pt x="229" y="808"/>
                    <a:pt x="230" y="807"/>
                  </a:cubicBezTo>
                  <a:cubicBezTo>
                    <a:pt x="235" y="793"/>
                    <a:pt x="241" y="781"/>
                    <a:pt x="248" y="768"/>
                  </a:cubicBezTo>
                  <a:cubicBezTo>
                    <a:pt x="259" y="752"/>
                    <a:pt x="269" y="735"/>
                    <a:pt x="280" y="718"/>
                  </a:cubicBezTo>
                  <a:cubicBezTo>
                    <a:pt x="308" y="681"/>
                    <a:pt x="339" y="647"/>
                    <a:pt x="367" y="612"/>
                  </a:cubicBezTo>
                  <a:cubicBezTo>
                    <a:pt x="384" y="589"/>
                    <a:pt x="401" y="566"/>
                    <a:pt x="418" y="543"/>
                  </a:cubicBezTo>
                  <a:cubicBezTo>
                    <a:pt x="444" y="509"/>
                    <a:pt x="470" y="477"/>
                    <a:pt x="496" y="444"/>
                  </a:cubicBezTo>
                  <a:cubicBezTo>
                    <a:pt x="467" y="483"/>
                    <a:pt x="438" y="523"/>
                    <a:pt x="410" y="564"/>
                  </a:cubicBezTo>
                  <a:cubicBezTo>
                    <a:pt x="380" y="607"/>
                    <a:pt x="349" y="650"/>
                    <a:pt x="318" y="692"/>
                  </a:cubicBezTo>
                  <a:cubicBezTo>
                    <a:pt x="316" y="695"/>
                    <a:pt x="314" y="697"/>
                    <a:pt x="312" y="700"/>
                  </a:cubicBezTo>
                  <a:cubicBezTo>
                    <a:pt x="284" y="732"/>
                    <a:pt x="257" y="764"/>
                    <a:pt x="237" y="801"/>
                  </a:cubicBezTo>
                  <a:cubicBezTo>
                    <a:pt x="231" y="809"/>
                    <a:pt x="226" y="817"/>
                    <a:pt x="220" y="824"/>
                  </a:cubicBezTo>
                  <a:cubicBezTo>
                    <a:pt x="219" y="824"/>
                    <a:pt x="218" y="824"/>
                    <a:pt x="218" y="825"/>
                  </a:cubicBezTo>
                  <a:close/>
                  <a:moveTo>
                    <a:pt x="235" y="811"/>
                  </a:moveTo>
                  <a:cubicBezTo>
                    <a:pt x="240" y="804"/>
                    <a:pt x="244" y="798"/>
                    <a:pt x="249" y="791"/>
                  </a:cubicBezTo>
                  <a:cubicBezTo>
                    <a:pt x="270" y="762"/>
                    <a:pt x="292" y="733"/>
                    <a:pt x="313" y="704"/>
                  </a:cubicBezTo>
                  <a:cubicBezTo>
                    <a:pt x="314" y="703"/>
                    <a:pt x="315" y="702"/>
                    <a:pt x="315" y="702"/>
                  </a:cubicBezTo>
                  <a:cubicBezTo>
                    <a:pt x="333" y="681"/>
                    <a:pt x="350" y="660"/>
                    <a:pt x="367" y="639"/>
                  </a:cubicBezTo>
                  <a:cubicBezTo>
                    <a:pt x="326" y="693"/>
                    <a:pt x="276" y="751"/>
                    <a:pt x="243" y="812"/>
                  </a:cubicBezTo>
                  <a:cubicBezTo>
                    <a:pt x="232" y="823"/>
                    <a:pt x="232" y="818"/>
                    <a:pt x="235" y="811"/>
                  </a:cubicBezTo>
                  <a:close/>
                  <a:moveTo>
                    <a:pt x="272" y="802"/>
                  </a:moveTo>
                  <a:cubicBezTo>
                    <a:pt x="268" y="808"/>
                    <a:pt x="240" y="825"/>
                    <a:pt x="239" y="826"/>
                  </a:cubicBezTo>
                  <a:cubicBezTo>
                    <a:pt x="241" y="822"/>
                    <a:pt x="244" y="817"/>
                    <a:pt x="246" y="813"/>
                  </a:cubicBezTo>
                  <a:cubicBezTo>
                    <a:pt x="287" y="772"/>
                    <a:pt x="320" y="726"/>
                    <a:pt x="353" y="679"/>
                  </a:cubicBezTo>
                  <a:cubicBezTo>
                    <a:pt x="397" y="616"/>
                    <a:pt x="443" y="555"/>
                    <a:pt x="490" y="493"/>
                  </a:cubicBezTo>
                  <a:cubicBezTo>
                    <a:pt x="521" y="453"/>
                    <a:pt x="551" y="412"/>
                    <a:pt x="582" y="370"/>
                  </a:cubicBezTo>
                  <a:cubicBezTo>
                    <a:pt x="614" y="331"/>
                    <a:pt x="647" y="292"/>
                    <a:pt x="679" y="253"/>
                  </a:cubicBezTo>
                  <a:cubicBezTo>
                    <a:pt x="687" y="244"/>
                    <a:pt x="694" y="235"/>
                    <a:pt x="701" y="226"/>
                  </a:cubicBezTo>
                  <a:cubicBezTo>
                    <a:pt x="665" y="275"/>
                    <a:pt x="630" y="324"/>
                    <a:pt x="594" y="374"/>
                  </a:cubicBezTo>
                  <a:cubicBezTo>
                    <a:pt x="521" y="466"/>
                    <a:pt x="447" y="559"/>
                    <a:pt x="383" y="658"/>
                  </a:cubicBezTo>
                  <a:cubicBezTo>
                    <a:pt x="382" y="660"/>
                    <a:pt x="381" y="662"/>
                    <a:pt x="380" y="663"/>
                  </a:cubicBezTo>
                  <a:cubicBezTo>
                    <a:pt x="344" y="710"/>
                    <a:pt x="308" y="757"/>
                    <a:pt x="272" y="802"/>
                  </a:cubicBezTo>
                  <a:close/>
                  <a:moveTo>
                    <a:pt x="540" y="447"/>
                  </a:moveTo>
                  <a:cubicBezTo>
                    <a:pt x="499" y="504"/>
                    <a:pt x="458" y="560"/>
                    <a:pt x="416" y="616"/>
                  </a:cubicBezTo>
                  <a:cubicBezTo>
                    <a:pt x="455" y="559"/>
                    <a:pt x="497" y="503"/>
                    <a:pt x="540" y="447"/>
                  </a:cubicBezTo>
                  <a:close/>
                  <a:moveTo>
                    <a:pt x="377" y="674"/>
                  </a:moveTo>
                  <a:cubicBezTo>
                    <a:pt x="386" y="661"/>
                    <a:pt x="395" y="648"/>
                    <a:pt x="403" y="635"/>
                  </a:cubicBezTo>
                  <a:cubicBezTo>
                    <a:pt x="427" y="605"/>
                    <a:pt x="450" y="575"/>
                    <a:pt x="473" y="546"/>
                  </a:cubicBezTo>
                  <a:cubicBezTo>
                    <a:pt x="478" y="539"/>
                    <a:pt x="483" y="532"/>
                    <a:pt x="488" y="525"/>
                  </a:cubicBezTo>
                  <a:cubicBezTo>
                    <a:pt x="459" y="567"/>
                    <a:pt x="431" y="609"/>
                    <a:pt x="402" y="650"/>
                  </a:cubicBezTo>
                  <a:cubicBezTo>
                    <a:pt x="388" y="670"/>
                    <a:pt x="372" y="689"/>
                    <a:pt x="357" y="707"/>
                  </a:cubicBezTo>
                  <a:cubicBezTo>
                    <a:pt x="364" y="696"/>
                    <a:pt x="370" y="685"/>
                    <a:pt x="377" y="674"/>
                  </a:cubicBezTo>
                  <a:close/>
                  <a:moveTo>
                    <a:pt x="261" y="834"/>
                  </a:moveTo>
                  <a:cubicBezTo>
                    <a:pt x="283" y="811"/>
                    <a:pt x="300" y="779"/>
                    <a:pt x="321" y="754"/>
                  </a:cubicBezTo>
                  <a:cubicBezTo>
                    <a:pt x="324" y="751"/>
                    <a:pt x="326" y="748"/>
                    <a:pt x="329" y="745"/>
                  </a:cubicBezTo>
                  <a:cubicBezTo>
                    <a:pt x="308" y="777"/>
                    <a:pt x="286" y="808"/>
                    <a:pt x="261" y="834"/>
                  </a:cubicBezTo>
                  <a:close/>
                  <a:moveTo>
                    <a:pt x="346" y="725"/>
                  </a:moveTo>
                  <a:cubicBezTo>
                    <a:pt x="360" y="710"/>
                    <a:pt x="373" y="694"/>
                    <a:pt x="385" y="678"/>
                  </a:cubicBezTo>
                  <a:cubicBezTo>
                    <a:pt x="467" y="572"/>
                    <a:pt x="540" y="458"/>
                    <a:pt x="618" y="348"/>
                  </a:cubicBezTo>
                  <a:cubicBezTo>
                    <a:pt x="647" y="312"/>
                    <a:pt x="675" y="276"/>
                    <a:pt x="703" y="240"/>
                  </a:cubicBezTo>
                  <a:cubicBezTo>
                    <a:pt x="705" y="238"/>
                    <a:pt x="706" y="236"/>
                    <a:pt x="707" y="235"/>
                  </a:cubicBezTo>
                  <a:cubicBezTo>
                    <a:pt x="655" y="305"/>
                    <a:pt x="609" y="378"/>
                    <a:pt x="560" y="450"/>
                  </a:cubicBezTo>
                  <a:cubicBezTo>
                    <a:pt x="557" y="455"/>
                    <a:pt x="554" y="459"/>
                    <a:pt x="551" y="464"/>
                  </a:cubicBezTo>
                  <a:cubicBezTo>
                    <a:pt x="539" y="479"/>
                    <a:pt x="527" y="493"/>
                    <a:pt x="516" y="508"/>
                  </a:cubicBezTo>
                  <a:cubicBezTo>
                    <a:pt x="464" y="575"/>
                    <a:pt x="416" y="644"/>
                    <a:pt x="368" y="714"/>
                  </a:cubicBezTo>
                  <a:cubicBezTo>
                    <a:pt x="345" y="740"/>
                    <a:pt x="322" y="766"/>
                    <a:pt x="301" y="794"/>
                  </a:cubicBezTo>
                  <a:cubicBezTo>
                    <a:pt x="317" y="772"/>
                    <a:pt x="332" y="748"/>
                    <a:pt x="346" y="725"/>
                  </a:cubicBezTo>
                  <a:close/>
                  <a:moveTo>
                    <a:pt x="273" y="842"/>
                  </a:moveTo>
                  <a:cubicBezTo>
                    <a:pt x="293" y="802"/>
                    <a:pt x="324" y="769"/>
                    <a:pt x="354" y="736"/>
                  </a:cubicBezTo>
                  <a:cubicBezTo>
                    <a:pt x="350" y="741"/>
                    <a:pt x="346" y="747"/>
                    <a:pt x="342" y="753"/>
                  </a:cubicBezTo>
                  <a:cubicBezTo>
                    <a:pt x="333" y="766"/>
                    <a:pt x="324" y="780"/>
                    <a:pt x="316" y="793"/>
                  </a:cubicBezTo>
                  <a:cubicBezTo>
                    <a:pt x="308" y="804"/>
                    <a:pt x="300" y="815"/>
                    <a:pt x="292" y="826"/>
                  </a:cubicBezTo>
                  <a:cubicBezTo>
                    <a:pt x="278" y="845"/>
                    <a:pt x="262" y="864"/>
                    <a:pt x="273" y="842"/>
                  </a:cubicBezTo>
                  <a:close/>
                  <a:moveTo>
                    <a:pt x="282" y="848"/>
                  </a:moveTo>
                  <a:cubicBezTo>
                    <a:pt x="306" y="823"/>
                    <a:pt x="326" y="791"/>
                    <a:pt x="344" y="760"/>
                  </a:cubicBezTo>
                  <a:cubicBezTo>
                    <a:pt x="370" y="728"/>
                    <a:pt x="396" y="697"/>
                    <a:pt x="421" y="665"/>
                  </a:cubicBezTo>
                  <a:cubicBezTo>
                    <a:pt x="474" y="597"/>
                    <a:pt x="520" y="523"/>
                    <a:pt x="571" y="454"/>
                  </a:cubicBezTo>
                  <a:cubicBezTo>
                    <a:pt x="593" y="425"/>
                    <a:pt x="615" y="396"/>
                    <a:pt x="637" y="366"/>
                  </a:cubicBezTo>
                  <a:cubicBezTo>
                    <a:pt x="611" y="404"/>
                    <a:pt x="585" y="441"/>
                    <a:pt x="560" y="479"/>
                  </a:cubicBezTo>
                  <a:cubicBezTo>
                    <a:pt x="511" y="550"/>
                    <a:pt x="461" y="621"/>
                    <a:pt x="411" y="692"/>
                  </a:cubicBezTo>
                  <a:cubicBezTo>
                    <a:pt x="390" y="721"/>
                    <a:pt x="368" y="751"/>
                    <a:pt x="347" y="781"/>
                  </a:cubicBezTo>
                  <a:cubicBezTo>
                    <a:pt x="331" y="802"/>
                    <a:pt x="315" y="822"/>
                    <a:pt x="297" y="841"/>
                  </a:cubicBezTo>
                  <a:cubicBezTo>
                    <a:pt x="290" y="849"/>
                    <a:pt x="264" y="878"/>
                    <a:pt x="282" y="848"/>
                  </a:cubicBezTo>
                  <a:close/>
                  <a:moveTo>
                    <a:pt x="457" y="633"/>
                  </a:moveTo>
                  <a:cubicBezTo>
                    <a:pt x="532" y="527"/>
                    <a:pt x="605" y="419"/>
                    <a:pt x="679" y="312"/>
                  </a:cubicBezTo>
                  <a:cubicBezTo>
                    <a:pt x="685" y="303"/>
                    <a:pt x="691" y="295"/>
                    <a:pt x="697" y="286"/>
                  </a:cubicBezTo>
                  <a:cubicBezTo>
                    <a:pt x="705" y="276"/>
                    <a:pt x="713" y="265"/>
                    <a:pt x="720" y="255"/>
                  </a:cubicBezTo>
                  <a:cubicBezTo>
                    <a:pt x="748" y="218"/>
                    <a:pt x="776" y="181"/>
                    <a:pt x="806" y="144"/>
                  </a:cubicBezTo>
                  <a:cubicBezTo>
                    <a:pt x="814" y="134"/>
                    <a:pt x="823" y="125"/>
                    <a:pt x="830" y="115"/>
                  </a:cubicBezTo>
                  <a:cubicBezTo>
                    <a:pt x="821" y="127"/>
                    <a:pt x="812" y="142"/>
                    <a:pt x="803" y="152"/>
                  </a:cubicBezTo>
                  <a:cubicBezTo>
                    <a:pt x="728" y="250"/>
                    <a:pt x="657" y="353"/>
                    <a:pt x="585" y="454"/>
                  </a:cubicBezTo>
                  <a:cubicBezTo>
                    <a:pt x="554" y="495"/>
                    <a:pt x="526" y="538"/>
                    <a:pt x="499" y="581"/>
                  </a:cubicBezTo>
                  <a:cubicBezTo>
                    <a:pt x="451" y="648"/>
                    <a:pt x="405" y="715"/>
                    <a:pt x="355" y="780"/>
                  </a:cubicBezTo>
                  <a:cubicBezTo>
                    <a:pt x="352" y="784"/>
                    <a:pt x="348" y="788"/>
                    <a:pt x="345" y="792"/>
                  </a:cubicBezTo>
                  <a:cubicBezTo>
                    <a:pt x="385" y="741"/>
                    <a:pt x="421" y="685"/>
                    <a:pt x="457" y="633"/>
                  </a:cubicBezTo>
                  <a:close/>
                  <a:moveTo>
                    <a:pt x="383" y="770"/>
                  </a:moveTo>
                  <a:cubicBezTo>
                    <a:pt x="365" y="798"/>
                    <a:pt x="346" y="825"/>
                    <a:pt x="324" y="849"/>
                  </a:cubicBezTo>
                  <a:cubicBezTo>
                    <a:pt x="317" y="856"/>
                    <a:pt x="309" y="863"/>
                    <a:pt x="302" y="870"/>
                  </a:cubicBezTo>
                  <a:cubicBezTo>
                    <a:pt x="272" y="899"/>
                    <a:pt x="303" y="846"/>
                    <a:pt x="307" y="841"/>
                  </a:cubicBezTo>
                  <a:cubicBezTo>
                    <a:pt x="339" y="803"/>
                    <a:pt x="371" y="765"/>
                    <a:pt x="401" y="726"/>
                  </a:cubicBezTo>
                  <a:cubicBezTo>
                    <a:pt x="418" y="703"/>
                    <a:pt x="435" y="680"/>
                    <a:pt x="452" y="657"/>
                  </a:cubicBezTo>
                  <a:cubicBezTo>
                    <a:pt x="429" y="695"/>
                    <a:pt x="406" y="732"/>
                    <a:pt x="383" y="770"/>
                  </a:cubicBezTo>
                  <a:close/>
                  <a:moveTo>
                    <a:pt x="536" y="530"/>
                  </a:moveTo>
                  <a:cubicBezTo>
                    <a:pt x="534" y="532"/>
                    <a:pt x="533" y="535"/>
                    <a:pt x="531" y="537"/>
                  </a:cubicBezTo>
                  <a:cubicBezTo>
                    <a:pt x="539" y="525"/>
                    <a:pt x="547" y="513"/>
                    <a:pt x="556" y="500"/>
                  </a:cubicBezTo>
                  <a:cubicBezTo>
                    <a:pt x="608" y="425"/>
                    <a:pt x="665" y="354"/>
                    <a:pt x="717" y="279"/>
                  </a:cubicBezTo>
                  <a:cubicBezTo>
                    <a:pt x="742" y="243"/>
                    <a:pt x="770" y="209"/>
                    <a:pt x="797" y="174"/>
                  </a:cubicBezTo>
                  <a:cubicBezTo>
                    <a:pt x="708" y="291"/>
                    <a:pt x="623" y="411"/>
                    <a:pt x="536" y="530"/>
                  </a:cubicBezTo>
                  <a:close/>
                  <a:moveTo>
                    <a:pt x="860" y="77"/>
                  </a:moveTo>
                  <a:cubicBezTo>
                    <a:pt x="855" y="81"/>
                    <a:pt x="851" y="85"/>
                    <a:pt x="846" y="89"/>
                  </a:cubicBezTo>
                  <a:cubicBezTo>
                    <a:pt x="848" y="86"/>
                    <a:pt x="850" y="82"/>
                    <a:pt x="851" y="77"/>
                  </a:cubicBezTo>
                  <a:cubicBezTo>
                    <a:pt x="852" y="76"/>
                    <a:pt x="850" y="74"/>
                    <a:pt x="849" y="75"/>
                  </a:cubicBezTo>
                  <a:cubicBezTo>
                    <a:pt x="848" y="75"/>
                    <a:pt x="848" y="76"/>
                    <a:pt x="848" y="76"/>
                  </a:cubicBezTo>
                  <a:cubicBezTo>
                    <a:pt x="849" y="74"/>
                    <a:pt x="849" y="72"/>
                    <a:pt x="850" y="71"/>
                  </a:cubicBezTo>
                  <a:cubicBezTo>
                    <a:pt x="855" y="72"/>
                    <a:pt x="859" y="74"/>
                    <a:pt x="861" y="77"/>
                  </a:cubicBezTo>
                  <a:cubicBezTo>
                    <a:pt x="860" y="77"/>
                    <a:pt x="860" y="77"/>
                    <a:pt x="860"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5" name="Freeform 68"/>
            <p:cNvSpPr/>
            <p:nvPr/>
          </p:nvSpPr>
          <p:spPr bwMode="auto">
            <a:xfrm>
              <a:off x="6743700" y="4640263"/>
              <a:ext cx="87313" cy="112712"/>
            </a:xfrm>
            <a:custGeom>
              <a:avLst/>
              <a:gdLst>
                <a:gd name="T0" fmla="*/ 7 w 35"/>
                <a:gd name="T1" fmla="*/ 11 h 46"/>
                <a:gd name="T2" fmla="*/ 20 w 35"/>
                <a:gd name="T3" fmla="*/ 45 h 46"/>
                <a:gd name="T4" fmla="*/ 22 w 35"/>
                <a:gd name="T5" fmla="*/ 42 h 46"/>
                <a:gd name="T6" fmla="*/ 9 w 35"/>
                <a:gd name="T7" fmla="*/ 14 h 46"/>
                <a:gd name="T8" fmla="*/ 34 w 35"/>
                <a:gd name="T9" fmla="*/ 24 h 46"/>
                <a:gd name="T10" fmla="*/ 35 w 35"/>
                <a:gd name="T11" fmla="*/ 23 h 46"/>
                <a:gd name="T12" fmla="*/ 7 w 35"/>
                <a:gd name="T13" fmla="*/ 11 h 46"/>
              </a:gdLst>
              <a:ahLst/>
              <a:cxnLst>
                <a:cxn ang="0">
                  <a:pos x="T0" y="T1"/>
                </a:cxn>
                <a:cxn ang="0">
                  <a:pos x="T2" y="T3"/>
                </a:cxn>
                <a:cxn ang="0">
                  <a:pos x="T4" y="T5"/>
                </a:cxn>
                <a:cxn ang="0">
                  <a:pos x="T6" y="T7"/>
                </a:cxn>
                <a:cxn ang="0">
                  <a:pos x="T8" y="T9"/>
                </a:cxn>
                <a:cxn ang="0">
                  <a:pos x="T10" y="T11"/>
                </a:cxn>
                <a:cxn ang="0">
                  <a:pos x="T12" y="T13"/>
                </a:cxn>
              </a:cxnLst>
              <a:rect l="0" t="0" r="r" b="b"/>
              <a:pathLst>
                <a:path w="35" h="46">
                  <a:moveTo>
                    <a:pt x="7" y="11"/>
                  </a:moveTo>
                  <a:cubicBezTo>
                    <a:pt x="0" y="21"/>
                    <a:pt x="13" y="38"/>
                    <a:pt x="20" y="45"/>
                  </a:cubicBezTo>
                  <a:cubicBezTo>
                    <a:pt x="21" y="46"/>
                    <a:pt x="23" y="44"/>
                    <a:pt x="22" y="42"/>
                  </a:cubicBezTo>
                  <a:cubicBezTo>
                    <a:pt x="16" y="36"/>
                    <a:pt x="6" y="24"/>
                    <a:pt x="9" y="14"/>
                  </a:cubicBezTo>
                  <a:cubicBezTo>
                    <a:pt x="12" y="3"/>
                    <a:pt x="31" y="21"/>
                    <a:pt x="34" y="24"/>
                  </a:cubicBezTo>
                  <a:cubicBezTo>
                    <a:pt x="34" y="24"/>
                    <a:pt x="35" y="23"/>
                    <a:pt x="35" y="23"/>
                  </a:cubicBezTo>
                  <a:cubicBezTo>
                    <a:pt x="31" y="18"/>
                    <a:pt x="14" y="0"/>
                    <a:pt x="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6" name="Freeform 69"/>
            <p:cNvSpPr/>
            <p:nvPr/>
          </p:nvSpPr>
          <p:spPr bwMode="auto">
            <a:xfrm>
              <a:off x="6902450" y="4579938"/>
              <a:ext cx="179388" cy="328612"/>
            </a:xfrm>
            <a:custGeom>
              <a:avLst/>
              <a:gdLst>
                <a:gd name="T0" fmla="*/ 64 w 73"/>
                <a:gd name="T1" fmla="*/ 120 h 133"/>
                <a:gd name="T2" fmla="*/ 34 w 73"/>
                <a:gd name="T3" fmla="*/ 82 h 133"/>
                <a:gd name="T4" fmla="*/ 15 w 73"/>
                <a:gd name="T5" fmla="*/ 51 h 133"/>
                <a:gd name="T6" fmla="*/ 8 w 73"/>
                <a:gd name="T7" fmla="*/ 32 h 133"/>
                <a:gd name="T8" fmla="*/ 32 w 73"/>
                <a:gd name="T9" fmla="*/ 27 h 133"/>
                <a:gd name="T10" fmla="*/ 34 w 73"/>
                <a:gd name="T11" fmla="*/ 28 h 133"/>
                <a:gd name="T12" fmla="*/ 46 w 73"/>
                <a:gd name="T13" fmla="*/ 12 h 133"/>
                <a:gd name="T14" fmla="*/ 43 w 73"/>
                <a:gd name="T15" fmla="*/ 10 h 133"/>
                <a:gd name="T16" fmla="*/ 16 w 73"/>
                <a:gd name="T17" fmla="*/ 2 h 133"/>
                <a:gd name="T18" fmla="*/ 0 w 73"/>
                <a:gd name="T19" fmla="*/ 11 h 133"/>
                <a:gd name="T20" fmla="*/ 16 w 73"/>
                <a:gd name="T21" fmla="*/ 63 h 133"/>
                <a:gd name="T22" fmla="*/ 61 w 73"/>
                <a:gd name="T23" fmla="*/ 126 h 133"/>
                <a:gd name="T24" fmla="*/ 62 w 73"/>
                <a:gd name="T25" fmla="*/ 127 h 133"/>
                <a:gd name="T26" fmla="*/ 73 w 73"/>
                <a:gd name="T27" fmla="*/ 133 h 133"/>
                <a:gd name="T28" fmla="*/ 64 w 73"/>
                <a:gd name="T29" fmla="*/ 12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3" h="133">
                  <a:moveTo>
                    <a:pt x="64" y="120"/>
                  </a:moveTo>
                  <a:cubicBezTo>
                    <a:pt x="60" y="105"/>
                    <a:pt x="44" y="92"/>
                    <a:pt x="34" y="82"/>
                  </a:cubicBezTo>
                  <a:cubicBezTo>
                    <a:pt x="26" y="73"/>
                    <a:pt x="19" y="62"/>
                    <a:pt x="15" y="51"/>
                  </a:cubicBezTo>
                  <a:cubicBezTo>
                    <a:pt x="12" y="44"/>
                    <a:pt x="10" y="38"/>
                    <a:pt x="8" y="32"/>
                  </a:cubicBezTo>
                  <a:cubicBezTo>
                    <a:pt x="0" y="17"/>
                    <a:pt x="8" y="15"/>
                    <a:pt x="32" y="27"/>
                  </a:cubicBezTo>
                  <a:cubicBezTo>
                    <a:pt x="32" y="29"/>
                    <a:pt x="33" y="29"/>
                    <a:pt x="34" y="28"/>
                  </a:cubicBezTo>
                  <a:cubicBezTo>
                    <a:pt x="44" y="19"/>
                    <a:pt x="41" y="24"/>
                    <a:pt x="46" y="12"/>
                  </a:cubicBezTo>
                  <a:cubicBezTo>
                    <a:pt x="47" y="10"/>
                    <a:pt x="44" y="9"/>
                    <a:pt x="43" y="10"/>
                  </a:cubicBezTo>
                  <a:cubicBezTo>
                    <a:pt x="33" y="33"/>
                    <a:pt x="26" y="2"/>
                    <a:pt x="16" y="2"/>
                  </a:cubicBezTo>
                  <a:cubicBezTo>
                    <a:pt x="10" y="1"/>
                    <a:pt x="0" y="0"/>
                    <a:pt x="0" y="11"/>
                  </a:cubicBezTo>
                  <a:cubicBezTo>
                    <a:pt x="0" y="29"/>
                    <a:pt x="10" y="47"/>
                    <a:pt x="16" y="63"/>
                  </a:cubicBezTo>
                  <a:cubicBezTo>
                    <a:pt x="25" y="87"/>
                    <a:pt x="60" y="98"/>
                    <a:pt x="61" y="126"/>
                  </a:cubicBezTo>
                  <a:cubicBezTo>
                    <a:pt x="61" y="127"/>
                    <a:pt x="61" y="127"/>
                    <a:pt x="62" y="127"/>
                  </a:cubicBezTo>
                  <a:cubicBezTo>
                    <a:pt x="66" y="129"/>
                    <a:pt x="69" y="131"/>
                    <a:pt x="73" y="133"/>
                  </a:cubicBezTo>
                  <a:cubicBezTo>
                    <a:pt x="69" y="129"/>
                    <a:pt x="65" y="125"/>
                    <a:pt x="64"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7" name="Freeform 70"/>
            <p:cNvSpPr/>
            <p:nvPr/>
          </p:nvSpPr>
          <p:spPr bwMode="auto">
            <a:xfrm>
              <a:off x="7081838" y="4908550"/>
              <a:ext cx="93663" cy="31750"/>
            </a:xfrm>
            <a:custGeom>
              <a:avLst/>
              <a:gdLst>
                <a:gd name="T0" fmla="*/ 38 w 38"/>
                <a:gd name="T1" fmla="*/ 13 h 13"/>
                <a:gd name="T2" fmla="*/ 0 w 38"/>
                <a:gd name="T3" fmla="*/ 0 h 13"/>
                <a:gd name="T4" fmla="*/ 38 w 38"/>
                <a:gd name="T5" fmla="*/ 13 h 13"/>
              </a:gdLst>
              <a:ahLst/>
              <a:cxnLst>
                <a:cxn ang="0">
                  <a:pos x="T0" y="T1"/>
                </a:cxn>
                <a:cxn ang="0">
                  <a:pos x="T2" y="T3"/>
                </a:cxn>
                <a:cxn ang="0">
                  <a:pos x="T4" y="T5"/>
                </a:cxn>
              </a:cxnLst>
              <a:rect l="0" t="0" r="r" b="b"/>
              <a:pathLst>
                <a:path w="38" h="13">
                  <a:moveTo>
                    <a:pt x="38" y="13"/>
                  </a:moveTo>
                  <a:cubicBezTo>
                    <a:pt x="25" y="9"/>
                    <a:pt x="13" y="5"/>
                    <a:pt x="0" y="0"/>
                  </a:cubicBezTo>
                  <a:cubicBezTo>
                    <a:pt x="9" y="6"/>
                    <a:pt x="23" y="10"/>
                    <a:pt x="38"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8" name="Freeform 71"/>
            <p:cNvSpPr/>
            <p:nvPr/>
          </p:nvSpPr>
          <p:spPr bwMode="auto">
            <a:xfrm>
              <a:off x="6770688" y="4738688"/>
              <a:ext cx="758825" cy="285750"/>
            </a:xfrm>
            <a:custGeom>
              <a:avLst/>
              <a:gdLst>
                <a:gd name="T0" fmla="*/ 304 w 307"/>
                <a:gd name="T1" fmla="*/ 85 h 116"/>
                <a:gd name="T2" fmla="*/ 294 w 307"/>
                <a:gd name="T3" fmla="*/ 90 h 116"/>
                <a:gd name="T4" fmla="*/ 245 w 307"/>
                <a:gd name="T5" fmla="*/ 81 h 116"/>
                <a:gd name="T6" fmla="*/ 164 w 307"/>
                <a:gd name="T7" fmla="*/ 82 h 116"/>
                <a:gd name="T8" fmla="*/ 186 w 307"/>
                <a:gd name="T9" fmla="*/ 87 h 116"/>
                <a:gd name="T10" fmla="*/ 292 w 307"/>
                <a:gd name="T11" fmla="*/ 90 h 116"/>
                <a:gd name="T12" fmla="*/ 123 w 307"/>
                <a:gd name="T13" fmla="*/ 86 h 116"/>
                <a:gd name="T14" fmla="*/ 1 w 307"/>
                <a:gd name="T15" fmla="*/ 1 h 116"/>
                <a:gd name="T16" fmla="*/ 0 w 307"/>
                <a:gd name="T17" fmla="*/ 2 h 116"/>
                <a:gd name="T18" fmla="*/ 138 w 307"/>
                <a:gd name="T19" fmla="*/ 93 h 116"/>
                <a:gd name="T20" fmla="*/ 305 w 307"/>
                <a:gd name="T21" fmla="*/ 88 h 116"/>
                <a:gd name="T22" fmla="*/ 304 w 307"/>
                <a:gd name="T23" fmla="*/ 85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7" h="115">
                  <a:moveTo>
                    <a:pt x="304" y="85"/>
                  </a:moveTo>
                  <a:cubicBezTo>
                    <a:pt x="300" y="87"/>
                    <a:pt x="297" y="88"/>
                    <a:pt x="294" y="90"/>
                  </a:cubicBezTo>
                  <a:cubicBezTo>
                    <a:pt x="278" y="80"/>
                    <a:pt x="265" y="78"/>
                    <a:pt x="245" y="81"/>
                  </a:cubicBezTo>
                  <a:cubicBezTo>
                    <a:pt x="232" y="84"/>
                    <a:pt x="195" y="86"/>
                    <a:pt x="164" y="82"/>
                  </a:cubicBezTo>
                  <a:cubicBezTo>
                    <a:pt x="171" y="84"/>
                    <a:pt x="178" y="85"/>
                    <a:pt x="186" y="87"/>
                  </a:cubicBezTo>
                  <a:cubicBezTo>
                    <a:pt x="221" y="92"/>
                    <a:pt x="260" y="74"/>
                    <a:pt x="292" y="90"/>
                  </a:cubicBezTo>
                  <a:cubicBezTo>
                    <a:pt x="234" y="114"/>
                    <a:pt x="183" y="102"/>
                    <a:pt x="123" y="86"/>
                  </a:cubicBezTo>
                  <a:cubicBezTo>
                    <a:pt x="75" y="73"/>
                    <a:pt x="41" y="28"/>
                    <a:pt x="1" y="1"/>
                  </a:cubicBezTo>
                  <a:cubicBezTo>
                    <a:pt x="0" y="0"/>
                    <a:pt x="0" y="1"/>
                    <a:pt x="0" y="2"/>
                  </a:cubicBezTo>
                  <a:cubicBezTo>
                    <a:pt x="46" y="36"/>
                    <a:pt x="80" y="78"/>
                    <a:pt x="138" y="93"/>
                  </a:cubicBezTo>
                  <a:cubicBezTo>
                    <a:pt x="198" y="109"/>
                    <a:pt x="247" y="116"/>
                    <a:pt x="305" y="88"/>
                  </a:cubicBezTo>
                  <a:cubicBezTo>
                    <a:pt x="307" y="87"/>
                    <a:pt x="305" y="85"/>
                    <a:pt x="30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9" name="Freeform 72"/>
            <p:cNvSpPr/>
            <p:nvPr/>
          </p:nvSpPr>
          <p:spPr bwMode="auto">
            <a:xfrm>
              <a:off x="7046913" y="4587875"/>
              <a:ext cx="7938" cy="6350"/>
            </a:xfrm>
            <a:custGeom>
              <a:avLst/>
              <a:gdLst>
                <a:gd name="T0" fmla="*/ 1 w 3"/>
                <a:gd name="T1" fmla="*/ 0 h 3"/>
                <a:gd name="T2" fmla="*/ 1 w 3"/>
                <a:gd name="T3" fmla="*/ 3 h 3"/>
                <a:gd name="T4" fmla="*/ 1 w 3"/>
                <a:gd name="T5" fmla="*/ 0 h 3"/>
              </a:gdLst>
              <a:ahLst/>
              <a:cxnLst>
                <a:cxn ang="0">
                  <a:pos x="T0" y="T1"/>
                </a:cxn>
                <a:cxn ang="0">
                  <a:pos x="T2" y="T3"/>
                </a:cxn>
                <a:cxn ang="0">
                  <a:pos x="T4" y="T5"/>
                </a:cxn>
              </a:cxnLst>
              <a:rect l="0" t="0" r="r" b="b"/>
              <a:pathLst>
                <a:path w="3" h="3">
                  <a:moveTo>
                    <a:pt x="1" y="0"/>
                  </a:moveTo>
                  <a:cubicBezTo>
                    <a:pt x="0" y="0"/>
                    <a:pt x="0" y="3"/>
                    <a:pt x="1" y="3"/>
                  </a:cubicBezTo>
                  <a:cubicBezTo>
                    <a:pt x="3" y="3"/>
                    <a:pt x="3"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0" name="Freeform 73"/>
            <p:cNvSpPr/>
            <p:nvPr/>
          </p:nvSpPr>
          <p:spPr bwMode="auto">
            <a:xfrm>
              <a:off x="6845300" y="4140200"/>
              <a:ext cx="498475" cy="531812"/>
            </a:xfrm>
            <a:custGeom>
              <a:avLst/>
              <a:gdLst>
                <a:gd name="T0" fmla="*/ 201 w 202"/>
                <a:gd name="T1" fmla="*/ 48 h 215"/>
                <a:gd name="T2" fmla="*/ 187 w 202"/>
                <a:gd name="T3" fmla="*/ 23 h 215"/>
                <a:gd name="T4" fmla="*/ 199 w 202"/>
                <a:gd name="T5" fmla="*/ 3 h 215"/>
                <a:gd name="T6" fmla="*/ 197 w 202"/>
                <a:gd name="T7" fmla="*/ 2 h 215"/>
                <a:gd name="T8" fmla="*/ 169 w 202"/>
                <a:gd name="T9" fmla="*/ 42 h 215"/>
                <a:gd name="T10" fmla="*/ 171 w 202"/>
                <a:gd name="T11" fmla="*/ 45 h 215"/>
                <a:gd name="T12" fmla="*/ 195 w 202"/>
                <a:gd name="T13" fmla="*/ 58 h 215"/>
                <a:gd name="T14" fmla="*/ 174 w 202"/>
                <a:gd name="T15" fmla="*/ 78 h 215"/>
                <a:gd name="T16" fmla="*/ 155 w 202"/>
                <a:gd name="T17" fmla="*/ 62 h 215"/>
                <a:gd name="T18" fmla="*/ 126 w 202"/>
                <a:gd name="T19" fmla="*/ 80 h 215"/>
                <a:gd name="T20" fmla="*/ 118 w 202"/>
                <a:gd name="T21" fmla="*/ 86 h 215"/>
                <a:gd name="T22" fmla="*/ 77 w 202"/>
                <a:gd name="T23" fmla="*/ 105 h 215"/>
                <a:gd name="T24" fmla="*/ 75 w 202"/>
                <a:gd name="T25" fmla="*/ 106 h 215"/>
                <a:gd name="T26" fmla="*/ 88 w 202"/>
                <a:gd name="T27" fmla="*/ 127 h 215"/>
                <a:gd name="T28" fmla="*/ 97 w 202"/>
                <a:gd name="T29" fmla="*/ 150 h 215"/>
                <a:gd name="T30" fmla="*/ 94 w 202"/>
                <a:gd name="T31" fmla="*/ 150 h 215"/>
                <a:gd name="T32" fmla="*/ 77 w 202"/>
                <a:gd name="T33" fmla="*/ 173 h 215"/>
                <a:gd name="T34" fmla="*/ 94 w 202"/>
                <a:gd name="T35" fmla="*/ 141 h 215"/>
                <a:gd name="T36" fmla="*/ 91 w 202"/>
                <a:gd name="T37" fmla="*/ 139 h 215"/>
                <a:gd name="T38" fmla="*/ 70 w 202"/>
                <a:gd name="T39" fmla="*/ 163 h 215"/>
                <a:gd name="T40" fmla="*/ 70 w 202"/>
                <a:gd name="T41" fmla="*/ 163 h 215"/>
                <a:gd name="T42" fmla="*/ 84 w 202"/>
                <a:gd name="T43" fmla="*/ 134 h 215"/>
                <a:gd name="T44" fmla="*/ 81 w 202"/>
                <a:gd name="T45" fmla="*/ 132 h 215"/>
                <a:gd name="T46" fmla="*/ 73 w 202"/>
                <a:gd name="T47" fmla="*/ 140 h 215"/>
                <a:gd name="T48" fmla="*/ 79 w 202"/>
                <a:gd name="T49" fmla="*/ 124 h 215"/>
                <a:gd name="T50" fmla="*/ 76 w 202"/>
                <a:gd name="T51" fmla="*/ 123 h 215"/>
                <a:gd name="T52" fmla="*/ 39 w 202"/>
                <a:gd name="T53" fmla="*/ 165 h 215"/>
                <a:gd name="T54" fmla="*/ 17 w 202"/>
                <a:gd name="T55" fmla="*/ 194 h 215"/>
                <a:gd name="T56" fmla="*/ 9 w 202"/>
                <a:gd name="T57" fmla="*/ 203 h 215"/>
                <a:gd name="T58" fmla="*/ 7 w 202"/>
                <a:gd name="T59" fmla="*/ 206 h 215"/>
                <a:gd name="T60" fmla="*/ 6 w 202"/>
                <a:gd name="T61" fmla="*/ 206 h 215"/>
                <a:gd name="T62" fmla="*/ 1 w 202"/>
                <a:gd name="T63" fmla="*/ 212 h 215"/>
                <a:gd name="T64" fmla="*/ 2 w 202"/>
                <a:gd name="T65" fmla="*/ 213 h 215"/>
                <a:gd name="T66" fmla="*/ 57 w 202"/>
                <a:gd name="T67" fmla="*/ 147 h 215"/>
                <a:gd name="T68" fmla="*/ 70 w 202"/>
                <a:gd name="T69" fmla="*/ 133 h 215"/>
                <a:gd name="T70" fmla="*/ 67 w 202"/>
                <a:gd name="T71" fmla="*/ 144 h 215"/>
                <a:gd name="T72" fmla="*/ 52 w 202"/>
                <a:gd name="T73" fmla="*/ 165 h 215"/>
                <a:gd name="T74" fmla="*/ 46 w 202"/>
                <a:gd name="T75" fmla="*/ 173 h 215"/>
                <a:gd name="T76" fmla="*/ 42 w 202"/>
                <a:gd name="T77" fmla="*/ 178 h 215"/>
                <a:gd name="T78" fmla="*/ 45 w 202"/>
                <a:gd name="T79" fmla="*/ 180 h 215"/>
                <a:gd name="T80" fmla="*/ 79 w 202"/>
                <a:gd name="T81" fmla="*/ 138 h 215"/>
                <a:gd name="T82" fmla="*/ 65 w 202"/>
                <a:gd name="T83" fmla="*/ 164 h 215"/>
                <a:gd name="T84" fmla="*/ 48 w 202"/>
                <a:gd name="T85" fmla="*/ 189 h 215"/>
                <a:gd name="T86" fmla="*/ 51 w 202"/>
                <a:gd name="T87" fmla="*/ 191 h 215"/>
                <a:gd name="T88" fmla="*/ 84 w 202"/>
                <a:gd name="T89" fmla="*/ 151 h 215"/>
                <a:gd name="T90" fmla="*/ 60 w 202"/>
                <a:gd name="T91" fmla="*/ 196 h 215"/>
                <a:gd name="T92" fmla="*/ 63 w 202"/>
                <a:gd name="T93" fmla="*/ 198 h 215"/>
                <a:gd name="T94" fmla="*/ 95 w 202"/>
                <a:gd name="T95" fmla="*/ 154 h 215"/>
                <a:gd name="T96" fmla="*/ 83 w 202"/>
                <a:gd name="T97" fmla="*/ 173 h 215"/>
                <a:gd name="T98" fmla="*/ 83 w 202"/>
                <a:gd name="T99" fmla="*/ 174 h 215"/>
                <a:gd name="T100" fmla="*/ 102 w 202"/>
                <a:gd name="T101" fmla="*/ 144 h 215"/>
                <a:gd name="T102" fmla="*/ 92 w 202"/>
                <a:gd name="T103" fmla="*/ 106 h 215"/>
                <a:gd name="T104" fmla="*/ 139 w 202"/>
                <a:gd name="T105" fmla="*/ 83 h 215"/>
                <a:gd name="T106" fmla="*/ 145 w 202"/>
                <a:gd name="T107" fmla="*/ 79 h 215"/>
                <a:gd name="T108" fmla="*/ 171 w 202"/>
                <a:gd name="T109" fmla="*/ 81 h 215"/>
                <a:gd name="T110" fmla="*/ 174 w 202"/>
                <a:gd name="T111" fmla="*/ 83 h 215"/>
                <a:gd name="T112" fmla="*/ 202 w 202"/>
                <a:gd name="T113" fmla="*/ 51 h 215"/>
                <a:gd name="T114" fmla="*/ 201 w 202"/>
                <a:gd name="T115" fmla="*/ 48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5">
                  <a:moveTo>
                    <a:pt x="201" y="48"/>
                  </a:moveTo>
                  <a:cubicBezTo>
                    <a:pt x="181" y="45"/>
                    <a:pt x="169" y="43"/>
                    <a:pt x="187" y="23"/>
                  </a:cubicBezTo>
                  <a:cubicBezTo>
                    <a:pt x="193" y="17"/>
                    <a:pt x="197" y="11"/>
                    <a:pt x="199" y="3"/>
                  </a:cubicBezTo>
                  <a:cubicBezTo>
                    <a:pt x="200" y="1"/>
                    <a:pt x="197" y="0"/>
                    <a:pt x="197" y="2"/>
                  </a:cubicBezTo>
                  <a:cubicBezTo>
                    <a:pt x="190" y="17"/>
                    <a:pt x="176" y="27"/>
                    <a:pt x="169" y="42"/>
                  </a:cubicBezTo>
                  <a:cubicBezTo>
                    <a:pt x="169" y="43"/>
                    <a:pt x="169" y="45"/>
                    <a:pt x="171" y="45"/>
                  </a:cubicBezTo>
                  <a:cubicBezTo>
                    <a:pt x="177" y="46"/>
                    <a:pt x="200" y="47"/>
                    <a:pt x="195" y="58"/>
                  </a:cubicBezTo>
                  <a:cubicBezTo>
                    <a:pt x="195" y="58"/>
                    <a:pt x="179" y="84"/>
                    <a:pt x="174" y="78"/>
                  </a:cubicBezTo>
                  <a:cubicBezTo>
                    <a:pt x="170" y="72"/>
                    <a:pt x="163" y="62"/>
                    <a:pt x="155" y="62"/>
                  </a:cubicBezTo>
                  <a:cubicBezTo>
                    <a:pt x="144" y="62"/>
                    <a:pt x="140" y="80"/>
                    <a:pt x="126" y="80"/>
                  </a:cubicBezTo>
                  <a:cubicBezTo>
                    <a:pt x="123" y="80"/>
                    <a:pt x="114" y="90"/>
                    <a:pt x="118" y="86"/>
                  </a:cubicBezTo>
                  <a:cubicBezTo>
                    <a:pt x="104" y="99"/>
                    <a:pt x="96" y="103"/>
                    <a:pt x="77" y="105"/>
                  </a:cubicBezTo>
                  <a:cubicBezTo>
                    <a:pt x="76" y="105"/>
                    <a:pt x="75" y="105"/>
                    <a:pt x="75" y="106"/>
                  </a:cubicBezTo>
                  <a:cubicBezTo>
                    <a:pt x="78" y="115"/>
                    <a:pt x="82" y="120"/>
                    <a:pt x="88" y="127"/>
                  </a:cubicBezTo>
                  <a:cubicBezTo>
                    <a:pt x="96" y="136"/>
                    <a:pt x="98" y="143"/>
                    <a:pt x="97" y="150"/>
                  </a:cubicBezTo>
                  <a:cubicBezTo>
                    <a:pt x="96" y="149"/>
                    <a:pt x="95" y="149"/>
                    <a:pt x="94" y="150"/>
                  </a:cubicBezTo>
                  <a:cubicBezTo>
                    <a:pt x="88" y="157"/>
                    <a:pt x="82" y="165"/>
                    <a:pt x="77" y="173"/>
                  </a:cubicBezTo>
                  <a:cubicBezTo>
                    <a:pt x="83" y="163"/>
                    <a:pt x="89" y="152"/>
                    <a:pt x="94" y="141"/>
                  </a:cubicBezTo>
                  <a:cubicBezTo>
                    <a:pt x="95" y="139"/>
                    <a:pt x="92" y="137"/>
                    <a:pt x="91" y="139"/>
                  </a:cubicBezTo>
                  <a:cubicBezTo>
                    <a:pt x="83" y="146"/>
                    <a:pt x="76" y="154"/>
                    <a:pt x="70" y="163"/>
                  </a:cubicBezTo>
                  <a:cubicBezTo>
                    <a:pt x="70" y="163"/>
                    <a:pt x="70" y="163"/>
                    <a:pt x="70" y="163"/>
                  </a:cubicBezTo>
                  <a:cubicBezTo>
                    <a:pt x="75" y="154"/>
                    <a:pt x="81" y="144"/>
                    <a:pt x="84" y="134"/>
                  </a:cubicBezTo>
                  <a:cubicBezTo>
                    <a:pt x="85" y="132"/>
                    <a:pt x="82" y="131"/>
                    <a:pt x="81" y="132"/>
                  </a:cubicBezTo>
                  <a:cubicBezTo>
                    <a:pt x="78" y="135"/>
                    <a:pt x="75" y="138"/>
                    <a:pt x="73" y="140"/>
                  </a:cubicBezTo>
                  <a:cubicBezTo>
                    <a:pt x="75" y="135"/>
                    <a:pt x="78" y="130"/>
                    <a:pt x="79" y="124"/>
                  </a:cubicBezTo>
                  <a:cubicBezTo>
                    <a:pt x="80" y="123"/>
                    <a:pt x="78" y="122"/>
                    <a:pt x="76" y="123"/>
                  </a:cubicBezTo>
                  <a:cubicBezTo>
                    <a:pt x="63" y="135"/>
                    <a:pt x="51" y="150"/>
                    <a:pt x="39" y="165"/>
                  </a:cubicBezTo>
                  <a:cubicBezTo>
                    <a:pt x="32" y="174"/>
                    <a:pt x="25" y="184"/>
                    <a:pt x="17" y="194"/>
                  </a:cubicBezTo>
                  <a:cubicBezTo>
                    <a:pt x="14" y="197"/>
                    <a:pt x="12" y="200"/>
                    <a:pt x="9" y="203"/>
                  </a:cubicBezTo>
                  <a:cubicBezTo>
                    <a:pt x="9" y="203"/>
                    <a:pt x="1" y="215"/>
                    <a:pt x="7" y="206"/>
                  </a:cubicBezTo>
                  <a:cubicBezTo>
                    <a:pt x="7" y="206"/>
                    <a:pt x="6" y="206"/>
                    <a:pt x="6" y="206"/>
                  </a:cubicBezTo>
                  <a:cubicBezTo>
                    <a:pt x="4" y="208"/>
                    <a:pt x="3" y="210"/>
                    <a:pt x="1" y="212"/>
                  </a:cubicBezTo>
                  <a:cubicBezTo>
                    <a:pt x="0" y="213"/>
                    <a:pt x="1" y="214"/>
                    <a:pt x="2" y="213"/>
                  </a:cubicBezTo>
                  <a:cubicBezTo>
                    <a:pt x="23" y="194"/>
                    <a:pt x="39" y="169"/>
                    <a:pt x="57" y="147"/>
                  </a:cubicBezTo>
                  <a:cubicBezTo>
                    <a:pt x="61" y="142"/>
                    <a:pt x="65" y="138"/>
                    <a:pt x="70" y="133"/>
                  </a:cubicBezTo>
                  <a:cubicBezTo>
                    <a:pt x="81" y="121"/>
                    <a:pt x="69" y="140"/>
                    <a:pt x="67" y="144"/>
                  </a:cubicBezTo>
                  <a:cubicBezTo>
                    <a:pt x="63" y="152"/>
                    <a:pt x="57" y="158"/>
                    <a:pt x="52" y="165"/>
                  </a:cubicBezTo>
                  <a:cubicBezTo>
                    <a:pt x="47" y="170"/>
                    <a:pt x="45" y="172"/>
                    <a:pt x="46" y="173"/>
                  </a:cubicBezTo>
                  <a:cubicBezTo>
                    <a:pt x="45" y="175"/>
                    <a:pt x="43" y="176"/>
                    <a:pt x="42" y="178"/>
                  </a:cubicBezTo>
                  <a:cubicBezTo>
                    <a:pt x="41" y="180"/>
                    <a:pt x="43" y="182"/>
                    <a:pt x="45" y="180"/>
                  </a:cubicBezTo>
                  <a:cubicBezTo>
                    <a:pt x="56" y="166"/>
                    <a:pt x="66" y="151"/>
                    <a:pt x="79" y="138"/>
                  </a:cubicBezTo>
                  <a:cubicBezTo>
                    <a:pt x="73" y="144"/>
                    <a:pt x="69" y="157"/>
                    <a:pt x="65" y="164"/>
                  </a:cubicBezTo>
                  <a:cubicBezTo>
                    <a:pt x="59" y="172"/>
                    <a:pt x="54" y="181"/>
                    <a:pt x="48" y="189"/>
                  </a:cubicBezTo>
                  <a:cubicBezTo>
                    <a:pt x="47" y="191"/>
                    <a:pt x="50" y="193"/>
                    <a:pt x="51" y="191"/>
                  </a:cubicBezTo>
                  <a:cubicBezTo>
                    <a:pt x="62" y="178"/>
                    <a:pt x="73" y="164"/>
                    <a:pt x="84" y="151"/>
                  </a:cubicBezTo>
                  <a:cubicBezTo>
                    <a:pt x="77" y="166"/>
                    <a:pt x="67" y="181"/>
                    <a:pt x="60" y="196"/>
                  </a:cubicBezTo>
                  <a:cubicBezTo>
                    <a:pt x="59" y="198"/>
                    <a:pt x="61" y="200"/>
                    <a:pt x="63" y="198"/>
                  </a:cubicBezTo>
                  <a:cubicBezTo>
                    <a:pt x="74" y="184"/>
                    <a:pt x="84" y="169"/>
                    <a:pt x="95" y="154"/>
                  </a:cubicBezTo>
                  <a:cubicBezTo>
                    <a:pt x="93" y="160"/>
                    <a:pt x="88" y="166"/>
                    <a:pt x="83" y="173"/>
                  </a:cubicBezTo>
                  <a:cubicBezTo>
                    <a:pt x="83" y="174"/>
                    <a:pt x="83" y="174"/>
                    <a:pt x="83" y="174"/>
                  </a:cubicBezTo>
                  <a:cubicBezTo>
                    <a:pt x="87" y="169"/>
                    <a:pt x="105" y="152"/>
                    <a:pt x="102" y="144"/>
                  </a:cubicBezTo>
                  <a:cubicBezTo>
                    <a:pt x="98" y="132"/>
                    <a:pt x="72" y="110"/>
                    <a:pt x="92" y="106"/>
                  </a:cubicBezTo>
                  <a:cubicBezTo>
                    <a:pt x="112" y="103"/>
                    <a:pt x="120" y="83"/>
                    <a:pt x="139" y="83"/>
                  </a:cubicBezTo>
                  <a:cubicBezTo>
                    <a:pt x="141" y="83"/>
                    <a:pt x="146" y="78"/>
                    <a:pt x="145" y="79"/>
                  </a:cubicBezTo>
                  <a:cubicBezTo>
                    <a:pt x="152" y="73"/>
                    <a:pt x="169" y="60"/>
                    <a:pt x="171" y="81"/>
                  </a:cubicBezTo>
                  <a:cubicBezTo>
                    <a:pt x="172" y="83"/>
                    <a:pt x="173" y="84"/>
                    <a:pt x="174" y="83"/>
                  </a:cubicBezTo>
                  <a:cubicBezTo>
                    <a:pt x="189" y="75"/>
                    <a:pt x="195" y="66"/>
                    <a:pt x="202" y="51"/>
                  </a:cubicBezTo>
                  <a:cubicBezTo>
                    <a:pt x="202" y="50"/>
                    <a:pt x="202" y="48"/>
                    <a:pt x="201"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1" name="Freeform 74"/>
            <p:cNvSpPr/>
            <p:nvPr/>
          </p:nvSpPr>
          <p:spPr bwMode="auto">
            <a:xfrm>
              <a:off x="7258050" y="3937000"/>
              <a:ext cx="231775" cy="188912"/>
            </a:xfrm>
            <a:custGeom>
              <a:avLst/>
              <a:gdLst>
                <a:gd name="T0" fmla="*/ 89 w 94"/>
                <a:gd name="T1" fmla="*/ 26 h 76"/>
                <a:gd name="T2" fmla="*/ 86 w 94"/>
                <a:gd name="T3" fmla="*/ 26 h 76"/>
                <a:gd name="T4" fmla="*/ 80 w 94"/>
                <a:gd name="T5" fmla="*/ 47 h 76"/>
                <a:gd name="T6" fmla="*/ 67 w 94"/>
                <a:gd name="T7" fmla="*/ 34 h 76"/>
                <a:gd name="T8" fmla="*/ 48 w 94"/>
                <a:gd name="T9" fmla="*/ 8 h 76"/>
                <a:gd name="T10" fmla="*/ 47 w 94"/>
                <a:gd name="T11" fmla="*/ 6 h 76"/>
                <a:gd name="T12" fmla="*/ 31 w 94"/>
                <a:gd name="T13" fmla="*/ 12 h 76"/>
                <a:gd name="T14" fmla="*/ 4 w 94"/>
                <a:gd name="T15" fmla="*/ 43 h 76"/>
                <a:gd name="T16" fmla="*/ 3 w 94"/>
                <a:gd name="T17" fmla="*/ 45 h 76"/>
                <a:gd name="T18" fmla="*/ 28 w 94"/>
                <a:gd name="T19" fmla="*/ 76 h 76"/>
                <a:gd name="T20" fmla="*/ 29 w 94"/>
                <a:gd name="T21" fmla="*/ 75 h 76"/>
                <a:gd name="T22" fmla="*/ 11 w 94"/>
                <a:gd name="T23" fmla="*/ 44 h 76"/>
                <a:gd name="T24" fmla="*/ 26 w 94"/>
                <a:gd name="T25" fmla="*/ 27 h 76"/>
                <a:gd name="T26" fmla="*/ 46 w 94"/>
                <a:gd name="T27" fmla="*/ 11 h 76"/>
                <a:gd name="T28" fmla="*/ 56 w 94"/>
                <a:gd name="T29" fmla="*/ 26 h 76"/>
                <a:gd name="T30" fmla="*/ 83 w 94"/>
                <a:gd name="T31" fmla="*/ 51 h 76"/>
                <a:gd name="T32" fmla="*/ 89 w 94"/>
                <a:gd name="T33" fmla="*/ 2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76">
                  <a:moveTo>
                    <a:pt x="89" y="26"/>
                  </a:moveTo>
                  <a:cubicBezTo>
                    <a:pt x="88" y="24"/>
                    <a:pt x="86" y="24"/>
                    <a:pt x="86" y="26"/>
                  </a:cubicBezTo>
                  <a:cubicBezTo>
                    <a:pt x="86" y="30"/>
                    <a:pt x="90" y="51"/>
                    <a:pt x="80" y="47"/>
                  </a:cubicBezTo>
                  <a:cubicBezTo>
                    <a:pt x="75" y="44"/>
                    <a:pt x="71" y="38"/>
                    <a:pt x="67" y="34"/>
                  </a:cubicBezTo>
                  <a:cubicBezTo>
                    <a:pt x="61" y="27"/>
                    <a:pt x="51" y="17"/>
                    <a:pt x="48" y="8"/>
                  </a:cubicBezTo>
                  <a:cubicBezTo>
                    <a:pt x="48" y="7"/>
                    <a:pt x="48" y="7"/>
                    <a:pt x="47" y="6"/>
                  </a:cubicBezTo>
                  <a:cubicBezTo>
                    <a:pt x="40" y="5"/>
                    <a:pt x="35" y="7"/>
                    <a:pt x="31" y="12"/>
                  </a:cubicBezTo>
                  <a:cubicBezTo>
                    <a:pt x="22" y="24"/>
                    <a:pt x="20" y="38"/>
                    <a:pt x="4" y="43"/>
                  </a:cubicBezTo>
                  <a:cubicBezTo>
                    <a:pt x="2" y="43"/>
                    <a:pt x="2" y="44"/>
                    <a:pt x="3" y="45"/>
                  </a:cubicBezTo>
                  <a:cubicBezTo>
                    <a:pt x="8" y="57"/>
                    <a:pt x="16" y="70"/>
                    <a:pt x="28" y="76"/>
                  </a:cubicBezTo>
                  <a:cubicBezTo>
                    <a:pt x="29" y="76"/>
                    <a:pt x="30" y="76"/>
                    <a:pt x="29" y="75"/>
                  </a:cubicBezTo>
                  <a:cubicBezTo>
                    <a:pt x="23" y="71"/>
                    <a:pt x="0" y="48"/>
                    <a:pt x="11" y="44"/>
                  </a:cubicBezTo>
                  <a:cubicBezTo>
                    <a:pt x="18" y="41"/>
                    <a:pt x="23" y="33"/>
                    <a:pt x="26" y="27"/>
                  </a:cubicBezTo>
                  <a:cubicBezTo>
                    <a:pt x="29" y="23"/>
                    <a:pt x="41" y="0"/>
                    <a:pt x="46" y="11"/>
                  </a:cubicBezTo>
                  <a:cubicBezTo>
                    <a:pt x="49" y="16"/>
                    <a:pt x="53" y="21"/>
                    <a:pt x="56" y="26"/>
                  </a:cubicBezTo>
                  <a:cubicBezTo>
                    <a:pt x="62" y="34"/>
                    <a:pt x="71" y="50"/>
                    <a:pt x="83" y="51"/>
                  </a:cubicBezTo>
                  <a:cubicBezTo>
                    <a:pt x="94" y="53"/>
                    <a:pt x="90" y="31"/>
                    <a:pt x="8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2" name="Freeform 75"/>
            <p:cNvSpPr/>
            <p:nvPr/>
          </p:nvSpPr>
          <p:spPr bwMode="auto">
            <a:xfrm>
              <a:off x="7450138" y="3668713"/>
              <a:ext cx="230188" cy="347662"/>
            </a:xfrm>
            <a:custGeom>
              <a:avLst/>
              <a:gdLst>
                <a:gd name="T0" fmla="*/ 88 w 93"/>
                <a:gd name="T1" fmla="*/ 2 h 141"/>
                <a:gd name="T2" fmla="*/ 18 w 93"/>
                <a:gd name="T3" fmla="*/ 84 h 141"/>
                <a:gd name="T4" fmla="*/ 2 w 93"/>
                <a:gd name="T5" fmla="*/ 139 h 141"/>
                <a:gd name="T6" fmla="*/ 3 w 93"/>
                <a:gd name="T7" fmla="*/ 140 h 141"/>
                <a:gd name="T8" fmla="*/ 10 w 93"/>
                <a:gd name="T9" fmla="*/ 117 h 141"/>
                <a:gd name="T10" fmla="*/ 33 w 93"/>
                <a:gd name="T11" fmla="*/ 78 h 141"/>
                <a:gd name="T12" fmla="*/ 92 w 93"/>
                <a:gd name="T13" fmla="*/ 3 h 141"/>
                <a:gd name="T14" fmla="*/ 88 w 93"/>
                <a:gd name="T15" fmla="*/ 2 h 1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 h="141">
                  <a:moveTo>
                    <a:pt x="88" y="2"/>
                  </a:moveTo>
                  <a:cubicBezTo>
                    <a:pt x="77" y="37"/>
                    <a:pt x="49" y="64"/>
                    <a:pt x="18" y="84"/>
                  </a:cubicBezTo>
                  <a:cubicBezTo>
                    <a:pt x="0" y="95"/>
                    <a:pt x="14" y="125"/>
                    <a:pt x="2" y="139"/>
                  </a:cubicBezTo>
                  <a:cubicBezTo>
                    <a:pt x="1" y="140"/>
                    <a:pt x="2" y="141"/>
                    <a:pt x="3" y="140"/>
                  </a:cubicBezTo>
                  <a:cubicBezTo>
                    <a:pt x="10" y="132"/>
                    <a:pt x="11" y="128"/>
                    <a:pt x="10" y="117"/>
                  </a:cubicBezTo>
                  <a:cubicBezTo>
                    <a:pt x="8" y="95"/>
                    <a:pt x="19" y="90"/>
                    <a:pt x="33" y="78"/>
                  </a:cubicBezTo>
                  <a:cubicBezTo>
                    <a:pt x="59" y="55"/>
                    <a:pt x="81" y="36"/>
                    <a:pt x="92" y="3"/>
                  </a:cubicBezTo>
                  <a:cubicBezTo>
                    <a:pt x="93" y="1"/>
                    <a:pt x="89" y="0"/>
                    <a:pt x="8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3" name="Freeform 76"/>
            <p:cNvSpPr/>
            <p:nvPr/>
          </p:nvSpPr>
          <p:spPr bwMode="auto">
            <a:xfrm>
              <a:off x="7450138" y="3686175"/>
              <a:ext cx="412750" cy="506412"/>
            </a:xfrm>
            <a:custGeom>
              <a:avLst/>
              <a:gdLst>
                <a:gd name="T0" fmla="*/ 163 w 167"/>
                <a:gd name="T1" fmla="*/ 26 h 205"/>
                <a:gd name="T2" fmla="*/ 122 w 167"/>
                <a:gd name="T3" fmla="*/ 66 h 205"/>
                <a:gd name="T4" fmla="*/ 95 w 167"/>
                <a:gd name="T5" fmla="*/ 129 h 205"/>
                <a:gd name="T6" fmla="*/ 52 w 167"/>
                <a:gd name="T7" fmla="*/ 164 h 205"/>
                <a:gd name="T8" fmla="*/ 7 w 167"/>
                <a:gd name="T9" fmla="*/ 173 h 205"/>
                <a:gd name="T10" fmla="*/ 76 w 167"/>
                <a:gd name="T11" fmla="*/ 109 h 205"/>
                <a:gd name="T12" fmla="*/ 91 w 167"/>
                <a:gd name="T13" fmla="*/ 39 h 205"/>
                <a:gd name="T14" fmla="*/ 96 w 167"/>
                <a:gd name="T15" fmla="*/ 2 h 205"/>
                <a:gd name="T16" fmla="*/ 93 w 167"/>
                <a:gd name="T17" fmla="*/ 2 h 205"/>
                <a:gd name="T18" fmla="*/ 70 w 167"/>
                <a:gd name="T19" fmla="*/ 83 h 205"/>
                <a:gd name="T20" fmla="*/ 71 w 167"/>
                <a:gd name="T21" fmla="*/ 92 h 205"/>
                <a:gd name="T22" fmla="*/ 43 w 167"/>
                <a:gd name="T23" fmla="*/ 134 h 205"/>
                <a:gd name="T24" fmla="*/ 0 w 167"/>
                <a:gd name="T25" fmla="*/ 191 h 205"/>
                <a:gd name="T26" fmla="*/ 2 w 167"/>
                <a:gd name="T27" fmla="*/ 193 h 205"/>
                <a:gd name="T28" fmla="*/ 93 w 167"/>
                <a:gd name="T29" fmla="*/ 136 h 205"/>
                <a:gd name="T30" fmla="*/ 117 w 167"/>
                <a:gd name="T31" fmla="*/ 88 h 205"/>
                <a:gd name="T32" fmla="*/ 166 w 167"/>
                <a:gd name="T33" fmla="*/ 27 h 205"/>
                <a:gd name="T34" fmla="*/ 163 w 167"/>
                <a:gd name="T35" fmla="*/ 26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7" h="205">
                  <a:moveTo>
                    <a:pt x="163" y="26"/>
                  </a:moveTo>
                  <a:cubicBezTo>
                    <a:pt x="154" y="52"/>
                    <a:pt x="132" y="48"/>
                    <a:pt x="122" y="66"/>
                  </a:cubicBezTo>
                  <a:cubicBezTo>
                    <a:pt x="111" y="87"/>
                    <a:pt x="112" y="111"/>
                    <a:pt x="95" y="129"/>
                  </a:cubicBezTo>
                  <a:cubicBezTo>
                    <a:pt x="82" y="142"/>
                    <a:pt x="67" y="154"/>
                    <a:pt x="52" y="164"/>
                  </a:cubicBezTo>
                  <a:cubicBezTo>
                    <a:pt x="43" y="171"/>
                    <a:pt x="0" y="205"/>
                    <a:pt x="7" y="173"/>
                  </a:cubicBezTo>
                  <a:cubicBezTo>
                    <a:pt x="15" y="142"/>
                    <a:pt x="61" y="136"/>
                    <a:pt x="76" y="109"/>
                  </a:cubicBezTo>
                  <a:cubicBezTo>
                    <a:pt x="87" y="90"/>
                    <a:pt x="82" y="61"/>
                    <a:pt x="91" y="39"/>
                  </a:cubicBezTo>
                  <a:cubicBezTo>
                    <a:pt x="97" y="26"/>
                    <a:pt x="98" y="16"/>
                    <a:pt x="96" y="2"/>
                  </a:cubicBezTo>
                  <a:cubicBezTo>
                    <a:pt x="96" y="0"/>
                    <a:pt x="93" y="1"/>
                    <a:pt x="93" y="2"/>
                  </a:cubicBezTo>
                  <a:cubicBezTo>
                    <a:pt x="96" y="31"/>
                    <a:pt x="78" y="56"/>
                    <a:pt x="70" y="83"/>
                  </a:cubicBezTo>
                  <a:cubicBezTo>
                    <a:pt x="70" y="85"/>
                    <a:pt x="70" y="89"/>
                    <a:pt x="71" y="92"/>
                  </a:cubicBezTo>
                  <a:cubicBezTo>
                    <a:pt x="78" y="114"/>
                    <a:pt x="58" y="126"/>
                    <a:pt x="43" y="134"/>
                  </a:cubicBezTo>
                  <a:cubicBezTo>
                    <a:pt x="18" y="149"/>
                    <a:pt x="4" y="161"/>
                    <a:pt x="0" y="191"/>
                  </a:cubicBezTo>
                  <a:cubicBezTo>
                    <a:pt x="0" y="192"/>
                    <a:pt x="1" y="193"/>
                    <a:pt x="2" y="193"/>
                  </a:cubicBezTo>
                  <a:cubicBezTo>
                    <a:pt x="34" y="195"/>
                    <a:pt x="72" y="156"/>
                    <a:pt x="93" y="136"/>
                  </a:cubicBezTo>
                  <a:cubicBezTo>
                    <a:pt x="109" y="122"/>
                    <a:pt x="112" y="109"/>
                    <a:pt x="117" y="88"/>
                  </a:cubicBezTo>
                  <a:cubicBezTo>
                    <a:pt x="124" y="58"/>
                    <a:pt x="157" y="54"/>
                    <a:pt x="166" y="27"/>
                  </a:cubicBezTo>
                  <a:cubicBezTo>
                    <a:pt x="167" y="25"/>
                    <a:pt x="163" y="24"/>
                    <a:pt x="163"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4" name="Freeform 77"/>
            <p:cNvSpPr/>
            <p:nvPr/>
          </p:nvSpPr>
          <p:spPr bwMode="auto">
            <a:xfrm>
              <a:off x="7593013" y="3181350"/>
              <a:ext cx="585788" cy="660400"/>
            </a:xfrm>
            <a:custGeom>
              <a:avLst/>
              <a:gdLst>
                <a:gd name="T0" fmla="*/ 235 w 237"/>
                <a:gd name="T1" fmla="*/ 0 h 267"/>
                <a:gd name="T2" fmla="*/ 189 w 237"/>
                <a:gd name="T3" fmla="*/ 9 h 267"/>
                <a:gd name="T4" fmla="*/ 186 w 237"/>
                <a:gd name="T5" fmla="*/ 9 h 267"/>
                <a:gd name="T6" fmla="*/ 113 w 237"/>
                <a:gd name="T7" fmla="*/ 52 h 267"/>
                <a:gd name="T8" fmla="*/ 75 w 237"/>
                <a:gd name="T9" fmla="*/ 53 h 267"/>
                <a:gd name="T10" fmla="*/ 21 w 237"/>
                <a:gd name="T11" fmla="*/ 119 h 267"/>
                <a:gd name="T12" fmla="*/ 75 w 237"/>
                <a:gd name="T13" fmla="*/ 158 h 267"/>
                <a:gd name="T14" fmla="*/ 68 w 237"/>
                <a:gd name="T15" fmla="*/ 226 h 267"/>
                <a:gd name="T16" fmla="*/ 105 w 237"/>
                <a:gd name="T17" fmla="*/ 227 h 267"/>
                <a:gd name="T18" fmla="*/ 104 w 237"/>
                <a:gd name="T19" fmla="*/ 226 h 267"/>
                <a:gd name="T20" fmla="*/ 79 w 237"/>
                <a:gd name="T21" fmla="*/ 158 h 267"/>
                <a:gd name="T22" fmla="*/ 53 w 237"/>
                <a:gd name="T23" fmla="*/ 129 h 267"/>
                <a:gd name="T24" fmla="*/ 24 w 237"/>
                <a:gd name="T25" fmla="*/ 104 h 267"/>
                <a:gd name="T26" fmla="*/ 119 w 237"/>
                <a:gd name="T27" fmla="*/ 59 h 267"/>
                <a:gd name="T28" fmla="*/ 160 w 237"/>
                <a:gd name="T29" fmla="*/ 52 h 267"/>
                <a:gd name="T30" fmla="*/ 203 w 237"/>
                <a:gd name="T31" fmla="*/ 20 h 267"/>
                <a:gd name="T32" fmla="*/ 211 w 237"/>
                <a:gd name="T33" fmla="*/ 21 h 267"/>
                <a:gd name="T34" fmla="*/ 216 w 237"/>
                <a:gd name="T35" fmla="*/ 18 h 267"/>
                <a:gd name="T36" fmla="*/ 217 w 237"/>
                <a:gd name="T37" fmla="*/ 17 h 267"/>
                <a:gd name="T38" fmla="*/ 218 w 237"/>
                <a:gd name="T39" fmla="*/ 31 h 267"/>
                <a:gd name="T40" fmla="*/ 158 w 237"/>
                <a:gd name="T41" fmla="*/ 87 h 267"/>
                <a:gd name="T42" fmla="*/ 145 w 237"/>
                <a:gd name="T43" fmla="*/ 199 h 267"/>
                <a:gd name="T44" fmla="*/ 149 w 237"/>
                <a:gd name="T45" fmla="*/ 200 h 267"/>
                <a:gd name="T46" fmla="*/ 157 w 237"/>
                <a:gd name="T47" fmla="*/ 147 h 267"/>
                <a:gd name="T48" fmla="*/ 189 w 237"/>
                <a:gd name="T49" fmla="*/ 60 h 267"/>
                <a:gd name="T50" fmla="*/ 236 w 237"/>
                <a:gd name="T51" fmla="*/ 1 h 267"/>
                <a:gd name="T52" fmla="*/ 235 w 237"/>
                <a:gd name="T53"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6" h="267">
                  <a:moveTo>
                    <a:pt x="235" y="0"/>
                  </a:moveTo>
                  <a:cubicBezTo>
                    <a:pt x="216" y="1"/>
                    <a:pt x="209" y="27"/>
                    <a:pt x="189" y="9"/>
                  </a:cubicBezTo>
                  <a:cubicBezTo>
                    <a:pt x="188" y="9"/>
                    <a:pt x="187" y="8"/>
                    <a:pt x="186" y="9"/>
                  </a:cubicBezTo>
                  <a:cubicBezTo>
                    <a:pt x="162" y="26"/>
                    <a:pt x="156" y="73"/>
                    <a:pt x="113" y="52"/>
                  </a:cubicBezTo>
                  <a:cubicBezTo>
                    <a:pt x="101" y="47"/>
                    <a:pt x="86" y="48"/>
                    <a:pt x="75" y="53"/>
                  </a:cubicBezTo>
                  <a:cubicBezTo>
                    <a:pt x="62" y="59"/>
                    <a:pt x="0" y="95"/>
                    <a:pt x="21" y="119"/>
                  </a:cubicBezTo>
                  <a:cubicBezTo>
                    <a:pt x="36" y="136"/>
                    <a:pt x="71" y="128"/>
                    <a:pt x="75" y="158"/>
                  </a:cubicBezTo>
                  <a:cubicBezTo>
                    <a:pt x="78" y="179"/>
                    <a:pt x="67" y="204"/>
                    <a:pt x="68" y="226"/>
                  </a:cubicBezTo>
                  <a:cubicBezTo>
                    <a:pt x="69" y="255"/>
                    <a:pt x="93" y="239"/>
                    <a:pt x="105" y="227"/>
                  </a:cubicBezTo>
                  <a:cubicBezTo>
                    <a:pt x="106" y="226"/>
                    <a:pt x="104" y="225"/>
                    <a:pt x="104" y="226"/>
                  </a:cubicBezTo>
                  <a:cubicBezTo>
                    <a:pt x="54" y="267"/>
                    <a:pt x="77" y="175"/>
                    <a:pt x="79" y="158"/>
                  </a:cubicBezTo>
                  <a:cubicBezTo>
                    <a:pt x="80" y="144"/>
                    <a:pt x="63" y="134"/>
                    <a:pt x="53" y="129"/>
                  </a:cubicBezTo>
                  <a:cubicBezTo>
                    <a:pt x="43" y="124"/>
                    <a:pt x="20" y="126"/>
                    <a:pt x="24" y="104"/>
                  </a:cubicBezTo>
                  <a:cubicBezTo>
                    <a:pt x="32" y="66"/>
                    <a:pt x="88" y="45"/>
                    <a:pt x="119" y="59"/>
                  </a:cubicBezTo>
                  <a:cubicBezTo>
                    <a:pt x="136" y="67"/>
                    <a:pt x="146" y="65"/>
                    <a:pt x="160" y="52"/>
                  </a:cubicBezTo>
                  <a:cubicBezTo>
                    <a:pt x="179" y="35"/>
                    <a:pt x="172" y="8"/>
                    <a:pt x="203" y="20"/>
                  </a:cubicBezTo>
                  <a:cubicBezTo>
                    <a:pt x="201" y="19"/>
                    <a:pt x="209" y="22"/>
                    <a:pt x="211" y="21"/>
                  </a:cubicBezTo>
                  <a:cubicBezTo>
                    <a:pt x="213" y="20"/>
                    <a:pt x="215" y="19"/>
                    <a:pt x="216" y="18"/>
                  </a:cubicBezTo>
                  <a:cubicBezTo>
                    <a:pt x="216" y="18"/>
                    <a:pt x="217" y="18"/>
                    <a:pt x="217" y="17"/>
                  </a:cubicBezTo>
                  <a:cubicBezTo>
                    <a:pt x="222" y="7"/>
                    <a:pt x="223" y="11"/>
                    <a:pt x="218" y="31"/>
                  </a:cubicBezTo>
                  <a:cubicBezTo>
                    <a:pt x="200" y="52"/>
                    <a:pt x="174" y="63"/>
                    <a:pt x="158" y="87"/>
                  </a:cubicBezTo>
                  <a:cubicBezTo>
                    <a:pt x="137" y="117"/>
                    <a:pt x="159" y="165"/>
                    <a:pt x="145" y="199"/>
                  </a:cubicBezTo>
                  <a:cubicBezTo>
                    <a:pt x="144" y="201"/>
                    <a:pt x="148" y="202"/>
                    <a:pt x="149" y="200"/>
                  </a:cubicBezTo>
                  <a:cubicBezTo>
                    <a:pt x="156" y="181"/>
                    <a:pt x="158" y="167"/>
                    <a:pt x="157" y="147"/>
                  </a:cubicBezTo>
                  <a:cubicBezTo>
                    <a:pt x="154" y="109"/>
                    <a:pt x="160" y="84"/>
                    <a:pt x="189" y="60"/>
                  </a:cubicBezTo>
                  <a:cubicBezTo>
                    <a:pt x="210" y="43"/>
                    <a:pt x="233" y="30"/>
                    <a:pt x="236" y="1"/>
                  </a:cubicBezTo>
                  <a:cubicBezTo>
                    <a:pt x="237" y="1"/>
                    <a:pt x="236" y="0"/>
                    <a:pt x="2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5" name="Freeform 78"/>
            <p:cNvSpPr/>
            <p:nvPr/>
          </p:nvSpPr>
          <p:spPr bwMode="auto">
            <a:xfrm>
              <a:off x="7975600" y="3011488"/>
              <a:ext cx="536575" cy="688975"/>
            </a:xfrm>
            <a:custGeom>
              <a:avLst/>
              <a:gdLst>
                <a:gd name="T0" fmla="*/ 213 w 217"/>
                <a:gd name="T1" fmla="*/ 2 h 279"/>
                <a:gd name="T2" fmla="*/ 195 w 217"/>
                <a:gd name="T3" fmla="*/ 35 h 279"/>
                <a:gd name="T4" fmla="*/ 195 w 217"/>
                <a:gd name="T5" fmla="*/ 38 h 279"/>
                <a:gd name="T6" fmla="*/ 143 w 217"/>
                <a:gd name="T7" fmla="*/ 85 h 279"/>
                <a:gd name="T8" fmla="*/ 101 w 217"/>
                <a:gd name="T9" fmla="*/ 118 h 279"/>
                <a:gd name="T10" fmla="*/ 90 w 217"/>
                <a:gd name="T11" fmla="*/ 120 h 279"/>
                <a:gd name="T12" fmla="*/ 1 w 217"/>
                <a:gd name="T13" fmla="*/ 261 h 279"/>
                <a:gd name="T14" fmla="*/ 1 w 217"/>
                <a:gd name="T15" fmla="*/ 262 h 279"/>
                <a:gd name="T16" fmla="*/ 46 w 217"/>
                <a:gd name="T17" fmla="*/ 231 h 279"/>
                <a:gd name="T18" fmla="*/ 71 w 217"/>
                <a:gd name="T19" fmla="*/ 171 h 279"/>
                <a:gd name="T20" fmla="*/ 116 w 217"/>
                <a:gd name="T21" fmla="*/ 126 h 279"/>
                <a:gd name="T22" fmla="*/ 139 w 217"/>
                <a:gd name="T23" fmla="*/ 105 h 279"/>
                <a:gd name="T24" fmla="*/ 197 w 217"/>
                <a:gd name="T25" fmla="*/ 71 h 279"/>
                <a:gd name="T26" fmla="*/ 206 w 217"/>
                <a:gd name="T27" fmla="*/ 55 h 279"/>
                <a:gd name="T28" fmla="*/ 216 w 217"/>
                <a:gd name="T29" fmla="*/ 3 h 279"/>
                <a:gd name="T30" fmla="*/ 213 w 217"/>
                <a:gd name="T31" fmla="*/ 2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6" h="279">
                  <a:moveTo>
                    <a:pt x="213" y="2"/>
                  </a:moveTo>
                  <a:cubicBezTo>
                    <a:pt x="207" y="13"/>
                    <a:pt x="201" y="24"/>
                    <a:pt x="195" y="35"/>
                  </a:cubicBezTo>
                  <a:cubicBezTo>
                    <a:pt x="195" y="36"/>
                    <a:pt x="195" y="37"/>
                    <a:pt x="195" y="38"/>
                  </a:cubicBezTo>
                  <a:cubicBezTo>
                    <a:pt x="214" y="78"/>
                    <a:pt x="158" y="66"/>
                    <a:pt x="143" y="85"/>
                  </a:cubicBezTo>
                  <a:cubicBezTo>
                    <a:pt x="132" y="99"/>
                    <a:pt x="124" y="126"/>
                    <a:pt x="101" y="118"/>
                  </a:cubicBezTo>
                  <a:cubicBezTo>
                    <a:pt x="96" y="116"/>
                    <a:pt x="93" y="117"/>
                    <a:pt x="90" y="120"/>
                  </a:cubicBezTo>
                  <a:cubicBezTo>
                    <a:pt x="63" y="145"/>
                    <a:pt x="51" y="279"/>
                    <a:pt x="1" y="261"/>
                  </a:cubicBezTo>
                  <a:cubicBezTo>
                    <a:pt x="0" y="261"/>
                    <a:pt x="0" y="262"/>
                    <a:pt x="1" y="262"/>
                  </a:cubicBezTo>
                  <a:cubicBezTo>
                    <a:pt x="22" y="276"/>
                    <a:pt x="37" y="246"/>
                    <a:pt x="46" y="231"/>
                  </a:cubicBezTo>
                  <a:cubicBezTo>
                    <a:pt x="56" y="212"/>
                    <a:pt x="63" y="191"/>
                    <a:pt x="71" y="171"/>
                  </a:cubicBezTo>
                  <a:cubicBezTo>
                    <a:pt x="81" y="145"/>
                    <a:pt x="82" y="119"/>
                    <a:pt x="116" y="126"/>
                  </a:cubicBezTo>
                  <a:cubicBezTo>
                    <a:pt x="128" y="128"/>
                    <a:pt x="135" y="113"/>
                    <a:pt x="139" y="105"/>
                  </a:cubicBezTo>
                  <a:cubicBezTo>
                    <a:pt x="153" y="74"/>
                    <a:pt x="171" y="79"/>
                    <a:pt x="197" y="71"/>
                  </a:cubicBezTo>
                  <a:cubicBezTo>
                    <a:pt x="204" y="68"/>
                    <a:pt x="205" y="62"/>
                    <a:pt x="206" y="55"/>
                  </a:cubicBezTo>
                  <a:cubicBezTo>
                    <a:pt x="207" y="37"/>
                    <a:pt x="213" y="22"/>
                    <a:pt x="216" y="3"/>
                  </a:cubicBezTo>
                  <a:cubicBezTo>
                    <a:pt x="217" y="1"/>
                    <a:pt x="213" y="0"/>
                    <a:pt x="2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6" name="Freeform 79"/>
            <p:cNvSpPr/>
            <p:nvPr/>
          </p:nvSpPr>
          <p:spPr bwMode="auto">
            <a:xfrm>
              <a:off x="7024688" y="2954338"/>
              <a:ext cx="168275" cy="212725"/>
            </a:xfrm>
            <a:custGeom>
              <a:avLst/>
              <a:gdLst>
                <a:gd name="T0" fmla="*/ 68 w 68"/>
                <a:gd name="T1" fmla="*/ 0 h 86"/>
                <a:gd name="T2" fmla="*/ 57 w 68"/>
                <a:gd name="T3" fmla="*/ 13 h 86"/>
                <a:gd name="T4" fmla="*/ 5 w 68"/>
                <a:gd name="T5" fmla="*/ 80 h 86"/>
                <a:gd name="T6" fmla="*/ 0 w 68"/>
                <a:gd name="T7" fmla="*/ 86 h 86"/>
                <a:gd name="T8" fmla="*/ 68 w 68"/>
                <a:gd name="T9" fmla="*/ 0 h 86"/>
              </a:gdLst>
              <a:ahLst/>
              <a:cxnLst>
                <a:cxn ang="0">
                  <a:pos x="T0" y="T1"/>
                </a:cxn>
                <a:cxn ang="0">
                  <a:pos x="T2" y="T3"/>
                </a:cxn>
                <a:cxn ang="0">
                  <a:pos x="T4" y="T5"/>
                </a:cxn>
                <a:cxn ang="0">
                  <a:pos x="T6" y="T7"/>
                </a:cxn>
                <a:cxn ang="0">
                  <a:pos x="T8" y="T9"/>
                </a:cxn>
              </a:cxnLst>
              <a:rect l="0" t="0" r="r" b="b"/>
              <a:pathLst>
                <a:path w="68" h="86">
                  <a:moveTo>
                    <a:pt x="68" y="0"/>
                  </a:moveTo>
                  <a:cubicBezTo>
                    <a:pt x="64" y="4"/>
                    <a:pt x="61" y="9"/>
                    <a:pt x="57" y="13"/>
                  </a:cubicBezTo>
                  <a:cubicBezTo>
                    <a:pt x="39" y="35"/>
                    <a:pt x="22" y="58"/>
                    <a:pt x="5" y="80"/>
                  </a:cubicBezTo>
                  <a:cubicBezTo>
                    <a:pt x="3" y="82"/>
                    <a:pt x="2" y="84"/>
                    <a:pt x="0" y="86"/>
                  </a:cubicBezTo>
                  <a:cubicBezTo>
                    <a:pt x="23" y="58"/>
                    <a:pt x="46" y="29"/>
                    <a:pt x="6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7" name="Freeform 80"/>
            <p:cNvSpPr/>
            <p:nvPr/>
          </p:nvSpPr>
          <p:spPr bwMode="auto">
            <a:xfrm>
              <a:off x="6964363" y="3198813"/>
              <a:ext cx="36513" cy="49212"/>
            </a:xfrm>
            <a:custGeom>
              <a:avLst/>
              <a:gdLst>
                <a:gd name="T0" fmla="*/ 13 w 15"/>
                <a:gd name="T1" fmla="*/ 4 h 20"/>
                <a:gd name="T2" fmla="*/ 15 w 15"/>
                <a:gd name="T3" fmla="*/ 0 h 20"/>
                <a:gd name="T4" fmla="*/ 0 w 15"/>
                <a:gd name="T5" fmla="*/ 20 h 20"/>
                <a:gd name="T6" fmla="*/ 13 w 15"/>
                <a:gd name="T7" fmla="*/ 4 h 20"/>
              </a:gdLst>
              <a:ahLst/>
              <a:cxnLst>
                <a:cxn ang="0">
                  <a:pos x="T0" y="T1"/>
                </a:cxn>
                <a:cxn ang="0">
                  <a:pos x="T2" y="T3"/>
                </a:cxn>
                <a:cxn ang="0">
                  <a:pos x="T4" y="T5"/>
                </a:cxn>
                <a:cxn ang="0">
                  <a:pos x="T6" y="T7"/>
                </a:cxn>
              </a:cxnLst>
              <a:rect l="0" t="0" r="r" b="b"/>
              <a:pathLst>
                <a:path w="15" h="20">
                  <a:moveTo>
                    <a:pt x="13" y="4"/>
                  </a:moveTo>
                  <a:cubicBezTo>
                    <a:pt x="13" y="3"/>
                    <a:pt x="14" y="1"/>
                    <a:pt x="15" y="0"/>
                  </a:cubicBezTo>
                  <a:cubicBezTo>
                    <a:pt x="10" y="7"/>
                    <a:pt x="5" y="13"/>
                    <a:pt x="0" y="20"/>
                  </a:cubicBezTo>
                  <a:cubicBezTo>
                    <a:pt x="4" y="14"/>
                    <a:pt x="8" y="9"/>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8" name="Freeform 81"/>
            <p:cNvSpPr/>
            <p:nvPr/>
          </p:nvSpPr>
          <p:spPr bwMode="auto">
            <a:xfrm>
              <a:off x="6415088" y="4422775"/>
              <a:ext cx="4763" cy="4762"/>
            </a:xfrm>
            <a:custGeom>
              <a:avLst/>
              <a:gdLst>
                <a:gd name="T0" fmla="*/ 0 w 2"/>
                <a:gd name="T1" fmla="*/ 2 h 2"/>
                <a:gd name="T2" fmla="*/ 2 w 2"/>
                <a:gd name="T3" fmla="*/ 0 h 2"/>
                <a:gd name="T4" fmla="*/ 0 w 2"/>
                <a:gd name="T5" fmla="*/ 2 h 2"/>
              </a:gdLst>
              <a:ahLst/>
              <a:cxnLst>
                <a:cxn ang="0">
                  <a:pos x="T0" y="T1"/>
                </a:cxn>
                <a:cxn ang="0">
                  <a:pos x="T2" y="T3"/>
                </a:cxn>
                <a:cxn ang="0">
                  <a:pos x="T4" y="T5"/>
                </a:cxn>
              </a:cxnLst>
              <a:rect l="0" t="0" r="r" b="b"/>
              <a:pathLst>
                <a:path w="2" h="2">
                  <a:moveTo>
                    <a:pt x="0" y="2"/>
                  </a:moveTo>
                  <a:cubicBezTo>
                    <a:pt x="0" y="1"/>
                    <a:pt x="1" y="0"/>
                    <a:pt x="2" y="0"/>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59" name="Freeform 82"/>
            <p:cNvSpPr/>
            <p:nvPr/>
          </p:nvSpPr>
          <p:spPr bwMode="auto">
            <a:xfrm>
              <a:off x="6704013" y="4083050"/>
              <a:ext cx="53975" cy="71437"/>
            </a:xfrm>
            <a:custGeom>
              <a:avLst/>
              <a:gdLst>
                <a:gd name="T0" fmla="*/ 22 w 22"/>
                <a:gd name="T1" fmla="*/ 0 h 29"/>
                <a:gd name="T2" fmla="*/ 0 w 22"/>
                <a:gd name="T3" fmla="*/ 29 h 29"/>
                <a:gd name="T4" fmla="*/ 8 w 22"/>
                <a:gd name="T5" fmla="*/ 19 h 29"/>
                <a:gd name="T6" fmla="*/ 22 w 22"/>
                <a:gd name="T7" fmla="*/ 0 h 29"/>
              </a:gdLst>
              <a:ahLst/>
              <a:cxnLst>
                <a:cxn ang="0">
                  <a:pos x="T0" y="T1"/>
                </a:cxn>
                <a:cxn ang="0">
                  <a:pos x="T2" y="T3"/>
                </a:cxn>
                <a:cxn ang="0">
                  <a:pos x="T4" y="T5"/>
                </a:cxn>
                <a:cxn ang="0">
                  <a:pos x="T6" y="T7"/>
                </a:cxn>
              </a:cxnLst>
              <a:rect l="0" t="0" r="r" b="b"/>
              <a:pathLst>
                <a:path w="22" h="28">
                  <a:moveTo>
                    <a:pt x="22" y="0"/>
                  </a:moveTo>
                  <a:cubicBezTo>
                    <a:pt x="14" y="10"/>
                    <a:pt x="7" y="19"/>
                    <a:pt x="0" y="29"/>
                  </a:cubicBezTo>
                  <a:cubicBezTo>
                    <a:pt x="3" y="26"/>
                    <a:pt x="5" y="22"/>
                    <a:pt x="8" y="19"/>
                  </a:cubicBezTo>
                  <a:cubicBezTo>
                    <a:pt x="13" y="13"/>
                    <a:pt x="17" y="6"/>
                    <a:pt x="2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0" name="Freeform 83"/>
            <p:cNvSpPr/>
            <p:nvPr/>
          </p:nvSpPr>
          <p:spPr bwMode="auto">
            <a:xfrm>
              <a:off x="7396163" y="2986088"/>
              <a:ext cx="71438" cy="96837"/>
            </a:xfrm>
            <a:custGeom>
              <a:avLst/>
              <a:gdLst>
                <a:gd name="T0" fmla="*/ 29 w 29"/>
                <a:gd name="T1" fmla="*/ 0 h 39"/>
                <a:gd name="T2" fmla="*/ 0 w 29"/>
                <a:gd name="T3" fmla="*/ 39 h 39"/>
                <a:gd name="T4" fmla="*/ 12 w 29"/>
                <a:gd name="T5" fmla="*/ 23 h 39"/>
                <a:gd name="T6" fmla="*/ 29 w 29"/>
                <a:gd name="T7" fmla="*/ 0 h 39"/>
              </a:gdLst>
              <a:ahLst/>
              <a:cxnLst>
                <a:cxn ang="0">
                  <a:pos x="T0" y="T1"/>
                </a:cxn>
                <a:cxn ang="0">
                  <a:pos x="T2" y="T3"/>
                </a:cxn>
                <a:cxn ang="0">
                  <a:pos x="T4" y="T5"/>
                </a:cxn>
                <a:cxn ang="0">
                  <a:pos x="T6" y="T7"/>
                </a:cxn>
              </a:cxnLst>
              <a:rect l="0" t="0" r="r" b="b"/>
              <a:pathLst>
                <a:path w="28" h="39">
                  <a:moveTo>
                    <a:pt x="29" y="0"/>
                  </a:moveTo>
                  <a:cubicBezTo>
                    <a:pt x="19" y="13"/>
                    <a:pt x="9" y="26"/>
                    <a:pt x="0" y="39"/>
                  </a:cubicBezTo>
                  <a:cubicBezTo>
                    <a:pt x="4" y="34"/>
                    <a:pt x="8" y="28"/>
                    <a:pt x="12" y="23"/>
                  </a:cubicBezTo>
                  <a:cubicBezTo>
                    <a:pt x="18" y="15"/>
                    <a:pt x="23" y="8"/>
                    <a:pt x="2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1" name="Freeform 84"/>
            <p:cNvSpPr/>
            <p:nvPr/>
          </p:nvSpPr>
          <p:spPr bwMode="auto">
            <a:xfrm>
              <a:off x="7521575" y="3048000"/>
              <a:ext cx="177800" cy="252412"/>
            </a:xfrm>
            <a:custGeom>
              <a:avLst/>
              <a:gdLst>
                <a:gd name="T0" fmla="*/ 69 w 72"/>
                <a:gd name="T1" fmla="*/ 5 h 102"/>
                <a:gd name="T2" fmla="*/ 72 w 72"/>
                <a:gd name="T3" fmla="*/ 0 h 102"/>
                <a:gd name="T4" fmla="*/ 0 w 72"/>
                <a:gd name="T5" fmla="*/ 102 h 102"/>
                <a:gd name="T6" fmla="*/ 69 w 72"/>
                <a:gd name="T7" fmla="*/ 5 h 102"/>
              </a:gdLst>
              <a:ahLst/>
              <a:cxnLst>
                <a:cxn ang="0">
                  <a:pos x="T0" y="T1"/>
                </a:cxn>
                <a:cxn ang="0">
                  <a:pos x="T2" y="T3"/>
                </a:cxn>
                <a:cxn ang="0">
                  <a:pos x="T4" y="T5"/>
                </a:cxn>
                <a:cxn ang="0">
                  <a:pos x="T6" y="T7"/>
                </a:cxn>
              </a:cxnLst>
              <a:rect l="0" t="0" r="r" b="b"/>
              <a:pathLst>
                <a:path w="72" h="102">
                  <a:moveTo>
                    <a:pt x="69" y="5"/>
                  </a:moveTo>
                  <a:cubicBezTo>
                    <a:pt x="70" y="3"/>
                    <a:pt x="71" y="2"/>
                    <a:pt x="72" y="0"/>
                  </a:cubicBezTo>
                  <a:cubicBezTo>
                    <a:pt x="47" y="34"/>
                    <a:pt x="23" y="68"/>
                    <a:pt x="0" y="102"/>
                  </a:cubicBezTo>
                  <a:cubicBezTo>
                    <a:pt x="23" y="70"/>
                    <a:pt x="47" y="38"/>
                    <a:pt x="69"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2" name="Freeform 85"/>
            <p:cNvSpPr/>
            <p:nvPr/>
          </p:nvSpPr>
          <p:spPr bwMode="auto">
            <a:xfrm>
              <a:off x="7558088" y="3086100"/>
              <a:ext cx="304800" cy="404812"/>
            </a:xfrm>
            <a:custGeom>
              <a:avLst/>
              <a:gdLst>
                <a:gd name="T0" fmla="*/ 123 w 123"/>
                <a:gd name="T1" fmla="*/ 0 h 164"/>
                <a:gd name="T2" fmla="*/ 75 w 123"/>
                <a:gd name="T3" fmla="*/ 60 h 164"/>
                <a:gd name="T4" fmla="*/ 0 w 123"/>
                <a:gd name="T5" fmla="*/ 164 h 164"/>
                <a:gd name="T6" fmla="*/ 67 w 123"/>
                <a:gd name="T7" fmla="*/ 75 h 164"/>
                <a:gd name="T8" fmla="*/ 123 w 123"/>
                <a:gd name="T9" fmla="*/ 0 h 164"/>
              </a:gdLst>
              <a:ahLst/>
              <a:cxnLst>
                <a:cxn ang="0">
                  <a:pos x="T0" y="T1"/>
                </a:cxn>
                <a:cxn ang="0">
                  <a:pos x="T2" y="T3"/>
                </a:cxn>
                <a:cxn ang="0">
                  <a:pos x="T4" y="T5"/>
                </a:cxn>
                <a:cxn ang="0">
                  <a:pos x="T6" y="T7"/>
                </a:cxn>
                <a:cxn ang="0">
                  <a:pos x="T8" y="T9"/>
                </a:cxn>
              </a:cxnLst>
              <a:rect l="0" t="0" r="r" b="b"/>
              <a:pathLst>
                <a:path w="123" h="164">
                  <a:moveTo>
                    <a:pt x="123" y="0"/>
                  </a:moveTo>
                  <a:cubicBezTo>
                    <a:pt x="106" y="19"/>
                    <a:pt x="89" y="39"/>
                    <a:pt x="75" y="60"/>
                  </a:cubicBezTo>
                  <a:cubicBezTo>
                    <a:pt x="50" y="95"/>
                    <a:pt x="25" y="129"/>
                    <a:pt x="0" y="164"/>
                  </a:cubicBezTo>
                  <a:cubicBezTo>
                    <a:pt x="22" y="134"/>
                    <a:pt x="45" y="105"/>
                    <a:pt x="67" y="75"/>
                  </a:cubicBezTo>
                  <a:cubicBezTo>
                    <a:pt x="86" y="50"/>
                    <a:pt x="104" y="24"/>
                    <a:pt x="1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3" name="Freeform 86"/>
            <p:cNvSpPr/>
            <p:nvPr/>
          </p:nvSpPr>
          <p:spPr bwMode="auto">
            <a:xfrm>
              <a:off x="7862888" y="2990850"/>
              <a:ext cx="77788" cy="95250"/>
            </a:xfrm>
            <a:custGeom>
              <a:avLst/>
              <a:gdLst>
                <a:gd name="T0" fmla="*/ 25 w 32"/>
                <a:gd name="T1" fmla="*/ 7 h 38"/>
                <a:gd name="T2" fmla="*/ 0 w 32"/>
                <a:gd name="T3" fmla="*/ 38 h 38"/>
                <a:gd name="T4" fmla="*/ 32 w 32"/>
                <a:gd name="T5" fmla="*/ 0 h 38"/>
                <a:gd name="T6" fmla="*/ 25 w 32"/>
                <a:gd name="T7" fmla="*/ 7 h 38"/>
              </a:gdLst>
              <a:ahLst/>
              <a:cxnLst>
                <a:cxn ang="0">
                  <a:pos x="T0" y="T1"/>
                </a:cxn>
                <a:cxn ang="0">
                  <a:pos x="T2" y="T3"/>
                </a:cxn>
                <a:cxn ang="0">
                  <a:pos x="T4" y="T5"/>
                </a:cxn>
                <a:cxn ang="0">
                  <a:pos x="T6" y="T7"/>
                </a:cxn>
              </a:cxnLst>
              <a:rect l="0" t="0" r="r" b="b"/>
              <a:pathLst>
                <a:path w="32" h="38">
                  <a:moveTo>
                    <a:pt x="25" y="7"/>
                  </a:moveTo>
                  <a:cubicBezTo>
                    <a:pt x="17" y="17"/>
                    <a:pt x="8" y="27"/>
                    <a:pt x="0" y="38"/>
                  </a:cubicBezTo>
                  <a:cubicBezTo>
                    <a:pt x="11" y="25"/>
                    <a:pt x="22" y="13"/>
                    <a:pt x="32" y="0"/>
                  </a:cubicBezTo>
                  <a:cubicBezTo>
                    <a:pt x="30" y="2"/>
                    <a:pt x="28" y="5"/>
                    <a:pt x="25"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4" name="Freeform 87"/>
            <p:cNvSpPr/>
            <p:nvPr/>
          </p:nvSpPr>
          <p:spPr bwMode="auto">
            <a:xfrm>
              <a:off x="7424738" y="3490913"/>
              <a:ext cx="133350" cy="196850"/>
            </a:xfrm>
            <a:custGeom>
              <a:avLst/>
              <a:gdLst>
                <a:gd name="T0" fmla="*/ 0 w 54"/>
                <a:gd name="T1" fmla="*/ 80 h 80"/>
                <a:gd name="T2" fmla="*/ 54 w 54"/>
                <a:gd name="T3" fmla="*/ 0 h 80"/>
                <a:gd name="T4" fmla="*/ 0 w 54"/>
                <a:gd name="T5" fmla="*/ 80 h 80"/>
              </a:gdLst>
              <a:ahLst/>
              <a:cxnLst>
                <a:cxn ang="0">
                  <a:pos x="T0" y="T1"/>
                </a:cxn>
                <a:cxn ang="0">
                  <a:pos x="T2" y="T3"/>
                </a:cxn>
                <a:cxn ang="0">
                  <a:pos x="T4" y="T5"/>
                </a:cxn>
              </a:cxnLst>
              <a:rect l="0" t="0" r="r" b="b"/>
              <a:pathLst>
                <a:path w="54" h="80">
                  <a:moveTo>
                    <a:pt x="0" y="80"/>
                  </a:moveTo>
                  <a:cubicBezTo>
                    <a:pt x="18" y="53"/>
                    <a:pt x="36" y="27"/>
                    <a:pt x="54" y="0"/>
                  </a:cubicBezTo>
                  <a:cubicBezTo>
                    <a:pt x="35" y="26"/>
                    <a:pt x="17" y="53"/>
                    <a:pt x="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5" name="Freeform 88"/>
            <p:cNvSpPr/>
            <p:nvPr/>
          </p:nvSpPr>
          <p:spPr bwMode="auto">
            <a:xfrm>
              <a:off x="7645400" y="4011613"/>
              <a:ext cx="23813" cy="34925"/>
            </a:xfrm>
            <a:custGeom>
              <a:avLst/>
              <a:gdLst>
                <a:gd name="T0" fmla="*/ 4 w 10"/>
                <a:gd name="T1" fmla="*/ 12 h 14"/>
                <a:gd name="T2" fmla="*/ 9 w 10"/>
                <a:gd name="T3" fmla="*/ 4 h 14"/>
                <a:gd name="T4" fmla="*/ 6 w 10"/>
                <a:gd name="T5" fmla="*/ 2 h 14"/>
                <a:gd name="T6" fmla="*/ 1 w 10"/>
                <a:gd name="T7" fmla="*/ 10 h 14"/>
                <a:gd name="T8" fmla="*/ 4 w 10"/>
                <a:gd name="T9" fmla="*/ 12 h 14"/>
              </a:gdLst>
              <a:ahLst/>
              <a:cxnLst>
                <a:cxn ang="0">
                  <a:pos x="T0" y="T1"/>
                </a:cxn>
                <a:cxn ang="0">
                  <a:pos x="T2" y="T3"/>
                </a:cxn>
                <a:cxn ang="0">
                  <a:pos x="T4" y="T5"/>
                </a:cxn>
                <a:cxn ang="0">
                  <a:pos x="T6" y="T7"/>
                </a:cxn>
                <a:cxn ang="0">
                  <a:pos x="T8" y="T9"/>
                </a:cxn>
              </a:cxnLst>
              <a:rect l="0" t="0" r="r" b="b"/>
              <a:pathLst>
                <a:path w="10" h="14">
                  <a:moveTo>
                    <a:pt x="4" y="12"/>
                  </a:moveTo>
                  <a:cubicBezTo>
                    <a:pt x="6" y="9"/>
                    <a:pt x="7" y="6"/>
                    <a:pt x="9" y="4"/>
                  </a:cubicBezTo>
                  <a:cubicBezTo>
                    <a:pt x="10" y="2"/>
                    <a:pt x="7" y="0"/>
                    <a:pt x="6" y="2"/>
                  </a:cubicBezTo>
                  <a:cubicBezTo>
                    <a:pt x="4" y="5"/>
                    <a:pt x="2" y="8"/>
                    <a:pt x="1" y="10"/>
                  </a:cubicBezTo>
                  <a:cubicBezTo>
                    <a:pt x="0" y="12"/>
                    <a:pt x="3" y="14"/>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6" name="Freeform 89"/>
            <p:cNvSpPr/>
            <p:nvPr/>
          </p:nvSpPr>
          <p:spPr bwMode="auto">
            <a:xfrm>
              <a:off x="7659688" y="4011613"/>
              <a:ext cx="3175" cy="476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cubicBezTo>
                    <a:pt x="0" y="1"/>
                    <a:pt x="1" y="1"/>
                    <a:pt x="1" y="0"/>
                  </a:cubicBezTo>
                  <a:cubicBezTo>
                    <a:pt x="1" y="1"/>
                    <a:pt x="0" y="1"/>
                    <a:pt x="0" y="2"/>
                  </a:cubicBezTo>
                  <a:cubicBezTo>
                    <a:pt x="0" y="2"/>
                    <a:pt x="0" y="2"/>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7" name="Freeform 90"/>
            <p:cNvSpPr/>
            <p:nvPr/>
          </p:nvSpPr>
          <p:spPr bwMode="auto">
            <a:xfrm flipH="1">
              <a:off x="7273925" y="4330700"/>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8" name="Freeform 91"/>
            <p:cNvSpPr/>
            <p:nvPr/>
          </p:nvSpPr>
          <p:spPr bwMode="auto">
            <a:xfrm>
              <a:off x="7931150" y="3186113"/>
              <a:ext cx="3175" cy="476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1"/>
                    <a:pt x="0" y="2"/>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69" name="Freeform 92"/>
            <p:cNvSpPr>
              <a:spLocks noEditPoints="1"/>
            </p:cNvSpPr>
            <p:nvPr/>
          </p:nvSpPr>
          <p:spPr bwMode="auto">
            <a:xfrm>
              <a:off x="5730875" y="2489200"/>
              <a:ext cx="2941638" cy="2520950"/>
            </a:xfrm>
            <a:custGeom>
              <a:avLst/>
              <a:gdLst>
                <a:gd name="T0" fmla="*/ 690 w 1191"/>
                <a:gd name="T1" fmla="*/ 38 h 1020"/>
                <a:gd name="T2" fmla="*/ 513 w 1191"/>
                <a:gd name="T3" fmla="*/ 64 h 1020"/>
                <a:gd name="T4" fmla="*/ 38 w 1191"/>
                <a:gd name="T5" fmla="*/ 804 h 1020"/>
                <a:gd name="T6" fmla="*/ 109 w 1191"/>
                <a:gd name="T7" fmla="*/ 745 h 1020"/>
                <a:gd name="T8" fmla="*/ 320 w 1191"/>
                <a:gd name="T9" fmla="*/ 886 h 1020"/>
                <a:gd name="T10" fmla="*/ 431 w 1191"/>
                <a:gd name="T11" fmla="*/ 911 h 1020"/>
                <a:gd name="T12" fmla="*/ 530 w 1191"/>
                <a:gd name="T13" fmla="*/ 993 h 1020"/>
                <a:gd name="T14" fmla="*/ 704 w 1191"/>
                <a:gd name="T15" fmla="*/ 1002 h 1020"/>
                <a:gd name="T16" fmla="*/ 548 w 1191"/>
                <a:gd name="T17" fmla="*/ 976 h 1020"/>
                <a:gd name="T18" fmla="*/ 445 w 1191"/>
                <a:gd name="T19" fmla="*/ 832 h 1020"/>
                <a:gd name="T20" fmla="*/ 609 w 1191"/>
                <a:gd name="T21" fmla="*/ 745 h 1020"/>
                <a:gd name="T22" fmla="*/ 560 w 1191"/>
                <a:gd name="T23" fmla="*/ 736 h 1020"/>
                <a:gd name="T24" fmla="*/ 686 w 1191"/>
                <a:gd name="T25" fmla="*/ 623 h 1020"/>
                <a:gd name="T26" fmla="*/ 781 w 1191"/>
                <a:gd name="T27" fmla="*/ 532 h 1020"/>
                <a:gd name="T28" fmla="*/ 801 w 1191"/>
                <a:gd name="T29" fmla="*/ 580 h 1020"/>
                <a:gd name="T30" fmla="*/ 750 w 1191"/>
                <a:gd name="T31" fmla="*/ 481 h 1020"/>
                <a:gd name="T32" fmla="*/ 858 w 1191"/>
                <a:gd name="T33" fmla="*/ 307 h 1020"/>
                <a:gd name="T34" fmla="*/ 1082 w 1191"/>
                <a:gd name="T35" fmla="*/ 159 h 1020"/>
                <a:gd name="T36" fmla="*/ 996 w 1191"/>
                <a:gd name="T37" fmla="*/ 338 h 1020"/>
                <a:gd name="T38" fmla="*/ 918 w 1191"/>
                <a:gd name="T39" fmla="*/ 457 h 1020"/>
                <a:gd name="T40" fmla="*/ 1084 w 1191"/>
                <a:gd name="T41" fmla="*/ 276 h 1020"/>
                <a:gd name="T42" fmla="*/ 1160 w 1191"/>
                <a:gd name="T43" fmla="*/ 213 h 1020"/>
                <a:gd name="T44" fmla="*/ 889 w 1191"/>
                <a:gd name="T45" fmla="*/ 172 h 1020"/>
                <a:gd name="T46" fmla="*/ 785 w 1191"/>
                <a:gd name="T47" fmla="*/ 270 h 1020"/>
                <a:gd name="T48" fmla="*/ 881 w 1191"/>
                <a:gd name="T49" fmla="*/ 133 h 1020"/>
                <a:gd name="T50" fmla="*/ 624 w 1191"/>
                <a:gd name="T51" fmla="*/ 411 h 1020"/>
                <a:gd name="T52" fmla="*/ 864 w 1191"/>
                <a:gd name="T53" fmla="*/ 86 h 1020"/>
                <a:gd name="T54" fmla="*/ 720 w 1191"/>
                <a:gd name="T55" fmla="*/ 104 h 1020"/>
                <a:gd name="T56" fmla="*/ 559 w 1191"/>
                <a:gd name="T57" fmla="*/ 302 h 1020"/>
                <a:gd name="T58" fmla="*/ 254 w 1191"/>
                <a:gd name="T59" fmla="*/ 777 h 1020"/>
                <a:gd name="T60" fmla="*/ 697 w 1191"/>
                <a:gd name="T61" fmla="*/ 155 h 1020"/>
                <a:gd name="T62" fmla="*/ 303 w 1191"/>
                <a:gd name="T63" fmla="*/ 582 h 1020"/>
                <a:gd name="T64" fmla="*/ 259 w 1191"/>
                <a:gd name="T65" fmla="*/ 643 h 1020"/>
                <a:gd name="T66" fmla="*/ 608 w 1191"/>
                <a:gd name="T67" fmla="*/ 150 h 1020"/>
                <a:gd name="T68" fmla="*/ 525 w 1191"/>
                <a:gd name="T69" fmla="*/ 156 h 1020"/>
                <a:gd name="T70" fmla="*/ 154 w 1191"/>
                <a:gd name="T71" fmla="*/ 695 h 1020"/>
                <a:gd name="T72" fmla="*/ 25 w 1191"/>
                <a:gd name="T73" fmla="*/ 752 h 1020"/>
                <a:gd name="T74" fmla="*/ 353 w 1191"/>
                <a:gd name="T75" fmla="*/ 344 h 1020"/>
                <a:gd name="T76" fmla="*/ 449 w 1191"/>
                <a:gd name="T77" fmla="*/ 232 h 1020"/>
                <a:gd name="T78" fmla="*/ 224 w 1191"/>
                <a:gd name="T79" fmla="*/ 551 h 1020"/>
                <a:gd name="T80" fmla="*/ 130 w 1191"/>
                <a:gd name="T81" fmla="*/ 720 h 1020"/>
                <a:gd name="T82" fmla="*/ 164 w 1191"/>
                <a:gd name="T83" fmla="*/ 737 h 1020"/>
                <a:gd name="T84" fmla="*/ 212 w 1191"/>
                <a:gd name="T85" fmla="*/ 751 h 1020"/>
                <a:gd name="T86" fmla="*/ 269 w 1191"/>
                <a:gd name="T87" fmla="*/ 742 h 1020"/>
                <a:gd name="T88" fmla="*/ 359 w 1191"/>
                <a:gd name="T89" fmla="*/ 671 h 1020"/>
                <a:gd name="T90" fmla="*/ 390 w 1191"/>
                <a:gd name="T91" fmla="*/ 635 h 1020"/>
                <a:gd name="T92" fmla="*/ 292 w 1191"/>
                <a:gd name="T93" fmla="*/ 870 h 1020"/>
                <a:gd name="T94" fmla="*/ 301 w 1191"/>
                <a:gd name="T95" fmla="*/ 828 h 1020"/>
                <a:gd name="T96" fmla="*/ 570 w 1191"/>
                <a:gd name="T97" fmla="*/ 431 h 1020"/>
                <a:gd name="T98" fmla="*/ 481 w 1191"/>
                <a:gd name="T99" fmla="*/ 593 h 1020"/>
                <a:gd name="T100" fmla="*/ 413 w 1191"/>
                <a:gd name="T101" fmla="*/ 786 h 1020"/>
                <a:gd name="T102" fmla="*/ 502 w 1191"/>
                <a:gd name="T103" fmla="*/ 741 h 1020"/>
                <a:gd name="T104" fmla="*/ 473 w 1191"/>
                <a:gd name="T105" fmla="*/ 827 h 1020"/>
                <a:gd name="T106" fmla="*/ 753 w 1191"/>
                <a:gd name="T107" fmla="*/ 442 h 1020"/>
                <a:gd name="T108" fmla="*/ 682 w 1191"/>
                <a:gd name="T109" fmla="*/ 487 h 1020"/>
                <a:gd name="T110" fmla="*/ 840 w 1191"/>
                <a:gd name="T111" fmla="*/ 306 h 1020"/>
                <a:gd name="T112" fmla="*/ 870 w 1191"/>
                <a:gd name="T113" fmla="*/ 312 h 1020"/>
                <a:gd name="T114" fmla="*/ 936 w 1191"/>
                <a:gd name="T115" fmla="*/ 279 h 1020"/>
                <a:gd name="T116" fmla="*/ 991 w 1191"/>
                <a:gd name="T117" fmla="*/ 266 h 1020"/>
                <a:gd name="T118" fmla="*/ 1086 w 1191"/>
                <a:gd name="T119" fmla="*/ 240 h 1020"/>
                <a:gd name="T120" fmla="*/ 1157 w 1191"/>
                <a:gd name="T121" fmla="*/ 203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91" h="1020">
                  <a:moveTo>
                    <a:pt x="1185" y="228"/>
                  </a:moveTo>
                  <a:cubicBezTo>
                    <a:pt x="1175" y="207"/>
                    <a:pt x="1149" y="193"/>
                    <a:pt x="1134" y="175"/>
                  </a:cubicBezTo>
                  <a:cubicBezTo>
                    <a:pt x="1120" y="158"/>
                    <a:pt x="1098" y="126"/>
                    <a:pt x="1073" y="127"/>
                  </a:cubicBezTo>
                  <a:cubicBezTo>
                    <a:pt x="1060" y="127"/>
                    <a:pt x="1058" y="135"/>
                    <a:pt x="1052" y="146"/>
                  </a:cubicBezTo>
                  <a:cubicBezTo>
                    <a:pt x="1041" y="167"/>
                    <a:pt x="1013" y="165"/>
                    <a:pt x="994" y="165"/>
                  </a:cubicBezTo>
                  <a:cubicBezTo>
                    <a:pt x="964" y="165"/>
                    <a:pt x="961" y="137"/>
                    <a:pt x="948" y="120"/>
                  </a:cubicBezTo>
                  <a:cubicBezTo>
                    <a:pt x="943" y="114"/>
                    <a:pt x="932" y="112"/>
                    <a:pt x="925" y="109"/>
                  </a:cubicBezTo>
                  <a:cubicBezTo>
                    <a:pt x="844" y="84"/>
                    <a:pt x="905" y="97"/>
                    <a:pt x="873" y="78"/>
                  </a:cubicBezTo>
                  <a:cubicBezTo>
                    <a:pt x="856" y="68"/>
                    <a:pt x="846" y="76"/>
                    <a:pt x="832" y="83"/>
                  </a:cubicBezTo>
                  <a:cubicBezTo>
                    <a:pt x="831" y="82"/>
                    <a:pt x="831" y="81"/>
                    <a:pt x="830" y="80"/>
                  </a:cubicBezTo>
                  <a:cubicBezTo>
                    <a:pt x="830" y="80"/>
                    <a:pt x="830" y="79"/>
                    <a:pt x="831" y="79"/>
                  </a:cubicBezTo>
                  <a:cubicBezTo>
                    <a:pt x="831" y="78"/>
                    <a:pt x="830" y="77"/>
                    <a:pt x="829" y="77"/>
                  </a:cubicBezTo>
                  <a:cubicBezTo>
                    <a:pt x="827" y="71"/>
                    <a:pt x="824" y="65"/>
                    <a:pt x="818" y="61"/>
                  </a:cubicBezTo>
                  <a:cubicBezTo>
                    <a:pt x="806" y="54"/>
                    <a:pt x="792" y="64"/>
                    <a:pt x="783" y="71"/>
                  </a:cubicBezTo>
                  <a:cubicBezTo>
                    <a:pt x="780" y="73"/>
                    <a:pt x="777" y="76"/>
                    <a:pt x="773" y="79"/>
                  </a:cubicBezTo>
                  <a:cubicBezTo>
                    <a:pt x="773" y="79"/>
                    <a:pt x="772" y="78"/>
                    <a:pt x="771" y="79"/>
                  </a:cubicBezTo>
                  <a:cubicBezTo>
                    <a:pt x="771" y="80"/>
                    <a:pt x="770" y="80"/>
                    <a:pt x="770" y="81"/>
                  </a:cubicBezTo>
                  <a:cubicBezTo>
                    <a:pt x="765" y="85"/>
                    <a:pt x="759" y="87"/>
                    <a:pt x="752" y="86"/>
                  </a:cubicBezTo>
                  <a:cubicBezTo>
                    <a:pt x="751" y="86"/>
                    <a:pt x="750" y="86"/>
                    <a:pt x="750" y="86"/>
                  </a:cubicBezTo>
                  <a:cubicBezTo>
                    <a:pt x="750" y="84"/>
                    <a:pt x="749" y="83"/>
                    <a:pt x="747" y="84"/>
                  </a:cubicBezTo>
                  <a:cubicBezTo>
                    <a:pt x="747" y="84"/>
                    <a:pt x="747" y="84"/>
                    <a:pt x="746" y="85"/>
                  </a:cubicBezTo>
                  <a:cubicBezTo>
                    <a:pt x="742" y="84"/>
                    <a:pt x="739" y="82"/>
                    <a:pt x="734" y="82"/>
                  </a:cubicBezTo>
                  <a:cubicBezTo>
                    <a:pt x="726" y="82"/>
                    <a:pt x="722" y="90"/>
                    <a:pt x="719" y="97"/>
                  </a:cubicBezTo>
                  <a:cubicBezTo>
                    <a:pt x="718" y="96"/>
                    <a:pt x="717" y="96"/>
                    <a:pt x="717" y="97"/>
                  </a:cubicBezTo>
                  <a:cubicBezTo>
                    <a:pt x="716" y="97"/>
                    <a:pt x="716" y="97"/>
                    <a:pt x="716" y="98"/>
                  </a:cubicBezTo>
                  <a:cubicBezTo>
                    <a:pt x="706" y="74"/>
                    <a:pt x="716" y="54"/>
                    <a:pt x="690" y="38"/>
                  </a:cubicBezTo>
                  <a:cubicBezTo>
                    <a:pt x="688" y="38"/>
                    <a:pt x="687" y="37"/>
                    <a:pt x="685" y="36"/>
                  </a:cubicBezTo>
                  <a:cubicBezTo>
                    <a:pt x="685" y="35"/>
                    <a:pt x="684" y="35"/>
                    <a:pt x="683" y="35"/>
                  </a:cubicBezTo>
                  <a:cubicBezTo>
                    <a:pt x="672" y="31"/>
                    <a:pt x="660" y="33"/>
                    <a:pt x="652" y="42"/>
                  </a:cubicBezTo>
                  <a:cubicBezTo>
                    <a:pt x="649" y="46"/>
                    <a:pt x="640" y="39"/>
                    <a:pt x="637" y="38"/>
                  </a:cubicBezTo>
                  <a:cubicBezTo>
                    <a:pt x="624" y="36"/>
                    <a:pt x="610" y="37"/>
                    <a:pt x="599" y="30"/>
                  </a:cubicBezTo>
                  <a:cubicBezTo>
                    <a:pt x="600" y="29"/>
                    <a:pt x="600" y="27"/>
                    <a:pt x="601" y="26"/>
                  </a:cubicBezTo>
                  <a:cubicBezTo>
                    <a:pt x="602" y="24"/>
                    <a:pt x="600" y="23"/>
                    <a:pt x="598" y="24"/>
                  </a:cubicBezTo>
                  <a:cubicBezTo>
                    <a:pt x="597" y="25"/>
                    <a:pt x="597" y="26"/>
                    <a:pt x="596" y="27"/>
                  </a:cubicBezTo>
                  <a:cubicBezTo>
                    <a:pt x="593" y="25"/>
                    <a:pt x="590" y="22"/>
                    <a:pt x="588" y="18"/>
                  </a:cubicBezTo>
                  <a:cubicBezTo>
                    <a:pt x="581" y="5"/>
                    <a:pt x="573" y="7"/>
                    <a:pt x="561" y="13"/>
                  </a:cubicBezTo>
                  <a:cubicBezTo>
                    <a:pt x="560" y="13"/>
                    <a:pt x="560" y="15"/>
                    <a:pt x="562" y="15"/>
                  </a:cubicBezTo>
                  <a:cubicBezTo>
                    <a:pt x="564" y="14"/>
                    <a:pt x="567" y="13"/>
                    <a:pt x="569" y="13"/>
                  </a:cubicBezTo>
                  <a:cubicBezTo>
                    <a:pt x="561" y="24"/>
                    <a:pt x="553" y="36"/>
                    <a:pt x="546" y="48"/>
                  </a:cubicBezTo>
                  <a:cubicBezTo>
                    <a:pt x="536" y="60"/>
                    <a:pt x="526" y="71"/>
                    <a:pt x="516" y="82"/>
                  </a:cubicBezTo>
                  <a:cubicBezTo>
                    <a:pt x="532" y="60"/>
                    <a:pt x="547" y="36"/>
                    <a:pt x="556" y="11"/>
                  </a:cubicBezTo>
                  <a:cubicBezTo>
                    <a:pt x="557" y="10"/>
                    <a:pt x="554" y="9"/>
                    <a:pt x="553" y="10"/>
                  </a:cubicBezTo>
                  <a:cubicBezTo>
                    <a:pt x="506" y="53"/>
                    <a:pt x="473" y="115"/>
                    <a:pt x="435" y="165"/>
                  </a:cubicBezTo>
                  <a:cubicBezTo>
                    <a:pt x="383" y="233"/>
                    <a:pt x="331" y="300"/>
                    <a:pt x="282" y="368"/>
                  </a:cubicBezTo>
                  <a:cubicBezTo>
                    <a:pt x="231" y="440"/>
                    <a:pt x="183" y="514"/>
                    <a:pt x="129" y="584"/>
                  </a:cubicBezTo>
                  <a:cubicBezTo>
                    <a:pt x="85" y="640"/>
                    <a:pt x="35" y="691"/>
                    <a:pt x="1" y="754"/>
                  </a:cubicBezTo>
                  <a:cubicBezTo>
                    <a:pt x="0" y="755"/>
                    <a:pt x="1" y="756"/>
                    <a:pt x="2" y="755"/>
                  </a:cubicBezTo>
                  <a:cubicBezTo>
                    <a:pt x="40" y="688"/>
                    <a:pt x="95" y="633"/>
                    <a:pt x="143" y="572"/>
                  </a:cubicBezTo>
                  <a:cubicBezTo>
                    <a:pt x="189" y="512"/>
                    <a:pt x="231" y="447"/>
                    <a:pt x="275" y="385"/>
                  </a:cubicBezTo>
                  <a:cubicBezTo>
                    <a:pt x="320" y="320"/>
                    <a:pt x="368" y="259"/>
                    <a:pt x="415" y="196"/>
                  </a:cubicBezTo>
                  <a:cubicBezTo>
                    <a:pt x="440" y="163"/>
                    <a:pt x="465" y="131"/>
                    <a:pt x="489" y="98"/>
                  </a:cubicBezTo>
                  <a:cubicBezTo>
                    <a:pt x="497" y="87"/>
                    <a:pt x="505" y="75"/>
                    <a:pt x="513" y="64"/>
                  </a:cubicBezTo>
                  <a:cubicBezTo>
                    <a:pt x="519" y="54"/>
                    <a:pt x="560" y="0"/>
                    <a:pt x="542" y="36"/>
                  </a:cubicBezTo>
                  <a:cubicBezTo>
                    <a:pt x="528" y="62"/>
                    <a:pt x="506" y="83"/>
                    <a:pt x="488" y="107"/>
                  </a:cubicBezTo>
                  <a:cubicBezTo>
                    <a:pt x="465" y="140"/>
                    <a:pt x="442" y="173"/>
                    <a:pt x="418" y="207"/>
                  </a:cubicBezTo>
                  <a:cubicBezTo>
                    <a:pt x="367" y="280"/>
                    <a:pt x="312" y="351"/>
                    <a:pt x="257" y="421"/>
                  </a:cubicBezTo>
                  <a:cubicBezTo>
                    <a:pt x="216" y="475"/>
                    <a:pt x="178" y="529"/>
                    <a:pt x="143" y="586"/>
                  </a:cubicBezTo>
                  <a:cubicBezTo>
                    <a:pt x="101" y="654"/>
                    <a:pt x="46" y="712"/>
                    <a:pt x="3" y="780"/>
                  </a:cubicBezTo>
                  <a:cubicBezTo>
                    <a:pt x="2" y="781"/>
                    <a:pt x="4" y="783"/>
                    <a:pt x="6" y="782"/>
                  </a:cubicBezTo>
                  <a:cubicBezTo>
                    <a:pt x="24" y="765"/>
                    <a:pt x="40" y="746"/>
                    <a:pt x="56" y="727"/>
                  </a:cubicBezTo>
                  <a:cubicBezTo>
                    <a:pt x="42" y="746"/>
                    <a:pt x="28" y="765"/>
                    <a:pt x="15" y="785"/>
                  </a:cubicBezTo>
                  <a:cubicBezTo>
                    <a:pt x="13" y="786"/>
                    <a:pt x="16" y="787"/>
                    <a:pt x="17" y="786"/>
                  </a:cubicBezTo>
                  <a:cubicBezTo>
                    <a:pt x="27" y="778"/>
                    <a:pt x="37" y="769"/>
                    <a:pt x="46" y="759"/>
                  </a:cubicBezTo>
                  <a:cubicBezTo>
                    <a:pt x="37" y="773"/>
                    <a:pt x="28" y="787"/>
                    <a:pt x="19" y="801"/>
                  </a:cubicBezTo>
                  <a:cubicBezTo>
                    <a:pt x="18" y="802"/>
                    <a:pt x="21" y="804"/>
                    <a:pt x="22" y="803"/>
                  </a:cubicBezTo>
                  <a:cubicBezTo>
                    <a:pt x="64" y="760"/>
                    <a:pt x="99" y="711"/>
                    <a:pt x="132" y="661"/>
                  </a:cubicBezTo>
                  <a:cubicBezTo>
                    <a:pt x="174" y="599"/>
                    <a:pt x="219" y="539"/>
                    <a:pt x="263" y="478"/>
                  </a:cubicBezTo>
                  <a:cubicBezTo>
                    <a:pt x="319" y="399"/>
                    <a:pt x="374" y="320"/>
                    <a:pt x="431" y="242"/>
                  </a:cubicBezTo>
                  <a:cubicBezTo>
                    <a:pt x="442" y="226"/>
                    <a:pt x="454" y="211"/>
                    <a:pt x="467" y="196"/>
                  </a:cubicBezTo>
                  <a:cubicBezTo>
                    <a:pt x="494" y="162"/>
                    <a:pt x="522" y="127"/>
                    <a:pt x="546" y="90"/>
                  </a:cubicBezTo>
                  <a:cubicBezTo>
                    <a:pt x="556" y="78"/>
                    <a:pt x="567" y="65"/>
                    <a:pt x="577" y="53"/>
                  </a:cubicBezTo>
                  <a:cubicBezTo>
                    <a:pt x="589" y="39"/>
                    <a:pt x="596" y="30"/>
                    <a:pt x="582" y="53"/>
                  </a:cubicBezTo>
                  <a:cubicBezTo>
                    <a:pt x="562" y="87"/>
                    <a:pt x="535" y="117"/>
                    <a:pt x="510" y="147"/>
                  </a:cubicBezTo>
                  <a:cubicBezTo>
                    <a:pt x="466" y="202"/>
                    <a:pt x="424" y="260"/>
                    <a:pt x="383" y="318"/>
                  </a:cubicBezTo>
                  <a:cubicBezTo>
                    <a:pt x="341" y="378"/>
                    <a:pt x="300" y="440"/>
                    <a:pt x="259" y="502"/>
                  </a:cubicBezTo>
                  <a:cubicBezTo>
                    <a:pt x="228" y="541"/>
                    <a:pt x="196" y="581"/>
                    <a:pt x="166" y="621"/>
                  </a:cubicBezTo>
                  <a:cubicBezTo>
                    <a:pt x="138" y="658"/>
                    <a:pt x="111" y="696"/>
                    <a:pt x="82" y="733"/>
                  </a:cubicBezTo>
                  <a:cubicBezTo>
                    <a:pt x="64" y="755"/>
                    <a:pt x="48" y="777"/>
                    <a:pt x="38" y="804"/>
                  </a:cubicBezTo>
                  <a:cubicBezTo>
                    <a:pt x="38" y="806"/>
                    <a:pt x="40" y="807"/>
                    <a:pt x="41" y="806"/>
                  </a:cubicBezTo>
                  <a:cubicBezTo>
                    <a:pt x="47" y="800"/>
                    <a:pt x="52" y="794"/>
                    <a:pt x="57" y="788"/>
                  </a:cubicBezTo>
                  <a:cubicBezTo>
                    <a:pt x="52" y="796"/>
                    <a:pt x="48" y="805"/>
                    <a:pt x="43" y="814"/>
                  </a:cubicBezTo>
                  <a:cubicBezTo>
                    <a:pt x="43" y="815"/>
                    <a:pt x="45" y="817"/>
                    <a:pt x="46" y="816"/>
                  </a:cubicBezTo>
                  <a:cubicBezTo>
                    <a:pt x="59" y="805"/>
                    <a:pt x="70" y="793"/>
                    <a:pt x="81" y="780"/>
                  </a:cubicBezTo>
                  <a:cubicBezTo>
                    <a:pt x="80" y="782"/>
                    <a:pt x="79" y="784"/>
                    <a:pt x="78" y="786"/>
                  </a:cubicBezTo>
                  <a:cubicBezTo>
                    <a:pt x="75" y="791"/>
                    <a:pt x="72" y="796"/>
                    <a:pt x="69" y="801"/>
                  </a:cubicBezTo>
                  <a:cubicBezTo>
                    <a:pt x="68" y="802"/>
                    <a:pt x="71" y="804"/>
                    <a:pt x="72" y="803"/>
                  </a:cubicBezTo>
                  <a:cubicBezTo>
                    <a:pt x="72" y="802"/>
                    <a:pt x="73" y="802"/>
                    <a:pt x="73" y="801"/>
                  </a:cubicBezTo>
                  <a:cubicBezTo>
                    <a:pt x="74" y="802"/>
                    <a:pt x="74" y="802"/>
                    <a:pt x="75" y="801"/>
                  </a:cubicBezTo>
                  <a:cubicBezTo>
                    <a:pt x="78" y="800"/>
                    <a:pt x="81" y="797"/>
                    <a:pt x="84" y="795"/>
                  </a:cubicBezTo>
                  <a:cubicBezTo>
                    <a:pt x="83" y="797"/>
                    <a:pt x="82" y="799"/>
                    <a:pt x="81" y="801"/>
                  </a:cubicBezTo>
                  <a:cubicBezTo>
                    <a:pt x="80" y="802"/>
                    <a:pt x="82" y="804"/>
                    <a:pt x="83" y="803"/>
                  </a:cubicBezTo>
                  <a:cubicBezTo>
                    <a:pt x="90" y="795"/>
                    <a:pt x="97" y="786"/>
                    <a:pt x="104" y="778"/>
                  </a:cubicBezTo>
                  <a:cubicBezTo>
                    <a:pt x="126" y="749"/>
                    <a:pt x="108" y="782"/>
                    <a:pt x="105" y="789"/>
                  </a:cubicBezTo>
                  <a:cubicBezTo>
                    <a:pt x="104" y="791"/>
                    <a:pt x="106" y="793"/>
                    <a:pt x="108" y="791"/>
                  </a:cubicBezTo>
                  <a:cubicBezTo>
                    <a:pt x="112" y="787"/>
                    <a:pt x="116" y="783"/>
                    <a:pt x="119" y="779"/>
                  </a:cubicBezTo>
                  <a:cubicBezTo>
                    <a:pt x="120" y="777"/>
                    <a:pt x="118" y="774"/>
                    <a:pt x="116" y="776"/>
                  </a:cubicBezTo>
                  <a:cubicBezTo>
                    <a:pt x="102" y="794"/>
                    <a:pt x="122" y="760"/>
                    <a:pt x="124" y="753"/>
                  </a:cubicBezTo>
                  <a:cubicBezTo>
                    <a:pt x="125" y="752"/>
                    <a:pt x="123" y="751"/>
                    <a:pt x="122" y="751"/>
                  </a:cubicBezTo>
                  <a:cubicBezTo>
                    <a:pt x="124" y="749"/>
                    <a:pt x="126" y="746"/>
                    <a:pt x="127" y="743"/>
                  </a:cubicBezTo>
                  <a:cubicBezTo>
                    <a:pt x="128" y="741"/>
                    <a:pt x="126" y="739"/>
                    <a:pt x="125" y="741"/>
                  </a:cubicBezTo>
                  <a:cubicBezTo>
                    <a:pt x="120" y="746"/>
                    <a:pt x="115" y="751"/>
                    <a:pt x="111" y="756"/>
                  </a:cubicBezTo>
                  <a:cubicBezTo>
                    <a:pt x="113" y="751"/>
                    <a:pt x="116" y="746"/>
                    <a:pt x="118" y="741"/>
                  </a:cubicBezTo>
                  <a:cubicBezTo>
                    <a:pt x="118" y="739"/>
                    <a:pt x="116" y="738"/>
                    <a:pt x="115" y="739"/>
                  </a:cubicBezTo>
                  <a:cubicBezTo>
                    <a:pt x="113" y="741"/>
                    <a:pt x="111" y="743"/>
                    <a:pt x="109" y="745"/>
                  </a:cubicBezTo>
                  <a:cubicBezTo>
                    <a:pt x="113" y="739"/>
                    <a:pt x="118" y="733"/>
                    <a:pt x="122" y="726"/>
                  </a:cubicBezTo>
                  <a:cubicBezTo>
                    <a:pt x="127" y="727"/>
                    <a:pt x="131" y="729"/>
                    <a:pt x="136" y="730"/>
                  </a:cubicBezTo>
                  <a:cubicBezTo>
                    <a:pt x="137" y="730"/>
                    <a:pt x="137" y="730"/>
                    <a:pt x="137" y="730"/>
                  </a:cubicBezTo>
                  <a:cubicBezTo>
                    <a:pt x="151" y="735"/>
                    <a:pt x="165" y="741"/>
                    <a:pt x="178" y="746"/>
                  </a:cubicBezTo>
                  <a:cubicBezTo>
                    <a:pt x="178" y="746"/>
                    <a:pt x="178" y="747"/>
                    <a:pt x="177" y="748"/>
                  </a:cubicBezTo>
                  <a:cubicBezTo>
                    <a:pt x="177" y="749"/>
                    <a:pt x="179" y="751"/>
                    <a:pt x="180" y="749"/>
                  </a:cubicBezTo>
                  <a:cubicBezTo>
                    <a:pt x="181" y="749"/>
                    <a:pt x="182" y="748"/>
                    <a:pt x="182" y="747"/>
                  </a:cubicBezTo>
                  <a:cubicBezTo>
                    <a:pt x="202" y="754"/>
                    <a:pt x="221" y="758"/>
                    <a:pt x="241" y="753"/>
                  </a:cubicBezTo>
                  <a:cubicBezTo>
                    <a:pt x="241" y="753"/>
                    <a:pt x="241" y="753"/>
                    <a:pt x="241" y="753"/>
                  </a:cubicBezTo>
                  <a:cubicBezTo>
                    <a:pt x="227" y="770"/>
                    <a:pt x="231" y="790"/>
                    <a:pt x="241" y="810"/>
                  </a:cubicBezTo>
                  <a:cubicBezTo>
                    <a:pt x="240" y="811"/>
                    <a:pt x="239" y="813"/>
                    <a:pt x="238" y="814"/>
                  </a:cubicBezTo>
                  <a:cubicBezTo>
                    <a:pt x="237" y="815"/>
                    <a:pt x="239" y="816"/>
                    <a:pt x="240" y="815"/>
                  </a:cubicBezTo>
                  <a:cubicBezTo>
                    <a:pt x="241" y="814"/>
                    <a:pt x="241" y="813"/>
                    <a:pt x="242" y="812"/>
                  </a:cubicBezTo>
                  <a:cubicBezTo>
                    <a:pt x="249" y="826"/>
                    <a:pt x="259" y="839"/>
                    <a:pt x="269" y="850"/>
                  </a:cubicBezTo>
                  <a:cubicBezTo>
                    <a:pt x="269" y="851"/>
                    <a:pt x="269" y="851"/>
                    <a:pt x="269" y="851"/>
                  </a:cubicBezTo>
                  <a:cubicBezTo>
                    <a:pt x="268" y="852"/>
                    <a:pt x="270" y="854"/>
                    <a:pt x="271" y="852"/>
                  </a:cubicBezTo>
                  <a:cubicBezTo>
                    <a:pt x="275" y="857"/>
                    <a:pt x="279" y="861"/>
                    <a:pt x="283" y="865"/>
                  </a:cubicBezTo>
                  <a:cubicBezTo>
                    <a:pt x="281" y="869"/>
                    <a:pt x="280" y="872"/>
                    <a:pt x="279" y="876"/>
                  </a:cubicBezTo>
                  <a:cubicBezTo>
                    <a:pt x="279" y="876"/>
                    <a:pt x="280" y="877"/>
                    <a:pt x="280" y="876"/>
                  </a:cubicBezTo>
                  <a:cubicBezTo>
                    <a:pt x="281" y="873"/>
                    <a:pt x="282" y="870"/>
                    <a:pt x="284" y="866"/>
                  </a:cubicBezTo>
                  <a:cubicBezTo>
                    <a:pt x="284" y="867"/>
                    <a:pt x="285" y="868"/>
                    <a:pt x="286" y="868"/>
                  </a:cubicBezTo>
                  <a:cubicBezTo>
                    <a:pt x="287" y="870"/>
                    <a:pt x="289" y="872"/>
                    <a:pt x="291" y="874"/>
                  </a:cubicBezTo>
                  <a:cubicBezTo>
                    <a:pt x="290" y="875"/>
                    <a:pt x="290" y="876"/>
                    <a:pt x="289" y="877"/>
                  </a:cubicBezTo>
                  <a:cubicBezTo>
                    <a:pt x="289" y="878"/>
                    <a:pt x="291" y="880"/>
                    <a:pt x="292" y="879"/>
                  </a:cubicBezTo>
                  <a:cubicBezTo>
                    <a:pt x="292" y="878"/>
                    <a:pt x="293" y="877"/>
                    <a:pt x="294" y="876"/>
                  </a:cubicBezTo>
                  <a:cubicBezTo>
                    <a:pt x="301" y="883"/>
                    <a:pt x="312" y="891"/>
                    <a:pt x="320" y="886"/>
                  </a:cubicBezTo>
                  <a:cubicBezTo>
                    <a:pt x="332" y="879"/>
                    <a:pt x="327" y="857"/>
                    <a:pt x="320" y="848"/>
                  </a:cubicBezTo>
                  <a:cubicBezTo>
                    <a:pt x="286" y="804"/>
                    <a:pt x="345" y="809"/>
                    <a:pt x="358" y="784"/>
                  </a:cubicBezTo>
                  <a:cubicBezTo>
                    <a:pt x="360" y="781"/>
                    <a:pt x="361" y="775"/>
                    <a:pt x="361" y="772"/>
                  </a:cubicBezTo>
                  <a:cubicBezTo>
                    <a:pt x="364" y="759"/>
                    <a:pt x="381" y="760"/>
                    <a:pt x="389" y="768"/>
                  </a:cubicBezTo>
                  <a:cubicBezTo>
                    <a:pt x="389" y="769"/>
                    <a:pt x="388" y="769"/>
                    <a:pt x="388" y="770"/>
                  </a:cubicBezTo>
                  <a:cubicBezTo>
                    <a:pt x="387" y="772"/>
                    <a:pt x="390" y="773"/>
                    <a:pt x="391" y="772"/>
                  </a:cubicBezTo>
                  <a:cubicBezTo>
                    <a:pt x="391" y="771"/>
                    <a:pt x="391" y="771"/>
                    <a:pt x="391" y="771"/>
                  </a:cubicBezTo>
                  <a:cubicBezTo>
                    <a:pt x="392" y="773"/>
                    <a:pt x="393" y="775"/>
                    <a:pt x="393" y="778"/>
                  </a:cubicBezTo>
                  <a:cubicBezTo>
                    <a:pt x="393" y="781"/>
                    <a:pt x="394" y="786"/>
                    <a:pt x="397" y="788"/>
                  </a:cubicBezTo>
                  <a:cubicBezTo>
                    <a:pt x="399" y="790"/>
                    <a:pt x="403" y="794"/>
                    <a:pt x="408" y="798"/>
                  </a:cubicBezTo>
                  <a:cubicBezTo>
                    <a:pt x="406" y="801"/>
                    <a:pt x="404" y="805"/>
                    <a:pt x="402" y="809"/>
                  </a:cubicBezTo>
                  <a:cubicBezTo>
                    <a:pt x="402" y="810"/>
                    <a:pt x="404" y="813"/>
                    <a:pt x="405" y="811"/>
                  </a:cubicBezTo>
                  <a:cubicBezTo>
                    <a:pt x="408" y="808"/>
                    <a:pt x="410" y="805"/>
                    <a:pt x="412" y="802"/>
                  </a:cubicBezTo>
                  <a:cubicBezTo>
                    <a:pt x="416" y="806"/>
                    <a:pt x="420" y="809"/>
                    <a:pt x="422" y="809"/>
                  </a:cubicBezTo>
                  <a:cubicBezTo>
                    <a:pt x="440" y="809"/>
                    <a:pt x="438" y="815"/>
                    <a:pt x="441" y="833"/>
                  </a:cubicBezTo>
                  <a:cubicBezTo>
                    <a:pt x="444" y="852"/>
                    <a:pt x="449" y="876"/>
                    <a:pt x="445" y="895"/>
                  </a:cubicBezTo>
                  <a:cubicBezTo>
                    <a:pt x="445" y="895"/>
                    <a:pt x="445" y="895"/>
                    <a:pt x="445" y="895"/>
                  </a:cubicBezTo>
                  <a:cubicBezTo>
                    <a:pt x="437" y="902"/>
                    <a:pt x="433" y="907"/>
                    <a:pt x="436" y="894"/>
                  </a:cubicBezTo>
                  <a:cubicBezTo>
                    <a:pt x="436" y="893"/>
                    <a:pt x="436" y="892"/>
                    <a:pt x="435" y="892"/>
                  </a:cubicBezTo>
                  <a:cubicBezTo>
                    <a:pt x="432" y="892"/>
                    <a:pt x="430" y="892"/>
                    <a:pt x="428" y="891"/>
                  </a:cubicBezTo>
                  <a:cubicBezTo>
                    <a:pt x="429" y="888"/>
                    <a:pt x="430" y="886"/>
                    <a:pt x="431" y="883"/>
                  </a:cubicBezTo>
                  <a:cubicBezTo>
                    <a:pt x="431" y="882"/>
                    <a:pt x="430" y="881"/>
                    <a:pt x="429" y="882"/>
                  </a:cubicBezTo>
                  <a:cubicBezTo>
                    <a:pt x="426" y="886"/>
                    <a:pt x="423" y="890"/>
                    <a:pt x="420" y="895"/>
                  </a:cubicBezTo>
                  <a:cubicBezTo>
                    <a:pt x="420" y="896"/>
                    <a:pt x="421" y="897"/>
                    <a:pt x="422" y="897"/>
                  </a:cubicBezTo>
                  <a:cubicBezTo>
                    <a:pt x="432" y="898"/>
                    <a:pt x="434" y="902"/>
                    <a:pt x="428" y="909"/>
                  </a:cubicBezTo>
                  <a:cubicBezTo>
                    <a:pt x="428" y="911"/>
                    <a:pt x="430" y="912"/>
                    <a:pt x="431" y="911"/>
                  </a:cubicBezTo>
                  <a:cubicBezTo>
                    <a:pt x="439" y="904"/>
                    <a:pt x="442" y="905"/>
                    <a:pt x="443" y="906"/>
                  </a:cubicBezTo>
                  <a:cubicBezTo>
                    <a:pt x="440" y="910"/>
                    <a:pt x="437" y="915"/>
                    <a:pt x="435" y="919"/>
                  </a:cubicBezTo>
                  <a:cubicBezTo>
                    <a:pt x="434" y="921"/>
                    <a:pt x="437" y="922"/>
                    <a:pt x="438" y="920"/>
                  </a:cubicBezTo>
                  <a:cubicBezTo>
                    <a:pt x="445" y="910"/>
                    <a:pt x="445" y="910"/>
                    <a:pt x="446" y="906"/>
                  </a:cubicBezTo>
                  <a:cubicBezTo>
                    <a:pt x="448" y="904"/>
                    <a:pt x="450" y="902"/>
                    <a:pt x="454" y="896"/>
                  </a:cubicBezTo>
                  <a:cubicBezTo>
                    <a:pt x="475" y="864"/>
                    <a:pt x="446" y="919"/>
                    <a:pt x="443" y="925"/>
                  </a:cubicBezTo>
                  <a:cubicBezTo>
                    <a:pt x="442" y="927"/>
                    <a:pt x="445" y="929"/>
                    <a:pt x="446" y="927"/>
                  </a:cubicBezTo>
                  <a:cubicBezTo>
                    <a:pt x="453" y="917"/>
                    <a:pt x="460" y="907"/>
                    <a:pt x="467" y="898"/>
                  </a:cubicBezTo>
                  <a:cubicBezTo>
                    <a:pt x="461" y="905"/>
                    <a:pt x="456" y="924"/>
                    <a:pt x="451" y="933"/>
                  </a:cubicBezTo>
                  <a:cubicBezTo>
                    <a:pt x="450" y="935"/>
                    <a:pt x="453" y="937"/>
                    <a:pt x="454" y="935"/>
                  </a:cubicBezTo>
                  <a:cubicBezTo>
                    <a:pt x="488" y="890"/>
                    <a:pt x="467" y="925"/>
                    <a:pt x="461" y="940"/>
                  </a:cubicBezTo>
                  <a:cubicBezTo>
                    <a:pt x="460" y="942"/>
                    <a:pt x="462" y="943"/>
                    <a:pt x="463" y="942"/>
                  </a:cubicBezTo>
                  <a:cubicBezTo>
                    <a:pt x="470" y="936"/>
                    <a:pt x="476" y="930"/>
                    <a:pt x="482" y="923"/>
                  </a:cubicBezTo>
                  <a:cubicBezTo>
                    <a:pt x="480" y="934"/>
                    <a:pt x="476" y="945"/>
                    <a:pt x="470" y="954"/>
                  </a:cubicBezTo>
                  <a:cubicBezTo>
                    <a:pt x="469" y="956"/>
                    <a:pt x="472" y="958"/>
                    <a:pt x="474" y="956"/>
                  </a:cubicBezTo>
                  <a:cubicBezTo>
                    <a:pt x="503" y="915"/>
                    <a:pt x="484" y="949"/>
                    <a:pt x="478" y="959"/>
                  </a:cubicBezTo>
                  <a:cubicBezTo>
                    <a:pt x="477" y="961"/>
                    <a:pt x="480" y="963"/>
                    <a:pt x="481" y="961"/>
                  </a:cubicBezTo>
                  <a:cubicBezTo>
                    <a:pt x="491" y="952"/>
                    <a:pt x="522" y="920"/>
                    <a:pt x="487" y="964"/>
                  </a:cubicBezTo>
                  <a:cubicBezTo>
                    <a:pt x="485" y="965"/>
                    <a:pt x="488" y="968"/>
                    <a:pt x="489" y="966"/>
                  </a:cubicBezTo>
                  <a:cubicBezTo>
                    <a:pt x="509" y="946"/>
                    <a:pt x="510" y="950"/>
                    <a:pt x="496" y="974"/>
                  </a:cubicBezTo>
                  <a:cubicBezTo>
                    <a:pt x="495" y="976"/>
                    <a:pt x="497" y="977"/>
                    <a:pt x="499" y="976"/>
                  </a:cubicBezTo>
                  <a:cubicBezTo>
                    <a:pt x="526" y="955"/>
                    <a:pt x="515" y="968"/>
                    <a:pt x="504" y="985"/>
                  </a:cubicBezTo>
                  <a:cubicBezTo>
                    <a:pt x="503" y="987"/>
                    <a:pt x="506" y="989"/>
                    <a:pt x="507" y="987"/>
                  </a:cubicBezTo>
                  <a:cubicBezTo>
                    <a:pt x="519" y="970"/>
                    <a:pt x="521" y="971"/>
                    <a:pt x="514" y="990"/>
                  </a:cubicBezTo>
                  <a:cubicBezTo>
                    <a:pt x="513" y="992"/>
                    <a:pt x="515" y="993"/>
                    <a:pt x="517" y="992"/>
                  </a:cubicBezTo>
                  <a:cubicBezTo>
                    <a:pt x="532" y="979"/>
                    <a:pt x="537" y="980"/>
                    <a:pt x="530" y="993"/>
                  </a:cubicBezTo>
                  <a:cubicBezTo>
                    <a:pt x="529" y="995"/>
                    <a:pt x="532" y="997"/>
                    <a:pt x="533" y="995"/>
                  </a:cubicBezTo>
                  <a:cubicBezTo>
                    <a:pt x="544" y="983"/>
                    <a:pt x="548" y="984"/>
                    <a:pt x="543" y="997"/>
                  </a:cubicBezTo>
                  <a:cubicBezTo>
                    <a:pt x="543" y="998"/>
                    <a:pt x="545" y="1000"/>
                    <a:pt x="546" y="999"/>
                  </a:cubicBezTo>
                  <a:cubicBezTo>
                    <a:pt x="551" y="988"/>
                    <a:pt x="554" y="988"/>
                    <a:pt x="556" y="997"/>
                  </a:cubicBezTo>
                  <a:cubicBezTo>
                    <a:pt x="556" y="999"/>
                    <a:pt x="557" y="1000"/>
                    <a:pt x="559" y="999"/>
                  </a:cubicBezTo>
                  <a:cubicBezTo>
                    <a:pt x="566" y="991"/>
                    <a:pt x="569" y="992"/>
                    <a:pt x="567" y="1002"/>
                  </a:cubicBezTo>
                  <a:cubicBezTo>
                    <a:pt x="567" y="1004"/>
                    <a:pt x="569" y="1005"/>
                    <a:pt x="570" y="1003"/>
                  </a:cubicBezTo>
                  <a:cubicBezTo>
                    <a:pt x="582" y="993"/>
                    <a:pt x="586" y="993"/>
                    <a:pt x="583" y="1004"/>
                  </a:cubicBezTo>
                  <a:cubicBezTo>
                    <a:pt x="583" y="1005"/>
                    <a:pt x="585" y="1006"/>
                    <a:pt x="586" y="1005"/>
                  </a:cubicBezTo>
                  <a:cubicBezTo>
                    <a:pt x="597" y="999"/>
                    <a:pt x="595" y="999"/>
                    <a:pt x="588" y="1009"/>
                  </a:cubicBezTo>
                  <a:cubicBezTo>
                    <a:pt x="587" y="1011"/>
                    <a:pt x="590" y="1013"/>
                    <a:pt x="591" y="1012"/>
                  </a:cubicBezTo>
                  <a:cubicBezTo>
                    <a:pt x="596" y="1006"/>
                    <a:pt x="606" y="990"/>
                    <a:pt x="603" y="1006"/>
                  </a:cubicBezTo>
                  <a:cubicBezTo>
                    <a:pt x="602" y="1008"/>
                    <a:pt x="604" y="1009"/>
                    <a:pt x="605" y="1009"/>
                  </a:cubicBezTo>
                  <a:cubicBezTo>
                    <a:pt x="614" y="1005"/>
                    <a:pt x="625" y="997"/>
                    <a:pt x="616" y="1016"/>
                  </a:cubicBezTo>
                  <a:cubicBezTo>
                    <a:pt x="615" y="1018"/>
                    <a:pt x="617" y="1020"/>
                    <a:pt x="619" y="1018"/>
                  </a:cubicBezTo>
                  <a:cubicBezTo>
                    <a:pt x="624" y="1013"/>
                    <a:pt x="635" y="992"/>
                    <a:pt x="630" y="1011"/>
                  </a:cubicBezTo>
                  <a:cubicBezTo>
                    <a:pt x="630" y="1013"/>
                    <a:pt x="632" y="1014"/>
                    <a:pt x="633" y="1013"/>
                  </a:cubicBezTo>
                  <a:cubicBezTo>
                    <a:pt x="644" y="1005"/>
                    <a:pt x="655" y="994"/>
                    <a:pt x="650" y="1015"/>
                  </a:cubicBezTo>
                  <a:cubicBezTo>
                    <a:pt x="649" y="1016"/>
                    <a:pt x="652" y="1018"/>
                    <a:pt x="653" y="1016"/>
                  </a:cubicBezTo>
                  <a:cubicBezTo>
                    <a:pt x="653" y="1016"/>
                    <a:pt x="674" y="986"/>
                    <a:pt x="663" y="1009"/>
                  </a:cubicBezTo>
                  <a:cubicBezTo>
                    <a:pt x="662" y="1011"/>
                    <a:pt x="664" y="1013"/>
                    <a:pt x="666" y="1012"/>
                  </a:cubicBezTo>
                  <a:cubicBezTo>
                    <a:pt x="670" y="1008"/>
                    <a:pt x="683" y="990"/>
                    <a:pt x="677" y="1005"/>
                  </a:cubicBezTo>
                  <a:cubicBezTo>
                    <a:pt x="676" y="1006"/>
                    <a:pt x="678" y="1008"/>
                    <a:pt x="680" y="1007"/>
                  </a:cubicBezTo>
                  <a:cubicBezTo>
                    <a:pt x="685" y="1004"/>
                    <a:pt x="702" y="988"/>
                    <a:pt x="696" y="1003"/>
                  </a:cubicBezTo>
                  <a:cubicBezTo>
                    <a:pt x="696" y="1005"/>
                    <a:pt x="698" y="1006"/>
                    <a:pt x="699" y="1005"/>
                  </a:cubicBezTo>
                  <a:cubicBezTo>
                    <a:pt x="701" y="1004"/>
                    <a:pt x="702" y="1003"/>
                    <a:pt x="704" y="1002"/>
                  </a:cubicBezTo>
                  <a:cubicBezTo>
                    <a:pt x="705" y="1001"/>
                    <a:pt x="705" y="1000"/>
                    <a:pt x="704" y="999"/>
                  </a:cubicBezTo>
                  <a:cubicBezTo>
                    <a:pt x="704" y="998"/>
                    <a:pt x="703" y="998"/>
                    <a:pt x="703" y="997"/>
                  </a:cubicBezTo>
                  <a:cubicBezTo>
                    <a:pt x="704" y="996"/>
                    <a:pt x="704" y="994"/>
                    <a:pt x="703" y="991"/>
                  </a:cubicBezTo>
                  <a:cubicBezTo>
                    <a:pt x="704" y="990"/>
                    <a:pt x="702" y="988"/>
                    <a:pt x="701" y="989"/>
                  </a:cubicBezTo>
                  <a:cubicBezTo>
                    <a:pt x="696" y="992"/>
                    <a:pt x="680" y="1008"/>
                    <a:pt x="686" y="993"/>
                  </a:cubicBezTo>
                  <a:cubicBezTo>
                    <a:pt x="686" y="991"/>
                    <a:pt x="684" y="990"/>
                    <a:pt x="682" y="991"/>
                  </a:cubicBezTo>
                  <a:cubicBezTo>
                    <a:pt x="675" y="999"/>
                    <a:pt x="667" y="1011"/>
                    <a:pt x="674" y="993"/>
                  </a:cubicBezTo>
                  <a:cubicBezTo>
                    <a:pt x="675" y="991"/>
                    <a:pt x="673" y="989"/>
                    <a:pt x="671" y="991"/>
                  </a:cubicBezTo>
                  <a:cubicBezTo>
                    <a:pt x="659" y="1002"/>
                    <a:pt x="655" y="1011"/>
                    <a:pt x="658" y="993"/>
                  </a:cubicBezTo>
                  <a:cubicBezTo>
                    <a:pt x="658" y="991"/>
                    <a:pt x="656" y="990"/>
                    <a:pt x="655" y="991"/>
                  </a:cubicBezTo>
                  <a:cubicBezTo>
                    <a:pt x="648" y="997"/>
                    <a:pt x="634" y="1013"/>
                    <a:pt x="639" y="995"/>
                  </a:cubicBezTo>
                  <a:cubicBezTo>
                    <a:pt x="639" y="993"/>
                    <a:pt x="637" y="991"/>
                    <a:pt x="635" y="993"/>
                  </a:cubicBezTo>
                  <a:cubicBezTo>
                    <a:pt x="625" y="1006"/>
                    <a:pt x="622" y="1013"/>
                    <a:pt x="629" y="995"/>
                  </a:cubicBezTo>
                  <a:cubicBezTo>
                    <a:pt x="630" y="992"/>
                    <a:pt x="627" y="992"/>
                    <a:pt x="626" y="993"/>
                  </a:cubicBezTo>
                  <a:cubicBezTo>
                    <a:pt x="610" y="1004"/>
                    <a:pt x="605" y="1004"/>
                    <a:pt x="610" y="993"/>
                  </a:cubicBezTo>
                  <a:cubicBezTo>
                    <a:pt x="610" y="991"/>
                    <a:pt x="608" y="990"/>
                    <a:pt x="606" y="991"/>
                  </a:cubicBezTo>
                  <a:cubicBezTo>
                    <a:pt x="599" y="997"/>
                    <a:pt x="593" y="1010"/>
                    <a:pt x="601" y="995"/>
                  </a:cubicBezTo>
                  <a:cubicBezTo>
                    <a:pt x="602" y="993"/>
                    <a:pt x="600" y="991"/>
                    <a:pt x="599" y="992"/>
                  </a:cubicBezTo>
                  <a:cubicBezTo>
                    <a:pt x="592" y="997"/>
                    <a:pt x="588" y="1001"/>
                    <a:pt x="587" y="991"/>
                  </a:cubicBezTo>
                  <a:cubicBezTo>
                    <a:pt x="587" y="989"/>
                    <a:pt x="585" y="988"/>
                    <a:pt x="584" y="989"/>
                  </a:cubicBezTo>
                  <a:cubicBezTo>
                    <a:pt x="585" y="989"/>
                    <a:pt x="571" y="1001"/>
                    <a:pt x="574" y="990"/>
                  </a:cubicBezTo>
                  <a:cubicBezTo>
                    <a:pt x="574" y="988"/>
                    <a:pt x="573" y="987"/>
                    <a:pt x="571" y="988"/>
                  </a:cubicBezTo>
                  <a:cubicBezTo>
                    <a:pt x="565" y="993"/>
                    <a:pt x="562" y="992"/>
                    <a:pt x="561" y="983"/>
                  </a:cubicBezTo>
                  <a:cubicBezTo>
                    <a:pt x="561" y="981"/>
                    <a:pt x="559" y="980"/>
                    <a:pt x="558" y="981"/>
                  </a:cubicBezTo>
                  <a:cubicBezTo>
                    <a:pt x="549" y="990"/>
                    <a:pt x="547" y="992"/>
                    <a:pt x="551" y="978"/>
                  </a:cubicBezTo>
                  <a:cubicBezTo>
                    <a:pt x="552" y="976"/>
                    <a:pt x="550" y="975"/>
                    <a:pt x="548" y="976"/>
                  </a:cubicBezTo>
                  <a:cubicBezTo>
                    <a:pt x="539" y="983"/>
                    <a:pt x="535" y="990"/>
                    <a:pt x="538" y="977"/>
                  </a:cubicBezTo>
                  <a:cubicBezTo>
                    <a:pt x="539" y="975"/>
                    <a:pt x="537" y="974"/>
                    <a:pt x="536" y="975"/>
                  </a:cubicBezTo>
                  <a:cubicBezTo>
                    <a:pt x="519" y="984"/>
                    <a:pt x="523" y="981"/>
                    <a:pt x="529" y="964"/>
                  </a:cubicBezTo>
                  <a:cubicBezTo>
                    <a:pt x="529" y="962"/>
                    <a:pt x="527" y="961"/>
                    <a:pt x="526" y="962"/>
                  </a:cubicBezTo>
                  <a:cubicBezTo>
                    <a:pt x="503" y="985"/>
                    <a:pt x="519" y="969"/>
                    <a:pt x="525" y="955"/>
                  </a:cubicBezTo>
                  <a:cubicBezTo>
                    <a:pt x="526" y="953"/>
                    <a:pt x="524" y="951"/>
                    <a:pt x="522" y="952"/>
                  </a:cubicBezTo>
                  <a:cubicBezTo>
                    <a:pt x="496" y="975"/>
                    <a:pt x="512" y="955"/>
                    <a:pt x="517" y="940"/>
                  </a:cubicBezTo>
                  <a:cubicBezTo>
                    <a:pt x="518" y="938"/>
                    <a:pt x="516" y="937"/>
                    <a:pt x="514" y="938"/>
                  </a:cubicBezTo>
                  <a:cubicBezTo>
                    <a:pt x="509" y="942"/>
                    <a:pt x="506" y="945"/>
                    <a:pt x="503" y="948"/>
                  </a:cubicBezTo>
                  <a:cubicBezTo>
                    <a:pt x="505" y="944"/>
                    <a:pt x="508" y="940"/>
                    <a:pt x="511" y="933"/>
                  </a:cubicBezTo>
                  <a:cubicBezTo>
                    <a:pt x="512" y="932"/>
                    <a:pt x="509" y="930"/>
                    <a:pt x="508" y="931"/>
                  </a:cubicBezTo>
                  <a:cubicBezTo>
                    <a:pt x="484" y="952"/>
                    <a:pt x="488" y="954"/>
                    <a:pt x="498" y="928"/>
                  </a:cubicBezTo>
                  <a:cubicBezTo>
                    <a:pt x="499" y="926"/>
                    <a:pt x="496" y="925"/>
                    <a:pt x="495" y="926"/>
                  </a:cubicBezTo>
                  <a:cubicBezTo>
                    <a:pt x="465" y="954"/>
                    <a:pt x="482" y="939"/>
                    <a:pt x="491" y="914"/>
                  </a:cubicBezTo>
                  <a:cubicBezTo>
                    <a:pt x="492" y="912"/>
                    <a:pt x="490" y="911"/>
                    <a:pt x="488" y="912"/>
                  </a:cubicBezTo>
                  <a:cubicBezTo>
                    <a:pt x="462" y="937"/>
                    <a:pt x="472" y="927"/>
                    <a:pt x="480" y="902"/>
                  </a:cubicBezTo>
                  <a:cubicBezTo>
                    <a:pt x="481" y="901"/>
                    <a:pt x="478" y="899"/>
                    <a:pt x="477" y="901"/>
                  </a:cubicBezTo>
                  <a:cubicBezTo>
                    <a:pt x="445" y="939"/>
                    <a:pt x="469" y="913"/>
                    <a:pt x="477" y="888"/>
                  </a:cubicBezTo>
                  <a:cubicBezTo>
                    <a:pt x="477" y="886"/>
                    <a:pt x="475" y="885"/>
                    <a:pt x="474" y="886"/>
                  </a:cubicBezTo>
                  <a:cubicBezTo>
                    <a:pt x="465" y="895"/>
                    <a:pt x="457" y="905"/>
                    <a:pt x="450" y="915"/>
                  </a:cubicBezTo>
                  <a:cubicBezTo>
                    <a:pt x="459" y="902"/>
                    <a:pt x="465" y="887"/>
                    <a:pt x="472" y="872"/>
                  </a:cubicBezTo>
                  <a:cubicBezTo>
                    <a:pt x="472" y="870"/>
                    <a:pt x="470" y="868"/>
                    <a:pt x="469" y="870"/>
                  </a:cubicBezTo>
                  <a:cubicBezTo>
                    <a:pt x="462" y="879"/>
                    <a:pt x="455" y="888"/>
                    <a:pt x="449" y="898"/>
                  </a:cubicBezTo>
                  <a:cubicBezTo>
                    <a:pt x="449" y="897"/>
                    <a:pt x="449" y="897"/>
                    <a:pt x="449" y="896"/>
                  </a:cubicBezTo>
                  <a:cubicBezTo>
                    <a:pt x="450" y="895"/>
                    <a:pt x="449" y="894"/>
                    <a:pt x="449" y="894"/>
                  </a:cubicBezTo>
                  <a:cubicBezTo>
                    <a:pt x="452" y="875"/>
                    <a:pt x="450" y="853"/>
                    <a:pt x="445" y="832"/>
                  </a:cubicBezTo>
                  <a:cubicBezTo>
                    <a:pt x="451" y="819"/>
                    <a:pt x="457" y="807"/>
                    <a:pt x="464" y="795"/>
                  </a:cubicBezTo>
                  <a:cubicBezTo>
                    <a:pt x="471" y="786"/>
                    <a:pt x="478" y="778"/>
                    <a:pt x="485" y="769"/>
                  </a:cubicBezTo>
                  <a:cubicBezTo>
                    <a:pt x="473" y="788"/>
                    <a:pt x="463" y="808"/>
                    <a:pt x="454" y="829"/>
                  </a:cubicBezTo>
                  <a:cubicBezTo>
                    <a:pt x="453" y="829"/>
                    <a:pt x="453" y="830"/>
                    <a:pt x="452" y="830"/>
                  </a:cubicBezTo>
                  <a:cubicBezTo>
                    <a:pt x="452" y="831"/>
                    <a:pt x="452" y="831"/>
                    <a:pt x="453" y="831"/>
                  </a:cubicBezTo>
                  <a:cubicBezTo>
                    <a:pt x="453" y="831"/>
                    <a:pt x="453" y="831"/>
                    <a:pt x="453" y="830"/>
                  </a:cubicBezTo>
                  <a:cubicBezTo>
                    <a:pt x="453" y="831"/>
                    <a:pt x="453" y="831"/>
                    <a:pt x="453" y="832"/>
                  </a:cubicBezTo>
                  <a:cubicBezTo>
                    <a:pt x="452" y="833"/>
                    <a:pt x="454" y="834"/>
                    <a:pt x="455" y="833"/>
                  </a:cubicBezTo>
                  <a:cubicBezTo>
                    <a:pt x="457" y="831"/>
                    <a:pt x="460" y="828"/>
                    <a:pt x="462" y="826"/>
                  </a:cubicBezTo>
                  <a:cubicBezTo>
                    <a:pt x="457" y="835"/>
                    <a:pt x="453" y="845"/>
                    <a:pt x="449" y="855"/>
                  </a:cubicBezTo>
                  <a:cubicBezTo>
                    <a:pt x="449" y="856"/>
                    <a:pt x="451" y="857"/>
                    <a:pt x="452" y="856"/>
                  </a:cubicBezTo>
                  <a:cubicBezTo>
                    <a:pt x="468" y="838"/>
                    <a:pt x="483" y="820"/>
                    <a:pt x="498" y="801"/>
                  </a:cubicBezTo>
                  <a:cubicBezTo>
                    <a:pt x="482" y="824"/>
                    <a:pt x="467" y="848"/>
                    <a:pt x="453" y="872"/>
                  </a:cubicBezTo>
                  <a:cubicBezTo>
                    <a:pt x="452" y="874"/>
                    <a:pt x="454" y="875"/>
                    <a:pt x="455" y="873"/>
                  </a:cubicBezTo>
                  <a:cubicBezTo>
                    <a:pt x="481" y="834"/>
                    <a:pt x="512" y="799"/>
                    <a:pt x="543" y="763"/>
                  </a:cubicBezTo>
                  <a:cubicBezTo>
                    <a:pt x="548" y="757"/>
                    <a:pt x="553" y="750"/>
                    <a:pt x="558" y="744"/>
                  </a:cubicBezTo>
                  <a:cubicBezTo>
                    <a:pt x="553" y="752"/>
                    <a:pt x="547" y="759"/>
                    <a:pt x="542" y="767"/>
                  </a:cubicBezTo>
                  <a:cubicBezTo>
                    <a:pt x="541" y="768"/>
                    <a:pt x="543" y="770"/>
                    <a:pt x="544" y="769"/>
                  </a:cubicBezTo>
                  <a:cubicBezTo>
                    <a:pt x="561" y="752"/>
                    <a:pt x="577" y="734"/>
                    <a:pt x="592" y="716"/>
                  </a:cubicBezTo>
                  <a:cubicBezTo>
                    <a:pt x="583" y="728"/>
                    <a:pt x="575" y="741"/>
                    <a:pt x="568" y="754"/>
                  </a:cubicBezTo>
                  <a:cubicBezTo>
                    <a:pt x="567" y="755"/>
                    <a:pt x="569" y="757"/>
                    <a:pt x="570" y="756"/>
                  </a:cubicBezTo>
                  <a:cubicBezTo>
                    <a:pt x="593" y="732"/>
                    <a:pt x="611" y="705"/>
                    <a:pt x="632" y="679"/>
                  </a:cubicBezTo>
                  <a:cubicBezTo>
                    <a:pt x="624" y="688"/>
                    <a:pt x="603" y="718"/>
                    <a:pt x="593" y="736"/>
                  </a:cubicBezTo>
                  <a:cubicBezTo>
                    <a:pt x="592" y="738"/>
                    <a:pt x="595" y="739"/>
                    <a:pt x="596" y="738"/>
                  </a:cubicBezTo>
                  <a:cubicBezTo>
                    <a:pt x="618" y="720"/>
                    <a:pt x="620" y="714"/>
                    <a:pt x="606" y="742"/>
                  </a:cubicBezTo>
                  <a:cubicBezTo>
                    <a:pt x="605" y="744"/>
                    <a:pt x="607" y="746"/>
                    <a:pt x="609" y="745"/>
                  </a:cubicBezTo>
                  <a:cubicBezTo>
                    <a:pt x="617" y="737"/>
                    <a:pt x="631" y="717"/>
                    <a:pt x="622" y="743"/>
                  </a:cubicBezTo>
                  <a:cubicBezTo>
                    <a:pt x="622" y="744"/>
                    <a:pt x="624" y="746"/>
                    <a:pt x="625" y="745"/>
                  </a:cubicBezTo>
                  <a:cubicBezTo>
                    <a:pt x="626" y="743"/>
                    <a:pt x="632" y="736"/>
                    <a:pt x="636" y="730"/>
                  </a:cubicBezTo>
                  <a:cubicBezTo>
                    <a:pt x="636" y="730"/>
                    <a:pt x="636" y="730"/>
                    <a:pt x="636" y="730"/>
                  </a:cubicBezTo>
                  <a:cubicBezTo>
                    <a:pt x="639" y="728"/>
                    <a:pt x="641" y="726"/>
                    <a:pt x="643" y="724"/>
                  </a:cubicBezTo>
                  <a:cubicBezTo>
                    <a:pt x="644" y="722"/>
                    <a:pt x="642" y="719"/>
                    <a:pt x="640" y="721"/>
                  </a:cubicBezTo>
                  <a:cubicBezTo>
                    <a:pt x="639" y="723"/>
                    <a:pt x="638" y="724"/>
                    <a:pt x="637" y="726"/>
                  </a:cubicBezTo>
                  <a:cubicBezTo>
                    <a:pt x="636" y="726"/>
                    <a:pt x="635" y="727"/>
                    <a:pt x="634" y="728"/>
                  </a:cubicBezTo>
                  <a:cubicBezTo>
                    <a:pt x="633" y="728"/>
                    <a:pt x="633" y="729"/>
                    <a:pt x="634" y="729"/>
                  </a:cubicBezTo>
                  <a:cubicBezTo>
                    <a:pt x="630" y="734"/>
                    <a:pt x="629" y="734"/>
                    <a:pt x="634" y="721"/>
                  </a:cubicBezTo>
                  <a:cubicBezTo>
                    <a:pt x="634" y="719"/>
                    <a:pt x="632" y="718"/>
                    <a:pt x="631" y="719"/>
                  </a:cubicBezTo>
                  <a:cubicBezTo>
                    <a:pt x="608" y="738"/>
                    <a:pt x="613" y="735"/>
                    <a:pt x="627" y="712"/>
                  </a:cubicBezTo>
                  <a:cubicBezTo>
                    <a:pt x="628" y="710"/>
                    <a:pt x="626" y="709"/>
                    <a:pt x="624" y="710"/>
                  </a:cubicBezTo>
                  <a:cubicBezTo>
                    <a:pt x="616" y="717"/>
                    <a:pt x="591" y="743"/>
                    <a:pt x="611" y="713"/>
                  </a:cubicBezTo>
                  <a:cubicBezTo>
                    <a:pt x="622" y="698"/>
                    <a:pt x="634" y="684"/>
                    <a:pt x="643" y="667"/>
                  </a:cubicBezTo>
                  <a:cubicBezTo>
                    <a:pt x="644" y="665"/>
                    <a:pt x="642" y="663"/>
                    <a:pt x="641" y="665"/>
                  </a:cubicBezTo>
                  <a:cubicBezTo>
                    <a:pt x="621" y="685"/>
                    <a:pt x="605" y="708"/>
                    <a:pt x="588" y="731"/>
                  </a:cubicBezTo>
                  <a:cubicBezTo>
                    <a:pt x="604" y="709"/>
                    <a:pt x="621" y="684"/>
                    <a:pt x="635" y="662"/>
                  </a:cubicBezTo>
                  <a:cubicBezTo>
                    <a:pt x="636" y="660"/>
                    <a:pt x="633" y="659"/>
                    <a:pt x="632" y="660"/>
                  </a:cubicBezTo>
                  <a:cubicBezTo>
                    <a:pt x="610" y="689"/>
                    <a:pt x="588" y="718"/>
                    <a:pt x="564" y="745"/>
                  </a:cubicBezTo>
                  <a:cubicBezTo>
                    <a:pt x="547" y="764"/>
                    <a:pt x="554" y="756"/>
                    <a:pt x="562" y="744"/>
                  </a:cubicBezTo>
                  <a:cubicBezTo>
                    <a:pt x="569" y="733"/>
                    <a:pt x="575" y="722"/>
                    <a:pt x="582" y="711"/>
                  </a:cubicBezTo>
                  <a:cubicBezTo>
                    <a:pt x="595" y="693"/>
                    <a:pt x="607" y="674"/>
                    <a:pt x="620" y="655"/>
                  </a:cubicBezTo>
                  <a:cubicBezTo>
                    <a:pt x="621" y="654"/>
                    <a:pt x="619" y="652"/>
                    <a:pt x="618" y="653"/>
                  </a:cubicBezTo>
                  <a:cubicBezTo>
                    <a:pt x="602" y="673"/>
                    <a:pt x="589" y="694"/>
                    <a:pt x="576" y="715"/>
                  </a:cubicBezTo>
                  <a:cubicBezTo>
                    <a:pt x="571" y="722"/>
                    <a:pt x="566" y="729"/>
                    <a:pt x="560" y="736"/>
                  </a:cubicBezTo>
                  <a:cubicBezTo>
                    <a:pt x="538" y="765"/>
                    <a:pt x="513" y="792"/>
                    <a:pt x="490" y="821"/>
                  </a:cubicBezTo>
                  <a:cubicBezTo>
                    <a:pt x="486" y="825"/>
                    <a:pt x="475" y="841"/>
                    <a:pt x="469" y="851"/>
                  </a:cubicBezTo>
                  <a:cubicBezTo>
                    <a:pt x="470" y="850"/>
                    <a:pt x="471" y="849"/>
                    <a:pt x="472" y="847"/>
                  </a:cubicBezTo>
                  <a:cubicBezTo>
                    <a:pt x="492" y="815"/>
                    <a:pt x="514" y="783"/>
                    <a:pt x="537" y="753"/>
                  </a:cubicBezTo>
                  <a:cubicBezTo>
                    <a:pt x="538" y="751"/>
                    <a:pt x="539" y="750"/>
                    <a:pt x="540" y="749"/>
                  </a:cubicBezTo>
                  <a:cubicBezTo>
                    <a:pt x="569" y="710"/>
                    <a:pt x="598" y="670"/>
                    <a:pt x="627" y="630"/>
                  </a:cubicBezTo>
                  <a:cubicBezTo>
                    <a:pt x="634" y="620"/>
                    <a:pt x="641" y="610"/>
                    <a:pt x="648" y="600"/>
                  </a:cubicBezTo>
                  <a:cubicBezTo>
                    <a:pt x="649" y="601"/>
                    <a:pt x="650" y="601"/>
                    <a:pt x="651" y="600"/>
                  </a:cubicBezTo>
                  <a:cubicBezTo>
                    <a:pt x="674" y="570"/>
                    <a:pt x="692" y="538"/>
                    <a:pt x="714" y="508"/>
                  </a:cubicBezTo>
                  <a:cubicBezTo>
                    <a:pt x="734" y="479"/>
                    <a:pt x="756" y="452"/>
                    <a:pt x="773" y="421"/>
                  </a:cubicBezTo>
                  <a:cubicBezTo>
                    <a:pt x="774" y="423"/>
                    <a:pt x="773" y="427"/>
                    <a:pt x="771" y="434"/>
                  </a:cubicBezTo>
                  <a:cubicBezTo>
                    <a:pt x="761" y="452"/>
                    <a:pt x="747" y="469"/>
                    <a:pt x="734" y="485"/>
                  </a:cubicBezTo>
                  <a:cubicBezTo>
                    <a:pt x="707" y="520"/>
                    <a:pt x="680" y="555"/>
                    <a:pt x="660" y="594"/>
                  </a:cubicBezTo>
                  <a:cubicBezTo>
                    <a:pt x="659" y="595"/>
                    <a:pt x="661" y="597"/>
                    <a:pt x="662" y="596"/>
                  </a:cubicBezTo>
                  <a:cubicBezTo>
                    <a:pt x="680" y="572"/>
                    <a:pt x="699" y="549"/>
                    <a:pt x="717" y="526"/>
                  </a:cubicBezTo>
                  <a:cubicBezTo>
                    <a:pt x="699" y="551"/>
                    <a:pt x="680" y="576"/>
                    <a:pt x="663" y="602"/>
                  </a:cubicBezTo>
                  <a:cubicBezTo>
                    <a:pt x="662" y="603"/>
                    <a:pt x="664" y="605"/>
                    <a:pt x="665" y="604"/>
                  </a:cubicBezTo>
                  <a:cubicBezTo>
                    <a:pt x="712" y="550"/>
                    <a:pt x="747" y="486"/>
                    <a:pt x="798" y="437"/>
                  </a:cubicBezTo>
                  <a:cubicBezTo>
                    <a:pt x="797" y="441"/>
                    <a:pt x="796" y="446"/>
                    <a:pt x="796" y="451"/>
                  </a:cubicBezTo>
                  <a:cubicBezTo>
                    <a:pt x="788" y="463"/>
                    <a:pt x="779" y="475"/>
                    <a:pt x="769" y="487"/>
                  </a:cubicBezTo>
                  <a:cubicBezTo>
                    <a:pt x="757" y="502"/>
                    <a:pt x="743" y="516"/>
                    <a:pt x="730" y="531"/>
                  </a:cubicBezTo>
                  <a:cubicBezTo>
                    <a:pt x="708" y="556"/>
                    <a:pt x="688" y="582"/>
                    <a:pt x="668" y="608"/>
                  </a:cubicBezTo>
                  <a:cubicBezTo>
                    <a:pt x="667" y="610"/>
                    <a:pt x="669" y="611"/>
                    <a:pt x="670" y="610"/>
                  </a:cubicBezTo>
                  <a:cubicBezTo>
                    <a:pt x="690" y="592"/>
                    <a:pt x="693" y="587"/>
                    <a:pt x="679" y="615"/>
                  </a:cubicBezTo>
                  <a:cubicBezTo>
                    <a:pt x="678" y="617"/>
                    <a:pt x="681" y="618"/>
                    <a:pt x="682" y="616"/>
                  </a:cubicBezTo>
                  <a:cubicBezTo>
                    <a:pt x="711" y="577"/>
                    <a:pt x="690" y="613"/>
                    <a:pt x="686" y="623"/>
                  </a:cubicBezTo>
                  <a:cubicBezTo>
                    <a:pt x="685" y="625"/>
                    <a:pt x="687" y="626"/>
                    <a:pt x="688" y="624"/>
                  </a:cubicBezTo>
                  <a:cubicBezTo>
                    <a:pt x="704" y="603"/>
                    <a:pt x="692" y="626"/>
                    <a:pt x="694" y="632"/>
                  </a:cubicBezTo>
                  <a:cubicBezTo>
                    <a:pt x="694" y="633"/>
                    <a:pt x="696" y="634"/>
                    <a:pt x="697" y="633"/>
                  </a:cubicBezTo>
                  <a:cubicBezTo>
                    <a:pt x="697" y="632"/>
                    <a:pt x="698" y="631"/>
                    <a:pt x="699" y="630"/>
                  </a:cubicBezTo>
                  <a:cubicBezTo>
                    <a:pt x="701" y="628"/>
                    <a:pt x="699" y="626"/>
                    <a:pt x="697" y="627"/>
                  </a:cubicBezTo>
                  <a:cubicBezTo>
                    <a:pt x="700" y="620"/>
                    <a:pt x="703" y="612"/>
                    <a:pt x="705" y="605"/>
                  </a:cubicBezTo>
                  <a:cubicBezTo>
                    <a:pt x="705" y="603"/>
                    <a:pt x="703" y="602"/>
                    <a:pt x="702" y="603"/>
                  </a:cubicBezTo>
                  <a:cubicBezTo>
                    <a:pt x="681" y="627"/>
                    <a:pt x="701" y="597"/>
                    <a:pt x="704" y="589"/>
                  </a:cubicBezTo>
                  <a:cubicBezTo>
                    <a:pt x="705" y="587"/>
                    <a:pt x="703" y="586"/>
                    <a:pt x="702" y="587"/>
                  </a:cubicBezTo>
                  <a:cubicBezTo>
                    <a:pt x="679" y="613"/>
                    <a:pt x="691" y="599"/>
                    <a:pt x="698" y="580"/>
                  </a:cubicBezTo>
                  <a:cubicBezTo>
                    <a:pt x="699" y="579"/>
                    <a:pt x="697" y="578"/>
                    <a:pt x="696" y="579"/>
                  </a:cubicBezTo>
                  <a:cubicBezTo>
                    <a:pt x="690" y="586"/>
                    <a:pt x="684" y="593"/>
                    <a:pt x="678" y="599"/>
                  </a:cubicBezTo>
                  <a:cubicBezTo>
                    <a:pt x="686" y="590"/>
                    <a:pt x="694" y="580"/>
                    <a:pt x="702" y="570"/>
                  </a:cubicBezTo>
                  <a:cubicBezTo>
                    <a:pt x="718" y="551"/>
                    <a:pt x="734" y="531"/>
                    <a:pt x="751" y="512"/>
                  </a:cubicBezTo>
                  <a:cubicBezTo>
                    <a:pt x="755" y="508"/>
                    <a:pt x="758" y="504"/>
                    <a:pt x="761" y="500"/>
                  </a:cubicBezTo>
                  <a:cubicBezTo>
                    <a:pt x="748" y="517"/>
                    <a:pt x="736" y="533"/>
                    <a:pt x="723" y="550"/>
                  </a:cubicBezTo>
                  <a:cubicBezTo>
                    <a:pt x="723" y="551"/>
                    <a:pt x="724" y="552"/>
                    <a:pt x="725" y="551"/>
                  </a:cubicBezTo>
                  <a:cubicBezTo>
                    <a:pt x="747" y="523"/>
                    <a:pt x="769" y="494"/>
                    <a:pt x="792" y="466"/>
                  </a:cubicBezTo>
                  <a:cubicBezTo>
                    <a:pt x="799" y="458"/>
                    <a:pt x="812" y="446"/>
                    <a:pt x="816" y="436"/>
                  </a:cubicBezTo>
                  <a:cubicBezTo>
                    <a:pt x="808" y="454"/>
                    <a:pt x="794" y="470"/>
                    <a:pt x="783" y="487"/>
                  </a:cubicBezTo>
                  <a:cubicBezTo>
                    <a:pt x="781" y="489"/>
                    <a:pt x="784" y="490"/>
                    <a:pt x="785" y="489"/>
                  </a:cubicBezTo>
                  <a:cubicBezTo>
                    <a:pt x="795" y="479"/>
                    <a:pt x="805" y="468"/>
                    <a:pt x="814" y="458"/>
                  </a:cubicBezTo>
                  <a:cubicBezTo>
                    <a:pt x="804" y="469"/>
                    <a:pt x="797" y="487"/>
                    <a:pt x="791" y="500"/>
                  </a:cubicBezTo>
                  <a:cubicBezTo>
                    <a:pt x="790" y="501"/>
                    <a:pt x="792" y="503"/>
                    <a:pt x="793" y="502"/>
                  </a:cubicBezTo>
                  <a:cubicBezTo>
                    <a:pt x="797" y="497"/>
                    <a:pt x="823" y="460"/>
                    <a:pt x="805" y="495"/>
                  </a:cubicBezTo>
                  <a:cubicBezTo>
                    <a:pt x="798" y="508"/>
                    <a:pt x="789" y="520"/>
                    <a:pt x="781" y="532"/>
                  </a:cubicBezTo>
                  <a:cubicBezTo>
                    <a:pt x="780" y="534"/>
                    <a:pt x="782" y="536"/>
                    <a:pt x="784" y="534"/>
                  </a:cubicBezTo>
                  <a:cubicBezTo>
                    <a:pt x="789" y="528"/>
                    <a:pt x="812" y="508"/>
                    <a:pt x="812" y="506"/>
                  </a:cubicBezTo>
                  <a:cubicBezTo>
                    <a:pt x="803" y="528"/>
                    <a:pt x="785" y="547"/>
                    <a:pt x="771" y="566"/>
                  </a:cubicBezTo>
                  <a:cubicBezTo>
                    <a:pt x="770" y="568"/>
                    <a:pt x="773" y="570"/>
                    <a:pt x="774" y="568"/>
                  </a:cubicBezTo>
                  <a:cubicBezTo>
                    <a:pt x="786" y="555"/>
                    <a:pt x="824" y="509"/>
                    <a:pt x="799" y="553"/>
                  </a:cubicBezTo>
                  <a:cubicBezTo>
                    <a:pt x="781" y="584"/>
                    <a:pt x="756" y="611"/>
                    <a:pt x="733" y="638"/>
                  </a:cubicBezTo>
                  <a:cubicBezTo>
                    <a:pt x="729" y="642"/>
                    <a:pt x="725" y="646"/>
                    <a:pt x="722" y="650"/>
                  </a:cubicBezTo>
                  <a:cubicBezTo>
                    <a:pt x="722" y="648"/>
                    <a:pt x="722" y="647"/>
                    <a:pt x="722" y="646"/>
                  </a:cubicBezTo>
                  <a:cubicBezTo>
                    <a:pt x="724" y="641"/>
                    <a:pt x="727" y="637"/>
                    <a:pt x="729" y="633"/>
                  </a:cubicBezTo>
                  <a:cubicBezTo>
                    <a:pt x="735" y="625"/>
                    <a:pt x="743" y="614"/>
                    <a:pt x="743" y="613"/>
                  </a:cubicBezTo>
                  <a:cubicBezTo>
                    <a:pt x="744" y="612"/>
                    <a:pt x="742" y="610"/>
                    <a:pt x="741" y="611"/>
                  </a:cubicBezTo>
                  <a:cubicBezTo>
                    <a:pt x="726" y="630"/>
                    <a:pt x="711" y="647"/>
                    <a:pt x="703" y="670"/>
                  </a:cubicBezTo>
                  <a:cubicBezTo>
                    <a:pt x="703" y="672"/>
                    <a:pt x="705" y="673"/>
                    <a:pt x="706" y="672"/>
                  </a:cubicBezTo>
                  <a:cubicBezTo>
                    <a:pt x="709" y="669"/>
                    <a:pt x="712" y="665"/>
                    <a:pt x="715" y="662"/>
                  </a:cubicBezTo>
                  <a:cubicBezTo>
                    <a:pt x="715" y="662"/>
                    <a:pt x="715" y="662"/>
                    <a:pt x="715" y="662"/>
                  </a:cubicBezTo>
                  <a:cubicBezTo>
                    <a:pt x="738" y="652"/>
                    <a:pt x="752" y="634"/>
                    <a:pt x="766" y="614"/>
                  </a:cubicBezTo>
                  <a:cubicBezTo>
                    <a:pt x="775" y="600"/>
                    <a:pt x="783" y="586"/>
                    <a:pt x="792" y="572"/>
                  </a:cubicBezTo>
                  <a:cubicBezTo>
                    <a:pt x="803" y="555"/>
                    <a:pt x="823" y="542"/>
                    <a:pt x="833" y="526"/>
                  </a:cubicBezTo>
                  <a:cubicBezTo>
                    <a:pt x="812" y="559"/>
                    <a:pt x="789" y="590"/>
                    <a:pt x="764" y="621"/>
                  </a:cubicBezTo>
                  <a:cubicBezTo>
                    <a:pt x="754" y="631"/>
                    <a:pt x="744" y="642"/>
                    <a:pt x="734" y="653"/>
                  </a:cubicBezTo>
                  <a:cubicBezTo>
                    <a:pt x="733" y="655"/>
                    <a:pt x="735" y="657"/>
                    <a:pt x="737" y="656"/>
                  </a:cubicBezTo>
                  <a:cubicBezTo>
                    <a:pt x="749" y="643"/>
                    <a:pt x="761" y="629"/>
                    <a:pt x="772" y="616"/>
                  </a:cubicBezTo>
                  <a:cubicBezTo>
                    <a:pt x="775" y="613"/>
                    <a:pt x="778" y="610"/>
                    <a:pt x="780" y="607"/>
                  </a:cubicBezTo>
                  <a:cubicBezTo>
                    <a:pt x="801" y="585"/>
                    <a:pt x="790" y="603"/>
                    <a:pt x="782" y="616"/>
                  </a:cubicBezTo>
                  <a:cubicBezTo>
                    <a:pt x="788" y="606"/>
                    <a:pt x="798" y="595"/>
                    <a:pt x="803" y="582"/>
                  </a:cubicBezTo>
                  <a:cubicBezTo>
                    <a:pt x="804" y="580"/>
                    <a:pt x="802" y="579"/>
                    <a:pt x="801" y="580"/>
                  </a:cubicBezTo>
                  <a:cubicBezTo>
                    <a:pt x="799" y="582"/>
                    <a:pt x="797" y="585"/>
                    <a:pt x="795" y="587"/>
                  </a:cubicBezTo>
                  <a:cubicBezTo>
                    <a:pt x="812" y="563"/>
                    <a:pt x="829" y="539"/>
                    <a:pt x="845" y="515"/>
                  </a:cubicBezTo>
                  <a:cubicBezTo>
                    <a:pt x="847" y="513"/>
                    <a:pt x="844" y="511"/>
                    <a:pt x="843" y="512"/>
                  </a:cubicBezTo>
                  <a:cubicBezTo>
                    <a:pt x="826" y="527"/>
                    <a:pt x="812" y="542"/>
                    <a:pt x="799" y="559"/>
                  </a:cubicBezTo>
                  <a:cubicBezTo>
                    <a:pt x="807" y="546"/>
                    <a:pt x="814" y="532"/>
                    <a:pt x="820" y="517"/>
                  </a:cubicBezTo>
                  <a:cubicBezTo>
                    <a:pt x="820" y="516"/>
                    <a:pt x="818" y="515"/>
                    <a:pt x="817" y="516"/>
                  </a:cubicBezTo>
                  <a:cubicBezTo>
                    <a:pt x="805" y="529"/>
                    <a:pt x="792" y="542"/>
                    <a:pt x="782" y="556"/>
                  </a:cubicBezTo>
                  <a:cubicBezTo>
                    <a:pt x="796" y="536"/>
                    <a:pt x="811" y="518"/>
                    <a:pt x="821" y="495"/>
                  </a:cubicBezTo>
                  <a:cubicBezTo>
                    <a:pt x="822" y="493"/>
                    <a:pt x="820" y="492"/>
                    <a:pt x="818" y="493"/>
                  </a:cubicBezTo>
                  <a:cubicBezTo>
                    <a:pt x="810" y="501"/>
                    <a:pt x="795" y="515"/>
                    <a:pt x="791" y="521"/>
                  </a:cubicBezTo>
                  <a:cubicBezTo>
                    <a:pt x="802" y="504"/>
                    <a:pt x="813" y="489"/>
                    <a:pt x="820" y="469"/>
                  </a:cubicBezTo>
                  <a:cubicBezTo>
                    <a:pt x="820" y="467"/>
                    <a:pt x="818" y="466"/>
                    <a:pt x="817" y="467"/>
                  </a:cubicBezTo>
                  <a:cubicBezTo>
                    <a:pt x="782" y="510"/>
                    <a:pt x="813" y="467"/>
                    <a:pt x="824" y="447"/>
                  </a:cubicBezTo>
                  <a:cubicBezTo>
                    <a:pt x="825" y="445"/>
                    <a:pt x="823" y="443"/>
                    <a:pt x="822" y="445"/>
                  </a:cubicBezTo>
                  <a:cubicBezTo>
                    <a:pt x="814" y="453"/>
                    <a:pt x="798" y="471"/>
                    <a:pt x="794" y="476"/>
                  </a:cubicBezTo>
                  <a:cubicBezTo>
                    <a:pt x="806" y="459"/>
                    <a:pt x="817" y="442"/>
                    <a:pt x="826" y="424"/>
                  </a:cubicBezTo>
                  <a:cubicBezTo>
                    <a:pt x="827" y="422"/>
                    <a:pt x="825" y="420"/>
                    <a:pt x="823" y="422"/>
                  </a:cubicBezTo>
                  <a:cubicBezTo>
                    <a:pt x="813" y="435"/>
                    <a:pt x="802" y="448"/>
                    <a:pt x="792" y="461"/>
                  </a:cubicBezTo>
                  <a:cubicBezTo>
                    <a:pt x="799" y="451"/>
                    <a:pt x="805" y="439"/>
                    <a:pt x="810" y="427"/>
                  </a:cubicBezTo>
                  <a:cubicBezTo>
                    <a:pt x="810" y="425"/>
                    <a:pt x="808" y="424"/>
                    <a:pt x="807" y="425"/>
                  </a:cubicBezTo>
                  <a:cubicBezTo>
                    <a:pt x="760" y="465"/>
                    <a:pt x="728" y="518"/>
                    <a:pt x="691" y="567"/>
                  </a:cubicBezTo>
                  <a:cubicBezTo>
                    <a:pt x="647" y="628"/>
                    <a:pt x="707" y="544"/>
                    <a:pt x="716" y="532"/>
                  </a:cubicBezTo>
                  <a:cubicBezTo>
                    <a:pt x="729" y="515"/>
                    <a:pt x="741" y="498"/>
                    <a:pt x="753" y="481"/>
                  </a:cubicBezTo>
                  <a:cubicBezTo>
                    <a:pt x="770" y="461"/>
                    <a:pt x="790" y="443"/>
                    <a:pt x="798" y="417"/>
                  </a:cubicBezTo>
                  <a:cubicBezTo>
                    <a:pt x="799" y="415"/>
                    <a:pt x="797" y="415"/>
                    <a:pt x="796" y="416"/>
                  </a:cubicBezTo>
                  <a:cubicBezTo>
                    <a:pt x="781" y="438"/>
                    <a:pt x="765" y="459"/>
                    <a:pt x="750" y="481"/>
                  </a:cubicBezTo>
                  <a:cubicBezTo>
                    <a:pt x="742" y="490"/>
                    <a:pt x="734" y="500"/>
                    <a:pt x="726" y="509"/>
                  </a:cubicBezTo>
                  <a:cubicBezTo>
                    <a:pt x="715" y="523"/>
                    <a:pt x="704" y="537"/>
                    <a:pt x="693" y="551"/>
                  </a:cubicBezTo>
                  <a:cubicBezTo>
                    <a:pt x="689" y="557"/>
                    <a:pt x="655" y="604"/>
                    <a:pt x="680" y="565"/>
                  </a:cubicBezTo>
                  <a:cubicBezTo>
                    <a:pt x="713" y="512"/>
                    <a:pt x="762" y="468"/>
                    <a:pt x="785" y="409"/>
                  </a:cubicBezTo>
                  <a:cubicBezTo>
                    <a:pt x="786" y="407"/>
                    <a:pt x="784" y="407"/>
                    <a:pt x="783" y="407"/>
                  </a:cubicBezTo>
                  <a:cubicBezTo>
                    <a:pt x="782" y="409"/>
                    <a:pt x="780" y="410"/>
                    <a:pt x="779" y="411"/>
                  </a:cubicBezTo>
                  <a:cubicBezTo>
                    <a:pt x="779" y="411"/>
                    <a:pt x="779" y="411"/>
                    <a:pt x="779" y="411"/>
                  </a:cubicBezTo>
                  <a:cubicBezTo>
                    <a:pt x="780" y="409"/>
                    <a:pt x="777" y="408"/>
                    <a:pt x="776" y="409"/>
                  </a:cubicBezTo>
                  <a:cubicBezTo>
                    <a:pt x="773" y="413"/>
                    <a:pt x="770" y="417"/>
                    <a:pt x="768" y="421"/>
                  </a:cubicBezTo>
                  <a:cubicBezTo>
                    <a:pt x="756" y="432"/>
                    <a:pt x="745" y="444"/>
                    <a:pt x="733" y="456"/>
                  </a:cubicBezTo>
                  <a:cubicBezTo>
                    <a:pt x="750" y="435"/>
                    <a:pt x="766" y="413"/>
                    <a:pt x="776" y="388"/>
                  </a:cubicBezTo>
                  <a:cubicBezTo>
                    <a:pt x="776" y="386"/>
                    <a:pt x="774" y="385"/>
                    <a:pt x="773" y="386"/>
                  </a:cubicBezTo>
                  <a:cubicBezTo>
                    <a:pt x="769" y="391"/>
                    <a:pt x="765" y="396"/>
                    <a:pt x="761" y="400"/>
                  </a:cubicBezTo>
                  <a:cubicBezTo>
                    <a:pt x="793" y="356"/>
                    <a:pt x="825" y="311"/>
                    <a:pt x="857" y="266"/>
                  </a:cubicBezTo>
                  <a:cubicBezTo>
                    <a:pt x="874" y="242"/>
                    <a:pt x="891" y="218"/>
                    <a:pt x="907" y="194"/>
                  </a:cubicBezTo>
                  <a:cubicBezTo>
                    <a:pt x="908" y="192"/>
                    <a:pt x="913" y="183"/>
                    <a:pt x="919" y="174"/>
                  </a:cubicBezTo>
                  <a:cubicBezTo>
                    <a:pt x="927" y="163"/>
                    <a:pt x="935" y="151"/>
                    <a:pt x="941" y="139"/>
                  </a:cubicBezTo>
                  <a:cubicBezTo>
                    <a:pt x="945" y="140"/>
                    <a:pt x="932" y="170"/>
                    <a:pt x="927" y="177"/>
                  </a:cubicBezTo>
                  <a:cubicBezTo>
                    <a:pt x="924" y="184"/>
                    <a:pt x="920" y="190"/>
                    <a:pt x="915" y="196"/>
                  </a:cubicBezTo>
                  <a:cubicBezTo>
                    <a:pt x="902" y="212"/>
                    <a:pt x="889" y="228"/>
                    <a:pt x="878" y="244"/>
                  </a:cubicBezTo>
                  <a:cubicBezTo>
                    <a:pt x="856" y="270"/>
                    <a:pt x="835" y="295"/>
                    <a:pt x="817" y="324"/>
                  </a:cubicBezTo>
                  <a:cubicBezTo>
                    <a:pt x="816" y="325"/>
                    <a:pt x="817" y="327"/>
                    <a:pt x="819" y="326"/>
                  </a:cubicBezTo>
                  <a:cubicBezTo>
                    <a:pt x="827" y="320"/>
                    <a:pt x="835" y="314"/>
                    <a:pt x="843" y="307"/>
                  </a:cubicBezTo>
                  <a:cubicBezTo>
                    <a:pt x="841" y="311"/>
                    <a:pt x="839" y="316"/>
                    <a:pt x="837" y="321"/>
                  </a:cubicBezTo>
                  <a:cubicBezTo>
                    <a:pt x="837" y="322"/>
                    <a:pt x="839" y="323"/>
                    <a:pt x="840" y="323"/>
                  </a:cubicBezTo>
                  <a:cubicBezTo>
                    <a:pt x="846" y="318"/>
                    <a:pt x="852" y="313"/>
                    <a:pt x="858" y="307"/>
                  </a:cubicBezTo>
                  <a:cubicBezTo>
                    <a:pt x="855" y="314"/>
                    <a:pt x="851" y="321"/>
                    <a:pt x="849" y="329"/>
                  </a:cubicBezTo>
                  <a:cubicBezTo>
                    <a:pt x="848" y="330"/>
                    <a:pt x="850" y="332"/>
                    <a:pt x="851" y="330"/>
                  </a:cubicBezTo>
                  <a:cubicBezTo>
                    <a:pt x="855" y="327"/>
                    <a:pt x="859" y="323"/>
                    <a:pt x="863" y="319"/>
                  </a:cubicBezTo>
                  <a:cubicBezTo>
                    <a:pt x="862" y="321"/>
                    <a:pt x="861" y="323"/>
                    <a:pt x="860" y="326"/>
                  </a:cubicBezTo>
                  <a:cubicBezTo>
                    <a:pt x="859" y="327"/>
                    <a:pt x="862" y="328"/>
                    <a:pt x="863" y="327"/>
                  </a:cubicBezTo>
                  <a:cubicBezTo>
                    <a:pt x="911" y="286"/>
                    <a:pt x="943" y="232"/>
                    <a:pt x="985" y="185"/>
                  </a:cubicBezTo>
                  <a:cubicBezTo>
                    <a:pt x="967" y="205"/>
                    <a:pt x="950" y="237"/>
                    <a:pt x="931" y="260"/>
                  </a:cubicBezTo>
                  <a:cubicBezTo>
                    <a:pt x="911" y="284"/>
                    <a:pt x="890" y="308"/>
                    <a:pt x="872" y="333"/>
                  </a:cubicBezTo>
                  <a:cubicBezTo>
                    <a:pt x="870" y="335"/>
                    <a:pt x="873" y="337"/>
                    <a:pt x="874" y="335"/>
                  </a:cubicBezTo>
                  <a:cubicBezTo>
                    <a:pt x="897" y="310"/>
                    <a:pt x="918" y="283"/>
                    <a:pt x="939" y="256"/>
                  </a:cubicBezTo>
                  <a:cubicBezTo>
                    <a:pt x="946" y="247"/>
                    <a:pt x="955" y="237"/>
                    <a:pt x="964" y="227"/>
                  </a:cubicBezTo>
                  <a:cubicBezTo>
                    <a:pt x="953" y="242"/>
                    <a:pt x="943" y="257"/>
                    <a:pt x="934" y="273"/>
                  </a:cubicBezTo>
                  <a:cubicBezTo>
                    <a:pt x="917" y="293"/>
                    <a:pt x="900" y="314"/>
                    <a:pt x="886" y="337"/>
                  </a:cubicBezTo>
                  <a:cubicBezTo>
                    <a:pt x="885" y="338"/>
                    <a:pt x="887" y="340"/>
                    <a:pt x="889" y="339"/>
                  </a:cubicBezTo>
                  <a:cubicBezTo>
                    <a:pt x="906" y="321"/>
                    <a:pt x="923" y="303"/>
                    <a:pt x="939" y="284"/>
                  </a:cubicBezTo>
                  <a:cubicBezTo>
                    <a:pt x="947" y="278"/>
                    <a:pt x="955" y="272"/>
                    <a:pt x="963" y="265"/>
                  </a:cubicBezTo>
                  <a:cubicBezTo>
                    <a:pt x="958" y="272"/>
                    <a:pt x="953" y="279"/>
                    <a:pt x="949" y="286"/>
                  </a:cubicBezTo>
                  <a:cubicBezTo>
                    <a:pt x="948" y="288"/>
                    <a:pt x="950" y="290"/>
                    <a:pt x="952" y="289"/>
                  </a:cubicBezTo>
                  <a:cubicBezTo>
                    <a:pt x="964" y="279"/>
                    <a:pt x="975" y="269"/>
                    <a:pt x="986" y="258"/>
                  </a:cubicBezTo>
                  <a:cubicBezTo>
                    <a:pt x="978" y="269"/>
                    <a:pt x="970" y="279"/>
                    <a:pt x="962" y="290"/>
                  </a:cubicBezTo>
                  <a:cubicBezTo>
                    <a:pt x="961" y="291"/>
                    <a:pt x="963" y="293"/>
                    <a:pt x="964" y="292"/>
                  </a:cubicBezTo>
                  <a:cubicBezTo>
                    <a:pt x="971" y="287"/>
                    <a:pt x="978" y="282"/>
                    <a:pt x="984" y="277"/>
                  </a:cubicBezTo>
                  <a:cubicBezTo>
                    <a:pt x="982" y="279"/>
                    <a:pt x="981" y="281"/>
                    <a:pt x="980" y="283"/>
                  </a:cubicBezTo>
                  <a:cubicBezTo>
                    <a:pt x="979" y="285"/>
                    <a:pt x="981" y="287"/>
                    <a:pt x="983" y="285"/>
                  </a:cubicBezTo>
                  <a:cubicBezTo>
                    <a:pt x="997" y="272"/>
                    <a:pt x="1009" y="257"/>
                    <a:pt x="1020" y="241"/>
                  </a:cubicBezTo>
                  <a:cubicBezTo>
                    <a:pt x="1043" y="216"/>
                    <a:pt x="1063" y="187"/>
                    <a:pt x="1082" y="159"/>
                  </a:cubicBezTo>
                  <a:cubicBezTo>
                    <a:pt x="1102" y="139"/>
                    <a:pt x="1077" y="179"/>
                    <a:pt x="1076" y="181"/>
                  </a:cubicBezTo>
                  <a:cubicBezTo>
                    <a:pt x="1065" y="197"/>
                    <a:pt x="1051" y="212"/>
                    <a:pt x="1038" y="226"/>
                  </a:cubicBezTo>
                  <a:cubicBezTo>
                    <a:pt x="1018" y="249"/>
                    <a:pt x="998" y="271"/>
                    <a:pt x="981" y="296"/>
                  </a:cubicBezTo>
                  <a:cubicBezTo>
                    <a:pt x="980" y="298"/>
                    <a:pt x="983" y="300"/>
                    <a:pt x="984" y="298"/>
                  </a:cubicBezTo>
                  <a:cubicBezTo>
                    <a:pt x="1016" y="266"/>
                    <a:pt x="1045" y="231"/>
                    <a:pt x="1075" y="196"/>
                  </a:cubicBezTo>
                  <a:cubicBezTo>
                    <a:pt x="1080" y="191"/>
                    <a:pt x="1111" y="148"/>
                    <a:pt x="1092" y="181"/>
                  </a:cubicBezTo>
                  <a:cubicBezTo>
                    <a:pt x="1091" y="183"/>
                    <a:pt x="1089" y="186"/>
                    <a:pt x="1087" y="188"/>
                  </a:cubicBezTo>
                  <a:cubicBezTo>
                    <a:pt x="1059" y="218"/>
                    <a:pt x="1036" y="251"/>
                    <a:pt x="1010" y="281"/>
                  </a:cubicBezTo>
                  <a:cubicBezTo>
                    <a:pt x="988" y="307"/>
                    <a:pt x="966" y="332"/>
                    <a:pt x="946" y="359"/>
                  </a:cubicBezTo>
                  <a:cubicBezTo>
                    <a:pt x="945" y="360"/>
                    <a:pt x="943" y="362"/>
                    <a:pt x="942" y="363"/>
                  </a:cubicBezTo>
                  <a:cubicBezTo>
                    <a:pt x="937" y="369"/>
                    <a:pt x="904" y="414"/>
                    <a:pt x="924" y="380"/>
                  </a:cubicBezTo>
                  <a:cubicBezTo>
                    <a:pt x="939" y="354"/>
                    <a:pt x="961" y="333"/>
                    <a:pt x="981" y="311"/>
                  </a:cubicBezTo>
                  <a:cubicBezTo>
                    <a:pt x="983" y="309"/>
                    <a:pt x="980" y="307"/>
                    <a:pt x="978" y="309"/>
                  </a:cubicBezTo>
                  <a:cubicBezTo>
                    <a:pt x="958" y="330"/>
                    <a:pt x="937" y="351"/>
                    <a:pt x="919" y="373"/>
                  </a:cubicBezTo>
                  <a:cubicBezTo>
                    <a:pt x="917" y="375"/>
                    <a:pt x="920" y="378"/>
                    <a:pt x="921" y="376"/>
                  </a:cubicBezTo>
                  <a:cubicBezTo>
                    <a:pt x="923" y="373"/>
                    <a:pt x="926" y="370"/>
                    <a:pt x="928" y="367"/>
                  </a:cubicBezTo>
                  <a:cubicBezTo>
                    <a:pt x="920" y="379"/>
                    <a:pt x="913" y="391"/>
                    <a:pt x="907" y="404"/>
                  </a:cubicBezTo>
                  <a:cubicBezTo>
                    <a:pt x="906" y="406"/>
                    <a:pt x="908" y="408"/>
                    <a:pt x="910" y="407"/>
                  </a:cubicBezTo>
                  <a:cubicBezTo>
                    <a:pt x="913" y="402"/>
                    <a:pt x="917" y="398"/>
                    <a:pt x="921" y="394"/>
                  </a:cubicBezTo>
                  <a:cubicBezTo>
                    <a:pt x="916" y="401"/>
                    <a:pt x="911" y="408"/>
                    <a:pt x="906" y="416"/>
                  </a:cubicBezTo>
                  <a:cubicBezTo>
                    <a:pt x="906" y="417"/>
                    <a:pt x="907" y="418"/>
                    <a:pt x="907" y="418"/>
                  </a:cubicBezTo>
                  <a:cubicBezTo>
                    <a:pt x="909" y="416"/>
                    <a:pt x="910" y="415"/>
                    <a:pt x="912" y="414"/>
                  </a:cubicBezTo>
                  <a:cubicBezTo>
                    <a:pt x="912" y="415"/>
                    <a:pt x="914" y="416"/>
                    <a:pt x="915" y="415"/>
                  </a:cubicBezTo>
                  <a:cubicBezTo>
                    <a:pt x="947" y="379"/>
                    <a:pt x="978" y="343"/>
                    <a:pt x="1010" y="307"/>
                  </a:cubicBezTo>
                  <a:cubicBezTo>
                    <a:pt x="1004" y="316"/>
                    <a:pt x="999" y="325"/>
                    <a:pt x="994" y="335"/>
                  </a:cubicBezTo>
                  <a:cubicBezTo>
                    <a:pt x="994" y="336"/>
                    <a:pt x="994" y="337"/>
                    <a:pt x="996" y="338"/>
                  </a:cubicBezTo>
                  <a:cubicBezTo>
                    <a:pt x="998" y="338"/>
                    <a:pt x="1000" y="337"/>
                    <a:pt x="1002" y="337"/>
                  </a:cubicBezTo>
                  <a:cubicBezTo>
                    <a:pt x="992" y="350"/>
                    <a:pt x="981" y="362"/>
                    <a:pt x="971" y="375"/>
                  </a:cubicBezTo>
                  <a:cubicBezTo>
                    <a:pt x="964" y="384"/>
                    <a:pt x="954" y="392"/>
                    <a:pt x="945" y="401"/>
                  </a:cubicBezTo>
                  <a:cubicBezTo>
                    <a:pt x="959" y="380"/>
                    <a:pt x="976" y="359"/>
                    <a:pt x="991" y="338"/>
                  </a:cubicBezTo>
                  <a:cubicBezTo>
                    <a:pt x="992" y="337"/>
                    <a:pt x="989" y="335"/>
                    <a:pt x="988" y="336"/>
                  </a:cubicBezTo>
                  <a:cubicBezTo>
                    <a:pt x="960" y="367"/>
                    <a:pt x="934" y="399"/>
                    <a:pt x="910" y="434"/>
                  </a:cubicBezTo>
                  <a:cubicBezTo>
                    <a:pt x="909" y="435"/>
                    <a:pt x="912" y="437"/>
                    <a:pt x="913" y="436"/>
                  </a:cubicBezTo>
                  <a:cubicBezTo>
                    <a:pt x="915" y="434"/>
                    <a:pt x="917" y="432"/>
                    <a:pt x="918" y="430"/>
                  </a:cubicBezTo>
                  <a:cubicBezTo>
                    <a:pt x="918" y="432"/>
                    <a:pt x="920" y="434"/>
                    <a:pt x="921" y="432"/>
                  </a:cubicBezTo>
                  <a:cubicBezTo>
                    <a:pt x="921" y="432"/>
                    <a:pt x="921" y="432"/>
                    <a:pt x="921" y="432"/>
                  </a:cubicBezTo>
                  <a:cubicBezTo>
                    <a:pt x="918" y="437"/>
                    <a:pt x="915" y="443"/>
                    <a:pt x="912" y="448"/>
                  </a:cubicBezTo>
                  <a:cubicBezTo>
                    <a:pt x="911" y="450"/>
                    <a:pt x="913" y="452"/>
                    <a:pt x="915" y="450"/>
                  </a:cubicBezTo>
                  <a:cubicBezTo>
                    <a:pt x="921" y="443"/>
                    <a:pt x="928" y="436"/>
                    <a:pt x="934" y="428"/>
                  </a:cubicBezTo>
                  <a:cubicBezTo>
                    <a:pt x="925" y="441"/>
                    <a:pt x="916" y="455"/>
                    <a:pt x="907" y="469"/>
                  </a:cubicBezTo>
                  <a:cubicBezTo>
                    <a:pt x="906" y="471"/>
                    <a:pt x="908" y="472"/>
                    <a:pt x="910" y="471"/>
                  </a:cubicBezTo>
                  <a:cubicBezTo>
                    <a:pt x="925" y="456"/>
                    <a:pt x="938" y="441"/>
                    <a:pt x="952" y="425"/>
                  </a:cubicBezTo>
                  <a:cubicBezTo>
                    <a:pt x="940" y="438"/>
                    <a:pt x="927" y="458"/>
                    <a:pt x="915" y="474"/>
                  </a:cubicBezTo>
                  <a:cubicBezTo>
                    <a:pt x="914" y="476"/>
                    <a:pt x="917" y="477"/>
                    <a:pt x="918" y="476"/>
                  </a:cubicBezTo>
                  <a:cubicBezTo>
                    <a:pt x="920" y="473"/>
                    <a:pt x="933" y="459"/>
                    <a:pt x="940" y="450"/>
                  </a:cubicBezTo>
                  <a:cubicBezTo>
                    <a:pt x="946" y="446"/>
                    <a:pt x="952" y="441"/>
                    <a:pt x="957" y="436"/>
                  </a:cubicBezTo>
                  <a:cubicBezTo>
                    <a:pt x="958" y="434"/>
                    <a:pt x="956" y="432"/>
                    <a:pt x="954" y="433"/>
                  </a:cubicBezTo>
                  <a:cubicBezTo>
                    <a:pt x="951" y="436"/>
                    <a:pt x="947" y="440"/>
                    <a:pt x="944" y="444"/>
                  </a:cubicBezTo>
                  <a:cubicBezTo>
                    <a:pt x="943" y="445"/>
                    <a:pt x="941" y="446"/>
                    <a:pt x="939" y="448"/>
                  </a:cubicBezTo>
                  <a:cubicBezTo>
                    <a:pt x="947" y="436"/>
                    <a:pt x="956" y="425"/>
                    <a:pt x="963" y="413"/>
                  </a:cubicBezTo>
                  <a:cubicBezTo>
                    <a:pt x="964" y="411"/>
                    <a:pt x="962" y="409"/>
                    <a:pt x="961" y="411"/>
                  </a:cubicBezTo>
                  <a:cubicBezTo>
                    <a:pt x="948" y="424"/>
                    <a:pt x="927" y="442"/>
                    <a:pt x="918" y="457"/>
                  </a:cubicBezTo>
                  <a:cubicBezTo>
                    <a:pt x="934" y="430"/>
                    <a:pt x="956" y="407"/>
                    <a:pt x="976" y="384"/>
                  </a:cubicBezTo>
                  <a:cubicBezTo>
                    <a:pt x="977" y="382"/>
                    <a:pt x="975" y="380"/>
                    <a:pt x="974" y="382"/>
                  </a:cubicBezTo>
                  <a:cubicBezTo>
                    <a:pt x="961" y="395"/>
                    <a:pt x="949" y="408"/>
                    <a:pt x="936" y="421"/>
                  </a:cubicBezTo>
                  <a:cubicBezTo>
                    <a:pt x="923" y="435"/>
                    <a:pt x="919" y="442"/>
                    <a:pt x="930" y="424"/>
                  </a:cubicBezTo>
                  <a:cubicBezTo>
                    <a:pt x="958" y="397"/>
                    <a:pt x="983" y="366"/>
                    <a:pt x="1009" y="335"/>
                  </a:cubicBezTo>
                  <a:cubicBezTo>
                    <a:pt x="1009" y="335"/>
                    <a:pt x="1010" y="335"/>
                    <a:pt x="1010" y="334"/>
                  </a:cubicBezTo>
                  <a:cubicBezTo>
                    <a:pt x="1010" y="335"/>
                    <a:pt x="1011" y="335"/>
                    <a:pt x="1011" y="334"/>
                  </a:cubicBezTo>
                  <a:cubicBezTo>
                    <a:pt x="1011" y="334"/>
                    <a:pt x="1011" y="334"/>
                    <a:pt x="1012" y="333"/>
                  </a:cubicBezTo>
                  <a:cubicBezTo>
                    <a:pt x="1029" y="324"/>
                    <a:pt x="1042" y="300"/>
                    <a:pt x="1053" y="287"/>
                  </a:cubicBezTo>
                  <a:cubicBezTo>
                    <a:pt x="1068" y="271"/>
                    <a:pt x="1082" y="253"/>
                    <a:pt x="1096" y="236"/>
                  </a:cubicBezTo>
                  <a:cubicBezTo>
                    <a:pt x="1103" y="227"/>
                    <a:pt x="1111" y="219"/>
                    <a:pt x="1119" y="211"/>
                  </a:cubicBezTo>
                  <a:cubicBezTo>
                    <a:pt x="1119" y="211"/>
                    <a:pt x="1120" y="211"/>
                    <a:pt x="1120" y="210"/>
                  </a:cubicBezTo>
                  <a:cubicBezTo>
                    <a:pt x="1097" y="257"/>
                    <a:pt x="1051" y="291"/>
                    <a:pt x="1020" y="333"/>
                  </a:cubicBezTo>
                  <a:cubicBezTo>
                    <a:pt x="1019" y="335"/>
                    <a:pt x="1022" y="337"/>
                    <a:pt x="1023" y="335"/>
                  </a:cubicBezTo>
                  <a:cubicBezTo>
                    <a:pt x="1040" y="315"/>
                    <a:pt x="1057" y="296"/>
                    <a:pt x="1075" y="277"/>
                  </a:cubicBezTo>
                  <a:cubicBezTo>
                    <a:pt x="1081" y="270"/>
                    <a:pt x="1090" y="260"/>
                    <a:pt x="1095" y="254"/>
                  </a:cubicBezTo>
                  <a:cubicBezTo>
                    <a:pt x="1087" y="265"/>
                    <a:pt x="1079" y="277"/>
                    <a:pt x="1070" y="288"/>
                  </a:cubicBezTo>
                  <a:cubicBezTo>
                    <a:pt x="1069" y="290"/>
                    <a:pt x="1072" y="291"/>
                    <a:pt x="1073" y="290"/>
                  </a:cubicBezTo>
                  <a:cubicBezTo>
                    <a:pt x="1080" y="284"/>
                    <a:pt x="1104" y="255"/>
                    <a:pt x="1087" y="285"/>
                  </a:cubicBezTo>
                  <a:cubicBezTo>
                    <a:pt x="1085" y="287"/>
                    <a:pt x="1088" y="288"/>
                    <a:pt x="1089" y="287"/>
                  </a:cubicBezTo>
                  <a:cubicBezTo>
                    <a:pt x="1092" y="284"/>
                    <a:pt x="1092" y="285"/>
                    <a:pt x="1094" y="281"/>
                  </a:cubicBezTo>
                  <a:cubicBezTo>
                    <a:pt x="1095" y="280"/>
                    <a:pt x="1093" y="279"/>
                    <a:pt x="1092" y="280"/>
                  </a:cubicBezTo>
                  <a:cubicBezTo>
                    <a:pt x="1095" y="277"/>
                    <a:pt x="1097" y="270"/>
                    <a:pt x="1099" y="265"/>
                  </a:cubicBezTo>
                  <a:cubicBezTo>
                    <a:pt x="1100" y="263"/>
                    <a:pt x="1098" y="262"/>
                    <a:pt x="1097" y="263"/>
                  </a:cubicBezTo>
                  <a:cubicBezTo>
                    <a:pt x="1092" y="267"/>
                    <a:pt x="1088" y="272"/>
                    <a:pt x="1084" y="276"/>
                  </a:cubicBezTo>
                  <a:cubicBezTo>
                    <a:pt x="1084" y="276"/>
                    <a:pt x="1084" y="276"/>
                    <a:pt x="1084" y="276"/>
                  </a:cubicBezTo>
                  <a:cubicBezTo>
                    <a:pt x="1092" y="265"/>
                    <a:pt x="1099" y="254"/>
                    <a:pt x="1106" y="243"/>
                  </a:cubicBezTo>
                  <a:cubicBezTo>
                    <a:pt x="1106" y="242"/>
                    <a:pt x="1105" y="240"/>
                    <a:pt x="1104" y="240"/>
                  </a:cubicBezTo>
                  <a:cubicBezTo>
                    <a:pt x="1113" y="229"/>
                    <a:pt x="1120" y="217"/>
                    <a:pt x="1126" y="204"/>
                  </a:cubicBezTo>
                  <a:cubicBezTo>
                    <a:pt x="1137" y="195"/>
                    <a:pt x="1127" y="208"/>
                    <a:pt x="1120" y="222"/>
                  </a:cubicBezTo>
                  <a:cubicBezTo>
                    <a:pt x="1120" y="223"/>
                    <a:pt x="1122" y="225"/>
                    <a:pt x="1123" y="224"/>
                  </a:cubicBezTo>
                  <a:cubicBezTo>
                    <a:pt x="1144" y="205"/>
                    <a:pt x="1146" y="201"/>
                    <a:pt x="1130" y="225"/>
                  </a:cubicBezTo>
                  <a:cubicBezTo>
                    <a:pt x="1129" y="224"/>
                    <a:pt x="1129" y="224"/>
                    <a:pt x="1128" y="224"/>
                  </a:cubicBezTo>
                  <a:cubicBezTo>
                    <a:pt x="1127" y="224"/>
                    <a:pt x="1126" y="226"/>
                    <a:pt x="1127" y="226"/>
                  </a:cubicBezTo>
                  <a:cubicBezTo>
                    <a:pt x="1128" y="226"/>
                    <a:pt x="1128" y="227"/>
                    <a:pt x="1128" y="227"/>
                  </a:cubicBezTo>
                  <a:cubicBezTo>
                    <a:pt x="1128" y="228"/>
                    <a:pt x="1130" y="230"/>
                    <a:pt x="1131" y="229"/>
                  </a:cubicBezTo>
                  <a:cubicBezTo>
                    <a:pt x="1131" y="229"/>
                    <a:pt x="1131" y="229"/>
                    <a:pt x="1131" y="229"/>
                  </a:cubicBezTo>
                  <a:cubicBezTo>
                    <a:pt x="1142" y="236"/>
                    <a:pt x="1161" y="254"/>
                    <a:pt x="1169" y="249"/>
                  </a:cubicBezTo>
                  <a:cubicBezTo>
                    <a:pt x="1176" y="246"/>
                    <a:pt x="1191" y="239"/>
                    <a:pt x="1185" y="228"/>
                  </a:cubicBezTo>
                  <a:close/>
                  <a:moveTo>
                    <a:pt x="740" y="642"/>
                  </a:moveTo>
                  <a:cubicBezTo>
                    <a:pt x="730" y="655"/>
                    <a:pt x="725" y="659"/>
                    <a:pt x="722" y="654"/>
                  </a:cubicBezTo>
                  <a:cubicBezTo>
                    <a:pt x="740" y="635"/>
                    <a:pt x="757" y="616"/>
                    <a:pt x="773" y="596"/>
                  </a:cubicBezTo>
                  <a:cubicBezTo>
                    <a:pt x="763" y="612"/>
                    <a:pt x="753" y="627"/>
                    <a:pt x="740" y="642"/>
                  </a:cubicBezTo>
                  <a:close/>
                  <a:moveTo>
                    <a:pt x="924" y="426"/>
                  </a:moveTo>
                  <a:cubicBezTo>
                    <a:pt x="925" y="424"/>
                    <a:pt x="924" y="422"/>
                    <a:pt x="922" y="423"/>
                  </a:cubicBezTo>
                  <a:cubicBezTo>
                    <a:pt x="911" y="432"/>
                    <a:pt x="919" y="427"/>
                    <a:pt x="923" y="420"/>
                  </a:cubicBezTo>
                  <a:cubicBezTo>
                    <a:pt x="939" y="396"/>
                    <a:pt x="959" y="374"/>
                    <a:pt x="979" y="352"/>
                  </a:cubicBezTo>
                  <a:cubicBezTo>
                    <a:pt x="963" y="369"/>
                    <a:pt x="947" y="391"/>
                    <a:pt x="933" y="413"/>
                  </a:cubicBezTo>
                  <a:cubicBezTo>
                    <a:pt x="929" y="417"/>
                    <a:pt x="927" y="421"/>
                    <a:pt x="924" y="426"/>
                  </a:cubicBezTo>
                  <a:close/>
                  <a:moveTo>
                    <a:pt x="1173" y="220"/>
                  </a:moveTo>
                  <a:cubicBezTo>
                    <a:pt x="1162" y="227"/>
                    <a:pt x="1150" y="236"/>
                    <a:pt x="1162" y="215"/>
                  </a:cubicBezTo>
                  <a:cubicBezTo>
                    <a:pt x="1163" y="214"/>
                    <a:pt x="1161" y="212"/>
                    <a:pt x="1160" y="213"/>
                  </a:cubicBezTo>
                  <a:cubicBezTo>
                    <a:pt x="1133" y="235"/>
                    <a:pt x="1153" y="214"/>
                    <a:pt x="1159" y="206"/>
                  </a:cubicBezTo>
                  <a:cubicBezTo>
                    <a:pt x="1159" y="205"/>
                    <a:pt x="1159" y="205"/>
                    <a:pt x="1159" y="205"/>
                  </a:cubicBezTo>
                  <a:cubicBezTo>
                    <a:pt x="1162" y="207"/>
                    <a:pt x="1164" y="209"/>
                    <a:pt x="1167" y="211"/>
                  </a:cubicBezTo>
                  <a:cubicBezTo>
                    <a:pt x="1171" y="214"/>
                    <a:pt x="1172" y="217"/>
                    <a:pt x="1173" y="220"/>
                  </a:cubicBezTo>
                  <a:close/>
                  <a:moveTo>
                    <a:pt x="1061" y="136"/>
                  </a:moveTo>
                  <a:cubicBezTo>
                    <a:pt x="1063" y="131"/>
                    <a:pt x="1067" y="129"/>
                    <a:pt x="1072" y="130"/>
                  </a:cubicBezTo>
                  <a:cubicBezTo>
                    <a:pt x="1065" y="137"/>
                    <a:pt x="1058" y="145"/>
                    <a:pt x="1052" y="152"/>
                  </a:cubicBezTo>
                  <a:cubicBezTo>
                    <a:pt x="1055" y="147"/>
                    <a:pt x="1058" y="142"/>
                    <a:pt x="1061" y="136"/>
                  </a:cubicBezTo>
                  <a:close/>
                  <a:moveTo>
                    <a:pt x="1064" y="143"/>
                  </a:moveTo>
                  <a:cubicBezTo>
                    <a:pt x="1054" y="159"/>
                    <a:pt x="1041" y="174"/>
                    <a:pt x="1028" y="188"/>
                  </a:cubicBezTo>
                  <a:cubicBezTo>
                    <a:pt x="1035" y="179"/>
                    <a:pt x="1041" y="170"/>
                    <a:pt x="1048" y="162"/>
                  </a:cubicBezTo>
                  <a:cubicBezTo>
                    <a:pt x="1045" y="165"/>
                    <a:pt x="1071" y="132"/>
                    <a:pt x="1064" y="143"/>
                  </a:cubicBezTo>
                  <a:close/>
                  <a:moveTo>
                    <a:pt x="924" y="120"/>
                  </a:moveTo>
                  <a:cubicBezTo>
                    <a:pt x="915" y="128"/>
                    <a:pt x="907" y="137"/>
                    <a:pt x="898" y="146"/>
                  </a:cubicBezTo>
                  <a:cubicBezTo>
                    <a:pt x="904" y="136"/>
                    <a:pt x="909" y="126"/>
                    <a:pt x="913" y="116"/>
                  </a:cubicBezTo>
                  <a:cubicBezTo>
                    <a:pt x="917" y="117"/>
                    <a:pt x="920" y="119"/>
                    <a:pt x="924" y="120"/>
                  </a:cubicBezTo>
                  <a:close/>
                  <a:moveTo>
                    <a:pt x="889" y="172"/>
                  </a:moveTo>
                  <a:cubicBezTo>
                    <a:pt x="807" y="277"/>
                    <a:pt x="731" y="388"/>
                    <a:pt x="656" y="498"/>
                  </a:cubicBezTo>
                  <a:cubicBezTo>
                    <a:pt x="616" y="557"/>
                    <a:pt x="579" y="620"/>
                    <a:pt x="535" y="677"/>
                  </a:cubicBezTo>
                  <a:cubicBezTo>
                    <a:pt x="529" y="685"/>
                    <a:pt x="522" y="694"/>
                    <a:pt x="515" y="702"/>
                  </a:cubicBezTo>
                  <a:cubicBezTo>
                    <a:pt x="576" y="606"/>
                    <a:pt x="645" y="515"/>
                    <a:pt x="709" y="421"/>
                  </a:cubicBezTo>
                  <a:cubicBezTo>
                    <a:pt x="745" y="367"/>
                    <a:pt x="780" y="313"/>
                    <a:pt x="816" y="259"/>
                  </a:cubicBezTo>
                  <a:cubicBezTo>
                    <a:pt x="820" y="253"/>
                    <a:pt x="824" y="248"/>
                    <a:pt x="827" y="242"/>
                  </a:cubicBezTo>
                  <a:cubicBezTo>
                    <a:pt x="849" y="215"/>
                    <a:pt x="871" y="189"/>
                    <a:pt x="889" y="160"/>
                  </a:cubicBezTo>
                  <a:cubicBezTo>
                    <a:pt x="898" y="151"/>
                    <a:pt x="907" y="142"/>
                    <a:pt x="916" y="133"/>
                  </a:cubicBezTo>
                  <a:cubicBezTo>
                    <a:pt x="927" y="121"/>
                    <a:pt x="867" y="200"/>
                    <a:pt x="889" y="172"/>
                  </a:cubicBezTo>
                  <a:close/>
                  <a:moveTo>
                    <a:pt x="441" y="774"/>
                  </a:moveTo>
                  <a:cubicBezTo>
                    <a:pt x="450" y="755"/>
                    <a:pt x="462" y="737"/>
                    <a:pt x="473" y="720"/>
                  </a:cubicBezTo>
                  <a:cubicBezTo>
                    <a:pt x="509" y="665"/>
                    <a:pt x="552" y="616"/>
                    <a:pt x="590" y="562"/>
                  </a:cubicBezTo>
                  <a:cubicBezTo>
                    <a:pt x="591" y="561"/>
                    <a:pt x="592" y="560"/>
                    <a:pt x="593" y="558"/>
                  </a:cubicBezTo>
                  <a:cubicBezTo>
                    <a:pt x="582" y="576"/>
                    <a:pt x="571" y="593"/>
                    <a:pt x="560" y="610"/>
                  </a:cubicBezTo>
                  <a:cubicBezTo>
                    <a:pt x="546" y="631"/>
                    <a:pt x="533" y="652"/>
                    <a:pt x="520" y="673"/>
                  </a:cubicBezTo>
                  <a:cubicBezTo>
                    <a:pt x="503" y="699"/>
                    <a:pt x="485" y="724"/>
                    <a:pt x="467" y="749"/>
                  </a:cubicBezTo>
                  <a:cubicBezTo>
                    <a:pt x="473" y="740"/>
                    <a:pt x="420" y="818"/>
                    <a:pt x="441" y="774"/>
                  </a:cubicBezTo>
                  <a:close/>
                  <a:moveTo>
                    <a:pt x="886" y="140"/>
                  </a:moveTo>
                  <a:cubicBezTo>
                    <a:pt x="885" y="140"/>
                    <a:pt x="885" y="141"/>
                    <a:pt x="885" y="141"/>
                  </a:cubicBezTo>
                  <a:cubicBezTo>
                    <a:pt x="877" y="150"/>
                    <a:pt x="869" y="159"/>
                    <a:pt x="862" y="169"/>
                  </a:cubicBezTo>
                  <a:cubicBezTo>
                    <a:pt x="864" y="166"/>
                    <a:pt x="865" y="162"/>
                    <a:pt x="867" y="159"/>
                  </a:cubicBezTo>
                  <a:cubicBezTo>
                    <a:pt x="874" y="148"/>
                    <a:pt x="908" y="100"/>
                    <a:pt x="886" y="140"/>
                  </a:cubicBezTo>
                  <a:close/>
                  <a:moveTo>
                    <a:pt x="898" y="140"/>
                  </a:moveTo>
                  <a:cubicBezTo>
                    <a:pt x="896" y="144"/>
                    <a:pt x="893" y="149"/>
                    <a:pt x="891" y="153"/>
                  </a:cubicBezTo>
                  <a:cubicBezTo>
                    <a:pt x="859" y="188"/>
                    <a:pt x="830" y="227"/>
                    <a:pt x="804" y="266"/>
                  </a:cubicBezTo>
                  <a:cubicBezTo>
                    <a:pt x="785" y="289"/>
                    <a:pt x="768" y="312"/>
                    <a:pt x="750" y="335"/>
                  </a:cubicBezTo>
                  <a:cubicBezTo>
                    <a:pt x="760" y="321"/>
                    <a:pt x="770" y="307"/>
                    <a:pt x="780" y="293"/>
                  </a:cubicBezTo>
                  <a:cubicBezTo>
                    <a:pt x="816" y="243"/>
                    <a:pt x="857" y="195"/>
                    <a:pt x="888" y="142"/>
                  </a:cubicBezTo>
                  <a:cubicBezTo>
                    <a:pt x="897" y="131"/>
                    <a:pt x="909" y="118"/>
                    <a:pt x="898" y="140"/>
                  </a:cubicBezTo>
                  <a:close/>
                  <a:moveTo>
                    <a:pt x="875" y="158"/>
                  </a:moveTo>
                  <a:cubicBezTo>
                    <a:pt x="845" y="206"/>
                    <a:pt x="808" y="249"/>
                    <a:pt x="775" y="295"/>
                  </a:cubicBezTo>
                  <a:cubicBezTo>
                    <a:pt x="796" y="264"/>
                    <a:pt x="817" y="234"/>
                    <a:pt x="838" y="205"/>
                  </a:cubicBezTo>
                  <a:cubicBezTo>
                    <a:pt x="850" y="189"/>
                    <a:pt x="862" y="173"/>
                    <a:pt x="875" y="158"/>
                  </a:cubicBezTo>
                  <a:close/>
                  <a:moveTo>
                    <a:pt x="813" y="230"/>
                  </a:moveTo>
                  <a:cubicBezTo>
                    <a:pt x="804" y="243"/>
                    <a:pt x="794" y="257"/>
                    <a:pt x="785" y="270"/>
                  </a:cubicBezTo>
                  <a:cubicBezTo>
                    <a:pt x="742" y="327"/>
                    <a:pt x="699" y="384"/>
                    <a:pt x="658" y="442"/>
                  </a:cubicBezTo>
                  <a:cubicBezTo>
                    <a:pt x="629" y="482"/>
                    <a:pt x="601" y="522"/>
                    <a:pt x="572" y="561"/>
                  </a:cubicBezTo>
                  <a:cubicBezTo>
                    <a:pt x="586" y="538"/>
                    <a:pt x="601" y="514"/>
                    <a:pt x="616" y="491"/>
                  </a:cubicBezTo>
                  <a:cubicBezTo>
                    <a:pt x="625" y="477"/>
                    <a:pt x="635" y="463"/>
                    <a:pt x="644" y="448"/>
                  </a:cubicBezTo>
                  <a:cubicBezTo>
                    <a:pt x="709" y="364"/>
                    <a:pt x="774" y="280"/>
                    <a:pt x="836" y="195"/>
                  </a:cubicBezTo>
                  <a:cubicBezTo>
                    <a:pt x="829" y="207"/>
                    <a:pt x="821" y="219"/>
                    <a:pt x="813" y="230"/>
                  </a:cubicBezTo>
                  <a:close/>
                  <a:moveTo>
                    <a:pt x="649" y="460"/>
                  </a:moveTo>
                  <a:cubicBezTo>
                    <a:pt x="678" y="419"/>
                    <a:pt x="708" y="379"/>
                    <a:pt x="737" y="339"/>
                  </a:cubicBezTo>
                  <a:cubicBezTo>
                    <a:pt x="711" y="379"/>
                    <a:pt x="685" y="418"/>
                    <a:pt x="658" y="457"/>
                  </a:cubicBezTo>
                  <a:cubicBezTo>
                    <a:pt x="613" y="523"/>
                    <a:pt x="568" y="589"/>
                    <a:pt x="519" y="652"/>
                  </a:cubicBezTo>
                  <a:cubicBezTo>
                    <a:pt x="514" y="659"/>
                    <a:pt x="509" y="666"/>
                    <a:pt x="503" y="673"/>
                  </a:cubicBezTo>
                  <a:cubicBezTo>
                    <a:pt x="519" y="647"/>
                    <a:pt x="535" y="622"/>
                    <a:pt x="551" y="596"/>
                  </a:cubicBezTo>
                  <a:cubicBezTo>
                    <a:pt x="584" y="551"/>
                    <a:pt x="617" y="505"/>
                    <a:pt x="649" y="460"/>
                  </a:cubicBezTo>
                  <a:close/>
                  <a:moveTo>
                    <a:pt x="565" y="610"/>
                  </a:moveTo>
                  <a:cubicBezTo>
                    <a:pt x="610" y="542"/>
                    <a:pt x="656" y="474"/>
                    <a:pt x="705" y="408"/>
                  </a:cubicBezTo>
                  <a:cubicBezTo>
                    <a:pt x="728" y="376"/>
                    <a:pt x="750" y="345"/>
                    <a:pt x="773" y="313"/>
                  </a:cubicBezTo>
                  <a:cubicBezTo>
                    <a:pt x="747" y="354"/>
                    <a:pt x="722" y="396"/>
                    <a:pt x="696" y="435"/>
                  </a:cubicBezTo>
                  <a:cubicBezTo>
                    <a:pt x="631" y="531"/>
                    <a:pt x="560" y="624"/>
                    <a:pt x="499" y="722"/>
                  </a:cubicBezTo>
                  <a:cubicBezTo>
                    <a:pt x="490" y="733"/>
                    <a:pt x="481" y="744"/>
                    <a:pt x="472" y="756"/>
                  </a:cubicBezTo>
                  <a:cubicBezTo>
                    <a:pt x="487" y="730"/>
                    <a:pt x="503" y="705"/>
                    <a:pt x="519" y="680"/>
                  </a:cubicBezTo>
                  <a:cubicBezTo>
                    <a:pt x="535" y="657"/>
                    <a:pt x="550" y="634"/>
                    <a:pt x="565" y="610"/>
                  </a:cubicBezTo>
                  <a:close/>
                  <a:moveTo>
                    <a:pt x="909" y="114"/>
                  </a:moveTo>
                  <a:cubicBezTo>
                    <a:pt x="904" y="120"/>
                    <a:pt x="899" y="126"/>
                    <a:pt x="894" y="131"/>
                  </a:cubicBezTo>
                  <a:cubicBezTo>
                    <a:pt x="897" y="125"/>
                    <a:pt x="901" y="119"/>
                    <a:pt x="904" y="113"/>
                  </a:cubicBezTo>
                  <a:cubicBezTo>
                    <a:pt x="904" y="112"/>
                    <a:pt x="902" y="110"/>
                    <a:pt x="901" y="111"/>
                  </a:cubicBezTo>
                  <a:cubicBezTo>
                    <a:pt x="894" y="118"/>
                    <a:pt x="887" y="125"/>
                    <a:pt x="881" y="133"/>
                  </a:cubicBezTo>
                  <a:cubicBezTo>
                    <a:pt x="886" y="125"/>
                    <a:pt x="892" y="116"/>
                    <a:pt x="898" y="108"/>
                  </a:cubicBezTo>
                  <a:cubicBezTo>
                    <a:pt x="902" y="110"/>
                    <a:pt x="905" y="112"/>
                    <a:pt x="909" y="114"/>
                  </a:cubicBezTo>
                  <a:close/>
                  <a:moveTo>
                    <a:pt x="874" y="92"/>
                  </a:moveTo>
                  <a:cubicBezTo>
                    <a:pt x="875" y="92"/>
                    <a:pt x="875" y="92"/>
                    <a:pt x="875" y="91"/>
                  </a:cubicBezTo>
                  <a:cubicBezTo>
                    <a:pt x="881" y="95"/>
                    <a:pt x="888" y="100"/>
                    <a:pt x="895" y="106"/>
                  </a:cubicBezTo>
                  <a:cubicBezTo>
                    <a:pt x="854" y="139"/>
                    <a:pt x="826" y="183"/>
                    <a:pt x="797" y="226"/>
                  </a:cubicBezTo>
                  <a:cubicBezTo>
                    <a:pt x="817" y="200"/>
                    <a:pt x="837" y="173"/>
                    <a:pt x="858" y="147"/>
                  </a:cubicBezTo>
                  <a:cubicBezTo>
                    <a:pt x="867" y="136"/>
                    <a:pt x="877" y="126"/>
                    <a:pt x="888" y="116"/>
                  </a:cubicBezTo>
                  <a:cubicBezTo>
                    <a:pt x="879" y="124"/>
                    <a:pt x="871" y="141"/>
                    <a:pt x="864" y="150"/>
                  </a:cubicBezTo>
                  <a:cubicBezTo>
                    <a:pt x="842" y="181"/>
                    <a:pt x="819" y="210"/>
                    <a:pt x="797" y="240"/>
                  </a:cubicBezTo>
                  <a:cubicBezTo>
                    <a:pt x="759" y="289"/>
                    <a:pt x="722" y="338"/>
                    <a:pt x="685" y="388"/>
                  </a:cubicBezTo>
                  <a:cubicBezTo>
                    <a:pt x="698" y="368"/>
                    <a:pt x="711" y="348"/>
                    <a:pt x="725" y="328"/>
                  </a:cubicBezTo>
                  <a:cubicBezTo>
                    <a:pt x="704" y="357"/>
                    <a:pt x="684" y="385"/>
                    <a:pt x="664" y="414"/>
                  </a:cubicBezTo>
                  <a:cubicBezTo>
                    <a:pt x="660" y="419"/>
                    <a:pt x="657" y="424"/>
                    <a:pt x="654" y="429"/>
                  </a:cubicBezTo>
                  <a:cubicBezTo>
                    <a:pt x="615" y="481"/>
                    <a:pt x="575" y="533"/>
                    <a:pt x="536" y="585"/>
                  </a:cubicBezTo>
                  <a:cubicBezTo>
                    <a:pt x="570" y="534"/>
                    <a:pt x="603" y="483"/>
                    <a:pt x="639" y="433"/>
                  </a:cubicBezTo>
                  <a:cubicBezTo>
                    <a:pt x="718" y="321"/>
                    <a:pt x="811" y="216"/>
                    <a:pt x="883" y="99"/>
                  </a:cubicBezTo>
                  <a:cubicBezTo>
                    <a:pt x="884" y="97"/>
                    <a:pt x="881" y="95"/>
                    <a:pt x="880" y="97"/>
                  </a:cubicBezTo>
                  <a:cubicBezTo>
                    <a:pt x="869" y="108"/>
                    <a:pt x="859" y="119"/>
                    <a:pt x="849" y="131"/>
                  </a:cubicBezTo>
                  <a:cubicBezTo>
                    <a:pt x="858" y="119"/>
                    <a:pt x="866" y="106"/>
                    <a:pt x="874" y="92"/>
                  </a:cubicBezTo>
                  <a:close/>
                  <a:moveTo>
                    <a:pt x="624" y="411"/>
                  </a:moveTo>
                  <a:cubicBezTo>
                    <a:pt x="612" y="426"/>
                    <a:pt x="601" y="441"/>
                    <a:pt x="590" y="457"/>
                  </a:cubicBezTo>
                  <a:cubicBezTo>
                    <a:pt x="602" y="439"/>
                    <a:pt x="614" y="421"/>
                    <a:pt x="627" y="403"/>
                  </a:cubicBezTo>
                  <a:cubicBezTo>
                    <a:pt x="671" y="340"/>
                    <a:pt x="716" y="276"/>
                    <a:pt x="767" y="217"/>
                  </a:cubicBezTo>
                  <a:cubicBezTo>
                    <a:pt x="768" y="216"/>
                    <a:pt x="770" y="214"/>
                    <a:pt x="771" y="212"/>
                  </a:cubicBezTo>
                  <a:cubicBezTo>
                    <a:pt x="721" y="278"/>
                    <a:pt x="673" y="344"/>
                    <a:pt x="624" y="411"/>
                  </a:cubicBezTo>
                  <a:close/>
                  <a:moveTo>
                    <a:pt x="791" y="190"/>
                  </a:moveTo>
                  <a:cubicBezTo>
                    <a:pt x="800" y="180"/>
                    <a:pt x="809" y="169"/>
                    <a:pt x="817" y="159"/>
                  </a:cubicBezTo>
                  <a:cubicBezTo>
                    <a:pt x="834" y="141"/>
                    <a:pt x="852" y="124"/>
                    <a:pt x="863" y="104"/>
                  </a:cubicBezTo>
                  <a:cubicBezTo>
                    <a:pt x="831" y="159"/>
                    <a:pt x="785" y="205"/>
                    <a:pt x="746" y="254"/>
                  </a:cubicBezTo>
                  <a:cubicBezTo>
                    <a:pt x="725" y="280"/>
                    <a:pt x="705" y="306"/>
                    <a:pt x="685" y="332"/>
                  </a:cubicBezTo>
                  <a:cubicBezTo>
                    <a:pt x="700" y="311"/>
                    <a:pt x="715" y="289"/>
                    <a:pt x="731" y="267"/>
                  </a:cubicBezTo>
                  <a:cubicBezTo>
                    <a:pt x="750" y="241"/>
                    <a:pt x="770" y="215"/>
                    <a:pt x="791" y="190"/>
                  </a:cubicBezTo>
                  <a:close/>
                  <a:moveTo>
                    <a:pt x="624" y="419"/>
                  </a:moveTo>
                  <a:cubicBezTo>
                    <a:pt x="671" y="356"/>
                    <a:pt x="718" y="292"/>
                    <a:pt x="768" y="232"/>
                  </a:cubicBezTo>
                  <a:cubicBezTo>
                    <a:pt x="776" y="222"/>
                    <a:pt x="783" y="213"/>
                    <a:pt x="791" y="204"/>
                  </a:cubicBezTo>
                  <a:cubicBezTo>
                    <a:pt x="743" y="269"/>
                    <a:pt x="699" y="338"/>
                    <a:pt x="651" y="403"/>
                  </a:cubicBezTo>
                  <a:cubicBezTo>
                    <a:pt x="607" y="464"/>
                    <a:pt x="564" y="525"/>
                    <a:pt x="520" y="587"/>
                  </a:cubicBezTo>
                  <a:cubicBezTo>
                    <a:pt x="481" y="642"/>
                    <a:pt x="430" y="697"/>
                    <a:pt x="399" y="757"/>
                  </a:cubicBezTo>
                  <a:cubicBezTo>
                    <a:pt x="416" y="724"/>
                    <a:pt x="434" y="692"/>
                    <a:pt x="454" y="660"/>
                  </a:cubicBezTo>
                  <a:cubicBezTo>
                    <a:pt x="478" y="625"/>
                    <a:pt x="501" y="590"/>
                    <a:pt x="524" y="555"/>
                  </a:cubicBezTo>
                  <a:cubicBezTo>
                    <a:pt x="557" y="509"/>
                    <a:pt x="590" y="463"/>
                    <a:pt x="624" y="419"/>
                  </a:cubicBezTo>
                  <a:close/>
                  <a:moveTo>
                    <a:pt x="838" y="150"/>
                  </a:moveTo>
                  <a:cubicBezTo>
                    <a:pt x="847" y="138"/>
                    <a:pt x="864" y="123"/>
                    <a:pt x="870" y="112"/>
                  </a:cubicBezTo>
                  <a:cubicBezTo>
                    <a:pt x="855" y="137"/>
                    <a:pt x="837" y="161"/>
                    <a:pt x="820" y="184"/>
                  </a:cubicBezTo>
                  <a:cubicBezTo>
                    <a:pt x="776" y="242"/>
                    <a:pt x="732" y="300"/>
                    <a:pt x="689" y="358"/>
                  </a:cubicBezTo>
                  <a:cubicBezTo>
                    <a:pt x="709" y="330"/>
                    <a:pt x="728" y="302"/>
                    <a:pt x="748" y="274"/>
                  </a:cubicBezTo>
                  <a:cubicBezTo>
                    <a:pt x="777" y="232"/>
                    <a:pt x="806" y="190"/>
                    <a:pt x="838" y="150"/>
                  </a:cubicBezTo>
                  <a:close/>
                  <a:moveTo>
                    <a:pt x="872" y="90"/>
                  </a:moveTo>
                  <a:cubicBezTo>
                    <a:pt x="872" y="90"/>
                    <a:pt x="872" y="90"/>
                    <a:pt x="872" y="90"/>
                  </a:cubicBezTo>
                  <a:cubicBezTo>
                    <a:pt x="862" y="101"/>
                    <a:pt x="853" y="112"/>
                    <a:pt x="843" y="123"/>
                  </a:cubicBezTo>
                  <a:cubicBezTo>
                    <a:pt x="851" y="111"/>
                    <a:pt x="858" y="99"/>
                    <a:pt x="864" y="86"/>
                  </a:cubicBezTo>
                  <a:cubicBezTo>
                    <a:pt x="867" y="87"/>
                    <a:pt x="870" y="89"/>
                    <a:pt x="872" y="90"/>
                  </a:cubicBezTo>
                  <a:close/>
                  <a:moveTo>
                    <a:pt x="830" y="87"/>
                  </a:moveTo>
                  <a:cubicBezTo>
                    <a:pt x="830" y="87"/>
                    <a:pt x="831" y="87"/>
                    <a:pt x="832" y="86"/>
                  </a:cubicBezTo>
                  <a:cubicBezTo>
                    <a:pt x="832" y="87"/>
                    <a:pt x="833" y="88"/>
                    <a:pt x="833" y="88"/>
                  </a:cubicBezTo>
                  <a:cubicBezTo>
                    <a:pt x="833" y="89"/>
                    <a:pt x="834" y="88"/>
                    <a:pt x="834" y="88"/>
                  </a:cubicBezTo>
                  <a:cubicBezTo>
                    <a:pt x="834" y="87"/>
                    <a:pt x="833" y="87"/>
                    <a:pt x="833" y="86"/>
                  </a:cubicBezTo>
                  <a:cubicBezTo>
                    <a:pt x="842" y="83"/>
                    <a:pt x="850" y="83"/>
                    <a:pt x="858" y="85"/>
                  </a:cubicBezTo>
                  <a:cubicBezTo>
                    <a:pt x="764" y="179"/>
                    <a:pt x="695" y="296"/>
                    <a:pt x="617" y="404"/>
                  </a:cubicBezTo>
                  <a:cubicBezTo>
                    <a:pt x="581" y="455"/>
                    <a:pt x="543" y="505"/>
                    <a:pt x="506" y="555"/>
                  </a:cubicBezTo>
                  <a:cubicBezTo>
                    <a:pt x="526" y="526"/>
                    <a:pt x="546" y="497"/>
                    <a:pt x="566" y="468"/>
                  </a:cubicBezTo>
                  <a:cubicBezTo>
                    <a:pt x="611" y="402"/>
                    <a:pt x="656" y="336"/>
                    <a:pt x="704" y="271"/>
                  </a:cubicBezTo>
                  <a:cubicBezTo>
                    <a:pt x="728" y="238"/>
                    <a:pt x="753" y="205"/>
                    <a:pt x="777" y="171"/>
                  </a:cubicBezTo>
                  <a:cubicBezTo>
                    <a:pt x="796" y="146"/>
                    <a:pt x="815" y="106"/>
                    <a:pt x="841" y="88"/>
                  </a:cubicBezTo>
                  <a:cubicBezTo>
                    <a:pt x="843" y="87"/>
                    <a:pt x="842" y="84"/>
                    <a:pt x="840" y="85"/>
                  </a:cubicBezTo>
                  <a:cubicBezTo>
                    <a:pt x="831" y="91"/>
                    <a:pt x="823" y="99"/>
                    <a:pt x="816" y="107"/>
                  </a:cubicBezTo>
                  <a:cubicBezTo>
                    <a:pt x="820" y="100"/>
                    <a:pt x="824" y="93"/>
                    <a:pt x="827" y="86"/>
                  </a:cubicBezTo>
                  <a:cubicBezTo>
                    <a:pt x="827" y="87"/>
                    <a:pt x="828" y="88"/>
                    <a:pt x="830" y="87"/>
                  </a:cubicBezTo>
                  <a:close/>
                  <a:moveTo>
                    <a:pt x="695" y="261"/>
                  </a:moveTo>
                  <a:cubicBezTo>
                    <a:pt x="695" y="261"/>
                    <a:pt x="694" y="261"/>
                    <a:pt x="694" y="262"/>
                  </a:cubicBezTo>
                  <a:cubicBezTo>
                    <a:pt x="736" y="206"/>
                    <a:pt x="778" y="151"/>
                    <a:pt x="819" y="95"/>
                  </a:cubicBezTo>
                  <a:cubicBezTo>
                    <a:pt x="815" y="101"/>
                    <a:pt x="805" y="119"/>
                    <a:pt x="794" y="136"/>
                  </a:cubicBezTo>
                  <a:cubicBezTo>
                    <a:pt x="790" y="143"/>
                    <a:pt x="785" y="150"/>
                    <a:pt x="780" y="157"/>
                  </a:cubicBezTo>
                  <a:cubicBezTo>
                    <a:pt x="780" y="158"/>
                    <a:pt x="779" y="159"/>
                    <a:pt x="779" y="160"/>
                  </a:cubicBezTo>
                  <a:cubicBezTo>
                    <a:pt x="753" y="195"/>
                    <a:pt x="723" y="228"/>
                    <a:pt x="695" y="261"/>
                  </a:cubicBezTo>
                  <a:close/>
                  <a:moveTo>
                    <a:pt x="718" y="105"/>
                  </a:moveTo>
                  <a:cubicBezTo>
                    <a:pt x="719" y="106"/>
                    <a:pt x="720" y="106"/>
                    <a:pt x="720" y="104"/>
                  </a:cubicBezTo>
                  <a:cubicBezTo>
                    <a:pt x="725" y="90"/>
                    <a:pt x="733" y="89"/>
                    <a:pt x="742" y="89"/>
                  </a:cubicBezTo>
                  <a:cubicBezTo>
                    <a:pt x="727" y="103"/>
                    <a:pt x="711" y="119"/>
                    <a:pt x="697" y="135"/>
                  </a:cubicBezTo>
                  <a:cubicBezTo>
                    <a:pt x="703" y="125"/>
                    <a:pt x="709" y="115"/>
                    <a:pt x="715" y="105"/>
                  </a:cubicBezTo>
                  <a:cubicBezTo>
                    <a:pt x="716" y="106"/>
                    <a:pt x="717" y="106"/>
                    <a:pt x="718" y="105"/>
                  </a:cubicBezTo>
                  <a:close/>
                  <a:moveTo>
                    <a:pt x="345" y="611"/>
                  </a:moveTo>
                  <a:cubicBezTo>
                    <a:pt x="347" y="608"/>
                    <a:pt x="349" y="604"/>
                    <a:pt x="351" y="601"/>
                  </a:cubicBezTo>
                  <a:cubicBezTo>
                    <a:pt x="373" y="570"/>
                    <a:pt x="394" y="539"/>
                    <a:pt x="416" y="508"/>
                  </a:cubicBezTo>
                  <a:cubicBezTo>
                    <a:pt x="433" y="484"/>
                    <a:pt x="451" y="460"/>
                    <a:pt x="469" y="437"/>
                  </a:cubicBezTo>
                  <a:cubicBezTo>
                    <a:pt x="477" y="425"/>
                    <a:pt x="487" y="413"/>
                    <a:pt x="496" y="401"/>
                  </a:cubicBezTo>
                  <a:cubicBezTo>
                    <a:pt x="419" y="512"/>
                    <a:pt x="340" y="620"/>
                    <a:pt x="272" y="737"/>
                  </a:cubicBezTo>
                  <a:cubicBezTo>
                    <a:pt x="264" y="748"/>
                    <a:pt x="255" y="758"/>
                    <a:pt x="247" y="769"/>
                  </a:cubicBezTo>
                  <a:cubicBezTo>
                    <a:pt x="285" y="720"/>
                    <a:pt x="313" y="664"/>
                    <a:pt x="345" y="611"/>
                  </a:cubicBezTo>
                  <a:close/>
                  <a:moveTo>
                    <a:pt x="324" y="632"/>
                  </a:moveTo>
                  <a:cubicBezTo>
                    <a:pt x="329" y="625"/>
                    <a:pt x="333" y="618"/>
                    <a:pt x="338" y="611"/>
                  </a:cubicBezTo>
                  <a:cubicBezTo>
                    <a:pt x="371" y="558"/>
                    <a:pt x="409" y="508"/>
                    <a:pt x="446" y="458"/>
                  </a:cubicBezTo>
                  <a:cubicBezTo>
                    <a:pt x="433" y="476"/>
                    <a:pt x="420" y="495"/>
                    <a:pt x="407" y="514"/>
                  </a:cubicBezTo>
                  <a:cubicBezTo>
                    <a:pt x="389" y="540"/>
                    <a:pt x="370" y="566"/>
                    <a:pt x="352" y="593"/>
                  </a:cubicBezTo>
                  <a:cubicBezTo>
                    <a:pt x="343" y="606"/>
                    <a:pt x="334" y="619"/>
                    <a:pt x="324" y="632"/>
                  </a:cubicBezTo>
                  <a:close/>
                  <a:moveTo>
                    <a:pt x="675" y="146"/>
                  </a:moveTo>
                  <a:cubicBezTo>
                    <a:pt x="688" y="133"/>
                    <a:pt x="703" y="119"/>
                    <a:pt x="708" y="112"/>
                  </a:cubicBezTo>
                  <a:cubicBezTo>
                    <a:pt x="700" y="125"/>
                    <a:pt x="691" y="138"/>
                    <a:pt x="682" y="151"/>
                  </a:cubicBezTo>
                  <a:cubicBezTo>
                    <a:pt x="636" y="203"/>
                    <a:pt x="595" y="258"/>
                    <a:pt x="555" y="315"/>
                  </a:cubicBezTo>
                  <a:cubicBezTo>
                    <a:pt x="525" y="355"/>
                    <a:pt x="495" y="395"/>
                    <a:pt x="466" y="435"/>
                  </a:cubicBezTo>
                  <a:cubicBezTo>
                    <a:pt x="464" y="437"/>
                    <a:pt x="463" y="439"/>
                    <a:pt x="461" y="441"/>
                  </a:cubicBezTo>
                  <a:cubicBezTo>
                    <a:pt x="466" y="434"/>
                    <a:pt x="471" y="427"/>
                    <a:pt x="476" y="420"/>
                  </a:cubicBezTo>
                  <a:cubicBezTo>
                    <a:pt x="504" y="380"/>
                    <a:pt x="531" y="341"/>
                    <a:pt x="559" y="302"/>
                  </a:cubicBezTo>
                  <a:cubicBezTo>
                    <a:pt x="569" y="288"/>
                    <a:pt x="579" y="273"/>
                    <a:pt x="589" y="259"/>
                  </a:cubicBezTo>
                  <a:cubicBezTo>
                    <a:pt x="617" y="220"/>
                    <a:pt x="648" y="184"/>
                    <a:pt x="675" y="146"/>
                  </a:cubicBezTo>
                  <a:close/>
                  <a:moveTo>
                    <a:pt x="613" y="223"/>
                  </a:moveTo>
                  <a:cubicBezTo>
                    <a:pt x="626" y="204"/>
                    <a:pt x="640" y="186"/>
                    <a:pt x="654" y="167"/>
                  </a:cubicBezTo>
                  <a:cubicBezTo>
                    <a:pt x="658" y="163"/>
                    <a:pt x="662" y="158"/>
                    <a:pt x="668" y="153"/>
                  </a:cubicBezTo>
                  <a:cubicBezTo>
                    <a:pt x="651" y="177"/>
                    <a:pt x="632" y="200"/>
                    <a:pt x="613" y="223"/>
                  </a:cubicBezTo>
                  <a:close/>
                  <a:moveTo>
                    <a:pt x="657" y="186"/>
                  </a:moveTo>
                  <a:cubicBezTo>
                    <a:pt x="641" y="206"/>
                    <a:pt x="626" y="225"/>
                    <a:pt x="610" y="245"/>
                  </a:cubicBezTo>
                  <a:cubicBezTo>
                    <a:pt x="625" y="225"/>
                    <a:pt x="641" y="205"/>
                    <a:pt x="657" y="186"/>
                  </a:cubicBezTo>
                  <a:close/>
                  <a:moveTo>
                    <a:pt x="283" y="725"/>
                  </a:moveTo>
                  <a:cubicBezTo>
                    <a:pt x="284" y="723"/>
                    <a:pt x="285" y="721"/>
                    <a:pt x="286" y="720"/>
                  </a:cubicBezTo>
                  <a:cubicBezTo>
                    <a:pt x="276" y="737"/>
                    <a:pt x="266" y="754"/>
                    <a:pt x="256" y="772"/>
                  </a:cubicBezTo>
                  <a:cubicBezTo>
                    <a:pt x="257" y="769"/>
                    <a:pt x="259" y="767"/>
                    <a:pt x="261" y="763"/>
                  </a:cubicBezTo>
                  <a:cubicBezTo>
                    <a:pt x="268" y="750"/>
                    <a:pt x="275" y="737"/>
                    <a:pt x="283" y="725"/>
                  </a:cubicBezTo>
                  <a:close/>
                  <a:moveTo>
                    <a:pt x="259" y="769"/>
                  </a:moveTo>
                  <a:cubicBezTo>
                    <a:pt x="268" y="755"/>
                    <a:pt x="276" y="741"/>
                    <a:pt x="286" y="726"/>
                  </a:cubicBezTo>
                  <a:cubicBezTo>
                    <a:pt x="301" y="702"/>
                    <a:pt x="318" y="678"/>
                    <a:pt x="335" y="655"/>
                  </a:cubicBezTo>
                  <a:cubicBezTo>
                    <a:pt x="337" y="653"/>
                    <a:pt x="338" y="651"/>
                    <a:pt x="339" y="650"/>
                  </a:cubicBezTo>
                  <a:cubicBezTo>
                    <a:pt x="344" y="643"/>
                    <a:pt x="349" y="636"/>
                    <a:pt x="354" y="629"/>
                  </a:cubicBezTo>
                  <a:cubicBezTo>
                    <a:pt x="400" y="568"/>
                    <a:pt x="446" y="506"/>
                    <a:pt x="492" y="444"/>
                  </a:cubicBezTo>
                  <a:cubicBezTo>
                    <a:pt x="530" y="394"/>
                    <a:pt x="566" y="343"/>
                    <a:pt x="603" y="291"/>
                  </a:cubicBezTo>
                  <a:cubicBezTo>
                    <a:pt x="608" y="285"/>
                    <a:pt x="613" y="278"/>
                    <a:pt x="619" y="271"/>
                  </a:cubicBezTo>
                  <a:cubicBezTo>
                    <a:pt x="573" y="337"/>
                    <a:pt x="528" y="403"/>
                    <a:pt x="482" y="468"/>
                  </a:cubicBezTo>
                  <a:cubicBezTo>
                    <a:pt x="443" y="524"/>
                    <a:pt x="406" y="581"/>
                    <a:pt x="367" y="636"/>
                  </a:cubicBezTo>
                  <a:cubicBezTo>
                    <a:pt x="345" y="668"/>
                    <a:pt x="321" y="700"/>
                    <a:pt x="296" y="730"/>
                  </a:cubicBezTo>
                  <a:cubicBezTo>
                    <a:pt x="291" y="737"/>
                    <a:pt x="255" y="784"/>
                    <a:pt x="254" y="777"/>
                  </a:cubicBezTo>
                  <a:cubicBezTo>
                    <a:pt x="255" y="776"/>
                    <a:pt x="257" y="773"/>
                    <a:pt x="259" y="769"/>
                  </a:cubicBezTo>
                  <a:close/>
                  <a:moveTo>
                    <a:pt x="477" y="457"/>
                  </a:moveTo>
                  <a:cubicBezTo>
                    <a:pt x="483" y="449"/>
                    <a:pt x="488" y="441"/>
                    <a:pt x="494" y="434"/>
                  </a:cubicBezTo>
                  <a:cubicBezTo>
                    <a:pt x="517" y="400"/>
                    <a:pt x="543" y="367"/>
                    <a:pt x="569" y="334"/>
                  </a:cubicBezTo>
                  <a:cubicBezTo>
                    <a:pt x="560" y="346"/>
                    <a:pt x="552" y="358"/>
                    <a:pt x="543" y="370"/>
                  </a:cubicBezTo>
                  <a:cubicBezTo>
                    <a:pt x="522" y="399"/>
                    <a:pt x="500" y="428"/>
                    <a:pt x="477" y="457"/>
                  </a:cubicBezTo>
                  <a:close/>
                  <a:moveTo>
                    <a:pt x="607" y="281"/>
                  </a:moveTo>
                  <a:cubicBezTo>
                    <a:pt x="571" y="326"/>
                    <a:pt x="534" y="371"/>
                    <a:pt x="501" y="417"/>
                  </a:cubicBezTo>
                  <a:cubicBezTo>
                    <a:pt x="479" y="449"/>
                    <a:pt x="456" y="481"/>
                    <a:pt x="434" y="513"/>
                  </a:cubicBezTo>
                  <a:cubicBezTo>
                    <a:pt x="384" y="577"/>
                    <a:pt x="335" y="642"/>
                    <a:pt x="292" y="710"/>
                  </a:cubicBezTo>
                  <a:cubicBezTo>
                    <a:pt x="290" y="713"/>
                    <a:pt x="288" y="716"/>
                    <a:pt x="286" y="718"/>
                  </a:cubicBezTo>
                  <a:cubicBezTo>
                    <a:pt x="348" y="613"/>
                    <a:pt x="421" y="514"/>
                    <a:pt x="491" y="414"/>
                  </a:cubicBezTo>
                  <a:cubicBezTo>
                    <a:pt x="505" y="394"/>
                    <a:pt x="519" y="374"/>
                    <a:pt x="532" y="354"/>
                  </a:cubicBezTo>
                  <a:cubicBezTo>
                    <a:pt x="585" y="288"/>
                    <a:pt x="639" y="222"/>
                    <a:pt x="685" y="152"/>
                  </a:cubicBezTo>
                  <a:cubicBezTo>
                    <a:pt x="691" y="147"/>
                    <a:pt x="697" y="141"/>
                    <a:pt x="703" y="135"/>
                  </a:cubicBezTo>
                  <a:cubicBezTo>
                    <a:pt x="695" y="149"/>
                    <a:pt x="688" y="162"/>
                    <a:pt x="684" y="168"/>
                  </a:cubicBezTo>
                  <a:cubicBezTo>
                    <a:pt x="660" y="206"/>
                    <a:pt x="634" y="244"/>
                    <a:pt x="607" y="281"/>
                  </a:cubicBezTo>
                  <a:close/>
                  <a:moveTo>
                    <a:pt x="697" y="155"/>
                  </a:moveTo>
                  <a:cubicBezTo>
                    <a:pt x="700" y="150"/>
                    <a:pt x="707" y="136"/>
                    <a:pt x="715" y="125"/>
                  </a:cubicBezTo>
                  <a:cubicBezTo>
                    <a:pt x="722" y="118"/>
                    <a:pt x="728" y="112"/>
                    <a:pt x="733" y="106"/>
                  </a:cubicBezTo>
                  <a:cubicBezTo>
                    <a:pt x="734" y="106"/>
                    <a:pt x="734" y="106"/>
                    <a:pt x="734" y="106"/>
                  </a:cubicBezTo>
                  <a:cubicBezTo>
                    <a:pt x="734" y="106"/>
                    <a:pt x="734" y="106"/>
                    <a:pt x="734" y="105"/>
                  </a:cubicBezTo>
                  <a:cubicBezTo>
                    <a:pt x="727" y="118"/>
                    <a:pt x="719" y="131"/>
                    <a:pt x="710" y="144"/>
                  </a:cubicBezTo>
                  <a:cubicBezTo>
                    <a:pt x="690" y="171"/>
                    <a:pt x="670" y="198"/>
                    <a:pt x="651" y="226"/>
                  </a:cubicBezTo>
                  <a:cubicBezTo>
                    <a:pt x="645" y="233"/>
                    <a:pt x="639" y="240"/>
                    <a:pt x="634" y="248"/>
                  </a:cubicBezTo>
                  <a:cubicBezTo>
                    <a:pt x="655" y="217"/>
                    <a:pt x="676" y="187"/>
                    <a:pt x="697" y="155"/>
                  </a:cubicBezTo>
                  <a:close/>
                  <a:moveTo>
                    <a:pt x="713" y="100"/>
                  </a:moveTo>
                  <a:cubicBezTo>
                    <a:pt x="705" y="107"/>
                    <a:pt x="698" y="114"/>
                    <a:pt x="691" y="121"/>
                  </a:cubicBezTo>
                  <a:cubicBezTo>
                    <a:pt x="697" y="110"/>
                    <a:pt x="704" y="99"/>
                    <a:pt x="709" y="88"/>
                  </a:cubicBezTo>
                  <a:cubicBezTo>
                    <a:pt x="710" y="92"/>
                    <a:pt x="711" y="96"/>
                    <a:pt x="713" y="100"/>
                  </a:cubicBezTo>
                  <a:close/>
                  <a:moveTo>
                    <a:pt x="698" y="49"/>
                  </a:moveTo>
                  <a:cubicBezTo>
                    <a:pt x="706" y="56"/>
                    <a:pt x="709" y="67"/>
                    <a:pt x="709" y="80"/>
                  </a:cubicBezTo>
                  <a:cubicBezTo>
                    <a:pt x="709" y="81"/>
                    <a:pt x="709" y="81"/>
                    <a:pt x="709" y="82"/>
                  </a:cubicBezTo>
                  <a:cubicBezTo>
                    <a:pt x="709" y="82"/>
                    <a:pt x="709" y="82"/>
                    <a:pt x="708" y="82"/>
                  </a:cubicBezTo>
                  <a:cubicBezTo>
                    <a:pt x="623" y="186"/>
                    <a:pt x="551" y="299"/>
                    <a:pt x="472" y="408"/>
                  </a:cubicBezTo>
                  <a:cubicBezTo>
                    <a:pt x="432" y="463"/>
                    <a:pt x="391" y="517"/>
                    <a:pt x="349" y="572"/>
                  </a:cubicBezTo>
                  <a:cubicBezTo>
                    <a:pt x="330" y="597"/>
                    <a:pt x="310" y="623"/>
                    <a:pt x="290" y="649"/>
                  </a:cubicBezTo>
                  <a:cubicBezTo>
                    <a:pt x="353" y="560"/>
                    <a:pt x="415" y="470"/>
                    <a:pt x="480" y="383"/>
                  </a:cubicBezTo>
                  <a:cubicBezTo>
                    <a:pt x="521" y="330"/>
                    <a:pt x="560" y="275"/>
                    <a:pt x="599" y="221"/>
                  </a:cubicBezTo>
                  <a:cubicBezTo>
                    <a:pt x="637" y="170"/>
                    <a:pt x="679" y="121"/>
                    <a:pt x="705" y="62"/>
                  </a:cubicBezTo>
                  <a:cubicBezTo>
                    <a:pt x="705" y="60"/>
                    <a:pt x="703" y="58"/>
                    <a:pt x="702" y="60"/>
                  </a:cubicBezTo>
                  <a:cubicBezTo>
                    <a:pt x="689" y="75"/>
                    <a:pt x="676" y="91"/>
                    <a:pt x="664" y="106"/>
                  </a:cubicBezTo>
                  <a:cubicBezTo>
                    <a:pt x="676" y="87"/>
                    <a:pt x="687" y="68"/>
                    <a:pt x="698" y="49"/>
                  </a:cubicBezTo>
                  <a:close/>
                  <a:moveTo>
                    <a:pt x="662" y="97"/>
                  </a:moveTo>
                  <a:cubicBezTo>
                    <a:pt x="655" y="110"/>
                    <a:pt x="648" y="122"/>
                    <a:pt x="641" y="132"/>
                  </a:cubicBezTo>
                  <a:cubicBezTo>
                    <a:pt x="618" y="164"/>
                    <a:pt x="593" y="194"/>
                    <a:pt x="569" y="225"/>
                  </a:cubicBezTo>
                  <a:cubicBezTo>
                    <a:pt x="545" y="256"/>
                    <a:pt x="521" y="287"/>
                    <a:pt x="496" y="318"/>
                  </a:cubicBezTo>
                  <a:cubicBezTo>
                    <a:pt x="505" y="303"/>
                    <a:pt x="515" y="289"/>
                    <a:pt x="524" y="274"/>
                  </a:cubicBezTo>
                  <a:cubicBezTo>
                    <a:pt x="520" y="280"/>
                    <a:pt x="516" y="285"/>
                    <a:pt x="512" y="291"/>
                  </a:cubicBezTo>
                  <a:cubicBezTo>
                    <a:pt x="501" y="306"/>
                    <a:pt x="491" y="322"/>
                    <a:pt x="480" y="338"/>
                  </a:cubicBezTo>
                  <a:cubicBezTo>
                    <a:pt x="463" y="360"/>
                    <a:pt x="446" y="382"/>
                    <a:pt x="429" y="404"/>
                  </a:cubicBezTo>
                  <a:cubicBezTo>
                    <a:pt x="384" y="462"/>
                    <a:pt x="342" y="520"/>
                    <a:pt x="303" y="582"/>
                  </a:cubicBezTo>
                  <a:cubicBezTo>
                    <a:pt x="299" y="589"/>
                    <a:pt x="294" y="596"/>
                    <a:pt x="290" y="603"/>
                  </a:cubicBezTo>
                  <a:cubicBezTo>
                    <a:pt x="318" y="559"/>
                    <a:pt x="345" y="515"/>
                    <a:pt x="373" y="471"/>
                  </a:cubicBezTo>
                  <a:cubicBezTo>
                    <a:pt x="396" y="439"/>
                    <a:pt x="420" y="408"/>
                    <a:pt x="444" y="377"/>
                  </a:cubicBezTo>
                  <a:cubicBezTo>
                    <a:pt x="462" y="354"/>
                    <a:pt x="480" y="330"/>
                    <a:pt x="499" y="307"/>
                  </a:cubicBezTo>
                  <a:cubicBezTo>
                    <a:pt x="462" y="352"/>
                    <a:pt x="426" y="397"/>
                    <a:pt x="391" y="443"/>
                  </a:cubicBezTo>
                  <a:cubicBezTo>
                    <a:pt x="394" y="438"/>
                    <a:pt x="396" y="434"/>
                    <a:pt x="399" y="430"/>
                  </a:cubicBezTo>
                  <a:cubicBezTo>
                    <a:pt x="425" y="395"/>
                    <a:pt x="450" y="361"/>
                    <a:pt x="476" y="327"/>
                  </a:cubicBezTo>
                  <a:cubicBezTo>
                    <a:pt x="501" y="293"/>
                    <a:pt x="528" y="260"/>
                    <a:pt x="554" y="226"/>
                  </a:cubicBezTo>
                  <a:cubicBezTo>
                    <a:pt x="541" y="247"/>
                    <a:pt x="527" y="267"/>
                    <a:pt x="514" y="287"/>
                  </a:cubicBezTo>
                  <a:cubicBezTo>
                    <a:pt x="519" y="281"/>
                    <a:pt x="524" y="275"/>
                    <a:pt x="529" y="268"/>
                  </a:cubicBezTo>
                  <a:cubicBezTo>
                    <a:pt x="544" y="244"/>
                    <a:pt x="561" y="221"/>
                    <a:pt x="577" y="198"/>
                  </a:cubicBezTo>
                  <a:cubicBezTo>
                    <a:pt x="585" y="187"/>
                    <a:pt x="594" y="176"/>
                    <a:pt x="602" y="165"/>
                  </a:cubicBezTo>
                  <a:cubicBezTo>
                    <a:pt x="619" y="143"/>
                    <a:pt x="636" y="121"/>
                    <a:pt x="653" y="99"/>
                  </a:cubicBezTo>
                  <a:cubicBezTo>
                    <a:pt x="659" y="91"/>
                    <a:pt x="667" y="83"/>
                    <a:pt x="674" y="75"/>
                  </a:cubicBezTo>
                  <a:cubicBezTo>
                    <a:pt x="665" y="88"/>
                    <a:pt x="652" y="106"/>
                    <a:pt x="649" y="111"/>
                  </a:cubicBezTo>
                  <a:cubicBezTo>
                    <a:pt x="630" y="137"/>
                    <a:pt x="611" y="162"/>
                    <a:pt x="592" y="188"/>
                  </a:cubicBezTo>
                  <a:cubicBezTo>
                    <a:pt x="616" y="158"/>
                    <a:pt x="640" y="129"/>
                    <a:pt x="662" y="97"/>
                  </a:cubicBezTo>
                  <a:close/>
                  <a:moveTo>
                    <a:pt x="205" y="715"/>
                  </a:moveTo>
                  <a:cubicBezTo>
                    <a:pt x="200" y="722"/>
                    <a:pt x="194" y="728"/>
                    <a:pt x="189" y="735"/>
                  </a:cubicBezTo>
                  <a:cubicBezTo>
                    <a:pt x="196" y="726"/>
                    <a:pt x="202" y="704"/>
                    <a:pt x="209" y="693"/>
                  </a:cubicBezTo>
                  <a:cubicBezTo>
                    <a:pt x="221" y="675"/>
                    <a:pt x="235" y="659"/>
                    <a:pt x="247" y="641"/>
                  </a:cubicBezTo>
                  <a:cubicBezTo>
                    <a:pt x="254" y="632"/>
                    <a:pt x="261" y="622"/>
                    <a:pt x="267" y="613"/>
                  </a:cubicBezTo>
                  <a:cubicBezTo>
                    <a:pt x="245" y="646"/>
                    <a:pt x="225" y="680"/>
                    <a:pt x="205" y="715"/>
                  </a:cubicBezTo>
                  <a:close/>
                  <a:moveTo>
                    <a:pt x="301" y="571"/>
                  </a:moveTo>
                  <a:cubicBezTo>
                    <a:pt x="312" y="556"/>
                    <a:pt x="323" y="540"/>
                    <a:pt x="334" y="524"/>
                  </a:cubicBezTo>
                  <a:cubicBezTo>
                    <a:pt x="310" y="564"/>
                    <a:pt x="285" y="604"/>
                    <a:pt x="259" y="643"/>
                  </a:cubicBezTo>
                  <a:cubicBezTo>
                    <a:pt x="249" y="657"/>
                    <a:pt x="239" y="671"/>
                    <a:pt x="229" y="684"/>
                  </a:cubicBezTo>
                  <a:cubicBezTo>
                    <a:pt x="234" y="674"/>
                    <a:pt x="239" y="665"/>
                    <a:pt x="243" y="658"/>
                  </a:cubicBezTo>
                  <a:cubicBezTo>
                    <a:pt x="262" y="628"/>
                    <a:pt x="281" y="600"/>
                    <a:pt x="301" y="571"/>
                  </a:cubicBezTo>
                  <a:close/>
                  <a:moveTo>
                    <a:pt x="209" y="729"/>
                  </a:moveTo>
                  <a:cubicBezTo>
                    <a:pt x="232" y="705"/>
                    <a:pt x="253" y="680"/>
                    <a:pt x="273" y="654"/>
                  </a:cubicBezTo>
                  <a:cubicBezTo>
                    <a:pt x="253" y="682"/>
                    <a:pt x="232" y="709"/>
                    <a:pt x="207" y="735"/>
                  </a:cubicBezTo>
                  <a:cubicBezTo>
                    <a:pt x="208" y="733"/>
                    <a:pt x="208" y="731"/>
                    <a:pt x="209" y="729"/>
                  </a:cubicBezTo>
                  <a:close/>
                  <a:moveTo>
                    <a:pt x="211" y="721"/>
                  </a:moveTo>
                  <a:cubicBezTo>
                    <a:pt x="211" y="721"/>
                    <a:pt x="212" y="721"/>
                    <a:pt x="212" y="720"/>
                  </a:cubicBezTo>
                  <a:cubicBezTo>
                    <a:pt x="220" y="707"/>
                    <a:pt x="229" y="695"/>
                    <a:pt x="239" y="684"/>
                  </a:cubicBezTo>
                  <a:cubicBezTo>
                    <a:pt x="246" y="675"/>
                    <a:pt x="252" y="667"/>
                    <a:pt x="259" y="657"/>
                  </a:cubicBezTo>
                  <a:cubicBezTo>
                    <a:pt x="279" y="629"/>
                    <a:pt x="297" y="598"/>
                    <a:pt x="316" y="569"/>
                  </a:cubicBezTo>
                  <a:cubicBezTo>
                    <a:pt x="357" y="501"/>
                    <a:pt x="405" y="439"/>
                    <a:pt x="454" y="377"/>
                  </a:cubicBezTo>
                  <a:cubicBezTo>
                    <a:pt x="376" y="491"/>
                    <a:pt x="305" y="620"/>
                    <a:pt x="211" y="721"/>
                  </a:cubicBezTo>
                  <a:close/>
                  <a:moveTo>
                    <a:pt x="431" y="416"/>
                  </a:moveTo>
                  <a:cubicBezTo>
                    <a:pt x="446" y="395"/>
                    <a:pt x="460" y="373"/>
                    <a:pt x="474" y="351"/>
                  </a:cubicBezTo>
                  <a:cubicBezTo>
                    <a:pt x="501" y="318"/>
                    <a:pt x="528" y="285"/>
                    <a:pt x="555" y="252"/>
                  </a:cubicBezTo>
                  <a:cubicBezTo>
                    <a:pt x="522" y="298"/>
                    <a:pt x="490" y="345"/>
                    <a:pt x="458" y="391"/>
                  </a:cubicBezTo>
                  <a:cubicBezTo>
                    <a:pt x="419" y="446"/>
                    <a:pt x="380" y="501"/>
                    <a:pt x="341" y="555"/>
                  </a:cubicBezTo>
                  <a:cubicBezTo>
                    <a:pt x="372" y="508"/>
                    <a:pt x="401" y="461"/>
                    <a:pt x="431" y="416"/>
                  </a:cubicBezTo>
                  <a:close/>
                  <a:moveTo>
                    <a:pt x="684" y="40"/>
                  </a:moveTo>
                  <a:cubicBezTo>
                    <a:pt x="685" y="40"/>
                    <a:pt x="686" y="41"/>
                    <a:pt x="688" y="42"/>
                  </a:cubicBezTo>
                  <a:cubicBezTo>
                    <a:pt x="689" y="42"/>
                    <a:pt x="690" y="43"/>
                    <a:pt x="691" y="43"/>
                  </a:cubicBezTo>
                  <a:cubicBezTo>
                    <a:pt x="691" y="44"/>
                    <a:pt x="690" y="44"/>
                    <a:pt x="690" y="44"/>
                  </a:cubicBezTo>
                  <a:cubicBezTo>
                    <a:pt x="674" y="65"/>
                    <a:pt x="658" y="86"/>
                    <a:pt x="641" y="108"/>
                  </a:cubicBezTo>
                  <a:cubicBezTo>
                    <a:pt x="630" y="121"/>
                    <a:pt x="619" y="136"/>
                    <a:pt x="608" y="150"/>
                  </a:cubicBezTo>
                  <a:cubicBezTo>
                    <a:pt x="559" y="212"/>
                    <a:pt x="511" y="274"/>
                    <a:pt x="464" y="337"/>
                  </a:cubicBezTo>
                  <a:cubicBezTo>
                    <a:pt x="495" y="293"/>
                    <a:pt x="528" y="250"/>
                    <a:pt x="559" y="206"/>
                  </a:cubicBezTo>
                  <a:cubicBezTo>
                    <a:pt x="600" y="150"/>
                    <a:pt x="648" y="99"/>
                    <a:pt x="684" y="40"/>
                  </a:cubicBezTo>
                  <a:close/>
                  <a:moveTo>
                    <a:pt x="655" y="48"/>
                  </a:moveTo>
                  <a:cubicBezTo>
                    <a:pt x="663" y="40"/>
                    <a:pt x="671" y="36"/>
                    <a:pt x="679" y="38"/>
                  </a:cubicBezTo>
                  <a:cubicBezTo>
                    <a:pt x="665" y="51"/>
                    <a:pt x="652" y="65"/>
                    <a:pt x="640" y="80"/>
                  </a:cubicBezTo>
                  <a:cubicBezTo>
                    <a:pt x="646" y="70"/>
                    <a:pt x="651" y="60"/>
                    <a:pt x="656" y="50"/>
                  </a:cubicBezTo>
                  <a:cubicBezTo>
                    <a:pt x="657" y="49"/>
                    <a:pt x="656" y="48"/>
                    <a:pt x="655" y="48"/>
                  </a:cubicBezTo>
                  <a:close/>
                  <a:moveTo>
                    <a:pt x="641" y="47"/>
                  </a:moveTo>
                  <a:cubicBezTo>
                    <a:pt x="644" y="48"/>
                    <a:pt x="647" y="49"/>
                    <a:pt x="650" y="51"/>
                  </a:cubicBezTo>
                  <a:cubicBezTo>
                    <a:pt x="650" y="52"/>
                    <a:pt x="651" y="52"/>
                    <a:pt x="651" y="52"/>
                  </a:cubicBezTo>
                  <a:cubicBezTo>
                    <a:pt x="611" y="113"/>
                    <a:pt x="563" y="168"/>
                    <a:pt x="517" y="225"/>
                  </a:cubicBezTo>
                  <a:cubicBezTo>
                    <a:pt x="476" y="277"/>
                    <a:pt x="437" y="331"/>
                    <a:pt x="397" y="384"/>
                  </a:cubicBezTo>
                  <a:cubicBezTo>
                    <a:pt x="357" y="437"/>
                    <a:pt x="316" y="489"/>
                    <a:pt x="278" y="544"/>
                  </a:cubicBezTo>
                  <a:cubicBezTo>
                    <a:pt x="297" y="513"/>
                    <a:pt x="315" y="482"/>
                    <a:pt x="333" y="452"/>
                  </a:cubicBezTo>
                  <a:cubicBezTo>
                    <a:pt x="434" y="316"/>
                    <a:pt x="546" y="187"/>
                    <a:pt x="641" y="47"/>
                  </a:cubicBezTo>
                  <a:close/>
                  <a:moveTo>
                    <a:pt x="584" y="84"/>
                  </a:moveTo>
                  <a:cubicBezTo>
                    <a:pt x="584" y="84"/>
                    <a:pt x="584" y="83"/>
                    <a:pt x="585" y="83"/>
                  </a:cubicBezTo>
                  <a:cubicBezTo>
                    <a:pt x="591" y="76"/>
                    <a:pt x="617" y="57"/>
                    <a:pt x="619" y="52"/>
                  </a:cubicBezTo>
                  <a:cubicBezTo>
                    <a:pt x="616" y="59"/>
                    <a:pt x="612" y="65"/>
                    <a:pt x="609" y="72"/>
                  </a:cubicBezTo>
                  <a:cubicBezTo>
                    <a:pt x="545" y="134"/>
                    <a:pt x="490" y="208"/>
                    <a:pt x="440" y="281"/>
                  </a:cubicBezTo>
                  <a:cubicBezTo>
                    <a:pt x="429" y="295"/>
                    <a:pt x="419" y="308"/>
                    <a:pt x="409" y="322"/>
                  </a:cubicBezTo>
                  <a:cubicBezTo>
                    <a:pt x="436" y="283"/>
                    <a:pt x="463" y="244"/>
                    <a:pt x="490" y="205"/>
                  </a:cubicBezTo>
                  <a:cubicBezTo>
                    <a:pt x="495" y="197"/>
                    <a:pt x="501" y="190"/>
                    <a:pt x="506" y="183"/>
                  </a:cubicBezTo>
                  <a:cubicBezTo>
                    <a:pt x="533" y="151"/>
                    <a:pt x="559" y="118"/>
                    <a:pt x="584" y="84"/>
                  </a:cubicBezTo>
                  <a:close/>
                  <a:moveTo>
                    <a:pt x="525" y="156"/>
                  </a:moveTo>
                  <a:cubicBezTo>
                    <a:pt x="535" y="143"/>
                    <a:pt x="545" y="130"/>
                    <a:pt x="555" y="117"/>
                  </a:cubicBezTo>
                  <a:cubicBezTo>
                    <a:pt x="559" y="112"/>
                    <a:pt x="564" y="106"/>
                    <a:pt x="569" y="100"/>
                  </a:cubicBezTo>
                  <a:cubicBezTo>
                    <a:pt x="555" y="119"/>
                    <a:pt x="540" y="138"/>
                    <a:pt x="525" y="156"/>
                  </a:cubicBezTo>
                  <a:close/>
                  <a:moveTo>
                    <a:pt x="570" y="95"/>
                  </a:moveTo>
                  <a:cubicBezTo>
                    <a:pt x="583" y="78"/>
                    <a:pt x="597" y="60"/>
                    <a:pt x="601" y="53"/>
                  </a:cubicBezTo>
                  <a:cubicBezTo>
                    <a:pt x="596" y="62"/>
                    <a:pt x="590" y="70"/>
                    <a:pt x="584" y="79"/>
                  </a:cubicBezTo>
                  <a:cubicBezTo>
                    <a:pt x="579" y="84"/>
                    <a:pt x="574" y="90"/>
                    <a:pt x="570" y="95"/>
                  </a:cubicBezTo>
                  <a:close/>
                  <a:moveTo>
                    <a:pt x="516" y="191"/>
                  </a:moveTo>
                  <a:cubicBezTo>
                    <a:pt x="547" y="154"/>
                    <a:pt x="580" y="119"/>
                    <a:pt x="606" y="80"/>
                  </a:cubicBezTo>
                  <a:cubicBezTo>
                    <a:pt x="611" y="75"/>
                    <a:pt x="615" y="70"/>
                    <a:pt x="620" y="66"/>
                  </a:cubicBezTo>
                  <a:cubicBezTo>
                    <a:pt x="651" y="34"/>
                    <a:pt x="598" y="104"/>
                    <a:pt x="592" y="111"/>
                  </a:cubicBezTo>
                  <a:cubicBezTo>
                    <a:pt x="573" y="138"/>
                    <a:pt x="552" y="165"/>
                    <a:pt x="532" y="192"/>
                  </a:cubicBezTo>
                  <a:cubicBezTo>
                    <a:pt x="484" y="255"/>
                    <a:pt x="435" y="316"/>
                    <a:pt x="387" y="378"/>
                  </a:cubicBezTo>
                  <a:cubicBezTo>
                    <a:pt x="373" y="396"/>
                    <a:pt x="359" y="414"/>
                    <a:pt x="345" y="433"/>
                  </a:cubicBezTo>
                  <a:cubicBezTo>
                    <a:pt x="348" y="427"/>
                    <a:pt x="351" y="422"/>
                    <a:pt x="355" y="417"/>
                  </a:cubicBezTo>
                  <a:cubicBezTo>
                    <a:pt x="386" y="369"/>
                    <a:pt x="417" y="320"/>
                    <a:pt x="451" y="272"/>
                  </a:cubicBezTo>
                  <a:cubicBezTo>
                    <a:pt x="472" y="245"/>
                    <a:pt x="494" y="218"/>
                    <a:pt x="516" y="191"/>
                  </a:cubicBezTo>
                  <a:close/>
                  <a:moveTo>
                    <a:pt x="488" y="221"/>
                  </a:moveTo>
                  <a:cubicBezTo>
                    <a:pt x="522" y="174"/>
                    <a:pt x="559" y="129"/>
                    <a:pt x="599" y="87"/>
                  </a:cubicBezTo>
                  <a:cubicBezTo>
                    <a:pt x="567" y="135"/>
                    <a:pt x="524" y="177"/>
                    <a:pt x="488" y="221"/>
                  </a:cubicBezTo>
                  <a:close/>
                  <a:moveTo>
                    <a:pt x="414" y="320"/>
                  </a:moveTo>
                  <a:cubicBezTo>
                    <a:pt x="406" y="331"/>
                    <a:pt x="399" y="343"/>
                    <a:pt x="391" y="354"/>
                  </a:cubicBezTo>
                  <a:cubicBezTo>
                    <a:pt x="363" y="397"/>
                    <a:pt x="335" y="440"/>
                    <a:pt x="307" y="484"/>
                  </a:cubicBezTo>
                  <a:cubicBezTo>
                    <a:pt x="259" y="549"/>
                    <a:pt x="215" y="616"/>
                    <a:pt x="175" y="686"/>
                  </a:cubicBezTo>
                  <a:cubicBezTo>
                    <a:pt x="166" y="697"/>
                    <a:pt x="157" y="708"/>
                    <a:pt x="147" y="718"/>
                  </a:cubicBezTo>
                  <a:cubicBezTo>
                    <a:pt x="133" y="732"/>
                    <a:pt x="148" y="705"/>
                    <a:pt x="154" y="695"/>
                  </a:cubicBezTo>
                  <a:cubicBezTo>
                    <a:pt x="188" y="655"/>
                    <a:pt x="214" y="604"/>
                    <a:pt x="242" y="562"/>
                  </a:cubicBezTo>
                  <a:cubicBezTo>
                    <a:pt x="243" y="560"/>
                    <a:pt x="245" y="558"/>
                    <a:pt x="246" y="556"/>
                  </a:cubicBezTo>
                  <a:cubicBezTo>
                    <a:pt x="255" y="543"/>
                    <a:pt x="263" y="530"/>
                    <a:pt x="272" y="517"/>
                  </a:cubicBezTo>
                  <a:cubicBezTo>
                    <a:pt x="302" y="473"/>
                    <a:pt x="333" y="429"/>
                    <a:pt x="364" y="386"/>
                  </a:cubicBezTo>
                  <a:cubicBezTo>
                    <a:pt x="380" y="364"/>
                    <a:pt x="397" y="342"/>
                    <a:pt x="414" y="320"/>
                  </a:cubicBezTo>
                  <a:close/>
                  <a:moveTo>
                    <a:pt x="288" y="514"/>
                  </a:moveTo>
                  <a:cubicBezTo>
                    <a:pt x="282" y="523"/>
                    <a:pt x="276" y="532"/>
                    <a:pt x="271" y="542"/>
                  </a:cubicBezTo>
                  <a:cubicBezTo>
                    <a:pt x="244" y="586"/>
                    <a:pt x="218" y="630"/>
                    <a:pt x="187" y="671"/>
                  </a:cubicBezTo>
                  <a:cubicBezTo>
                    <a:pt x="218" y="617"/>
                    <a:pt x="252" y="565"/>
                    <a:pt x="288" y="514"/>
                  </a:cubicBezTo>
                  <a:close/>
                  <a:moveTo>
                    <a:pt x="637" y="45"/>
                  </a:moveTo>
                  <a:cubicBezTo>
                    <a:pt x="629" y="52"/>
                    <a:pt x="622" y="59"/>
                    <a:pt x="615" y="66"/>
                  </a:cubicBezTo>
                  <a:cubicBezTo>
                    <a:pt x="619" y="58"/>
                    <a:pt x="623" y="51"/>
                    <a:pt x="627" y="43"/>
                  </a:cubicBezTo>
                  <a:cubicBezTo>
                    <a:pt x="630" y="44"/>
                    <a:pt x="634" y="45"/>
                    <a:pt x="637" y="45"/>
                  </a:cubicBezTo>
                  <a:close/>
                  <a:moveTo>
                    <a:pt x="622" y="43"/>
                  </a:moveTo>
                  <a:cubicBezTo>
                    <a:pt x="612" y="51"/>
                    <a:pt x="604" y="59"/>
                    <a:pt x="595" y="68"/>
                  </a:cubicBezTo>
                  <a:cubicBezTo>
                    <a:pt x="601" y="59"/>
                    <a:pt x="607" y="50"/>
                    <a:pt x="612" y="41"/>
                  </a:cubicBezTo>
                  <a:cubicBezTo>
                    <a:pt x="615" y="42"/>
                    <a:pt x="618" y="42"/>
                    <a:pt x="622" y="43"/>
                  </a:cubicBezTo>
                  <a:close/>
                  <a:moveTo>
                    <a:pt x="508" y="96"/>
                  </a:moveTo>
                  <a:cubicBezTo>
                    <a:pt x="516" y="87"/>
                    <a:pt x="524" y="78"/>
                    <a:pt x="531" y="69"/>
                  </a:cubicBezTo>
                  <a:cubicBezTo>
                    <a:pt x="456" y="177"/>
                    <a:pt x="372" y="280"/>
                    <a:pt x="300" y="391"/>
                  </a:cubicBezTo>
                  <a:cubicBezTo>
                    <a:pt x="263" y="447"/>
                    <a:pt x="225" y="501"/>
                    <a:pt x="185" y="553"/>
                  </a:cubicBezTo>
                  <a:cubicBezTo>
                    <a:pt x="206" y="516"/>
                    <a:pt x="228" y="479"/>
                    <a:pt x="252" y="445"/>
                  </a:cubicBezTo>
                  <a:cubicBezTo>
                    <a:pt x="307" y="370"/>
                    <a:pt x="361" y="295"/>
                    <a:pt x="415" y="220"/>
                  </a:cubicBezTo>
                  <a:cubicBezTo>
                    <a:pt x="445" y="178"/>
                    <a:pt x="474" y="135"/>
                    <a:pt x="508" y="96"/>
                  </a:cubicBezTo>
                  <a:close/>
                  <a:moveTo>
                    <a:pt x="38" y="744"/>
                  </a:moveTo>
                  <a:cubicBezTo>
                    <a:pt x="31" y="753"/>
                    <a:pt x="0" y="789"/>
                    <a:pt x="25" y="752"/>
                  </a:cubicBezTo>
                  <a:cubicBezTo>
                    <a:pt x="66" y="690"/>
                    <a:pt x="115" y="637"/>
                    <a:pt x="154" y="574"/>
                  </a:cubicBezTo>
                  <a:cubicBezTo>
                    <a:pt x="196" y="506"/>
                    <a:pt x="244" y="443"/>
                    <a:pt x="293" y="380"/>
                  </a:cubicBezTo>
                  <a:cubicBezTo>
                    <a:pt x="299" y="372"/>
                    <a:pt x="306" y="363"/>
                    <a:pt x="312" y="355"/>
                  </a:cubicBezTo>
                  <a:cubicBezTo>
                    <a:pt x="257" y="430"/>
                    <a:pt x="205" y="507"/>
                    <a:pt x="158" y="587"/>
                  </a:cubicBezTo>
                  <a:cubicBezTo>
                    <a:pt x="153" y="594"/>
                    <a:pt x="148" y="601"/>
                    <a:pt x="143" y="607"/>
                  </a:cubicBezTo>
                  <a:cubicBezTo>
                    <a:pt x="121" y="635"/>
                    <a:pt x="99" y="663"/>
                    <a:pt x="78" y="692"/>
                  </a:cubicBezTo>
                  <a:cubicBezTo>
                    <a:pt x="65" y="710"/>
                    <a:pt x="52" y="727"/>
                    <a:pt x="38" y="744"/>
                  </a:cubicBezTo>
                  <a:close/>
                  <a:moveTo>
                    <a:pt x="148" y="606"/>
                  </a:moveTo>
                  <a:cubicBezTo>
                    <a:pt x="147" y="608"/>
                    <a:pt x="145" y="610"/>
                    <a:pt x="144" y="613"/>
                  </a:cubicBezTo>
                  <a:cubicBezTo>
                    <a:pt x="131" y="630"/>
                    <a:pt x="117" y="647"/>
                    <a:pt x="104" y="664"/>
                  </a:cubicBezTo>
                  <a:cubicBezTo>
                    <a:pt x="114" y="650"/>
                    <a:pt x="123" y="637"/>
                    <a:pt x="134" y="624"/>
                  </a:cubicBezTo>
                  <a:cubicBezTo>
                    <a:pt x="138" y="618"/>
                    <a:pt x="143" y="612"/>
                    <a:pt x="148" y="606"/>
                  </a:cubicBezTo>
                  <a:close/>
                  <a:moveTo>
                    <a:pt x="35" y="767"/>
                  </a:moveTo>
                  <a:cubicBezTo>
                    <a:pt x="12" y="790"/>
                    <a:pt x="35" y="761"/>
                    <a:pt x="37" y="758"/>
                  </a:cubicBezTo>
                  <a:cubicBezTo>
                    <a:pt x="47" y="743"/>
                    <a:pt x="58" y="730"/>
                    <a:pt x="68" y="716"/>
                  </a:cubicBezTo>
                  <a:cubicBezTo>
                    <a:pt x="88" y="689"/>
                    <a:pt x="108" y="664"/>
                    <a:pt x="129" y="638"/>
                  </a:cubicBezTo>
                  <a:cubicBezTo>
                    <a:pt x="104" y="673"/>
                    <a:pt x="80" y="709"/>
                    <a:pt x="56" y="745"/>
                  </a:cubicBezTo>
                  <a:cubicBezTo>
                    <a:pt x="50" y="752"/>
                    <a:pt x="43" y="760"/>
                    <a:pt x="35" y="767"/>
                  </a:cubicBezTo>
                  <a:close/>
                  <a:moveTo>
                    <a:pt x="314" y="400"/>
                  </a:moveTo>
                  <a:cubicBezTo>
                    <a:pt x="268" y="465"/>
                    <a:pt x="221" y="528"/>
                    <a:pt x="175" y="592"/>
                  </a:cubicBezTo>
                  <a:cubicBezTo>
                    <a:pt x="128" y="659"/>
                    <a:pt x="86" y="729"/>
                    <a:pt x="31" y="789"/>
                  </a:cubicBezTo>
                  <a:cubicBezTo>
                    <a:pt x="44" y="774"/>
                    <a:pt x="56" y="755"/>
                    <a:pt x="67" y="737"/>
                  </a:cubicBezTo>
                  <a:cubicBezTo>
                    <a:pt x="92" y="708"/>
                    <a:pt x="113" y="676"/>
                    <a:pt x="133" y="643"/>
                  </a:cubicBezTo>
                  <a:cubicBezTo>
                    <a:pt x="141" y="632"/>
                    <a:pt x="149" y="621"/>
                    <a:pt x="157" y="609"/>
                  </a:cubicBezTo>
                  <a:cubicBezTo>
                    <a:pt x="167" y="594"/>
                    <a:pt x="178" y="580"/>
                    <a:pt x="188" y="565"/>
                  </a:cubicBezTo>
                  <a:cubicBezTo>
                    <a:pt x="245" y="493"/>
                    <a:pt x="299" y="419"/>
                    <a:pt x="353" y="344"/>
                  </a:cubicBezTo>
                  <a:cubicBezTo>
                    <a:pt x="340" y="363"/>
                    <a:pt x="327" y="381"/>
                    <a:pt x="314" y="400"/>
                  </a:cubicBezTo>
                  <a:close/>
                  <a:moveTo>
                    <a:pt x="488" y="165"/>
                  </a:moveTo>
                  <a:cubicBezTo>
                    <a:pt x="499" y="150"/>
                    <a:pt x="510" y="136"/>
                    <a:pt x="521" y="121"/>
                  </a:cubicBezTo>
                  <a:cubicBezTo>
                    <a:pt x="510" y="136"/>
                    <a:pt x="499" y="150"/>
                    <a:pt x="488" y="165"/>
                  </a:cubicBezTo>
                  <a:close/>
                  <a:moveTo>
                    <a:pt x="545" y="86"/>
                  </a:moveTo>
                  <a:cubicBezTo>
                    <a:pt x="501" y="139"/>
                    <a:pt x="460" y="194"/>
                    <a:pt x="419" y="250"/>
                  </a:cubicBezTo>
                  <a:cubicBezTo>
                    <a:pt x="418" y="251"/>
                    <a:pt x="417" y="253"/>
                    <a:pt x="416" y="254"/>
                  </a:cubicBezTo>
                  <a:cubicBezTo>
                    <a:pt x="416" y="254"/>
                    <a:pt x="416" y="254"/>
                    <a:pt x="417" y="253"/>
                  </a:cubicBezTo>
                  <a:cubicBezTo>
                    <a:pt x="457" y="195"/>
                    <a:pt x="501" y="139"/>
                    <a:pt x="541" y="80"/>
                  </a:cubicBezTo>
                  <a:cubicBezTo>
                    <a:pt x="550" y="68"/>
                    <a:pt x="567" y="50"/>
                    <a:pt x="573" y="37"/>
                  </a:cubicBezTo>
                  <a:cubicBezTo>
                    <a:pt x="567" y="51"/>
                    <a:pt x="558" y="64"/>
                    <a:pt x="551" y="78"/>
                  </a:cubicBezTo>
                  <a:cubicBezTo>
                    <a:pt x="549" y="81"/>
                    <a:pt x="547" y="83"/>
                    <a:pt x="545" y="86"/>
                  </a:cubicBezTo>
                  <a:close/>
                  <a:moveTo>
                    <a:pt x="558" y="70"/>
                  </a:moveTo>
                  <a:cubicBezTo>
                    <a:pt x="567" y="55"/>
                    <a:pt x="575" y="40"/>
                    <a:pt x="582" y="24"/>
                  </a:cubicBezTo>
                  <a:cubicBezTo>
                    <a:pt x="582" y="23"/>
                    <a:pt x="580" y="21"/>
                    <a:pt x="579" y="22"/>
                  </a:cubicBezTo>
                  <a:cubicBezTo>
                    <a:pt x="534" y="76"/>
                    <a:pt x="496" y="137"/>
                    <a:pt x="455" y="194"/>
                  </a:cubicBezTo>
                  <a:cubicBezTo>
                    <a:pt x="429" y="229"/>
                    <a:pt x="404" y="266"/>
                    <a:pt x="379" y="302"/>
                  </a:cubicBezTo>
                  <a:cubicBezTo>
                    <a:pt x="337" y="355"/>
                    <a:pt x="297" y="408"/>
                    <a:pt x="257" y="461"/>
                  </a:cubicBezTo>
                  <a:cubicBezTo>
                    <a:pt x="259" y="458"/>
                    <a:pt x="262" y="454"/>
                    <a:pt x="264" y="451"/>
                  </a:cubicBezTo>
                  <a:cubicBezTo>
                    <a:pt x="346" y="331"/>
                    <a:pt x="428" y="213"/>
                    <a:pt x="515" y="97"/>
                  </a:cubicBezTo>
                  <a:cubicBezTo>
                    <a:pt x="525" y="82"/>
                    <a:pt x="536" y="67"/>
                    <a:pt x="545" y="52"/>
                  </a:cubicBezTo>
                  <a:cubicBezTo>
                    <a:pt x="555" y="39"/>
                    <a:pt x="565" y="26"/>
                    <a:pt x="573" y="12"/>
                  </a:cubicBezTo>
                  <a:cubicBezTo>
                    <a:pt x="582" y="13"/>
                    <a:pt x="586" y="22"/>
                    <a:pt x="593" y="31"/>
                  </a:cubicBezTo>
                  <a:cubicBezTo>
                    <a:pt x="581" y="44"/>
                    <a:pt x="570" y="57"/>
                    <a:pt x="558" y="70"/>
                  </a:cubicBezTo>
                  <a:close/>
                  <a:moveTo>
                    <a:pt x="305" y="438"/>
                  </a:moveTo>
                  <a:cubicBezTo>
                    <a:pt x="352" y="369"/>
                    <a:pt x="399" y="299"/>
                    <a:pt x="449" y="232"/>
                  </a:cubicBezTo>
                  <a:cubicBezTo>
                    <a:pt x="497" y="166"/>
                    <a:pt x="557" y="106"/>
                    <a:pt x="596" y="34"/>
                  </a:cubicBezTo>
                  <a:cubicBezTo>
                    <a:pt x="600" y="37"/>
                    <a:pt x="604" y="39"/>
                    <a:pt x="608" y="40"/>
                  </a:cubicBezTo>
                  <a:cubicBezTo>
                    <a:pt x="559" y="88"/>
                    <a:pt x="522" y="151"/>
                    <a:pt x="480" y="206"/>
                  </a:cubicBezTo>
                  <a:cubicBezTo>
                    <a:pt x="472" y="216"/>
                    <a:pt x="464" y="227"/>
                    <a:pt x="456" y="238"/>
                  </a:cubicBezTo>
                  <a:cubicBezTo>
                    <a:pt x="417" y="286"/>
                    <a:pt x="380" y="338"/>
                    <a:pt x="345" y="390"/>
                  </a:cubicBezTo>
                  <a:cubicBezTo>
                    <a:pt x="337" y="402"/>
                    <a:pt x="328" y="413"/>
                    <a:pt x="319" y="425"/>
                  </a:cubicBezTo>
                  <a:cubicBezTo>
                    <a:pt x="307" y="441"/>
                    <a:pt x="295" y="456"/>
                    <a:pt x="283" y="472"/>
                  </a:cubicBezTo>
                  <a:cubicBezTo>
                    <a:pt x="290" y="461"/>
                    <a:pt x="298" y="449"/>
                    <a:pt x="305" y="438"/>
                  </a:cubicBezTo>
                  <a:close/>
                  <a:moveTo>
                    <a:pt x="93" y="776"/>
                  </a:moveTo>
                  <a:cubicBezTo>
                    <a:pt x="93" y="776"/>
                    <a:pt x="92" y="777"/>
                    <a:pt x="92" y="777"/>
                  </a:cubicBezTo>
                  <a:cubicBezTo>
                    <a:pt x="90" y="779"/>
                    <a:pt x="88" y="782"/>
                    <a:pt x="86" y="784"/>
                  </a:cubicBezTo>
                  <a:cubicBezTo>
                    <a:pt x="86" y="783"/>
                    <a:pt x="85" y="782"/>
                    <a:pt x="85" y="781"/>
                  </a:cubicBezTo>
                  <a:cubicBezTo>
                    <a:pt x="85" y="780"/>
                    <a:pt x="86" y="779"/>
                    <a:pt x="86" y="778"/>
                  </a:cubicBezTo>
                  <a:cubicBezTo>
                    <a:pt x="90" y="773"/>
                    <a:pt x="93" y="768"/>
                    <a:pt x="96" y="763"/>
                  </a:cubicBezTo>
                  <a:cubicBezTo>
                    <a:pt x="100" y="758"/>
                    <a:pt x="104" y="753"/>
                    <a:pt x="108" y="749"/>
                  </a:cubicBezTo>
                  <a:cubicBezTo>
                    <a:pt x="103" y="755"/>
                    <a:pt x="98" y="765"/>
                    <a:pt x="93" y="776"/>
                  </a:cubicBezTo>
                  <a:close/>
                  <a:moveTo>
                    <a:pt x="103" y="744"/>
                  </a:moveTo>
                  <a:cubicBezTo>
                    <a:pt x="90" y="761"/>
                    <a:pt x="77" y="778"/>
                    <a:pt x="64" y="794"/>
                  </a:cubicBezTo>
                  <a:cubicBezTo>
                    <a:pt x="50" y="810"/>
                    <a:pt x="51" y="806"/>
                    <a:pt x="58" y="792"/>
                  </a:cubicBezTo>
                  <a:cubicBezTo>
                    <a:pt x="62" y="785"/>
                    <a:pt x="66" y="779"/>
                    <a:pt x="70" y="773"/>
                  </a:cubicBezTo>
                  <a:cubicBezTo>
                    <a:pt x="84" y="758"/>
                    <a:pt x="97" y="742"/>
                    <a:pt x="109" y="726"/>
                  </a:cubicBezTo>
                  <a:cubicBezTo>
                    <a:pt x="112" y="724"/>
                    <a:pt x="107" y="735"/>
                    <a:pt x="103" y="744"/>
                  </a:cubicBezTo>
                  <a:close/>
                  <a:moveTo>
                    <a:pt x="68" y="771"/>
                  </a:moveTo>
                  <a:cubicBezTo>
                    <a:pt x="60" y="782"/>
                    <a:pt x="40" y="805"/>
                    <a:pt x="52" y="781"/>
                  </a:cubicBezTo>
                  <a:cubicBezTo>
                    <a:pt x="60" y="764"/>
                    <a:pt x="73" y="749"/>
                    <a:pt x="85" y="735"/>
                  </a:cubicBezTo>
                  <a:cubicBezTo>
                    <a:pt x="133" y="675"/>
                    <a:pt x="177" y="611"/>
                    <a:pt x="224" y="551"/>
                  </a:cubicBezTo>
                  <a:cubicBezTo>
                    <a:pt x="230" y="543"/>
                    <a:pt x="236" y="536"/>
                    <a:pt x="242" y="528"/>
                  </a:cubicBezTo>
                  <a:cubicBezTo>
                    <a:pt x="209" y="578"/>
                    <a:pt x="176" y="627"/>
                    <a:pt x="142" y="675"/>
                  </a:cubicBezTo>
                  <a:cubicBezTo>
                    <a:pt x="132" y="690"/>
                    <a:pt x="121" y="704"/>
                    <a:pt x="110" y="718"/>
                  </a:cubicBezTo>
                  <a:cubicBezTo>
                    <a:pt x="95" y="735"/>
                    <a:pt x="81" y="753"/>
                    <a:pt x="68" y="771"/>
                  </a:cubicBezTo>
                  <a:close/>
                  <a:moveTo>
                    <a:pt x="118" y="724"/>
                  </a:moveTo>
                  <a:cubicBezTo>
                    <a:pt x="118" y="724"/>
                    <a:pt x="117" y="724"/>
                    <a:pt x="117" y="725"/>
                  </a:cubicBezTo>
                  <a:cubicBezTo>
                    <a:pt x="115" y="727"/>
                    <a:pt x="113" y="730"/>
                    <a:pt x="111" y="733"/>
                  </a:cubicBezTo>
                  <a:cubicBezTo>
                    <a:pt x="114" y="727"/>
                    <a:pt x="116" y="721"/>
                    <a:pt x="118" y="715"/>
                  </a:cubicBezTo>
                  <a:cubicBezTo>
                    <a:pt x="118" y="715"/>
                    <a:pt x="118" y="714"/>
                    <a:pt x="118" y="714"/>
                  </a:cubicBezTo>
                  <a:cubicBezTo>
                    <a:pt x="172" y="643"/>
                    <a:pt x="221" y="566"/>
                    <a:pt x="270" y="491"/>
                  </a:cubicBezTo>
                  <a:cubicBezTo>
                    <a:pt x="293" y="461"/>
                    <a:pt x="315" y="431"/>
                    <a:pt x="338" y="401"/>
                  </a:cubicBezTo>
                  <a:cubicBezTo>
                    <a:pt x="294" y="467"/>
                    <a:pt x="252" y="535"/>
                    <a:pt x="207" y="600"/>
                  </a:cubicBezTo>
                  <a:cubicBezTo>
                    <a:pt x="178" y="641"/>
                    <a:pt x="148" y="683"/>
                    <a:pt x="118" y="724"/>
                  </a:cubicBezTo>
                  <a:close/>
                  <a:moveTo>
                    <a:pt x="136" y="727"/>
                  </a:moveTo>
                  <a:cubicBezTo>
                    <a:pt x="132" y="726"/>
                    <a:pt x="127" y="725"/>
                    <a:pt x="123" y="725"/>
                  </a:cubicBezTo>
                  <a:cubicBezTo>
                    <a:pt x="139" y="702"/>
                    <a:pt x="155" y="678"/>
                    <a:pt x="171" y="657"/>
                  </a:cubicBezTo>
                  <a:cubicBezTo>
                    <a:pt x="221" y="588"/>
                    <a:pt x="268" y="516"/>
                    <a:pt x="315" y="445"/>
                  </a:cubicBezTo>
                  <a:cubicBezTo>
                    <a:pt x="366" y="370"/>
                    <a:pt x="414" y="294"/>
                    <a:pt x="472" y="224"/>
                  </a:cubicBezTo>
                  <a:cubicBezTo>
                    <a:pt x="474" y="221"/>
                    <a:pt x="476" y="219"/>
                    <a:pt x="477" y="217"/>
                  </a:cubicBezTo>
                  <a:cubicBezTo>
                    <a:pt x="449" y="258"/>
                    <a:pt x="421" y="301"/>
                    <a:pt x="391" y="341"/>
                  </a:cubicBezTo>
                  <a:cubicBezTo>
                    <a:pt x="362" y="380"/>
                    <a:pt x="335" y="420"/>
                    <a:pt x="307" y="459"/>
                  </a:cubicBezTo>
                  <a:cubicBezTo>
                    <a:pt x="277" y="503"/>
                    <a:pt x="247" y="548"/>
                    <a:pt x="218" y="592"/>
                  </a:cubicBezTo>
                  <a:cubicBezTo>
                    <a:pt x="201" y="618"/>
                    <a:pt x="186" y="645"/>
                    <a:pt x="168" y="670"/>
                  </a:cubicBezTo>
                  <a:cubicBezTo>
                    <a:pt x="160" y="680"/>
                    <a:pt x="152" y="690"/>
                    <a:pt x="146" y="701"/>
                  </a:cubicBezTo>
                  <a:cubicBezTo>
                    <a:pt x="140" y="707"/>
                    <a:pt x="134" y="713"/>
                    <a:pt x="128" y="718"/>
                  </a:cubicBezTo>
                  <a:cubicBezTo>
                    <a:pt x="127" y="719"/>
                    <a:pt x="129" y="721"/>
                    <a:pt x="130" y="720"/>
                  </a:cubicBezTo>
                  <a:cubicBezTo>
                    <a:pt x="134" y="716"/>
                    <a:pt x="138" y="712"/>
                    <a:pt x="142" y="708"/>
                  </a:cubicBezTo>
                  <a:cubicBezTo>
                    <a:pt x="139" y="714"/>
                    <a:pt x="137" y="720"/>
                    <a:pt x="136" y="727"/>
                  </a:cubicBezTo>
                  <a:close/>
                  <a:moveTo>
                    <a:pt x="140" y="729"/>
                  </a:moveTo>
                  <a:cubicBezTo>
                    <a:pt x="149" y="720"/>
                    <a:pt x="158" y="711"/>
                    <a:pt x="166" y="702"/>
                  </a:cubicBezTo>
                  <a:cubicBezTo>
                    <a:pt x="161" y="710"/>
                    <a:pt x="156" y="719"/>
                    <a:pt x="152" y="728"/>
                  </a:cubicBezTo>
                  <a:cubicBezTo>
                    <a:pt x="151" y="730"/>
                    <a:pt x="153" y="731"/>
                    <a:pt x="155" y="730"/>
                  </a:cubicBezTo>
                  <a:cubicBezTo>
                    <a:pt x="244" y="612"/>
                    <a:pt x="322" y="488"/>
                    <a:pt x="411" y="371"/>
                  </a:cubicBezTo>
                  <a:cubicBezTo>
                    <a:pt x="458" y="310"/>
                    <a:pt x="503" y="247"/>
                    <a:pt x="552" y="188"/>
                  </a:cubicBezTo>
                  <a:cubicBezTo>
                    <a:pt x="570" y="166"/>
                    <a:pt x="587" y="145"/>
                    <a:pt x="605" y="123"/>
                  </a:cubicBezTo>
                  <a:cubicBezTo>
                    <a:pt x="530" y="226"/>
                    <a:pt x="450" y="325"/>
                    <a:pt x="373" y="427"/>
                  </a:cubicBezTo>
                  <a:cubicBezTo>
                    <a:pt x="338" y="475"/>
                    <a:pt x="305" y="524"/>
                    <a:pt x="273" y="574"/>
                  </a:cubicBezTo>
                  <a:cubicBezTo>
                    <a:pt x="234" y="625"/>
                    <a:pt x="190" y="677"/>
                    <a:pt x="162" y="734"/>
                  </a:cubicBezTo>
                  <a:cubicBezTo>
                    <a:pt x="161" y="735"/>
                    <a:pt x="161" y="736"/>
                    <a:pt x="162" y="736"/>
                  </a:cubicBezTo>
                  <a:cubicBezTo>
                    <a:pt x="154" y="733"/>
                    <a:pt x="147" y="731"/>
                    <a:pt x="140" y="729"/>
                  </a:cubicBezTo>
                  <a:close/>
                  <a:moveTo>
                    <a:pt x="529" y="230"/>
                  </a:moveTo>
                  <a:cubicBezTo>
                    <a:pt x="497" y="275"/>
                    <a:pt x="465" y="322"/>
                    <a:pt x="432" y="367"/>
                  </a:cubicBezTo>
                  <a:cubicBezTo>
                    <a:pt x="394" y="420"/>
                    <a:pt x="354" y="471"/>
                    <a:pt x="313" y="523"/>
                  </a:cubicBezTo>
                  <a:cubicBezTo>
                    <a:pt x="340" y="481"/>
                    <a:pt x="368" y="440"/>
                    <a:pt x="398" y="401"/>
                  </a:cubicBezTo>
                  <a:cubicBezTo>
                    <a:pt x="441" y="343"/>
                    <a:pt x="486" y="287"/>
                    <a:pt x="529" y="230"/>
                  </a:cubicBezTo>
                  <a:close/>
                  <a:moveTo>
                    <a:pt x="233" y="637"/>
                  </a:moveTo>
                  <a:cubicBezTo>
                    <a:pt x="223" y="653"/>
                    <a:pt x="212" y="667"/>
                    <a:pt x="202" y="682"/>
                  </a:cubicBezTo>
                  <a:cubicBezTo>
                    <a:pt x="194" y="694"/>
                    <a:pt x="177" y="711"/>
                    <a:pt x="171" y="722"/>
                  </a:cubicBezTo>
                  <a:cubicBezTo>
                    <a:pt x="182" y="700"/>
                    <a:pt x="200" y="679"/>
                    <a:pt x="216" y="660"/>
                  </a:cubicBezTo>
                  <a:cubicBezTo>
                    <a:pt x="221" y="652"/>
                    <a:pt x="227" y="645"/>
                    <a:pt x="233" y="637"/>
                  </a:cubicBezTo>
                  <a:close/>
                  <a:moveTo>
                    <a:pt x="179" y="743"/>
                  </a:moveTo>
                  <a:cubicBezTo>
                    <a:pt x="174" y="741"/>
                    <a:pt x="169" y="739"/>
                    <a:pt x="164" y="737"/>
                  </a:cubicBezTo>
                  <a:cubicBezTo>
                    <a:pt x="164" y="737"/>
                    <a:pt x="164" y="737"/>
                    <a:pt x="164" y="736"/>
                  </a:cubicBezTo>
                  <a:cubicBezTo>
                    <a:pt x="204" y="689"/>
                    <a:pt x="239" y="638"/>
                    <a:pt x="273" y="586"/>
                  </a:cubicBezTo>
                  <a:cubicBezTo>
                    <a:pt x="343" y="494"/>
                    <a:pt x="412" y="402"/>
                    <a:pt x="478" y="308"/>
                  </a:cubicBezTo>
                  <a:cubicBezTo>
                    <a:pt x="523" y="245"/>
                    <a:pt x="567" y="182"/>
                    <a:pt x="615" y="122"/>
                  </a:cubicBezTo>
                  <a:cubicBezTo>
                    <a:pt x="633" y="100"/>
                    <a:pt x="649" y="77"/>
                    <a:pt x="667" y="55"/>
                  </a:cubicBezTo>
                  <a:cubicBezTo>
                    <a:pt x="689" y="27"/>
                    <a:pt x="665" y="63"/>
                    <a:pt x="666" y="63"/>
                  </a:cubicBezTo>
                  <a:cubicBezTo>
                    <a:pt x="651" y="85"/>
                    <a:pt x="634" y="105"/>
                    <a:pt x="617" y="126"/>
                  </a:cubicBezTo>
                  <a:cubicBezTo>
                    <a:pt x="537" y="225"/>
                    <a:pt x="460" y="330"/>
                    <a:pt x="389" y="438"/>
                  </a:cubicBezTo>
                  <a:cubicBezTo>
                    <a:pt x="354" y="487"/>
                    <a:pt x="319" y="536"/>
                    <a:pt x="283" y="585"/>
                  </a:cubicBezTo>
                  <a:cubicBezTo>
                    <a:pt x="247" y="634"/>
                    <a:pt x="201" y="685"/>
                    <a:pt x="179" y="743"/>
                  </a:cubicBezTo>
                  <a:close/>
                  <a:moveTo>
                    <a:pt x="189" y="746"/>
                  </a:moveTo>
                  <a:cubicBezTo>
                    <a:pt x="188" y="745"/>
                    <a:pt x="186" y="745"/>
                    <a:pt x="185" y="744"/>
                  </a:cubicBezTo>
                  <a:cubicBezTo>
                    <a:pt x="189" y="740"/>
                    <a:pt x="192" y="736"/>
                    <a:pt x="196" y="731"/>
                  </a:cubicBezTo>
                  <a:cubicBezTo>
                    <a:pt x="194" y="735"/>
                    <a:pt x="191" y="740"/>
                    <a:pt x="189" y="744"/>
                  </a:cubicBezTo>
                  <a:cubicBezTo>
                    <a:pt x="189" y="745"/>
                    <a:pt x="189" y="745"/>
                    <a:pt x="189" y="746"/>
                  </a:cubicBezTo>
                  <a:close/>
                  <a:moveTo>
                    <a:pt x="197" y="748"/>
                  </a:moveTo>
                  <a:cubicBezTo>
                    <a:pt x="197" y="748"/>
                    <a:pt x="198" y="748"/>
                    <a:pt x="198" y="748"/>
                  </a:cubicBezTo>
                  <a:cubicBezTo>
                    <a:pt x="290" y="660"/>
                    <a:pt x="356" y="541"/>
                    <a:pt x="429" y="437"/>
                  </a:cubicBezTo>
                  <a:cubicBezTo>
                    <a:pt x="486" y="357"/>
                    <a:pt x="542" y="275"/>
                    <a:pt x="600" y="195"/>
                  </a:cubicBezTo>
                  <a:cubicBezTo>
                    <a:pt x="611" y="182"/>
                    <a:pt x="621" y="168"/>
                    <a:pt x="631" y="154"/>
                  </a:cubicBezTo>
                  <a:cubicBezTo>
                    <a:pt x="651" y="127"/>
                    <a:pt x="672" y="101"/>
                    <a:pt x="693" y="75"/>
                  </a:cubicBezTo>
                  <a:cubicBezTo>
                    <a:pt x="686" y="84"/>
                    <a:pt x="667" y="124"/>
                    <a:pt x="655" y="142"/>
                  </a:cubicBezTo>
                  <a:cubicBezTo>
                    <a:pt x="636" y="169"/>
                    <a:pt x="616" y="194"/>
                    <a:pt x="596" y="220"/>
                  </a:cubicBezTo>
                  <a:cubicBezTo>
                    <a:pt x="552" y="278"/>
                    <a:pt x="510" y="338"/>
                    <a:pt x="466" y="397"/>
                  </a:cubicBezTo>
                  <a:cubicBezTo>
                    <a:pt x="379" y="513"/>
                    <a:pt x="300" y="634"/>
                    <a:pt x="212" y="749"/>
                  </a:cubicBezTo>
                  <a:cubicBezTo>
                    <a:pt x="211" y="750"/>
                    <a:pt x="211" y="750"/>
                    <a:pt x="212" y="751"/>
                  </a:cubicBezTo>
                  <a:cubicBezTo>
                    <a:pt x="207" y="750"/>
                    <a:pt x="202" y="749"/>
                    <a:pt x="197" y="748"/>
                  </a:cubicBezTo>
                  <a:close/>
                  <a:moveTo>
                    <a:pt x="243" y="754"/>
                  </a:moveTo>
                  <a:cubicBezTo>
                    <a:pt x="243" y="754"/>
                    <a:pt x="242" y="753"/>
                    <a:pt x="242" y="753"/>
                  </a:cubicBezTo>
                  <a:cubicBezTo>
                    <a:pt x="244" y="752"/>
                    <a:pt x="247" y="752"/>
                    <a:pt x="249" y="751"/>
                  </a:cubicBezTo>
                  <a:cubicBezTo>
                    <a:pt x="251" y="750"/>
                    <a:pt x="250" y="747"/>
                    <a:pt x="248" y="748"/>
                  </a:cubicBezTo>
                  <a:cubicBezTo>
                    <a:pt x="236" y="752"/>
                    <a:pt x="225" y="752"/>
                    <a:pt x="214" y="751"/>
                  </a:cubicBezTo>
                  <a:cubicBezTo>
                    <a:pt x="214" y="751"/>
                    <a:pt x="214" y="751"/>
                    <a:pt x="214" y="751"/>
                  </a:cubicBezTo>
                  <a:cubicBezTo>
                    <a:pt x="299" y="643"/>
                    <a:pt x="383" y="535"/>
                    <a:pt x="464" y="424"/>
                  </a:cubicBezTo>
                  <a:cubicBezTo>
                    <a:pt x="503" y="370"/>
                    <a:pt x="541" y="315"/>
                    <a:pt x="579" y="260"/>
                  </a:cubicBezTo>
                  <a:cubicBezTo>
                    <a:pt x="600" y="230"/>
                    <a:pt x="621" y="200"/>
                    <a:pt x="643" y="171"/>
                  </a:cubicBezTo>
                  <a:cubicBezTo>
                    <a:pt x="658" y="151"/>
                    <a:pt x="673" y="132"/>
                    <a:pt x="688" y="113"/>
                  </a:cubicBezTo>
                  <a:cubicBezTo>
                    <a:pt x="696" y="102"/>
                    <a:pt x="708" y="84"/>
                    <a:pt x="693" y="111"/>
                  </a:cubicBezTo>
                  <a:cubicBezTo>
                    <a:pt x="690" y="117"/>
                    <a:pt x="687" y="123"/>
                    <a:pt x="684" y="128"/>
                  </a:cubicBezTo>
                  <a:cubicBezTo>
                    <a:pt x="625" y="189"/>
                    <a:pt x="578" y="263"/>
                    <a:pt x="531" y="334"/>
                  </a:cubicBezTo>
                  <a:cubicBezTo>
                    <a:pt x="508" y="366"/>
                    <a:pt x="485" y="399"/>
                    <a:pt x="461" y="431"/>
                  </a:cubicBezTo>
                  <a:cubicBezTo>
                    <a:pt x="424" y="482"/>
                    <a:pt x="386" y="531"/>
                    <a:pt x="352" y="583"/>
                  </a:cubicBezTo>
                  <a:cubicBezTo>
                    <a:pt x="334" y="610"/>
                    <a:pt x="314" y="641"/>
                    <a:pt x="295" y="670"/>
                  </a:cubicBezTo>
                  <a:cubicBezTo>
                    <a:pt x="274" y="697"/>
                    <a:pt x="253" y="722"/>
                    <a:pt x="231" y="747"/>
                  </a:cubicBezTo>
                  <a:cubicBezTo>
                    <a:pt x="230" y="749"/>
                    <a:pt x="232" y="751"/>
                    <a:pt x="234" y="749"/>
                  </a:cubicBezTo>
                  <a:cubicBezTo>
                    <a:pt x="249" y="734"/>
                    <a:pt x="264" y="717"/>
                    <a:pt x="277" y="699"/>
                  </a:cubicBezTo>
                  <a:cubicBezTo>
                    <a:pt x="292" y="681"/>
                    <a:pt x="307" y="661"/>
                    <a:pt x="322" y="641"/>
                  </a:cubicBezTo>
                  <a:cubicBezTo>
                    <a:pt x="295" y="687"/>
                    <a:pt x="270" y="734"/>
                    <a:pt x="236" y="777"/>
                  </a:cubicBezTo>
                  <a:cubicBezTo>
                    <a:pt x="236" y="768"/>
                    <a:pt x="238" y="760"/>
                    <a:pt x="243" y="754"/>
                  </a:cubicBezTo>
                  <a:close/>
                  <a:moveTo>
                    <a:pt x="237" y="782"/>
                  </a:moveTo>
                  <a:cubicBezTo>
                    <a:pt x="237" y="782"/>
                    <a:pt x="237" y="782"/>
                    <a:pt x="237" y="782"/>
                  </a:cubicBezTo>
                  <a:cubicBezTo>
                    <a:pt x="248" y="769"/>
                    <a:pt x="258" y="755"/>
                    <a:pt x="269" y="742"/>
                  </a:cubicBezTo>
                  <a:cubicBezTo>
                    <a:pt x="259" y="759"/>
                    <a:pt x="250" y="776"/>
                    <a:pt x="241" y="793"/>
                  </a:cubicBezTo>
                  <a:cubicBezTo>
                    <a:pt x="240" y="794"/>
                    <a:pt x="242" y="796"/>
                    <a:pt x="243" y="795"/>
                  </a:cubicBezTo>
                  <a:cubicBezTo>
                    <a:pt x="333" y="701"/>
                    <a:pt x="402" y="591"/>
                    <a:pt x="475" y="484"/>
                  </a:cubicBezTo>
                  <a:cubicBezTo>
                    <a:pt x="538" y="391"/>
                    <a:pt x="602" y="299"/>
                    <a:pt x="667" y="208"/>
                  </a:cubicBezTo>
                  <a:cubicBezTo>
                    <a:pt x="677" y="196"/>
                    <a:pt x="686" y="184"/>
                    <a:pt x="694" y="171"/>
                  </a:cubicBezTo>
                  <a:cubicBezTo>
                    <a:pt x="704" y="158"/>
                    <a:pt x="713" y="146"/>
                    <a:pt x="722" y="133"/>
                  </a:cubicBezTo>
                  <a:cubicBezTo>
                    <a:pt x="723" y="132"/>
                    <a:pt x="723" y="131"/>
                    <a:pt x="722" y="131"/>
                  </a:cubicBezTo>
                  <a:cubicBezTo>
                    <a:pt x="731" y="117"/>
                    <a:pt x="740" y="103"/>
                    <a:pt x="748" y="89"/>
                  </a:cubicBezTo>
                  <a:cubicBezTo>
                    <a:pt x="754" y="89"/>
                    <a:pt x="759" y="89"/>
                    <a:pt x="765" y="87"/>
                  </a:cubicBezTo>
                  <a:cubicBezTo>
                    <a:pt x="675" y="200"/>
                    <a:pt x="594" y="323"/>
                    <a:pt x="513" y="442"/>
                  </a:cubicBezTo>
                  <a:cubicBezTo>
                    <a:pt x="469" y="507"/>
                    <a:pt x="426" y="572"/>
                    <a:pt x="379" y="635"/>
                  </a:cubicBezTo>
                  <a:cubicBezTo>
                    <a:pt x="336" y="693"/>
                    <a:pt x="287" y="747"/>
                    <a:pt x="244" y="806"/>
                  </a:cubicBezTo>
                  <a:cubicBezTo>
                    <a:pt x="240" y="797"/>
                    <a:pt x="238" y="789"/>
                    <a:pt x="237" y="782"/>
                  </a:cubicBezTo>
                  <a:close/>
                  <a:moveTo>
                    <a:pt x="245" y="808"/>
                  </a:moveTo>
                  <a:cubicBezTo>
                    <a:pt x="310" y="720"/>
                    <a:pt x="382" y="639"/>
                    <a:pt x="445" y="549"/>
                  </a:cubicBezTo>
                  <a:cubicBezTo>
                    <a:pt x="510" y="455"/>
                    <a:pt x="574" y="360"/>
                    <a:pt x="640" y="267"/>
                  </a:cubicBezTo>
                  <a:cubicBezTo>
                    <a:pt x="670" y="224"/>
                    <a:pt x="700" y="180"/>
                    <a:pt x="731" y="137"/>
                  </a:cubicBezTo>
                  <a:cubicBezTo>
                    <a:pt x="741" y="123"/>
                    <a:pt x="752" y="109"/>
                    <a:pt x="763" y="95"/>
                  </a:cubicBezTo>
                  <a:cubicBezTo>
                    <a:pt x="759" y="100"/>
                    <a:pt x="745" y="119"/>
                    <a:pt x="741" y="126"/>
                  </a:cubicBezTo>
                  <a:cubicBezTo>
                    <a:pt x="724" y="151"/>
                    <a:pt x="707" y="177"/>
                    <a:pt x="689" y="202"/>
                  </a:cubicBezTo>
                  <a:cubicBezTo>
                    <a:pt x="684" y="210"/>
                    <a:pt x="678" y="218"/>
                    <a:pt x="672" y="226"/>
                  </a:cubicBezTo>
                  <a:cubicBezTo>
                    <a:pt x="661" y="243"/>
                    <a:pt x="649" y="259"/>
                    <a:pt x="638" y="275"/>
                  </a:cubicBezTo>
                  <a:cubicBezTo>
                    <a:pt x="588" y="346"/>
                    <a:pt x="537" y="416"/>
                    <a:pt x="488" y="487"/>
                  </a:cubicBezTo>
                  <a:cubicBezTo>
                    <a:pt x="468" y="516"/>
                    <a:pt x="448" y="545"/>
                    <a:pt x="429" y="575"/>
                  </a:cubicBezTo>
                  <a:cubicBezTo>
                    <a:pt x="421" y="586"/>
                    <a:pt x="412" y="598"/>
                    <a:pt x="404" y="610"/>
                  </a:cubicBezTo>
                  <a:cubicBezTo>
                    <a:pt x="389" y="630"/>
                    <a:pt x="374" y="650"/>
                    <a:pt x="359" y="671"/>
                  </a:cubicBezTo>
                  <a:cubicBezTo>
                    <a:pt x="369" y="657"/>
                    <a:pt x="379" y="643"/>
                    <a:pt x="390" y="629"/>
                  </a:cubicBezTo>
                  <a:cubicBezTo>
                    <a:pt x="391" y="628"/>
                    <a:pt x="391" y="627"/>
                    <a:pt x="392" y="626"/>
                  </a:cubicBezTo>
                  <a:cubicBezTo>
                    <a:pt x="385" y="636"/>
                    <a:pt x="377" y="646"/>
                    <a:pt x="370" y="657"/>
                  </a:cubicBezTo>
                  <a:cubicBezTo>
                    <a:pt x="355" y="678"/>
                    <a:pt x="340" y="699"/>
                    <a:pt x="325" y="720"/>
                  </a:cubicBezTo>
                  <a:cubicBezTo>
                    <a:pt x="336" y="704"/>
                    <a:pt x="347" y="687"/>
                    <a:pt x="359" y="671"/>
                  </a:cubicBezTo>
                  <a:cubicBezTo>
                    <a:pt x="343" y="692"/>
                    <a:pt x="328" y="714"/>
                    <a:pt x="313" y="736"/>
                  </a:cubicBezTo>
                  <a:cubicBezTo>
                    <a:pt x="305" y="748"/>
                    <a:pt x="296" y="760"/>
                    <a:pt x="287" y="771"/>
                  </a:cubicBezTo>
                  <a:cubicBezTo>
                    <a:pt x="284" y="775"/>
                    <a:pt x="281" y="778"/>
                    <a:pt x="279" y="782"/>
                  </a:cubicBezTo>
                  <a:cubicBezTo>
                    <a:pt x="281" y="779"/>
                    <a:pt x="285" y="776"/>
                    <a:pt x="289" y="773"/>
                  </a:cubicBezTo>
                  <a:cubicBezTo>
                    <a:pt x="291" y="771"/>
                    <a:pt x="292" y="769"/>
                    <a:pt x="294" y="767"/>
                  </a:cubicBezTo>
                  <a:cubicBezTo>
                    <a:pt x="287" y="779"/>
                    <a:pt x="280" y="791"/>
                    <a:pt x="273" y="804"/>
                  </a:cubicBezTo>
                  <a:cubicBezTo>
                    <a:pt x="271" y="797"/>
                    <a:pt x="272" y="790"/>
                    <a:pt x="277" y="784"/>
                  </a:cubicBezTo>
                  <a:cubicBezTo>
                    <a:pt x="267" y="798"/>
                    <a:pt x="258" y="811"/>
                    <a:pt x="257" y="829"/>
                  </a:cubicBezTo>
                  <a:cubicBezTo>
                    <a:pt x="252" y="822"/>
                    <a:pt x="248" y="815"/>
                    <a:pt x="245" y="808"/>
                  </a:cubicBezTo>
                  <a:close/>
                  <a:moveTo>
                    <a:pt x="580" y="362"/>
                  </a:moveTo>
                  <a:cubicBezTo>
                    <a:pt x="563" y="387"/>
                    <a:pt x="546" y="412"/>
                    <a:pt x="528" y="437"/>
                  </a:cubicBezTo>
                  <a:cubicBezTo>
                    <a:pt x="514" y="457"/>
                    <a:pt x="500" y="477"/>
                    <a:pt x="485" y="497"/>
                  </a:cubicBezTo>
                  <a:cubicBezTo>
                    <a:pt x="487" y="494"/>
                    <a:pt x="489" y="491"/>
                    <a:pt x="491" y="488"/>
                  </a:cubicBezTo>
                  <a:cubicBezTo>
                    <a:pt x="520" y="446"/>
                    <a:pt x="550" y="404"/>
                    <a:pt x="580" y="362"/>
                  </a:cubicBezTo>
                  <a:close/>
                  <a:moveTo>
                    <a:pt x="390" y="635"/>
                  </a:moveTo>
                  <a:cubicBezTo>
                    <a:pt x="360" y="682"/>
                    <a:pt x="330" y="731"/>
                    <a:pt x="302" y="780"/>
                  </a:cubicBezTo>
                  <a:cubicBezTo>
                    <a:pt x="295" y="792"/>
                    <a:pt x="287" y="803"/>
                    <a:pt x="278" y="814"/>
                  </a:cubicBezTo>
                  <a:cubicBezTo>
                    <a:pt x="276" y="811"/>
                    <a:pt x="275" y="808"/>
                    <a:pt x="274" y="806"/>
                  </a:cubicBezTo>
                  <a:cubicBezTo>
                    <a:pt x="283" y="789"/>
                    <a:pt x="292" y="773"/>
                    <a:pt x="302" y="757"/>
                  </a:cubicBezTo>
                  <a:cubicBezTo>
                    <a:pt x="311" y="744"/>
                    <a:pt x="321" y="732"/>
                    <a:pt x="330" y="719"/>
                  </a:cubicBezTo>
                  <a:cubicBezTo>
                    <a:pt x="350" y="691"/>
                    <a:pt x="370" y="663"/>
                    <a:pt x="390" y="635"/>
                  </a:cubicBezTo>
                  <a:close/>
                  <a:moveTo>
                    <a:pt x="270" y="848"/>
                  </a:moveTo>
                  <a:cubicBezTo>
                    <a:pt x="266" y="843"/>
                    <a:pt x="262" y="838"/>
                    <a:pt x="259" y="832"/>
                  </a:cubicBezTo>
                  <a:cubicBezTo>
                    <a:pt x="259" y="832"/>
                    <a:pt x="259" y="832"/>
                    <a:pt x="259" y="832"/>
                  </a:cubicBezTo>
                  <a:cubicBezTo>
                    <a:pt x="306" y="803"/>
                    <a:pt x="330" y="739"/>
                    <a:pt x="358" y="694"/>
                  </a:cubicBezTo>
                  <a:cubicBezTo>
                    <a:pt x="385" y="649"/>
                    <a:pt x="414" y="605"/>
                    <a:pt x="443" y="561"/>
                  </a:cubicBezTo>
                  <a:cubicBezTo>
                    <a:pt x="452" y="548"/>
                    <a:pt x="461" y="536"/>
                    <a:pt x="470" y="523"/>
                  </a:cubicBezTo>
                  <a:cubicBezTo>
                    <a:pt x="487" y="501"/>
                    <a:pt x="503" y="479"/>
                    <a:pt x="519" y="457"/>
                  </a:cubicBezTo>
                  <a:cubicBezTo>
                    <a:pt x="569" y="385"/>
                    <a:pt x="620" y="311"/>
                    <a:pt x="674" y="240"/>
                  </a:cubicBezTo>
                  <a:cubicBezTo>
                    <a:pt x="642" y="281"/>
                    <a:pt x="611" y="323"/>
                    <a:pt x="580" y="365"/>
                  </a:cubicBezTo>
                  <a:cubicBezTo>
                    <a:pt x="598" y="340"/>
                    <a:pt x="615" y="315"/>
                    <a:pt x="632" y="289"/>
                  </a:cubicBezTo>
                  <a:cubicBezTo>
                    <a:pt x="662" y="245"/>
                    <a:pt x="694" y="202"/>
                    <a:pt x="725" y="160"/>
                  </a:cubicBezTo>
                  <a:cubicBezTo>
                    <a:pt x="747" y="131"/>
                    <a:pt x="779" y="104"/>
                    <a:pt x="795" y="71"/>
                  </a:cubicBezTo>
                  <a:cubicBezTo>
                    <a:pt x="796" y="69"/>
                    <a:pt x="793" y="68"/>
                    <a:pt x="792" y="70"/>
                  </a:cubicBezTo>
                  <a:cubicBezTo>
                    <a:pt x="782" y="90"/>
                    <a:pt x="763" y="105"/>
                    <a:pt x="749" y="123"/>
                  </a:cubicBezTo>
                  <a:cubicBezTo>
                    <a:pt x="743" y="131"/>
                    <a:pt x="737" y="139"/>
                    <a:pt x="730" y="147"/>
                  </a:cubicBezTo>
                  <a:cubicBezTo>
                    <a:pt x="745" y="126"/>
                    <a:pt x="759" y="105"/>
                    <a:pt x="773" y="83"/>
                  </a:cubicBezTo>
                  <a:cubicBezTo>
                    <a:pt x="784" y="75"/>
                    <a:pt x="800" y="57"/>
                    <a:pt x="815" y="64"/>
                  </a:cubicBezTo>
                  <a:cubicBezTo>
                    <a:pt x="772" y="103"/>
                    <a:pt x="738" y="154"/>
                    <a:pt x="703" y="201"/>
                  </a:cubicBezTo>
                  <a:cubicBezTo>
                    <a:pt x="737" y="157"/>
                    <a:pt x="771" y="115"/>
                    <a:pt x="808" y="74"/>
                  </a:cubicBezTo>
                  <a:cubicBezTo>
                    <a:pt x="807" y="78"/>
                    <a:pt x="807" y="83"/>
                    <a:pt x="806" y="87"/>
                  </a:cubicBezTo>
                  <a:cubicBezTo>
                    <a:pt x="799" y="99"/>
                    <a:pt x="792" y="109"/>
                    <a:pt x="783" y="120"/>
                  </a:cubicBezTo>
                  <a:cubicBezTo>
                    <a:pt x="775" y="130"/>
                    <a:pt x="765" y="140"/>
                    <a:pt x="757" y="150"/>
                  </a:cubicBezTo>
                  <a:cubicBezTo>
                    <a:pt x="735" y="175"/>
                    <a:pt x="716" y="203"/>
                    <a:pt x="696" y="230"/>
                  </a:cubicBezTo>
                  <a:cubicBezTo>
                    <a:pt x="645" y="298"/>
                    <a:pt x="594" y="366"/>
                    <a:pt x="543" y="435"/>
                  </a:cubicBezTo>
                  <a:cubicBezTo>
                    <a:pt x="447" y="568"/>
                    <a:pt x="355" y="707"/>
                    <a:pt x="270" y="848"/>
                  </a:cubicBezTo>
                  <a:close/>
                  <a:moveTo>
                    <a:pt x="292" y="870"/>
                  </a:moveTo>
                  <a:cubicBezTo>
                    <a:pt x="290" y="868"/>
                    <a:pt x="287" y="866"/>
                    <a:pt x="285" y="863"/>
                  </a:cubicBezTo>
                  <a:cubicBezTo>
                    <a:pt x="285" y="863"/>
                    <a:pt x="285" y="862"/>
                    <a:pt x="285" y="861"/>
                  </a:cubicBezTo>
                  <a:cubicBezTo>
                    <a:pt x="286" y="861"/>
                    <a:pt x="286" y="861"/>
                    <a:pt x="287" y="861"/>
                  </a:cubicBezTo>
                  <a:cubicBezTo>
                    <a:pt x="291" y="856"/>
                    <a:pt x="297" y="853"/>
                    <a:pt x="302" y="849"/>
                  </a:cubicBezTo>
                  <a:cubicBezTo>
                    <a:pt x="298" y="852"/>
                    <a:pt x="295" y="862"/>
                    <a:pt x="292" y="870"/>
                  </a:cubicBezTo>
                  <a:close/>
                  <a:moveTo>
                    <a:pt x="296" y="874"/>
                  </a:moveTo>
                  <a:cubicBezTo>
                    <a:pt x="299" y="869"/>
                    <a:pt x="303" y="865"/>
                    <a:pt x="306" y="861"/>
                  </a:cubicBezTo>
                  <a:cubicBezTo>
                    <a:pt x="307" y="860"/>
                    <a:pt x="307" y="860"/>
                    <a:pt x="308" y="859"/>
                  </a:cubicBezTo>
                  <a:cubicBezTo>
                    <a:pt x="307" y="862"/>
                    <a:pt x="305" y="864"/>
                    <a:pt x="304" y="866"/>
                  </a:cubicBezTo>
                  <a:cubicBezTo>
                    <a:pt x="303" y="868"/>
                    <a:pt x="300" y="872"/>
                    <a:pt x="299" y="876"/>
                  </a:cubicBezTo>
                  <a:cubicBezTo>
                    <a:pt x="298" y="875"/>
                    <a:pt x="297" y="875"/>
                    <a:pt x="296" y="874"/>
                  </a:cubicBezTo>
                  <a:close/>
                  <a:moveTo>
                    <a:pt x="303" y="879"/>
                  </a:moveTo>
                  <a:cubicBezTo>
                    <a:pt x="303" y="879"/>
                    <a:pt x="303" y="878"/>
                    <a:pt x="303" y="878"/>
                  </a:cubicBezTo>
                  <a:cubicBezTo>
                    <a:pt x="304" y="878"/>
                    <a:pt x="303" y="876"/>
                    <a:pt x="302" y="876"/>
                  </a:cubicBezTo>
                  <a:cubicBezTo>
                    <a:pt x="306" y="875"/>
                    <a:pt x="312" y="858"/>
                    <a:pt x="313" y="854"/>
                  </a:cubicBezTo>
                  <a:cubicBezTo>
                    <a:pt x="314" y="852"/>
                    <a:pt x="312" y="851"/>
                    <a:pt x="311" y="852"/>
                  </a:cubicBezTo>
                  <a:cubicBezTo>
                    <a:pt x="304" y="858"/>
                    <a:pt x="298" y="865"/>
                    <a:pt x="295" y="873"/>
                  </a:cubicBezTo>
                  <a:cubicBezTo>
                    <a:pt x="295" y="873"/>
                    <a:pt x="295" y="873"/>
                    <a:pt x="295" y="873"/>
                  </a:cubicBezTo>
                  <a:cubicBezTo>
                    <a:pt x="299" y="864"/>
                    <a:pt x="303" y="855"/>
                    <a:pt x="305" y="846"/>
                  </a:cubicBezTo>
                  <a:cubicBezTo>
                    <a:pt x="305" y="844"/>
                    <a:pt x="304" y="843"/>
                    <a:pt x="303" y="844"/>
                  </a:cubicBezTo>
                  <a:cubicBezTo>
                    <a:pt x="299" y="847"/>
                    <a:pt x="294" y="850"/>
                    <a:pt x="291" y="853"/>
                  </a:cubicBezTo>
                  <a:cubicBezTo>
                    <a:pt x="290" y="854"/>
                    <a:pt x="289" y="854"/>
                    <a:pt x="289" y="854"/>
                  </a:cubicBezTo>
                  <a:cubicBezTo>
                    <a:pt x="289" y="852"/>
                    <a:pt x="290" y="850"/>
                    <a:pt x="291" y="848"/>
                  </a:cubicBezTo>
                  <a:cubicBezTo>
                    <a:pt x="294" y="841"/>
                    <a:pt x="297" y="834"/>
                    <a:pt x="301" y="827"/>
                  </a:cubicBezTo>
                  <a:cubicBezTo>
                    <a:pt x="301" y="827"/>
                    <a:pt x="301" y="827"/>
                    <a:pt x="301" y="827"/>
                  </a:cubicBezTo>
                  <a:cubicBezTo>
                    <a:pt x="301" y="827"/>
                    <a:pt x="301" y="827"/>
                    <a:pt x="301" y="828"/>
                  </a:cubicBezTo>
                  <a:cubicBezTo>
                    <a:pt x="301" y="830"/>
                    <a:pt x="301" y="833"/>
                    <a:pt x="303" y="835"/>
                  </a:cubicBezTo>
                  <a:cubicBezTo>
                    <a:pt x="304" y="837"/>
                    <a:pt x="306" y="839"/>
                    <a:pt x="307" y="841"/>
                  </a:cubicBezTo>
                  <a:cubicBezTo>
                    <a:pt x="319" y="850"/>
                    <a:pt x="318" y="862"/>
                    <a:pt x="303" y="879"/>
                  </a:cubicBezTo>
                  <a:close/>
                  <a:moveTo>
                    <a:pt x="316" y="806"/>
                  </a:moveTo>
                  <a:cubicBezTo>
                    <a:pt x="314" y="806"/>
                    <a:pt x="313" y="807"/>
                    <a:pt x="312" y="808"/>
                  </a:cubicBezTo>
                  <a:cubicBezTo>
                    <a:pt x="314" y="805"/>
                    <a:pt x="315" y="803"/>
                    <a:pt x="316" y="801"/>
                  </a:cubicBezTo>
                  <a:cubicBezTo>
                    <a:pt x="317" y="799"/>
                    <a:pt x="315" y="798"/>
                    <a:pt x="314" y="799"/>
                  </a:cubicBezTo>
                  <a:cubicBezTo>
                    <a:pt x="309" y="806"/>
                    <a:pt x="305" y="813"/>
                    <a:pt x="302" y="821"/>
                  </a:cubicBezTo>
                  <a:cubicBezTo>
                    <a:pt x="300" y="823"/>
                    <a:pt x="299" y="825"/>
                    <a:pt x="297" y="828"/>
                  </a:cubicBezTo>
                  <a:cubicBezTo>
                    <a:pt x="292" y="838"/>
                    <a:pt x="287" y="848"/>
                    <a:pt x="284" y="859"/>
                  </a:cubicBezTo>
                  <a:cubicBezTo>
                    <a:pt x="284" y="859"/>
                    <a:pt x="285" y="860"/>
                    <a:pt x="285" y="860"/>
                  </a:cubicBezTo>
                  <a:cubicBezTo>
                    <a:pt x="284" y="861"/>
                    <a:pt x="284" y="862"/>
                    <a:pt x="284" y="862"/>
                  </a:cubicBezTo>
                  <a:cubicBezTo>
                    <a:pt x="280" y="859"/>
                    <a:pt x="276" y="855"/>
                    <a:pt x="272" y="850"/>
                  </a:cubicBezTo>
                  <a:cubicBezTo>
                    <a:pt x="310" y="790"/>
                    <a:pt x="352" y="732"/>
                    <a:pt x="394" y="674"/>
                  </a:cubicBezTo>
                  <a:cubicBezTo>
                    <a:pt x="372" y="704"/>
                    <a:pt x="349" y="733"/>
                    <a:pt x="328" y="764"/>
                  </a:cubicBezTo>
                  <a:cubicBezTo>
                    <a:pt x="322" y="771"/>
                    <a:pt x="317" y="778"/>
                    <a:pt x="312" y="786"/>
                  </a:cubicBezTo>
                  <a:cubicBezTo>
                    <a:pt x="392" y="657"/>
                    <a:pt x="478" y="530"/>
                    <a:pt x="567" y="407"/>
                  </a:cubicBezTo>
                  <a:cubicBezTo>
                    <a:pt x="614" y="343"/>
                    <a:pt x="662" y="279"/>
                    <a:pt x="710" y="216"/>
                  </a:cubicBezTo>
                  <a:cubicBezTo>
                    <a:pt x="745" y="170"/>
                    <a:pt x="799" y="122"/>
                    <a:pt x="817" y="65"/>
                  </a:cubicBezTo>
                  <a:cubicBezTo>
                    <a:pt x="818" y="66"/>
                    <a:pt x="818" y="66"/>
                    <a:pt x="819" y="66"/>
                  </a:cubicBezTo>
                  <a:cubicBezTo>
                    <a:pt x="823" y="69"/>
                    <a:pt x="825" y="74"/>
                    <a:pt x="828" y="79"/>
                  </a:cubicBezTo>
                  <a:cubicBezTo>
                    <a:pt x="730" y="211"/>
                    <a:pt x="627" y="340"/>
                    <a:pt x="534" y="476"/>
                  </a:cubicBezTo>
                  <a:cubicBezTo>
                    <a:pt x="495" y="533"/>
                    <a:pt x="456" y="590"/>
                    <a:pt x="416" y="645"/>
                  </a:cubicBezTo>
                  <a:cubicBezTo>
                    <a:pt x="457" y="590"/>
                    <a:pt x="498" y="534"/>
                    <a:pt x="537" y="478"/>
                  </a:cubicBezTo>
                  <a:cubicBezTo>
                    <a:pt x="556" y="449"/>
                    <a:pt x="576" y="421"/>
                    <a:pt x="596" y="393"/>
                  </a:cubicBezTo>
                  <a:cubicBezTo>
                    <a:pt x="588" y="406"/>
                    <a:pt x="579" y="419"/>
                    <a:pt x="570" y="431"/>
                  </a:cubicBezTo>
                  <a:cubicBezTo>
                    <a:pt x="526" y="495"/>
                    <a:pt x="483" y="560"/>
                    <a:pt x="442" y="625"/>
                  </a:cubicBezTo>
                  <a:cubicBezTo>
                    <a:pt x="404" y="685"/>
                    <a:pt x="351" y="737"/>
                    <a:pt x="317" y="799"/>
                  </a:cubicBezTo>
                  <a:cubicBezTo>
                    <a:pt x="316" y="800"/>
                    <a:pt x="318" y="802"/>
                    <a:pt x="319" y="801"/>
                  </a:cubicBezTo>
                  <a:cubicBezTo>
                    <a:pt x="334" y="791"/>
                    <a:pt x="348" y="777"/>
                    <a:pt x="360" y="761"/>
                  </a:cubicBezTo>
                  <a:cubicBezTo>
                    <a:pt x="352" y="784"/>
                    <a:pt x="338" y="795"/>
                    <a:pt x="316" y="806"/>
                  </a:cubicBezTo>
                  <a:close/>
                  <a:moveTo>
                    <a:pt x="337" y="783"/>
                  </a:moveTo>
                  <a:cubicBezTo>
                    <a:pt x="316" y="808"/>
                    <a:pt x="351" y="756"/>
                    <a:pt x="356" y="750"/>
                  </a:cubicBezTo>
                  <a:cubicBezTo>
                    <a:pt x="367" y="738"/>
                    <a:pt x="377" y="725"/>
                    <a:pt x="387" y="712"/>
                  </a:cubicBezTo>
                  <a:cubicBezTo>
                    <a:pt x="408" y="685"/>
                    <a:pt x="426" y="656"/>
                    <a:pt x="444" y="627"/>
                  </a:cubicBezTo>
                  <a:cubicBezTo>
                    <a:pt x="486" y="561"/>
                    <a:pt x="529" y="497"/>
                    <a:pt x="573" y="433"/>
                  </a:cubicBezTo>
                  <a:cubicBezTo>
                    <a:pt x="618" y="366"/>
                    <a:pt x="665" y="300"/>
                    <a:pt x="718" y="238"/>
                  </a:cubicBezTo>
                  <a:cubicBezTo>
                    <a:pt x="735" y="218"/>
                    <a:pt x="752" y="199"/>
                    <a:pt x="767" y="178"/>
                  </a:cubicBezTo>
                  <a:cubicBezTo>
                    <a:pt x="763" y="185"/>
                    <a:pt x="758" y="192"/>
                    <a:pt x="754" y="198"/>
                  </a:cubicBezTo>
                  <a:cubicBezTo>
                    <a:pt x="707" y="261"/>
                    <a:pt x="661" y="324"/>
                    <a:pt x="616" y="388"/>
                  </a:cubicBezTo>
                  <a:cubicBezTo>
                    <a:pt x="574" y="451"/>
                    <a:pt x="532" y="514"/>
                    <a:pt x="489" y="577"/>
                  </a:cubicBezTo>
                  <a:cubicBezTo>
                    <a:pt x="485" y="582"/>
                    <a:pt x="482" y="586"/>
                    <a:pt x="478" y="591"/>
                  </a:cubicBezTo>
                  <a:cubicBezTo>
                    <a:pt x="458" y="618"/>
                    <a:pt x="439" y="645"/>
                    <a:pt x="420" y="673"/>
                  </a:cubicBezTo>
                  <a:cubicBezTo>
                    <a:pt x="411" y="685"/>
                    <a:pt x="401" y="697"/>
                    <a:pt x="393" y="711"/>
                  </a:cubicBezTo>
                  <a:cubicBezTo>
                    <a:pt x="375" y="735"/>
                    <a:pt x="356" y="759"/>
                    <a:pt x="337" y="783"/>
                  </a:cubicBezTo>
                  <a:close/>
                  <a:moveTo>
                    <a:pt x="370" y="751"/>
                  </a:moveTo>
                  <a:cubicBezTo>
                    <a:pt x="369" y="751"/>
                    <a:pt x="368" y="752"/>
                    <a:pt x="367" y="752"/>
                  </a:cubicBezTo>
                  <a:cubicBezTo>
                    <a:pt x="372" y="745"/>
                    <a:pt x="378" y="738"/>
                    <a:pt x="382" y="731"/>
                  </a:cubicBezTo>
                  <a:cubicBezTo>
                    <a:pt x="380" y="737"/>
                    <a:pt x="378" y="743"/>
                    <a:pt x="377" y="749"/>
                  </a:cubicBezTo>
                  <a:cubicBezTo>
                    <a:pt x="377" y="751"/>
                    <a:pt x="379" y="752"/>
                    <a:pt x="379" y="750"/>
                  </a:cubicBezTo>
                  <a:cubicBezTo>
                    <a:pt x="385" y="722"/>
                    <a:pt x="406" y="698"/>
                    <a:pt x="422" y="674"/>
                  </a:cubicBezTo>
                  <a:cubicBezTo>
                    <a:pt x="441" y="646"/>
                    <a:pt x="461" y="619"/>
                    <a:pt x="481" y="593"/>
                  </a:cubicBezTo>
                  <a:cubicBezTo>
                    <a:pt x="524" y="535"/>
                    <a:pt x="567" y="478"/>
                    <a:pt x="610" y="420"/>
                  </a:cubicBezTo>
                  <a:cubicBezTo>
                    <a:pt x="689" y="310"/>
                    <a:pt x="759" y="191"/>
                    <a:pt x="854" y="93"/>
                  </a:cubicBezTo>
                  <a:cubicBezTo>
                    <a:pt x="849" y="98"/>
                    <a:pt x="827" y="141"/>
                    <a:pt x="817" y="155"/>
                  </a:cubicBezTo>
                  <a:cubicBezTo>
                    <a:pt x="813" y="160"/>
                    <a:pt x="809" y="165"/>
                    <a:pt x="805" y="169"/>
                  </a:cubicBezTo>
                  <a:cubicBezTo>
                    <a:pt x="789" y="189"/>
                    <a:pt x="771" y="207"/>
                    <a:pt x="755" y="226"/>
                  </a:cubicBezTo>
                  <a:cubicBezTo>
                    <a:pt x="711" y="277"/>
                    <a:pt x="673" y="332"/>
                    <a:pt x="635" y="386"/>
                  </a:cubicBezTo>
                  <a:cubicBezTo>
                    <a:pt x="601" y="433"/>
                    <a:pt x="569" y="480"/>
                    <a:pt x="537" y="528"/>
                  </a:cubicBezTo>
                  <a:cubicBezTo>
                    <a:pt x="483" y="602"/>
                    <a:pt x="430" y="677"/>
                    <a:pt x="383" y="755"/>
                  </a:cubicBezTo>
                  <a:cubicBezTo>
                    <a:pt x="380" y="753"/>
                    <a:pt x="376" y="751"/>
                    <a:pt x="370" y="751"/>
                  </a:cubicBezTo>
                  <a:close/>
                  <a:moveTo>
                    <a:pt x="391" y="763"/>
                  </a:moveTo>
                  <a:cubicBezTo>
                    <a:pt x="390" y="761"/>
                    <a:pt x="388" y="759"/>
                    <a:pt x="386" y="757"/>
                  </a:cubicBezTo>
                  <a:cubicBezTo>
                    <a:pt x="400" y="738"/>
                    <a:pt x="414" y="719"/>
                    <a:pt x="427" y="699"/>
                  </a:cubicBezTo>
                  <a:cubicBezTo>
                    <a:pt x="415" y="720"/>
                    <a:pt x="403" y="742"/>
                    <a:pt x="391" y="763"/>
                  </a:cubicBezTo>
                  <a:close/>
                  <a:moveTo>
                    <a:pt x="413" y="786"/>
                  </a:moveTo>
                  <a:cubicBezTo>
                    <a:pt x="403" y="787"/>
                    <a:pt x="399" y="777"/>
                    <a:pt x="394" y="767"/>
                  </a:cubicBezTo>
                  <a:cubicBezTo>
                    <a:pt x="461" y="674"/>
                    <a:pt x="529" y="581"/>
                    <a:pt x="596" y="488"/>
                  </a:cubicBezTo>
                  <a:cubicBezTo>
                    <a:pt x="563" y="537"/>
                    <a:pt x="531" y="588"/>
                    <a:pt x="498" y="637"/>
                  </a:cubicBezTo>
                  <a:cubicBezTo>
                    <a:pt x="465" y="683"/>
                    <a:pt x="432" y="728"/>
                    <a:pt x="401" y="775"/>
                  </a:cubicBezTo>
                  <a:cubicBezTo>
                    <a:pt x="400" y="777"/>
                    <a:pt x="403" y="778"/>
                    <a:pt x="404" y="777"/>
                  </a:cubicBezTo>
                  <a:cubicBezTo>
                    <a:pt x="438" y="732"/>
                    <a:pt x="469" y="686"/>
                    <a:pt x="500" y="640"/>
                  </a:cubicBezTo>
                  <a:cubicBezTo>
                    <a:pt x="507" y="630"/>
                    <a:pt x="514" y="621"/>
                    <a:pt x="521" y="611"/>
                  </a:cubicBezTo>
                  <a:cubicBezTo>
                    <a:pt x="554" y="566"/>
                    <a:pt x="588" y="522"/>
                    <a:pt x="622" y="477"/>
                  </a:cubicBezTo>
                  <a:cubicBezTo>
                    <a:pt x="601" y="510"/>
                    <a:pt x="580" y="544"/>
                    <a:pt x="560" y="577"/>
                  </a:cubicBezTo>
                  <a:cubicBezTo>
                    <a:pt x="547" y="594"/>
                    <a:pt x="535" y="612"/>
                    <a:pt x="523" y="628"/>
                  </a:cubicBezTo>
                  <a:cubicBezTo>
                    <a:pt x="485" y="679"/>
                    <a:pt x="443" y="729"/>
                    <a:pt x="413" y="786"/>
                  </a:cubicBezTo>
                  <a:cubicBezTo>
                    <a:pt x="413" y="786"/>
                    <a:pt x="413" y="786"/>
                    <a:pt x="413" y="786"/>
                  </a:cubicBezTo>
                  <a:close/>
                  <a:moveTo>
                    <a:pt x="416" y="788"/>
                  </a:moveTo>
                  <a:cubicBezTo>
                    <a:pt x="423" y="775"/>
                    <a:pt x="440" y="748"/>
                    <a:pt x="445" y="740"/>
                  </a:cubicBezTo>
                  <a:cubicBezTo>
                    <a:pt x="463" y="713"/>
                    <a:pt x="483" y="687"/>
                    <a:pt x="503" y="661"/>
                  </a:cubicBezTo>
                  <a:cubicBezTo>
                    <a:pt x="514" y="645"/>
                    <a:pt x="526" y="630"/>
                    <a:pt x="537" y="614"/>
                  </a:cubicBezTo>
                  <a:cubicBezTo>
                    <a:pt x="504" y="667"/>
                    <a:pt x="471" y="720"/>
                    <a:pt x="433" y="770"/>
                  </a:cubicBezTo>
                  <a:cubicBezTo>
                    <a:pt x="426" y="780"/>
                    <a:pt x="422" y="786"/>
                    <a:pt x="418" y="790"/>
                  </a:cubicBezTo>
                  <a:cubicBezTo>
                    <a:pt x="417" y="789"/>
                    <a:pt x="417" y="789"/>
                    <a:pt x="416" y="788"/>
                  </a:cubicBezTo>
                  <a:close/>
                  <a:moveTo>
                    <a:pt x="421" y="792"/>
                  </a:moveTo>
                  <a:cubicBezTo>
                    <a:pt x="429" y="781"/>
                    <a:pt x="437" y="770"/>
                    <a:pt x="445" y="759"/>
                  </a:cubicBezTo>
                  <a:cubicBezTo>
                    <a:pt x="439" y="771"/>
                    <a:pt x="433" y="783"/>
                    <a:pt x="427" y="796"/>
                  </a:cubicBezTo>
                  <a:lnTo>
                    <a:pt x="421" y="792"/>
                  </a:lnTo>
                  <a:close/>
                  <a:moveTo>
                    <a:pt x="445" y="829"/>
                  </a:moveTo>
                  <a:cubicBezTo>
                    <a:pt x="443" y="820"/>
                    <a:pt x="441" y="811"/>
                    <a:pt x="439" y="803"/>
                  </a:cubicBezTo>
                  <a:cubicBezTo>
                    <a:pt x="439" y="802"/>
                    <a:pt x="438" y="801"/>
                    <a:pt x="437" y="802"/>
                  </a:cubicBezTo>
                  <a:cubicBezTo>
                    <a:pt x="435" y="800"/>
                    <a:pt x="433" y="799"/>
                    <a:pt x="432" y="798"/>
                  </a:cubicBezTo>
                  <a:cubicBezTo>
                    <a:pt x="448" y="778"/>
                    <a:pt x="464" y="758"/>
                    <a:pt x="479" y="737"/>
                  </a:cubicBezTo>
                  <a:cubicBezTo>
                    <a:pt x="466" y="758"/>
                    <a:pt x="453" y="779"/>
                    <a:pt x="440" y="801"/>
                  </a:cubicBezTo>
                  <a:cubicBezTo>
                    <a:pt x="438" y="803"/>
                    <a:pt x="441" y="804"/>
                    <a:pt x="443" y="802"/>
                  </a:cubicBezTo>
                  <a:cubicBezTo>
                    <a:pt x="456" y="783"/>
                    <a:pt x="470" y="764"/>
                    <a:pt x="484" y="746"/>
                  </a:cubicBezTo>
                  <a:cubicBezTo>
                    <a:pt x="472" y="766"/>
                    <a:pt x="459" y="787"/>
                    <a:pt x="448" y="809"/>
                  </a:cubicBezTo>
                  <a:cubicBezTo>
                    <a:pt x="447" y="810"/>
                    <a:pt x="449" y="812"/>
                    <a:pt x="450" y="811"/>
                  </a:cubicBezTo>
                  <a:cubicBezTo>
                    <a:pt x="453" y="807"/>
                    <a:pt x="456" y="804"/>
                    <a:pt x="459" y="800"/>
                  </a:cubicBezTo>
                  <a:cubicBezTo>
                    <a:pt x="454" y="810"/>
                    <a:pt x="449" y="819"/>
                    <a:pt x="445" y="829"/>
                  </a:cubicBezTo>
                  <a:close/>
                  <a:moveTo>
                    <a:pt x="474" y="778"/>
                  </a:moveTo>
                  <a:cubicBezTo>
                    <a:pt x="493" y="746"/>
                    <a:pt x="515" y="716"/>
                    <a:pt x="539" y="687"/>
                  </a:cubicBezTo>
                  <a:cubicBezTo>
                    <a:pt x="527" y="705"/>
                    <a:pt x="514" y="724"/>
                    <a:pt x="502" y="741"/>
                  </a:cubicBezTo>
                  <a:cubicBezTo>
                    <a:pt x="493" y="754"/>
                    <a:pt x="483" y="766"/>
                    <a:pt x="474" y="778"/>
                  </a:cubicBezTo>
                  <a:close/>
                  <a:moveTo>
                    <a:pt x="492" y="766"/>
                  </a:moveTo>
                  <a:cubicBezTo>
                    <a:pt x="529" y="710"/>
                    <a:pt x="571" y="658"/>
                    <a:pt x="612" y="604"/>
                  </a:cubicBezTo>
                  <a:cubicBezTo>
                    <a:pt x="589" y="644"/>
                    <a:pt x="565" y="683"/>
                    <a:pt x="540" y="721"/>
                  </a:cubicBezTo>
                  <a:cubicBezTo>
                    <a:pt x="533" y="731"/>
                    <a:pt x="525" y="740"/>
                    <a:pt x="517" y="749"/>
                  </a:cubicBezTo>
                  <a:cubicBezTo>
                    <a:pt x="499" y="770"/>
                    <a:pt x="482" y="791"/>
                    <a:pt x="468" y="815"/>
                  </a:cubicBezTo>
                  <a:cubicBezTo>
                    <a:pt x="456" y="826"/>
                    <a:pt x="487" y="774"/>
                    <a:pt x="492" y="766"/>
                  </a:cubicBezTo>
                  <a:close/>
                  <a:moveTo>
                    <a:pt x="558" y="670"/>
                  </a:moveTo>
                  <a:cubicBezTo>
                    <a:pt x="565" y="660"/>
                    <a:pt x="572" y="650"/>
                    <a:pt x="579" y="639"/>
                  </a:cubicBezTo>
                  <a:cubicBezTo>
                    <a:pt x="594" y="621"/>
                    <a:pt x="609" y="604"/>
                    <a:pt x="623" y="586"/>
                  </a:cubicBezTo>
                  <a:cubicBezTo>
                    <a:pt x="622" y="587"/>
                    <a:pt x="621" y="588"/>
                    <a:pt x="620" y="590"/>
                  </a:cubicBezTo>
                  <a:cubicBezTo>
                    <a:pt x="617" y="594"/>
                    <a:pt x="614" y="598"/>
                    <a:pt x="611" y="602"/>
                  </a:cubicBezTo>
                  <a:cubicBezTo>
                    <a:pt x="595" y="625"/>
                    <a:pt x="576" y="647"/>
                    <a:pt x="558" y="670"/>
                  </a:cubicBezTo>
                  <a:close/>
                  <a:moveTo>
                    <a:pt x="540" y="722"/>
                  </a:moveTo>
                  <a:cubicBezTo>
                    <a:pt x="539" y="723"/>
                    <a:pt x="539" y="723"/>
                    <a:pt x="538" y="724"/>
                  </a:cubicBezTo>
                  <a:cubicBezTo>
                    <a:pt x="526" y="741"/>
                    <a:pt x="514" y="758"/>
                    <a:pt x="502" y="775"/>
                  </a:cubicBezTo>
                  <a:cubicBezTo>
                    <a:pt x="495" y="783"/>
                    <a:pt x="489" y="791"/>
                    <a:pt x="482" y="799"/>
                  </a:cubicBezTo>
                  <a:cubicBezTo>
                    <a:pt x="482" y="798"/>
                    <a:pt x="483" y="797"/>
                    <a:pt x="483" y="797"/>
                  </a:cubicBezTo>
                  <a:cubicBezTo>
                    <a:pt x="501" y="771"/>
                    <a:pt x="520" y="746"/>
                    <a:pt x="540" y="722"/>
                  </a:cubicBezTo>
                  <a:close/>
                  <a:moveTo>
                    <a:pt x="614" y="643"/>
                  </a:moveTo>
                  <a:cubicBezTo>
                    <a:pt x="613" y="644"/>
                    <a:pt x="613" y="644"/>
                    <a:pt x="612" y="645"/>
                  </a:cubicBezTo>
                  <a:cubicBezTo>
                    <a:pt x="606" y="652"/>
                    <a:pt x="600" y="660"/>
                    <a:pt x="596" y="666"/>
                  </a:cubicBezTo>
                  <a:cubicBezTo>
                    <a:pt x="578" y="689"/>
                    <a:pt x="562" y="713"/>
                    <a:pt x="545" y="736"/>
                  </a:cubicBezTo>
                  <a:cubicBezTo>
                    <a:pt x="544" y="737"/>
                    <a:pt x="543" y="739"/>
                    <a:pt x="543" y="740"/>
                  </a:cubicBezTo>
                  <a:cubicBezTo>
                    <a:pt x="534" y="750"/>
                    <a:pt x="526" y="761"/>
                    <a:pt x="518" y="772"/>
                  </a:cubicBezTo>
                  <a:cubicBezTo>
                    <a:pt x="503" y="791"/>
                    <a:pt x="488" y="809"/>
                    <a:pt x="473" y="827"/>
                  </a:cubicBezTo>
                  <a:cubicBezTo>
                    <a:pt x="452" y="852"/>
                    <a:pt x="463" y="830"/>
                    <a:pt x="473" y="813"/>
                  </a:cubicBezTo>
                  <a:cubicBezTo>
                    <a:pt x="478" y="808"/>
                    <a:pt x="483" y="802"/>
                    <a:pt x="487" y="796"/>
                  </a:cubicBezTo>
                  <a:cubicBezTo>
                    <a:pt x="490" y="793"/>
                    <a:pt x="493" y="790"/>
                    <a:pt x="496" y="786"/>
                  </a:cubicBezTo>
                  <a:cubicBezTo>
                    <a:pt x="496" y="786"/>
                    <a:pt x="496" y="785"/>
                    <a:pt x="497" y="785"/>
                  </a:cubicBezTo>
                  <a:cubicBezTo>
                    <a:pt x="502" y="779"/>
                    <a:pt x="507" y="772"/>
                    <a:pt x="511" y="766"/>
                  </a:cubicBezTo>
                  <a:cubicBezTo>
                    <a:pt x="517" y="758"/>
                    <a:pt x="523" y="751"/>
                    <a:pt x="528" y="743"/>
                  </a:cubicBezTo>
                  <a:cubicBezTo>
                    <a:pt x="536" y="732"/>
                    <a:pt x="544" y="720"/>
                    <a:pt x="553" y="710"/>
                  </a:cubicBezTo>
                  <a:cubicBezTo>
                    <a:pt x="567" y="691"/>
                    <a:pt x="582" y="672"/>
                    <a:pt x="596" y="653"/>
                  </a:cubicBezTo>
                  <a:cubicBezTo>
                    <a:pt x="605" y="641"/>
                    <a:pt x="633" y="616"/>
                    <a:pt x="639" y="600"/>
                  </a:cubicBezTo>
                  <a:cubicBezTo>
                    <a:pt x="637" y="606"/>
                    <a:pt x="635" y="611"/>
                    <a:pt x="632" y="617"/>
                  </a:cubicBezTo>
                  <a:cubicBezTo>
                    <a:pt x="626" y="626"/>
                    <a:pt x="620" y="634"/>
                    <a:pt x="614" y="643"/>
                  </a:cubicBezTo>
                  <a:close/>
                  <a:moveTo>
                    <a:pt x="650" y="591"/>
                  </a:moveTo>
                  <a:cubicBezTo>
                    <a:pt x="646" y="597"/>
                    <a:pt x="642" y="603"/>
                    <a:pt x="638" y="609"/>
                  </a:cubicBezTo>
                  <a:cubicBezTo>
                    <a:pt x="641" y="602"/>
                    <a:pt x="643" y="595"/>
                    <a:pt x="645" y="587"/>
                  </a:cubicBezTo>
                  <a:cubicBezTo>
                    <a:pt x="645" y="586"/>
                    <a:pt x="644" y="585"/>
                    <a:pt x="643" y="585"/>
                  </a:cubicBezTo>
                  <a:cubicBezTo>
                    <a:pt x="650" y="575"/>
                    <a:pt x="657" y="565"/>
                    <a:pt x="664" y="555"/>
                  </a:cubicBezTo>
                  <a:cubicBezTo>
                    <a:pt x="658" y="567"/>
                    <a:pt x="654" y="579"/>
                    <a:pt x="650" y="591"/>
                  </a:cubicBezTo>
                  <a:close/>
                  <a:moveTo>
                    <a:pt x="741" y="466"/>
                  </a:moveTo>
                  <a:cubicBezTo>
                    <a:pt x="738" y="470"/>
                    <a:pt x="734" y="475"/>
                    <a:pt x="731" y="480"/>
                  </a:cubicBezTo>
                  <a:cubicBezTo>
                    <a:pt x="740" y="467"/>
                    <a:pt x="749" y="453"/>
                    <a:pt x="759" y="440"/>
                  </a:cubicBezTo>
                  <a:cubicBezTo>
                    <a:pt x="787" y="399"/>
                    <a:pt x="746" y="458"/>
                    <a:pt x="741" y="466"/>
                  </a:cubicBezTo>
                  <a:close/>
                  <a:moveTo>
                    <a:pt x="753" y="442"/>
                  </a:moveTo>
                  <a:cubicBezTo>
                    <a:pt x="721" y="488"/>
                    <a:pt x="689" y="535"/>
                    <a:pt x="656" y="582"/>
                  </a:cubicBezTo>
                  <a:cubicBezTo>
                    <a:pt x="659" y="574"/>
                    <a:pt x="667" y="556"/>
                    <a:pt x="671" y="549"/>
                  </a:cubicBezTo>
                  <a:cubicBezTo>
                    <a:pt x="685" y="522"/>
                    <a:pt x="705" y="499"/>
                    <a:pt x="725" y="476"/>
                  </a:cubicBezTo>
                  <a:cubicBezTo>
                    <a:pt x="734" y="464"/>
                    <a:pt x="744" y="453"/>
                    <a:pt x="753" y="442"/>
                  </a:cubicBezTo>
                  <a:close/>
                  <a:moveTo>
                    <a:pt x="764" y="400"/>
                  </a:moveTo>
                  <a:cubicBezTo>
                    <a:pt x="750" y="417"/>
                    <a:pt x="738" y="442"/>
                    <a:pt x="724" y="461"/>
                  </a:cubicBezTo>
                  <a:cubicBezTo>
                    <a:pt x="688" y="510"/>
                    <a:pt x="654" y="563"/>
                    <a:pt x="620" y="614"/>
                  </a:cubicBezTo>
                  <a:cubicBezTo>
                    <a:pt x="600" y="643"/>
                    <a:pt x="580" y="671"/>
                    <a:pt x="558" y="698"/>
                  </a:cubicBezTo>
                  <a:cubicBezTo>
                    <a:pt x="582" y="662"/>
                    <a:pt x="603" y="625"/>
                    <a:pt x="625" y="588"/>
                  </a:cubicBezTo>
                  <a:cubicBezTo>
                    <a:pt x="652" y="552"/>
                    <a:pt x="679" y="516"/>
                    <a:pt x="705" y="479"/>
                  </a:cubicBezTo>
                  <a:cubicBezTo>
                    <a:pt x="723" y="452"/>
                    <a:pt x="743" y="425"/>
                    <a:pt x="764" y="400"/>
                  </a:cubicBezTo>
                  <a:close/>
                  <a:moveTo>
                    <a:pt x="941" y="133"/>
                  </a:moveTo>
                  <a:cubicBezTo>
                    <a:pt x="940" y="134"/>
                    <a:pt x="939" y="135"/>
                    <a:pt x="939" y="137"/>
                  </a:cubicBezTo>
                  <a:cubicBezTo>
                    <a:pt x="912" y="164"/>
                    <a:pt x="895" y="198"/>
                    <a:pt x="873" y="229"/>
                  </a:cubicBezTo>
                  <a:cubicBezTo>
                    <a:pt x="839" y="279"/>
                    <a:pt x="801" y="325"/>
                    <a:pt x="769" y="376"/>
                  </a:cubicBezTo>
                  <a:cubicBezTo>
                    <a:pt x="768" y="377"/>
                    <a:pt x="770" y="377"/>
                    <a:pt x="770" y="377"/>
                  </a:cubicBezTo>
                  <a:cubicBezTo>
                    <a:pt x="797" y="335"/>
                    <a:pt x="827" y="296"/>
                    <a:pt x="857" y="256"/>
                  </a:cubicBezTo>
                  <a:cubicBezTo>
                    <a:pt x="883" y="221"/>
                    <a:pt x="904" y="183"/>
                    <a:pt x="931" y="149"/>
                  </a:cubicBezTo>
                  <a:cubicBezTo>
                    <a:pt x="931" y="149"/>
                    <a:pt x="931" y="149"/>
                    <a:pt x="931" y="148"/>
                  </a:cubicBezTo>
                  <a:cubicBezTo>
                    <a:pt x="923" y="162"/>
                    <a:pt x="914" y="176"/>
                    <a:pt x="905" y="190"/>
                  </a:cubicBezTo>
                  <a:cubicBezTo>
                    <a:pt x="902" y="194"/>
                    <a:pt x="898" y="199"/>
                    <a:pt x="895" y="203"/>
                  </a:cubicBezTo>
                  <a:cubicBezTo>
                    <a:pt x="897" y="200"/>
                    <a:pt x="899" y="198"/>
                    <a:pt x="901" y="195"/>
                  </a:cubicBezTo>
                  <a:cubicBezTo>
                    <a:pt x="850" y="274"/>
                    <a:pt x="794" y="351"/>
                    <a:pt x="738" y="427"/>
                  </a:cubicBezTo>
                  <a:cubicBezTo>
                    <a:pt x="718" y="452"/>
                    <a:pt x="698" y="479"/>
                    <a:pt x="679" y="506"/>
                  </a:cubicBezTo>
                  <a:cubicBezTo>
                    <a:pt x="669" y="520"/>
                    <a:pt x="658" y="534"/>
                    <a:pt x="648" y="548"/>
                  </a:cubicBezTo>
                  <a:cubicBezTo>
                    <a:pt x="658" y="531"/>
                    <a:pt x="668" y="514"/>
                    <a:pt x="678" y="497"/>
                  </a:cubicBezTo>
                  <a:cubicBezTo>
                    <a:pt x="681" y="493"/>
                    <a:pt x="683" y="489"/>
                    <a:pt x="686" y="485"/>
                  </a:cubicBezTo>
                  <a:cubicBezTo>
                    <a:pt x="669" y="511"/>
                    <a:pt x="652" y="537"/>
                    <a:pt x="636" y="564"/>
                  </a:cubicBezTo>
                  <a:cubicBezTo>
                    <a:pt x="620" y="585"/>
                    <a:pt x="604" y="606"/>
                    <a:pt x="587" y="627"/>
                  </a:cubicBezTo>
                  <a:cubicBezTo>
                    <a:pt x="619" y="580"/>
                    <a:pt x="650" y="532"/>
                    <a:pt x="682" y="487"/>
                  </a:cubicBezTo>
                  <a:cubicBezTo>
                    <a:pt x="766" y="369"/>
                    <a:pt x="845" y="248"/>
                    <a:pt x="933" y="133"/>
                  </a:cubicBezTo>
                  <a:cubicBezTo>
                    <a:pt x="934" y="131"/>
                    <a:pt x="931" y="129"/>
                    <a:pt x="930" y="131"/>
                  </a:cubicBezTo>
                  <a:cubicBezTo>
                    <a:pt x="842" y="246"/>
                    <a:pt x="763" y="367"/>
                    <a:pt x="679" y="485"/>
                  </a:cubicBezTo>
                  <a:cubicBezTo>
                    <a:pt x="639" y="541"/>
                    <a:pt x="600" y="598"/>
                    <a:pt x="561" y="655"/>
                  </a:cubicBezTo>
                  <a:cubicBezTo>
                    <a:pt x="554" y="665"/>
                    <a:pt x="547" y="676"/>
                    <a:pt x="540" y="686"/>
                  </a:cubicBezTo>
                  <a:cubicBezTo>
                    <a:pt x="514" y="718"/>
                    <a:pt x="489" y="750"/>
                    <a:pt x="468" y="785"/>
                  </a:cubicBezTo>
                  <a:cubicBezTo>
                    <a:pt x="465" y="789"/>
                    <a:pt x="462" y="792"/>
                    <a:pt x="459" y="796"/>
                  </a:cubicBezTo>
                  <a:cubicBezTo>
                    <a:pt x="459" y="796"/>
                    <a:pt x="476" y="765"/>
                    <a:pt x="477" y="764"/>
                  </a:cubicBezTo>
                  <a:cubicBezTo>
                    <a:pt x="484" y="752"/>
                    <a:pt x="492" y="739"/>
                    <a:pt x="499" y="727"/>
                  </a:cubicBezTo>
                  <a:cubicBezTo>
                    <a:pt x="519" y="702"/>
                    <a:pt x="540" y="677"/>
                    <a:pt x="559" y="651"/>
                  </a:cubicBezTo>
                  <a:cubicBezTo>
                    <a:pt x="602" y="593"/>
                    <a:pt x="639" y="529"/>
                    <a:pt x="680" y="469"/>
                  </a:cubicBezTo>
                  <a:cubicBezTo>
                    <a:pt x="722" y="409"/>
                    <a:pt x="766" y="350"/>
                    <a:pt x="808" y="289"/>
                  </a:cubicBezTo>
                  <a:cubicBezTo>
                    <a:pt x="847" y="234"/>
                    <a:pt x="896" y="181"/>
                    <a:pt x="928" y="122"/>
                  </a:cubicBezTo>
                  <a:cubicBezTo>
                    <a:pt x="928" y="122"/>
                    <a:pt x="928" y="122"/>
                    <a:pt x="928" y="122"/>
                  </a:cubicBezTo>
                  <a:cubicBezTo>
                    <a:pt x="934" y="124"/>
                    <a:pt x="940" y="127"/>
                    <a:pt x="945" y="130"/>
                  </a:cubicBezTo>
                  <a:cubicBezTo>
                    <a:pt x="945" y="131"/>
                    <a:pt x="944" y="132"/>
                    <a:pt x="943" y="132"/>
                  </a:cubicBezTo>
                  <a:cubicBezTo>
                    <a:pt x="943" y="132"/>
                    <a:pt x="942" y="132"/>
                    <a:pt x="941" y="133"/>
                  </a:cubicBezTo>
                  <a:close/>
                  <a:moveTo>
                    <a:pt x="882" y="244"/>
                  </a:moveTo>
                  <a:cubicBezTo>
                    <a:pt x="892" y="231"/>
                    <a:pt x="903" y="218"/>
                    <a:pt x="912" y="205"/>
                  </a:cubicBezTo>
                  <a:cubicBezTo>
                    <a:pt x="913" y="204"/>
                    <a:pt x="914" y="203"/>
                    <a:pt x="915" y="202"/>
                  </a:cubicBezTo>
                  <a:cubicBezTo>
                    <a:pt x="924" y="191"/>
                    <a:pt x="933" y="181"/>
                    <a:pt x="943" y="171"/>
                  </a:cubicBezTo>
                  <a:cubicBezTo>
                    <a:pt x="966" y="145"/>
                    <a:pt x="939" y="183"/>
                    <a:pt x="935" y="189"/>
                  </a:cubicBezTo>
                  <a:cubicBezTo>
                    <a:pt x="913" y="217"/>
                    <a:pt x="893" y="246"/>
                    <a:pt x="871" y="274"/>
                  </a:cubicBezTo>
                  <a:cubicBezTo>
                    <a:pt x="865" y="281"/>
                    <a:pt x="858" y="288"/>
                    <a:pt x="851" y="295"/>
                  </a:cubicBezTo>
                  <a:cubicBezTo>
                    <a:pt x="859" y="277"/>
                    <a:pt x="870" y="260"/>
                    <a:pt x="882" y="244"/>
                  </a:cubicBezTo>
                  <a:close/>
                  <a:moveTo>
                    <a:pt x="840" y="306"/>
                  </a:moveTo>
                  <a:cubicBezTo>
                    <a:pt x="811" y="333"/>
                    <a:pt x="853" y="279"/>
                    <a:pt x="860" y="270"/>
                  </a:cubicBezTo>
                  <a:cubicBezTo>
                    <a:pt x="861" y="268"/>
                    <a:pt x="863" y="267"/>
                    <a:pt x="864" y="265"/>
                  </a:cubicBezTo>
                  <a:cubicBezTo>
                    <a:pt x="857" y="276"/>
                    <a:pt x="851" y="288"/>
                    <a:pt x="846" y="300"/>
                  </a:cubicBezTo>
                  <a:cubicBezTo>
                    <a:pt x="844" y="302"/>
                    <a:pt x="842" y="304"/>
                    <a:pt x="840" y="306"/>
                  </a:cubicBezTo>
                  <a:close/>
                  <a:moveTo>
                    <a:pt x="851" y="299"/>
                  </a:moveTo>
                  <a:cubicBezTo>
                    <a:pt x="866" y="285"/>
                    <a:pt x="880" y="268"/>
                    <a:pt x="893" y="251"/>
                  </a:cubicBezTo>
                  <a:cubicBezTo>
                    <a:pt x="915" y="222"/>
                    <a:pt x="952" y="188"/>
                    <a:pt x="960" y="152"/>
                  </a:cubicBezTo>
                  <a:cubicBezTo>
                    <a:pt x="960" y="150"/>
                    <a:pt x="959" y="149"/>
                    <a:pt x="958" y="150"/>
                  </a:cubicBezTo>
                  <a:cubicBezTo>
                    <a:pt x="947" y="162"/>
                    <a:pt x="936" y="173"/>
                    <a:pt x="926" y="185"/>
                  </a:cubicBezTo>
                  <a:cubicBezTo>
                    <a:pt x="935" y="169"/>
                    <a:pt x="944" y="152"/>
                    <a:pt x="949" y="134"/>
                  </a:cubicBezTo>
                  <a:cubicBezTo>
                    <a:pt x="953" y="137"/>
                    <a:pt x="957" y="142"/>
                    <a:pt x="959" y="147"/>
                  </a:cubicBezTo>
                  <a:cubicBezTo>
                    <a:pt x="962" y="153"/>
                    <a:pt x="965" y="158"/>
                    <a:pt x="970" y="161"/>
                  </a:cubicBezTo>
                  <a:cubicBezTo>
                    <a:pt x="959" y="175"/>
                    <a:pt x="948" y="189"/>
                    <a:pt x="938" y="203"/>
                  </a:cubicBezTo>
                  <a:cubicBezTo>
                    <a:pt x="911" y="235"/>
                    <a:pt x="881" y="265"/>
                    <a:pt x="861" y="302"/>
                  </a:cubicBezTo>
                  <a:cubicBezTo>
                    <a:pt x="858" y="303"/>
                    <a:pt x="855" y="302"/>
                    <a:pt x="851" y="299"/>
                  </a:cubicBezTo>
                  <a:close/>
                  <a:moveTo>
                    <a:pt x="930" y="214"/>
                  </a:moveTo>
                  <a:cubicBezTo>
                    <a:pt x="929" y="216"/>
                    <a:pt x="927" y="218"/>
                    <a:pt x="926" y="220"/>
                  </a:cubicBezTo>
                  <a:cubicBezTo>
                    <a:pt x="914" y="237"/>
                    <a:pt x="902" y="253"/>
                    <a:pt x="890" y="269"/>
                  </a:cubicBezTo>
                  <a:cubicBezTo>
                    <a:pt x="884" y="277"/>
                    <a:pt x="877" y="285"/>
                    <a:pt x="870" y="292"/>
                  </a:cubicBezTo>
                  <a:cubicBezTo>
                    <a:pt x="869" y="295"/>
                    <a:pt x="867" y="298"/>
                    <a:pt x="865" y="299"/>
                  </a:cubicBezTo>
                  <a:cubicBezTo>
                    <a:pt x="866" y="297"/>
                    <a:pt x="868" y="295"/>
                    <a:pt x="868" y="294"/>
                  </a:cubicBezTo>
                  <a:cubicBezTo>
                    <a:pt x="885" y="264"/>
                    <a:pt x="908" y="239"/>
                    <a:pt x="930" y="214"/>
                  </a:cubicBezTo>
                  <a:close/>
                  <a:moveTo>
                    <a:pt x="996" y="173"/>
                  </a:moveTo>
                  <a:cubicBezTo>
                    <a:pt x="997" y="172"/>
                    <a:pt x="994" y="170"/>
                    <a:pt x="993" y="171"/>
                  </a:cubicBezTo>
                  <a:cubicBezTo>
                    <a:pt x="950" y="217"/>
                    <a:pt x="918" y="271"/>
                    <a:pt x="872" y="315"/>
                  </a:cubicBezTo>
                  <a:cubicBezTo>
                    <a:pt x="863" y="324"/>
                    <a:pt x="865" y="320"/>
                    <a:pt x="870" y="312"/>
                  </a:cubicBezTo>
                  <a:cubicBezTo>
                    <a:pt x="912" y="269"/>
                    <a:pt x="953" y="225"/>
                    <a:pt x="983" y="172"/>
                  </a:cubicBezTo>
                  <a:cubicBezTo>
                    <a:pt x="984" y="170"/>
                    <a:pt x="982" y="169"/>
                    <a:pt x="980" y="170"/>
                  </a:cubicBezTo>
                  <a:cubicBezTo>
                    <a:pt x="953" y="192"/>
                    <a:pt x="933" y="220"/>
                    <a:pt x="913" y="248"/>
                  </a:cubicBezTo>
                  <a:cubicBezTo>
                    <a:pt x="898" y="269"/>
                    <a:pt x="880" y="288"/>
                    <a:pt x="867" y="310"/>
                  </a:cubicBezTo>
                  <a:cubicBezTo>
                    <a:pt x="852" y="324"/>
                    <a:pt x="858" y="312"/>
                    <a:pt x="864" y="302"/>
                  </a:cubicBezTo>
                  <a:cubicBezTo>
                    <a:pt x="896" y="271"/>
                    <a:pt x="921" y="234"/>
                    <a:pt x="945" y="197"/>
                  </a:cubicBezTo>
                  <a:cubicBezTo>
                    <a:pt x="955" y="186"/>
                    <a:pt x="964" y="175"/>
                    <a:pt x="972" y="163"/>
                  </a:cubicBezTo>
                  <a:cubicBezTo>
                    <a:pt x="988" y="172"/>
                    <a:pt x="1011" y="168"/>
                    <a:pt x="1028" y="166"/>
                  </a:cubicBezTo>
                  <a:cubicBezTo>
                    <a:pt x="1016" y="173"/>
                    <a:pt x="1005" y="182"/>
                    <a:pt x="995" y="192"/>
                  </a:cubicBezTo>
                  <a:cubicBezTo>
                    <a:pt x="998" y="187"/>
                    <a:pt x="1001" y="182"/>
                    <a:pt x="1004" y="177"/>
                  </a:cubicBezTo>
                  <a:cubicBezTo>
                    <a:pt x="1005" y="175"/>
                    <a:pt x="1002" y="173"/>
                    <a:pt x="1001" y="174"/>
                  </a:cubicBezTo>
                  <a:cubicBezTo>
                    <a:pt x="994" y="183"/>
                    <a:pt x="987" y="192"/>
                    <a:pt x="979" y="200"/>
                  </a:cubicBezTo>
                  <a:cubicBezTo>
                    <a:pt x="985" y="192"/>
                    <a:pt x="991" y="183"/>
                    <a:pt x="996" y="173"/>
                  </a:cubicBezTo>
                  <a:close/>
                  <a:moveTo>
                    <a:pt x="973" y="183"/>
                  </a:moveTo>
                  <a:cubicBezTo>
                    <a:pt x="955" y="216"/>
                    <a:pt x="929" y="245"/>
                    <a:pt x="904" y="272"/>
                  </a:cubicBezTo>
                  <a:cubicBezTo>
                    <a:pt x="897" y="280"/>
                    <a:pt x="890" y="287"/>
                    <a:pt x="882" y="295"/>
                  </a:cubicBezTo>
                  <a:cubicBezTo>
                    <a:pt x="887" y="289"/>
                    <a:pt x="891" y="283"/>
                    <a:pt x="892" y="282"/>
                  </a:cubicBezTo>
                  <a:cubicBezTo>
                    <a:pt x="900" y="272"/>
                    <a:pt x="908" y="261"/>
                    <a:pt x="916" y="250"/>
                  </a:cubicBezTo>
                  <a:cubicBezTo>
                    <a:pt x="927" y="234"/>
                    <a:pt x="939" y="218"/>
                    <a:pt x="951" y="202"/>
                  </a:cubicBezTo>
                  <a:cubicBezTo>
                    <a:pt x="949" y="205"/>
                    <a:pt x="977" y="175"/>
                    <a:pt x="973" y="183"/>
                  </a:cubicBezTo>
                  <a:close/>
                  <a:moveTo>
                    <a:pt x="936" y="279"/>
                  </a:moveTo>
                  <a:cubicBezTo>
                    <a:pt x="954" y="256"/>
                    <a:pt x="972" y="230"/>
                    <a:pt x="987" y="205"/>
                  </a:cubicBezTo>
                  <a:cubicBezTo>
                    <a:pt x="998" y="194"/>
                    <a:pt x="1009" y="184"/>
                    <a:pt x="1021" y="175"/>
                  </a:cubicBezTo>
                  <a:cubicBezTo>
                    <a:pt x="1003" y="191"/>
                    <a:pt x="980" y="228"/>
                    <a:pt x="965" y="247"/>
                  </a:cubicBezTo>
                  <a:cubicBezTo>
                    <a:pt x="957" y="257"/>
                    <a:pt x="949" y="266"/>
                    <a:pt x="941" y="276"/>
                  </a:cubicBezTo>
                  <a:cubicBezTo>
                    <a:pt x="939" y="277"/>
                    <a:pt x="937" y="279"/>
                    <a:pt x="936" y="279"/>
                  </a:cubicBezTo>
                  <a:close/>
                  <a:moveTo>
                    <a:pt x="951" y="269"/>
                  </a:moveTo>
                  <a:cubicBezTo>
                    <a:pt x="957" y="263"/>
                    <a:pt x="962" y="256"/>
                    <a:pt x="968" y="249"/>
                  </a:cubicBezTo>
                  <a:cubicBezTo>
                    <a:pt x="990" y="221"/>
                    <a:pt x="1017" y="196"/>
                    <a:pt x="1035" y="165"/>
                  </a:cubicBezTo>
                  <a:cubicBezTo>
                    <a:pt x="1035" y="165"/>
                    <a:pt x="1035" y="165"/>
                    <a:pt x="1035" y="165"/>
                  </a:cubicBezTo>
                  <a:cubicBezTo>
                    <a:pt x="1039" y="164"/>
                    <a:pt x="1042" y="162"/>
                    <a:pt x="1045" y="160"/>
                  </a:cubicBezTo>
                  <a:cubicBezTo>
                    <a:pt x="1029" y="181"/>
                    <a:pt x="1013" y="202"/>
                    <a:pt x="996" y="223"/>
                  </a:cubicBezTo>
                  <a:cubicBezTo>
                    <a:pt x="990" y="230"/>
                    <a:pt x="984" y="238"/>
                    <a:pt x="978" y="245"/>
                  </a:cubicBezTo>
                  <a:cubicBezTo>
                    <a:pt x="974" y="249"/>
                    <a:pt x="970" y="254"/>
                    <a:pt x="967" y="257"/>
                  </a:cubicBezTo>
                  <a:cubicBezTo>
                    <a:pt x="964" y="260"/>
                    <a:pt x="958" y="265"/>
                    <a:pt x="951" y="269"/>
                  </a:cubicBezTo>
                  <a:close/>
                  <a:moveTo>
                    <a:pt x="960" y="275"/>
                  </a:moveTo>
                  <a:cubicBezTo>
                    <a:pt x="964" y="268"/>
                    <a:pt x="968" y="262"/>
                    <a:pt x="972" y="256"/>
                  </a:cubicBezTo>
                  <a:cubicBezTo>
                    <a:pt x="988" y="240"/>
                    <a:pt x="1002" y="222"/>
                    <a:pt x="1016" y="204"/>
                  </a:cubicBezTo>
                  <a:cubicBezTo>
                    <a:pt x="1037" y="181"/>
                    <a:pt x="1059" y="158"/>
                    <a:pt x="1075" y="131"/>
                  </a:cubicBezTo>
                  <a:cubicBezTo>
                    <a:pt x="1075" y="131"/>
                    <a:pt x="1075" y="130"/>
                    <a:pt x="1075" y="130"/>
                  </a:cubicBezTo>
                  <a:cubicBezTo>
                    <a:pt x="1078" y="130"/>
                    <a:pt x="1080" y="132"/>
                    <a:pt x="1083" y="133"/>
                  </a:cubicBezTo>
                  <a:cubicBezTo>
                    <a:pt x="1062" y="163"/>
                    <a:pt x="1040" y="192"/>
                    <a:pt x="1016" y="221"/>
                  </a:cubicBezTo>
                  <a:cubicBezTo>
                    <a:pt x="1002" y="238"/>
                    <a:pt x="967" y="262"/>
                    <a:pt x="960" y="275"/>
                  </a:cubicBezTo>
                  <a:close/>
                  <a:moveTo>
                    <a:pt x="1022" y="233"/>
                  </a:moveTo>
                  <a:cubicBezTo>
                    <a:pt x="1022" y="234"/>
                    <a:pt x="1021" y="234"/>
                    <a:pt x="1021" y="235"/>
                  </a:cubicBezTo>
                  <a:cubicBezTo>
                    <a:pt x="1015" y="241"/>
                    <a:pt x="1010" y="248"/>
                    <a:pt x="1004" y="253"/>
                  </a:cubicBezTo>
                  <a:cubicBezTo>
                    <a:pt x="1015" y="239"/>
                    <a:pt x="1026" y="224"/>
                    <a:pt x="1038" y="210"/>
                  </a:cubicBezTo>
                  <a:cubicBezTo>
                    <a:pt x="1033" y="218"/>
                    <a:pt x="1027" y="225"/>
                    <a:pt x="1022" y="233"/>
                  </a:cubicBezTo>
                  <a:close/>
                  <a:moveTo>
                    <a:pt x="1089" y="149"/>
                  </a:moveTo>
                  <a:cubicBezTo>
                    <a:pt x="1091" y="148"/>
                    <a:pt x="1092" y="146"/>
                    <a:pt x="1093" y="144"/>
                  </a:cubicBezTo>
                  <a:cubicBezTo>
                    <a:pt x="1094" y="143"/>
                    <a:pt x="1091" y="140"/>
                    <a:pt x="1090" y="142"/>
                  </a:cubicBezTo>
                  <a:cubicBezTo>
                    <a:pt x="1057" y="183"/>
                    <a:pt x="1021" y="223"/>
                    <a:pt x="991" y="266"/>
                  </a:cubicBezTo>
                  <a:cubicBezTo>
                    <a:pt x="989" y="268"/>
                    <a:pt x="987" y="271"/>
                    <a:pt x="984" y="273"/>
                  </a:cubicBezTo>
                  <a:cubicBezTo>
                    <a:pt x="957" y="298"/>
                    <a:pt x="1000" y="245"/>
                    <a:pt x="1005" y="240"/>
                  </a:cubicBezTo>
                  <a:cubicBezTo>
                    <a:pt x="1016" y="227"/>
                    <a:pt x="1027" y="214"/>
                    <a:pt x="1037" y="201"/>
                  </a:cubicBezTo>
                  <a:cubicBezTo>
                    <a:pt x="1055" y="180"/>
                    <a:pt x="1071" y="158"/>
                    <a:pt x="1086" y="135"/>
                  </a:cubicBezTo>
                  <a:cubicBezTo>
                    <a:pt x="1090" y="137"/>
                    <a:pt x="1094" y="139"/>
                    <a:pt x="1098" y="142"/>
                  </a:cubicBezTo>
                  <a:cubicBezTo>
                    <a:pt x="1095" y="145"/>
                    <a:pt x="1092" y="147"/>
                    <a:pt x="1089" y="149"/>
                  </a:cubicBezTo>
                  <a:close/>
                  <a:moveTo>
                    <a:pt x="950" y="358"/>
                  </a:moveTo>
                  <a:cubicBezTo>
                    <a:pt x="973" y="331"/>
                    <a:pt x="995" y="305"/>
                    <a:pt x="1018" y="279"/>
                  </a:cubicBezTo>
                  <a:cubicBezTo>
                    <a:pt x="1043" y="251"/>
                    <a:pt x="1068" y="223"/>
                    <a:pt x="1088" y="192"/>
                  </a:cubicBezTo>
                  <a:cubicBezTo>
                    <a:pt x="1094" y="186"/>
                    <a:pt x="1100" y="180"/>
                    <a:pt x="1107" y="174"/>
                  </a:cubicBezTo>
                  <a:cubicBezTo>
                    <a:pt x="1108" y="173"/>
                    <a:pt x="1091" y="207"/>
                    <a:pt x="1087" y="213"/>
                  </a:cubicBezTo>
                  <a:cubicBezTo>
                    <a:pt x="1084" y="216"/>
                    <a:pt x="1082" y="219"/>
                    <a:pt x="1080" y="222"/>
                  </a:cubicBezTo>
                  <a:cubicBezTo>
                    <a:pt x="1065" y="239"/>
                    <a:pt x="1051" y="257"/>
                    <a:pt x="1036" y="274"/>
                  </a:cubicBezTo>
                  <a:cubicBezTo>
                    <a:pt x="1032" y="278"/>
                    <a:pt x="1028" y="283"/>
                    <a:pt x="1025" y="287"/>
                  </a:cubicBezTo>
                  <a:cubicBezTo>
                    <a:pt x="1023" y="289"/>
                    <a:pt x="1022" y="290"/>
                    <a:pt x="1020" y="292"/>
                  </a:cubicBezTo>
                  <a:cubicBezTo>
                    <a:pt x="991" y="322"/>
                    <a:pt x="961" y="352"/>
                    <a:pt x="934" y="384"/>
                  </a:cubicBezTo>
                  <a:cubicBezTo>
                    <a:pt x="940" y="375"/>
                    <a:pt x="946" y="366"/>
                    <a:pt x="950" y="358"/>
                  </a:cubicBezTo>
                  <a:close/>
                  <a:moveTo>
                    <a:pt x="1012" y="310"/>
                  </a:moveTo>
                  <a:cubicBezTo>
                    <a:pt x="1024" y="292"/>
                    <a:pt x="1042" y="276"/>
                    <a:pt x="1057" y="260"/>
                  </a:cubicBezTo>
                  <a:cubicBezTo>
                    <a:pt x="1076" y="239"/>
                    <a:pt x="1091" y="214"/>
                    <a:pt x="1113" y="197"/>
                  </a:cubicBezTo>
                  <a:cubicBezTo>
                    <a:pt x="1107" y="206"/>
                    <a:pt x="1101" y="215"/>
                    <a:pt x="1095" y="224"/>
                  </a:cubicBezTo>
                  <a:cubicBezTo>
                    <a:pt x="1077" y="245"/>
                    <a:pt x="1060" y="266"/>
                    <a:pt x="1044" y="288"/>
                  </a:cubicBezTo>
                  <a:cubicBezTo>
                    <a:pt x="1036" y="297"/>
                    <a:pt x="1028" y="306"/>
                    <a:pt x="1020" y="315"/>
                  </a:cubicBezTo>
                  <a:cubicBezTo>
                    <a:pt x="1018" y="318"/>
                    <a:pt x="1016" y="320"/>
                    <a:pt x="1014" y="322"/>
                  </a:cubicBezTo>
                  <a:cubicBezTo>
                    <a:pt x="1004" y="322"/>
                    <a:pt x="1003" y="317"/>
                    <a:pt x="1012" y="310"/>
                  </a:cubicBezTo>
                  <a:close/>
                  <a:moveTo>
                    <a:pt x="1086" y="240"/>
                  </a:moveTo>
                  <a:cubicBezTo>
                    <a:pt x="1088" y="238"/>
                    <a:pt x="1090" y="235"/>
                    <a:pt x="1092" y="233"/>
                  </a:cubicBezTo>
                  <a:cubicBezTo>
                    <a:pt x="1096" y="228"/>
                    <a:pt x="1100" y="223"/>
                    <a:pt x="1104" y="218"/>
                  </a:cubicBezTo>
                  <a:cubicBezTo>
                    <a:pt x="1111" y="211"/>
                    <a:pt x="1134" y="178"/>
                    <a:pt x="1124" y="202"/>
                  </a:cubicBezTo>
                  <a:cubicBezTo>
                    <a:pt x="1110" y="214"/>
                    <a:pt x="1098" y="227"/>
                    <a:pt x="1086" y="240"/>
                  </a:cubicBezTo>
                  <a:close/>
                  <a:moveTo>
                    <a:pt x="1129" y="198"/>
                  </a:moveTo>
                  <a:cubicBezTo>
                    <a:pt x="1131" y="194"/>
                    <a:pt x="1132" y="190"/>
                    <a:pt x="1133" y="186"/>
                  </a:cubicBezTo>
                  <a:cubicBezTo>
                    <a:pt x="1134" y="184"/>
                    <a:pt x="1132" y="183"/>
                    <a:pt x="1130" y="184"/>
                  </a:cubicBezTo>
                  <a:cubicBezTo>
                    <a:pt x="1123" y="192"/>
                    <a:pt x="1116" y="200"/>
                    <a:pt x="1109" y="208"/>
                  </a:cubicBezTo>
                  <a:cubicBezTo>
                    <a:pt x="1116" y="198"/>
                    <a:pt x="1122" y="187"/>
                    <a:pt x="1128" y="177"/>
                  </a:cubicBezTo>
                  <a:cubicBezTo>
                    <a:pt x="1129" y="175"/>
                    <a:pt x="1127" y="173"/>
                    <a:pt x="1126" y="174"/>
                  </a:cubicBezTo>
                  <a:cubicBezTo>
                    <a:pt x="1115" y="183"/>
                    <a:pt x="1106" y="193"/>
                    <a:pt x="1097" y="203"/>
                  </a:cubicBezTo>
                  <a:cubicBezTo>
                    <a:pt x="1105" y="190"/>
                    <a:pt x="1112" y="177"/>
                    <a:pt x="1119" y="164"/>
                  </a:cubicBezTo>
                  <a:cubicBezTo>
                    <a:pt x="1119" y="162"/>
                    <a:pt x="1117" y="160"/>
                    <a:pt x="1116" y="162"/>
                  </a:cubicBezTo>
                  <a:cubicBezTo>
                    <a:pt x="1109" y="167"/>
                    <a:pt x="1103" y="173"/>
                    <a:pt x="1097" y="179"/>
                  </a:cubicBezTo>
                  <a:cubicBezTo>
                    <a:pt x="1101" y="172"/>
                    <a:pt x="1105" y="165"/>
                    <a:pt x="1109" y="157"/>
                  </a:cubicBezTo>
                  <a:cubicBezTo>
                    <a:pt x="1110" y="155"/>
                    <a:pt x="1108" y="153"/>
                    <a:pt x="1106" y="155"/>
                  </a:cubicBezTo>
                  <a:cubicBezTo>
                    <a:pt x="1089" y="174"/>
                    <a:pt x="1071" y="193"/>
                    <a:pt x="1052" y="213"/>
                  </a:cubicBezTo>
                  <a:cubicBezTo>
                    <a:pt x="1071" y="192"/>
                    <a:pt x="1088" y="170"/>
                    <a:pt x="1101" y="145"/>
                  </a:cubicBezTo>
                  <a:cubicBezTo>
                    <a:pt x="1111" y="153"/>
                    <a:pt x="1120" y="163"/>
                    <a:pt x="1123" y="166"/>
                  </a:cubicBezTo>
                  <a:cubicBezTo>
                    <a:pt x="1129" y="174"/>
                    <a:pt x="1135" y="181"/>
                    <a:pt x="1142" y="187"/>
                  </a:cubicBezTo>
                  <a:cubicBezTo>
                    <a:pt x="1137" y="191"/>
                    <a:pt x="1133" y="194"/>
                    <a:pt x="1129" y="198"/>
                  </a:cubicBezTo>
                  <a:close/>
                  <a:moveTo>
                    <a:pt x="1144" y="190"/>
                  </a:moveTo>
                  <a:cubicBezTo>
                    <a:pt x="1145" y="192"/>
                    <a:pt x="1147" y="193"/>
                    <a:pt x="1148" y="194"/>
                  </a:cubicBezTo>
                  <a:cubicBezTo>
                    <a:pt x="1126" y="217"/>
                    <a:pt x="1127" y="215"/>
                    <a:pt x="1144" y="190"/>
                  </a:cubicBezTo>
                  <a:close/>
                  <a:moveTo>
                    <a:pt x="1151" y="197"/>
                  </a:moveTo>
                  <a:cubicBezTo>
                    <a:pt x="1153" y="199"/>
                    <a:pt x="1155" y="201"/>
                    <a:pt x="1157" y="203"/>
                  </a:cubicBezTo>
                  <a:cubicBezTo>
                    <a:pt x="1157" y="203"/>
                    <a:pt x="1157" y="203"/>
                    <a:pt x="1157" y="203"/>
                  </a:cubicBezTo>
                  <a:cubicBezTo>
                    <a:pt x="1146" y="211"/>
                    <a:pt x="1148" y="209"/>
                    <a:pt x="1138" y="218"/>
                  </a:cubicBezTo>
                  <a:cubicBezTo>
                    <a:pt x="1142" y="215"/>
                    <a:pt x="1148" y="202"/>
                    <a:pt x="1151" y="197"/>
                  </a:cubicBezTo>
                  <a:close/>
                  <a:moveTo>
                    <a:pt x="1139" y="228"/>
                  </a:moveTo>
                  <a:cubicBezTo>
                    <a:pt x="1138" y="228"/>
                    <a:pt x="1138" y="228"/>
                    <a:pt x="1138" y="228"/>
                  </a:cubicBezTo>
                  <a:cubicBezTo>
                    <a:pt x="1137" y="228"/>
                    <a:pt x="1136" y="227"/>
                    <a:pt x="1134" y="226"/>
                  </a:cubicBezTo>
                  <a:cubicBezTo>
                    <a:pt x="1144" y="217"/>
                    <a:pt x="1164" y="196"/>
                    <a:pt x="1139" y="228"/>
                  </a:cubicBezTo>
                  <a:close/>
                  <a:moveTo>
                    <a:pt x="1141" y="230"/>
                  </a:moveTo>
                  <a:cubicBezTo>
                    <a:pt x="1156" y="221"/>
                    <a:pt x="1157" y="216"/>
                    <a:pt x="1148" y="235"/>
                  </a:cubicBezTo>
                  <a:cubicBezTo>
                    <a:pt x="1147" y="234"/>
                    <a:pt x="1147" y="234"/>
                    <a:pt x="1146" y="233"/>
                  </a:cubicBezTo>
                  <a:cubicBezTo>
                    <a:pt x="1144" y="232"/>
                    <a:pt x="1143" y="231"/>
                    <a:pt x="1141" y="230"/>
                  </a:cubicBezTo>
                  <a:close/>
                  <a:moveTo>
                    <a:pt x="1152" y="236"/>
                  </a:moveTo>
                  <a:cubicBezTo>
                    <a:pt x="1162" y="230"/>
                    <a:pt x="1173" y="219"/>
                    <a:pt x="1168" y="232"/>
                  </a:cubicBezTo>
                  <a:cubicBezTo>
                    <a:pt x="1164" y="236"/>
                    <a:pt x="1158" y="238"/>
                    <a:pt x="1152" y="2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0" name="Freeform 93"/>
            <p:cNvSpPr>
              <a:spLocks noEditPoints="1"/>
            </p:cNvSpPr>
            <p:nvPr/>
          </p:nvSpPr>
          <p:spPr bwMode="auto">
            <a:xfrm>
              <a:off x="5053013" y="1933575"/>
              <a:ext cx="396875" cy="427037"/>
            </a:xfrm>
            <a:custGeom>
              <a:avLst/>
              <a:gdLst>
                <a:gd name="T0" fmla="*/ 65 w 161"/>
                <a:gd name="T1" fmla="*/ 21 h 173"/>
                <a:gd name="T2" fmla="*/ 50 w 161"/>
                <a:gd name="T3" fmla="*/ 24 h 173"/>
                <a:gd name="T4" fmla="*/ 38 w 161"/>
                <a:gd name="T5" fmla="*/ 23 h 173"/>
                <a:gd name="T6" fmla="*/ 20 w 161"/>
                <a:gd name="T7" fmla="*/ 110 h 173"/>
                <a:gd name="T8" fmla="*/ 28 w 161"/>
                <a:gd name="T9" fmla="*/ 137 h 173"/>
                <a:gd name="T10" fmla="*/ 69 w 161"/>
                <a:gd name="T11" fmla="*/ 160 h 173"/>
                <a:gd name="T12" fmla="*/ 75 w 161"/>
                <a:gd name="T13" fmla="*/ 116 h 173"/>
                <a:gd name="T14" fmla="*/ 76 w 161"/>
                <a:gd name="T15" fmla="*/ 129 h 173"/>
                <a:gd name="T16" fmla="*/ 89 w 161"/>
                <a:gd name="T17" fmla="*/ 134 h 173"/>
                <a:gd name="T18" fmla="*/ 96 w 161"/>
                <a:gd name="T19" fmla="*/ 142 h 173"/>
                <a:gd name="T20" fmla="*/ 109 w 161"/>
                <a:gd name="T21" fmla="*/ 88 h 173"/>
                <a:gd name="T22" fmla="*/ 97 w 161"/>
                <a:gd name="T23" fmla="*/ 86 h 173"/>
                <a:gd name="T24" fmla="*/ 79 w 161"/>
                <a:gd name="T25" fmla="*/ 110 h 173"/>
                <a:gd name="T26" fmla="*/ 61 w 161"/>
                <a:gd name="T27" fmla="*/ 131 h 173"/>
                <a:gd name="T28" fmla="*/ 60 w 161"/>
                <a:gd name="T29" fmla="*/ 118 h 173"/>
                <a:gd name="T30" fmla="*/ 63 w 161"/>
                <a:gd name="T31" fmla="*/ 104 h 173"/>
                <a:gd name="T32" fmla="*/ 107 w 161"/>
                <a:gd name="T33" fmla="*/ 85 h 173"/>
                <a:gd name="T34" fmla="*/ 161 w 161"/>
                <a:gd name="T35" fmla="*/ 9 h 173"/>
                <a:gd name="T36" fmla="*/ 84 w 161"/>
                <a:gd name="T37" fmla="*/ 119 h 173"/>
                <a:gd name="T38" fmla="*/ 92 w 161"/>
                <a:gd name="T39" fmla="*/ 130 h 173"/>
                <a:gd name="T40" fmla="*/ 94 w 161"/>
                <a:gd name="T41" fmla="*/ 134 h 173"/>
                <a:gd name="T42" fmla="*/ 115 w 161"/>
                <a:gd name="T43" fmla="*/ 124 h 173"/>
                <a:gd name="T44" fmla="*/ 119 w 161"/>
                <a:gd name="T45" fmla="*/ 125 h 173"/>
                <a:gd name="T46" fmla="*/ 118 w 161"/>
                <a:gd name="T47" fmla="*/ 110 h 173"/>
                <a:gd name="T48" fmla="*/ 112 w 161"/>
                <a:gd name="T49" fmla="*/ 100 h 173"/>
                <a:gd name="T50" fmla="*/ 127 w 161"/>
                <a:gd name="T51" fmla="*/ 123 h 173"/>
                <a:gd name="T52" fmla="*/ 82 w 161"/>
                <a:gd name="T53" fmla="*/ 29 h 173"/>
                <a:gd name="T54" fmla="*/ 73 w 161"/>
                <a:gd name="T55" fmla="*/ 14 h 173"/>
                <a:gd name="T56" fmla="*/ 88 w 161"/>
                <a:gd name="T57" fmla="*/ 16 h 173"/>
                <a:gd name="T58" fmla="*/ 56 w 161"/>
                <a:gd name="T59" fmla="*/ 41 h 173"/>
                <a:gd name="T60" fmla="*/ 57 w 161"/>
                <a:gd name="T61" fmla="*/ 30 h 173"/>
                <a:gd name="T62" fmla="*/ 47 w 161"/>
                <a:gd name="T63" fmla="*/ 27 h 173"/>
                <a:gd name="T64" fmla="*/ 35 w 161"/>
                <a:gd name="T65" fmla="*/ 27 h 173"/>
                <a:gd name="T66" fmla="*/ 12 w 161"/>
                <a:gd name="T67" fmla="*/ 63 h 173"/>
                <a:gd name="T68" fmla="*/ 10 w 161"/>
                <a:gd name="T69" fmla="*/ 66 h 173"/>
                <a:gd name="T70" fmla="*/ 44 w 161"/>
                <a:gd name="T71" fmla="*/ 32 h 173"/>
                <a:gd name="T72" fmla="*/ 60 w 161"/>
                <a:gd name="T73" fmla="*/ 31 h 173"/>
                <a:gd name="T74" fmla="*/ 24 w 161"/>
                <a:gd name="T75" fmla="*/ 96 h 173"/>
                <a:gd name="T76" fmla="*/ 22 w 161"/>
                <a:gd name="T77" fmla="*/ 104 h 173"/>
                <a:gd name="T78" fmla="*/ 44 w 161"/>
                <a:gd name="T79" fmla="*/ 91 h 173"/>
                <a:gd name="T80" fmla="*/ 67 w 161"/>
                <a:gd name="T81" fmla="*/ 149 h 173"/>
                <a:gd name="T82" fmla="*/ 50 w 161"/>
                <a:gd name="T83" fmla="*/ 155 h 173"/>
                <a:gd name="T84" fmla="*/ 60 w 161"/>
                <a:gd name="T85" fmla="*/ 138 h 173"/>
                <a:gd name="T86" fmla="*/ 60 w 161"/>
                <a:gd name="T87" fmla="*/ 138 h 173"/>
                <a:gd name="T88" fmla="*/ 35 w 161"/>
                <a:gd name="T89" fmla="*/ 148 h 173"/>
                <a:gd name="T90" fmla="*/ 34 w 161"/>
                <a:gd name="T91" fmla="*/ 144 h 173"/>
                <a:gd name="T92" fmla="*/ 74 w 161"/>
                <a:gd name="T93" fmla="*/ 79 h 173"/>
                <a:gd name="T94" fmla="*/ 54 w 161"/>
                <a:gd name="T95" fmla="*/ 102 h 173"/>
                <a:gd name="T96" fmla="*/ 107 w 161"/>
                <a:gd name="T97" fmla="*/ 43 h 173"/>
                <a:gd name="T98" fmla="*/ 103 w 161"/>
                <a:gd name="T99" fmla="*/ 56 h 173"/>
                <a:gd name="T100" fmla="*/ 127 w 161"/>
                <a:gd name="T101" fmla="*/ 40 h 173"/>
                <a:gd name="T102" fmla="*/ 142 w 161"/>
                <a:gd name="T103" fmla="*/ 18 h 173"/>
                <a:gd name="T104" fmla="*/ 32 w 161"/>
                <a:gd name="T105" fmla="*/ 111 h 173"/>
                <a:gd name="T106" fmla="*/ 114 w 161"/>
                <a:gd name="T107" fmla="*/ 18 h 173"/>
                <a:gd name="T108" fmla="*/ 117 w 161"/>
                <a:gd name="T109" fmla="*/ 7 h 173"/>
                <a:gd name="T110" fmla="*/ 133 w 161"/>
                <a:gd name="T111" fmla="*/ 38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1" h="173">
                  <a:moveTo>
                    <a:pt x="159" y="7"/>
                  </a:moveTo>
                  <a:cubicBezTo>
                    <a:pt x="147" y="9"/>
                    <a:pt x="123" y="2"/>
                    <a:pt x="102" y="1"/>
                  </a:cubicBezTo>
                  <a:cubicBezTo>
                    <a:pt x="102" y="1"/>
                    <a:pt x="102" y="1"/>
                    <a:pt x="102" y="1"/>
                  </a:cubicBezTo>
                  <a:cubicBezTo>
                    <a:pt x="83" y="0"/>
                    <a:pt x="67" y="4"/>
                    <a:pt x="65" y="21"/>
                  </a:cubicBezTo>
                  <a:cubicBezTo>
                    <a:pt x="64" y="22"/>
                    <a:pt x="63" y="23"/>
                    <a:pt x="62" y="24"/>
                  </a:cubicBezTo>
                  <a:cubicBezTo>
                    <a:pt x="59" y="25"/>
                    <a:pt x="56" y="25"/>
                    <a:pt x="53" y="25"/>
                  </a:cubicBezTo>
                  <a:cubicBezTo>
                    <a:pt x="52" y="24"/>
                    <a:pt x="51" y="24"/>
                    <a:pt x="50" y="24"/>
                  </a:cubicBezTo>
                  <a:cubicBezTo>
                    <a:pt x="50" y="24"/>
                    <a:pt x="50" y="24"/>
                    <a:pt x="50" y="24"/>
                  </a:cubicBezTo>
                  <a:cubicBezTo>
                    <a:pt x="47" y="24"/>
                    <a:pt x="44" y="24"/>
                    <a:pt x="41" y="23"/>
                  </a:cubicBezTo>
                  <a:cubicBezTo>
                    <a:pt x="42" y="23"/>
                    <a:pt x="42" y="22"/>
                    <a:pt x="43" y="21"/>
                  </a:cubicBezTo>
                  <a:cubicBezTo>
                    <a:pt x="44" y="20"/>
                    <a:pt x="42" y="19"/>
                    <a:pt x="41" y="20"/>
                  </a:cubicBezTo>
                  <a:cubicBezTo>
                    <a:pt x="40" y="21"/>
                    <a:pt x="39" y="22"/>
                    <a:pt x="38" y="23"/>
                  </a:cubicBezTo>
                  <a:cubicBezTo>
                    <a:pt x="36" y="23"/>
                    <a:pt x="33" y="23"/>
                    <a:pt x="32" y="24"/>
                  </a:cubicBezTo>
                  <a:cubicBezTo>
                    <a:pt x="20" y="26"/>
                    <a:pt x="13" y="38"/>
                    <a:pt x="9" y="48"/>
                  </a:cubicBezTo>
                  <a:cubicBezTo>
                    <a:pt x="0" y="69"/>
                    <a:pt x="10" y="88"/>
                    <a:pt x="19" y="107"/>
                  </a:cubicBezTo>
                  <a:cubicBezTo>
                    <a:pt x="19" y="108"/>
                    <a:pt x="19" y="109"/>
                    <a:pt x="20" y="110"/>
                  </a:cubicBezTo>
                  <a:cubicBezTo>
                    <a:pt x="21" y="113"/>
                    <a:pt x="23" y="116"/>
                    <a:pt x="24" y="119"/>
                  </a:cubicBezTo>
                  <a:cubicBezTo>
                    <a:pt x="24" y="120"/>
                    <a:pt x="24" y="120"/>
                    <a:pt x="25" y="121"/>
                  </a:cubicBezTo>
                  <a:cubicBezTo>
                    <a:pt x="26" y="125"/>
                    <a:pt x="27" y="129"/>
                    <a:pt x="28" y="133"/>
                  </a:cubicBezTo>
                  <a:cubicBezTo>
                    <a:pt x="28" y="134"/>
                    <a:pt x="28" y="135"/>
                    <a:pt x="28" y="137"/>
                  </a:cubicBezTo>
                  <a:cubicBezTo>
                    <a:pt x="28" y="137"/>
                    <a:pt x="28" y="137"/>
                    <a:pt x="28" y="137"/>
                  </a:cubicBezTo>
                  <a:cubicBezTo>
                    <a:pt x="26" y="139"/>
                    <a:pt x="28" y="140"/>
                    <a:pt x="29" y="140"/>
                  </a:cubicBezTo>
                  <a:cubicBezTo>
                    <a:pt x="31" y="154"/>
                    <a:pt x="36" y="172"/>
                    <a:pt x="51" y="173"/>
                  </a:cubicBezTo>
                  <a:cubicBezTo>
                    <a:pt x="58" y="173"/>
                    <a:pt x="65" y="165"/>
                    <a:pt x="69" y="160"/>
                  </a:cubicBezTo>
                  <a:cubicBezTo>
                    <a:pt x="80" y="145"/>
                    <a:pt x="53" y="127"/>
                    <a:pt x="76" y="113"/>
                  </a:cubicBezTo>
                  <a:cubicBezTo>
                    <a:pt x="76" y="113"/>
                    <a:pt x="76" y="113"/>
                    <a:pt x="76" y="113"/>
                  </a:cubicBezTo>
                  <a:cubicBezTo>
                    <a:pt x="76" y="113"/>
                    <a:pt x="76" y="113"/>
                    <a:pt x="76" y="114"/>
                  </a:cubicBezTo>
                  <a:cubicBezTo>
                    <a:pt x="75" y="114"/>
                    <a:pt x="74" y="115"/>
                    <a:pt x="75" y="116"/>
                  </a:cubicBezTo>
                  <a:cubicBezTo>
                    <a:pt x="77" y="118"/>
                    <a:pt x="79" y="121"/>
                    <a:pt x="81" y="123"/>
                  </a:cubicBezTo>
                  <a:cubicBezTo>
                    <a:pt x="79" y="125"/>
                    <a:pt x="78" y="127"/>
                    <a:pt x="76" y="129"/>
                  </a:cubicBezTo>
                  <a:cubicBezTo>
                    <a:pt x="76" y="129"/>
                    <a:pt x="76" y="129"/>
                    <a:pt x="76" y="129"/>
                  </a:cubicBezTo>
                  <a:cubicBezTo>
                    <a:pt x="76" y="129"/>
                    <a:pt x="76" y="129"/>
                    <a:pt x="76" y="129"/>
                  </a:cubicBezTo>
                  <a:cubicBezTo>
                    <a:pt x="76" y="129"/>
                    <a:pt x="76" y="130"/>
                    <a:pt x="76" y="130"/>
                  </a:cubicBezTo>
                  <a:cubicBezTo>
                    <a:pt x="74" y="131"/>
                    <a:pt x="77" y="133"/>
                    <a:pt x="79" y="132"/>
                  </a:cubicBezTo>
                  <a:cubicBezTo>
                    <a:pt x="80" y="130"/>
                    <a:pt x="82" y="129"/>
                    <a:pt x="84" y="127"/>
                  </a:cubicBezTo>
                  <a:cubicBezTo>
                    <a:pt x="86" y="129"/>
                    <a:pt x="87" y="131"/>
                    <a:pt x="89" y="134"/>
                  </a:cubicBezTo>
                  <a:cubicBezTo>
                    <a:pt x="89" y="134"/>
                    <a:pt x="89" y="134"/>
                    <a:pt x="89" y="134"/>
                  </a:cubicBezTo>
                  <a:cubicBezTo>
                    <a:pt x="87" y="136"/>
                    <a:pt x="90" y="138"/>
                    <a:pt x="92" y="137"/>
                  </a:cubicBezTo>
                  <a:cubicBezTo>
                    <a:pt x="92" y="137"/>
                    <a:pt x="92" y="137"/>
                    <a:pt x="92" y="137"/>
                  </a:cubicBezTo>
                  <a:cubicBezTo>
                    <a:pt x="93" y="139"/>
                    <a:pt x="94" y="140"/>
                    <a:pt x="96" y="142"/>
                  </a:cubicBezTo>
                  <a:cubicBezTo>
                    <a:pt x="101" y="148"/>
                    <a:pt x="107" y="151"/>
                    <a:pt x="114" y="147"/>
                  </a:cubicBezTo>
                  <a:cubicBezTo>
                    <a:pt x="125" y="142"/>
                    <a:pt x="132" y="128"/>
                    <a:pt x="131" y="116"/>
                  </a:cubicBezTo>
                  <a:cubicBezTo>
                    <a:pt x="131" y="103"/>
                    <a:pt x="121" y="93"/>
                    <a:pt x="110" y="87"/>
                  </a:cubicBezTo>
                  <a:cubicBezTo>
                    <a:pt x="109" y="87"/>
                    <a:pt x="109" y="88"/>
                    <a:pt x="109" y="88"/>
                  </a:cubicBezTo>
                  <a:cubicBezTo>
                    <a:pt x="109" y="89"/>
                    <a:pt x="109" y="88"/>
                    <a:pt x="109" y="89"/>
                  </a:cubicBezTo>
                  <a:cubicBezTo>
                    <a:pt x="101" y="94"/>
                    <a:pt x="94" y="101"/>
                    <a:pt x="86" y="106"/>
                  </a:cubicBezTo>
                  <a:cubicBezTo>
                    <a:pt x="91" y="100"/>
                    <a:pt x="95" y="94"/>
                    <a:pt x="100" y="88"/>
                  </a:cubicBezTo>
                  <a:cubicBezTo>
                    <a:pt x="101" y="86"/>
                    <a:pt x="99" y="85"/>
                    <a:pt x="97" y="86"/>
                  </a:cubicBezTo>
                  <a:cubicBezTo>
                    <a:pt x="95" y="88"/>
                    <a:pt x="68" y="109"/>
                    <a:pt x="74" y="112"/>
                  </a:cubicBezTo>
                  <a:cubicBezTo>
                    <a:pt x="74" y="112"/>
                    <a:pt x="75" y="111"/>
                    <a:pt x="74" y="111"/>
                  </a:cubicBezTo>
                  <a:cubicBezTo>
                    <a:pt x="73" y="110"/>
                    <a:pt x="82" y="102"/>
                    <a:pt x="90" y="95"/>
                  </a:cubicBezTo>
                  <a:cubicBezTo>
                    <a:pt x="86" y="100"/>
                    <a:pt x="83" y="105"/>
                    <a:pt x="79" y="110"/>
                  </a:cubicBezTo>
                  <a:cubicBezTo>
                    <a:pt x="78" y="110"/>
                    <a:pt x="78" y="110"/>
                    <a:pt x="78" y="110"/>
                  </a:cubicBezTo>
                  <a:cubicBezTo>
                    <a:pt x="69" y="114"/>
                    <a:pt x="65" y="118"/>
                    <a:pt x="64" y="127"/>
                  </a:cubicBezTo>
                  <a:cubicBezTo>
                    <a:pt x="64" y="129"/>
                    <a:pt x="64" y="130"/>
                    <a:pt x="64" y="131"/>
                  </a:cubicBezTo>
                  <a:cubicBezTo>
                    <a:pt x="64" y="130"/>
                    <a:pt x="62" y="130"/>
                    <a:pt x="61" y="131"/>
                  </a:cubicBezTo>
                  <a:cubicBezTo>
                    <a:pt x="55" y="138"/>
                    <a:pt x="45" y="148"/>
                    <a:pt x="42" y="153"/>
                  </a:cubicBezTo>
                  <a:cubicBezTo>
                    <a:pt x="49" y="141"/>
                    <a:pt x="56" y="130"/>
                    <a:pt x="64" y="119"/>
                  </a:cubicBezTo>
                  <a:cubicBezTo>
                    <a:pt x="66" y="117"/>
                    <a:pt x="63" y="115"/>
                    <a:pt x="61" y="116"/>
                  </a:cubicBezTo>
                  <a:cubicBezTo>
                    <a:pt x="61" y="117"/>
                    <a:pt x="61" y="117"/>
                    <a:pt x="60" y="118"/>
                  </a:cubicBezTo>
                  <a:cubicBezTo>
                    <a:pt x="71" y="106"/>
                    <a:pt x="82" y="95"/>
                    <a:pt x="93" y="85"/>
                  </a:cubicBezTo>
                  <a:cubicBezTo>
                    <a:pt x="95" y="84"/>
                    <a:pt x="93" y="81"/>
                    <a:pt x="91" y="82"/>
                  </a:cubicBezTo>
                  <a:cubicBezTo>
                    <a:pt x="81" y="89"/>
                    <a:pt x="71" y="97"/>
                    <a:pt x="62" y="105"/>
                  </a:cubicBezTo>
                  <a:cubicBezTo>
                    <a:pt x="62" y="104"/>
                    <a:pt x="63" y="104"/>
                    <a:pt x="63" y="104"/>
                  </a:cubicBezTo>
                  <a:cubicBezTo>
                    <a:pt x="72" y="94"/>
                    <a:pt x="82" y="83"/>
                    <a:pt x="90" y="72"/>
                  </a:cubicBezTo>
                  <a:cubicBezTo>
                    <a:pt x="91" y="71"/>
                    <a:pt x="90" y="70"/>
                    <a:pt x="89" y="69"/>
                  </a:cubicBezTo>
                  <a:cubicBezTo>
                    <a:pt x="93" y="66"/>
                    <a:pt x="96" y="62"/>
                    <a:pt x="100" y="58"/>
                  </a:cubicBezTo>
                  <a:cubicBezTo>
                    <a:pt x="92" y="66"/>
                    <a:pt x="91" y="75"/>
                    <a:pt x="107" y="85"/>
                  </a:cubicBezTo>
                  <a:cubicBezTo>
                    <a:pt x="108" y="86"/>
                    <a:pt x="110" y="84"/>
                    <a:pt x="109" y="82"/>
                  </a:cubicBezTo>
                  <a:cubicBezTo>
                    <a:pt x="99" y="74"/>
                    <a:pt x="94" y="66"/>
                    <a:pt x="106" y="57"/>
                  </a:cubicBezTo>
                  <a:cubicBezTo>
                    <a:pt x="114" y="51"/>
                    <a:pt x="124" y="47"/>
                    <a:pt x="132" y="42"/>
                  </a:cubicBezTo>
                  <a:cubicBezTo>
                    <a:pt x="145" y="35"/>
                    <a:pt x="161" y="26"/>
                    <a:pt x="161" y="9"/>
                  </a:cubicBezTo>
                  <a:cubicBezTo>
                    <a:pt x="161" y="8"/>
                    <a:pt x="160" y="7"/>
                    <a:pt x="159" y="7"/>
                  </a:cubicBezTo>
                  <a:close/>
                  <a:moveTo>
                    <a:pt x="79" y="115"/>
                  </a:moveTo>
                  <a:cubicBezTo>
                    <a:pt x="86" y="111"/>
                    <a:pt x="92" y="106"/>
                    <a:pt x="98" y="102"/>
                  </a:cubicBezTo>
                  <a:cubicBezTo>
                    <a:pt x="93" y="107"/>
                    <a:pt x="89" y="113"/>
                    <a:pt x="84" y="119"/>
                  </a:cubicBezTo>
                  <a:cubicBezTo>
                    <a:pt x="83" y="118"/>
                    <a:pt x="81" y="116"/>
                    <a:pt x="79" y="115"/>
                  </a:cubicBezTo>
                  <a:close/>
                  <a:moveTo>
                    <a:pt x="88" y="124"/>
                  </a:moveTo>
                  <a:cubicBezTo>
                    <a:pt x="94" y="119"/>
                    <a:pt x="100" y="113"/>
                    <a:pt x="106" y="109"/>
                  </a:cubicBezTo>
                  <a:cubicBezTo>
                    <a:pt x="101" y="116"/>
                    <a:pt x="97" y="123"/>
                    <a:pt x="92" y="130"/>
                  </a:cubicBezTo>
                  <a:cubicBezTo>
                    <a:pt x="90" y="128"/>
                    <a:pt x="89" y="126"/>
                    <a:pt x="88" y="124"/>
                  </a:cubicBezTo>
                  <a:close/>
                  <a:moveTo>
                    <a:pt x="127" y="123"/>
                  </a:moveTo>
                  <a:cubicBezTo>
                    <a:pt x="126" y="132"/>
                    <a:pt x="115" y="150"/>
                    <a:pt x="104" y="144"/>
                  </a:cubicBezTo>
                  <a:cubicBezTo>
                    <a:pt x="100" y="142"/>
                    <a:pt x="97" y="138"/>
                    <a:pt x="94" y="134"/>
                  </a:cubicBezTo>
                  <a:cubicBezTo>
                    <a:pt x="99" y="128"/>
                    <a:pt x="104" y="123"/>
                    <a:pt x="110" y="118"/>
                  </a:cubicBezTo>
                  <a:cubicBezTo>
                    <a:pt x="107" y="124"/>
                    <a:pt x="103" y="129"/>
                    <a:pt x="99" y="134"/>
                  </a:cubicBezTo>
                  <a:cubicBezTo>
                    <a:pt x="97" y="136"/>
                    <a:pt x="99" y="138"/>
                    <a:pt x="101" y="137"/>
                  </a:cubicBezTo>
                  <a:cubicBezTo>
                    <a:pt x="106" y="133"/>
                    <a:pt x="111" y="128"/>
                    <a:pt x="115" y="124"/>
                  </a:cubicBezTo>
                  <a:cubicBezTo>
                    <a:pt x="113" y="128"/>
                    <a:pt x="111" y="132"/>
                    <a:pt x="108" y="136"/>
                  </a:cubicBezTo>
                  <a:cubicBezTo>
                    <a:pt x="107" y="138"/>
                    <a:pt x="110" y="140"/>
                    <a:pt x="111" y="138"/>
                  </a:cubicBezTo>
                  <a:cubicBezTo>
                    <a:pt x="113" y="134"/>
                    <a:pt x="117" y="130"/>
                    <a:pt x="119" y="127"/>
                  </a:cubicBezTo>
                  <a:cubicBezTo>
                    <a:pt x="120" y="126"/>
                    <a:pt x="120" y="125"/>
                    <a:pt x="119" y="125"/>
                  </a:cubicBezTo>
                  <a:cubicBezTo>
                    <a:pt x="121" y="122"/>
                    <a:pt x="123" y="119"/>
                    <a:pt x="124" y="115"/>
                  </a:cubicBezTo>
                  <a:cubicBezTo>
                    <a:pt x="125" y="113"/>
                    <a:pt x="123" y="112"/>
                    <a:pt x="121" y="113"/>
                  </a:cubicBezTo>
                  <a:cubicBezTo>
                    <a:pt x="118" y="116"/>
                    <a:pt x="115" y="118"/>
                    <a:pt x="113" y="121"/>
                  </a:cubicBezTo>
                  <a:cubicBezTo>
                    <a:pt x="115" y="118"/>
                    <a:pt x="117" y="114"/>
                    <a:pt x="118" y="110"/>
                  </a:cubicBezTo>
                  <a:cubicBezTo>
                    <a:pt x="119" y="108"/>
                    <a:pt x="116" y="107"/>
                    <a:pt x="115" y="108"/>
                  </a:cubicBezTo>
                  <a:cubicBezTo>
                    <a:pt x="112" y="111"/>
                    <a:pt x="109" y="114"/>
                    <a:pt x="106" y="117"/>
                  </a:cubicBezTo>
                  <a:cubicBezTo>
                    <a:pt x="109" y="112"/>
                    <a:pt x="112" y="107"/>
                    <a:pt x="115" y="102"/>
                  </a:cubicBezTo>
                  <a:cubicBezTo>
                    <a:pt x="116" y="101"/>
                    <a:pt x="114" y="99"/>
                    <a:pt x="112" y="100"/>
                  </a:cubicBezTo>
                  <a:cubicBezTo>
                    <a:pt x="105" y="104"/>
                    <a:pt x="98" y="110"/>
                    <a:pt x="92" y="115"/>
                  </a:cubicBezTo>
                  <a:cubicBezTo>
                    <a:pt x="98" y="107"/>
                    <a:pt x="105" y="100"/>
                    <a:pt x="111" y="91"/>
                  </a:cubicBezTo>
                  <a:cubicBezTo>
                    <a:pt x="111" y="91"/>
                    <a:pt x="111" y="91"/>
                    <a:pt x="111" y="90"/>
                  </a:cubicBezTo>
                  <a:cubicBezTo>
                    <a:pt x="122" y="98"/>
                    <a:pt x="129" y="109"/>
                    <a:pt x="127" y="123"/>
                  </a:cubicBezTo>
                  <a:close/>
                  <a:moveTo>
                    <a:pt x="102" y="5"/>
                  </a:moveTo>
                  <a:cubicBezTo>
                    <a:pt x="106" y="5"/>
                    <a:pt x="109" y="6"/>
                    <a:pt x="113" y="6"/>
                  </a:cubicBezTo>
                  <a:cubicBezTo>
                    <a:pt x="98" y="19"/>
                    <a:pt x="81" y="32"/>
                    <a:pt x="66" y="47"/>
                  </a:cubicBezTo>
                  <a:cubicBezTo>
                    <a:pt x="71" y="41"/>
                    <a:pt x="77" y="35"/>
                    <a:pt x="82" y="29"/>
                  </a:cubicBezTo>
                  <a:cubicBezTo>
                    <a:pt x="89" y="22"/>
                    <a:pt x="96" y="14"/>
                    <a:pt x="102" y="5"/>
                  </a:cubicBezTo>
                  <a:close/>
                  <a:moveTo>
                    <a:pt x="91" y="5"/>
                  </a:moveTo>
                  <a:cubicBezTo>
                    <a:pt x="84" y="8"/>
                    <a:pt x="78" y="12"/>
                    <a:pt x="73" y="17"/>
                  </a:cubicBezTo>
                  <a:cubicBezTo>
                    <a:pt x="73" y="16"/>
                    <a:pt x="73" y="15"/>
                    <a:pt x="73" y="14"/>
                  </a:cubicBezTo>
                  <a:cubicBezTo>
                    <a:pt x="73" y="12"/>
                    <a:pt x="72" y="12"/>
                    <a:pt x="71" y="12"/>
                  </a:cubicBezTo>
                  <a:cubicBezTo>
                    <a:pt x="75" y="7"/>
                    <a:pt x="83" y="5"/>
                    <a:pt x="91" y="5"/>
                  </a:cubicBezTo>
                  <a:close/>
                  <a:moveTo>
                    <a:pt x="87" y="16"/>
                  </a:moveTo>
                  <a:cubicBezTo>
                    <a:pt x="88" y="16"/>
                    <a:pt x="88" y="16"/>
                    <a:pt x="88" y="16"/>
                  </a:cubicBezTo>
                  <a:cubicBezTo>
                    <a:pt x="81" y="25"/>
                    <a:pt x="74" y="34"/>
                    <a:pt x="66" y="42"/>
                  </a:cubicBezTo>
                  <a:cubicBezTo>
                    <a:pt x="52" y="56"/>
                    <a:pt x="38" y="70"/>
                    <a:pt x="25" y="85"/>
                  </a:cubicBezTo>
                  <a:cubicBezTo>
                    <a:pt x="36" y="72"/>
                    <a:pt x="47" y="56"/>
                    <a:pt x="57" y="40"/>
                  </a:cubicBezTo>
                  <a:cubicBezTo>
                    <a:pt x="57" y="40"/>
                    <a:pt x="57" y="41"/>
                    <a:pt x="56" y="41"/>
                  </a:cubicBezTo>
                  <a:cubicBezTo>
                    <a:pt x="56" y="42"/>
                    <a:pt x="58" y="44"/>
                    <a:pt x="59" y="43"/>
                  </a:cubicBezTo>
                  <a:cubicBezTo>
                    <a:pt x="68" y="34"/>
                    <a:pt x="78" y="25"/>
                    <a:pt x="87" y="16"/>
                  </a:cubicBezTo>
                  <a:close/>
                  <a:moveTo>
                    <a:pt x="52" y="28"/>
                  </a:moveTo>
                  <a:cubicBezTo>
                    <a:pt x="53" y="28"/>
                    <a:pt x="55" y="29"/>
                    <a:pt x="57" y="30"/>
                  </a:cubicBezTo>
                  <a:cubicBezTo>
                    <a:pt x="46" y="41"/>
                    <a:pt x="36" y="52"/>
                    <a:pt x="26" y="63"/>
                  </a:cubicBezTo>
                  <a:cubicBezTo>
                    <a:pt x="34" y="51"/>
                    <a:pt x="43" y="39"/>
                    <a:pt x="52" y="28"/>
                  </a:cubicBezTo>
                  <a:close/>
                  <a:moveTo>
                    <a:pt x="39" y="27"/>
                  </a:moveTo>
                  <a:cubicBezTo>
                    <a:pt x="42" y="27"/>
                    <a:pt x="45" y="27"/>
                    <a:pt x="47" y="27"/>
                  </a:cubicBezTo>
                  <a:cubicBezTo>
                    <a:pt x="35" y="38"/>
                    <a:pt x="24" y="51"/>
                    <a:pt x="14" y="64"/>
                  </a:cubicBezTo>
                  <a:cubicBezTo>
                    <a:pt x="23" y="53"/>
                    <a:pt x="31" y="39"/>
                    <a:pt x="39" y="27"/>
                  </a:cubicBezTo>
                  <a:close/>
                  <a:moveTo>
                    <a:pt x="15" y="43"/>
                  </a:moveTo>
                  <a:cubicBezTo>
                    <a:pt x="20" y="34"/>
                    <a:pt x="27" y="29"/>
                    <a:pt x="35" y="27"/>
                  </a:cubicBezTo>
                  <a:cubicBezTo>
                    <a:pt x="26" y="38"/>
                    <a:pt x="18" y="48"/>
                    <a:pt x="10" y="60"/>
                  </a:cubicBezTo>
                  <a:cubicBezTo>
                    <a:pt x="11" y="54"/>
                    <a:pt x="13" y="49"/>
                    <a:pt x="15" y="43"/>
                  </a:cubicBezTo>
                  <a:close/>
                  <a:moveTo>
                    <a:pt x="10" y="66"/>
                  </a:moveTo>
                  <a:cubicBezTo>
                    <a:pt x="10" y="65"/>
                    <a:pt x="11" y="64"/>
                    <a:pt x="12" y="63"/>
                  </a:cubicBezTo>
                  <a:cubicBezTo>
                    <a:pt x="12" y="62"/>
                    <a:pt x="11" y="61"/>
                    <a:pt x="10" y="62"/>
                  </a:cubicBezTo>
                  <a:cubicBezTo>
                    <a:pt x="19" y="53"/>
                    <a:pt x="30" y="34"/>
                    <a:pt x="35" y="28"/>
                  </a:cubicBezTo>
                  <a:cubicBezTo>
                    <a:pt x="25" y="41"/>
                    <a:pt x="17" y="55"/>
                    <a:pt x="10" y="69"/>
                  </a:cubicBezTo>
                  <a:cubicBezTo>
                    <a:pt x="10" y="68"/>
                    <a:pt x="10" y="67"/>
                    <a:pt x="10" y="66"/>
                  </a:cubicBezTo>
                  <a:close/>
                  <a:moveTo>
                    <a:pt x="10" y="76"/>
                  </a:moveTo>
                  <a:cubicBezTo>
                    <a:pt x="10" y="75"/>
                    <a:pt x="10" y="74"/>
                    <a:pt x="10" y="74"/>
                  </a:cubicBezTo>
                  <a:cubicBezTo>
                    <a:pt x="10" y="74"/>
                    <a:pt x="10" y="74"/>
                    <a:pt x="10" y="73"/>
                  </a:cubicBezTo>
                  <a:cubicBezTo>
                    <a:pt x="21" y="60"/>
                    <a:pt x="36" y="42"/>
                    <a:pt x="44" y="32"/>
                  </a:cubicBezTo>
                  <a:cubicBezTo>
                    <a:pt x="32" y="47"/>
                    <a:pt x="22" y="64"/>
                    <a:pt x="12" y="80"/>
                  </a:cubicBezTo>
                  <a:cubicBezTo>
                    <a:pt x="11" y="78"/>
                    <a:pt x="11" y="77"/>
                    <a:pt x="10" y="76"/>
                  </a:cubicBezTo>
                  <a:close/>
                  <a:moveTo>
                    <a:pt x="13" y="83"/>
                  </a:moveTo>
                  <a:cubicBezTo>
                    <a:pt x="29" y="66"/>
                    <a:pt x="44" y="48"/>
                    <a:pt x="60" y="31"/>
                  </a:cubicBezTo>
                  <a:cubicBezTo>
                    <a:pt x="45" y="47"/>
                    <a:pt x="32" y="72"/>
                    <a:pt x="19" y="91"/>
                  </a:cubicBezTo>
                  <a:cubicBezTo>
                    <a:pt x="18" y="92"/>
                    <a:pt x="20" y="94"/>
                    <a:pt x="22" y="93"/>
                  </a:cubicBezTo>
                  <a:cubicBezTo>
                    <a:pt x="21" y="93"/>
                    <a:pt x="21" y="94"/>
                    <a:pt x="21" y="94"/>
                  </a:cubicBezTo>
                  <a:cubicBezTo>
                    <a:pt x="20" y="96"/>
                    <a:pt x="22" y="97"/>
                    <a:pt x="24" y="96"/>
                  </a:cubicBezTo>
                  <a:cubicBezTo>
                    <a:pt x="41" y="81"/>
                    <a:pt x="57" y="64"/>
                    <a:pt x="73" y="48"/>
                  </a:cubicBezTo>
                  <a:cubicBezTo>
                    <a:pt x="80" y="41"/>
                    <a:pt x="88" y="34"/>
                    <a:pt x="95" y="27"/>
                  </a:cubicBezTo>
                  <a:cubicBezTo>
                    <a:pt x="99" y="23"/>
                    <a:pt x="119" y="1"/>
                    <a:pt x="103" y="19"/>
                  </a:cubicBezTo>
                  <a:cubicBezTo>
                    <a:pt x="77" y="49"/>
                    <a:pt x="46" y="73"/>
                    <a:pt x="22" y="104"/>
                  </a:cubicBezTo>
                  <a:cubicBezTo>
                    <a:pt x="19" y="97"/>
                    <a:pt x="16" y="90"/>
                    <a:pt x="13" y="83"/>
                  </a:cubicBezTo>
                  <a:close/>
                  <a:moveTo>
                    <a:pt x="24" y="109"/>
                  </a:moveTo>
                  <a:cubicBezTo>
                    <a:pt x="24" y="109"/>
                    <a:pt x="24" y="108"/>
                    <a:pt x="23" y="108"/>
                  </a:cubicBezTo>
                  <a:cubicBezTo>
                    <a:pt x="31" y="103"/>
                    <a:pt x="37" y="97"/>
                    <a:pt x="44" y="91"/>
                  </a:cubicBezTo>
                  <a:cubicBezTo>
                    <a:pt x="38" y="99"/>
                    <a:pt x="32" y="107"/>
                    <a:pt x="26" y="115"/>
                  </a:cubicBezTo>
                  <a:cubicBezTo>
                    <a:pt x="25" y="113"/>
                    <a:pt x="25" y="111"/>
                    <a:pt x="24" y="109"/>
                  </a:cubicBezTo>
                  <a:close/>
                  <a:moveTo>
                    <a:pt x="64" y="133"/>
                  </a:moveTo>
                  <a:cubicBezTo>
                    <a:pt x="65" y="139"/>
                    <a:pt x="66" y="145"/>
                    <a:pt x="67" y="149"/>
                  </a:cubicBezTo>
                  <a:cubicBezTo>
                    <a:pt x="67" y="160"/>
                    <a:pt x="62" y="165"/>
                    <a:pt x="52" y="165"/>
                  </a:cubicBezTo>
                  <a:cubicBezTo>
                    <a:pt x="56" y="159"/>
                    <a:pt x="60" y="153"/>
                    <a:pt x="64" y="148"/>
                  </a:cubicBezTo>
                  <a:cubicBezTo>
                    <a:pt x="66" y="146"/>
                    <a:pt x="63" y="144"/>
                    <a:pt x="61" y="145"/>
                  </a:cubicBezTo>
                  <a:cubicBezTo>
                    <a:pt x="58" y="149"/>
                    <a:pt x="55" y="153"/>
                    <a:pt x="50" y="155"/>
                  </a:cubicBezTo>
                  <a:cubicBezTo>
                    <a:pt x="50" y="155"/>
                    <a:pt x="50" y="156"/>
                    <a:pt x="50" y="156"/>
                  </a:cubicBezTo>
                  <a:cubicBezTo>
                    <a:pt x="50" y="155"/>
                    <a:pt x="51" y="155"/>
                    <a:pt x="51" y="154"/>
                  </a:cubicBezTo>
                  <a:cubicBezTo>
                    <a:pt x="56" y="148"/>
                    <a:pt x="61" y="141"/>
                    <a:pt x="64" y="133"/>
                  </a:cubicBezTo>
                  <a:close/>
                  <a:moveTo>
                    <a:pt x="60" y="138"/>
                  </a:moveTo>
                  <a:cubicBezTo>
                    <a:pt x="55" y="143"/>
                    <a:pt x="47" y="154"/>
                    <a:pt x="40" y="162"/>
                  </a:cubicBezTo>
                  <a:cubicBezTo>
                    <a:pt x="40" y="162"/>
                    <a:pt x="40" y="162"/>
                    <a:pt x="40" y="162"/>
                  </a:cubicBezTo>
                  <a:cubicBezTo>
                    <a:pt x="40" y="161"/>
                    <a:pt x="39" y="160"/>
                    <a:pt x="38" y="159"/>
                  </a:cubicBezTo>
                  <a:cubicBezTo>
                    <a:pt x="46" y="152"/>
                    <a:pt x="53" y="145"/>
                    <a:pt x="60" y="138"/>
                  </a:cubicBezTo>
                  <a:close/>
                  <a:moveTo>
                    <a:pt x="49" y="133"/>
                  </a:moveTo>
                  <a:cubicBezTo>
                    <a:pt x="45" y="140"/>
                    <a:pt x="41" y="148"/>
                    <a:pt x="37" y="155"/>
                  </a:cubicBezTo>
                  <a:cubicBezTo>
                    <a:pt x="36" y="153"/>
                    <a:pt x="35" y="150"/>
                    <a:pt x="35" y="148"/>
                  </a:cubicBezTo>
                  <a:cubicBezTo>
                    <a:pt x="35" y="148"/>
                    <a:pt x="35" y="148"/>
                    <a:pt x="35" y="148"/>
                  </a:cubicBezTo>
                  <a:cubicBezTo>
                    <a:pt x="40" y="142"/>
                    <a:pt x="46" y="137"/>
                    <a:pt x="51" y="131"/>
                  </a:cubicBezTo>
                  <a:cubicBezTo>
                    <a:pt x="51" y="132"/>
                    <a:pt x="50" y="133"/>
                    <a:pt x="49" y="133"/>
                  </a:cubicBezTo>
                  <a:close/>
                  <a:moveTo>
                    <a:pt x="68" y="104"/>
                  </a:moveTo>
                  <a:cubicBezTo>
                    <a:pt x="56" y="116"/>
                    <a:pt x="44" y="130"/>
                    <a:pt x="34" y="144"/>
                  </a:cubicBezTo>
                  <a:cubicBezTo>
                    <a:pt x="33" y="142"/>
                    <a:pt x="33" y="140"/>
                    <a:pt x="32" y="138"/>
                  </a:cubicBezTo>
                  <a:cubicBezTo>
                    <a:pt x="41" y="129"/>
                    <a:pt x="49" y="121"/>
                    <a:pt x="57" y="113"/>
                  </a:cubicBezTo>
                  <a:cubicBezTo>
                    <a:pt x="61" y="110"/>
                    <a:pt x="65" y="107"/>
                    <a:pt x="68" y="104"/>
                  </a:cubicBezTo>
                  <a:close/>
                  <a:moveTo>
                    <a:pt x="74" y="79"/>
                  </a:moveTo>
                  <a:cubicBezTo>
                    <a:pt x="74" y="80"/>
                    <a:pt x="74" y="81"/>
                    <a:pt x="74" y="81"/>
                  </a:cubicBezTo>
                  <a:cubicBezTo>
                    <a:pt x="59" y="95"/>
                    <a:pt x="44" y="110"/>
                    <a:pt x="30" y="125"/>
                  </a:cubicBezTo>
                  <a:cubicBezTo>
                    <a:pt x="29" y="126"/>
                    <a:pt x="30" y="127"/>
                    <a:pt x="31" y="126"/>
                  </a:cubicBezTo>
                  <a:cubicBezTo>
                    <a:pt x="39" y="118"/>
                    <a:pt x="46" y="110"/>
                    <a:pt x="54" y="102"/>
                  </a:cubicBezTo>
                  <a:cubicBezTo>
                    <a:pt x="61" y="95"/>
                    <a:pt x="74" y="87"/>
                    <a:pt x="79" y="81"/>
                  </a:cubicBezTo>
                  <a:cubicBezTo>
                    <a:pt x="64" y="99"/>
                    <a:pt x="47" y="116"/>
                    <a:pt x="31" y="133"/>
                  </a:cubicBezTo>
                  <a:cubicBezTo>
                    <a:pt x="30" y="129"/>
                    <a:pt x="29" y="124"/>
                    <a:pt x="28" y="120"/>
                  </a:cubicBezTo>
                  <a:cubicBezTo>
                    <a:pt x="55" y="95"/>
                    <a:pt x="80" y="68"/>
                    <a:pt x="107" y="43"/>
                  </a:cubicBezTo>
                  <a:cubicBezTo>
                    <a:pt x="107" y="42"/>
                    <a:pt x="108" y="41"/>
                    <a:pt x="109" y="40"/>
                  </a:cubicBezTo>
                  <a:cubicBezTo>
                    <a:pt x="97" y="53"/>
                    <a:pt x="85" y="66"/>
                    <a:pt x="74" y="79"/>
                  </a:cubicBezTo>
                  <a:close/>
                  <a:moveTo>
                    <a:pt x="133" y="38"/>
                  </a:moveTo>
                  <a:cubicBezTo>
                    <a:pt x="125" y="42"/>
                    <a:pt x="112" y="48"/>
                    <a:pt x="103" y="56"/>
                  </a:cubicBezTo>
                  <a:cubicBezTo>
                    <a:pt x="106" y="53"/>
                    <a:pt x="110" y="49"/>
                    <a:pt x="113" y="46"/>
                  </a:cubicBezTo>
                  <a:cubicBezTo>
                    <a:pt x="117" y="43"/>
                    <a:pt x="121" y="40"/>
                    <a:pt x="125" y="36"/>
                  </a:cubicBezTo>
                  <a:cubicBezTo>
                    <a:pt x="125" y="36"/>
                    <a:pt x="125" y="37"/>
                    <a:pt x="125" y="37"/>
                  </a:cubicBezTo>
                  <a:cubicBezTo>
                    <a:pt x="123" y="39"/>
                    <a:pt x="125" y="41"/>
                    <a:pt x="127" y="40"/>
                  </a:cubicBezTo>
                  <a:cubicBezTo>
                    <a:pt x="135" y="34"/>
                    <a:pt x="143" y="28"/>
                    <a:pt x="148" y="20"/>
                  </a:cubicBezTo>
                  <a:cubicBezTo>
                    <a:pt x="150" y="18"/>
                    <a:pt x="147" y="16"/>
                    <a:pt x="145" y="18"/>
                  </a:cubicBezTo>
                  <a:cubicBezTo>
                    <a:pt x="145" y="18"/>
                    <a:pt x="145" y="18"/>
                    <a:pt x="145" y="18"/>
                  </a:cubicBezTo>
                  <a:cubicBezTo>
                    <a:pt x="145" y="17"/>
                    <a:pt x="143" y="17"/>
                    <a:pt x="142" y="18"/>
                  </a:cubicBezTo>
                  <a:cubicBezTo>
                    <a:pt x="132" y="26"/>
                    <a:pt x="122" y="34"/>
                    <a:pt x="112" y="43"/>
                  </a:cubicBezTo>
                  <a:cubicBezTo>
                    <a:pt x="120" y="34"/>
                    <a:pt x="129" y="25"/>
                    <a:pt x="137" y="15"/>
                  </a:cubicBezTo>
                  <a:cubicBezTo>
                    <a:pt x="139" y="14"/>
                    <a:pt x="136" y="11"/>
                    <a:pt x="134" y="13"/>
                  </a:cubicBezTo>
                  <a:cubicBezTo>
                    <a:pt x="98" y="44"/>
                    <a:pt x="66" y="78"/>
                    <a:pt x="32" y="111"/>
                  </a:cubicBezTo>
                  <a:cubicBezTo>
                    <a:pt x="45" y="99"/>
                    <a:pt x="61" y="77"/>
                    <a:pt x="76" y="61"/>
                  </a:cubicBezTo>
                  <a:cubicBezTo>
                    <a:pt x="91" y="45"/>
                    <a:pt x="108" y="30"/>
                    <a:pt x="124" y="14"/>
                  </a:cubicBezTo>
                  <a:cubicBezTo>
                    <a:pt x="126" y="12"/>
                    <a:pt x="123" y="10"/>
                    <a:pt x="121" y="11"/>
                  </a:cubicBezTo>
                  <a:cubicBezTo>
                    <a:pt x="119" y="13"/>
                    <a:pt x="117" y="16"/>
                    <a:pt x="114" y="18"/>
                  </a:cubicBezTo>
                  <a:cubicBezTo>
                    <a:pt x="112" y="17"/>
                    <a:pt x="110" y="19"/>
                    <a:pt x="108" y="24"/>
                  </a:cubicBezTo>
                  <a:cubicBezTo>
                    <a:pt x="83" y="48"/>
                    <a:pt x="60" y="73"/>
                    <a:pt x="34" y="95"/>
                  </a:cubicBezTo>
                  <a:cubicBezTo>
                    <a:pt x="47" y="84"/>
                    <a:pt x="59" y="67"/>
                    <a:pt x="72" y="54"/>
                  </a:cubicBezTo>
                  <a:cubicBezTo>
                    <a:pt x="88" y="39"/>
                    <a:pt x="104" y="24"/>
                    <a:pt x="117" y="7"/>
                  </a:cubicBezTo>
                  <a:cubicBezTo>
                    <a:pt x="117" y="7"/>
                    <a:pt x="117" y="7"/>
                    <a:pt x="117" y="7"/>
                  </a:cubicBezTo>
                  <a:cubicBezTo>
                    <a:pt x="124" y="8"/>
                    <a:pt x="130" y="10"/>
                    <a:pt x="135" y="10"/>
                  </a:cubicBezTo>
                  <a:cubicBezTo>
                    <a:pt x="140" y="11"/>
                    <a:pt x="158" y="9"/>
                    <a:pt x="156" y="16"/>
                  </a:cubicBezTo>
                  <a:cubicBezTo>
                    <a:pt x="154" y="26"/>
                    <a:pt x="141" y="33"/>
                    <a:pt x="13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1" name="Freeform 94"/>
            <p:cNvSpPr>
              <a:spLocks noEditPoints="1"/>
            </p:cNvSpPr>
            <p:nvPr/>
          </p:nvSpPr>
          <p:spPr bwMode="auto">
            <a:xfrm>
              <a:off x="5730875" y="1743075"/>
              <a:ext cx="455613" cy="311150"/>
            </a:xfrm>
            <a:custGeom>
              <a:avLst/>
              <a:gdLst>
                <a:gd name="T0" fmla="*/ 166 w 184"/>
                <a:gd name="T1" fmla="*/ 40 h 126"/>
                <a:gd name="T2" fmla="*/ 154 w 184"/>
                <a:gd name="T3" fmla="*/ 42 h 126"/>
                <a:gd name="T4" fmla="*/ 137 w 184"/>
                <a:gd name="T5" fmla="*/ 3 h 126"/>
                <a:gd name="T6" fmla="*/ 119 w 184"/>
                <a:gd name="T7" fmla="*/ 8 h 126"/>
                <a:gd name="T8" fmla="*/ 60 w 184"/>
                <a:gd name="T9" fmla="*/ 55 h 126"/>
                <a:gd name="T10" fmla="*/ 7 w 184"/>
                <a:gd name="T11" fmla="*/ 68 h 126"/>
                <a:gd name="T12" fmla="*/ 15 w 184"/>
                <a:gd name="T13" fmla="*/ 83 h 126"/>
                <a:gd name="T14" fmla="*/ 28 w 184"/>
                <a:gd name="T15" fmla="*/ 101 h 126"/>
                <a:gd name="T16" fmla="*/ 44 w 184"/>
                <a:gd name="T17" fmla="*/ 115 h 126"/>
                <a:gd name="T18" fmla="*/ 79 w 184"/>
                <a:gd name="T19" fmla="*/ 94 h 126"/>
                <a:gd name="T20" fmla="*/ 85 w 184"/>
                <a:gd name="T21" fmla="*/ 88 h 126"/>
                <a:gd name="T22" fmla="*/ 92 w 184"/>
                <a:gd name="T23" fmla="*/ 92 h 126"/>
                <a:gd name="T24" fmla="*/ 90 w 184"/>
                <a:gd name="T25" fmla="*/ 98 h 126"/>
                <a:gd name="T26" fmla="*/ 101 w 184"/>
                <a:gd name="T27" fmla="*/ 105 h 126"/>
                <a:gd name="T28" fmla="*/ 103 w 184"/>
                <a:gd name="T29" fmla="*/ 108 h 126"/>
                <a:gd name="T30" fmla="*/ 168 w 184"/>
                <a:gd name="T31" fmla="*/ 63 h 126"/>
                <a:gd name="T32" fmla="*/ 180 w 184"/>
                <a:gd name="T33" fmla="*/ 48 h 126"/>
                <a:gd name="T34" fmla="*/ 148 w 184"/>
                <a:gd name="T35" fmla="*/ 49 h 126"/>
                <a:gd name="T36" fmla="*/ 140 w 184"/>
                <a:gd name="T37" fmla="*/ 57 h 126"/>
                <a:gd name="T38" fmla="*/ 123 w 184"/>
                <a:gd name="T39" fmla="*/ 10 h 126"/>
                <a:gd name="T40" fmla="*/ 101 w 184"/>
                <a:gd name="T41" fmla="*/ 33 h 126"/>
                <a:gd name="T42" fmla="*/ 93 w 184"/>
                <a:gd name="T43" fmla="*/ 51 h 126"/>
                <a:gd name="T44" fmla="*/ 98 w 184"/>
                <a:gd name="T45" fmla="*/ 54 h 126"/>
                <a:gd name="T46" fmla="*/ 85 w 184"/>
                <a:gd name="T47" fmla="*/ 65 h 126"/>
                <a:gd name="T48" fmla="*/ 71 w 184"/>
                <a:gd name="T49" fmla="*/ 71 h 126"/>
                <a:gd name="T50" fmla="*/ 59 w 184"/>
                <a:gd name="T51" fmla="*/ 68 h 126"/>
                <a:gd name="T52" fmla="*/ 53 w 184"/>
                <a:gd name="T53" fmla="*/ 57 h 126"/>
                <a:gd name="T54" fmla="*/ 30 w 184"/>
                <a:gd name="T55" fmla="*/ 50 h 126"/>
                <a:gd name="T56" fmla="*/ 52 w 184"/>
                <a:gd name="T57" fmla="*/ 54 h 126"/>
                <a:gd name="T58" fmla="*/ 31 w 184"/>
                <a:gd name="T59" fmla="*/ 65 h 126"/>
                <a:gd name="T60" fmla="*/ 25 w 184"/>
                <a:gd name="T61" fmla="*/ 59 h 126"/>
                <a:gd name="T62" fmla="*/ 25 w 184"/>
                <a:gd name="T63" fmla="*/ 50 h 126"/>
                <a:gd name="T64" fmla="*/ 11 w 184"/>
                <a:gd name="T65" fmla="*/ 57 h 126"/>
                <a:gd name="T66" fmla="*/ 13 w 184"/>
                <a:gd name="T67" fmla="*/ 60 h 126"/>
                <a:gd name="T68" fmla="*/ 28 w 184"/>
                <a:gd name="T69" fmla="*/ 63 h 126"/>
                <a:gd name="T70" fmla="*/ 23 w 184"/>
                <a:gd name="T71" fmla="*/ 83 h 126"/>
                <a:gd name="T72" fmla="*/ 24 w 184"/>
                <a:gd name="T73" fmla="*/ 85 h 126"/>
                <a:gd name="T74" fmla="*/ 52 w 184"/>
                <a:gd name="T75" fmla="*/ 72 h 126"/>
                <a:gd name="T76" fmla="*/ 53 w 184"/>
                <a:gd name="T77" fmla="*/ 101 h 126"/>
                <a:gd name="T78" fmla="*/ 57 w 184"/>
                <a:gd name="T79" fmla="*/ 83 h 126"/>
                <a:gd name="T80" fmla="*/ 40 w 184"/>
                <a:gd name="T81" fmla="*/ 107 h 126"/>
                <a:gd name="T82" fmla="*/ 72 w 184"/>
                <a:gd name="T83" fmla="*/ 88 h 126"/>
                <a:gd name="T84" fmla="*/ 129 w 184"/>
                <a:gd name="T85" fmla="*/ 33 h 126"/>
                <a:gd name="T86" fmla="*/ 81 w 184"/>
                <a:gd name="T87" fmla="*/ 86 h 126"/>
                <a:gd name="T88" fmla="*/ 108 w 184"/>
                <a:gd name="T89" fmla="*/ 65 h 126"/>
                <a:gd name="T90" fmla="*/ 131 w 184"/>
                <a:gd name="T91" fmla="*/ 27 h 126"/>
                <a:gd name="T92" fmla="*/ 129 w 184"/>
                <a:gd name="T93" fmla="*/ 17 h 126"/>
                <a:gd name="T94" fmla="*/ 138 w 184"/>
                <a:gd name="T95" fmla="*/ 31 h 126"/>
                <a:gd name="T96" fmla="*/ 108 w 184"/>
                <a:gd name="T97" fmla="*/ 65 h 126"/>
                <a:gd name="T98" fmla="*/ 138 w 184"/>
                <a:gd name="T99" fmla="*/ 59 h 126"/>
                <a:gd name="T100" fmla="*/ 137 w 184"/>
                <a:gd name="T101" fmla="*/ 49 h 126"/>
                <a:gd name="T102" fmla="*/ 104 w 184"/>
                <a:gd name="T103" fmla="*/ 102 h 126"/>
                <a:gd name="T104" fmla="*/ 153 w 184"/>
                <a:gd name="T105" fmla="*/ 62 h 126"/>
                <a:gd name="T106" fmla="*/ 154 w 184"/>
                <a:gd name="T107" fmla="*/ 74 h 126"/>
                <a:gd name="T108" fmla="*/ 121 w 184"/>
                <a:gd name="T109" fmla="*/ 116 h 126"/>
                <a:gd name="T110" fmla="*/ 135 w 184"/>
                <a:gd name="T111" fmla="*/ 110 h 126"/>
                <a:gd name="T112" fmla="*/ 135 w 184"/>
                <a:gd name="T113" fmla="*/ 110 h 126"/>
                <a:gd name="T114" fmla="*/ 149 w 184"/>
                <a:gd name="T115" fmla="*/ 73 h 126"/>
                <a:gd name="T116" fmla="*/ 151 w 184"/>
                <a:gd name="T117" fmla="*/ 58 h 126"/>
                <a:gd name="T118" fmla="*/ 173 w 184"/>
                <a:gd name="T119" fmla="*/ 5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4" h="125">
                  <a:moveTo>
                    <a:pt x="182" y="41"/>
                  </a:moveTo>
                  <a:cubicBezTo>
                    <a:pt x="180" y="38"/>
                    <a:pt x="172" y="40"/>
                    <a:pt x="169" y="40"/>
                  </a:cubicBezTo>
                  <a:cubicBezTo>
                    <a:pt x="168" y="40"/>
                    <a:pt x="167" y="40"/>
                    <a:pt x="166" y="40"/>
                  </a:cubicBezTo>
                  <a:cubicBezTo>
                    <a:pt x="167" y="38"/>
                    <a:pt x="165" y="37"/>
                    <a:pt x="163" y="38"/>
                  </a:cubicBezTo>
                  <a:cubicBezTo>
                    <a:pt x="162" y="39"/>
                    <a:pt x="162" y="39"/>
                    <a:pt x="161" y="40"/>
                  </a:cubicBezTo>
                  <a:cubicBezTo>
                    <a:pt x="159" y="40"/>
                    <a:pt x="156" y="41"/>
                    <a:pt x="154" y="42"/>
                  </a:cubicBezTo>
                  <a:cubicBezTo>
                    <a:pt x="148" y="44"/>
                    <a:pt x="147" y="49"/>
                    <a:pt x="140" y="47"/>
                  </a:cubicBezTo>
                  <a:cubicBezTo>
                    <a:pt x="141" y="33"/>
                    <a:pt x="141" y="12"/>
                    <a:pt x="135" y="5"/>
                  </a:cubicBezTo>
                  <a:cubicBezTo>
                    <a:pt x="135" y="5"/>
                    <a:pt x="136" y="4"/>
                    <a:pt x="137" y="3"/>
                  </a:cubicBezTo>
                  <a:cubicBezTo>
                    <a:pt x="138" y="2"/>
                    <a:pt x="136" y="0"/>
                    <a:pt x="135" y="1"/>
                  </a:cubicBezTo>
                  <a:cubicBezTo>
                    <a:pt x="133" y="2"/>
                    <a:pt x="133" y="2"/>
                    <a:pt x="132" y="3"/>
                  </a:cubicBezTo>
                  <a:cubicBezTo>
                    <a:pt x="129" y="2"/>
                    <a:pt x="124" y="3"/>
                    <a:pt x="119" y="8"/>
                  </a:cubicBezTo>
                  <a:cubicBezTo>
                    <a:pt x="105" y="18"/>
                    <a:pt x="93" y="35"/>
                    <a:pt x="88" y="51"/>
                  </a:cubicBezTo>
                  <a:cubicBezTo>
                    <a:pt x="86" y="54"/>
                    <a:pt x="85" y="57"/>
                    <a:pt x="85" y="61"/>
                  </a:cubicBezTo>
                  <a:cubicBezTo>
                    <a:pt x="84" y="67"/>
                    <a:pt x="60" y="55"/>
                    <a:pt x="60" y="55"/>
                  </a:cubicBezTo>
                  <a:cubicBezTo>
                    <a:pt x="50" y="50"/>
                    <a:pt x="41" y="47"/>
                    <a:pt x="30" y="46"/>
                  </a:cubicBezTo>
                  <a:cubicBezTo>
                    <a:pt x="24" y="45"/>
                    <a:pt x="0" y="48"/>
                    <a:pt x="0" y="58"/>
                  </a:cubicBezTo>
                  <a:cubicBezTo>
                    <a:pt x="0" y="62"/>
                    <a:pt x="4" y="66"/>
                    <a:pt x="7" y="68"/>
                  </a:cubicBezTo>
                  <a:cubicBezTo>
                    <a:pt x="10" y="71"/>
                    <a:pt x="12" y="75"/>
                    <a:pt x="15" y="78"/>
                  </a:cubicBezTo>
                  <a:cubicBezTo>
                    <a:pt x="14" y="79"/>
                    <a:pt x="14" y="80"/>
                    <a:pt x="13" y="80"/>
                  </a:cubicBezTo>
                  <a:cubicBezTo>
                    <a:pt x="12" y="82"/>
                    <a:pt x="14" y="84"/>
                    <a:pt x="15" y="83"/>
                  </a:cubicBezTo>
                  <a:cubicBezTo>
                    <a:pt x="16" y="82"/>
                    <a:pt x="16" y="82"/>
                    <a:pt x="17" y="81"/>
                  </a:cubicBezTo>
                  <a:cubicBezTo>
                    <a:pt x="21" y="87"/>
                    <a:pt x="25" y="94"/>
                    <a:pt x="28" y="100"/>
                  </a:cubicBezTo>
                  <a:cubicBezTo>
                    <a:pt x="28" y="101"/>
                    <a:pt x="28" y="101"/>
                    <a:pt x="28" y="101"/>
                  </a:cubicBezTo>
                  <a:cubicBezTo>
                    <a:pt x="26" y="103"/>
                    <a:pt x="28" y="105"/>
                    <a:pt x="30" y="104"/>
                  </a:cubicBezTo>
                  <a:cubicBezTo>
                    <a:pt x="30" y="104"/>
                    <a:pt x="30" y="104"/>
                    <a:pt x="30" y="104"/>
                  </a:cubicBezTo>
                  <a:cubicBezTo>
                    <a:pt x="33" y="108"/>
                    <a:pt x="38" y="117"/>
                    <a:pt x="44" y="115"/>
                  </a:cubicBezTo>
                  <a:cubicBezTo>
                    <a:pt x="48" y="113"/>
                    <a:pt x="50" y="109"/>
                    <a:pt x="53" y="106"/>
                  </a:cubicBezTo>
                  <a:cubicBezTo>
                    <a:pt x="59" y="99"/>
                    <a:pt x="67" y="95"/>
                    <a:pt x="76" y="92"/>
                  </a:cubicBezTo>
                  <a:cubicBezTo>
                    <a:pt x="75" y="94"/>
                    <a:pt x="77" y="96"/>
                    <a:pt x="79" y="94"/>
                  </a:cubicBezTo>
                  <a:cubicBezTo>
                    <a:pt x="80" y="93"/>
                    <a:pt x="82" y="91"/>
                    <a:pt x="84" y="90"/>
                  </a:cubicBezTo>
                  <a:cubicBezTo>
                    <a:pt x="84" y="90"/>
                    <a:pt x="84" y="90"/>
                    <a:pt x="85" y="90"/>
                  </a:cubicBezTo>
                  <a:cubicBezTo>
                    <a:pt x="85" y="89"/>
                    <a:pt x="86" y="89"/>
                    <a:pt x="85" y="88"/>
                  </a:cubicBezTo>
                  <a:cubicBezTo>
                    <a:pt x="100" y="75"/>
                    <a:pt x="116" y="63"/>
                    <a:pt x="132" y="51"/>
                  </a:cubicBezTo>
                  <a:cubicBezTo>
                    <a:pt x="121" y="60"/>
                    <a:pt x="106" y="78"/>
                    <a:pt x="94" y="93"/>
                  </a:cubicBezTo>
                  <a:cubicBezTo>
                    <a:pt x="94" y="93"/>
                    <a:pt x="93" y="92"/>
                    <a:pt x="92" y="92"/>
                  </a:cubicBezTo>
                  <a:cubicBezTo>
                    <a:pt x="90" y="91"/>
                    <a:pt x="89" y="93"/>
                    <a:pt x="90" y="94"/>
                  </a:cubicBezTo>
                  <a:cubicBezTo>
                    <a:pt x="91" y="95"/>
                    <a:pt x="92" y="95"/>
                    <a:pt x="92" y="96"/>
                  </a:cubicBezTo>
                  <a:cubicBezTo>
                    <a:pt x="92" y="96"/>
                    <a:pt x="91" y="97"/>
                    <a:pt x="90" y="98"/>
                  </a:cubicBezTo>
                  <a:cubicBezTo>
                    <a:pt x="89" y="100"/>
                    <a:pt x="91" y="102"/>
                    <a:pt x="93" y="101"/>
                  </a:cubicBezTo>
                  <a:cubicBezTo>
                    <a:pt x="94" y="100"/>
                    <a:pt x="95" y="99"/>
                    <a:pt x="95" y="99"/>
                  </a:cubicBezTo>
                  <a:cubicBezTo>
                    <a:pt x="97" y="101"/>
                    <a:pt x="99" y="103"/>
                    <a:pt x="101" y="105"/>
                  </a:cubicBezTo>
                  <a:cubicBezTo>
                    <a:pt x="100" y="105"/>
                    <a:pt x="100" y="106"/>
                    <a:pt x="100" y="106"/>
                  </a:cubicBezTo>
                  <a:cubicBezTo>
                    <a:pt x="99" y="108"/>
                    <a:pt x="101" y="111"/>
                    <a:pt x="103" y="109"/>
                  </a:cubicBezTo>
                  <a:cubicBezTo>
                    <a:pt x="103" y="109"/>
                    <a:pt x="103" y="109"/>
                    <a:pt x="103" y="108"/>
                  </a:cubicBezTo>
                  <a:cubicBezTo>
                    <a:pt x="111" y="117"/>
                    <a:pt x="119" y="126"/>
                    <a:pt x="128" y="121"/>
                  </a:cubicBezTo>
                  <a:cubicBezTo>
                    <a:pt x="144" y="113"/>
                    <a:pt x="154" y="89"/>
                    <a:pt x="162" y="73"/>
                  </a:cubicBezTo>
                  <a:cubicBezTo>
                    <a:pt x="164" y="70"/>
                    <a:pt x="166" y="66"/>
                    <a:pt x="168" y="63"/>
                  </a:cubicBezTo>
                  <a:cubicBezTo>
                    <a:pt x="169" y="62"/>
                    <a:pt x="170" y="61"/>
                    <a:pt x="171" y="60"/>
                  </a:cubicBezTo>
                  <a:cubicBezTo>
                    <a:pt x="171" y="60"/>
                    <a:pt x="171" y="59"/>
                    <a:pt x="171" y="59"/>
                  </a:cubicBezTo>
                  <a:cubicBezTo>
                    <a:pt x="174" y="55"/>
                    <a:pt x="177" y="51"/>
                    <a:pt x="180" y="48"/>
                  </a:cubicBezTo>
                  <a:cubicBezTo>
                    <a:pt x="181" y="46"/>
                    <a:pt x="184" y="44"/>
                    <a:pt x="182" y="41"/>
                  </a:cubicBezTo>
                  <a:close/>
                  <a:moveTo>
                    <a:pt x="140" y="49"/>
                  </a:moveTo>
                  <a:cubicBezTo>
                    <a:pt x="142" y="50"/>
                    <a:pt x="145" y="50"/>
                    <a:pt x="148" y="49"/>
                  </a:cubicBezTo>
                  <a:cubicBezTo>
                    <a:pt x="149" y="48"/>
                    <a:pt x="151" y="48"/>
                    <a:pt x="152" y="47"/>
                  </a:cubicBezTo>
                  <a:cubicBezTo>
                    <a:pt x="148" y="51"/>
                    <a:pt x="144" y="54"/>
                    <a:pt x="140" y="57"/>
                  </a:cubicBezTo>
                  <a:cubicBezTo>
                    <a:pt x="140" y="57"/>
                    <a:pt x="140" y="57"/>
                    <a:pt x="140" y="57"/>
                  </a:cubicBezTo>
                  <a:cubicBezTo>
                    <a:pt x="140" y="56"/>
                    <a:pt x="140" y="53"/>
                    <a:pt x="140" y="49"/>
                  </a:cubicBezTo>
                  <a:close/>
                  <a:moveTo>
                    <a:pt x="115" y="16"/>
                  </a:moveTo>
                  <a:cubicBezTo>
                    <a:pt x="118" y="12"/>
                    <a:pt x="121" y="11"/>
                    <a:pt x="123" y="10"/>
                  </a:cubicBezTo>
                  <a:cubicBezTo>
                    <a:pt x="123" y="10"/>
                    <a:pt x="123" y="10"/>
                    <a:pt x="123" y="10"/>
                  </a:cubicBezTo>
                  <a:cubicBezTo>
                    <a:pt x="118" y="15"/>
                    <a:pt x="113" y="20"/>
                    <a:pt x="107" y="25"/>
                  </a:cubicBezTo>
                  <a:cubicBezTo>
                    <a:pt x="105" y="28"/>
                    <a:pt x="103" y="30"/>
                    <a:pt x="101" y="33"/>
                  </a:cubicBezTo>
                  <a:cubicBezTo>
                    <a:pt x="105" y="26"/>
                    <a:pt x="110" y="20"/>
                    <a:pt x="115" y="16"/>
                  </a:cubicBezTo>
                  <a:close/>
                  <a:moveTo>
                    <a:pt x="91" y="50"/>
                  </a:moveTo>
                  <a:cubicBezTo>
                    <a:pt x="91" y="51"/>
                    <a:pt x="92" y="51"/>
                    <a:pt x="93" y="51"/>
                  </a:cubicBezTo>
                  <a:cubicBezTo>
                    <a:pt x="104" y="43"/>
                    <a:pt x="118" y="34"/>
                    <a:pt x="125" y="24"/>
                  </a:cubicBezTo>
                  <a:cubicBezTo>
                    <a:pt x="118" y="34"/>
                    <a:pt x="109" y="44"/>
                    <a:pt x="99" y="53"/>
                  </a:cubicBezTo>
                  <a:cubicBezTo>
                    <a:pt x="98" y="53"/>
                    <a:pt x="98" y="54"/>
                    <a:pt x="98" y="54"/>
                  </a:cubicBezTo>
                  <a:cubicBezTo>
                    <a:pt x="95" y="57"/>
                    <a:pt x="92" y="60"/>
                    <a:pt x="89" y="62"/>
                  </a:cubicBezTo>
                  <a:cubicBezTo>
                    <a:pt x="89" y="59"/>
                    <a:pt x="89" y="55"/>
                    <a:pt x="91" y="50"/>
                  </a:cubicBezTo>
                  <a:close/>
                  <a:moveTo>
                    <a:pt x="85" y="65"/>
                  </a:moveTo>
                  <a:cubicBezTo>
                    <a:pt x="85" y="66"/>
                    <a:pt x="84" y="66"/>
                    <a:pt x="83" y="67"/>
                  </a:cubicBezTo>
                  <a:cubicBezTo>
                    <a:pt x="75" y="75"/>
                    <a:pt x="65" y="82"/>
                    <a:pt x="56" y="89"/>
                  </a:cubicBezTo>
                  <a:cubicBezTo>
                    <a:pt x="62" y="83"/>
                    <a:pt x="66" y="77"/>
                    <a:pt x="71" y="71"/>
                  </a:cubicBezTo>
                  <a:cubicBezTo>
                    <a:pt x="72" y="69"/>
                    <a:pt x="69" y="68"/>
                    <a:pt x="68" y="69"/>
                  </a:cubicBezTo>
                  <a:cubicBezTo>
                    <a:pt x="58" y="78"/>
                    <a:pt x="43" y="87"/>
                    <a:pt x="35" y="97"/>
                  </a:cubicBezTo>
                  <a:cubicBezTo>
                    <a:pt x="43" y="87"/>
                    <a:pt x="52" y="78"/>
                    <a:pt x="59" y="68"/>
                  </a:cubicBezTo>
                  <a:cubicBezTo>
                    <a:pt x="60" y="66"/>
                    <a:pt x="58" y="65"/>
                    <a:pt x="57" y="65"/>
                  </a:cubicBezTo>
                  <a:cubicBezTo>
                    <a:pt x="47" y="70"/>
                    <a:pt x="39" y="76"/>
                    <a:pt x="30" y="82"/>
                  </a:cubicBezTo>
                  <a:cubicBezTo>
                    <a:pt x="37" y="77"/>
                    <a:pt x="46" y="65"/>
                    <a:pt x="53" y="57"/>
                  </a:cubicBezTo>
                  <a:cubicBezTo>
                    <a:pt x="53" y="56"/>
                    <a:pt x="53" y="54"/>
                    <a:pt x="52" y="54"/>
                  </a:cubicBezTo>
                  <a:cubicBezTo>
                    <a:pt x="63" y="59"/>
                    <a:pt x="73" y="65"/>
                    <a:pt x="85" y="65"/>
                  </a:cubicBezTo>
                  <a:close/>
                  <a:moveTo>
                    <a:pt x="30" y="50"/>
                  </a:moveTo>
                  <a:cubicBezTo>
                    <a:pt x="30" y="50"/>
                    <a:pt x="30" y="49"/>
                    <a:pt x="30" y="49"/>
                  </a:cubicBezTo>
                  <a:cubicBezTo>
                    <a:pt x="30" y="49"/>
                    <a:pt x="30" y="49"/>
                    <a:pt x="30" y="49"/>
                  </a:cubicBezTo>
                  <a:cubicBezTo>
                    <a:pt x="38" y="49"/>
                    <a:pt x="45" y="51"/>
                    <a:pt x="52" y="54"/>
                  </a:cubicBezTo>
                  <a:cubicBezTo>
                    <a:pt x="51" y="54"/>
                    <a:pt x="51" y="54"/>
                    <a:pt x="51" y="54"/>
                  </a:cubicBezTo>
                  <a:cubicBezTo>
                    <a:pt x="42" y="59"/>
                    <a:pt x="34" y="64"/>
                    <a:pt x="26" y="70"/>
                  </a:cubicBezTo>
                  <a:cubicBezTo>
                    <a:pt x="28" y="68"/>
                    <a:pt x="29" y="67"/>
                    <a:pt x="31" y="65"/>
                  </a:cubicBezTo>
                  <a:cubicBezTo>
                    <a:pt x="35" y="60"/>
                    <a:pt x="36" y="58"/>
                    <a:pt x="40" y="53"/>
                  </a:cubicBezTo>
                  <a:cubicBezTo>
                    <a:pt x="41" y="52"/>
                    <a:pt x="39" y="50"/>
                    <a:pt x="38" y="51"/>
                  </a:cubicBezTo>
                  <a:cubicBezTo>
                    <a:pt x="33" y="54"/>
                    <a:pt x="29" y="55"/>
                    <a:pt x="25" y="59"/>
                  </a:cubicBezTo>
                  <a:cubicBezTo>
                    <a:pt x="12" y="69"/>
                    <a:pt x="27" y="55"/>
                    <a:pt x="30" y="50"/>
                  </a:cubicBezTo>
                  <a:close/>
                  <a:moveTo>
                    <a:pt x="12" y="68"/>
                  </a:moveTo>
                  <a:cubicBezTo>
                    <a:pt x="1" y="57"/>
                    <a:pt x="14" y="52"/>
                    <a:pt x="25" y="50"/>
                  </a:cubicBezTo>
                  <a:cubicBezTo>
                    <a:pt x="22" y="52"/>
                    <a:pt x="18" y="55"/>
                    <a:pt x="16" y="56"/>
                  </a:cubicBezTo>
                  <a:cubicBezTo>
                    <a:pt x="17" y="56"/>
                    <a:pt x="16" y="55"/>
                    <a:pt x="16" y="55"/>
                  </a:cubicBezTo>
                  <a:cubicBezTo>
                    <a:pt x="14" y="56"/>
                    <a:pt x="13" y="56"/>
                    <a:pt x="11" y="57"/>
                  </a:cubicBezTo>
                  <a:cubicBezTo>
                    <a:pt x="11" y="57"/>
                    <a:pt x="10" y="58"/>
                    <a:pt x="11" y="58"/>
                  </a:cubicBezTo>
                  <a:cubicBezTo>
                    <a:pt x="11" y="59"/>
                    <a:pt x="11" y="59"/>
                    <a:pt x="12" y="59"/>
                  </a:cubicBezTo>
                  <a:cubicBezTo>
                    <a:pt x="12" y="60"/>
                    <a:pt x="13" y="60"/>
                    <a:pt x="13" y="60"/>
                  </a:cubicBezTo>
                  <a:cubicBezTo>
                    <a:pt x="29" y="50"/>
                    <a:pt x="22" y="57"/>
                    <a:pt x="15" y="68"/>
                  </a:cubicBezTo>
                  <a:cubicBezTo>
                    <a:pt x="13" y="69"/>
                    <a:pt x="16" y="71"/>
                    <a:pt x="17" y="70"/>
                  </a:cubicBezTo>
                  <a:cubicBezTo>
                    <a:pt x="21" y="66"/>
                    <a:pt x="41" y="47"/>
                    <a:pt x="28" y="63"/>
                  </a:cubicBezTo>
                  <a:cubicBezTo>
                    <a:pt x="25" y="67"/>
                    <a:pt x="21" y="71"/>
                    <a:pt x="18" y="75"/>
                  </a:cubicBezTo>
                  <a:cubicBezTo>
                    <a:pt x="16" y="73"/>
                    <a:pt x="14" y="70"/>
                    <a:pt x="12" y="68"/>
                  </a:cubicBezTo>
                  <a:close/>
                  <a:moveTo>
                    <a:pt x="23" y="83"/>
                  </a:moveTo>
                  <a:cubicBezTo>
                    <a:pt x="22" y="82"/>
                    <a:pt x="21" y="80"/>
                    <a:pt x="20" y="79"/>
                  </a:cubicBezTo>
                  <a:cubicBezTo>
                    <a:pt x="28" y="74"/>
                    <a:pt x="41" y="66"/>
                    <a:pt x="45" y="61"/>
                  </a:cubicBezTo>
                  <a:cubicBezTo>
                    <a:pt x="38" y="69"/>
                    <a:pt x="31" y="77"/>
                    <a:pt x="24" y="85"/>
                  </a:cubicBezTo>
                  <a:cubicBezTo>
                    <a:pt x="24" y="84"/>
                    <a:pt x="23" y="84"/>
                    <a:pt x="23" y="83"/>
                  </a:cubicBezTo>
                  <a:close/>
                  <a:moveTo>
                    <a:pt x="26" y="89"/>
                  </a:moveTo>
                  <a:cubicBezTo>
                    <a:pt x="34" y="83"/>
                    <a:pt x="43" y="77"/>
                    <a:pt x="52" y="72"/>
                  </a:cubicBezTo>
                  <a:cubicBezTo>
                    <a:pt x="45" y="76"/>
                    <a:pt x="37" y="89"/>
                    <a:pt x="30" y="97"/>
                  </a:cubicBezTo>
                  <a:cubicBezTo>
                    <a:pt x="29" y="94"/>
                    <a:pt x="27" y="92"/>
                    <a:pt x="26" y="89"/>
                  </a:cubicBezTo>
                  <a:close/>
                  <a:moveTo>
                    <a:pt x="53" y="101"/>
                  </a:moveTo>
                  <a:cubicBezTo>
                    <a:pt x="50" y="104"/>
                    <a:pt x="44" y="114"/>
                    <a:pt x="38" y="109"/>
                  </a:cubicBezTo>
                  <a:cubicBezTo>
                    <a:pt x="36" y="107"/>
                    <a:pt x="35" y="104"/>
                    <a:pt x="33" y="102"/>
                  </a:cubicBezTo>
                  <a:cubicBezTo>
                    <a:pt x="41" y="96"/>
                    <a:pt x="49" y="89"/>
                    <a:pt x="57" y="83"/>
                  </a:cubicBezTo>
                  <a:cubicBezTo>
                    <a:pt x="74" y="69"/>
                    <a:pt x="55" y="85"/>
                    <a:pt x="53" y="87"/>
                  </a:cubicBezTo>
                  <a:cubicBezTo>
                    <a:pt x="48" y="93"/>
                    <a:pt x="42" y="99"/>
                    <a:pt x="37" y="104"/>
                  </a:cubicBezTo>
                  <a:cubicBezTo>
                    <a:pt x="36" y="106"/>
                    <a:pt x="38" y="108"/>
                    <a:pt x="40" y="107"/>
                  </a:cubicBezTo>
                  <a:cubicBezTo>
                    <a:pt x="52" y="96"/>
                    <a:pt x="66" y="86"/>
                    <a:pt x="78" y="76"/>
                  </a:cubicBezTo>
                  <a:cubicBezTo>
                    <a:pt x="75" y="79"/>
                    <a:pt x="73" y="83"/>
                    <a:pt x="70" y="87"/>
                  </a:cubicBezTo>
                  <a:cubicBezTo>
                    <a:pt x="69" y="89"/>
                    <a:pt x="71" y="89"/>
                    <a:pt x="72" y="88"/>
                  </a:cubicBezTo>
                  <a:cubicBezTo>
                    <a:pt x="78" y="79"/>
                    <a:pt x="86" y="70"/>
                    <a:pt x="94" y="62"/>
                  </a:cubicBezTo>
                  <a:cubicBezTo>
                    <a:pt x="97" y="59"/>
                    <a:pt x="100" y="56"/>
                    <a:pt x="103" y="53"/>
                  </a:cubicBezTo>
                  <a:cubicBezTo>
                    <a:pt x="111" y="46"/>
                    <a:pt x="120" y="39"/>
                    <a:pt x="129" y="33"/>
                  </a:cubicBezTo>
                  <a:cubicBezTo>
                    <a:pt x="120" y="39"/>
                    <a:pt x="111" y="54"/>
                    <a:pt x="103" y="63"/>
                  </a:cubicBezTo>
                  <a:cubicBezTo>
                    <a:pt x="97" y="70"/>
                    <a:pt x="91" y="77"/>
                    <a:pt x="84" y="83"/>
                  </a:cubicBezTo>
                  <a:cubicBezTo>
                    <a:pt x="83" y="84"/>
                    <a:pt x="82" y="85"/>
                    <a:pt x="81" y="86"/>
                  </a:cubicBezTo>
                  <a:cubicBezTo>
                    <a:pt x="81" y="87"/>
                    <a:pt x="80" y="88"/>
                    <a:pt x="79" y="89"/>
                  </a:cubicBezTo>
                  <a:cubicBezTo>
                    <a:pt x="69" y="91"/>
                    <a:pt x="60" y="94"/>
                    <a:pt x="53" y="101"/>
                  </a:cubicBezTo>
                  <a:close/>
                  <a:moveTo>
                    <a:pt x="108" y="65"/>
                  </a:moveTo>
                  <a:cubicBezTo>
                    <a:pt x="106" y="66"/>
                    <a:pt x="105" y="67"/>
                    <a:pt x="103" y="69"/>
                  </a:cubicBezTo>
                  <a:cubicBezTo>
                    <a:pt x="114" y="56"/>
                    <a:pt x="125" y="43"/>
                    <a:pt x="134" y="29"/>
                  </a:cubicBezTo>
                  <a:cubicBezTo>
                    <a:pt x="135" y="28"/>
                    <a:pt x="133" y="25"/>
                    <a:pt x="131" y="27"/>
                  </a:cubicBezTo>
                  <a:cubicBezTo>
                    <a:pt x="128" y="29"/>
                    <a:pt x="124" y="32"/>
                    <a:pt x="121" y="35"/>
                  </a:cubicBezTo>
                  <a:cubicBezTo>
                    <a:pt x="125" y="30"/>
                    <a:pt x="129" y="25"/>
                    <a:pt x="132" y="19"/>
                  </a:cubicBezTo>
                  <a:cubicBezTo>
                    <a:pt x="133" y="17"/>
                    <a:pt x="131" y="16"/>
                    <a:pt x="129" y="17"/>
                  </a:cubicBezTo>
                  <a:cubicBezTo>
                    <a:pt x="123" y="22"/>
                    <a:pt x="82" y="61"/>
                    <a:pt x="105" y="33"/>
                  </a:cubicBezTo>
                  <a:cubicBezTo>
                    <a:pt x="112" y="25"/>
                    <a:pt x="120" y="18"/>
                    <a:pt x="128" y="11"/>
                  </a:cubicBezTo>
                  <a:cubicBezTo>
                    <a:pt x="134" y="13"/>
                    <a:pt x="138" y="22"/>
                    <a:pt x="138" y="31"/>
                  </a:cubicBezTo>
                  <a:cubicBezTo>
                    <a:pt x="137" y="36"/>
                    <a:pt x="137" y="40"/>
                    <a:pt x="137" y="44"/>
                  </a:cubicBezTo>
                  <a:cubicBezTo>
                    <a:pt x="137" y="44"/>
                    <a:pt x="136" y="44"/>
                    <a:pt x="136" y="44"/>
                  </a:cubicBezTo>
                  <a:cubicBezTo>
                    <a:pt x="127" y="51"/>
                    <a:pt x="117" y="58"/>
                    <a:pt x="108" y="65"/>
                  </a:cubicBezTo>
                  <a:close/>
                  <a:moveTo>
                    <a:pt x="137" y="49"/>
                  </a:moveTo>
                  <a:cubicBezTo>
                    <a:pt x="136" y="52"/>
                    <a:pt x="136" y="55"/>
                    <a:pt x="137" y="57"/>
                  </a:cubicBezTo>
                  <a:cubicBezTo>
                    <a:pt x="137" y="58"/>
                    <a:pt x="138" y="58"/>
                    <a:pt x="138" y="59"/>
                  </a:cubicBezTo>
                  <a:cubicBezTo>
                    <a:pt x="128" y="67"/>
                    <a:pt x="118" y="75"/>
                    <a:pt x="107" y="84"/>
                  </a:cubicBezTo>
                  <a:cubicBezTo>
                    <a:pt x="109" y="82"/>
                    <a:pt x="110" y="81"/>
                    <a:pt x="111" y="79"/>
                  </a:cubicBezTo>
                  <a:cubicBezTo>
                    <a:pt x="120" y="69"/>
                    <a:pt x="128" y="59"/>
                    <a:pt x="137" y="49"/>
                  </a:cubicBezTo>
                  <a:close/>
                  <a:moveTo>
                    <a:pt x="98" y="96"/>
                  </a:moveTo>
                  <a:cubicBezTo>
                    <a:pt x="119" y="79"/>
                    <a:pt x="140" y="63"/>
                    <a:pt x="160" y="46"/>
                  </a:cubicBezTo>
                  <a:cubicBezTo>
                    <a:pt x="141" y="62"/>
                    <a:pt x="121" y="82"/>
                    <a:pt x="104" y="102"/>
                  </a:cubicBezTo>
                  <a:cubicBezTo>
                    <a:pt x="102" y="100"/>
                    <a:pt x="100" y="98"/>
                    <a:pt x="98" y="96"/>
                  </a:cubicBezTo>
                  <a:close/>
                  <a:moveTo>
                    <a:pt x="107" y="105"/>
                  </a:moveTo>
                  <a:cubicBezTo>
                    <a:pt x="122" y="90"/>
                    <a:pt x="137" y="76"/>
                    <a:pt x="153" y="62"/>
                  </a:cubicBezTo>
                  <a:cubicBezTo>
                    <a:pt x="140" y="78"/>
                    <a:pt x="126" y="93"/>
                    <a:pt x="111" y="107"/>
                  </a:cubicBezTo>
                  <a:cubicBezTo>
                    <a:pt x="110" y="109"/>
                    <a:pt x="112" y="112"/>
                    <a:pt x="114" y="110"/>
                  </a:cubicBezTo>
                  <a:cubicBezTo>
                    <a:pt x="128" y="98"/>
                    <a:pt x="140" y="85"/>
                    <a:pt x="154" y="74"/>
                  </a:cubicBezTo>
                  <a:cubicBezTo>
                    <a:pt x="144" y="85"/>
                    <a:pt x="135" y="96"/>
                    <a:pt x="127" y="107"/>
                  </a:cubicBezTo>
                  <a:cubicBezTo>
                    <a:pt x="126" y="107"/>
                    <a:pt x="124" y="107"/>
                    <a:pt x="124" y="108"/>
                  </a:cubicBezTo>
                  <a:cubicBezTo>
                    <a:pt x="123" y="111"/>
                    <a:pt x="122" y="114"/>
                    <a:pt x="121" y="116"/>
                  </a:cubicBezTo>
                  <a:cubicBezTo>
                    <a:pt x="121" y="117"/>
                    <a:pt x="121" y="117"/>
                    <a:pt x="121" y="117"/>
                  </a:cubicBezTo>
                  <a:cubicBezTo>
                    <a:pt x="116" y="116"/>
                    <a:pt x="111" y="111"/>
                    <a:pt x="107" y="105"/>
                  </a:cubicBezTo>
                  <a:close/>
                  <a:moveTo>
                    <a:pt x="135" y="110"/>
                  </a:moveTo>
                  <a:cubicBezTo>
                    <a:pt x="131" y="115"/>
                    <a:pt x="128" y="117"/>
                    <a:pt x="125" y="117"/>
                  </a:cubicBezTo>
                  <a:cubicBezTo>
                    <a:pt x="134" y="103"/>
                    <a:pt x="145" y="91"/>
                    <a:pt x="155" y="78"/>
                  </a:cubicBezTo>
                  <a:cubicBezTo>
                    <a:pt x="149" y="89"/>
                    <a:pt x="143" y="100"/>
                    <a:pt x="135" y="110"/>
                  </a:cubicBezTo>
                  <a:close/>
                  <a:moveTo>
                    <a:pt x="173" y="51"/>
                  </a:moveTo>
                  <a:cubicBezTo>
                    <a:pt x="171" y="53"/>
                    <a:pt x="169" y="55"/>
                    <a:pt x="167" y="58"/>
                  </a:cubicBezTo>
                  <a:cubicBezTo>
                    <a:pt x="161" y="62"/>
                    <a:pt x="155" y="67"/>
                    <a:pt x="149" y="73"/>
                  </a:cubicBezTo>
                  <a:cubicBezTo>
                    <a:pt x="156" y="64"/>
                    <a:pt x="163" y="56"/>
                    <a:pt x="170" y="47"/>
                  </a:cubicBezTo>
                  <a:cubicBezTo>
                    <a:pt x="171" y="45"/>
                    <a:pt x="168" y="43"/>
                    <a:pt x="166" y="44"/>
                  </a:cubicBezTo>
                  <a:cubicBezTo>
                    <a:pt x="161" y="49"/>
                    <a:pt x="156" y="53"/>
                    <a:pt x="151" y="58"/>
                  </a:cubicBezTo>
                  <a:cubicBezTo>
                    <a:pt x="156" y="53"/>
                    <a:pt x="160" y="49"/>
                    <a:pt x="163" y="44"/>
                  </a:cubicBezTo>
                  <a:cubicBezTo>
                    <a:pt x="166" y="43"/>
                    <a:pt x="169" y="43"/>
                    <a:pt x="172" y="43"/>
                  </a:cubicBezTo>
                  <a:cubicBezTo>
                    <a:pt x="182" y="43"/>
                    <a:pt x="177" y="45"/>
                    <a:pt x="173"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2" name="Freeform 95"/>
            <p:cNvSpPr>
              <a:spLocks noEditPoints="1"/>
            </p:cNvSpPr>
            <p:nvPr/>
          </p:nvSpPr>
          <p:spPr bwMode="auto">
            <a:xfrm>
              <a:off x="6684963" y="1887538"/>
              <a:ext cx="333375" cy="334962"/>
            </a:xfrm>
            <a:custGeom>
              <a:avLst/>
              <a:gdLst>
                <a:gd name="T0" fmla="*/ 94 w 135"/>
                <a:gd name="T1" fmla="*/ 77 h 136"/>
                <a:gd name="T2" fmla="*/ 74 w 135"/>
                <a:gd name="T3" fmla="*/ 64 h 136"/>
                <a:gd name="T4" fmla="*/ 57 w 135"/>
                <a:gd name="T5" fmla="*/ 24 h 136"/>
                <a:gd name="T6" fmla="*/ 35 w 135"/>
                <a:gd name="T7" fmla="*/ 5 h 136"/>
                <a:gd name="T8" fmla="*/ 15 w 135"/>
                <a:gd name="T9" fmla="*/ 72 h 136"/>
                <a:gd name="T10" fmla="*/ 25 w 135"/>
                <a:gd name="T11" fmla="*/ 79 h 136"/>
                <a:gd name="T12" fmla="*/ 29 w 135"/>
                <a:gd name="T13" fmla="*/ 95 h 136"/>
                <a:gd name="T14" fmla="*/ 44 w 135"/>
                <a:gd name="T15" fmla="*/ 102 h 136"/>
                <a:gd name="T16" fmla="*/ 49 w 135"/>
                <a:gd name="T17" fmla="*/ 110 h 136"/>
                <a:gd name="T18" fmla="*/ 67 w 135"/>
                <a:gd name="T19" fmla="*/ 116 h 136"/>
                <a:gd name="T20" fmla="*/ 92 w 135"/>
                <a:gd name="T21" fmla="*/ 135 h 136"/>
                <a:gd name="T22" fmla="*/ 119 w 135"/>
                <a:gd name="T23" fmla="*/ 91 h 136"/>
                <a:gd name="T24" fmla="*/ 97 w 135"/>
                <a:gd name="T25" fmla="*/ 107 h 136"/>
                <a:gd name="T26" fmla="*/ 91 w 135"/>
                <a:gd name="T27" fmla="*/ 98 h 136"/>
                <a:gd name="T28" fmla="*/ 119 w 135"/>
                <a:gd name="T29" fmla="*/ 91 h 136"/>
                <a:gd name="T30" fmla="*/ 92 w 135"/>
                <a:gd name="T31" fmla="*/ 81 h 136"/>
                <a:gd name="T32" fmla="*/ 56 w 135"/>
                <a:gd name="T33" fmla="*/ 104 h 136"/>
                <a:gd name="T34" fmla="*/ 59 w 135"/>
                <a:gd name="T35" fmla="*/ 88 h 136"/>
                <a:gd name="T36" fmla="*/ 37 w 135"/>
                <a:gd name="T37" fmla="*/ 90 h 136"/>
                <a:gd name="T38" fmla="*/ 57 w 135"/>
                <a:gd name="T39" fmla="*/ 56 h 136"/>
                <a:gd name="T40" fmla="*/ 55 w 135"/>
                <a:gd name="T41" fmla="*/ 42 h 136"/>
                <a:gd name="T42" fmla="*/ 53 w 135"/>
                <a:gd name="T43" fmla="*/ 40 h 136"/>
                <a:gd name="T44" fmla="*/ 53 w 135"/>
                <a:gd name="T45" fmla="*/ 39 h 136"/>
                <a:gd name="T46" fmla="*/ 46 w 135"/>
                <a:gd name="T47" fmla="*/ 15 h 136"/>
                <a:gd name="T48" fmla="*/ 49 w 135"/>
                <a:gd name="T49" fmla="*/ 14 h 136"/>
                <a:gd name="T50" fmla="*/ 18 w 135"/>
                <a:gd name="T51" fmla="*/ 51 h 136"/>
                <a:gd name="T52" fmla="*/ 46 w 135"/>
                <a:gd name="T53" fmla="*/ 11 h 136"/>
                <a:gd name="T54" fmla="*/ 15 w 135"/>
                <a:gd name="T55" fmla="*/ 40 h 136"/>
                <a:gd name="T56" fmla="*/ 40 w 135"/>
                <a:gd name="T57" fmla="*/ 9 h 136"/>
                <a:gd name="T58" fmla="*/ 21 w 135"/>
                <a:gd name="T59" fmla="*/ 18 h 136"/>
                <a:gd name="T60" fmla="*/ 49 w 135"/>
                <a:gd name="T61" fmla="*/ 30 h 136"/>
                <a:gd name="T62" fmla="*/ 42 w 135"/>
                <a:gd name="T63" fmla="*/ 52 h 136"/>
                <a:gd name="T64" fmla="*/ 21 w 135"/>
                <a:gd name="T65" fmla="*/ 71 h 136"/>
                <a:gd name="T66" fmla="*/ 52 w 135"/>
                <a:gd name="T67" fmla="*/ 63 h 136"/>
                <a:gd name="T68" fmla="*/ 64 w 135"/>
                <a:gd name="T69" fmla="*/ 75 h 136"/>
                <a:gd name="T70" fmla="*/ 64 w 135"/>
                <a:gd name="T71" fmla="*/ 75 h 136"/>
                <a:gd name="T72" fmla="*/ 52 w 135"/>
                <a:gd name="T73" fmla="*/ 105 h 136"/>
                <a:gd name="T74" fmla="*/ 80 w 135"/>
                <a:gd name="T75" fmla="*/ 90 h 136"/>
                <a:gd name="T76" fmla="*/ 96 w 135"/>
                <a:gd name="T77" fmla="*/ 87 h 136"/>
                <a:gd name="T78" fmla="*/ 68 w 135"/>
                <a:gd name="T79" fmla="*/ 114 h 136"/>
                <a:gd name="T80" fmla="*/ 73 w 135"/>
                <a:gd name="T81" fmla="*/ 119 h 136"/>
                <a:gd name="T82" fmla="*/ 82 w 135"/>
                <a:gd name="T83" fmla="*/ 127 h 136"/>
                <a:gd name="T84" fmla="*/ 95 w 135"/>
                <a:gd name="T85" fmla="*/ 125 h 136"/>
                <a:gd name="T86" fmla="*/ 100 w 135"/>
                <a:gd name="T87" fmla="*/ 130 h 136"/>
                <a:gd name="T88" fmla="*/ 113 w 135"/>
                <a:gd name="T89" fmla="*/ 111 h 136"/>
                <a:gd name="T90" fmla="*/ 100 w 135"/>
                <a:gd name="T91" fmla="*/ 13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5" h="136">
                  <a:moveTo>
                    <a:pt x="119" y="82"/>
                  </a:moveTo>
                  <a:cubicBezTo>
                    <a:pt x="117" y="79"/>
                    <a:pt x="112" y="78"/>
                    <a:pt x="110" y="78"/>
                  </a:cubicBezTo>
                  <a:cubicBezTo>
                    <a:pt x="104" y="78"/>
                    <a:pt x="99" y="78"/>
                    <a:pt x="94" y="77"/>
                  </a:cubicBezTo>
                  <a:cubicBezTo>
                    <a:pt x="95" y="76"/>
                    <a:pt x="92" y="74"/>
                    <a:pt x="91" y="75"/>
                  </a:cubicBezTo>
                  <a:cubicBezTo>
                    <a:pt x="91" y="76"/>
                    <a:pt x="90" y="76"/>
                    <a:pt x="90" y="76"/>
                  </a:cubicBezTo>
                  <a:cubicBezTo>
                    <a:pt x="84" y="75"/>
                    <a:pt x="79" y="71"/>
                    <a:pt x="74" y="64"/>
                  </a:cubicBezTo>
                  <a:cubicBezTo>
                    <a:pt x="68" y="56"/>
                    <a:pt x="65" y="46"/>
                    <a:pt x="58" y="39"/>
                  </a:cubicBezTo>
                  <a:cubicBezTo>
                    <a:pt x="55" y="35"/>
                    <a:pt x="54" y="31"/>
                    <a:pt x="54" y="28"/>
                  </a:cubicBezTo>
                  <a:cubicBezTo>
                    <a:pt x="55" y="27"/>
                    <a:pt x="56" y="25"/>
                    <a:pt x="57" y="24"/>
                  </a:cubicBezTo>
                  <a:cubicBezTo>
                    <a:pt x="58" y="23"/>
                    <a:pt x="57" y="22"/>
                    <a:pt x="55" y="22"/>
                  </a:cubicBezTo>
                  <a:cubicBezTo>
                    <a:pt x="56" y="18"/>
                    <a:pt x="57" y="15"/>
                    <a:pt x="57" y="11"/>
                  </a:cubicBezTo>
                  <a:cubicBezTo>
                    <a:pt x="56" y="0"/>
                    <a:pt x="41" y="3"/>
                    <a:pt x="35" y="5"/>
                  </a:cubicBezTo>
                  <a:cubicBezTo>
                    <a:pt x="12" y="12"/>
                    <a:pt x="4" y="39"/>
                    <a:pt x="0" y="59"/>
                  </a:cubicBezTo>
                  <a:cubicBezTo>
                    <a:pt x="0" y="60"/>
                    <a:pt x="1" y="61"/>
                    <a:pt x="1" y="61"/>
                  </a:cubicBezTo>
                  <a:cubicBezTo>
                    <a:pt x="7" y="64"/>
                    <a:pt x="10" y="69"/>
                    <a:pt x="15" y="72"/>
                  </a:cubicBezTo>
                  <a:cubicBezTo>
                    <a:pt x="15" y="73"/>
                    <a:pt x="16" y="74"/>
                    <a:pt x="17" y="74"/>
                  </a:cubicBezTo>
                  <a:cubicBezTo>
                    <a:pt x="18" y="73"/>
                    <a:pt x="19" y="72"/>
                    <a:pt x="19" y="72"/>
                  </a:cubicBezTo>
                  <a:cubicBezTo>
                    <a:pt x="21" y="74"/>
                    <a:pt x="23" y="77"/>
                    <a:pt x="25" y="79"/>
                  </a:cubicBezTo>
                  <a:cubicBezTo>
                    <a:pt x="24" y="80"/>
                    <a:pt x="25" y="82"/>
                    <a:pt x="27" y="82"/>
                  </a:cubicBezTo>
                  <a:cubicBezTo>
                    <a:pt x="29" y="84"/>
                    <a:pt x="31" y="87"/>
                    <a:pt x="33" y="90"/>
                  </a:cubicBezTo>
                  <a:cubicBezTo>
                    <a:pt x="32" y="92"/>
                    <a:pt x="30" y="93"/>
                    <a:pt x="29" y="95"/>
                  </a:cubicBezTo>
                  <a:cubicBezTo>
                    <a:pt x="28" y="97"/>
                    <a:pt x="30" y="99"/>
                    <a:pt x="32" y="98"/>
                  </a:cubicBezTo>
                  <a:cubicBezTo>
                    <a:pt x="34" y="97"/>
                    <a:pt x="35" y="96"/>
                    <a:pt x="37" y="94"/>
                  </a:cubicBezTo>
                  <a:cubicBezTo>
                    <a:pt x="39" y="97"/>
                    <a:pt x="41" y="100"/>
                    <a:pt x="44" y="102"/>
                  </a:cubicBezTo>
                  <a:cubicBezTo>
                    <a:pt x="43" y="103"/>
                    <a:pt x="45" y="105"/>
                    <a:pt x="46" y="104"/>
                  </a:cubicBezTo>
                  <a:cubicBezTo>
                    <a:pt x="48" y="105"/>
                    <a:pt x="49" y="107"/>
                    <a:pt x="50" y="108"/>
                  </a:cubicBezTo>
                  <a:cubicBezTo>
                    <a:pt x="50" y="108"/>
                    <a:pt x="49" y="109"/>
                    <a:pt x="49" y="110"/>
                  </a:cubicBezTo>
                  <a:cubicBezTo>
                    <a:pt x="47" y="112"/>
                    <a:pt x="50" y="113"/>
                    <a:pt x="52" y="112"/>
                  </a:cubicBezTo>
                  <a:cubicBezTo>
                    <a:pt x="52" y="112"/>
                    <a:pt x="53" y="111"/>
                    <a:pt x="54" y="110"/>
                  </a:cubicBezTo>
                  <a:cubicBezTo>
                    <a:pt x="58" y="113"/>
                    <a:pt x="62" y="115"/>
                    <a:pt x="67" y="116"/>
                  </a:cubicBezTo>
                  <a:cubicBezTo>
                    <a:pt x="62" y="125"/>
                    <a:pt x="75" y="133"/>
                    <a:pt x="88" y="135"/>
                  </a:cubicBezTo>
                  <a:cubicBezTo>
                    <a:pt x="88" y="135"/>
                    <a:pt x="89" y="135"/>
                    <a:pt x="89" y="135"/>
                  </a:cubicBezTo>
                  <a:cubicBezTo>
                    <a:pt x="90" y="136"/>
                    <a:pt x="91" y="136"/>
                    <a:pt x="92" y="135"/>
                  </a:cubicBezTo>
                  <a:cubicBezTo>
                    <a:pt x="92" y="135"/>
                    <a:pt x="92" y="135"/>
                    <a:pt x="92" y="135"/>
                  </a:cubicBezTo>
                  <a:cubicBezTo>
                    <a:pt x="116" y="133"/>
                    <a:pt x="135" y="102"/>
                    <a:pt x="119" y="82"/>
                  </a:cubicBezTo>
                  <a:close/>
                  <a:moveTo>
                    <a:pt x="119" y="91"/>
                  </a:moveTo>
                  <a:cubicBezTo>
                    <a:pt x="119" y="91"/>
                    <a:pt x="119" y="91"/>
                    <a:pt x="119" y="91"/>
                  </a:cubicBezTo>
                  <a:cubicBezTo>
                    <a:pt x="109" y="98"/>
                    <a:pt x="100" y="105"/>
                    <a:pt x="91" y="114"/>
                  </a:cubicBezTo>
                  <a:cubicBezTo>
                    <a:pt x="93" y="112"/>
                    <a:pt x="95" y="109"/>
                    <a:pt x="97" y="107"/>
                  </a:cubicBezTo>
                  <a:cubicBezTo>
                    <a:pt x="102" y="101"/>
                    <a:pt x="107" y="94"/>
                    <a:pt x="112" y="88"/>
                  </a:cubicBezTo>
                  <a:cubicBezTo>
                    <a:pt x="113" y="86"/>
                    <a:pt x="111" y="84"/>
                    <a:pt x="109" y="85"/>
                  </a:cubicBezTo>
                  <a:cubicBezTo>
                    <a:pt x="103" y="89"/>
                    <a:pt x="97" y="93"/>
                    <a:pt x="91" y="98"/>
                  </a:cubicBezTo>
                  <a:cubicBezTo>
                    <a:pt x="95" y="93"/>
                    <a:pt x="99" y="88"/>
                    <a:pt x="103" y="83"/>
                  </a:cubicBezTo>
                  <a:cubicBezTo>
                    <a:pt x="104" y="83"/>
                    <a:pt x="104" y="82"/>
                    <a:pt x="104" y="82"/>
                  </a:cubicBezTo>
                  <a:cubicBezTo>
                    <a:pt x="111" y="82"/>
                    <a:pt x="117" y="81"/>
                    <a:pt x="119" y="91"/>
                  </a:cubicBezTo>
                  <a:close/>
                  <a:moveTo>
                    <a:pt x="98" y="82"/>
                  </a:moveTo>
                  <a:cubicBezTo>
                    <a:pt x="89" y="88"/>
                    <a:pt x="80" y="97"/>
                    <a:pt x="74" y="103"/>
                  </a:cubicBezTo>
                  <a:cubicBezTo>
                    <a:pt x="81" y="96"/>
                    <a:pt x="86" y="89"/>
                    <a:pt x="92" y="81"/>
                  </a:cubicBezTo>
                  <a:cubicBezTo>
                    <a:pt x="94" y="81"/>
                    <a:pt x="96" y="82"/>
                    <a:pt x="98" y="82"/>
                  </a:cubicBezTo>
                  <a:close/>
                  <a:moveTo>
                    <a:pt x="86" y="79"/>
                  </a:moveTo>
                  <a:cubicBezTo>
                    <a:pt x="76" y="87"/>
                    <a:pt x="66" y="95"/>
                    <a:pt x="56" y="104"/>
                  </a:cubicBezTo>
                  <a:cubicBezTo>
                    <a:pt x="65" y="97"/>
                    <a:pt x="70" y="89"/>
                    <a:pt x="76" y="79"/>
                  </a:cubicBezTo>
                  <a:cubicBezTo>
                    <a:pt x="77" y="78"/>
                    <a:pt x="75" y="76"/>
                    <a:pt x="74" y="77"/>
                  </a:cubicBezTo>
                  <a:cubicBezTo>
                    <a:pt x="68" y="80"/>
                    <a:pt x="64" y="84"/>
                    <a:pt x="59" y="88"/>
                  </a:cubicBezTo>
                  <a:cubicBezTo>
                    <a:pt x="63" y="82"/>
                    <a:pt x="67" y="76"/>
                    <a:pt x="71" y="70"/>
                  </a:cubicBezTo>
                  <a:cubicBezTo>
                    <a:pt x="72" y="68"/>
                    <a:pt x="70" y="66"/>
                    <a:pt x="69" y="67"/>
                  </a:cubicBezTo>
                  <a:cubicBezTo>
                    <a:pt x="58" y="74"/>
                    <a:pt x="47" y="82"/>
                    <a:pt x="37" y="90"/>
                  </a:cubicBezTo>
                  <a:cubicBezTo>
                    <a:pt x="37" y="90"/>
                    <a:pt x="37" y="90"/>
                    <a:pt x="37" y="90"/>
                  </a:cubicBezTo>
                  <a:cubicBezTo>
                    <a:pt x="45" y="84"/>
                    <a:pt x="53" y="67"/>
                    <a:pt x="60" y="58"/>
                  </a:cubicBezTo>
                  <a:cubicBezTo>
                    <a:pt x="61" y="57"/>
                    <a:pt x="59" y="55"/>
                    <a:pt x="57" y="56"/>
                  </a:cubicBezTo>
                  <a:cubicBezTo>
                    <a:pt x="49" y="62"/>
                    <a:pt x="38" y="69"/>
                    <a:pt x="32" y="76"/>
                  </a:cubicBezTo>
                  <a:cubicBezTo>
                    <a:pt x="41" y="65"/>
                    <a:pt x="49" y="54"/>
                    <a:pt x="55" y="42"/>
                  </a:cubicBezTo>
                  <a:cubicBezTo>
                    <a:pt x="55" y="42"/>
                    <a:pt x="55" y="42"/>
                    <a:pt x="55" y="42"/>
                  </a:cubicBezTo>
                  <a:cubicBezTo>
                    <a:pt x="66" y="55"/>
                    <a:pt x="72" y="72"/>
                    <a:pt x="86" y="79"/>
                  </a:cubicBezTo>
                  <a:close/>
                  <a:moveTo>
                    <a:pt x="53" y="39"/>
                  </a:moveTo>
                  <a:cubicBezTo>
                    <a:pt x="53" y="39"/>
                    <a:pt x="53" y="39"/>
                    <a:pt x="53" y="40"/>
                  </a:cubicBezTo>
                  <a:cubicBezTo>
                    <a:pt x="42" y="47"/>
                    <a:pt x="32" y="56"/>
                    <a:pt x="23" y="66"/>
                  </a:cubicBezTo>
                  <a:cubicBezTo>
                    <a:pt x="32" y="56"/>
                    <a:pt x="41" y="46"/>
                    <a:pt x="49" y="35"/>
                  </a:cubicBezTo>
                  <a:cubicBezTo>
                    <a:pt x="51" y="36"/>
                    <a:pt x="52" y="38"/>
                    <a:pt x="53" y="39"/>
                  </a:cubicBezTo>
                  <a:close/>
                  <a:moveTo>
                    <a:pt x="6" y="51"/>
                  </a:moveTo>
                  <a:cubicBezTo>
                    <a:pt x="6" y="51"/>
                    <a:pt x="6" y="51"/>
                    <a:pt x="6" y="51"/>
                  </a:cubicBezTo>
                  <a:cubicBezTo>
                    <a:pt x="21" y="41"/>
                    <a:pt x="33" y="28"/>
                    <a:pt x="46" y="15"/>
                  </a:cubicBezTo>
                  <a:cubicBezTo>
                    <a:pt x="34" y="27"/>
                    <a:pt x="20" y="43"/>
                    <a:pt x="6" y="57"/>
                  </a:cubicBezTo>
                  <a:cubicBezTo>
                    <a:pt x="6" y="55"/>
                    <a:pt x="5" y="53"/>
                    <a:pt x="6" y="51"/>
                  </a:cubicBezTo>
                  <a:close/>
                  <a:moveTo>
                    <a:pt x="49" y="14"/>
                  </a:moveTo>
                  <a:cubicBezTo>
                    <a:pt x="51" y="17"/>
                    <a:pt x="51" y="20"/>
                    <a:pt x="50" y="25"/>
                  </a:cubicBezTo>
                  <a:cubicBezTo>
                    <a:pt x="44" y="29"/>
                    <a:pt x="38" y="33"/>
                    <a:pt x="32" y="38"/>
                  </a:cubicBezTo>
                  <a:cubicBezTo>
                    <a:pt x="30" y="40"/>
                    <a:pt x="23" y="46"/>
                    <a:pt x="18" y="51"/>
                  </a:cubicBezTo>
                  <a:cubicBezTo>
                    <a:pt x="30" y="40"/>
                    <a:pt x="41" y="28"/>
                    <a:pt x="49" y="14"/>
                  </a:cubicBezTo>
                  <a:close/>
                  <a:moveTo>
                    <a:pt x="21" y="18"/>
                  </a:moveTo>
                  <a:cubicBezTo>
                    <a:pt x="29" y="8"/>
                    <a:pt x="40" y="6"/>
                    <a:pt x="46" y="11"/>
                  </a:cubicBezTo>
                  <a:cubicBezTo>
                    <a:pt x="36" y="20"/>
                    <a:pt x="26" y="30"/>
                    <a:pt x="16" y="39"/>
                  </a:cubicBezTo>
                  <a:cubicBezTo>
                    <a:pt x="16" y="40"/>
                    <a:pt x="16" y="40"/>
                    <a:pt x="15" y="40"/>
                  </a:cubicBezTo>
                  <a:cubicBezTo>
                    <a:pt x="15" y="40"/>
                    <a:pt x="15" y="40"/>
                    <a:pt x="15" y="40"/>
                  </a:cubicBezTo>
                  <a:cubicBezTo>
                    <a:pt x="19" y="36"/>
                    <a:pt x="24" y="32"/>
                    <a:pt x="24" y="32"/>
                  </a:cubicBezTo>
                  <a:cubicBezTo>
                    <a:pt x="30" y="25"/>
                    <a:pt x="36" y="19"/>
                    <a:pt x="42" y="12"/>
                  </a:cubicBezTo>
                  <a:cubicBezTo>
                    <a:pt x="43" y="10"/>
                    <a:pt x="41" y="8"/>
                    <a:pt x="40" y="9"/>
                  </a:cubicBezTo>
                  <a:cubicBezTo>
                    <a:pt x="34" y="14"/>
                    <a:pt x="17" y="28"/>
                    <a:pt x="14" y="38"/>
                  </a:cubicBezTo>
                  <a:cubicBezTo>
                    <a:pt x="11" y="40"/>
                    <a:pt x="9" y="43"/>
                    <a:pt x="7" y="45"/>
                  </a:cubicBezTo>
                  <a:cubicBezTo>
                    <a:pt x="9" y="35"/>
                    <a:pt x="14" y="26"/>
                    <a:pt x="21" y="18"/>
                  </a:cubicBezTo>
                  <a:close/>
                  <a:moveTo>
                    <a:pt x="8" y="61"/>
                  </a:moveTo>
                  <a:cubicBezTo>
                    <a:pt x="22" y="51"/>
                    <a:pt x="35" y="40"/>
                    <a:pt x="49" y="30"/>
                  </a:cubicBezTo>
                  <a:cubicBezTo>
                    <a:pt x="49" y="30"/>
                    <a:pt x="49" y="30"/>
                    <a:pt x="49" y="30"/>
                  </a:cubicBezTo>
                  <a:cubicBezTo>
                    <a:pt x="37" y="39"/>
                    <a:pt x="25" y="58"/>
                    <a:pt x="16" y="70"/>
                  </a:cubicBezTo>
                  <a:cubicBezTo>
                    <a:pt x="12" y="67"/>
                    <a:pt x="10" y="64"/>
                    <a:pt x="8" y="61"/>
                  </a:cubicBezTo>
                  <a:close/>
                  <a:moveTo>
                    <a:pt x="42" y="52"/>
                  </a:moveTo>
                  <a:cubicBezTo>
                    <a:pt x="50" y="45"/>
                    <a:pt x="50" y="46"/>
                    <a:pt x="44" y="54"/>
                  </a:cubicBezTo>
                  <a:cubicBezTo>
                    <a:pt x="39" y="62"/>
                    <a:pt x="32" y="70"/>
                    <a:pt x="26" y="77"/>
                  </a:cubicBezTo>
                  <a:cubicBezTo>
                    <a:pt x="24" y="75"/>
                    <a:pt x="22" y="73"/>
                    <a:pt x="21" y="71"/>
                  </a:cubicBezTo>
                  <a:cubicBezTo>
                    <a:pt x="28" y="65"/>
                    <a:pt x="35" y="59"/>
                    <a:pt x="42" y="52"/>
                  </a:cubicBezTo>
                  <a:close/>
                  <a:moveTo>
                    <a:pt x="29" y="81"/>
                  </a:moveTo>
                  <a:cubicBezTo>
                    <a:pt x="37" y="75"/>
                    <a:pt x="47" y="69"/>
                    <a:pt x="52" y="63"/>
                  </a:cubicBezTo>
                  <a:cubicBezTo>
                    <a:pt x="46" y="71"/>
                    <a:pt x="40" y="79"/>
                    <a:pt x="34" y="87"/>
                  </a:cubicBezTo>
                  <a:cubicBezTo>
                    <a:pt x="33" y="85"/>
                    <a:pt x="31" y="83"/>
                    <a:pt x="29" y="81"/>
                  </a:cubicBezTo>
                  <a:close/>
                  <a:moveTo>
                    <a:pt x="64" y="75"/>
                  </a:moveTo>
                  <a:cubicBezTo>
                    <a:pt x="57" y="80"/>
                    <a:pt x="51" y="91"/>
                    <a:pt x="46" y="99"/>
                  </a:cubicBezTo>
                  <a:cubicBezTo>
                    <a:pt x="43" y="97"/>
                    <a:pt x="41" y="95"/>
                    <a:pt x="39" y="93"/>
                  </a:cubicBezTo>
                  <a:cubicBezTo>
                    <a:pt x="48" y="87"/>
                    <a:pt x="56" y="81"/>
                    <a:pt x="64" y="75"/>
                  </a:cubicBezTo>
                  <a:close/>
                  <a:moveTo>
                    <a:pt x="49" y="102"/>
                  </a:moveTo>
                  <a:cubicBezTo>
                    <a:pt x="55" y="97"/>
                    <a:pt x="65" y="89"/>
                    <a:pt x="69" y="84"/>
                  </a:cubicBezTo>
                  <a:cubicBezTo>
                    <a:pt x="64" y="91"/>
                    <a:pt x="58" y="98"/>
                    <a:pt x="52" y="105"/>
                  </a:cubicBezTo>
                  <a:cubicBezTo>
                    <a:pt x="51" y="104"/>
                    <a:pt x="50" y="103"/>
                    <a:pt x="49" y="102"/>
                  </a:cubicBezTo>
                  <a:close/>
                  <a:moveTo>
                    <a:pt x="57" y="108"/>
                  </a:moveTo>
                  <a:cubicBezTo>
                    <a:pt x="64" y="102"/>
                    <a:pt x="72" y="96"/>
                    <a:pt x="80" y="90"/>
                  </a:cubicBezTo>
                  <a:cubicBezTo>
                    <a:pt x="101" y="72"/>
                    <a:pt x="70" y="102"/>
                    <a:pt x="65" y="106"/>
                  </a:cubicBezTo>
                  <a:cubicBezTo>
                    <a:pt x="64" y="108"/>
                    <a:pt x="66" y="111"/>
                    <a:pt x="67" y="109"/>
                  </a:cubicBezTo>
                  <a:cubicBezTo>
                    <a:pt x="77" y="103"/>
                    <a:pt x="89" y="95"/>
                    <a:pt x="96" y="87"/>
                  </a:cubicBezTo>
                  <a:cubicBezTo>
                    <a:pt x="90" y="94"/>
                    <a:pt x="83" y="102"/>
                    <a:pt x="76" y="109"/>
                  </a:cubicBezTo>
                  <a:cubicBezTo>
                    <a:pt x="76" y="109"/>
                    <a:pt x="76" y="109"/>
                    <a:pt x="76" y="109"/>
                  </a:cubicBezTo>
                  <a:cubicBezTo>
                    <a:pt x="72" y="110"/>
                    <a:pt x="70" y="112"/>
                    <a:pt x="68" y="114"/>
                  </a:cubicBezTo>
                  <a:cubicBezTo>
                    <a:pt x="64" y="113"/>
                    <a:pt x="60" y="111"/>
                    <a:pt x="57" y="108"/>
                  </a:cubicBezTo>
                  <a:close/>
                  <a:moveTo>
                    <a:pt x="70" y="118"/>
                  </a:moveTo>
                  <a:cubicBezTo>
                    <a:pt x="70" y="119"/>
                    <a:pt x="71" y="120"/>
                    <a:pt x="73" y="119"/>
                  </a:cubicBezTo>
                  <a:cubicBezTo>
                    <a:pt x="82" y="111"/>
                    <a:pt x="98" y="101"/>
                    <a:pt x="104" y="92"/>
                  </a:cubicBezTo>
                  <a:cubicBezTo>
                    <a:pt x="96" y="103"/>
                    <a:pt x="87" y="113"/>
                    <a:pt x="79" y="124"/>
                  </a:cubicBezTo>
                  <a:cubicBezTo>
                    <a:pt x="78" y="126"/>
                    <a:pt x="81" y="128"/>
                    <a:pt x="82" y="127"/>
                  </a:cubicBezTo>
                  <a:cubicBezTo>
                    <a:pt x="94" y="118"/>
                    <a:pt x="103" y="107"/>
                    <a:pt x="115" y="99"/>
                  </a:cubicBezTo>
                  <a:cubicBezTo>
                    <a:pt x="108" y="104"/>
                    <a:pt x="103" y="113"/>
                    <a:pt x="97" y="121"/>
                  </a:cubicBezTo>
                  <a:cubicBezTo>
                    <a:pt x="95" y="122"/>
                    <a:pt x="95" y="123"/>
                    <a:pt x="95" y="125"/>
                  </a:cubicBezTo>
                  <a:cubicBezTo>
                    <a:pt x="93" y="127"/>
                    <a:pt x="92" y="129"/>
                    <a:pt x="90" y="131"/>
                  </a:cubicBezTo>
                  <a:cubicBezTo>
                    <a:pt x="79" y="130"/>
                    <a:pt x="67" y="125"/>
                    <a:pt x="70" y="118"/>
                  </a:cubicBezTo>
                  <a:close/>
                  <a:moveTo>
                    <a:pt x="100" y="130"/>
                  </a:moveTo>
                  <a:cubicBezTo>
                    <a:pt x="99" y="130"/>
                    <a:pt x="97" y="131"/>
                    <a:pt x="96" y="131"/>
                  </a:cubicBezTo>
                  <a:cubicBezTo>
                    <a:pt x="100" y="125"/>
                    <a:pt x="104" y="120"/>
                    <a:pt x="109" y="116"/>
                  </a:cubicBezTo>
                  <a:cubicBezTo>
                    <a:pt x="110" y="115"/>
                    <a:pt x="111" y="113"/>
                    <a:pt x="113" y="111"/>
                  </a:cubicBezTo>
                  <a:cubicBezTo>
                    <a:pt x="113" y="111"/>
                    <a:pt x="113" y="111"/>
                    <a:pt x="113" y="111"/>
                  </a:cubicBezTo>
                  <a:cubicBezTo>
                    <a:pt x="116" y="109"/>
                    <a:pt x="118" y="107"/>
                    <a:pt x="120" y="104"/>
                  </a:cubicBezTo>
                  <a:cubicBezTo>
                    <a:pt x="118" y="116"/>
                    <a:pt x="111" y="125"/>
                    <a:pt x="100" y="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3" name="Freeform 96"/>
            <p:cNvSpPr>
              <a:spLocks noEditPoints="1"/>
            </p:cNvSpPr>
            <p:nvPr/>
          </p:nvSpPr>
          <p:spPr bwMode="auto">
            <a:xfrm>
              <a:off x="7593013" y="2389188"/>
              <a:ext cx="163513" cy="103187"/>
            </a:xfrm>
            <a:custGeom>
              <a:avLst/>
              <a:gdLst>
                <a:gd name="T0" fmla="*/ 58 w 66"/>
                <a:gd name="T1" fmla="*/ 4 h 42"/>
                <a:gd name="T2" fmla="*/ 58 w 66"/>
                <a:gd name="T3" fmla="*/ 3 h 42"/>
                <a:gd name="T4" fmla="*/ 43 w 66"/>
                <a:gd name="T5" fmla="*/ 1 h 42"/>
                <a:gd name="T6" fmla="*/ 11 w 66"/>
                <a:gd name="T7" fmla="*/ 15 h 42"/>
                <a:gd name="T8" fmla="*/ 0 w 66"/>
                <a:gd name="T9" fmla="*/ 33 h 42"/>
                <a:gd name="T10" fmla="*/ 6 w 66"/>
                <a:gd name="T11" fmla="*/ 40 h 42"/>
                <a:gd name="T12" fmla="*/ 8 w 66"/>
                <a:gd name="T13" fmla="*/ 41 h 42"/>
                <a:gd name="T14" fmla="*/ 8 w 66"/>
                <a:gd name="T15" fmla="*/ 41 h 42"/>
                <a:gd name="T16" fmla="*/ 10 w 66"/>
                <a:gd name="T17" fmla="*/ 42 h 42"/>
                <a:gd name="T18" fmla="*/ 19 w 66"/>
                <a:gd name="T19" fmla="*/ 41 h 42"/>
                <a:gd name="T20" fmla="*/ 21 w 66"/>
                <a:gd name="T21" fmla="*/ 42 h 42"/>
                <a:gd name="T22" fmla="*/ 22 w 66"/>
                <a:gd name="T23" fmla="*/ 41 h 42"/>
                <a:gd name="T24" fmla="*/ 31 w 66"/>
                <a:gd name="T25" fmla="*/ 39 h 42"/>
                <a:gd name="T26" fmla="*/ 33 w 66"/>
                <a:gd name="T27" fmla="*/ 38 h 42"/>
                <a:gd name="T28" fmla="*/ 33 w 66"/>
                <a:gd name="T29" fmla="*/ 38 h 42"/>
                <a:gd name="T30" fmla="*/ 39 w 66"/>
                <a:gd name="T31" fmla="*/ 36 h 42"/>
                <a:gd name="T32" fmla="*/ 40 w 66"/>
                <a:gd name="T33" fmla="*/ 35 h 42"/>
                <a:gd name="T34" fmla="*/ 42 w 66"/>
                <a:gd name="T35" fmla="*/ 35 h 42"/>
                <a:gd name="T36" fmla="*/ 43 w 66"/>
                <a:gd name="T37" fmla="*/ 34 h 42"/>
                <a:gd name="T38" fmla="*/ 65 w 66"/>
                <a:gd name="T39" fmla="*/ 17 h 42"/>
                <a:gd name="T40" fmla="*/ 58 w 66"/>
                <a:gd name="T41" fmla="*/ 4 h 42"/>
                <a:gd name="T42" fmla="*/ 55 w 66"/>
                <a:gd name="T43" fmla="*/ 6 h 42"/>
                <a:gd name="T44" fmla="*/ 42 w 66"/>
                <a:gd name="T45" fmla="*/ 23 h 42"/>
                <a:gd name="T46" fmla="*/ 47 w 66"/>
                <a:gd name="T47" fmla="*/ 10 h 42"/>
                <a:gd name="T48" fmla="*/ 47 w 66"/>
                <a:gd name="T49" fmla="*/ 10 h 42"/>
                <a:gd name="T50" fmla="*/ 47 w 66"/>
                <a:gd name="T51" fmla="*/ 10 h 42"/>
                <a:gd name="T52" fmla="*/ 48 w 66"/>
                <a:gd name="T53" fmla="*/ 10 h 42"/>
                <a:gd name="T54" fmla="*/ 45 w 66"/>
                <a:gd name="T55" fmla="*/ 9 h 42"/>
                <a:gd name="T56" fmla="*/ 25 w 66"/>
                <a:gd name="T57" fmla="*/ 34 h 42"/>
                <a:gd name="T58" fmla="*/ 35 w 66"/>
                <a:gd name="T59" fmla="*/ 10 h 42"/>
                <a:gd name="T60" fmla="*/ 32 w 66"/>
                <a:gd name="T61" fmla="*/ 9 h 42"/>
                <a:gd name="T62" fmla="*/ 12 w 66"/>
                <a:gd name="T63" fmla="*/ 33 h 42"/>
                <a:gd name="T64" fmla="*/ 21 w 66"/>
                <a:gd name="T65" fmla="*/ 15 h 42"/>
                <a:gd name="T66" fmla="*/ 21 w 66"/>
                <a:gd name="T67" fmla="*/ 13 h 42"/>
                <a:gd name="T68" fmla="*/ 42 w 66"/>
                <a:gd name="T69" fmla="*/ 5 h 42"/>
                <a:gd name="T70" fmla="*/ 55 w 66"/>
                <a:gd name="T71" fmla="*/ 6 h 42"/>
                <a:gd name="T72" fmla="*/ 7 w 66"/>
                <a:gd name="T73" fmla="*/ 37 h 42"/>
                <a:gd name="T74" fmla="*/ 5 w 66"/>
                <a:gd name="T75" fmla="*/ 36 h 42"/>
                <a:gd name="T76" fmla="*/ 15 w 66"/>
                <a:gd name="T77" fmla="*/ 21 h 42"/>
                <a:gd name="T78" fmla="*/ 7 w 66"/>
                <a:gd name="T79" fmla="*/ 37 h 42"/>
                <a:gd name="T80" fmla="*/ 15 w 66"/>
                <a:gd name="T81" fmla="*/ 17 h 42"/>
                <a:gd name="T82" fmla="*/ 18 w 66"/>
                <a:gd name="T83" fmla="*/ 15 h 42"/>
                <a:gd name="T84" fmla="*/ 4 w 66"/>
                <a:gd name="T85" fmla="*/ 35 h 42"/>
                <a:gd name="T86" fmla="*/ 3 w 66"/>
                <a:gd name="T87" fmla="*/ 33 h 42"/>
                <a:gd name="T88" fmla="*/ 15 w 66"/>
                <a:gd name="T89" fmla="*/ 17 h 42"/>
                <a:gd name="T90" fmla="*/ 16 w 66"/>
                <a:gd name="T91" fmla="*/ 39 h 42"/>
                <a:gd name="T92" fmla="*/ 11 w 66"/>
                <a:gd name="T93" fmla="*/ 38 h 42"/>
                <a:gd name="T94" fmla="*/ 30 w 66"/>
                <a:gd name="T95" fmla="*/ 16 h 42"/>
                <a:gd name="T96" fmla="*/ 20 w 66"/>
                <a:gd name="T97" fmla="*/ 38 h 42"/>
                <a:gd name="T98" fmla="*/ 16 w 66"/>
                <a:gd name="T99" fmla="*/ 39 h 42"/>
                <a:gd name="T100" fmla="*/ 36 w 66"/>
                <a:gd name="T101" fmla="*/ 34 h 42"/>
                <a:gd name="T102" fmla="*/ 51 w 66"/>
                <a:gd name="T103" fmla="*/ 15 h 42"/>
                <a:gd name="T104" fmla="*/ 41 w 66"/>
                <a:gd name="T105" fmla="*/ 32 h 42"/>
                <a:gd name="T106" fmla="*/ 36 w 66"/>
                <a:gd name="T107" fmla="*/ 34 h 42"/>
                <a:gd name="T108" fmla="*/ 57 w 66"/>
                <a:gd name="T109" fmla="*/ 27 h 42"/>
                <a:gd name="T110" fmla="*/ 55 w 66"/>
                <a:gd name="T111" fmla="*/ 28 h 42"/>
                <a:gd name="T112" fmla="*/ 54 w 66"/>
                <a:gd name="T113" fmla="*/ 28 h 42"/>
                <a:gd name="T114" fmla="*/ 61 w 66"/>
                <a:gd name="T115" fmla="*/ 13 h 42"/>
                <a:gd name="T116" fmla="*/ 62 w 66"/>
                <a:gd name="T117" fmla="*/ 17 h 42"/>
                <a:gd name="T118" fmla="*/ 57 w 66"/>
                <a:gd name="T11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6" h="42">
                  <a:moveTo>
                    <a:pt x="58" y="4"/>
                  </a:moveTo>
                  <a:cubicBezTo>
                    <a:pt x="58" y="4"/>
                    <a:pt x="58" y="4"/>
                    <a:pt x="58" y="3"/>
                  </a:cubicBezTo>
                  <a:cubicBezTo>
                    <a:pt x="54" y="1"/>
                    <a:pt x="48" y="0"/>
                    <a:pt x="43" y="1"/>
                  </a:cubicBezTo>
                  <a:cubicBezTo>
                    <a:pt x="31" y="3"/>
                    <a:pt x="20" y="9"/>
                    <a:pt x="11" y="15"/>
                  </a:cubicBezTo>
                  <a:cubicBezTo>
                    <a:pt x="6" y="19"/>
                    <a:pt x="0" y="25"/>
                    <a:pt x="0" y="33"/>
                  </a:cubicBezTo>
                  <a:cubicBezTo>
                    <a:pt x="0" y="37"/>
                    <a:pt x="3" y="39"/>
                    <a:pt x="6" y="40"/>
                  </a:cubicBezTo>
                  <a:cubicBezTo>
                    <a:pt x="6" y="41"/>
                    <a:pt x="8" y="42"/>
                    <a:pt x="8" y="41"/>
                  </a:cubicBezTo>
                  <a:cubicBezTo>
                    <a:pt x="8" y="41"/>
                    <a:pt x="8" y="41"/>
                    <a:pt x="8" y="41"/>
                  </a:cubicBezTo>
                  <a:cubicBezTo>
                    <a:pt x="9" y="41"/>
                    <a:pt x="10" y="42"/>
                    <a:pt x="10" y="42"/>
                  </a:cubicBezTo>
                  <a:cubicBezTo>
                    <a:pt x="13" y="42"/>
                    <a:pt x="16" y="42"/>
                    <a:pt x="19" y="41"/>
                  </a:cubicBezTo>
                  <a:cubicBezTo>
                    <a:pt x="20" y="42"/>
                    <a:pt x="20" y="42"/>
                    <a:pt x="21" y="42"/>
                  </a:cubicBezTo>
                  <a:cubicBezTo>
                    <a:pt x="21" y="41"/>
                    <a:pt x="21" y="41"/>
                    <a:pt x="22" y="41"/>
                  </a:cubicBezTo>
                  <a:cubicBezTo>
                    <a:pt x="25" y="41"/>
                    <a:pt x="28" y="40"/>
                    <a:pt x="31" y="39"/>
                  </a:cubicBezTo>
                  <a:cubicBezTo>
                    <a:pt x="32" y="39"/>
                    <a:pt x="32" y="39"/>
                    <a:pt x="33" y="38"/>
                  </a:cubicBezTo>
                  <a:cubicBezTo>
                    <a:pt x="33" y="38"/>
                    <a:pt x="33" y="38"/>
                    <a:pt x="33" y="38"/>
                  </a:cubicBezTo>
                  <a:cubicBezTo>
                    <a:pt x="35" y="37"/>
                    <a:pt x="37" y="36"/>
                    <a:pt x="39" y="36"/>
                  </a:cubicBezTo>
                  <a:cubicBezTo>
                    <a:pt x="40" y="35"/>
                    <a:pt x="40" y="35"/>
                    <a:pt x="40" y="35"/>
                  </a:cubicBezTo>
                  <a:cubicBezTo>
                    <a:pt x="41" y="36"/>
                    <a:pt x="42" y="36"/>
                    <a:pt x="42" y="35"/>
                  </a:cubicBezTo>
                  <a:cubicBezTo>
                    <a:pt x="43" y="35"/>
                    <a:pt x="43" y="34"/>
                    <a:pt x="43" y="34"/>
                  </a:cubicBezTo>
                  <a:cubicBezTo>
                    <a:pt x="54" y="36"/>
                    <a:pt x="65" y="27"/>
                    <a:pt x="65" y="17"/>
                  </a:cubicBezTo>
                  <a:cubicBezTo>
                    <a:pt x="66" y="10"/>
                    <a:pt x="63" y="6"/>
                    <a:pt x="58" y="4"/>
                  </a:cubicBezTo>
                  <a:close/>
                  <a:moveTo>
                    <a:pt x="55" y="6"/>
                  </a:moveTo>
                  <a:cubicBezTo>
                    <a:pt x="51" y="12"/>
                    <a:pt x="46" y="17"/>
                    <a:pt x="42" y="23"/>
                  </a:cubicBezTo>
                  <a:cubicBezTo>
                    <a:pt x="44" y="19"/>
                    <a:pt x="46" y="15"/>
                    <a:pt x="47" y="10"/>
                  </a:cubicBezTo>
                  <a:cubicBezTo>
                    <a:pt x="47" y="10"/>
                    <a:pt x="47" y="10"/>
                    <a:pt x="47" y="10"/>
                  </a:cubicBezTo>
                  <a:cubicBezTo>
                    <a:pt x="47" y="10"/>
                    <a:pt x="47" y="10"/>
                    <a:pt x="47" y="10"/>
                  </a:cubicBezTo>
                  <a:cubicBezTo>
                    <a:pt x="47" y="10"/>
                    <a:pt x="48" y="10"/>
                    <a:pt x="48" y="10"/>
                  </a:cubicBezTo>
                  <a:cubicBezTo>
                    <a:pt x="48" y="8"/>
                    <a:pt x="46" y="8"/>
                    <a:pt x="45" y="9"/>
                  </a:cubicBezTo>
                  <a:cubicBezTo>
                    <a:pt x="39" y="18"/>
                    <a:pt x="33" y="27"/>
                    <a:pt x="25" y="34"/>
                  </a:cubicBezTo>
                  <a:cubicBezTo>
                    <a:pt x="29" y="26"/>
                    <a:pt x="33" y="19"/>
                    <a:pt x="35" y="10"/>
                  </a:cubicBezTo>
                  <a:cubicBezTo>
                    <a:pt x="35" y="9"/>
                    <a:pt x="33" y="7"/>
                    <a:pt x="32" y="9"/>
                  </a:cubicBezTo>
                  <a:cubicBezTo>
                    <a:pt x="26" y="17"/>
                    <a:pt x="19" y="25"/>
                    <a:pt x="12" y="33"/>
                  </a:cubicBezTo>
                  <a:cubicBezTo>
                    <a:pt x="15" y="27"/>
                    <a:pt x="18" y="21"/>
                    <a:pt x="21" y="15"/>
                  </a:cubicBezTo>
                  <a:cubicBezTo>
                    <a:pt x="22" y="14"/>
                    <a:pt x="21" y="14"/>
                    <a:pt x="21" y="13"/>
                  </a:cubicBezTo>
                  <a:cubicBezTo>
                    <a:pt x="27" y="9"/>
                    <a:pt x="34" y="6"/>
                    <a:pt x="42" y="5"/>
                  </a:cubicBezTo>
                  <a:cubicBezTo>
                    <a:pt x="46" y="4"/>
                    <a:pt x="51" y="4"/>
                    <a:pt x="55" y="6"/>
                  </a:cubicBezTo>
                  <a:close/>
                  <a:moveTo>
                    <a:pt x="7" y="37"/>
                  </a:moveTo>
                  <a:cubicBezTo>
                    <a:pt x="7" y="37"/>
                    <a:pt x="6" y="37"/>
                    <a:pt x="5" y="36"/>
                  </a:cubicBezTo>
                  <a:cubicBezTo>
                    <a:pt x="8" y="31"/>
                    <a:pt x="11" y="26"/>
                    <a:pt x="15" y="21"/>
                  </a:cubicBezTo>
                  <a:cubicBezTo>
                    <a:pt x="12" y="27"/>
                    <a:pt x="10" y="32"/>
                    <a:pt x="7" y="37"/>
                  </a:cubicBezTo>
                  <a:close/>
                  <a:moveTo>
                    <a:pt x="15" y="17"/>
                  </a:moveTo>
                  <a:cubicBezTo>
                    <a:pt x="16" y="16"/>
                    <a:pt x="17" y="16"/>
                    <a:pt x="18" y="15"/>
                  </a:cubicBezTo>
                  <a:cubicBezTo>
                    <a:pt x="12" y="21"/>
                    <a:pt x="8" y="28"/>
                    <a:pt x="4" y="35"/>
                  </a:cubicBezTo>
                  <a:cubicBezTo>
                    <a:pt x="4" y="34"/>
                    <a:pt x="3" y="34"/>
                    <a:pt x="3" y="33"/>
                  </a:cubicBezTo>
                  <a:cubicBezTo>
                    <a:pt x="3" y="26"/>
                    <a:pt x="11" y="20"/>
                    <a:pt x="15" y="17"/>
                  </a:cubicBezTo>
                  <a:close/>
                  <a:moveTo>
                    <a:pt x="16" y="39"/>
                  </a:moveTo>
                  <a:cubicBezTo>
                    <a:pt x="14" y="39"/>
                    <a:pt x="13" y="39"/>
                    <a:pt x="11" y="38"/>
                  </a:cubicBezTo>
                  <a:cubicBezTo>
                    <a:pt x="18" y="31"/>
                    <a:pt x="24" y="23"/>
                    <a:pt x="30" y="16"/>
                  </a:cubicBezTo>
                  <a:cubicBezTo>
                    <a:pt x="28" y="24"/>
                    <a:pt x="24" y="31"/>
                    <a:pt x="20" y="38"/>
                  </a:cubicBezTo>
                  <a:cubicBezTo>
                    <a:pt x="19" y="38"/>
                    <a:pt x="17" y="38"/>
                    <a:pt x="16" y="39"/>
                  </a:cubicBezTo>
                  <a:close/>
                  <a:moveTo>
                    <a:pt x="36" y="34"/>
                  </a:moveTo>
                  <a:cubicBezTo>
                    <a:pt x="41" y="28"/>
                    <a:pt x="46" y="22"/>
                    <a:pt x="51" y="15"/>
                  </a:cubicBezTo>
                  <a:cubicBezTo>
                    <a:pt x="48" y="21"/>
                    <a:pt x="44" y="27"/>
                    <a:pt x="41" y="32"/>
                  </a:cubicBezTo>
                  <a:cubicBezTo>
                    <a:pt x="39" y="33"/>
                    <a:pt x="38" y="33"/>
                    <a:pt x="36" y="34"/>
                  </a:cubicBezTo>
                  <a:close/>
                  <a:moveTo>
                    <a:pt x="57" y="27"/>
                  </a:moveTo>
                  <a:cubicBezTo>
                    <a:pt x="56" y="27"/>
                    <a:pt x="56" y="28"/>
                    <a:pt x="55" y="28"/>
                  </a:cubicBezTo>
                  <a:cubicBezTo>
                    <a:pt x="55" y="28"/>
                    <a:pt x="54" y="27"/>
                    <a:pt x="54" y="28"/>
                  </a:cubicBezTo>
                  <a:cubicBezTo>
                    <a:pt x="56" y="27"/>
                    <a:pt x="59" y="18"/>
                    <a:pt x="61" y="13"/>
                  </a:cubicBezTo>
                  <a:cubicBezTo>
                    <a:pt x="62" y="14"/>
                    <a:pt x="62" y="15"/>
                    <a:pt x="62" y="17"/>
                  </a:cubicBezTo>
                  <a:cubicBezTo>
                    <a:pt x="62" y="21"/>
                    <a:pt x="60" y="24"/>
                    <a:pt x="5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4" name="Freeform 97"/>
            <p:cNvSpPr>
              <a:spLocks noEditPoints="1"/>
            </p:cNvSpPr>
            <p:nvPr/>
          </p:nvSpPr>
          <p:spPr bwMode="auto">
            <a:xfrm>
              <a:off x="7780338" y="2408238"/>
              <a:ext cx="133350" cy="123825"/>
            </a:xfrm>
            <a:custGeom>
              <a:avLst/>
              <a:gdLst>
                <a:gd name="T0" fmla="*/ 32 w 54"/>
                <a:gd name="T1" fmla="*/ 11 h 50"/>
                <a:gd name="T2" fmla="*/ 3 w 54"/>
                <a:gd name="T3" fmla="*/ 0 h 50"/>
                <a:gd name="T4" fmla="*/ 3 w 54"/>
                <a:gd name="T5" fmla="*/ 3 h 50"/>
                <a:gd name="T6" fmla="*/ 23 w 54"/>
                <a:gd name="T7" fmla="*/ 10 h 50"/>
                <a:gd name="T8" fmla="*/ 39 w 54"/>
                <a:gd name="T9" fmla="*/ 19 h 50"/>
                <a:gd name="T10" fmla="*/ 37 w 54"/>
                <a:gd name="T11" fmla="*/ 20 h 50"/>
                <a:gd name="T12" fmla="*/ 28 w 54"/>
                <a:gd name="T13" fmla="*/ 29 h 50"/>
                <a:gd name="T14" fmla="*/ 30 w 54"/>
                <a:gd name="T15" fmla="*/ 22 h 50"/>
                <a:gd name="T16" fmla="*/ 27 w 54"/>
                <a:gd name="T17" fmla="*/ 20 h 50"/>
                <a:gd name="T18" fmla="*/ 25 w 54"/>
                <a:gd name="T19" fmla="*/ 22 h 50"/>
                <a:gd name="T20" fmla="*/ 27 w 54"/>
                <a:gd name="T21" fmla="*/ 17 h 50"/>
                <a:gd name="T22" fmla="*/ 24 w 54"/>
                <a:gd name="T23" fmla="*/ 15 h 50"/>
                <a:gd name="T24" fmla="*/ 16 w 54"/>
                <a:gd name="T25" fmla="*/ 24 h 50"/>
                <a:gd name="T26" fmla="*/ 17 w 54"/>
                <a:gd name="T27" fmla="*/ 13 h 50"/>
                <a:gd name="T28" fmla="*/ 14 w 54"/>
                <a:gd name="T29" fmla="*/ 12 h 50"/>
                <a:gd name="T30" fmla="*/ 8 w 54"/>
                <a:gd name="T31" fmla="*/ 18 h 50"/>
                <a:gd name="T32" fmla="*/ 7 w 54"/>
                <a:gd name="T33" fmla="*/ 17 h 50"/>
                <a:gd name="T34" fmla="*/ 9 w 54"/>
                <a:gd name="T35" fmla="*/ 8 h 50"/>
                <a:gd name="T36" fmla="*/ 6 w 54"/>
                <a:gd name="T37" fmla="*/ 7 h 50"/>
                <a:gd name="T38" fmla="*/ 4 w 54"/>
                <a:gd name="T39" fmla="*/ 11 h 50"/>
                <a:gd name="T40" fmla="*/ 2 w 54"/>
                <a:gd name="T41" fmla="*/ 6 h 50"/>
                <a:gd name="T42" fmla="*/ 0 w 54"/>
                <a:gd name="T43" fmla="*/ 6 h 50"/>
                <a:gd name="T44" fmla="*/ 3 w 54"/>
                <a:gd name="T45" fmla="*/ 15 h 50"/>
                <a:gd name="T46" fmla="*/ 2 w 54"/>
                <a:gd name="T47" fmla="*/ 18 h 50"/>
                <a:gd name="T48" fmla="*/ 3 w 54"/>
                <a:gd name="T49" fmla="*/ 18 h 50"/>
                <a:gd name="T50" fmla="*/ 4 w 54"/>
                <a:gd name="T51" fmla="*/ 16 h 50"/>
                <a:gd name="T52" fmla="*/ 4 w 54"/>
                <a:gd name="T53" fmla="*/ 17 h 50"/>
                <a:gd name="T54" fmla="*/ 4 w 54"/>
                <a:gd name="T55" fmla="*/ 21 h 50"/>
                <a:gd name="T56" fmla="*/ 7 w 54"/>
                <a:gd name="T57" fmla="*/ 22 h 50"/>
                <a:gd name="T58" fmla="*/ 7 w 54"/>
                <a:gd name="T59" fmla="*/ 22 h 50"/>
                <a:gd name="T60" fmla="*/ 12 w 54"/>
                <a:gd name="T61" fmla="*/ 29 h 50"/>
                <a:gd name="T62" fmla="*/ 12 w 54"/>
                <a:gd name="T63" fmla="*/ 29 h 50"/>
                <a:gd name="T64" fmla="*/ 14 w 54"/>
                <a:gd name="T65" fmla="*/ 31 h 50"/>
                <a:gd name="T66" fmla="*/ 21 w 54"/>
                <a:gd name="T67" fmla="*/ 38 h 50"/>
                <a:gd name="T68" fmla="*/ 48 w 54"/>
                <a:gd name="T69" fmla="*/ 37 h 50"/>
                <a:gd name="T70" fmla="*/ 32 w 54"/>
                <a:gd name="T71" fmla="*/ 11 h 50"/>
                <a:gd name="T72" fmla="*/ 31 w 54"/>
                <a:gd name="T73" fmla="*/ 31 h 50"/>
                <a:gd name="T74" fmla="*/ 28 w 54"/>
                <a:gd name="T75" fmla="*/ 35 h 50"/>
                <a:gd name="T76" fmla="*/ 32 w 54"/>
                <a:gd name="T77" fmla="*/ 37 h 50"/>
                <a:gd name="T78" fmla="*/ 38 w 54"/>
                <a:gd name="T79" fmla="*/ 30 h 50"/>
                <a:gd name="T80" fmla="*/ 33 w 54"/>
                <a:gd name="T81" fmla="*/ 41 h 50"/>
                <a:gd name="T82" fmla="*/ 33 w 54"/>
                <a:gd name="T83" fmla="*/ 42 h 50"/>
                <a:gd name="T84" fmla="*/ 25 w 54"/>
                <a:gd name="T85" fmla="*/ 37 h 50"/>
                <a:gd name="T86" fmla="*/ 25 w 54"/>
                <a:gd name="T87" fmla="*/ 37 h 50"/>
                <a:gd name="T88" fmla="*/ 31 w 54"/>
                <a:gd name="T89" fmla="*/ 3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4" h="50">
                  <a:moveTo>
                    <a:pt x="32" y="11"/>
                  </a:moveTo>
                  <a:cubicBezTo>
                    <a:pt x="25" y="7"/>
                    <a:pt x="13" y="0"/>
                    <a:pt x="3" y="0"/>
                  </a:cubicBezTo>
                  <a:cubicBezTo>
                    <a:pt x="2" y="0"/>
                    <a:pt x="1" y="3"/>
                    <a:pt x="3" y="3"/>
                  </a:cubicBezTo>
                  <a:cubicBezTo>
                    <a:pt x="10" y="4"/>
                    <a:pt x="17" y="8"/>
                    <a:pt x="23" y="10"/>
                  </a:cubicBezTo>
                  <a:cubicBezTo>
                    <a:pt x="27" y="13"/>
                    <a:pt x="34" y="15"/>
                    <a:pt x="39" y="19"/>
                  </a:cubicBezTo>
                  <a:cubicBezTo>
                    <a:pt x="38" y="19"/>
                    <a:pt x="37" y="19"/>
                    <a:pt x="37" y="20"/>
                  </a:cubicBezTo>
                  <a:cubicBezTo>
                    <a:pt x="34" y="23"/>
                    <a:pt x="31" y="26"/>
                    <a:pt x="28" y="29"/>
                  </a:cubicBezTo>
                  <a:cubicBezTo>
                    <a:pt x="29" y="26"/>
                    <a:pt x="29" y="24"/>
                    <a:pt x="30" y="22"/>
                  </a:cubicBezTo>
                  <a:cubicBezTo>
                    <a:pt x="31" y="20"/>
                    <a:pt x="28" y="19"/>
                    <a:pt x="27" y="20"/>
                  </a:cubicBezTo>
                  <a:cubicBezTo>
                    <a:pt x="26" y="21"/>
                    <a:pt x="26" y="22"/>
                    <a:pt x="25" y="22"/>
                  </a:cubicBezTo>
                  <a:cubicBezTo>
                    <a:pt x="26" y="20"/>
                    <a:pt x="26" y="19"/>
                    <a:pt x="27" y="17"/>
                  </a:cubicBezTo>
                  <a:cubicBezTo>
                    <a:pt x="27" y="15"/>
                    <a:pt x="25" y="14"/>
                    <a:pt x="24" y="15"/>
                  </a:cubicBezTo>
                  <a:cubicBezTo>
                    <a:pt x="21" y="18"/>
                    <a:pt x="19" y="21"/>
                    <a:pt x="16" y="24"/>
                  </a:cubicBezTo>
                  <a:cubicBezTo>
                    <a:pt x="17" y="20"/>
                    <a:pt x="17" y="17"/>
                    <a:pt x="17" y="13"/>
                  </a:cubicBezTo>
                  <a:cubicBezTo>
                    <a:pt x="17" y="11"/>
                    <a:pt x="15" y="11"/>
                    <a:pt x="14" y="12"/>
                  </a:cubicBezTo>
                  <a:cubicBezTo>
                    <a:pt x="12" y="15"/>
                    <a:pt x="10" y="16"/>
                    <a:pt x="8" y="18"/>
                  </a:cubicBezTo>
                  <a:cubicBezTo>
                    <a:pt x="8" y="18"/>
                    <a:pt x="8" y="17"/>
                    <a:pt x="7" y="17"/>
                  </a:cubicBezTo>
                  <a:cubicBezTo>
                    <a:pt x="7" y="14"/>
                    <a:pt x="8" y="11"/>
                    <a:pt x="9" y="8"/>
                  </a:cubicBezTo>
                  <a:cubicBezTo>
                    <a:pt x="9" y="7"/>
                    <a:pt x="7" y="6"/>
                    <a:pt x="6" y="7"/>
                  </a:cubicBezTo>
                  <a:cubicBezTo>
                    <a:pt x="5" y="9"/>
                    <a:pt x="5" y="10"/>
                    <a:pt x="4" y="11"/>
                  </a:cubicBezTo>
                  <a:cubicBezTo>
                    <a:pt x="3" y="10"/>
                    <a:pt x="3" y="8"/>
                    <a:pt x="2" y="6"/>
                  </a:cubicBezTo>
                  <a:cubicBezTo>
                    <a:pt x="2" y="5"/>
                    <a:pt x="0" y="5"/>
                    <a:pt x="0" y="6"/>
                  </a:cubicBezTo>
                  <a:cubicBezTo>
                    <a:pt x="0" y="9"/>
                    <a:pt x="1" y="12"/>
                    <a:pt x="3" y="15"/>
                  </a:cubicBezTo>
                  <a:cubicBezTo>
                    <a:pt x="3" y="16"/>
                    <a:pt x="2" y="17"/>
                    <a:pt x="2" y="18"/>
                  </a:cubicBezTo>
                  <a:cubicBezTo>
                    <a:pt x="2" y="18"/>
                    <a:pt x="3" y="19"/>
                    <a:pt x="3" y="18"/>
                  </a:cubicBezTo>
                  <a:cubicBezTo>
                    <a:pt x="3" y="18"/>
                    <a:pt x="4" y="17"/>
                    <a:pt x="4" y="16"/>
                  </a:cubicBezTo>
                  <a:cubicBezTo>
                    <a:pt x="4" y="17"/>
                    <a:pt x="4" y="17"/>
                    <a:pt x="4" y="17"/>
                  </a:cubicBezTo>
                  <a:cubicBezTo>
                    <a:pt x="4" y="19"/>
                    <a:pt x="4" y="20"/>
                    <a:pt x="4" y="21"/>
                  </a:cubicBezTo>
                  <a:cubicBezTo>
                    <a:pt x="4" y="22"/>
                    <a:pt x="6" y="23"/>
                    <a:pt x="7" y="22"/>
                  </a:cubicBezTo>
                  <a:cubicBezTo>
                    <a:pt x="7" y="22"/>
                    <a:pt x="7" y="22"/>
                    <a:pt x="7" y="22"/>
                  </a:cubicBezTo>
                  <a:cubicBezTo>
                    <a:pt x="9" y="24"/>
                    <a:pt x="11" y="26"/>
                    <a:pt x="12" y="29"/>
                  </a:cubicBezTo>
                  <a:cubicBezTo>
                    <a:pt x="12" y="29"/>
                    <a:pt x="12" y="29"/>
                    <a:pt x="12" y="29"/>
                  </a:cubicBezTo>
                  <a:cubicBezTo>
                    <a:pt x="12" y="30"/>
                    <a:pt x="13" y="31"/>
                    <a:pt x="14" y="31"/>
                  </a:cubicBezTo>
                  <a:cubicBezTo>
                    <a:pt x="16" y="33"/>
                    <a:pt x="18" y="36"/>
                    <a:pt x="21" y="38"/>
                  </a:cubicBezTo>
                  <a:cubicBezTo>
                    <a:pt x="30" y="47"/>
                    <a:pt x="42" y="50"/>
                    <a:pt x="48" y="37"/>
                  </a:cubicBezTo>
                  <a:cubicBezTo>
                    <a:pt x="54" y="25"/>
                    <a:pt x="41" y="16"/>
                    <a:pt x="32" y="11"/>
                  </a:cubicBezTo>
                  <a:close/>
                  <a:moveTo>
                    <a:pt x="31" y="31"/>
                  </a:moveTo>
                  <a:cubicBezTo>
                    <a:pt x="30" y="32"/>
                    <a:pt x="29" y="33"/>
                    <a:pt x="28" y="35"/>
                  </a:cubicBezTo>
                  <a:cubicBezTo>
                    <a:pt x="27" y="37"/>
                    <a:pt x="30" y="38"/>
                    <a:pt x="32" y="37"/>
                  </a:cubicBezTo>
                  <a:cubicBezTo>
                    <a:pt x="33" y="34"/>
                    <a:pt x="35" y="32"/>
                    <a:pt x="38" y="30"/>
                  </a:cubicBezTo>
                  <a:cubicBezTo>
                    <a:pt x="36" y="34"/>
                    <a:pt x="35" y="38"/>
                    <a:pt x="33" y="41"/>
                  </a:cubicBezTo>
                  <a:cubicBezTo>
                    <a:pt x="33" y="41"/>
                    <a:pt x="33" y="42"/>
                    <a:pt x="33" y="42"/>
                  </a:cubicBezTo>
                  <a:cubicBezTo>
                    <a:pt x="30" y="41"/>
                    <a:pt x="27" y="39"/>
                    <a:pt x="25" y="37"/>
                  </a:cubicBezTo>
                  <a:cubicBezTo>
                    <a:pt x="25" y="37"/>
                    <a:pt x="25" y="37"/>
                    <a:pt x="25" y="37"/>
                  </a:cubicBezTo>
                  <a:cubicBezTo>
                    <a:pt x="27" y="35"/>
                    <a:pt x="29" y="33"/>
                    <a:pt x="3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5" name="Freeform 98"/>
            <p:cNvSpPr>
              <a:spLocks noEditPoints="1"/>
            </p:cNvSpPr>
            <p:nvPr/>
          </p:nvSpPr>
          <p:spPr bwMode="auto">
            <a:xfrm>
              <a:off x="7646988" y="2519363"/>
              <a:ext cx="136525" cy="79375"/>
            </a:xfrm>
            <a:custGeom>
              <a:avLst/>
              <a:gdLst>
                <a:gd name="T0" fmla="*/ 55 w 55"/>
                <a:gd name="T1" fmla="*/ 28 h 32"/>
                <a:gd name="T2" fmla="*/ 30 w 55"/>
                <a:gd name="T3" fmla="*/ 8 h 32"/>
                <a:gd name="T4" fmla="*/ 28 w 55"/>
                <a:gd name="T5" fmla="*/ 8 h 32"/>
                <a:gd name="T6" fmla="*/ 22 w 55"/>
                <a:gd name="T7" fmla="*/ 8 h 32"/>
                <a:gd name="T8" fmla="*/ 22 w 55"/>
                <a:gd name="T9" fmla="*/ 7 h 32"/>
                <a:gd name="T10" fmla="*/ 22 w 55"/>
                <a:gd name="T11" fmla="*/ 6 h 32"/>
                <a:gd name="T12" fmla="*/ 29 w 55"/>
                <a:gd name="T13" fmla="*/ 3 h 32"/>
                <a:gd name="T14" fmla="*/ 28 w 55"/>
                <a:gd name="T15" fmla="*/ 0 h 32"/>
                <a:gd name="T16" fmla="*/ 12 w 55"/>
                <a:gd name="T17" fmla="*/ 22 h 32"/>
                <a:gd name="T18" fmla="*/ 43 w 55"/>
                <a:gd name="T19" fmla="*/ 31 h 32"/>
                <a:gd name="T20" fmla="*/ 44 w 55"/>
                <a:gd name="T21" fmla="*/ 31 h 32"/>
                <a:gd name="T22" fmla="*/ 45 w 55"/>
                <a:gd name="T23" fmla="*/ 31 h 32"/>
                <a:gd name="T24" fmla="*/ 45 w 55"/>
                <a:gd name="T25" fmla="*/ 31 h 32"/>
                <a:gd name="T26" fmla="*/ 53 w 55"/>
                <a:gd name="T27" fmla="*/ 31 h 32"/>
                <a:gd name="T28" fmla="*/ 55 w 55"/>
                <a:gd name="T29" fmla="*/ 28 h 32"/>
                <a:gd name="T30" fmla="*/ 46 w 55"/>
                <a:gd name="T31" fmla="*/ 20 h 32"/>
                <a:gd name="T32" fmla="*/ 44 w 55"/>
                <a:gd name="T33" fmla="*/ 20 h 32"/>
                <a:gd name="T34" fmla="*/ 41 w 55"/>
                <a:gd name="T35" fmla="*/ 23 h 32"/>
                <a:gd name="T36" fmla="*/ 40 w 55"/>
                <a:gd name="T37" fmla="*/ 19 h 32"/>
                <a:gd name="T38" fmla="*/ 38 w 55"/>
                <a:gd name="T39" fmla="*/ 19 h 32"/>
                <a:gd name="T40" fmla="*/ 35 w 55"/>
                <a:gd name="T41" fmla="*/ 22 h 32"/>
                <a:gd name="T42" fmla="*/ 37 w 55"/>
                <a:gd name="T43" fmla="*/ 15 h 32"/>
                <a:gd name="T44" fmla="*/ 34 w 55"/>
                <a:gd name="T45" fmla="*/ 14 h 32"/>
                <a:gd name="T46" fmla="*/ 27 w 55"/>
                <a:gd name="T47" fmla="*/ 21 h 32"/>
                <a:gd name="T48" fmla="*/ 30 w 55"/>
                <a:gd name="T49" fmla="*/ 10 h 32"/>
                <a:gd name="T50" fmla="*/ 46 w 55"/>
                <a:gd name="T51" fmla="*/ 20 h 32"/>
                <a:gd name="T52" fmla="*/ 19 w 55"/>
                <a:gd name="T53" fmla="*/ 10 h 32"/>
                <a:gd name="T54" fmla="*/ 18 w 55"/>
                <a:gd name="T55" fmla="*/ 21 h 32"/>
                <a:gd name="T56" fmla="*/ 18 w 55"/>
                <a:gd name="T57" fmla="*/ 21 h 32"/>
                <a:gd name="T58" fmla="*/ 14 w 55"/>
                <a:gd name="T59" fmla="*/ 19 h 32"/>
                <a:gd name="T60" fmla="*/ 19 w 55"/>
                <a:gd name="T61"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5" h="32">
                  <a:moveTo>
                    <a:pt x="55" y="28"/>
                  </a:moveTo>
                  <a:cubicBezTo>
                    <a:pt x="51" y="19"/>
                    <a:pt x="41" y="9"/>
                    <a:pt x="30" y="8"/>
                  </a:cubicBezTo>
                  <a:cubicBezTo>
                    <a:pt x="30" y="7"/>
                    <a:pt x="29" y="7"/>
                    <a:pt x="28" y="8"/>
                  </a:cubicBezTo>
                  <a:cubicBezTo>
                    <a:pt x="26" y="7"/>
                    <a:pt x="24" y="8"/>
                    <a:pt x="22" y="8"/>
                  </a:cubicBezTo>
                  <a:cubicBezTo>
                    <a:pt x="22" y="8"/>
                    <a:pt x="22" y="7"/>
                    <a:pt x="22" y="7"/>
                  </a:cubicBezTo>
                  <a:cubicBezTo>
                    <a:pt x="22" y="7"/>
                    <a:pt x="22" y="6"/>
                    <a:pt x="22" y="6"/>
                  </a:cubicBezTo>
                  <a:cubicBezTo>
                    <a:pt x="25" y="5"/>
                    <a:pt x="27" y="4"/>
                    <a:pt x="29" y="3"/>
                  </a:cubicBezTo>
                  <a:cubicBezTo>
                    <a:pt x="31" y="2"/>
                    <a:pt x="29" y="0"/>
                    <a:pt x="28" y="0"/>
                  </a:cubicBezTo>
                  <a:cubicBezTo>
                    <a:pt x="19" y="2"/>
                    <a:pt x="0" y="12"/>
                    <a:pt x="12" y="22"/>
                  </a:cubicBezTo>
                  <a:cubicBezTo>
                    <a:pt x="19" y="28"/>
                    <a:pt x="32" y="31"/>
                    <a:pt x="43" y="31"/>
                  </a:cubicBezTo>
                  <a:cubicBezTo>
                    <a:pt x="43" y="31"/>
                    <a:pt x="43" y="31"/>
                    <a:pt x="44" y="31"/>
                  </a:cubicBezTo>
                  <a:cubicBezTo>
                    <a:pt x="44" y="32"/>
                    <a:pt x="45" y="32"/>
                    <a:pt x="45" y="31"/>
                  </a:cubicBezTo>
                  <a:cubicBezTo>
                    <a:pt x="45" y="31"/>
                    <a:pt x="45" y="31"/>
                    <a:pt x="45" y="31"/>
                  </a:cubicBezTo>
                  <a:cubicBezTo>
                    <a:pt x="48" y="31"/>
                    <a:pt x="51" y="31"/>
                    <a:pt x="53" y="31"/>
                  </a:cubicBezTo>
                  <a:cubicBezTo>
                    <a:pt x="54" y="30"/>
                    <a:pt x="55" y="29"/>
                    <a:pt x="55" y="28"/>
                  </a:cubicBezTo>
                  <a:close/>
                  <a:moveTo>
                    <a:pt x="46" y="20"/>
                  </a:moveTo>
                  <a:cubicBezTo>
                    <a:pt x="45" y="20"/>
                    <a:pt x="45" y="20"/>
                    <a:pt x="44" y="20"/>
                  </a:cubicBezTo>
                  <a:cubicBezTo>
                    <a:pt x="43" y="21"/>
                    <a:pt x="42" y="22"/>
                    <a:pt x="41" y="23"/>
                  </a:cubicBezTo>
                  <a:cubicBezTo>
                    <a:pt x="41" y="22"/>
                    <a:pt x="41" y="20"/>
                    <a:pt x="40" y="19"/>
                  </a:cubicBezTo>
                  <a:cubicBezTo>
                    <a:pt x="40" y="18"/>
                    <a:pt x="38" y="18"/>
                    <a:pt x="38" y="19"/>
                  </a:cubicBezTo>
                  <a:cubicBezTo>
                    <a:pt x="37" y="20"/>
                    <a:pt x="36" y="21"/>
                    <a:pt x="35" y="22"/>
                  </a:cubicBezTo>
                  <a:cubicBezTo>
                    <a:pt x="36" y="20"/>
                    <a:pt x="36" y="18"/>
                    <a:pt x="37" y="15"/>
                  </a:cubicBezTo>
                  <a:cubicBezTo>
                    <a:pt x="38" y="14"/>
                    <a:pt x="35" y="13"/>
                    <a:pt x="34" y="14"/>
                  </a:cubicBezTo>
                  <a:cubicBezTo>
                    <a:pt x="32" y="16"/>
                    <a:pt x="30" y="18"/>
                    <a:pt x="27" y="21"/>
                  </a:cubicBezTo>
                  <a:cubicBezTo>
                    <a:pt x="28" y="17"/>
                    <a:pt x="29" y="13"/>
                    <a:pt x="30" y="10"/>
                  </a:cubicBezTo>
                  <a:cubicBezTo>
                    <a:pt x="36" y="12"/>
                    <a:pt x="42" y="15"/>
                    <a:pt x="46" y="20"/>
                  </a:cubicBezTo>
                  <a:close/>
                  <a:moveTo>
                    <a:pt x="19" y="10"/>
                  </a:moveTo>
                  <a:cubicBezTo>
                    <a:pt x="19" y="14"/>
                    <a:pt x="19" y="17"/>
                    <a:pt x="18" y="21"/>
                  </a:cubicBezTo>
                  <a:cubicBezTo>
                    <a:pt x="18" y="21"/>
                    <a:pt x="18" y="21"/>
                    <a:pt x="18" y="21"/>
                  </a:cubicBezTo>
                  <a:cubicBezTo>
                    <a:pt x="17" y="21"/>
                    <a:pt x="15" y="20"/>
                    <a:pt x="14" y="19"/>
                  </a:cubicBezTo>
                  <a:cubicBezTo>
                    <a:pt x="15" y="16"/>
                    <a:pt x="17" y="13"/>
                    <a:pt x="19"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6" name="Freeform 99"/>
            <p:cNvSpPr>
              <a:spLocks noEditPoints="1"/>
            </p:cNvSpPr>
            <p:nvPr/>
          </p:nvSpPr>
          <p:spPr bwMode="auto">
            <a:xfrm>
              <a:off x="8434388" y="2687638"/>
              <a:ext cx="128588" cy="93662"/>
            </a:xfrm>
            <a:custGeom>
              <a:avLst/>
              <a:gdLst>
                <a:gd name="T0" fmla="*/ 33 w 52"/>
                <a:gd name="T1" fmla="*/ 1 h 38"/>
                <a:gd name="T2" fmla="*/ 31 w 52"/>
                <a:gd name="T3" fmla="*/ 1 h 38"/>
                <a:gd name="T4" fmla="*/ 7 w 52"/>
                <a:gd name="T5" fmla="*/ 17 h 38"/>
                <a:gd name="T6" fmla="*/ 10 w 52"/>
                <a:gd name="T7" fmla="*/ 18 h 38"/>
                <a:gd name="T8" fmla="*/ 28 w 52"/>
                <a:gd name="T9" fmla="*/ 4 h 38"/>
                <a:gd name="T10" fmla="*/ 23 w 52"/>
                <a:gd name="T11" fmla="*/ 11 h 38"/>
                <a:gd name="T12" fmla="*/ 24 w 52"/>
                <a:gd name="T13" fmla="*/ 9 h 38"/>
                <a:gd name="T14" fmla="*/ 21 w 52"/>
                <a:gd name="T15" fmla="*/ 7 h 38"/>
                <a:gd name="T16" fmla="*/ 15 w 52"/>
                <a:gd name="T17" fmla="*/ 20 h 38"/>
                <a:gd name="T18" fmla="*/ 14 w 52"/>
                <a:gd name="T19" fmla="*/ 20 h 38"/>
                <a:gd name="T20" fmla="*/ 17 w 52"/>
                <a:gd name="T21" fmla="*/ 22 h 38"/>
                <a:gd name="T22" fmla="*/ 23 w 52"/>
                <a:gd name="T23" fmla="*/ 16 h 38"/>
                <a:gd name="T24" fmla="*/ 21 w 52"/>
                <a:gd name="T25" fmla="*/ 20 h 38"/>
                <a:gd name="T26" fmla="*/ 23 w 52"/>
                <a:gd name="T27" fmla="*/ 23 h 38"/>
                <a:gd name="T28" fmla="*/ 27 w 52"/>
                <a:gd name="T29" fmla="*/ 19 h 38"/>
                <a:gd name="T30" fmla="*/ 24 w 52"/>
                <a:gd name="T31" fmla="*/ 24 h 38"/>
                <a:gd name="T32" fmla="*/ 24 w 52"/>
                <a:gd name="T33" fmla="*/ 25 h 38"/>
                <a:gd name="T34" fmla="*/ 15 w 52"/>
                <a:gd name="T35" fmla="*/ 23 h 38"/>
                <a:gd name="T36" fmla="*/ 4 w 52"/>
                <a:gd name="T37" fmla="*/ 21 h 38"/>
                <a:gd name="T38" fmla="*/ 4 w 52"/>
                <a:gd name="T39" fmla="*/ 21 h 38"/>
                <a:gd name="T40" fmla="*/ 2 w 52"/>
                <a:gd name="T41" fmla="*/ 20 h 38"/>
                <a:gd name="T42" fmla="*/ 1 w 52"/>
                <a:gd name="T43" fmla="*/ 20 h 38"/>
                <a:gd name="T44" fmla="*/ 1 w 52"/>
                <a:gd name="T45" fmla="*/ 20 h 38"/>
                <a:gd name="T46" fmla="*/ 1 w 52"/>
                <a:gd name="T47" fmla="*/ 22 h 38"/>
                <a:gd name="T48" fmla="*/ 51 w 52"/>
                <a:gd name="T49" fmla="*/ 17 h 38"/>
                <a:gd name="T50" fmla="*/ 33 w 52"/>
                <a:gd name="T51" fmla="*/ 1 h 38"/>
                <a:gd name="T52" fmla="*/ 43 w 52"/>
                <a:gd name="T53" fmla="*/ 24 h 38"/>
                <a:gd name="T54" fmla="*/ 39 w 52"/>
                <a:gd name="T55" fmla="*/ 26 h 38"/>
                <a:gd name="T56" fmla="*/ 40 w 52"/>
                <a:gd name="T57" fmla="*/ 25 h 38"/>
                <a:gd name="T58" fmla="*/ 45 w 52"/>
                <a:gd name="T59" fmla="*/ 17 h 38"/>
                <a:gd name="T60" fmla="*/ 42 w 52"/>
                <a:gd name="T61" fmla="*/ 15 h 38"/>
                <a:gd name="T62" fmla="*/ 40 w 52"/>
                <a:gd name="T63" fmla="*/ 17 h 38"/>
                <a:gd name="T64" fmla="*/ 43 w 52"/>
                <a:gd name="T65" fmla="*/ 11 h 38"/>
                <a:gd name="T66" fmla="*/ 43 w 52"/>
                <a:gd name="T67" fmla="*/ 9 h 38"/>
                <a:gd name="T68" fmla="*/ 43 w 52"/>
                <a:gd name="T6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38">
                  <a:moveTo>
                    <a:pt x="33" y="1"/>
                  </a:moveTo>
                  <a:cubicBezTo>
                    <a:pt x="33" y="0"/>
                    <a:pt x="32" y="0"/>
                    <a:pt x="31" y="1"/>
                  </a:cubicBezTo>
                  <a:cubicBezTo>
                    <a:pt x="20" y="1"/>
                    <a:pt x="8" y="6"/>
                    <a:pt x="7" y="17"/>
                  </a:cubicBezTo>
                  <a:cubicBezTo>
                    <a:pt x="7" y="18"/>
                    <a:pt x="9" y="19"/>
                    <a:pt x="10" y="18"/>
                  </a:cubicBezTo>
                  <a:cubicBezTo>
                    <a:pt x="13" y="9"/>
                    <a:pt x="19" y="5"/>
                    <a:pt x="28" y="4"/>
                  </a:cubicBezTo>
                  <a:cubicBezTo>
                    <a:pt x="26" y="7"/>
                    <a:pt x="24" y="9"/>
                    <a:pt x="23" y="11"/>
                  </a:cubicBezTo>
                  <a:cubicBezTo>
                    <a:pt x="23" y="10"/>
                    <a:pt x="23" y="10"/>
                    <a:pt x="24" y="9"/>
                  </a:cubicBezTo>
                  <a:cubicBezTo>
                    <a:pt x="25" y="8"/>
                    <a:pt x="22" y="6"/>
                    <a:pt x="21" y="7"/>
                  </a:cubicBezTo>
                  <a:cubicBezTo>
                    <a:pt x="18" y="10"/>
                    <a:pt x="14" y="15"/>
                    <a:pt x="15" y="20"/>
                  </a:cubicBezTo>
                  <a:cubicBezTo>
                    <a:pt x="14" y="20"/>
                    <a:pt x="14" y="20"/>
                    <a:pt x="14" y="20"/>
                  </a:cubicBezTo>
                  <a:cubicBezTo>
                    <a:pt x="13" y="22"/>
                    <a:pt x="15" y="24"/>
                    <a:pt x="17" y="22"/>
                  </a:cubicBezTo>
                  <a:cubicBezTo>
                    <a:pt x="19" y="20"/>
                    <a:pt x="21" y="18"/>
                    <a:pt x="23" y="16"/>
                  </a:cubicBezTo>
                  <a:cubicBezTo>
                    <a:pt x="22" y="17"/>
                    <a:pt x="21" y="19"/>
                    <a:pt x="21" y="20"/>
                  </a:cubicBezTo>
                  <a:cubicBezTo>
                    <a:pt x="20" y="22"/>
                    <a:pt x="22" y="24"/>
                    <a:pt x="23" y="23"/>
                  </a:cubicBezTo>
                  <a:cubicBezTo>
                    <a:pt x="25" y="21"/>
                    <a:pt x="26" y="20"/>
                    <a:pt x="27" y="19"/>
                  </a:cubicBezTo>
                  <a:cubicBezTo>
                    <a:pt x="26" y="21"/>
                    <a:pt x="25" y="22"/>
                    <a:pt x="24" y="24"/>
                  </a:cubicBezTo>
                  <a:cubicBezTo>
                    <a:pt x="23" y="24"/>
                    <a:pt x="24" y="25"/>
                    <a:pt x="24" y="25"/>
                  </a:cubicBezTo>
                  <a:cubicBezTo>
                    <a:pt x="21" y="25"/>
                    <a:pt x="17" y="24"/>
                    <a:pt x="15" y="23"/>
                  </a:cubicBezTo>
                  <a:cubicBezTo>
                    <a:pt x="11" y="22"/>
                    <a:pt x="8" y="21"/>
                    <a:pt x="4" y="21"/>
                  </a:cubicBezTo>
                  <a:cubicBezTo>
                    <a:pt x="4" y="21"/>
                    <a:pt x="4" y="21"/>
                    <a:pt x="4" y="21"/>
                  </a:cubicBezTo>
                  <a:cubicBezTo>
                    <a:pt x="3" y="20"/>
                    <a:pt x="2" y="20"/>
                    <a:pt x="2" y="20"/>
                  </a:cubicBezTo>
                  <a:cubicBezTo>
                    <a:pt x="1" y="20"/>
                    <a:pt x="1" y="20"/>
                    <a:pt x="1" y="20"/>
                  </a:cubicBezTo>
                  <a:cubicBezTo>
                    <a:pt x="1" y="20"/>
                    <a:pt x="1" y="20"/>
                    <a:pt x="1" y="20"/>
                  </a:cubicBezTo>
                  <a:cubicBezTo>
                    <a:pt x="0" y="21"/>
                    <a:pt x="1" y="21"/>
                    <a:pt x="1" y="22"/>
                  </a:cubicBezTo>
                  <a:cubicBezTo>
                    <a:pt x="11" y="27"/>
                    <a:pt x="51" y="38"/>
                    <a:pt x="51" y="17"/>
                  </a:cubicBezTo>
                  <a:cubicBezTo>
                    <a:pt x="52" y="7"/>
                    <a:pt x="43" y="2"/>
                    <a:pt x="33" y="1"/>
                  </a:cubicBezTo>
                  <a:close/>
                  <a:moveTo>
                    <a:pt x="43" y="24"/>
                  </a:moveTo>
                  <a:cubicBezTo>
                    <a:pt x="42" y="25"/>
                    <a:pt x="41" y="25"/>
                    <a:pt x="39" y="26"/>
                  </a:cubicBezTo>
                  <a:cubicBezTo>
                    <a:pt x="39" y="26"/>
                    <a:pt x="40" y="26"/>
                    <a:pt x="40" y="25"/>
                  </a:cubicBezTo>
                  <a:cubicBezTo>
                    <a:pt x="41" y="22"/>
                    <a:pt x="44" y="21"/>
                    <a:pt x="45" y="17"/>
                  </a:cubicBezTo>
                  <a:cubicBezTo>
                    <a:pt x="45" y="15"/>
                    <a:pt x="43" y="14"/>
                    <a:pt x="42" y="15"/>
                  </a:cubicBezTo>
                  <a:cubicBezTo>
                    <a:pt x="41" y="16"/>
                    <a:pt x="41" y="16"/>
                    <a:pt x="40" y="17"/>
                  </a:cubicBezTo>
                  <a:cubicBezTo>
                    <a:pt x="41" y="15"/>
                    <a:pt x="42" y="13"/>
                    <a:pt x="43" y="11"/>
                  </a:cubicBezTo>
                  <a:cubicBezTo>
                    <a:pt x="44" y="10"/>
                    <a:pt x="43" y="10"/>
                    <a:pt x="43" y="9"/>
                  </a:cubicBezTo>
                  <a:cubicBezTo>
                    <a:pt x="48" y="13"/>
                    <a:pt x="51" y="19"/>
                    <a:pt x="4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7" name="Freeform 100"/>
            <p:cNvSpPr>
              <a:spLocks noEditPoints="1"/>
            </p:cNvSpPr>
            <p:nvPr/>
          </p:nvSpPr>
          <p:spPr bwMode="auto">
            <a:xfrm>
              <a:off x="7251700" y="4392613"/>
              <a:ext cx="84138" cy="168275"/>
            </a:xfrm>
            <a:custGeom>
              <a:avLst/>
              <a:gdLst>
                <a:gd name="T0" fmla="*/ 32 w 34"/>
                <a:gd name="T1" fmla="*/ 2 h 68"/>
                <a:gd name="T2" fmla="*/ 30 w 34"/>
                <a:gd name="T3" fmla="*/ 0 h 68"/>
                <a:gd name="T4" fmla="*/ 2 w 34"/>
                <a:gd name="T5" fmla="*/ 25 h 68"/>
                <a:gd name="T6" fmla="*/ 19 w 34"/>
                <a:gd name="T7" fmla="*/ 55 h 68"/>
                <a:gd name="T8" fmla="*/ 21 w 34"/>
                <a:gd name="T9" fmla="*/ 54 h 68"/>
                <a:gd name="T10" fmla="*/ 24 w 34"/>
                <a:gd name="T11" fmla="*/ 56 h 68"/>
                <a:gd name="T12" fmla="*/ 29 w 34"/>
                <a:gd name="T13" fmla="*/ 49 h 68"/>
                <a:gd name="T14" fmla="*/ 29 w 34"/>
                <a:gd name="T15" fmla="*/ 49 h 68"/>
                <a:gd name="T16" fmla="*/ 29 w 34"/>
                <a:gd name="T17" fmla="*/ 48 h 68"/>
                <a:gd name="T18" fmla="*/ 27 w 34"/>
                <a:gd name="T19" fmla="*/ 46 h 68"/>
                <a:gd name="T20" fmla="*/ 25 w 34"/>
                <a:gd name="T21" fmla="*/ 47 h 68"/>
                <a:gd name="T22" fmla="*/ 26 w 34"/>
                <a:gd name="T23" fmla="*/ 39 h 68"/>
                <a:gd name="T24" fmla="*/ 23 w 34"/>
                <a:gd name="T25" fmla="*/ 36 h 68"/>
                <a:gd name="T26" fmla="*/ 28 w 34"/>
                <a:gd name="T27" fmla="*/ 21 h 68"/>
                <a:gd name="T28" fmla="*/ 27 w 34"/>
                <a:gd name="T29" fmla="*/ 19 h 68"/>
                <a:gd name="T30" fmla="*/ 29 w 34"/>
                <a:gd name="T31" fmla="*/ 9 h 68"/>
                <a:gd name="T32" fmla="*/ 26 w 34"/>
                <a:gd name="T33" fmla="*/ 8 h 68"/>
                <a:gd name="T34" fmla="*/ 17 w 34"/>
                <a:gd name="T35" fmla="*/ 22 h 68"/>
                <a:gd name="T36" fmla="*/ 22 w 34"/>
                <a:gd name="T37" fmla="*/ 8 h 68"/>
                <a:gd name="T38" fmla="*/ 21 w 34"/>
                <a:gd name="T39" fmla="*/ 6 h 68"/>
                <a:gd name="T40" fmla="*/ 29 w 34"/>
                <a:gd name="T41" fmla="*/ 7 h 68"/>
                <a:gd name="T42" fmla="*/ 31 w 34"/>
                <a:gd name="T43" fmla="*/ 26 h 68"/>
                <a:gd name="T44" fmla="*/ 26 w 34"/>
                <a:gd name="T45" fmla="*/ 67 h 68"/>
                <a:gd name="T46" fmla="*/ 27 w 34"/>
                <a:gd name="T47" fmla="*/ 67 h 68"/>
                <a:gd name="T48" fmla="*/ 32 w 34"/>
                <a:gd name="T49" fmla="*/ 2 h 68"/>
                <a:gd name="T50" fmla="*/ 17 w 34"/>
                <a:gd name="T51" fmla="*/ 9 h 68"/>
                <a:gd name="T52" fmla="*/ 19 w 34"/>
                <a:gd name="T53" fmla="*/ 7 h 68"/>
                <a:gd name="T54" fmla="*/ 10 w 34"/>
                <a:gd name="T55" fmla="*/ 25 h 68"/>
                <a:gd name="T56" fmla="*/ 12 w 34"/>
                <a:gd name="T57" fmla="*/ 26 h 68"/>
                <a:gd name="T58" fmla="*/ 8 w 34"/>
                <a:gd name="T59" fmla="*/ 34 h 68"/>
                <a:gd name="T60" fmla="*/ 11 w 34"/>
                <a:gd name="T61" fmla="*/ 36 h 68"/>
                <a:gd name="T62" fmla="*/ 23 w 34"/>
                <a:gd name="T63" fmla="*/ 19 h 68"/>
                <a:gd name="T64" fmla="*/ 13 w 34"/>
                <a:gd name="T65" fmla="*/ 45 h 68"/>
                <a:gd name="T66" fmla="*/ 17 w 34"/>
                <a:gd name="T67" fmla="*/ 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4" h="68">
                  <a:moveTo>
                    <a:pt x="32" y="2"/>
                  </a:moveTo>
                  <a:cubicBezTo>
                    <a:pt x="32" y="1"/>
                    <a:pt x="31" y="0"/>
                    <a:pt x="30" y="0"/>
                  </a:cubicBezTo>
                  <a:cubicBezTo>
                    <a:pt x="16" y="3"/>
                    <a:pt x="5" y="11"/>
                    <a:pt x="2" y="25"/>
                  </a:cubicBezTo>
                  <a:cubicBezTo>
                    <a:pt x="0" y="37"/>
                    <a:pt x="8" y="50"/>
                    <a:pt x="19" y="55"/>
                  </a:cubicBezTo>
                  <a:cubicBezTo>
                    <a:pt x="20" y="55"/>
                    <a:pt x="20" y="55"/>
                    <a:pt x="21" y="54"/>
                  </a:cubicBezTo>
                  <a:cubicBezTo>
                    <a:pt x="21" y="56"/>
                    <a:pt x="23" y="57"/>
                    <a:pt x="24" y="56"/>
                  </a:cubicBezTo>
                  <a:cubicBezTo>
                    <a:pt x="26" y="53"/>
                    <a:pt x="27" y="51"/>
                    <a:pt x="29" y="49"/>
                  </a:cubicBezTo>
                  <a:cubicBezTo>
                    <a:pt x="29" y="49"/>
                    <a:pt x="29" y="49"/>
                    <a:pt x="29" y="49"/>
                  </a:cubicBezTo>
                  <a:cubicBezTo>
                    <a:pt x="29" y="48"/>
                    <a:pt x="29" y="48"/>
                    <a:pt x="29" y="48"/>
                  </a:cubicBezTo>
                  <a:cubicBezTo>
                    <a:pt x="30" y="46"/>
                    <a:pt x="28" y="45"/>
                    <a:pt x="27" y="46"/>
                  </a:cubicBezTo>
                  <a:cubicBezTo>
                    <a:pt x="26" y="46"/>
                    <a:pt x="26" y="46"/>
                    <a:pt x="25" y="47"/>
                  </a:cubicBezTo>
                  <a:cubicBezTo>
                    <a:pt x="25" y="44"/>
                    <a:pt x="25" y="41"/>
                    <a:pt x="26" y="39"/>
                  </a:cubicBezTo>
                  <a:cubicBezTo>
                    <a:pt x="26" y="37"/>
                    <a:pt x="25" y="36"/>
                    <a:pt x="23" y="36"/>
                  </a:cubicBezTo>
                  <a:cubicBezTo>
                    <a:pt x="25" y="31"/>
                    <a:pt x="27" y="26"/>
                    <a:pt x="28" y="21"/>
                  </a:cubicBezTo>
                  <a:cubicBezTo>
                    <a:pt x="28" y="20"/>
                    <a:pt x="27" y="19"/>
                    <a:pt x="27" y="19"/>
                  </a:cubicBezTo>
                  <a:cubicBezTo>
                    <a:pt x="28" y="16"/>
                    <a:pt x="29" y="13"/>
                    <a:pt x="29" y="9"/>
                  </a:cubicBezTo>
                  <a:cubicBezTo>
                    <a:pt x="29" y="7"/>
                    <a:pt x="27" y="6"/>
                    <a:pt x="26" y="8"/>
                  </a:cubicBezTo>
                  <a:cubicBezTo>
                    <a:pt x="23" y="13"/>
                    <a:pt x="20" y="17"/>
                    <a:pt x="17" y="22"/>
                  </a:cubicBezTo>
                  <a:cubicBezTo>
                    <a:pt x="19" y="17"/>
                    <a:pt x="21" y="12"/>
                    <a:pt x="22" y="8"/>
                  </a:cubicBezTo>
                  <a:cubicBezTo>
                    <a:pt x="23" y="7"/>
                    <a:pt x="22" y="6"/>
                    <a:pt x="21" y="6"/>
                  </a:cubicBezTo>
                  <a:cubicBezTo>
                    <a:pt x="25" y="4"/>
                    <a:pt x="29" y="3"/>
                    <a:pt x="29" y="7"/>
                  </a:cubicBezTo>
                  <a:cubicBezTo>
                    <a:pt x="30" y="13"/>
                    <a:pt x="30" y="19"/>
                    <a:pt x="31" y="26"/>
                  </a:cubicBezTo>
                  <a:cubicBezTo>
                    <a:pt x="31" y="40"/>
                    <a:pt x="29" y="53"/>
                    <a:pt x="26" y="67"/>
                  </a:cubicBezTo>
                  <a:cubicBezTo>
                    <a:pt x="25" y="68"/>
                    <a:pt x="27" y="68"/>
                    <a:pt x="27" y="67"/>
                  </a:cubicBezTo>
                  <a:cubicBezTo>
                    <a:pt x="34" y="46"/>
                    <a:pt x="34" y="24"/>
                    <a:pt x="32" y="2"/>
                  </a:cubicBezTo>
                  <a:close/>
                  <a:moveTo>
                    <a:pt x="17" y="9"/>
                  </a:moveTo>
                  <a:cubicBezTo>
                    <a:pt x="17" y="8"/>
                    <a:pt x="18" y="8"/>
                    <a:pt x="19" y="7"/>
                  </a:cubicBezTo>
                  <a:cubicBezTo>
                    <a:pt x="16" y="13"/>
                    <a:pt x="13" y="19"/>
                    <a:pt x="10" y="25"/>
                  </a:cubicBezTo>
                  <a:cubicBezTo>
                    <a:pt x="10" y="25"/>
                    <a:pt x="11" y="26"/>
                    <a:pt x="12" y="26"/>
                  </a:cubicBezTo>
                  <a:cubicBezTo>
                    <a:pt x="10" y="28"/>
                    <a:pt x="9" y="31"/>
                    <a:pt x="8" y="34"/>
                  </a:cubicBezTo>
                  <a:cubicBezTo>
                    <a:pt x="7" y="36"/>
                    <a:pt x="9" y="38"/>
                    <a:pt x="11" y="36"/>
                  </a:cubicBezTo>
                  <a:cubicBezTo>
                    <a:pt x="15" y="30"/>
                    <a:pt x="19" y="25"/>
                    <a:pt x="23" y="19"/>
                  </a:cubicBezTo>
                  <a:cubicBezTo>
                    <a:pt x="21" y="28"/>
                    <a:pt x="17" y="36"/>
                    <a:pt x="13" y="45"/>
                  </a:cubicBezTo>
                  <a:cubicBezTo>
                    <a:pt x="4" y="33"/>
                    <a:pt x="2" y="19"/>
                    <a:pt x="17"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8" name="Freeform 101"/>
            <p:cNvSpPr>
              <a:spLocks noEditPoints="1"/>
            </p:cNvSpPr>
            <p:nvPr/>
          </p:nvSpPr>
          <p:spPr bwMode="auto">
            <a:xfrm>
              <a:off x="7242175" y="4735513"/>
              <a:ext cx="150813" cy="193675"/>
            </a:xfrm>
            <a:custGeom>
              <a:avLst/>
              <a:gdLst>
                <a:gd name="T0" fmla="*/ 60 w 61"/>
                <a:gd name="T1" fmla="*/ 14 h 78"/>
                <a:gd name="T2" fmla="*/ 28 w 61"/>
                <a:gd name="T3" fmla="*/ 11 h 78"/>
                <a:gd name="T4" fmla="*/ 27 w 61"/>
                <a:gd name="T5" fmla="*/ 11 h 78"/>
                <a:gd name="T6" fmla="*/ 26 w 61"/>
                <a:gd name="T7" fmla="*/ 12 h 78"/>
                <a:gd name="T8" fmla="*/ 26 w 61"/>
                <a:gd name="T9" fmla="*/ 12 h 78"/>
                <a:gd name="T10" fmla="*/ 5 w 61"/>
                <a:gd name="T11" fmla="*/ 56 h 78"/>
                <a:gd name="T12" fmla="*/ 59 w 61"/>
                <a:gd name="T13" fmla="*/ 18 h 78"/>
                <a:gd name="T14" fmla="*/ 61 w 61"/>
                <a:gd name="T15" fmla="*/ 18 h 78"/>
                <a:gd name="T16" fmla="*/ 60 w 61"/>
                <a:gd name="T17" fmla="*/ 17 h 78"/>
                <a:gd name="T18" fmla="*/ 60 w 61"/>
                <a:gd name="T19" fmla="*/ 14 h 78"/>
                <a:gd name="T20" fmla="*/ 29 w 61"/>
                <a:gd name="T21" fmla="*/ 14 h 78"/>
                <a:gd name="T22" fmla="*/ 37 w 61"/>
                <a:gd name="T23" fmla="*/ 9 h 78"/>
                <a:gd name="T24" fmla="*/ 14 w 61"/>
                <a:gd name="T25" fmla="*/ 40 h 78"/>
                <a:gd name="T26" fmla="*/ 29 w 61"/>
                <a:gd name="T27" fmla="*/ 14 h 78"/>
                <a:gd name="T28" fmla="*/ 13 w 61"/>
                <a:gd name="T29" fmla="*/ 58 h 78"/>
                <a:gd name="T30" fmla="*/ 7 w 61"/>
                <a:gd name="T31" fmla="*/ 47 h 78"/>
                <a:gd name="T32" fmla="*/ 7 w 61"/>
                <a:gd name="T33" fmla="*/ 47 h 78"/>
                <a:gd name="T34" fmla="*/ 7 w 61"/>
                <a:gd name="T35" fmla="*/ 47 h 78"/>
                <a:gd name="T36" fmla="*/ 10 w 61"/>
                <a:gd name="T37" fmla="*/ 49 h 78"/>
                <a:gd name="T38" fmla="*/ 22 w 61"/>
                <a:gd name="T39" fmla="*/ 36 h 78"/>
                <a:gd name="T40" fmla="*/ 13 w 61"/>
                <a:gd name="T41" fmla="*/ 50 h 78"/>
                <a:gd name="T42" fmla="*/ 17 w 61"/>
                <a:gd name="T43" fmla="*/ 52 h 78"/>
                <a:gd name="T44" fmla="*/ 38 w 61"/>
                <a:gd name="T45" fmla="*/ 19 h 78"/>
                <a:gd name="T46" fmla="*/ 42 w 61"/>
                <a:gd name="T47" fmla="*/ 14 h 78"/>
                <a:gd name="T48" fmla="*/ 26 w 61"/>
                <a:gd name="T49" fmla="*/ 40 h 78"/>
                <a:gd name="T50" fmla="*/ 29 w 61"/>
                <a:gd name="T51" fmla="*/ 43 h 78"/>
                <a:gd name="T52" fmla="*/ 30 w 61"/>
                <a:gd name="T53" fmla="*/ 42 h 78"/>
                <a:gd name="T54" fmla="*/ 30 w 61"/>
                <a:gd name="T55" fmla="*/ 42 h 78"/>
                <a:gd name="T56" fmla="*/ 30 w 61"/>
                <a:gd name="T57" fmla="*/ 42 h 78"/>
                <a:gd name="T58" fmla="*/ 47 w 61"/>
                <a:gd name="T59" fmla="*/ 21 h 78"/>
                <a:gd name="T60" fmla="*/ 45 w 61"/>
                <a:gd name="T61" fmla="*/ 25 h 78"/>
                <a:gd name="T62" fmla="*/ 44 w 61"/>
                <a:gd name="T63" fmla="*/ 27 h 78"/>
                <a:gd name="T64" fmla="*/ 45 w 61"/>
                <a:gd name="T65" fmla="*/ 28 h 78"/>
                <a:gd name="T66" fmla="*/ 40 w 61"/>
                <a:gd name="T67" fmla="*/ 34 h 78"/>
                <a:gd name="T68" fmla="*/ 13 w 61"/>
                <a:gd name="T69" fmla="*/ 58 h 78"/>
                <a:gd name="T70" fmla="*/ 52 w 61"/>
                <a:gd name="T71" fmla="*/ 20 h 78"/>
                <a:gd name="T72" fmla="*/ 54 w 61"/>
                <a:gd name="T73" fmla="*/ 14 h 78"/>
                <a:gd name="T74" fmla="*/ 51 w 61"/>
                <a:gd name="T75" fmla="*/ 12 h 78"/>
                <a:gd name="T76" fmla="*/ 45 w 61"/>
                <a:gd name="T77" fmla="*/ 17 h 78"/>
                <a:gd name="T78" fmla="*/ 48 w 61"/>
                <a:gd name="T79" fmla="*/ 10 h 78"/>
                <a:gd name="T80" fmla="*/ 47 w 61"/>
                <a:gd name="T81" fmla="*/ 7 h 78"/>
                <a:gd name="T82" fmla="*/ 57 w 61"/>
                <a:gd name="T83" fmla="*/ 15 h 78"/>
                <a:gd name="T84" fmla="*/ 52 w 61"/>
                <a:gd name="T85" fmla="*/ 2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1" h="78">
                  <a:moveTo>
                    <a:pt x="60" y="14"/>
                  </a:moveTo>
                  <a:cubicBezTo>
                    <a:pt x="54" y="0"/>
                    <a:pt x="39" y="4"/>
                    <a:pt x="28" y="11"/>
                  </a:cubicBezTo>
                  <a:cubicBezTo>
                    <a:pt x="28" y="11"/>
                    <a:pt x="27" y="11"/>
                    <a:pt x="27" y="11"/>
                  </a:cubicBezTo>
                  <a:cubicBezTo>
                    <a:pt x="27" y="11"/>
                    <a:pt x="27" y="12"/>
                    <a:pt x="26" y="12"/>
                  </a:cubicBezTo>
                  <a:cubicBezTo>
                    <a:pt x="26" y="12"/>
                    <a:pt x="26" y="12"/>
                    <a:pt x="26" y="12"/>
                  </a:cubicBezTo>
                  <a:cubicBezTo>
                    <a:pt x="11" y="22"/>
                    <a:pt x="0" y="38"/>
                    <a:pt x="5" y="56"/>
                  </a:cubicBezTo>
                  <a:cubicBezTo>
                    <a:pt x="11" y="78"/>
                    <a:pt x="48" y="28"/>
                    <a:pt x="59" y="18"/>
                  </a:cubicBezTo>
                  <a:cubicBezTo>
                    <a:pt x="59" y="20"/>
                    <a:pt x="61" y="19"/>
                    <a:pt x="61" y="18"/>
                  </a:cubicBezTo>
                  <a:cubicBezTo>
                    <a:pt x="60" y="17"/>
                    <a:pt x="60" y="17"/>
                    <a:pt x="60" y="17"/>
                  </a:cubicBezTo>
                  <a:cubicBezTo>
                    <a:pt x="61" y="16"/>
                    <a:pt x="61" y="14"/>
                    <a:pt x="60" y="14"/>
                  </a:cubicBezTo>
                  <a:close/>
                  <a:moveTo>
                    <a:pt x="29" y="14"/>
                  </a:moveTo>
                  <a:cubicBezTo>
                    <a:pt x="31" y="12"/>
                    <a:pt x="34" y="11"/>
                    <a:pt x="37" y="9"/>
                  </a:cubicBezTo>
                  <a:cubicBezTo>
                    <a:pt x="29" y="19"/>
                    <a:pt x="23" y="31"/>
                    <a:pt x="14" y="40"/>
                  </a:cubicBezTo>
                  <a:cubicBezTo>
                    <a:pt x="19" y="31"/>
                    <a:pt x="24" y="22"/>
                    <a:pt x="29" y="14"/>
                  </a:cubicBezTo>
                  <a:close/>
                  <a:moveTo>
                    <a:pt x="13" y="58"/>
                  </a:moveTo>
                  <a:cubicBezTo>
                    <a:pt x="7" y="60"/>
                    <a:pt x="7" y="52"/>
                    <a:pt x="7" y="47"/>
                  </a:cubicBezTo>
                  <a:cubicBezTo>
                    <a:pt x="7" y="47"/>
                    <a:pt x="7" y="47"/>
                    <a:pt x="7" y="47"/>
                  </a:cubicBezTo>
                  <a:cubicBezTo>
                    <a:pt x="7" y="47"/>
                    <a:pt x="7" y="47"/>
                    <a:pt x="7" y="47"/>
                  </a:cubicBezTo>
                  <a:cubicBezTo>
                    <a:pt x="6" y="49"/>
                    <a:pt x="9" y="50"/>
                    <a:pt x="10" y="49"/>
                  </a:cubicBezTo>
                  <a:cubicBezTo>
                    <a:pt x="15" y="45"/>
                    <a:pt x="19" y="41"/>
                    <a:pt x="22" y="36"/>
                  </a:cubicBezTo>
                  <a:cubicBezTo>
                    <a:pt x="20" y="41"/>
                    <a:pt x="17" y="46"/>
                    <a:pt x="13" y="50"/>
                  </a:cubicBezTo>
                  <a:cubicBezTo>
                    <a:pt x="12" y="52"/>
                    <a:pt x="15" y="54"/>
                    <a:pt x="17" y="52"/>
                  </a:cubicBezTo>
                  <a:cubicBezTo>
                    <a:pt x="25" y="41"/>
                    <a:pt x="33" y="31"/>
                    <a:pt x="38" y="19"/>
                  </a:cubicBezTo>
                  <a:cubicBezTo>
                    <a:pt x="39" y="17"/>
                    <a:pt x="41" y="16"/>
                    <a:pt x="42" y="14"/>
                  </a:cubicBezTo>
                  <a:cubicBezTo>
                    <a:pt x="39" y="24"/>
                    <a:pt x="32" y="32"/>
                    <a:pt x="26" y="40"/>
                  </a:cubicBezTo>
                  <a:cubicBezTo>
                    <a:pt x="25" y="42"/>
                    <a:pt x="28" y="44"/>
                    <a:pt x="29" y="43"/>
                  </a:cubicBezTo>
                  <a:cubicBezTo>
                    <a:pt x="30" y="43"/>
                    <a:pt x="30" y="42"/>
                    <a:pt x="30" y="42"/>
                  </a:cubicBezTo>
                  <a:cubicBezTo>
                    <a:pt x="30" y="42"/>
                    <a:pt x="30" y="42"/>
                    <a:pt x="30" y="42"/>
                  </a:cubicBezTo>
                  <a:cubicBezTo>
                    <a:pt x="30" y="42"/>
                    <a:pt x="30" y="42"/>
                    <a:pt x="30" y="42"/>
                  </a:cubicBezTo>
                  <a:cubicBezTo>
                    <a:pt x="36" y="35"/>
                    <a:pt x="41" y="27"/>
                    <a:pt x="47" y="21"/>
                  </a:cubicBezTo>
                  <a:cubicBezTo>
                    <a:pt x="46" y="22"/>
                    <a:pt x="46" y="24"/>
                    <a:pt x="45" y="25"/>
                  </a:cubicBezTo>
                  <a:cubicBezTo>
                    <a:pt x="44" y="26"/>
                    <a:pt x="44" y="26"/>
                    <a:pt x="44" y="27"/>
                  </a:cubicBezTo>
                  <a:cubicBezTo>
                    <a:pt x="44" y="28"/>
                    <a:pt x="45" y="28"/>
                    <a:pt x="45" y="28"/>
                  </a:cubicBezTo>
                  <a:cubicBezTo>
                    <a:pt x="43" y="30"/>
                    <a:pt x="42" y="32"/>
                    <a:pt x="40" y="34"/>
                  </a:cubicBezTo>
                  <a:cubicBezTo>
                    <a:pt x="33" y="42"/>
                    <a:pt x="24" y="54"/>
                    <a:pt x="13" y="58"/>
                  </a:cubicBezTo>
                  <a:close/>
                  <a:moveTo>
                    <a:pt x="52" y="20"/>
                  </a:moveTo>
                  <a:cubicBezTo>
                    <a:pt x="53" y="18"/>
                    <a:pt x="54" y="16"/>
                    <a:pt x="54" y="14"/>
                  </a:cubicBezTo>
                  <a:cubicBezTo>
                    <a:pt x="55" y="13"/>
                    <a:pt x="53" y="11"/>
                    <a:pt x="51" y="12"/>
                  </a:cubicBezTo>
                  <a:cubicBezTo>
                    <a:pt x="49" y="14"/>
                    <a:pt x="47" y="16"/>
                    <a:pt x="45" y="17"/>
                  </a:cubicBezTo>
                  <a:cubicBezTo>
                    <a:pt x="46" y="15"/>
                    <a:pt x="47" y="12"/>
                    <a:pt x="48" y="10"/>
                  </a:cubicBezTo>
                  <a:cubicBezTo>
                    <a:pt x="48" y="9"/>
                    <a:pt x="47" y="8"/>
                    <a:pt x="47" y="7"/>
                  </a:cubicBezTo>
                  <a:cubicBezTo>
                    <a:pt x="51" y="7"/>
                    <a:pt x="55" y="10"/>
                    <a:pt x="57" y="15"/>
                  </a:cubicBezTo>
                  <a:cubicBezTo>
                    <a:pt x="56" y="17"/>
                    <a:pt x="54" y="18"/>
                    <a:pt x="52"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79" name="Freeform 102"/>
            <p:cNvSpPr>
              <a:spLocks noEditPoints="1"/>
            </p:cNvSpPr>
            <p:nvPr/>
          </p:nvSpPr>
          <p:spPr bwMode="auto">
            <a:xfrm>
              <a:off x="7335838" y="4600575"/>
              <a:ext cx="93663" cy="107950"/>
            </a:xfrm>
            <a:custGeom>
              <a:avLst/>
              <a:gdLst>
                <a:gd name="T0" fmla="*/ 37 w 38"/>
                <a:gd name="T1" fmla="*/ 18 h 44"/>
                <a:gd name="T2" fmla="*/ 21 w 38"/>
                <a:gd name="T3" fmla="*/ 1 h 44"/>
                <a:gd name="T4" fmla="*/ 15 w 38"/>
                <a:gd name="T5" fmla="*/ 2 h 44"/>
                <a:gd name="T6" fmla="*/ 13 w 38"/>
                <a:gd name="T7" fmla="*/ 2 h 44"/>
                <a:gd name="T8" fmla="*/ 12 w 38"/>
                <a:gd name="T9" fmla="*/ 3 h 44"/>
                <a:gd name="T10" fmla="*/ 2 w 38"/>
                <a:gd name="T11" fmla="*/ 13 h 44"/>
                <a:gd name="T12" fmla="*/ 2 w 38"/>
                <a:gd name="T13" fmla="*/ 12 h 44"/>
                <a:gd name="T14" fmla="*/ 0 w 38"/>
                <a:gd name="T15" fmla="*/ 12 h 44"/>
                <a:gd name="T16" fmla="*/ 0 w 38"/>
                <a:gd name="T17" fmla="*/ 17 h 44"/>
                <a:gd name="T18" fmla="*/ 0 w 38"/>
                <a:gd name="T19" fmla="*/ 19 h 44"/>
                <a:gd name="T20" fmla="*/ 1 w 38"/>
                <a:gd name="T21" fmla="*/ 20 h 44"/>
                <a:gd name="T22" fmla="*/ 2 w 38"/>
                <a:gd name="T23" fmla="*/ 23 h 44"/>
                <a:gd name="T24" fmla="*/ 1 w 38"/>
                <a:gd name="T25" fmla="*/ 24 h 44"/>
                <a:gd name="T26" fmla="*/ 3 w 38"/>
                <a:gd name="T27" fmla="*/ 27 h 44"/>
                <a:gd name="T28" fmla="*/ 21 w 38"/>
                <a:gd name="T29" fmla="*/ 43 h 44"/>
                <a:gd name="T30" fmla="*/ 33 w 38"/>
                <a:gd name="T31" fmla="*/ 33 h 44"/>
                <a:gd name="T32" fmla="*/ 37 w 38"/>
                <a:gd name="T33" fmla="*/ 18 h 44"/>
                <a:gd name="T34" fmla="*/ 19 w 38"/>
                <a:gd name="T35" fmla="*/ 4 h 44"/>
                <a:gd name="T36" fmla="*/ 30 w 38"/>
                <a:gd name="T37" fmla="*/ 10 h 44"/>
                <a:gd name="T38" fmla="*/ 29 w 38"/>
                <a:gd name="T39" fmla="*/ 11 h 44"/>
                <a:gd name="T40" fmla="*/ 23 w 38"/>
                <a:gd name="T41" fmla="*/ 19 h 44"/>
                <a:gd name="T42" fmla="*/ 26 w 38"/>
                <a:gd name="T43" fmla="*/ 10 h 44"/>
                <a:gd name="T44" fmla="*/ 22 w 38"/>
                <a:gd name="T45" fmla="*/ 8 h 44"/>
                <a:gd name="T46" fmla="*/ 16 w 38"/>
                <a:gd name="T47" fmla="*/ 18 h 44"/>
                <a:gd name="T48" fmla="*/ 18 w 38"/>
                <a:gd name="T49" fmla="*/ 4 h 44"/>
                <a:gd name="T50" fmla="*/ 19 w 38"/>
                <a:gd name="T51" fmla="*/ 4 h 44"/>
                <a:gd name="T52" fmla="*/ 7 w 38"/>
                <a:gd name="T53" fmla="*/ 29 h 44"/>
                <a:gd name="T54" fmla="*/ 5 w 38"/>
                <a:gd name="T55" fmla="*/ 26 h 44"/>
                <a:gd name="T56" fmla="*/ 6 w 38"/>
                <a:gd name="T57" fmla="*/ 26 h 44"/>
                <a:gd name="T58" fmla="*/ 7 w 38"/>
                <a:gd name="T59" fmla="*/ 23 h 44"/>
                <a:gd name="T60" fmla="*/ 13 w 38"/>
                <a:gd name="T61" fmla="*/ 14 h 44"/>
                <a:gd name="T62" fmla="*/ 9 w 38"/>
                <a:gd name="T63" fmla="*/ 32 h 44"/>
                <a:gd name="T64" fmla="*/ 7 w 38"/>
                <a:gd name="T65" fmla="*/ 29 h 44"/>
                <a:gd name="T66" fmla="*/ 22 w 38"/>
                <a:gd name="T67" fmla="*/ 39 h 44"/>
                <a:gd name="T68" fmla="*/ 12 w 38"/>
                <a:gd name="T69" fmla="*/ 35 h 44"/>
                <a:gd name="T70" fmla="*/ 13 w 38"/>
                <a:gd name="T71" fmla="*/ 34 h 44"/>
                <a:gd name="T72" fmla="*/ 19 w 38"/>
                <a:gd name="T73" fmla="*/ 21 h 44"/>
                <a:gd name="T74" fmla="*/ 14 w 38"/>
                <a:gd name="T75" fmla="*/ 34 h 44"/>
                <a:gd name="T76" fmla="*/ 18 w 38"/>
                <a:gd name="T77" fmla="*/ 36 h 44"/>
                <a:gd name="T78" fmla="*/ 26 w 38"/>
                <a:gd name="T79" fmla="*/ 23 h 44"/>
                <a:gd name="T80" fmla="*/ 22 w 38"/>
                <a:gd name="T81" fmla="*/ 34 h 44"/>
                <a:gd name="T82" fmla="*/ 26 w 38"/>
                <a:gd name="T83" fmla="*/ 36 h 44"/>
                <a:gd name="T84" fmla="*/ 27 w 38"/>
                <a:gd name="T85" fmla="*/ 34 h 44"/>
                <a:gd name="T86" fmla="*/ 27 w 38"/>
                <a:gd name="T87" fmla="*/ 35 h 44"/>
                <a:gd name="T88" fmla="*/ 22 w 38"/>
                <a:gd name="T89" fmla="*/ 3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44">
                  <a:moveTo>
                    <a:pt x="37" y="18"/>
                  </a:moveTo>
                  <a:cubicBezTo>
                    <a:pt x="36" y="10"/>
                    <a:pt x="30" y="3"/>
                    <a:pt x="21" y="1"/>
                  </a:cubicBezTo>
                  <a:cubicBezTo>
                    <a:pt x="19" y="1"/>
                    <a:pt x="17" y="1"/>
                    <a:pt x="15" y="2"/>
                  </a:cubicBezTo>
                  <a:cubicBezTo>
                    <a:pt x="15" y="1"/>
                    <a:pt x="14" y="0"/>
                    <a:pt x="13" y="2"/>
                  </a:cubicBezTo>
                  <a:cubicBezTo>
                    <a:pt x="13" y="2"/>
                    <a:pt x="13" y="2"/>
                    <a:pt x="12" y="3"/>
                  </a:cubicBezTo>
                  <a:cubicBezTo>
                    <a:pt x="8" y="5"/>
                    <a:pt x="5" y="8"/>
                    <a:pt x="2" y="13"/>
                  </a:cubicBezTo>
                  <a:cubicBezTo>
                    <a:pt x="2" y="12"/>
                    <a:pt x="2" y="12"/>
                    <a:pt x="2" y="12"/>
                  </a:cubicBezTo>
                  <a:cubicBezTo>
                    <a:pt x="2" y="11"/>
                    <a:pt x="0" y="11"/>
                    <a:pt x="0" y="12"/>
                  </a:cubicBezTo>
                  <a:cubicBezTo>
                    <a:pt x="0" y="14"/>
                    <a:pt x="0" y="15"/>
                    <a:pt x="0" y="17"/>
                  </a:cubicBezTo>
                  <a:cubicBezTo>
                    <a:pt x="0" y="18"/>
                    <a:pt x="0" y="18"/>
                    <a:pt x="0" y="19"/>
                  </a:cubicBezTo>
                  <a:cubicBezTo>
                    <a:pt x="0" y="19"/>
                    <a:pt x="0" y="20"/>
                    <a:pt x="1" y="20"/>
                  </a:cubicBezTo>
                  <a:cubicBezTo>
                    <a:pt x="1" y="21"/>
                    <a:pt x="2" y="22"/>
                    <a:pt x="2" y="23"/>
                  </a:cubicBezTo>
                  <a:cubicBezTo>
                    <a:pt x="2" y="23"/>
                    <a:pt x="2" y="24"/>
                    <a:pt x="1" y="24"/>
                  </a:cubicBezTo>
                  <a:cubicBezTo>
                    <a:pt x="1" y="26"/>
                    <a:pt x="2" y="27"/>
                    <a:pt x="3" y="27"/>
                  </a:cubicBezTo>
                  <a:cubicBezTo>
                    <a:pt x="7" y="34"/>
                    <a:pt x="13" y="40"/>
                    <a:pt x="21" y="43"/>
                  </a:cubicBezTo>
                  <a:cubicBezTo>
                    <a:pt x="24" y="44"/>
                    <a:pt x="32" y="35"/>
                    <a:pt x="33" y="33"/>
                  </a:cubicBezTo>
                  <a:cubicBezTo>
                    <a:pt x="36" y="29"/>
                    <a:pt x="38" y="23"/>
                    <a:pt x="37" y="18"/>
                  </a:cubicBezTo>
                  <a:close/>
                  <a:moveTo>
                    <a:pt x="19" y="4"/>
                  </a:moveTo>
                  <a:cubicBezTo>
                    <a:pt x="24" y="4"/>
                    <a:pt x="28" y="7"/>
                    <a:pt x="30" y="10"/>
                  </a:cubicBezTo>
                  <a:cubicBezTo>
                    <a:pt x="30" y="11"/>
                    <a:pt x="29" y="11"/>
                    <a:pt x="29" y="11"/>
                  </a:cubicBezTo>
                  <a:cubicBezTo>
                    <a:pt x="27" y="14"/>
                    <a:pt x="25" y="17"/>
                    <a:pt x="23" y="19"/>
                  </a:cubicBezTo>
                  <a:cubicBezTo>
                    <a:pt x="24" y="16"/>
                    <a:pt x="25" y="13"/>
                    <a:pt x="26" y="10"/>
                  </a:cubicBezTo>
                  <a:cubicBezTo>
                    <a:pt x="26" y="7"/>
                    <a:pt x="24" y="6"/>
                    <a:pt x="22" y="8"/>
                  </a:cubicBezTo>
                  <a:cubicBezTo>
                    <a:pt x="20" y="11"/>
                    <a:pt x="18" y="15"/>
                    <a:pt x="16" y="18"/>
                  </a:cubicBezTo>
                  <a:cubicBezTo>
                    <a:pt x="17" y="14"/>
                    <a:pt x="18" y="9"/>
                    <a:pt x="18" y="4"/>
                  </a:cubicBezTo>
                  <a:cubicBezTo>
                    <a:pt x="18" y="4"/>
                    <a:pt x="19" y="4"/>
                    <a:pt x="19" y="4"/>
                  </a:cubicBezTo>
                  <a:close/>
                  <a:moveTo>
                    <a:pt x="7" y="29"/>
                  </a:moveTo>
                  <a:cubicBezTo>
                    <a:pt x="6" y="28"/>
                    <a:pt x="6" y="27"/>
                    <a:pt x="5" y="26"/>
                  </a:cubicBezTo>
                  <a:cubicBezTo>
                    <a:pt x="6" y="26"/>
                    <a:pt x="6" y="26"/>
                    <a:pt x="6" y="26"/>
                  </a:cubicBezTo>
                  <a:cubicBezTo>
                    <a:pt x="6" y="25"/>
                    <a:pt x="6" y="24"/>
                    <a:pt x="7" y="23"/>
                  </a:cubicBezTo>
                  <a:cubicBezTo>
                    <a:pt x="9" y="20"/>
                    <a:pt x="11" y="17"/>
                    <a:pt x="13" y="14"/>
                  </a:cubicBezTo>
                  <a:cubicBezTo>
                    <a:pt x="12" y="20"/>
                    <a:pt x="11" y="26"/>
                    <a:pt x="9" y="32"/>
                  </a:cubicBezTo>
                  <a:cubicBezTo>
                    <a:pt x="8" y="31"/>
                    <a:pt x="7" y="30"/>
                    <a:pt x="7" y="29"/>
                  </a:cubicBezTo>
                  <a:close/>
                  <a:moveTo>
                    <a:pt x="22" y="39"/>
                  </a:moveTo>
                  <a:cubicBezTo>
                    <a:pt x="20" y="41"/>
                    <a:pt x="16" y="38"/>
                    <a:pt x="12" y="35"/>
                  </a:cubicBezTo>
                  <a:cubicBezTo>
                    <a:pt x="12" y="35"/>
                    <a:pt x="13" y="34"/>
                    <a:pt x="13" y="34"/>
                  </a:cubicBezTo>
                  <a:cubicBezTo>
                    <a:pt x="15" y="30"/>
                    <a:pt x="17" y="25"/>
                    <a:pt x="19" y="21"/>
                  </a:cubicBezTo>
                  <a:cubicBezTo>
                    <a:pt x="17" y="26"/>
                    <a:pt x="16" y="30"/>
                    <a:pt x="14" y="34"/>
                  </a:cubicBezTo>
                  <a:cubicBezTo>
                    <a:pt x="13" y="36"/>
                    <a:pt x="17" y="38"/>
                    <a:pt x="18" y="36"/>
                  </a:cubicBezTo>
                  <a:cubicBezTo>
                    <a:pt x="20" y="31"/>
                    <a:pt x="23" y="27"/>
                    <a:pt x="26" y="23"/>
                  </a:cubicBezTo>
                  <a:cubicBezTo>
                    <a:pt x="25" y="27"/>
                    <a:pt x="24" y="30"/>
                    <a:pt x="22" y="34"/>
                  </a:cubicBezTo>
                  <a:cubicBezTo>
                    <a:pt x="21" y="36"/>
                    <a:pt x="25" y="38"/>
                    <a:pt x="26" y="36"/>
                  </a:cubicBezTo>
                  <a:cubicBezTo>
                    <a:pt x="26" y="35"/>
                    <a:pt x="27" y="34"/>
                    <a:pt x="27" y="34"/>
                  </a:cubicBezTo>
                  <a:cubicBezTo>
                    <a:pt x="27" y="34"/>
                    <a:pt x="27" y="34"/>
                    <a:pt x="27" y="35"/>
                  </a:cubicBezTo>
                  <a:cubicBezTo>
                    <a:pt x="26" y="36"/>
                    <a:pt x="24" y="38"/>
                    <a:pt x="22"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0" name="Freeform 103"/>
            <p:cNvSpPr>
              <a:spLocks noEditPoints="1"/>
            </p:cNvSpPr>
            <p:nvPr/>
          </p:nvSpPr>
          <p:spPr bwMode="auto">
            <a:xfrm>
              <a:off x="7035800" y="4637088"/>
              <a:ext cx="258763" cy="236537"/>
            </a:xfrm>
            <a:custGeom>
              <a:avLst/>
              <a:gdLst>
                <a:gd name="T0" fmla="*/ 83 w 105"/>
                <a:gd name="T1" fmla="*/ 0 h 96"/>
                <a:gd name="T2" fmla="*/ 50 w 105"/>
                <a:gd name="T3" fmla="*/ 19 h 96"/>
                <a:gd name="T4" fmla="*/ 16 w 105"/>
                <a:gd name="T5" fmla="*/ 37 h 96"/>
                <a:gd name="T6" fmla="*/ 14 w 105"/>
                <a:gd name="T7" fmla="*/ 35 h 96"/>
                <a:gd name="T8" fmla="*/ 1 w 105"/>
                <a:gd name="T9" fmla="*/ 46 h 96"/>
                <a:gd name="T10" fmla="*/ 6 w 105"/>
                <a:gd name="T11" fmla="*/ 52 h 96"/>
                <a:gd name="T12" fmla="*/ 8 w 105"/>
                <a:gd name="T13" fmla="*/ 54 h 96"/>
                <a:gd name="T14" fmla="*/ 10 w 105"/>
                <a:gd name="T15" fmla="*/ 57 h 96"/>
                <a:gd name="T16" fmla="*/ 16 w 105"/>
                <a:gd name="T17" fmla="*/ 65 h 96"/>
                <a:gd name="T18" fmla="*/ 42 w 105"/>
                <a:gd name="T19" fmla="*/ 92 h 96"/>
                <a:gd name="T20" fmla="*/ 46 w 105"/>
                <a:gd name="T21" fmla="*/ 94 h 96"/>
                <a:gd name="T22" fmla="*/ 46 w 105"/>
                <a:gd name="T23" fmla="*/ 94 h 96"/>
                <a:gd name="T24" fmla="*/ 54 w 105"/>
                <a:gd name="T25" fmla="*/ 92 h 96"/>
                <a:gd name="T26" fmla="*/ 72 w 105"/>
                <a:gd name="T27" fmla="*/ 87 h 96"/>
                <a:gd name="T28" fmla="*/ 97 w 105"/>
                <a:gd name="T29" fmla="*/ 33 h 96"/>
                <a:gd name="T30" fmla="*/ 55 w 105"/>
                <a:gd name="T31" fmla="*/ 18 h 96"/>
                <a:gd name="T32" fmla="*/ 71 w 105"/>
                <a:gd name="T33" fmla="*/ 8 h 96"/>
                <a:gd name="T34" fmla="*/ 57 w 105"/>
                <a:gd name="T35" fmla="*/ 29 h 96"/>
                <a:gd name="T36" fmla="*/ 69 w 105"/>
                <a:gd name="T37" fmla="*/ 20 h 96"/>
                <a:gd name="T38" fmla="*/ 57 w 105"/>
                <a:gd name="T39" fmla="*/ 38 h 96"/>
                <a:gd name="T40" fmla="*/ 53 w 105"/>
                <a:gd name="T41" fmla="*/ 47 h 96"/>
                <a:gd name="T42" fmla="*/ 55 w 105"/>
                <a:gd name="T43" fmla="*/ 18 h 96"/>
                <a:gd name="T44" fmla="*/ 53 w 105"/>
                <a:gd name="T45" fmla="*/ 50 h 96"/>
                <a:gd name="T46" fmla="*/ 54 w 105"/>
                <a:gd name="T47" fmla="*/ 48 h 96"/>
                <a:gd name="T48" fmla="*/ 64 w 105"/>
                <a:gd name="T49" fmla="*/ 37 h 96"/>
                <a:gd name="T50" fmla="*/ 38 w 105"/>
                <a:gd name="T51" fmla="*/ 74 h 96"/>
                <a:gd name="T52" fmla="*/ 48 w 105"/>
                <a:gd name="T53" fmla="*/ 51 h 96"/>
                <a:gd name="T54" fmla="*/ 33 w 105"/>
                <a:gd name="T55" fmla="*/ 41 h 96"/>
                <a:gd name="T56" fmla="*/ 46 w 105"/>
                <a:gd name="T57" fmla="*/ 49 h 96"/>
                <a:gd name="T58" fmla="*/ 28 w 105"/>
                <a:gd name="T59" fmla="*/ 64 h 96"/>
                <a:gd name="T60" fmla="*/ 33 w 105"/>
                <a:gd name="T61" fmla="*/ 48 h 96"/>
                <a:gd name="T62" fmla="*/ 20 w 105"/>
                <a:gd name="T63" fmla="*/ 57 h 96"/>
                <a:gd name="T64" fmla="*/ 18 w 105"/>
                <a:gd name="T65" fmla="*/ 43 h 96"/>
                <a:gd name="T66" fmla="*/ 16 w 105"/>
                <a:gd name="T67" fmla="*/ 40 h 96"/>
                <a:gd name="T68" fmla="*/ 26 w 105"/>
                <a:gd name="T69" fmla="*/ 55 h 96"/>
                <a:gd name="T70" fmla="*/ 19 w 105"/>
                <a:gd name="T71" fmla="*/ 63 h 96"/>
                <a:gd name="T72" fmla="*/ 26 w 105"/>
                <a:gd name="T73" fmla="*/ 73 h 96"/>
                <a:gd name="T74" fmla="*/ 42 w 105"/>
                <a:gd name="T75" fmla="*/ 56 h 96"/>
                <a:gd name="T76" fmla="*/ 33 w 105"/>
                <a:gd name="T77" fmla="*/ 81 h 96"/>
                <a:gd name="T78" fmla="*/ 33 w 105"/>
                <a:gd name="T79" fmla="*/ 82 h 96"/>
                <a:gd name="T80" fmla="*/ 39 w 105"/>
                <a:gd name="T81" fmla="*/ 86 h 96"/>
                <a:gd name="T82" fmla="*/ 60 w 105"/>
                <a:gd name="T83" fmla="*/ 54 h 96"/>
                <a:gd name="T84" fmla="*/ 83 w 105"/>
                <a:gd name="T85" fmla="*/ 27 h 96"/>
                <a:gd name="T86" fmla="*/ 45 w 105"/>
                <a:gd name="T87" fmla="*/ 88 h 96"/>
                <a:gd name="T88" fmla="*/ 71 w 105"/>
                <a:gd name="T89" fmla="*/ 79 h 96"/>
                <a:gd name="T90" fmla="*/ 77 w 105"/>
                <a:gd name="T91" fmla="*/ 63 h 96"/>
                <a:gd name="T92" fmla="*/ 96 w 105"/>
                <a:gd name="T93" fmla="*/ 13 h 96"/>
                <a:gd name="T94" fmla="*/ 80 w 105"/>
                <a:gd name="T95" fmla="*/ 68 h 96"/>
                <a:gd name="T96" fmla="*/ 81 w 105"/>
                <a:gd name="T97" fmla="*/ 52 h 96"/>
                <a:gd name="T98" fmla="*/ 88 w 105"/>
                <a:gd name="T99" fmla="*/ 35 h 96"/>
                <a:gd name="T100" fmla="*/ 96 w 105"/>
                <a:gd name="T101" fmla="*/ 11 h 96"/>
                <a:gd name="T102" fmla="*/ 77 w 105"/>
                <a:gd name="T103" fmla="*/ 28 h 96"/>
                <a:gd name="T104" fmla="*/ 85 w 105"/>
                <a:gd name="T105" fmla="*/ 11 h 96"/>
                <a:gd name="T106" fmla="*/ 85 w 105"/>
                <a:gd name="T107"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5" h="96">
                  <a:moveTo>
                    <a:pt x="84" y="0"/>
                  </a:moveTo>
                  <a:cubicBezTo>
                    <a:pt x="84" y="0"/>
                    <a:pt x="83" y="0"/>
                    <a:pt x="83" y="0"/>
                  </a:cubicBezTo>
                  <a:cubicBezTo>
                    <a:pt x="83" y="0"/>
                    <a:pt x="83" y="0"/>
                    <a:pt x="83" y="0"/>
                  </a:cubicBezTo>
                  <a:cubicBezTo>
                    <a:pt x="70" y="0"/>
                    <a:pt x="58" y="9"/>
                    <a:pt x="50" y="19"/>
                  </a:cubicBezTo>
                  <a:cubicBezTo>
                    <a:pt x="45" y="25"/>
                    <a:pt x="45" y="35"/>
                    <a:pt x="45" y="43"/>
                  </a:cubicBezTo>
                  <a:cubicBezTo>
                    <a:pt x="36" y="39"/>
                    <a:pt x="26" y="36"/>
                    <a:pt x="16" y="37"/>
                  </a:cubicBezTo>
                  <a:cubicBezTo>
                    <a:pt x="16" y="37"/>
                    <a:pt x="16" y="37"/>
                    <a:pt x="16" y="36"/>
                  </a:cubicBezTo>
                  <a:cubicBezTo>
                    <a:pt x="17" y="35"/>
                    <a:pt x="15" y="34"/>
                    <a:pt x="14" y="35"/>
                  </a:cubicBezTo>
                  <a:cubicBezTo>
                    <a:pt x="12" y="37"/>
                    <a:pt x="10" y="38"/>
                    <a:pt x="9" y="40"/>
                  </a:cubicBezTo>
                  <a:cubicBezTo>
                    <a:pt x="6" y="41"/>
                    <a:pt x="3" y="43"/>
                    <a:pt x="1" y="46"/>
                  </a:cubicBezTo>
                  <a:cubicBezTo>
                    <a:pt x="0" y="46"/>
                    <a:pt x="0" y="48"/>
                    <a:pt x="1" y="48"/>
                  </a:cubicBezTo>
                  <a:cubicBezTo>
                    <a:pt x="3" y="49"/>
                    <a:pt x="4" y="51"/>
                    <a:pt x="6" y="52"/>
                  </a:cubicBezTo>
                  <a:cubicBezTo>
                    <a:pt x="6" y="53"/>
                    <a:pt x="6" y="53"/>
                    <a:pt x="6" y="54"/>
                  </a:cubicBezTo>
                  <a:cubicBezTo>
                    <a:pt x="6" y="55"/>
                    <a:pt x="7" y="55"/>
                    <a:pt x="8" y="54"/>
                  </a:cubicBezTo>
                  <a:cubicBezTo>
                    <a:pt x="8" y="55"/>
                    <a:pt x="8" y="55"/>
                    <a:pt x="9" y="55"/>
                  </a:cubicBezTo>
                  <a:cubicBezTo>
                    <a:pt x="8" y="56"/>
                    <a:pt x="9" y="57"/>
                    <a:pt x="10" y="57"/>
                  </a:cubicBezTo>
                  <a:cubicBezTo>
                    <a:pt x="12" y="59"/>
                    <a:pt x="13" y="61"/>
                    <a:pt x="15" y="64"/>
                  </a:cubicBezTo>
                  <a:cubicBezTo>
                    <a:pt x="15" y="64"/>
                    <a:pt x="15" y="65"/>
                    <a:pt x="16" y="65"/>
                  </a:cubicBezTo>
                  <a:cubicBezTo>
                    <a:pt x="24" y="76"/>
                    <a:pt x="31" y="88"/>
                    <a:pt x="43" y="91"/>
                  </a:cubicBezTo>
                  <a:cubicBezTo>
                    <a:pt x="43" y="91"/>
                    <a:pt x="43" y="92"/>
                    <a:pt x="42" y="92"/>
                  </a:cubicBezTo>
                  <a:cubicBezTo>
                    <a:pt x="41" y="94"/>
                    <a:pt x="44" y="96"/>
                    <a:pt x="46" y="94"/>
                  </a:cubicBezTo>
                  <a:cubicBezTo>
                    <a:pt x="46" y="94"/>
                    <a:pt x="46" y="94"/>
                    <a:pt x="46" y="94"/>
                  </a:cubicBezTo>
                  <a:cubicBezTo>
                    <a:pt x="46" y="94"/>
                    <a:pt x="46" y="94"/>
                    <a:pt x="46" y="94"/>
                  </a:cubicBezTo>
                  <a:cubicBezTo>
                    <a:pt x="46" y="94"/>
                    <a:pt x="46" y="94"/>
                    <a:pt x="46" y="94"/>
                  </a:cubicBezTo>
                  <a:cubicBezTo>
                    <a:pt x="46" y="93"/>
                    <a:pt x="47" y="93"/>
                    <a:pt x="47" y="92"/>
                  </a:cubicBezTo>
                  <a:cubicBezTo>
                    <a:pt x="49" y="92"/>
                    <a:pt x="51" y="92"/>
                    <a:pt x="54" y="92"/>
                  </a:cubicBezTo>
                  <a:cubicBezTo>
                    <a:pt x="59" y="91"/>
                    <a:pt x="64" y="89"/>
                    <a:pt x="68" y="86"/>
                  </a:cubicBezTo>
                  <a:cubicBezTo>
                    <a:pt x="68" y="88"/>
                    <a:pt x="71" y="89"/>
                    <a:pt x="72" y="87"/>
                  </a:cubicBezTo>
                  <a:cubicBezTo>
                    <a:pt x="73" y="85"/>
                    <a:pt x="74" y="82"/>
                    <a:pt x="75" y="80"/>
                  </a:cubicBezTo>
                  <a:cubicBezTo>
                    <a:pt x="87" y="68"/>
                    <a:pt x="94" y="48"/>
                    <a:pt x="97" y="33"/>
                  </a:cubicBezTo>
                  <a:cubicBezTo>
                    <a:pt x="101" y="15"/>
                    <a:pt x="105" y="2"/>
                    <a:pt x="84" y="0"/>
                  </a:cubicBezTo>
                  <a:close/>
                  <a:moveTo>
                    <a:pt x="55" y="18"/>
                  </a:moveTo>
                  <a:cubicBezTo>
                    <a:pt x="57" y="15"/>
                    <a:pt x="65" y="10"/>
                    <a:pt x="74" y="6"/>
                  </a:cubicBezTo>
                  <a:cubicBezTo>
                    <a:pt x="73" y="7"/>
                    <a:pt x="72" y="8"/>
                    <a:pt x="71" y="8"/>
                  </a:cubicBezTo>
                  <a:cubicBezTo>
                    <a:pt x="64" y="13"/>
                    <a:pt x="59" y="19"/>
                    <a:pt x="54" y="27"/>
                  </a:cubicBezTo>
                  <a:cubicBezTo>
                    <a:pt x="53" y="29"/>
                    <a:pt x="55" y="31"/>
                    <a:pt x="57" y="29"/>
                  </a:cubicBezTo>
                  <a:cubicBezTo>
                    <a:pt x="63" y="22"/>
                    <a:pt x="69" y="15"/>
                    <a:pt x="76" y="9"/>
                  </a:cubicBezTo>
                  <a:cubicBezTo>
                    <a:pt x="75" y="12"/>
                    <a:pt x="71" y="18"/>
                    <a:pt x="69" y="20"/>
                  </a:cubicBezTo>
                  <a:cubicBezTo>
                    <a:pt x="66" y="26"/>
                    <a:pt x="62" y="31"/>
                    <a:pt x="58" y="36"/>
                  </a:cubicBezTo>
                  <a:cubicBezTo>
                    <a:pt x="57" y="37"/>
                    <a:pt x="57" y="38"/>
                    <a:pt x="57" y="38"/>
                  </a:cubicBezTo>
                  <a:cubicBezTo>
                    <a:pt x="55" y="41"/>
                    <a:pt x="54" y="43"/>
                    <a:pt x="52" y="45"/>
                  </a:cubicBezTo>
                  <a:cubicBezTo>
                    <a:pt x="52" y="46"/>
                    <a:pt x="52" y="46"/>
                    <a:pt x="53" y="47"/>
                  </a:cubicBezTo>
                  <a:cubicBezTo>
                    <a:pt x="51" y="46"/>
                    <a:pt x="49" y="45"/>
                    <a:pt x="48" y="44"/>
                  </a:cubicBezTo>
                  <a:cubicBezTo>
                    <a:pt x="48" y="35"/>
                    <a:pt x="49" y="25"/>
                    <a:pt x="55" y="18"/>
                  </a:cubicBezTo>
                  <a:close/>
                  <a:moveTo>
                    <a:pt x="48" y="48"/>
                  </a:moveTo>
                  <a:cubicBezTo>
                    <a:pt x="49" y="49"/>
                    <a:pt x="51" y="50"/>
                    <a:pt x="53" y="50"/>
                  </a:cubicBezTo>
                  <a:cubicBezTo>
                    <a:pt x="54" y="51"/>
                    <a:pt x="56" y="49"/>
                    <a:pt x="54" y="48"/>
                  </a:cubicBezTo>
                  <a:cubicBezTo>
                    <a:pt x="54" y="48"/>
                    <a:pt x="54" y="48"/>
                    <a:pt x="54" y="48"/>
                  </a:cubicBezTo>
                  <a:cubicBezTo>
                    <a:pt x="54" y="48"/>
                    <a:pt x="55" y="47"/>
                    <a:pt x="55" y="47"/>
                  </a:cubicBezTo>
                  <a:cubicBezTo>
                    <a:pt x="58" y="44"/>
                    <a:pt x="61" y="40"/>
                    <a:pt x="64" y="37"/>
                  </a:cubicBezTo>
                  <a:cubicBezTo>
                    <a:pt x="60" y="42"/>
                    <a:pt x="57" y="48"/>
                    <a:pt x="53" y="53"/>
                  </a:cubicBezTo>
                  <a:cubicBezTo>
                    <a:pt x="48" y="60"/>
                    <a:pt x="40" y="69"/>
                    <a:pt x="38" y="74"/>
                  </a:cubicBezTo>
                  <a:cubicBezTo>
                    <a:pt x="41" y="67"/>
                    <a:pt x="44" y="60"/>
                    <a:pt x="47" y="52"/>
                  </a:cubicBezTo>
                  <a:cubicBezTo>
                    <a:pt x="47" y="52"/>
                    <a:pt x="48" y="52"/>
                    <a:pt x="48" y="51"/>
                  </a:cubicBezTo>
                  <a:cubicBezTo>
                    <a:pt x="48" y="50"/>
                    <a:pt x="48" y="49"/>
                    <a:pt x="48" y="48"/>
                  </a:cubicBezTo>
                  <a:close/>
                  <a:moveTo>
                    <a:pt x="33" y="41"/>
                  </a:moveTo>
                  <a:cubicBezTo>
                    <a:pt x="37" y="43"/>
                    <a:pt x="41" y="45"/>
                    <a:pt x="46" y="47"/>
                  </a:cubicBezTo>
                  <a:cubicBezTo>
                    <a:pt x="46" y="47"/>
                    <a:pt x="46" y="48"/>
                    <a:pt x="46" y="49"/>
                  </a:cubicBezTo>
                  <a:cubicBezTo>
                    <a:pt x="45" y="49"/>
                    <a:pt x="45" y="49"/>
                    <a:pt x="45" y="49"/>
                  </a:cubicBezTo>
                  <a:cubicBezTo>
                    <a:pt x="38" y="53"/>
                    <a:pt x="33" y="59"/>
                    <a:pt x="28" y="64"/>
                  </a:cubicBezTo>
                  <a:cubicBezTo>
                    <a:pt x="28" y="64"/>
                    <a:pt x="29" y="63"/>
                    <a:pt x="29" y="63"/>
                  </a:cubicBezTo>
                  <a:cubicBezTo>
                    <a:pt x="30" y="58"/>
                    <a:pt x="31" y="53"/>
                    <a:pt x="33" y="48"/>
                  </a:cubicBezTo>
                  <a:cubicBezTo>
                    <a:pt x="34" y="46"/>
                    <a:pt x="31" y="45"/>
                    <a:pt x="30" y="46"/>
                  </a:cubicBezTo>
                  <a:cubicBezTo>
                    <a:pt x="27" y="50"/>
                    <a:pt x="23" y="53"/>
                    <a:pt x="20" y="57"/>
                  </a:cubicBezTo>
                  <a:cubicBezTo>
                    <a:pt x="20" y="53"/>
                    <a:pt x="21" y="49"/>
                    <a:pt x="22" y="45"/>
                  </a:cubicBezTo>
                  <a:cubicBezTo>
                    <a:pt x="22" y="43"/>
                    <a:pt x="20" y="42"/>
                    <a:pt x="18" y="43"/>
                  </a:cubicBezTo>
                  <a:cubicBezTo>
                    <a:pt x="17" y="44"/>
                    <a:pt x="16" y="44"/>
                    <a:pt x="15" y="45"/>
                  </a:cubicBezTo>
                  <a:cubicBezTo>
                    <a:pt x="15" y="43"/>
                    <a:pt x="16" y="42"/>
                    <a:pt x="16" y="40"/>
                  </a:cubicBezTo>
                  <a:cubicBezTo>
                    <a:pt x="22" y="39"/>
                    <a:pt x="27" y="40"/>
                    <a:pt x="33" y="41"/>
                  </a:cubicBezTo>
                  <a:close/>
                  <a:moveTo>
                    <a:pt x="26" y="55"/>
                  </a:moveTo>
                  <a:cubicBezTo>
                    <a:pt x="25" y="60"/>
                    <a:pt x="24" y="65"/>
                    <a:pt x="23" y="69"/>
                  </a:cubicBezTo>
                  <a:cubicBezTo>
                    <a:pt x="22" y="67"/>
                    <a:pt x="21" y="65"/>
                    <a:pt x="19" y="63"/>
                  </a:cubicBezTo>
                  <a:cubicBezTo>
                    <a:pt x="21" y="60"/>
                    <a:pt x="24" y="57"/>
                    <a:pt x="26" y="55"/>
                  </a:cubicBezTo>
                  <a:close/>
                  <a:moveTo>
                    <a:pt x="26" y="73"/>
                  </a:moveTo>
                  <a:cubicBezTo>
                    <a:pt x="26" y="73"/>
                    <a:pt x="26" y="73"/>
                    <a:pt x="26" y="73"/>
                  </a:cubicBezTo>
                  <a:cubicBezTo>
                    <a:pt x="30" y="69"/>
                    <a:pt x="40" y="61"/>
                    <a:pt x="42" y="56"/>
                  </a:cubicBezTo>
                  <a:cubicBezTo>
                    <a:pt x="39" y="64"/>
                    <a:pt x="35" y="71"/>
                    <a:pt x="33" y="79"/>
                  </a:cubicBezTo>
                  <a:cubicBezTo>
                    <a:pt x="32" y="80"/>
                    <a:pt x="33" y="81"/>
                    <a:pt x="33" y="81"/>
                  </a:cubicBezTo>
                  <a:cubicBezTo>
                    <a:pt x="33" y="81"/>
                    <a:pt x="33" y="81"/>
                    <a:pt x="33" y="82"/>
                  </a:cubicBezTo>
                  <a:cubicBezTo>
                    <a:pt x="33" y="82"/>
                    <a:pt x="33" y="82"/>
                    <a:pt x="33" y="82"/>
                  </a:cubicBezTo>
                  <a:cubicBezTo>
                    <a:pt x="30" y="79"/>
                    <a:pt x="28" y="76"/>
                    <a:pt x="26" y="73"/>
                  </a:cubicBezTo>
                  <a:close/>
                  <a:moveTo>
                    <a:pt x="39" y="86"/>
                  </a:moveTo>
                  <a:cubicBezTo>
                    <a:pt x="38" y="86"/>
                    <a:pt x="37" y="85"/>
                    <a:pt x="36" y="84"/>
                  </a:cubicBezTo>
                  <a:cubicBezTo>
                    <a:pt x="44" y="75"/>
                    <a:pt x="52" y="65"/>
                    <a:pt x="60" y="54"/>
                  </a:cubicBezTo>
                  <a:cubicBezTo>
                    <a:pt x="62" y="52"/>
                    <a:pt x="64" y="50"/>
                    <a:pt x="66" y="48"/>
                  </a:cubicBezTo>
                  <a:cubicBezTo>
                    <a:pt x="71" y="41"/>
                    <a:pt x="77" y="34"/>
                    <a:pt x="83" y="27"/>
                  </a:cubicBezTo>
                  <a:cubicBezTo>
                    <a:pt x="86" y="23"/>
                    <a:pt x="93" y="8"/>
                    <a:pt x="90" y="20"/>
                  </a:cubicBezTo>
                  <a:cubicBezTo>
                    <a:pt x="81" y="46"/>
                    <a:pt x="60" y="66"/>
                    <a:pt x="45" y="88"/>
                  </a:cubicBezTo>
                  <a:cubicBezTo>
                    <a:pt x="43" y="88"/>
                    <a:pt x="41" y="87"/>
                    <a:pt x="39" y="86"/>
                  </a:cubicBezTo>
                  <a:close/>
                  <a:moveTo>
                    <a:pt x="71" y="79"/>
                  </a:moveTo>
                  <a:cubicBezTo>
                    <a:pt x="67" y="82"/>
                    <a:pt x="63" y="86"/>
                    <a:pt x="58" y="87"/>
                  </a:cubicBezTo>
                  <a:cubicBezTo>
                    <a:pt x="65" y="79"/>
                    <a:pt x="71" y="71"/>
                    <a:pt x="77" y="63"/>
                  </a:cubicBezTo>
                  <a:cubicBezTo>
                    <a:pt x="76" y="68"/>
                    <a:pt x="74" y="73"/>
                    <a:pt x="71" y="79"/>
                  </a:cubicBezTo>
                  <a:close/>
                  <a:moveTo>
                    <a:pt x="96" y="13"/>
                  </a:moveTo>
                  <a:cubicBezTo>
                    <a:pt x="93" y="33"/>
                    <a:pt x="90" y="50"/>
                    <a:pt x="80" y="68"/>
                  </a:cubicBezTo>
                  <a:cubicBezTo>
                    <a:pt x="80" y="68"/>
                    <a:pt x="80" y="68"/>
                    <a:pt x="80" y="68"/>
                  </a:cubicBezTo>
                  <a:cubicBezTo>
                    <a:pt x="81" y="63"/>
                    <a:pt x="82" y="59"/>
                    <a:pt x="83" y="54"/>
                  </a:cubicBezTo>
                  <a:cubicBezTo>
                    <a:pt x="84" y="53"/>
                    <a:pt x="82" y="52"/>
                    <a:pt x="81" y="52"/>
                  </a:cubicBezTo>
                  <a:cubicBezTo>
                    <a:pt x="85" y="47"/>
                    <a:pt x="88" y="42"/>
                    <a:pt x="91" y="37"/>
                  </a:cubicBezTo>
                  <a:cubicBezTo>
                    <a:pt x="92" y="35"/>
                    <a:pt x="90" y="33"/>
                    <a:pt x="88" y="35"/>
                  </a:cubicBezTo>
                  <a:cubicBezTo>
                    <a:pt x="87" y="36"/>
                    <a:pt x="86" y="37"/>
                    <a:pt x="85" y="38"/>
                  </a:cubicBezTo>
                  <a:cubicBezTo>
                    <a:pt x="90" y="30"/>
                    <a:pt x="94" y="21"/>
                    <a:pt x="96" y="11"/>
                  </a:cubicBezTo>
                  <a:cubicBezTo>
                    <a:pt x="97" y="9"/>
                    <a:pt x="94" y="7"/>
                    <a:pt x="93" y="9"/>
                  </a:cubicBezTo>
                  <a:cubicBezTo>
                    <a:pt x="87" y="15"/>
                    <a:pt x="82" y="22"/>
                    <a:pt x="77" y="28"/>
                  </a:cubicBezTo>
                  <a:cubicBezTo>
                    <a:pt x="79" y="24"/>
                    <a:pt x="81" y="20"/>
                    <a:pt x="82" y="16"/>
                  </a:cubicBezTo>
                  <a:cubicBezTo>
                    <a:pt x="83" y="14"/>
                    <a:pt x="84" y="13"/>
                    <a:pt x="85" y="11"/>
                  </a:cubicBezTo>
                  <a:cubicBezTo>
                    <a:pt x="85" y="10"/>
                    <a:pt x="85" y="9"/>
                    <a:pt x="83" y="9"/>
                  </a:cubicBezTo>
                  <a:cubicBezTo>
                    <a:pt x="84" y="7"/>
                    <a:pt x="84" y="5"/>
                    <a:pt x="85" y="3"/>
                  </a:cubicBezTo>
                  <a:cubicBezTo>
                    <a:pt x="92" y="2"/>
                    <a:pt x="98" y="5"/>
                    <a:pt x="96"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1" name="Freeform 104"/>
            <p:cNvSpPr>
              <a:spLocks noEditPoints="1"/>
            </p:cNvSpPr>
            <p:nvPr/>
          </p:nvSpPr>
          <p:spPr bwMode="auto">
            <a:xfrm>
              <a:off x="7489825" y="4805363"/>
              <a:ext cx="404813" cy="217487"/>
            </a:xfrm>
            <a:custGeom>
              <a:avLst/>
              <a:gdLst>
                <a:gd name="T0" fmla="*/ 91 w 164"/>
                <a:gd name="T1" fmla="*/ 20 h 88"/>
                <a:gd name="T2" fmla="*/ 78 w 164"/>
                <a:gd name="T3" fmla="*/ 25 h 88"/>
                <a:gd name="T4" fmla="*/ 36 w 164"/>
                <a:gd name="T5" fmla="*/ 7 h 88"/>
                <a:gd name="T6" fmla="*/ 47 w 164"/>
                <a:gd name="T7" fmla="*/ 46 h 88"/>
                <a:gd name="T8" fmla="*/ 50 w 164"/>
                <a:gd name="T9" fmla="*/ 48 h 88"/>
                <a:gd name="T10" fmla="*/ 55 w 164"/>
                <a:gd name="T11" fmla="*/ 53 h 88"/>
                <a:gd name="T12" fmla="*/ 69 w 164"/>
                <a:gd name="T13" fmla="*/ 69 h 88"/>
                <a:gd name="T14" fmla="*/ 70 w 164"/>
                <a:gd name="T15" fmla="*/ 68 h 88"/>
                <a:gd name="T16" fmla="*/ 77 w 164"/>
                <a:gd name="T17" fmla="*/ 71 h 88"/>
                <a:gd name="T18" fmla="*/ 163 w 164"/>
                <a:gd name="T19" fmla="*/ 65 h 88"/>
                <a:gd name="T20" fmla="*/ 107 w 164"/>
                <a:gd name="T21" fmla="*/ 75 h 88"/>
                <a:gd name="T22" fmla="*/ 117 w 164"/>
                <a:gd name="T23" fmla="*/ 71 h 88"/>
                <a:gd name="T24" fmla="*/ 123 w 164"/>
                <a:gd name="T25" fmla="*/ 76 h 88"/>
                <a:gd name="T26" fmla="*/ 113 w 164"/>
                <a:gd name="T27" fmla="*/ 38 h 88"/>
                <a:gd name="T28" fmla="*/ 116 w 164"/>
                <a:gd name="T29" fmla="*/ 57 h 88"/>
                <a:gd name="T30" fmla="*/ 95 w 164"/>
                <a:gd name="T31" fmla="*/ 72 h 88"/>
                <a:gd name="T32" fmla="*/ 95 w 164"/>
                <a:gd name="T33" fmla="*/ 71 h 88"/>
                <a:gd name="T34" fmla="*/ 134 w 164"/>
                <a:gd name="T35" fmla="*/ 51 h 88"/>
                <a:gd name="T36" fmla="*/ 129 w 164"/>
                <a:gd name="T37" fmla="*/ 48 h 88"/>
                <a:gd name="T38" fmla="*/ 90 w 164"/>
                <a:gd name="T39" fmla="*/ 62 h 88"/>
                <a:gd name="T40" fmla="*/ 93 w 164"/>
                <a:gd name="T41" fmla="*/ 46 h 88"/>
                <a:gd name="T42" fmla="*/ 110 w 164"/>
                <a:gd name="T43" fmla="*/ 36 h 88"/>
                <a:gd name="T44" fmla="*/ 89 w 164"/>
                <a:gd name="T45" fmla="*/ 28 h 88"/>
                <a:gd name="T46" fmla="*/ 58 w 164"/>
                <a:gd name="T47" fmla="*/ 51 h 88"/>
                <a:gd name="T48" fmla="*/ 63 w 164"/>
                <a:gd name="T49" fmla="*/ 56 h 88"/>
                <a:gd name="T50" fmla="*/ 67 w 164"/>
                <a:gd name="T51" fmla="*/ 48 h 88"/>
                <a:gd name="T52" fmla="*/ 66 w 164"/>
                <a:gd name="T53" fmla="*/ 30 h 88"/>
                <a:gd name="T54" fmla="*/ 61 w 164"/>
                <a:gd name="T55" fmla="*/ 29 h 88"/>
                <a:gd name="T56" fmla="*/ 61 w 164"/>
                <a:gd name="T57" fmla="*/ 29 h 88"/>
                <a:gd name="T58" fmla="*/ 48 w 164"/>
                <a:gd name="T59" fmla="*/ 22 h 88"/>
                <a:gd name="T60" fmla="*/ 39 w 164"/>
                <a:gd name="T61" fmla="*/ 12 h 88"/>
                <a:gd name="T62" fmla="*/ 22 w 164"/>
                <a:gd name="T63" fmla="*/ 9 h 88"/>
                <a:gd name="T64" fmla="*/ 42 w 164"/>
                <a:gd name="T65" fmla="*/ 37 h 88"/>
                <a:gd name="T66" fmla="*/ 30 w 164"/>
                <a:gd name="T67" fmla="*/ 28 h 88"/>
                <a:gd name="T68" fmla="*/ 15 w 164"/>
                <a:gd name="T69" fmla="*/ 11 h 88"/>
                <a:gd name="T70" fmla="*/ 19 w 164"/>
                <a:gd name="T71" fmla="*/ 19 h 88"/>
                <a:gd name="T72" fmla="*/ 15 w 164"/>
                <a:gd name="T73" fmla="*/ 11 h 88"/>
                <a:gd name="T74" fmla="*/ 24 w 164"/>
                <a:gd name="T75" fmla="*/ 24 h 88"/>
                <a:gd name="T76" fmla="*/ 49 w 164"/>
                <a:gd name="T77" fmla="*/ 42 h 88"/>
                <a:gd name="T78" fmla="*/ 58 w 164"/>
                <a:gd name="T79" fmla="*/ 38 h 88"/>
                <a:gd name="T80" fmla="*/ 67 w 164"/>
                <a:gd name="T81" fmla="*/ 63 h 88"/>
                <a:gd name="T82" fmla="*/ 86 w 164"/>
                <a:gd name="T83" fmla="*/ 28 h 88"/>
                <a:gd name="T84" fmla="*/ 67 w 164"/>
                <a:gd name="T85" fmla="*/ 63 h 88"/>
                <a:gd name="T86" fmla="*/ 72 w 164"/>
                <a:gd name="T87" fmla="*/ 64 h 88"/>
                <a:gd name="T88" fmla="*/ 85 w 164"/>
                <a:gd name="T89" fmla="*/ 69 h 88"/>
                <a:gd name="T90" fmla="*/ 92 w 164"/>
                <a:gd name="T91" fmla="*/ 52 h 88"/>
                <a:gd name="T92" fmla="*/ 113 w 164"/>
                <a:gd name="T93" fmla="*/ 53 h 88"/>
                <a:gd name="T94" fmla="*/ 102 w 164"/>
                <a:gd name="T95" fmla="*/ 74 h 88"/>
                <a:gd name="T96" fmla="*/ 124 w 164"/>
                <a:gd name="T97" fmla="*/ 76 h 88"/>
                <a:gd name="T98" fmla="*/ 138 w 164"/>
                <a:gd name="T99" fmla="*/ 74 h 88"/>
                <a:gd name="T100" fmla="*/ 144 w 164"/>
                <a:gd name="T101" fmla="*/ 73 h 88"/>
                <a:gd name="T102" fmla="*/ 145 w 164"/>
                <a:gd name="T103" fmla="*/ 67 h 88"/>
                <a:gd name="T104" fmla="*/ 151 w 164"/>
                <a:gd name="T105" fmla="*/ 61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4" h="88">
                  <a:moveTo>
                    <a:pt x="163" y="63"/>
                  </a:moveTo>
                  <a:cubicBezTo>
                    <a:pt x="142" y="53"/>
                    <a:pt x="115" y="26"/>
                    <a:pt x="90" y="24"/>
                  </a:cubicBezTo>
                  <a:cubicBezTo>
                    <a:pt x="91" y="23"/>
                    <a:pt x="91" y="21"/>
                    <a:pt x="91" y="20"/>
                  </a:cubicBezTo>
                  <a:cubicBezTo>
                    <a:pt x="92" y="19"/>
                    <a:pt x="90" y="17"/>
                    <a:pt x="89" y="19"/>
                  </a:cubicBezTo>
                  <a:cubicBezTo>
                    <a:pt x="87" y="20"/>
                    <a:pt x="86" y="22"/>
                    <a:pt x="85" y="24"/>
                  </a:cubicBezTo>
                  <a:cubicBezTo>
                    <a:pt x="83" y="24"/>
                    <a:pt x="80" y="24"/>
                    <a:pt x="78" y="25"/>
                  </a:cubicBezTo>
                  <a:cubicBezTo>
                    <a:pt x="78" y="23"/>
                    <a:pt x="77" y="22"/>
                    <a:pt x="76" y="24"/>
                  </a:cubicBezTo>
                  <a:cubicBezTo>
                    <a:pt x="75" y="24"/>
                    <a:pt x="75" y="25"/>
                    <a:pt x="74" y="25"/>
                  </a:cubicBezTo>
                  <a:cubicBezTo>
                    <a:pt x="63" y="26"/>
                    <a:pt x="46" y="11"/>
                    <a:pt x="36" y="7"/>
                  </a:cubicBezTo>
                  <a:cubicBezTo>
                    <a:pt x="21" y="1"/>
                    <a:pt x="15" y="0"/>
                    <a:pt x="1" y="9"/>
                  </a:cubicBezTo>
                  <a:cubicBezTo>
                    <a:pt x="0" y="10"/>
                    <a:pt x="0" y="11"/>
                    <a:pt x="1" y="12"/>
                  </a:cubicBezTo>
                  <a:cubicBezTo>
                    <a:pt x="17" y="23"/>
                    <a:pt x="33" y="34"/>
                    <a:pt x="47" y="46"/>
                  </a:cubicBezTo>
                  <a:cubicBezTo>
                    <a:pt x="47" y="47"/>
                    <a:pt x="47" y="48"/>
                    <a:pt x="46" y="48"/>
                  </a:cubicBezTo>
                  <a:cubicBezTo>
                    <a:pt x="46" y="50"/>
                    <a:pt x="48" y="51"/>
                    <a:pt x="49" y="50"/>
                  </a:cubicBezTo>
                  <a:cubicBezTo>
                    <a:pt x="49" y="49"/>
                    <a:pt x="50" y="49"/>
                    <a:pt x="50" y="48"/>
                  </a:cubicBezTo>
                  <a:cubicBezTo>
                    <a:pt x="51" y="49"/>
                    <a:pt x="52" y="50"/>
                    <a:pt x="53" y="51"/>
                  </a:cubicBezTo>
                  <a:cubicBezTo>
                    <a:pt x="53" y="51"/>
                    <a:pt x="53" y="51"/>
                    <a:pt x="53" y="51"/>
                  </a:cubicBezTo>
                  <a:cubicBezTo>
                    <a:pt x="52" y="53"/>
                    <a:pt x="54" y="55"/>
                    <a:pt x="55" y="53"/>
                  </a:cubicBezTo>
                  <a:cubicBezTo>
                    <a:pt x="59" y="57"/>
                    <a:pt x="63" y="61"/>
                    <a:pt x="67" y="66"/>
                  </a:cubicBezTo>
                  <a:cubicBezTo>
                    <a:pt x="66" y="66"/>
                    <a:pt x="66" y="67"/>
                    <a:pt x="66" y="67"/>
                  </a:cubicBezTo>
                  <a:cubicBezTo>
                    <a:pt x="65" y="69"/>
                    <a:pt x="67" y="71"/>
                    <a:pt x="69" y="69"/>
                  </a:cubicBezTo>
                  <a:cubicBezTo>
                    <a:pt x="69" y="69"/>
                    <a:pt x="69" y="69"/>
                    <a:pt x="69" y="69"/>
                  </a:cubicBezTo>
                  <a:cubicBezTo>
                    <a:pt x="69" y="69"/>
                    <a:pt x="69" y="69"/>
                    <a:pt x="69" y="69"/>
                  </a:cubicBezTo>
                  <a:cubicBezTo>
                    <a:pt x="70" y="70"/>
                    <a:pt x="71" y="69"/>
                    <a:pt x="70" y="68"/>
                  </a:cubicBezTo>
                  <a:cubicBezTo>
                    <a:pt x="70" y="68"/>
                    <a:pt x="70" y="68"/>
                    <a:pt x="70" y="68"/>
                  </a:cubicBezTo>
                  <a:cubicBezTo>
                    <a:pt x="70" y="68"/>
                    <a:pt x="70" y="68"/>
                    <a:pt x="70" y="67"/>
                  </a:cubicBezTo>
                  <a:cubicBezTo>
                    <a:pt x="72" y="69"/>
                    <a:pt x="74" y="70"/>
                    <a:pt x="77" y="71"/>
                  </a:cubicBezTo>
                  <a:cubicBezTo>
                    <a:pt x="76" y="73"/>
                    <a:pt x="79" y="74"/>
                    <a:pt x="80" y="72"/>
                  </a:cubicBezTo>
                  <a:cubicBezTo>
                    <a:pt x="80" y="72"/>
                    <a:pt x="80" y="72"/>
                    <a:pt x="80" y="72"/>
                  </a:cubicBezTo>
                  <a:cubicBezTo>
                    <a:pt x="107" y="82"/>
                    <a:pt x="147" y="88"/>
                    <a:pt x="163" y="65"/>
                  </a:cubicBezTo>
                  <a:cubicBezTo>
                    <a:pt x="164" y="64"/>
                    <a:pt x="164" y="63"/>
                    <a:pt x="163" y="63"/>
                  </a:cubicBezTo>
                  <a:close/>
                  <a:moveTo>
                    <a:pt x="123" y="76"/>
                  </a:moveTo>
                  <a:cubicBezTo>
                    <a:pt x="118" y="76"/>
                    <a:pt x="112" y="76"/>
                    <a:pt x="107" y="75"/>
                  </a:cubicBezTo>
                  <a:cubicBezTo>
                    <a:pt x="107" y="75"/>
                    <a:pt x="107" y="74"/>
                    <a:pt x="108" y="74"/>
                  </a:cubicBezTo>
                  <a:cubicBezTo>
                    <a:pt x="112" y="67"/>
                    <a:pt x="123" y="58"/>
                    <a:pt x="125" y="51"/>
                  </a:cubicBezTo>
                  <a:cubicBezTo>
                    <a:pt x="123" y="58"/>
                    <a:pt x="120" y="65"/>
                    <a:pt x="117" y="71"/>
                  </a:cubicBezTo>
                  <a:cubicBezTo>
                    <a:pt x="116" y="73"/>
                    <a:pt x="119" y="74"/>
                    <a:pt x="120" y="72"/>
                  </a:cubicBezTo>
                  <a:cubicBezTo>
                    <a:pt x="141" y="46"/>
                    <a:pt x="127" y="65"/>
                    <a:pt x="122" y="74"/>
                  </a:cubicBezTo>
                  <a:cubicBezTo>
                    <a:pt x="122" y="75"/>
                    <a:pt x="122" y="76"/>
                    <a:pt x="123" y="76"/>
                  </a:cubicBezTo>
                  <a:close/>
                  <a:moveTo>
                    <a:pt x="116" y="44"/>
                  </a:moveTo>
                  <a:cubicBezTo>
                    <a:pt x="110" y="51"/>
                    <a:pt x="105" y="57"/>
                    <a:pt x="100" y="64"/>
                  </a:cubicBezTo>
                  <a:cubicBezTo>
                    <a:pt x="104" y="57"/>
                    <a:pt x="109" y="48"/>
                    <a:pt x="113" y="38"/>
                  </a:cubicBezTo>
                  <a:cubicBezTo>
                    <a:pt x="113" y="38"/>
                    <a:pt x="113" y="38"/>
                    <a:pt x="113" y="37"/>
                  </a:cubicBezTo>
                  <a:cubicBezTo>
                    <a:pt x="117" y="40"/>
                    <a:pt x="121" y="42"/>
                    <a:pt x="125" y="45"/>
                  </a:cubicBezTo>
                  <a:cubicBezTo>
                    <a:pt x="122" y="49"/>
                    <a:pt x="119" y="53"/>
                    <a:pt x="116" y="57"/>
                  </a:cubicBezTo>
                  <a:cubicBezTo>
                    <a:pt x="117" y="54"/>
                    <a:pt x="118" y="50"/>
                    <a:pt x="119" y="46"/>
                  </a:cubicBezTo>
                  <a:cubicBezTo>
                    <a:pt x="119" y="44"/>
                    <a:pt x="117" y="43"/>
                    <a:pt x="116" y="44"/>
                  </a:cubicBezTo>
                  <a:close/>
                  <a:moveTo>
                    <a:pt x="95" y="72"/>
                  </a:moveTo>
                  <a:cubicBezTo>
                    <a:pt x="93" y="72"/>
                    <a:pt x="90" y="71"/>
                    <a:pt x="88" y="71"/>
                  </a:cubicBezTo>
                  <a:cubicBezTo>
                    <a:pt x="94" y="62"/>
                    <a:pt x="100" y="53"/>
                    <a:pt x="107" y="45"/>
                  </a:cubicBezTo>
                  <a:cubicBezTo>
                    <a:pt x="101" y="51"/>
                    <a:pt x="98" y="63"/>
                    <a:pt x="95" y="71"/>
                  </a:cubicBezTo>
                  <a:cubicBezTo>
                    <a:pt x="94" y="71"/>
                    <a:pt x="95" y="72"/>
                    <a:pt x="95" y="72"/>
                  </a:cubicBezTo>
                  <a:close/>
                  <a:moveTo>
                    <a:pt x="129" y="48"/>
                  </a:moveTo>
                  <a:cubicBezTo>
                    <a:pt x="131" y="49"/>
                    <a:pt x="133" y="50"/>
                    <a:pt x="134" y="51"/>
                  </a:cubicBezTo>
                  <a:cubicBezTo>
                    <a:pt x="134" y="51"/>
                    <a:pt x="134" y="51"/>
                    <a:pt x="134" y="51"/>
                  </a:cubicBezTo>
                  <a:cubicBezTo>
                    <a:pt x="130" y="55"/>
                    <a:pt x="126" y="59"/>
                    <a:pt x="122" y="64"/>
                  </a:cubicBezTo>
                  <a:cubicBezTo>
                    <a:pt x="124" y="62"/>
                    <a:pt x="127" y="54"/>
                    <a:pt x="129" y="48"/>
                  </a:cubicBezTo>
                  <a:close/>
                  <a:moveTo>
                    <a:pt x="110" y="36"/>
                  </a:moveTo>
                  <a:cubicBezTo>
                    <a:pt x="110" y="36"/>
                    <a:pt x="110" y="36"/>
                    <a:pt x="110" y="36"/>
                  </a:cubicBezTo>
                  <a:cubicBezTo>
                    <a:pt x="102" y="44"/>
                    <a:pt x="96" y="53"/>
                    <a:pt x="90" y="62"/>
                  </a:cubicBezTo>
                  <a:cubicBezTo>
                    <a:pt x="93" y="58"/>
                    <a:pt x="98" y="48"/>
                    <a:pt x="101" y="40"/>
                  </a:cubicBezTo>
                  <a:cubicBezTo>
                    <a:pt x="102" y="38"/>
                    <a:pt x="99" y="37"/>
                    <a:pt x="98" y="38"/>
                  </a:cubicBezTo>
                  <a:cubicBezTo>
                    <a:pt x="96" y="41"/>
                    <a:pt x="94" y="43"/>
                    <a:pt x="93" y="46"/>
                  </a:cubicBezTo>
                  <a:cubicBezTo>
                    <a:pt x="95" y="40"/>
                    <a:pt x="96" y="36"/>
                    <a:pt x="98" y="30"/>
                  </a:cubicBezTo>
                  <a:cubicBezTo>
                    <a:pt x="100" y="31"/>
                    <a:pt x="103" y="32"/>
                    <a:pt x="106" y="34"/>
                  </a:cubicBezTo>
                  <a:cubicBezTo>
                    <a:pt x="107" y="35"/>
                    <a:pt x="109" y="35"/>
                    <a:pt x="110" y="36"/>
                  </a:cubicBezTo>
                  <a:close/>
                  <a:moveTo>
                    <a:pt x="94" y="29"/>
                  </a:moveTo>
                  <a:cubicBezTo>
                    <a:pt x="85" y="39"/>
                    <a:pt x="78" y="50"/>
                    <a:pt x="70" y="61"/>
                  </a:cubicBezTo>
                  <a:cubicBezTo>
                    <a:pt x="77" y="51"/>
                    <a:pt x="84" y="41"/>
                    <a:pt x="89" y="28"/>
                  </a:cubicBezTo>
                  <a:cubicBezTo>
                    <a:pt x="90" y="28"/>
                    <a:pt x="92" y="29"/>
                    <a:pt x="94" y="29"/>
                  </a:cubicBezTo>
                  <a:close/>
                  <a:moveTo>
                    <a:pt x="63" y="56"/>
                  </a:moveTo>
                  <a:cubicBezTo>
                    <a:pt x="61" y="54"/>
                    <a:pt x="59" y="53"/>
                    <a:pt x="58" y="51"/>
                  </a:cubicBezTo>
                  <a:cubicBezTo>
                    <a:pt x="60" y="48"/>
                    <a:pt x="62" y="45"/>
                    <a:pt x="65" y="42"/>
                  </a:cubicBezTo>
                  <a:cubicBezTo>
                    <a:pt x="84" y="16"/>
                    <a:pt x="67" y="47"/>
                    <a:pt x="63" y="56"/>
                  </a:cubicBezTo>
                  <a:cubicBezTo>
                    <a:pt x="62" y="56"/>
                    <a:pt x="63" y="56"/>
                    <a:pt x="63" y="56"/>
                  </a:cubicBezTo>
                  <a:close/>
                  <a:moveTo>
                    <a:pt x="77" y="29"/>
                  </a:moveTo>
                  <a:cubicBezTo>
                    <a:pt x="78" y="29"/>
                    <a:pt x="80" y="29"/>
                    <a:pt x="81" y="28"/>
                  </a:cubicBezTo>
                  <a:cubicBezTo>
                    <a:pt x="76" y="35"/>
                    <a:pt x="72" y="42"/>
                    <a:pt x="67" y="48"/>
                  </a:cubicBezTo>
                  <a:cubicBezTo>
                    <a:pt x="70" y="44"/>
                    <a:pt x="74" y="37"/>
                    <a:pt x="77" y="29"/>
                  </a:cubicBezTo>
                  <a:close/>
                  <a:moveTo>
                    <a:pt x="58" y="46"/>
                  </a:moveTo>
                  <a:cubicBezTo>
                    <a:pt x="60" y="43"/>
                    <a:pt x="63" y="36"/>
                    <a:pt x="66" y="30"/>
                  </a:cubicBezTo>
                  <a:cubicBezTo>
                    <a:pt x="67" y="30"/>
                    <a:pt x="69" y="30"/>
                    <a:pt x="71" y="30"/>
                  </a:cubicBezTo>
                  <a:cubicBezTo>
                    <a:pt x="66" y="35"/>
                    <a:pt x="62" y="40"/>
                    <a:pt x="58" y="46"/>
                  </a:cubicBezTo>
                  <a:close/>
                  <a:moveTo>
                    <a:pt x="61" y="29"/>
                  </a:moveTo>
                  <a:cubicBezTo>
                    <a:pt x="58" y="33"/>
                    <a:pt x="54" y="38"/>
                    <a:pt x="51" y="42"/>
                  </a:cubicBezTo>
                  <a:cubicBezTo>
                    <a:pt x="53" y="40"/>
                    <a:pt x="55" y="32"/>
                    <a:pt x="57" y="26"/>
                  </a:cubicBezTo>
                  <a:cubicBezTo>
                    <a:pt x="58" y="27"/>
                    <a:pt x="59" y="29"/>
                    <a:pt x="61" y="29"/>
                  </a:cubicBezTo>
                  <a:close/>
                  <a:moveTo>
                    <a:pt x="53" y="22"/>
                  </a:moveTo>
                  <a:cubicBezTo>
                    <a:pt x="53" y="22"/>
                    <a:pt x="53" y="23"/>
                    <a:pt x="54" y="23"/>
                  </a:cubicBezTo>
                  <a:cubicBezTo>
                    <a:pt x="47" y="32"/>
                    <a:pt x="44" y="41"/>
                    <a:pt x="48" y="22"/>
                  </a:cubicBezTo>
                  <a:cubicBezTo>
                    <a:pt x="48" y="20"/>
                    <a:pt x="46" y="19"/>
                    <a:pt x="45" y="20"/>
                  </a:cubicBezTo>
                  <a:cubicBezTo>
                    <a:pt x="34" y="34"/>
                    <a:pt x="38" y="26"/>
                    <a:pt x="41" y="14"/>
                  </a:cubicBezTo>
                  <a:cubicBezTo>
                    <a:pt x="41" y="12"/>
                    <a:pt x="40" y="11"/>
                    <a:pt x="39" y="12"/>
                  </a:cubicBezTo>
                  <a:cubicBezTo>
                    <a:pt x="34" y="19"/>
                    <a:pt x="27" y="31"/>
                    <a:pt x="31" y="12"/>
                  </a:cubicBezTo>
                  <a:cubicBezTo>
                    <a:pt x="32" y="11"/>
                    <a:pt x="30" y="10"/>
                    <a:pt x="29" y="11"/>
                  </a:cubicBezTo>
                  <a:cubicBezTo>
                    <a:pt x="23" y="17"/>
                    <a:pt x="21" y="18"/>
                    <a:pt x="22" y="9"/>
                  </a:cubicBezTo>
                  <a:cubicBezTo>
                    <a:pt x="23" y="8"/>
                    <a:pt x="25" y="7"/>
                    <a:pt x="27" y="7"/>
                  </a:cubicBezTo>
                  <a:cubicBezTo>
                    <a:pt x="37" y="9"/>
                    <a:pt x="46" y="14"/>
                    <a:pt x="53" y="22"/>
                  </a:cubicBezTo>
                  <a:close/>
                  <a:moveTo>
                    <a:pt x="42" y="37"/>
                  </a:moveTo>
                  <a:cubicBezTo>
                    <a:pt x="40" y="35"/>
                    <a:pt x="38" y="34"/>
                    <a:pt x="37" y="33"/>
                  </a:cubicBezTo>
                  <a:cubicBezTo>
                    <a:pt x="44" y="26"/>
                    <a:pt x="45" y="22"/>
                    <a:pt x="42" y="37"/>
                  </a:cubicBezTo>
                  <a:close/>
                  <a:moveTo>
                    <a:pt x="30" y="28"/>
                  </a:moveTo>
                  <a:cubicBezTo>
                    <a:pt x="42" y="11"/>
                    <a:pt x="38" y="21"/>
                    <a:pt x="34" y="31"/>
                  </a:cubicBezTo>
                  <a:cubicBezTo>
                    <a:pt x="33" y="30"/>
                    <a:pt x="31" y="29"/>
                    <a:pt x="30" y="28"/>
                  </a:cubicBezTo>
                  <a:close/>
                  <a:moveTo>
                    <a:pt x="15" y="11"/>
                  </a:moveTo>
                  <a:cubicBezTo>
                    <a:pt x="15" y="11"/>
                    <a:pt x="15" y="12"/>
                    <a:pt x="15" y="12"/>
                  </a:cubicBezTo>
                  <a:cubicBezTo>
                    <a:pt x="16" y="16"/>
                    <a:pt x="16" y="15"/>
                    <a:pt x="18" y="19"/>
                  </a:cubicBezTo>
                  <a:cubicBezTo>
                    <a:pt x="18" y="19"/>
                    <a:pt x="18" y="19"/>
                    <a:pt x="19" y="19"/>
                  </a:cubicBezTo>
                  <a:cubicBezTo>
                    <a:pt x="19" y="19"/>
                    <a:pt x="19" y="20"/>
                    <a:pt x="19" y="20"/>
                  </a:cubicBezTo>
                  <a:cubicBezTo>
                    <a:pt x="16" y="18"/>
                    <a:pt x="13" y="16"/>
                    <a:pt x="10" y="14"/>
                  </a:cubicBezTo>
                  <a:cubicBezTo>
                    <a:pt x="12" y="13"/>
                    <a:pt x="13" y="12"/>
                    <a:pt x="15" y="11"/>
                  </a:cubicBezTo>
                  <a:close/>
                  <a:moveTo>
                    <a:pt x="22" y="22"/>
                  </a:moveTo>
                  <a:cubicBezTo>
                    <a:pt x="30" y="14"/>
                    <a:pt x="28" y="16"/>
                    <a:pt x="27" y="26"/>
                  </a:cubicBezTo>
                  <a:cubicBezTo>
                    <a:pt x="26" y="25"/>
                    <a:pt x="25" y="25"/>
                    <a:pt x="24" y="24"/>
                  </a:cubicBezTo>
                  <a:cubicBezTo>
                    <a:pt x="24" y="23"/>
                    <a:pt x="23" y="23"/>
                    <a:pt x="22" y="22"/>
                  </a:cubicBezTo>
                  <a:close/>
                  <a:moveTo>
                    <a:pt x="45" y="39"/>
                  </a:moveTo>
                  <a:cubicBezTo>
                    <a:pt x="58" y="20"/>
                    <a:pt x="53" y="33"/>
                    <a:pt x="49" y="42"/>
                  </a:cubicBezTo>
                  <a:cubicBezTo>
                    <a:pt x="47" y="41"/>
                    <a:pt x="46" y="40"/>
                    <a:pt x="45" y="39"/>
                  </a:cubicBezTo>
                  <a:close/>
                  <a:moveTo>
                    <a:pt x="52" y="45"/>
                  </a:moveTo>
                  <a:cubicBezTo>
                    <a:pt x="54" y="43"/>
                    <a:pt x="56" y="40"/>
                    <a:pt x="58" y="38"/>
                  </a:cubicBezTo>
                  <a:cubicBezTo>
                    <a:pt x="68" y="25"/>
                    <a:pt x="59" y="40"/>
                    <a:pt x="55" y="48"/>
                  </a:cubicBezTo>
                  <a:cubicBezTo>
                    <a:pt x="54" y="47"/>
                    <a:pt x="53" y="46"/>
                    <a:pt x="52" y="45"/>
                  </a:cubicBezTo>
                  <a:close/>
                  <a:moveTo>
                    <a:pt x="67" y="63"/>
                  </a:moveTo>
                  <a:cubicBezTo>
                    <a:pt x="66" y="61"/>
                    <a:pt x="65" y="60"/>
                    <a:pt x="64" y="59"/>
                  </a:cubicBezTo>
                  <a:cubicBezTo>
                    <a:pt x="65" y="59"/>
                    <a:pt x="65" y="58"/>
                    <a:pt x="65" y="58"/>
                  </a:cubicBezTo>
                  <a:cubicBezTo>
                    <a:pt x="70" y="50"/>
                    <a:pt x="83" y="37"/>
                    <a:pt x="86" y="28"/>
                  </a:cubicBezTo>
                  <a:cubicBezTo>
                    <a:pt x="86" y="28"/>
                    <a:pt x="86" y="28"/>
                    <a:pt x="86" y="28"/>
                  </a:cubicBezTo>
                  <a:cubicBezTo>
                    <a:pt x="82" y="40"/>
                    <a:pt x="75" y="52"/>
                    <a:pt x="68" y="63"/>
                  </a:cubicBezTo>
                  <a:cubicBezTo>
                    <a:pt x="68" y="62"/>
                    <a:pt x="67" y="62"/>
                    <a:pt x="67" y="63"/>
                  </a:cubicBezTo>
                  <a:close/>
                  <a:moveTo>
                    <a:pt x="92" y="37"/>
                  </a:moveTo>
                  <a:cubicBezTo>
                    <a:pt x="87" y="43"/>
                    <a:pt x="82" y="58"/>
                    <a:pt x="78" y="67"/>
                  </a:cubicBezTo>
                  <a:cubicBezTo>
                    <a:pt x="76" y="66"/>
                    <a:pt x="74" y="65"/>
                    <a:pt x="72" y="64"/>
                  </a:cubicBezTo>
                  <a:cubicBezTo>
                    <a:pt x="79" y="55"/>
                    <a:pt x="85" y="46"/>
                    <a:pt x="92" y="37"/>
                  </a:cubicBezTo>
                  <a:close/>
                  <a:moveTo>
                    <a:pt x="92" y="52"/>
                  </a:moveTo>
                  <a:cubicBezTo>
                    <a:pt x="103" y="35"/>
                    <a:pt x="87" y="65"/>
                    <a:pt x="85" y="69"/>
                  </a:cubicBezTo>
                  <a:cubicBezTo>
                    <a:pt x="85" y="69"/>
                    <a:pt x="85" y="70"/>
                    <a:pt x="85" y="70"/>
                  </a:cubicBezTo>
                  <a:cubicBezTo>
                    <a:pt x="84" y="69"/>
                    <a:pt x="83" y="69"/>
                    <a:pt x="82" y="69"/>
                  </a:cubicBezTo>
                  <a:cubicBezTo>
                    <a:pt x="85" y="63"/>
                    <a:pt x="89" y="58"/>
                    <a:pt x="92" y="52"/>
                  </a:cubicBezTo>
                  <a:close/>
                  <a:moveTo>
                    <a:pt x="97" y="73"/>
                  </a:moveTo>
                  <a:cubicBezTo>
                    <a:pt x="97" y="73"/>
                    <a:pt x="98" y="73"/>
                    <a:pt x="98" y="72"/>
                  </a:cubicBezTo>
                  <a:cubicBezTo>
                    <a:pt x="102" y="66"/>
                    <a:pt x="107" y="59"/>
                    <a:pt x="113" y="53"/>
                  </a:cubicBezTo>
                  <a:cubicBezTo>
                    <a:pt x="119" y="46"/>
                    <a:pt x="105" y="72"/>
                    <a:pt x="104" y="72"/>
                  </a:cubicBezTo>
                  <a:cubicBezTo>
                    <a:pt x="104" y="73"/>
                    <a:pt x="104" y="74"/>
                    <a:pt x="105" y="74"/>
                  </a:cubicBezTo>
                  <a:cubicBezTo>
                    <a:pt x="104" y="74"/>
                    <a:pt x="103" y="74"/>
                    <a:pt x="102" y="74"/>
                  </a:cubicBezTo>
                  <a:cubicBezTo>
                    <a:pt x="100" y="74"/>
                    <a:pt x="99" y="73"/>
                    <a:pt x="97" y="73"/>
                  </a:cubicBezTo>
                  <a:close/>
                  <a:moveTo>
                    <a:pt x="131" y="76"/>
                  </a:moveTo>
                  <a:cubicBezTo>
                    <a:pt x="129" y="76"/>
                    <a:pt x="127" y="76"/>
                    <a:pt x="124" y="76"/>
                  </a:cubicBezTo>
                  <a:cubicBezTo>
                    <a:pt x="125" y="76"/>
                    <a:pt x="125" y="76"/>
                    <a:pt x="125" y="76"/>
                  </a:cubicBezTo>
                  <a:cubicBezTo>
                    <a:pt x="133" y="67"/>
                    <a:pt x="140" y="45"/>
                    <a:pt x="135" y="73"/>
                  </a:cubicBezTo>
                  <a:cubicBezTo>
                    <a:pt x="135" y="75"/>
                    <a:pt x="137" y="76"/>
                    <a:pt x="138" y="74"/>
                  </a:cubicBezTo>
                  <a:cubicBezTo>
                    <a:pt x="139" y="72"/>
                    <a:pt x="140" y="70"/>
                    <a:pt x="141" y="68"/>
                  </a:cubicBezTo>
                  <a:cubicBezTo>
                    <a:pt x="141" y="69"/>
                    <a:pt x="140" y="70"/>
                    <a:pt x="140" y="71"/>
                  </a:cubicBezTo>
                  <a:cubicBezTo>
                    <a:pt x="140" y="73"/>
                    <a:pt x="143" y="75"/>
                    <a:pt x="144" y="73"/>
                  </a:cubicBezTo>
                  <a:cubicBezTo>
                    <a:pt x="144" y="72"/>
                    <a:pt x="144" y="71"/>
                    <a:pt x="145" y="71"/>
                  </a:cubicBezTo>
                  <a:cubicBezTo>
                    <a:pt x="145" y="70"/>
                    <a:pt x="145" y="70"/>
                    <a:pt x="145" y="69"/>
                  </a:cubicBezTo>
                  <a:cubicBezTo>
                    <a:pt x="145" y="69"/>
                    <a:pt x="145" y="68"/>
                    <a:pt x="145" y="67"/>
                  </a:cubicBezTo>
                  <a:cubicBezTo>
                    <a:pt x="146" y="63"/>
                    <a:pt x="146" y="62"/>
                    <a:pt x="147" y="59"/>
                  </a:cubicBezTo>
                  <a:cubicBezTo>
                    <a:pt x="147" y="59"/>
                    <a:pt x="147" y="59"/>
                    <a:pt x="147" y="58"/>
                  </a:cubicBezTo>
                  <a:cubicBezTo>
                    <a:pt x="148" y="59"/>
                    <a:pt x="150" y="60"/>
                    <a:pt x="151" y="61"/>
                  </a:cubicBezTo>
                  <a:cubicBezTo>
                    <a:pt x="149" y="73"/>
                    <a:pt x="142" y="78"/>
                    <a:pt x="131"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2" name="Freeform 105"/>
            <p:cNvSpPr/>
            <p:nvPr/>
          </p:nvSpPr>
          <p:spPr bwMode="auto">
            <a:xfrm>
              <a:off x="7429500" y="5219700"/>
              <a:ext cx="44450" cy="66675"/>
            </a:xfrm>
            <a:custGeom>
              <a:avLst/>
              <a:gdLst>
                <a:gd name="T0" fmla="*/ 2 w 18"/>
                <a:gd name="T1" fmla="*/ 24 h 27"/>
                <a:gd name="T2" fmla="*/ 0 w 18"/>
                <a:gd name="T3" fmla="*/ 27 h 27"/>
                <a:gd name="T4" fmla="*/ 18 w 18"/>
                <a:gd name="T5" fmla="*/ 0 h 27"/>
                <a:gd name="T6" fmla="*/ 2 w 18"/>
                <a:gd name="T7" fmla="*/ 24 h 27"/>
              </a:gdLst>
              <a:ahLst/>
              <a:cxnLst>
                <a:cxn ang="0">
                  <a:pos x="T0" y="T1"/>
                </a:cxn>
                <a:cxn ang="0">
                  <a:pos x="T2" y="T3"/>
                </a:cxn>
                <a:cxn ang="0">
                  <a:pos x="T4" y="T5"/>
                </a:cxn>
                <a:cxn ang="0">
                  <a:pos x="T6" y="T7"/>
                </a:cxn>
              </a:cxnLst>
              <a:rect l="0" t="0" r="r" b="b"/>
              <a:pathLst>
                <a:path w="18" h="27">
                  <a:moveTo>
                    <a:pt x="2" y="24"/>
                  </a:moveTo>
                  <a:cubicBezTo>
                    <a:pt x="1" y="25"/>
                    <a:pt x="1" y="26"/>
                    <a:pt x="0" y="27"/>
                  </a:cubicBezTo>
                  <a:cubicBezTo>
                    <a:pt x="6" y="18"/>
                    <a:pt x="12" y="9"/>
                    <a:pt x="18" y="0"/>
                  </a:cubicBezTo>
                  <a:cubicBezTo>
                    <a:pt x="13" y="8"/>
                    <a:pt x="7" y="16"/>
                    <a:pt x="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3" name="Freeform 106"/>
            <p:cNvSpPr/>
            <p:nvPr/>
          </p:nvSpPr>
          <p:spPr bwMode="auto">
            <a:xfrm>
              <a:off x="7353300" y="5326063"/>
              <a:ext cx="12700" cy="17462"/>
            </a:xfrm>
            <a:custGeom>
              <a:avLst/>
              <a:gdLst>
                <a:gd name="T0" fmla="*/ 5 w 5"/>
                <a:gd name="T1" fmla="*/ 0 h 7"/>
                <a:gd name="T2" fmla="*/ 0 w 5"/>
                <a:gd name="T3" fmla="*/ 7 h 7"/>
                <a:gd name="T4" fmla="*/ 4 w 5"/>
                <a:gd name="T5" fmla="*/ 0 h 7"/>
                <a:gd name="T6" fmla="*/ 5 w 5"/>
                <a:gd name="T7" fmla="*/ 0 h 7"/>
              </a:gdLst>
              <a:ahLst/>
              <a:cxnLst>
                <a:cxn ang="0">
                  <a:pos x="T0" y="T1"/>
                </a:cxn>
                <a:cxn ang="0">
                  <a:pos x="T2" y="T3"/>
                </a:cxn>
                <a:cxn ang="0">
                  <a:pos x="T4" y="T5"/>
                </a:cxn>
                <a:cxn ang="0">
                  <a:pos x="T6" y="T7"/>
                </a:cxn>
              </a:cxnLst>
              <a:rect l="0" t="0" r="r" b="b"/>
              <a:pathLst>
                <a:path w="5" h="7">
                  <a:moveTo>
                    <a:pt x="5" y="0"/>
                  </a:moveTo>
                  <a:cubicBezTo>
                    <a:pt x="3" y="2"/>
                    <a:pt x="2" y="4"/>
                    <a:pt x="0" y="7"/>
                  </a:cubicBezTo>
                  <a:cubicBezTo>
                    <a:pt x="1" y="4"/>
                    <a:pt x="3" y="2"/>
                    <a:pt x="4" y="0"/>
                  </a:cubicBezTo>
                  <a:cubicBezTo>
                    <a:pt x="5" y="0"/>
                    <a:pt x="5"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4" name="Freeform 107"/>
            <p:cNvSpPr/>
            <p:nvPr/>
          </p:nvSpPr>
          <p:spPr bwMode="auto">
            <a:xfrm>
              <a:off x="7407275" y="5210175"/>
              <a:ext cx="42863" cy="58737"/>
            </a:xfrm>
            <a:custGeom>
              <a:avLst/>
              <a:gdLst>
                <a:gd name="T0" fmla="*/ 17 w 17"/>
                <a:gd name="T1" fmla="*/ 0 h 24"/>
                <a:gd name="T2" fmla="*/ 1 w 17"/>
                <a:gd name="T3" fmla="*/ 22 h 24"/>
                <a:gd name="T4" fmla="*/ 0 w 17"/>
                <a:gd name="T5" fmla="*/ 24 h 24"/>
                <a:gd name="T6" fmla="*/ 17 w 17"/>
                <a:gd name="T7" fmla="*/ 0 h 24"/>
              </a:gdLst>
              <a:ahLst/>
              <a:cxnLst>
                <a:cxn ang="0">
                  <a:pos x="T0" y="T1"/>
                </a:cxn>
                <a:cxn ang="0">
                  <a:pos x="T2" y="T3"/>
                </a:cxn>
                <a:cxn ang="0">
                  <a:pos x="T4" y="T5"/>
                </a:cxn>
                <a:cxn ang="0">
                  <a:pos x="T6" y="T7"/>
                </a:cxn>
              </a:cxnLst>
              <a:rect l="0" t="0" r="r" b="b"/>
              <a:pathLst>
                <a:path w="17" h="24">
                  <a:moveTo>
                    <a:pt x="17" y="0"/>
                  </a:moveTo>
                  <a:cubicBezTo>
                    <a:pt x="12" y="7"/>
                    <a:pt x="6" y="15"/>
                    <a:pt x="1" y="22"/>
                  </a:cubicBezTo>
                  <a:cubicBezTo>
                    <a:pt x="1" y="23"/>
                    <a:pt x="0" y="24"/>
                    <a:pt x="0" y="24"/>
                  </a:cubicBezTo>
                  <a:cubicBezTo>
                    <a:pt x="6" y="16"/>
                    <a:pt x="11" y="8"/>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5" name="Freeform 108"/>
            <p:cNvSpPr>
              <a:spLocks noEditPoints="1"/>
            </p:cNvSpPr>
            <p:nvPr/>
          </p:nvSpPr>
          <p:spPr bwMode="auto">
            <a:xfrm>
              <a:off x="7129463" y="4973638"/>
              <a:ext cx="681038" cy="706437"/>
            </a:xfrm>
            <a:custGeom>
              <a:avLst/>
              <a:gdLst>
                <a:gd name="T0" fmla="*/ 121 w 276"/>
                <a:gd name="T1" fmla="*/ 208 h 286"/>
                <a:gd name="T2" fmla="*/ 259 w 276"/>
                <a:gd name="T3" fmla="*/ 38 h 286"/>
                <a:gd name="T4" fmla="*/ 222 w 276"/>
                <a:gd name="T5" fmla="*/ 9 h 286"/>
                <a:gd name="T6" fmla="*/ 169 w 276"/>
                <a:gd name="T7" fmla="*/ 12 h 286"/>
                <a:gd name="T8" fmla="*/ 101 w 276"/>
                <a:gd name="T9" fmla="*/ 36 h 286"/>
                <a:gd name="T10" fmla="*/ 2 w 276"/>
                <a:gd name="T11" fmla="*/ 126 h 286"/>
                <a:gd name="T12" fmla="*/ 4 w 276"/>
                <a:gd name="T13" fmla="*/ 152 h 286"/>
                <a:gd name="T14" fmla="*/ 7 w 276"/>
                <a:gd name="T15" fmla="*/ 167 h 286"/>
                <a:gd name="T16" fmla="*/ 10 w 276"/>
                <a:gd name="T17" fmla="*/ 173 h 286"/>
                <a:gd name="T18" fmla="*/ 13 w 276"/>
                <a:gd name="T19" fmla="*/ 182 h 286"/>
                <a:gd name="T20" fmla="*/ 22 w 276"/>
                <a:gd name="T21" fmla="*/ 190 h 286"/>
                <a:gd name="T22" fmla="*/ 52 w 276"/>
                <a:gd name="T23" fmla="*/ 151 h 286"/>
                <a:gd name="T24" fmla="*/ 27 w 276"/>
                <a:gd name="T25" fmla="*/ 203 h 286"/>
                <a:gd name="T26" fmla="*/ 31 w 276"/>
                <a:gd name="T27" fmla="*/ 207 h 286"/>
                <a:gd name="T28" fmla="*/ 38 w 276"/>
                <a:gd name="T29" fmla="*/ 221 h 286"/>
                <a:gd name="T30" fmla="*/ 115 w 276"/>
                <a:gd name="T31" fmla="*/ 110 h 286"/>
                <a:gd name="T32" fmla="*/ 130 w 276"/>
                <a:gd name="T33" fmla="*/ 96 h 286"/>
                <a:gd name="T34" fmla="*/ 113 w 276"/>
                <a:gd name="T35" fmla="*/ 129 h 286"/>
                <a:gd name="T36" fmla="*/ 95 w 276"/>
                <a:gd name="T37" fmla="*/ 143 h 286"/>
                <a:gd name="T38" fmla="*/ 41 w 276"/>
                <a:gd name="T39" fmla="*/ 224 h 286"/>
                <a:gd name="T40" fmla="*/ 36 w 276"/>
                <a:gd name="T41" fmla="*/ 236 h 286"/>
                <a:gd name="T42" fmla="*/ 69 w 276"/>
                <a:gd name="T43" fmla="*/ 226 h 286"/>
                <a:gd name="T44" fmla="*/ 119 w 276"/>
                <a:gd name="T45" fmla="*/ 211 h 286"/>
                <a:gd name="T46" fmla="*/ 273 w 276"/>
                <a:gd name="T47" fmla="*/ 285 h 286"/>
                <a:gd name="T48" fmla="*/ 192 w 276"/>
                <a:gd name="T49" fmla="*/ 36 h 286"/>
                <a:gd name="T50" fmla="*/ 213 w 276"/>
                <a:gd name="T51" fmla="*/ 15 h 286"/>
                <a:gd name="T52" fmla="*/ 161 w 276"/>
                <a:gd name="T53" fmla="*/ 60 h 286"/>
                <a:gd name="T54" fmla="*/ 183 w 276"/>
                <a:gd name="T55" fmla="*/ 13 h 286"/>
                <a:gd name="T56" fmla="*/ 79 w 276"/>
                <a:gd name="T57" fmla="*/ 200 h 286"/>
                <a:gd name="T58" fmla="*/ 86 w 276"/>
                <a:gd name="T59" fmla="*/ 49 h 286"/>
                <a:gd name="T60" fmla="*/ 79 w 276"/>
                <a:gd name="T61" fmla="*/ 54 h 286"/>
                <a:gd name="T62" fmla="*/ 44 w 276"/>
                <a:gd name="T63" fmla="*/ 115 h 286"/>
                <a:gd name="T64" fmla="*/ 20 w 276"/>
                <a:gd name="T65" fmla="*/ 132 h 286"/>
                <a:gd name="T66" fmla="*/ 26 w 276"/>
                <a:gd name="T67" fmla="*/ 136 h 286"/>
                <a:gd name="T68" fmla="*/ 69 w 276"/>
                <a:gd name="T69" fmla="*/ 67 h 286"/>
                <a:gd name="T70" fmla="*/ 24 w 276"/>
                <a:gd name="T71" fmla="*/ 149 h 286"/>
                <a:gd name="T72" fmla="*/ 76 w 276"/>
                <a:gd name="T73" fmla="*/ 72 h 286"/>
                <a:gd name="T74" fmla="*/ 20 w 276"/>
                <a:gd name="T75" fmla="*/ 105 h 286"/>
                <a:gd name="T76" fmla="*/ 18 w 276"/>
                <a:gd name="T77" fmla="*/ 112 h 286"/>
                <a:gd name="T78" fmla="*/ 20 w 276"/>
                <a:gd name="T79" fmla="*/ 105 h 286"/>
                <a:gd name="T80" fmla="*/ 13 w 276"/>
                <a:gd name="T81" fmla="*/ 119 h 286"/>
                <a:gd name="T82" fmla="*/ 7 w 276"/>
                <a:gd name="T83" fmla="*/ 132 h 286"/>
                <a:gd name="T84" fmla="*/ 19 w 276"/>
                <a:gd name="T85" fmla="*/ 176 h 286"/>
                <a:gd name="T86" fmla="*/ 111 w 276"/>
                <a:gd name="T87" fmla="*/ 40 h 286"/>
                <a:gd name="T88" fmla="*/ 44 w 276"/>
                <a:gd name="T89" fmla="*/ 128 h 286"/>
                <a:gd name="T90" fmla="*/ 144 w 276"/>
                <a:gd name="T91" fmla="*/ 25 h 286"/>
                <a:gd name="T92" fmla="*/ 129 w 276"/>
                <a:gd name="T93" fmla="*/ 30 h 286"/>
                <a:gd name="T94" fmla="*/ 154 w 276"/>
                <a:gd name="T95" fmla="*/ 21 h 286"/>
                <a:gd name="T96" fmla="*/ 78 w 276"/>
                <a:gd name="T97" fmla="*/ 140 h 286"/>
                <a:gd name="T98" fmla="*/ 86 w 276"/>
                <a:gd name="T99" fmla="*/ 134 h 286"/>
                <a:gd name="T100" fmla="*/ 174 w 276"/>
                <a:gd name="T101" fmla="*/ 15 h 286"/>
                <a:gd name="T102" fmla="*/ 67 w 276"/>
                <a:gd name="T103" fmla="*/ 221 h 286"/>
                <a:gd name="T104" fmla="*/ 196 w 276"/>
                <a:gd name="T105" fmla="*/ 24 h 286"/>
                <a:gd name="T106" fmla="*/ 90 w 276"/>
                <a:gd name="T107" fmla="*/ 198 h 286"/>
                <a:gd name="T108" fmla="*/ 194 w 276"/>
                <a:gd name="T109" fmla="*/ 40 h 286"/>
                <a:gd name="T110" fmla="*/ 103 w 276"/>
                <a:gd name="T111" fmla="*/ 210 h 286"/>
                <a:gd name="T112" fmla="*/ 117 w 276"/>
                <a:gd name="T113" fmla="*/ 208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6" h="286">
                  <a:moveTo>
                    <a:pt x="257" y="266"/>
                  </a:moveTo>
                  <a:cubicBezTo>
                    <a:pt x="236" y="264"/>
                    <a:pt x="230" y="221"/>
                    <a:pt x="210" y="224"/>
                  </a:cubicBezTo>
                  <a:cubicBezTo>
                    <a:pt x="181" y="229"/>
                    <a:pt x="167" y="222"/>
                    <a:pt x="143" y="212"/>
                  </a:cubicBezTo>
                  <a:cubicBezTo>
                    <a:pt x="135" y="209"/>
                    <a:pt x="128" y="208"/>
                    <a:pt x="121" y="208"/>
                  </a:cubicBezTo>
                  <a:cubicBezTo>
                    <a:pt x="141" y="180"/>
                    <a:pt x="155" y="147"/>
                    <a:pt x="173" y="117"/>
                  </a:cubicBezTo>
                  <a:cubicBezTo>
                    <a:pt x="193" y="84"/>
                    <a:pt x="212" y="51"/>
                    <a:pt x="225" y="15"/>
                  </a:cubicBezTo>
                  <a:cubicBezTo>
                    <a:pt x="239" y="18"/>
                    <a:pt x="251" y="26"/>
                    <a:pt x="258" y="39"/>
                  </a:cubicBezTo>
                  <a:cubicBezTo>
                    <a:pt x="258" y="41"/>
                    <a:pt x="260" y="40"/>
                    <a:pt x="259" y="38"/>
                  </a:cubicBezTo>
                  <a:cubicBezTo>
                    <a:pt x="253" y="23"/>
                    <a:pt x="241" y="14"/>
                    <a:pt x="227" y="10"/>
                  </a:cubicBezTo>
                  <a:cubicBezTo>
                    <a:pt x="227" y="9"/>
                    <a:pt x="227" y="8"/>
                    <a:pt x="228" y="7"/>
                  </a:cubicBezTo>
                  <a:cubicBezTo>
                    <a:pt x="229" y="5"/>
                    <a:pt x="226" y="4"/>
                    <a:pt x="225" y="6"/>
                  </a:cubicBezTo>
                  <a:cubicBezTo>
                    <a:pt x="224" y="7"/>
                    <a:pt x="223" y="8"/>
                    <a:pt x="222" y="9"/>
                  </a:cubicBezTo>
                  <a:cubicBezTo>
                    <a:pt x="217" y="8"/>
                    <a:pt x="211" y="8"/>
                    <a:pt x="205" y="8"/>
                  </a:cubicBezTo>
                  <a:cubicBezTo>
                    <a:pt x="204" y="7"/>
                    <a:pt x="203" y="6"/>
                    <a:pt x="202" y="8"/>
                  </a:cubicBezTo>
                  <a:cubicBezTo>
                    <a:pt x="202" y="8"/>
                    <a:pt x="202" y="8"/>
                    <a:pt x="202" y="8"/>
                  </a:cubicBezTo>
                  <a:cubicBezTo>
                    <a:pt x="191" y="8"/>
                    <a:pt x="180" y="9"/>
                    <a:pt x="169" y="12"/>
                  </a:cubicBezTo>
                  <a:cubicBezTo>
                    <a:pt x="169" y="11"/>
                    <a:pt x="169" y="10"/>
                    <a:pt x="169" y="9"/>
                  </a:cubicBezTo>
                  <a:cubicBezTo>
                    <a:pt x="170" y="7"/>
                    <a:pt x="168" y="6"/>
                    <a:pt x="167" y="8"/>
                  </a:cubicBezTo>
                  <a:cubicBezTo>
                    <a:pt x="165" y="10"/>
                    <a:pt x="164" y="11"/>
                    <a:pt x="162" y="13"/>
                  </a:cubicBezTo>
                  <a:cubicBezTo>
                    <a:pt x="140" y="19"/>
                    <a:pt x="118" y="28"/>
                    <a:pt x="101" y="36"/>
                  </a:cubicBezTo>
                  <a:cubicBezTo>
                    <a:pt x="102" y="35"/>
                    <a:pt x="100" y="34"/>
                    <a:pt x="99" y="35"/>
                  </a:cubicBezTo>
                  <a:cubicBezTo>
                    <a:pt x="98" y="36"/>
                    <a:pt x="97" y="38"/>
                    <a:pt x="96" y="39"/>
                  </a:cubicBezTo>
                  <a:cubicBezTo>
                    <a:pt x="91" y="42"/>
                    <a:pt x="87" y="44"/>
                    <a:pt x="84" y="46"/>
                  </a:cubicBezTo>
                  <a:cubicBezTo>
                    <a:pt x="54" y="63"/>
                    <a:pt x="16" y="93"/>
                    <a:pt x="2" y="126"/>
                  </a:cubicBezTo>
                  <a:cubicBezTo>
                    <a:pt x="0" y="130"/>
                    <a:pt x="0" y="135"/>
                    <a:pt x="0" y="140"/>
                  </a:cubicBezTo>
                  <a:cubicBezTo>
                    <a:pt x="0" y="140"/>
                    <a:pt x="0" y="140"/>
                    <a:pt x="0" y="140"/>
                  </a:cubicBezTo>
                  <a:cubicBezTo>
                    <a:pt x="0" y="141"/>
                    <a:pt x="0" y="142"/>
                    <a:pt x="1" y="142"/>
                  </a:cubicBezTo>
                  <a:cubicBezTo>
                    <a:pt x="2" y="146"/>
                    <a:pt x="3" y="149"/>
                    <a:pt x="4" y="152"/>
                  </a:cubicBezTo>
                  <a:cubicBezTo>
                    <a:pt x="4" y="153"/>
                    <a:pt x="4" y="153"/>
                    <a:pt x="4" y="154"/>
                  </a:cubicBezTo>
                  <a:cubicBezTo>
                    <a:pt x="4" y="155"/>
                    <a:pt x="5" y="155"/>
                    <a:pt x="5" y="154"/>
                  </a:cubicBezTo>
                  <a:cubicBezTo>
                    <a:pt x="6" y="156"/>
                    <a:pt x="6" y="157"/>
                    <a:pt x="7" y="159"/>
                  </a:cubicBezTo>
                  <a:cubicBezTo>
                    <a:pt x="7" y="161"/>
                    <a:pt x="7" y="164"/>
                    <a:pt x="7" y="167"/>
                  </a:cubicBezTo>
                  <a:cubicBezTo>
                    <a:pt x="7" y="167"/>
                    <a:pt x="7" y="168"/>
                    <a:pt x="7" y="168"/>
                  </a:cubicBezTo>
                  <a:cubicBezTo>
                    <a:pt x="6" y="169"/>
                    <a:pt x="7" y="170"/>
                    <a:pt x="8" y="170"/>
                  </a:cubicBezTo>
                  <a:cubicBezTo>
                    <a:pt x="8" y="171"/>
                    <a:pt x="8" y="171"/>
                    <a:pt x="8" y="172"/>
                  </a:cubicBezTo>
                  <a:cubicBezTo>
                    <a:pt x="8" y="173"/>
                    <a:pt x="9" y="174"/>
                    <a:pt x="10" y="173"/>
                  </a:cubicBezTo>
                  <a:cubicBezTo>
                    <a:pt x="11" y="172"/>
                    <a:pt x="11" y="172"/>
                    <a:pt x="12" y="171"/>
                  </a:cubicBezTo>
                  <a:cubicBezTo>
                    <a:pt x="12" y="172"/>
                    <a:pt x="13" y="173"/>
                    <a:pt x="13" y="174"/>
                  </a:cubicBezTo>
                  <a:cubicBezTo>
                    <a:pt x="12" y="177"/>
                    <a:pt x="12" y="179"/>
                    <a:pt x="11" y="181"/>
                  </a:cubicBezTo>
                  <a:cubicBezTo>
                    <a:pt x="11" y="182"/>
                    <a:pt x="13" y="183"/>
                    <a:pt x="13" y="182"/>
                  </a:cubicBezTo>
                  <a:cubicBezTo>
                    <a:pt x="14" y="182"/>
                    <a:pt x="14" y="181"/>
                    <a:pt x="15" y="181"/>
                  </a:cubicBezTo>
                  <a:cubicBezTo>
                    <a:pt x="18" y="200"/>
                    <a:pt x="16" y="216"/>
                    <a:pt x="30" y="231"/>
                  </a:cubicBezTo>
                  <a:cubicBezTo>
                    <a:pt x="31" y="232"/>
                    <a:pt x="33" y="230"/>
                    <a:pt x="32" y="229"/>
                  </a:cubicBezTo>
                  <a:cubicBezTo>
                    <a:pt x="26" y="222"/>
                    <a:pt x="24" y="205"/>
                    <a:pt x="22" y="190"/>
                  </a:cubicBezTo>
                  <a:cubicBezTo>
                    <a:pt x="22" y="190"/>
                    <a:pt x="22" y="190"/>
                    <a:pt x="22" y="190"/>
                  </a:cubicBezTo>
                  <a:cubicBezTo>
                    <a:pt x="36" y="167"/>
                    <a:pt x="50" y="143"/>
                    <a:pt x="64" y="119"/>
                  </a:cubicBezTo>
                  <a:cubicBezTo>
                    <a:pt x="78" y="95"/>
                    <a:pt x="112" y="60"/>
                    <a:pt x="120" y="42"/>
                  </a:cubicBezTo>
                  <a:cubicBezTo>
                    <a:pt x="103" y="81"/>
                    <a:pt x="75" y="115"/>
                    <a:pt x="52" y="151"/>
                  </a:cubicBezTo>
                  <a:cubicBezTo>
                    <a:pt x="46" y="159"/>
                    <a:pt x="41" y="167"/>
                    <a:pt x="36" y="175"/>
                  </a:cubicBezTo>
                  <a:cubicBezTo>
                    <a:pt x="23" y="199"/>
                    <a:pt x="26" y="194"/>
                    <a:pt x="31" y="187"/>
                  </a:cubicBezTo>
                  <a:cubicBezTo>
                    <a:pt x="28" y="192"/>
                    <a:pt x="26" y="197"/>
                    <a:pt x="24" y="202"/>
                  </a:cubicBezTo>
                  <a:cubicBezTo>
                    <a:pt x="23" y="204"/>
                    <a:pt x="26" y="205"/>
                    <a:pt x="27" y="203"/>
                  </a:cubicBezTo>
                  <a:cubicBezTo>
                    <a:pt x="51" y="145"/>
                    <a:pt x="95" y="96"/>
                    <a:pt x="129" y="44"/>
                  </a:cubicBezTo>
                  <a:cubicBezTo>
                    <a:pt x="125" y="50"/>
                    <a:pt x="121" y="70"/>
                    <a:pt x="116" y="78"/>
                  </a:cubicBezTo>
                  <a:cubicBezTo>
                    <a:pt x="108" y="92"/>
                    <a:pt x="100" y="105"/>
                    <a:pt x="91" y="118"/>
                  </a:cubicBezTo>
                  <a:cubicBezTo>
                    <a:pt x="71" y="148"/>
                    <a:pt x="50" y="176"/>
                    <a:pt x="31" y="207"/>
                  </a:cubicBezTo>
                  <a:cubicBezTo>
                    <a:pt x="30" y="208"/>
                    <a:pt x="32" y="210"/>
                    <a:pt x="33" y="208"/>
                  </a:cubicBezTo>
                  <a:cubicBezTo>
                    <a:pt x="40" y="199"/>
                    <a:pt x="46" y="190"/>
                    <a:pt x="52" y="182"/>
                  </a:cubicBezTo>
                  <a:cubicBezTo>
                    <a:pt x="46" y="194"/>
                    <a:pt x="40" y="206"/>
                    <a:pt x="35" y="220"/>
                  </a:cubicBezTo>
                  <a:cubicBezTo>
                    <a:pt x="35" y="222"/>
                    <a:pt x="37" y="222"/>
                    <a:pt x="38" y="221"/>
                  </a:cubicBezTo>
                  <a:cubicBezTo>
                    <a:pt x="64" y="183"/>
                    <a:pt x="89" y="145"/>
                    <a:pt x="113" y="106"/>
                  </a:cubicBezTo>
                  <a:cubicBezTo>
                    <a:pt x="124" y="87"/>
                    <a:pt x="134" y="69"/>
                    <a:pt x="145" y="51"/>
                  </a:cubicBezTo>
                  <a:cubicBezTo>
                    <a:pt x="149" y="44"/>
                    <a:pt x="169" y="0"/>
                    <a:pt x="161" y="31"/>
                  </a:cubicBezTo>
                  <a:cubicBezTo>
                    <a:pt x="143" y="55"/>
                    <a:pt x="130" y="85"/>
                    <a:pt x="115" y="110"/>
                  </a:cubicBezTo>
                  <a:cubicBezTo>
                    <a:pt x="109" y="121"/>
                    <a:pt x="102" y="132"/>
                    <a:pt x="96" y="143"/>
                  </a:cubicBezTo>
                  <a:cubicBezTo>
                    <a:pt x="102" y="135"/>
                    <a:pt x="108" y="126"/>
                    <a:pt x="114" y="118"/>
                  </a:cubicBezTo>
                  <a:cubicBezTo>
                    <a:pt x="128" y="93"/>
                    <a:pt x="143" y="68"/>
                    <a:pt x="157" y="43"/>
                  </a:cubicBezTo>
                  <a:cubicBezTo>
                    <a:pt x="150" y="62"/>
                    <a:pt x="140" y="79"/>
                    <a:pt x="130" y="96"/>
                  </a:cubicBezTo>
                  <a:cubicBezTo>
                    <a:pt x="143" y="76"/>
                    <a:pt x="154" y="55"/>
                    <a:pt x="162" y="33"/>
                  </a:cubicBezTo>
                  <a:cubicBezTo>
                    <a:pt x="171" y="18"/>
                    <a:pt x="165" y="34"/>
                    <a:pt x="158" y="52"/>
                  </a:cubicBezTo>
                  <a:cubicBezTo>
                    <a:pt x="151" y="65"/>
                    <a:pt x="145" y="79"/>
                    <a:pt x="138" y="92"/>
                  </a:cubicBezTo>
                  <a:cubicBezTo>
                    <a:pt x="130" y="105"/>
                    <a:pt x="121" y="117"/>
                    <a:pt x="113" y="129"/>
                  </a:cubicBezTo>
                  <a:cubicBezTo>
                    <a:pt x="92" y="160"/>
                    <a:pt x="74" y="192"/>
                    <a:pt x="54" y="224"/>
                  </a:cubicBezTo>
                  <a:cubicBezTo>
                    <a:pt x="52" y="224"/>
                    <a:pt x="49" y="224"/>
                    <a:pt x="47" y="224"/>
                  </a:cubicBezTo>
                  <a:cubicBezTo>
                    <a:pt x="71" y="190"/>
                    <a:pt x="92" y="156"/>
                    <a:pt x="113" y="120"/>
                  </a:cubicBezTo>
                  <a:cubicBezTo>
                    <a:pt x="107" y="128"/>
                    <a:pt x="101" y="136"/>
                    <a:pt x="95" y="143"/>
                  </a:cubicBezTo>
                  <a:cubicBezTo>
                    <a:pt x="88" y="156"/>
                    <a:pt x="80" y="168"/>
                    <a:pt x="72" y="181"/>
                  </a:cubicBezTo>
                  <a:cubicBezTo>
                    <a:pt x="69" y="187"/>
                    <a:pt x="33" y="246"/>
                    <a:pt x="49" y="214"/>
                  </a:cubicBezTo>
                  <a:cubicBezTo>
                    <a:pt x="61" y="191"/>
                    <a:pt x="76" y="170"/>
                    <a:pt x="91" y="150"/>
                  </a:cubicBezTo>
                  <a:cubicBezTo>
                    <a:pt x="73" y="174"/>
                    <a:pt x="55" y="198"/>
                    <a:pt x="41" y="224"/>
                  </a:cubicBezTo>
                  <a:cubicBezTo>
                    <a:pt x="38" y="224"/>
                    <a:pt x="35" y="223"/>
                    <a:pt x="31" y="223"/>
                  </a:cubicBezTo>
                  <a:cubicBezTo>
                    <a:pt x="30" y="222"/>
                    <a:pt x="30" y="224"/>
                    <a:pt x="31" y="224"/>
                  </a:cubicBezTo>
                  <a:cubicBezTo>
                    <a:pt x="34" y="225"/>
                    <a:pt x="37" y="226"/>
                    <a:pt x="40" y="226"/>
                  </a:cubicBezTo>
                  <a:cubicBezTo>
                    <a:pt x="39" y="229"/>
                    <a:pt x="37" y="232"/>
                    <a:pt x="36" y="236"/>
                  </a:cubicBezTo>
                  <a:cubicBezTo>
                    <a:pt x="35" y="237"/>
                    <a:pt x="37" y="239"/>
                    <a:pt x="38" y="237"/>
                  </a:cubicBezTo>
                  <a:cubicBezTo>
                    <a:pt x="41" y="234"/>
                    <a:pt x="43" y="230"/>
                    <a:pt x="45" y="227"/>
                  </a:cubicBezTo>
                  <a:cubicBezTo>
                    <a:pt x="53" y="228"/>
                    <a:pt x="59" y="227"/>
                    <a:pt x="66" y="226"/>
                  </a:cubicBezTo>
                  <a:cubicBezTo>
                    <a:pt x="67" y="227"/>
                    <a:pt x="68" y="227"/>
                    <a:pt x="69" y="226"/>
                  </a:cubicBezTo>
                  <a:cubicBezTo>
                    <a:pt x="69" y="226"/>
                    <a:pt x="69" y="225"/>
                    <a:pt x="70" y="225"/>
                  </a:cubicBezTo>
                  <a:cubicBezTo>
                    <a:pt x="79" y="222"/>
                    <a:pt x="89" y="218"/>
                    <a:pt x="101" y="214"/>
                  </a:cubicBezTo>
                  <a:cubicBezTo>
                    <a:pt x="107" y="212"/>
                    <a:pt x="112" y="211"/>
                    <a:pt x="116" y="210"/>
                  </a:cubicBezTo>
                  <a:cubicBezTo>
                    <a:pt x="116" y="212"/>
                    <a:pt x="118" y="213"/>
                    <a:pt x="119" y="211"/>
                  </a:cubicBezTo>
                  <a:cubicBezTo>
                    <a:pt x="120" y="211"/>
                    <a:pt x="120" y="211"/>
                    <a:pt x="120" y="210"/>
                  </a:cubicBezTo>
                  <a:cubicBezTo>
                    <a:pt x="147" y="211"/>
                    <a:pt x="159" y="239"/>
                    <a:pt x="186" y="236"/>
                  </a:cubicBezTo>
                  <a:cubicBezTo>
                    <a:pt x="203" y="235"/>
                    <a:pt x="217" y="225"/>
                    <a:pt x="227" y="247"/>
                  </a:cubicBezTo>
                  <a:cubicBezTo>
                    <a:pt x="235" y="264"/>
                    <a:pt x="269" y="273"/>
                    <a:pt x="273" y="285"/>
                  </a:cubicBezTo>
                  <a:cubicBezTo>
                    <a:pt x="273" y="286"/>
                    <a:pt x="276" y="286"/>
                    <a:pt x="276" y="284"/>
                  </a:cubicBezTo>
                  <a:cubicBezTo>
                    <a:pt x="272" y="272"/>
                    <a:pt x="271" y="267"/>
                    <a:pt x="257" y="266"/>
                  </a:cubicBezTo>
                  <a:close/>
                  <a:moveTo>
                    <a:pt x="210" y="14"/>
                  </a:moveTo>
                  <a:cubicBezTo>
                    <a:pt x="204" y="21"/>
                    <a:pt x="198" y="28"/>
                    <a:pt x="192" y="36"/>
                  </a:cubicBezTo>
                  <a:cubicBezTo>
                    <a:pt x="196" y="28"/>
                    <a:pt x="200" y="20"/>
                    <a:pt x="204" y="12"/>
                  </a:cubicBezTo>
                  <a:cubicBezTo>
                    <a:pt x="209" y="12"/>
                    <a:pt x="214" y="13"/>
                    <a:pt x="219" y="14"/>
                  </a:cubicBezTo>
                  <a:cubicBezTo>
                    <a:pt x="214" y="21"/>
                    <a:pt x="209" y="29"/>
                    <a:pt x="204" y="37"/>
                  </a:cubicBezTo>
                  <a:cubicBezTo>
                    <a:pt x="207" y="30"/>
                    <a:pt x="210" y="23"/>
                    <a:pt x="213" y="15"/>
                  </a:cubicBezTo>
                  <a:cubicBezTo>
                    <a:pt x="214" y="14"/>
                    <a:pt x="211" y="12"/>
                    <a:pt x="210" y="14"/>
                  </a:cubicBezTo>
                  <a:close/>
                  <a:moveTo>
                    <a:pt x="119" y="132"/>
                  </a:moveTo>
                  <a:cubicBezTo>
                    <a:pt x="121" y="129"/>
                    <a:pt x="122" y="127"/>
                    <a:pt x="124" y="124"/>
                  </a:cubicBezTo>
                  <a:cubicBezTo>
                    <a:pt x="138" y="103"/>
                    <a:pt x="151" y="82"/>
                    <a:pt x="161" y="60"/>
                  </a:cubicBezTo>
                  <a:cubicBezTo>
                    <a:pt x="167" y="48"/>
                    <a:pt x="174" y="37"/>
                    <a:pt x="177" y="28"/>
                  </a:cubicBezTo>
                  <a:cubicBezTo>
                    <a:pt x="168" y="54"/>
                    <a:pt x="155" y="77"/>
                    <a:pt x="140" y="100"/>
                  </a:cubicBezTo>
                  <a:cubicBezTo>
                    <a:pt x="158" y="74"/>
                    <a:pt x="174" y="46"/>
                    <a:pt x="184" y="15"/>
                  </a:cubicBezTo>
                  <a:cubicBezTo>
                    <a:pt x="184" y="14"/>
                    <a:pt x="184" y="14"/>
                    <a:pt x="183" y="13"/>
                  </a:cubicBezTo>
                  <a:cubicBezTo>
                    <a:pt x="188" y="13"/>
                    <a:pt x="194" y="12"/>
                    <a:pt x="199" y="12"/>
                  </a:cubicBezTo>
                  <a:cubicBezTo>
                    <a:pt x="178" y="44"/>
                    <a:pt x="158" y="76"/>
                    <a:pt x="137" y="108"/>
                  </a:cubicBezTo>
                  <a:cubicBezTo>
                    <a:pt x="124" y="127"/>
                    <a:pt x="112" y="147"/>
                    <a:pt x="100" y="166"/>
                  </a:cubicBezTo>
                  <a:cubicBezTo>
                    <a:pt x="97" y="172"/>
                    <a:pt x="68" y="227"/>
                    <a:pt x="79" y="200"/>
                  </a:cubicBezTo>
                  <a:cubicBezTo>
                    <a:pt x="88" y="180"/>
                    <a:pt x="99" y="162"/>
                    <a:pt x="111" y="144"/>
                  </a:cubicBezTo>
                  <a:cubicBezTo>
                    <a:pt x="115" y="138"/>
                    <a:pt x="118" y="133"/>
                    <a:pt x="122" y="127"/>
                  </a:cubicBezTo>
                  <a:cubicBezTo>
                    <a:pt x="121" y="128"/>
                    <a:pt x="120" y="130"/>
                    <a:pt x="119" y="132"/>
                  </a:cubicBezTo>
                  <a:close/>
                  <a:moveTo>
                    <a:pt x="86" y="49"/>
                  </a:moveTo>
                  <a:cubicBezTo>
                    <a:pt x="87" y="48"/>
                    <a:pt x="89" y="47"/>
                    <a:pt x="90" y="46"/>
                  </a:cubicBezTo>
                  <a:cubicBezTo>
                    <a:pt x="84" y="54"/>
                    <a:pt x="78" y="63"/>
                    <a:pt x="71" y="71"/>
                  </a:cubicBezTo>
                  <a:cubicBezTo>
                    <a:pt x="74" y="66"/>
                    <a:pt x="76" y="60"/>
                    <a:pt x="79" y="54"/>
                  </a:cubicBezTo>
                  <a:cubicBezTo>
                    <a:pt x="79" y="54"/>
                    <a:pt x="79" y="54"/>
                    <a:pt x="79" y="54"/>
                  </a:cubicBezTo>
                  <a:cubicBezTo>
                    <a:pt x="81" y="52"/>
                    <a:pt x="83" y="51"/>
                    <a:pt x="86" y="49"/>
                  </a:cubicBezTo>
                  <a:close/>
                  <a:moveTo>
                    <a:pt x="27" y="141"/>
                  </a:moveTo>
                  <a:cubicBezTo>
                    <a:pt x="27" y="140"/>
                    <a:pt x="28" y="140"/>
                    <a:pt x="28" y="139"/>
                  </a:cubicBezTo>
                  <a:cubicBezTo>
                    <a:pt x="33" y="131"/>
                    <a:pt x="38" y="123"/>
                    <a:pt x="44" y="115"/>
                  </a:cubicBezTo>
                  <a:cubicBezTo>
                    <a:pt x="46" y="111"/>
                    <a:pt x="50" y="106"/>
                    <a:pt x="53" y="102"/>
                  </a:cubicBezTo>
                  <a:cubicBezTo>
                    <a:pt x="46" y="112"/>
                    <a:pt x="39" y="122"/>
                    <a:pt x="33" y="132"/>
                  </a:cubicBezTo>
                  <a:cubicBezTo>
                    <a:pt x="34" y="131"/>
                    <a:pt x="31" y="135"/>
                    <a:pt x="27" y="141"/>
                  </a:cubicBezTo>
                  <a:close/>
                  <a:moveTo>
                    <a:pt x="20" y="132"/>
                  </a:moveTo>
                  <a:cubicBezTo>
                    <a:pt x="25" y="122"/>
                    <a:pt x="32" y="113"/>
                    <a:pt x="39" y="104"/>
                  </a:cubicBezTo>
                  <a:cubicBezTo>
                    <a:pt x="46" y="93"/>
                    <a:pt x="55" y="83"/>
                    <a:pt x="64" y="73"/>
                  </a:cubicBezTo>
                  <a:cubicBezTo>
                    <a:pt x="57" y="82"/>
                    <a:pt x="51" y="93"/>
                    <a:pt x="45" y="102"/>
                  </a:cubicBezTo>
                  <a:cubicBezTo>
                    <a:pt x="38" y="114"/>
                    <a:pt x="32" y="125"/>
                    <a:pt x="26" y="136"/>
                  </a:cubicBezTo>
                  <a:cubicBezTo>
                    <a:pt x="23" y="142"/>
                    <a:pt x="20" y="147"/>
                    <a:pt x="17" y="152"/>
                  </a:cubicBezTo>
                  <a:cubicBezTo>
                    <a:pt x="13" y="151"/>
                    <a:pt x="13" y="146"/>
                    <a:pt x="20" y="132"/>
                  </a:cubicBezTo>
                  <a:close/>
                  <a:moveTo>
                    <a:pt x="38" y="118"/>
                  </a:moveTo>
                  <a:cubicBezTo>
                    <a:pt x="48" y="101"/>
                    <a:pt x="59" y="85"/>
                    <a:pt x="69" y="67"/>
                  </a:cubicBezTo>
                  <a:cubicBezTo>
                    <a:pt x="69" y="67"/>
                    <a:pt x="69" y="66"/>
                    <a:pt x="68" y="66"/>
                  </a:cubicBezTo>
                  <a:cubicBezTo>
                    <a:pt x="77" y="59"/>
                    <a:pt x="71" y="69"/>
                    <a:pt x="66" y="79"/>
                  </a:cubicBezTo>
                  <a:cubicBezTo>
                    <a:pt x="56" y="92"/>
                    <a:pt x="47" y="105"/>
                    <a:pt x="38" y="118"/>
                  </a:cubicBezTo>
                  <a:close/>
                  <a:moveTo>
                    <a:pt x="24" y="149"/>
                  </a:moveTo>
                  <a:cubicBezTo>
                    <a:pt x="39" y="128"/>
                    <a:pt x="53" y="107"/>
                    <a:pt x="65" y="84"/>
                  </a:cubicBezTo>
                  <a:cubicBezTo>
                    <a:pt x="67" y="81"/>
                    <a:pt x="69" y="78"/>
                    <a:pt x="71" y="75"/>
                  </a:cubicBezTo>
                  <a:cubicBezTo>
                    <a:pt x="78" y="66"/>
                    <a:pt x="85" y="57"/>
                    <a:pt x="92" y="48"/>
                  </a:cubicBezTo>
                  <a:cubicBezTo>
                    <a:pt x="87" y="56"/>
                    <a:pt x="82" y="64"/>
                    <a:pt x="76" y="72"/>
                  </a:cubicBezTo>
                  <a:cubicBezTo>
                    <a:pt x="62" y="94"/>
                    <a:pt x="48" y="115"/>
                    <a:pt x="36" y="137"/>
                  </a:cubicBezTo>
                  <a:cubicBezTo>
                    <a:pt x="33" y="143"/>
                    <a:pt x="28" y="148"/>
                    <a:pt x="23" y="151"/>
                  </a:cubicBezTo>
                  <a:cubicBezTo>
                    <a:pt x="23" y="150"/>
                    <a:pt x="23" y="150"/>
                    <a:pt x="24" y="149"/>
                  </a:cubicBezTo>
                  <a:close/>
                  <a:moveTo>
                    <a:pt x="20" y="105"/>
                  </a:moveTo>
                  <a:cubicBezTo>
                    <a:pt x="26" y="97"/>
                    <a:pt x="34" y="90"/>
                    <a:pt x="42" y="82"/>
                  </a:cubicBezTo>
                  <a:cubicBezTo>
                    <a:pt x="41" y="84"/>
                    <a:pt x="40" y="85"/>
                    <a:pt x="39" y="86"/>
                  </a:cubicBezTo>
                  <a:cubicBezTo>
                    <a:pt x="34" y="92"/>
                    <a:pt x="30" y="98"/>
                    <a:pt x="25" y="104"/>
                  </a:cubicBezTo>
                  <a:cubicBezTo>
                    <a:pt x="23" y="107"/>
                    <a:pt x="20" y="109"/>
                    <a:pt x="18" y="112"/>
                  </a:cubicBezTo>
                  <a:cubicBezTo>
                    <a:pt x="15" y="113"/>
                    <a:pt x="14" y="116"/>
                    <a:pt x="13" y="118"/>
                  </a:cubicBezTo>
                  <a:cubicBezTo>
                    <a:pt x="13" y="118"/>
                    <a:pt x="13" y="117"/>
                    <a:pt x="12" y="118"/>
                  </a:cubicBezTo>
                  <a:cubicBezTo>
                    <a:pt x="11" y="118"/>
                    <a:pt x="11" y="118"/>
                    <a:pt x="10" y="119"/>
                  </a:cubicBezTo>
                  <a:cubicBezTo>
                    <a:pt x="13" y="114"/>
                    <a:pt x="16" y="110"/>
                    <a:pt x="20" y="105"/>
                  </a:cubicBezTo>
                  <a:close/>
                  <a:moveTo>
                    <a:pt x="9" y="122"/>
                  </a:moveTo>
                  <a:cubicBezTo>
                    <a:pt x="10" y="121"/>
                    <a:pt x="12" y="120"/>
                    <a:pt x="13" y="119"/>
                  </a:cubicBezTo>
                  <a:cubicBezTo>
                    <a:pt x="13" y="119"/>
                    <a:pt x="13" y="119"/>
                    <a:pt x="13" y="119"/>
                  </a:cubicBezTo>
                  <a:cubicBezTo>
                    <a:pt x="13" y="119"/>
                    <a:pt x="13" y="119"/>
                    <a:pt x="13" y="119"/>
                  </a:cubicBezTo>
                  <a:cubicBezTo>
                    <a:pt x="16" y="117"/>
                    <a:pt x="19" y="114"/>
                    <a:pt x="21" y="111"/>
                  </a:cubicBezTo>
                  <a:cubicBezTo>
                    <a:pt x="18" y="117"/>
                    <a:pt x="14" y="122"/>
                    <a:pt x="10" y="128"/>
                  </a:cubicBezTo>
                  <a:cubicBezTo>
                    <a:pt x="9" y="129"/>
                    <a:pt x="8" y="130"/>
                    <a:pt x="8" y="131"/>
                  </a:cubicBezTo>
                  <a:cubicBezTo>
                    <a:pt x="7" y="131"/>
                    <a:pt x="7" y="132"/>
                    <a:pt x="7" y="132"/>
                  </a:cubicBezTo>
                  <a:cubicBezTo>
                    <a:pt x="7" y="129"/>
                    <a:pt x="8" y="126"/>
                    <a:pt x="9" y="122"/>
                  </a:cubicBezTo>
                  <a:close/>
                  <a:moveTo>
                    <a:pt x="21" y="185"/>
                  </a:moveTo>
                  <a:cubicBezTo>
                    <a:pt x="20" y="182"/>
                    <a:pt x="20" y="179"/>
                    <a:pt x="19" y="176"/>
                  </a:cubicBezTo>
                  <a:cubicBezTo>
                    <a:pt x="19" y="176"/>
                    <a:pt x="19" y="176"/>
                    <a:pt x="19" y="176"/>
                  </a:cubicBezTo>
                  <a:cubicBezTo>
                    <a:pt x="29" y="164"/>
                    <a:pt x="38" y="152"/>
                    <a:pt x="47" y="139"/>
                  </a:cubicBezTo>
                  <a:cubicBezTo>
                    <a:pt x="37" y="154"/>
                    <a:pt x="29" y="170"/>
                    <a:pt x="21" y="185"/>
                  </a:cubicBezTo>
                  <a:close/>
                  <a:moveTo>
                    <a:pt x="101" y="58"/>
                  </a:moveTo>
                  <a:cubicBezTo>
                    <a:pt x="105" y="52"/>
                    <a:pt x="108" y="46"/>
                    <a:pt x="111" y="40"/>
                  </a:cubicBezTo>
                  <a:cubicBezTo>
                    <a:pt x="112" y="38"/>
                    <a:pt x="109" y="37"/>
                    <a:pt x="108" y="38"/>
                  </a:cubicBezTo>
                  <a:cubicBezTo>
                    <a:pt x="84" y="72"/>
                    <a:pt x="64" y="109"/>
                    <a:pt x="41" y="144"/>
                  </a:cubicBezTo>
                  <a:cubicBezTo>
                    <a:pt x="22" y="171"/>
                    <a:pt x="18" y="173"/>
                    <a:pt x="19" y="165"/>
                  </a:cubicBezTo>
                  <a:cubicBezTo>
                    <a:pt x="29" y="155"/>
                    <a:pt x="37" y="142"/>
                    <a:pt x="44" y="128"/>
                  </a:cubicBezTo>
                  <a:cubicBezTo>
                    <a:pt x="60" y="98"/>
                    <a:pt x="81" y="71"/>
                    <a:pt x="98" y="42"/>
                  </a:cubicBezTo>
                  <a:cubicBezTo>
                    <a:pt x="106" y="37"/>
                    <a:pt x="116" y="33"/>
                    <a:pt x="126" y="29"/>
                  </a:cubicBezTo>
                  <a:cubicBezTo>
                    <a:pt x="117" y="38"/>
                    <a:pt x="109" y="48"/>
                    <a:pt x="101" y="58"/>
                  </a:cubicBezTo>
                  <a:close/>
                  <a:moveTo>
                    <a:pt x="144" y="25"/>
                  </a:moveTo>
                  <a:cubicBezTo>
                    <a:pt x="144" y="24"/>
                    <a:pt x="142" y="22"/>
                    <a:pt x="141" y="23"/>
                  </a:cubicBezTo>
                  <a:cubicBezTo>
                    <a:pt x="124" y="43"/>
                    <a:pt x="113" y="65"/>
                    <a:pt x="98" y="86"/>
                  </a:cubicBezTo>
                  <a:cubicBezTo>
                    <a:pt x="95" y="91"/>
                    <a:pt x="92" y="95"/>
                    <a:pt x="89" y="99"/>
                  </a:cubicBezTo>
                  <a:cubicBezTo>
                    <a:pt x="104" y="77"/>
                    <a:pt x="118" y="55"/>
                    <a:pt x="129" y="30"/>
                  </a:cubicBezTo>
                  <a:cubicBezTo>
                    <a:pt x="129" y="29"/>
                    <a:pt x="129" y="28"/>
                    <a:pt x="128" y="28"/>
                  </a:cubicBezTo>
                  <a:cubicBezTo>
                    <a:pt x="138" y="24"/>
                    <a:pt x="148" y="21"/>
                    <a:pt x="159" y="18"/>
                  </a:cubicBezTo>
                  <a:cubicBezTo>
                    <a:pt x="158" y="19"/>
                    <a:pt x="157" y="21"/>
                    <a:pt x="156" y="22"/>
                  </a:cubicBezTo>
                  <a:cubicBezTo>
                    <a:pt x="157" y="20"/>
                    <a:pt x="154" y="19"/>
                    <a:pt x="154" y="21"/>
                  </a:cubicBezTo>
                  <a:cubicBezTo>
                    <a:pt x="149" y="30"/>
                    <a:pt x="144" y="39"/>
                    <a:pt x="139" y="48"/>
                  </a:cubicBezTo>
                  <a:cubicBezTo>
                    <a:pt x="132" y="59"/>
                    <a:pt x="125" y="70"/>
                    <a:pt x="119" y="81"/>
                  </a:cubicBezTo>
                  <a:cubicBezTo>
                    <a:pt x="106" y="101"/>
                    <a:pt x="92" y="121"/>
                    <a:pt x="79" y="140"/>
                  </a:cubicBezTo>
                  <a:cubicBezTo>
                    <a:pt x="79" y="140"/>
                    <a:pt x="79" y="140"/>
                    <a:pt x="78" y="140"/>
                  </a:cubicBezTo>
                  <a:cubicBezTo>
                    <a:pt x="104" y="104"/>
                    <a:pt x="128" y="67"/>
                    <a:pt x="144" y="25"/>
                  </a:cubicBezTo>
                  <a:close/>
                  <a:moveTo>
                    <a:pt x="96" y="122"/>
                  </a:moveTo>
                  <a:cubicBezTo>
                    <a:pt x="80" y="149"/>
                    <a:pt x="65" y="176"/>
                    <a:pt x="48" y="201"/>
                  </a:cubicBezTo>
                  <a:cubicBezTo>
                    <a:pt x="57" y="186"/>
                    <a:pt x="72" y="158"/>
                    <a:pt x="86" y="134"/>
                  </a:cubicBezTo>
                  <a:cubicBezTo>
                    <a:pt x="90" y="130"/>
                    <a:pt x="93" y="126"/>
                    <a:pt x="96" y="122"/>
                  </a:cubicBezTo>
                  <a:close/>
                  <a:moveTo>
                    <a:pt x="165" y="25"/>
                  </a:moveTo>
                  <a:cubicBezTo>
                    <a:pt x="166" y="22"/>
                    <a:pt x="167" y="19"/>
                    <a:pt x="167" y="16"/>
                  </a:cubicBezTo>
                  <a:cubicBezTo>
                    <a:pt x="170" y="16"/>
                    <a:pt x="172" y="15"/>
                    <a:pt x="174" y="15"/>
                  </a:cubicBezTo>
                  <a:cubicBezTo>
                    <a:pt x="171" y="18"/>
                    <a:pt x="168" y="21"/>
                    <a:pt x="165" y="25"/>
                  </a:cubicBezTo>
                  <a:close/>
                  <a:moveTo>
                    <a:pt x="97" y="164"/>
                  </a:moveTo>
                  <a:cubicBezTo>
                    <a:pt x="98" y="162"/>
                    <a:pt x="100" y="160"/>
                    <a:pt x="101" y="158"/>
                  </a:cubicBezTo>
                  <a:cubicBezTo>
                    <a:pt x="88" y="178"/>
                    <a:pt x="76" y="199"/>
                    <a:pt x="67" y="221"/>
                  </a:cubicBezTo>
                  <a:cubicBezTo>
                    <a:pt x="64" y="222"/>
                    <a:pt x="61" y="223"/>
                    <a:pt x="58" y="223"/>
                  </a:cubicBezTo>
                  <a:cubicBezTo>
                    <a:pt x="71" y="203"/>
                    <a:pt x="84" y="184"/>
                    <a:pt x="97" y="164"/>
                  </a:cubicBezTo>
                  <a:close/>
                  <a:moveTo>
                    <a:pt x="73" y="220"/>
                  </a:moveTo>
                  <a:cubicBezTo>
                    <a:pt x="111" y="153"/>
                    <a:pt x="154" y="88"/>
                    <a:pt x="196" y="24"/>
                  </a:cubicBezTo>
                  <a:cubicBezTo>
                    <a:pt x="176" y="54"/>
                    <a:pt x="155" y="88"/>
                    <a:pt x="133" y="123"/>
                  </a:cubicBezTo>
                  <a:cubicBezTo>
                    <a:pt x="132" y="125"/>
                    <a:pt x="130" y="128"/>
                    <a:pt x="129" y="130"/>
                  </a:cubicBezTo>
                  <a:cubicBezTo>
                    <a:pt x="116" y="151"/>
                    <a:pt x="104" y="172"/>
                    <a:pt x="93" y="192"/>
                  </a:cubicBezTo>
                  <a:cubicBezTo>
                    <a:pt x="92" y="194"/>
                    <a:pt x="91" y="196"/>
                    <a:pt x="90" y="198"/>
                  </a:cubicBezTo>
                  <a:cubicBezTo>
                    <a:pt x="90" y="197"/>
                    <a:pt x="91" y="195"/>
                    <a:pt x="92" y="194"/>
                  </a:cubicBezTo>
                  <a:cubicBezTo>
                    <a:pt x="88" y="200"/>
                    <a:pt x="85" y="206"/>
                    <a:pt x="82" y="211"/>
                  </a:cubicBezTo>
                  <a:cubicBezTo>
                    <a:pt x="81" y="213"/>
                    <a:pt x="84" y="215"/>
                    <a:pt x="85" y="213"/>
                  </a:cubicBezTo>
                  <a:cubicBezTo>
                    <a:pt x="117" y="153"/>
                    <a:pt x="158" y="98"/>
                    <a:pt x="194" y="40"/>
                  </a:cubicBezTo>
                  <a:cubicBezTo>
                    <a:pt x="198" y="34"/>
                    <a:pt x="191" y="51"/>
                    <a:pt x="187" y="61"/>
                  </a:cubicBezTo>
                  <a:cubicBezTo>
                    <a:pt x="170" y="87"/>
                    <a:pt x="153" y="113"/>
                    <a:pt x="138" y="139"/>
                  </a:cubicBezTo>
                  <a:cubicBezTo>
                    <a:pt x="124" y="161"/>
                    <a:pt x="111" y="184"/>
                    <a:pt x="100" y="208"/>
                  </a:cubicBezTo>
                  <a:cubicBezTo>
                    <a:pt x="99" y="210"/>
                    <a:pt x="102" y="212"/>
                    <a:pt x="103" y="210"/>
                  </a:cubicBezTo>
                  <a:cubicBezTo>
                    <a:pt x="123" y="175"/>
                    <a:pt x="143" y="141"/>
                    <a:pt x="164" y="108"/>
                  </a:cubicBezTo>
                  <a:cubicBezTo>
                    <a:pt x="180" y="81"/>
                    <a:pt x="209" y="50"/>
                    <a:pt x="219" y="20"/>
                  </a:cubicBezTo>
                  <a:cubicBezTo>
                    <a:pt x="206" y="59"/>
                    <a:pt x="183" y="94"/>
                    <a:pt x="162" y="129"/>
                  </a:cubicBezTo>
                  <a:cubicBezTo>
                    <a:pt x="146" y="155"/>
                    <a:pt x="134" y="183"/>
                    <a:pt x="117" y="208"/>
                  </a:cubicBezTo>
                  <a:cubicBezTo>
                    <a:pt x="102" y="210"/>
                    <a:pt x="88" y="215"/>
                    <a:pt x="73" y="2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6" name="Freeform 109"/>
            <p:cNvSpPr>
              <a:spLocks noEditPoints="1"/>
            </p:cNvSpPr>
            <p:nvPr/>
          </p:nvSpPr>
          <p:spPr bwMode="auto">
            <a:xfrm>
              <a:off x="7419975" y="4956175"/>
              <a:ext cx="565150" cy="839787"/>
            </a:xfrm>
            <a:custGeom>
              <a:avLst/>
              <a:gdLst>
                <a:gd name="T0" fmla="*/ 208 w 229"/>
                <a:gd name="T1" fmla="*/ 134 h 340"/>
                <a:gd name="T2" fmla="*/ 147 w 229"/>
                <a:gd name="T3" fmla="*/ 58 h 340"/>
                <a:gd name="T4" fmla="*/ 63 w 229"/>
                <a:gd name="T5" fmla="*/ 201 h 340"/>
                <a:gd name="T6" fmla="*/ 136 w 229"/>
                <a:gd name="T7" fmla="*/ 49 h 340"/>
                <a:gd name="T8" fmla="*/ 39 w 229"/>
                <a:gd name="T9" fmla="*/ 215 h 340"/>
                <a:gd name="T10" fmla="*/ 131 w 229"/>
                <a:gd name="T11" fmla="*/ 23 h 340"/>
                <a:gd name="T12" fmla="*/ 34 w 229"/>
                <a:gd name="T13" fmla="*/ 182 h 340"/>
                <a:gd name="T14" fmla="*/ 121 w 229"/>
                <a:gd name="T15" fmla="*/ 22 h 340"/>
                <a:gd name="T16" fmla="*/ 1 w 229"/>
                <a:gd name="T17" fmla="*/ 215 h 340"/>
                <a:gd name="T18" fmla="*/ 16 w 229"/>
                <a:gd name="T19" fmla="*/ 217 h 340"/>
                <a:gd name="T20" fmla="*/ 29 w 229"/>
                <a:gd name="T21" fmla="*/ 230 h 340"/>
                <a:gd name="T22" fmla="*/ 44 w 229"/>
                <a:gd name="T23" fmla="*/ 233 h 340"/>
                <a:gd name="T24" fmla="*/ 56 w 229"/>
                <a:gd name="T25" fmla="*/ 237 h 340"/>
                <a:gd name="T26" fmla="*/ 68 w 229"/>
                <a:gd name="T27" fmla="*/ 238 h 340"/>
                <a:gd name="T28" fmla="*/ 148 w 229"/>
                <a:gd name="T29" fmla="*/ 113 h 340"/>
                <a:gd name="T30" fmla="*/ 84 w 229"/>
                <a:gd name="T31" fmla="*/ 239 h 340"/>
                <a:gd name="T32" fmla="*/ 168 w 229"/>
                <a:gd name="T33" fmla="*/ 112 h 340"/>
                <a:gd name="T34" fmla="*/ 112 w 229"/>
                <a:gd name="T35" fmla="*/ 216 h 340"/>
                <a:gd name="T36" fmla="*/ 99 w 229"/>
                <a:gd name="T37" fmla="*/ 241 h 340"/>
                <a:gd name="T38" fmla="*/ 163 w 229"/>
                <a:gd name="T39" fmla="*/ 142 h 340"/>
                <a:gd name="T40" fmla="*/ 106 w 229"/>
                <a:gd name="T41" fmla="*/ 256 h 340"/>
                <a:gd name="T42" fmla="*/ 114 w 229"/>
                <a:gd name="T43" fmla="*/ 273 h 340"/>
                <a:gd name="T44" fmla="*/ 132 w 229"/>
                <a:gd name="T45" fmla="*/ 269 h 340"/>
                <a:gd name="T46" fmla="*/ 142 w 229"/>
                <a:gd name="T47" fmla="*/ 272 h 340"/>
                <a:gd name="T48" fmla="*/ 139 w 229"/>
                <a:gd name="T49" fmla="*/ 289 h 340"/>
                <a:gd name="T50" fmla="*/ 198 w 229"/>
                <a:gd name="T51" fmla="*/ 192 h 340"/>
                <a:gd name="T52" fmla="*/ 198 w 229"/>
                <a:gd name="T53" fmla="*/ 199 h 340"/>
                <a:gd name="T54" fmla="*/ 140 w 229"/>
                <a:gd name="T55" fmla="*/ 304 h 340"/>
                <a:gd name="T56" fmla="*/ 142 w 229"/>
                <a:gd name="T57" fmla="*/ 295 h 340"/>
                <a:gd name="T58" fmla="*/ 142 w 229"/>
                <a:gd name="T59" fmla="*/ 322 h 340"/>
                <a:gd name="T60" fmla="*/ 167 w 229"/>
                <a:gd name="T61" fmla="*/ 339 h 340"/>
                <a:gd name="T62" fmla="*/ 174 w 229"/>
                <a:gd name="T63" fmla="*/ 310 h 340"/>
                <a:gd name="T64" fmla="*/ 196 w 229"/>
                <a:gd name="T65" fmla="*/ 258 h 340"/>
                <a:gd name="T66" fmla="*/ 200 w 229"/>
                <a:gd name="T67" fmla="*/ 239 h 340"/>
                <a:gd name="T68" fmla="*/ 225 w 229"/>
                <a:gd name="T69" fmla="*/ 204 h 340"/>
                <a:gd name="T70" fmla="*/ 100 w 229"/>
                <a:gd name="T71" fmla="*/ 51 h 340"/>
                <a:gd name="T72" fmla="*/ 67 w 229"/>
                <a:gd name="T73" fmla="*/ 112 h 340"/>
                <a:gd name="T74" fmla="*/ 78 w 229"/>
                <a:gd name="T75" fmla="*/ 133 h 340"/>
                <a:gd name="T76" fmla="*/ 101 w 229"/>
                <a:gd name="T77" fmla="*/ 148 h 340"/>
                <a:gd name="T78" fmla="*/ 156 w 229"/>
                <a:gd name="T79" fmla="*/ 72 h 340"/>
                <a:gd name="T80" fmla="*/ 101 w 229"/>
                <a:gd name="T81" fmla="*/ 148 h 340"/>
                <a:gd name="T82" fmla="*/ 158 w 229"/>
                <a:gd name="T83" fmla="*/ 75 h 340"/>
                <a:gd name="T84" fmla="*/ 121 w 229"/>
                <a:gd name="T85" fmla="*/ 155 h 340"/>
                <a:gd name="T86" fmla="*/ 173 w 229"/>
                <a:gd name="T87" fmla="*/ 97 h 340"/>
                <a:gd name="T88" fmla="*/ 131 w 229"/>
                <a:gd name="T89" fmla="*/ 241 h 340"/>
                <a:gd name="T90" fmla="*/ 141 w 229"/>
                <a:gd name="T91" fmla="*/ 196 h 340"/>
                <a:gd name="T92" fmla="*/ 179 w 229"/>
                <a:gd name="T93" fmla="*/ 113 h 340"/>
                <a:gd name="T94" fmla="*/ 197 w 229"/>
                <a:gd name="T95" fmla="*/ 125 h 340"/>
                <a:gd name="T96" fmla="*/ 199 w 229"/>
                <a:gd name="T97" fmla="*/ 129 h 340"/>
                <a:gd name="T98" fmla="*/ 212 w 229"/>
                <a:gd name="T99" fmla="*/ 174 h 340"/>
                <a:gd name="T100" fmla="*/ 213 w 229"/>
                <a:gd name="T101" fmla="*/ 158 h 340"/>
                <a:gd name="T102" fmla="*/ 222 w 229"/>
                <a:gd name="T103" fmla="*/ 179 h 340"/>
                <a:gd name="T104" fmla="*/ 215 w 229"/>
                <a:gd name="T105" fmla="*/ 176 h 340"/>
                <a:gd name="T106" fmla="*/ 164 w 229"/>
                <a:gd name="T107" fmla="*/ 291 h 340"/>
                <a:gd name="T108" fmla="*/ 152 w 229"/>
                <a:gd name="T109" fmla="*/ 326 h 340"/>
                <a:gd name="T110" fmla="*/ 164 w 229"/>
                <a:gd name="T111" fmla="*/ 331 h 340"/>
                <a:gd name="T112" fmla="*/ 171 w 229"/>
                <a:gd name="T113" fmla="*/ 290 h 340"/>
                <a:gd name="T114" fmla="*/ 165 w 229"/>
                <a:gd name="T115" fmla="*/ 302 h 340"/>
                <a:gd name="T116" fmla="*/ 171 w 229"/>
                <a:gd name="T117" fmla="*/ 290 h 340"/>
                <a:gd name="T118" fmla="*/ 207 w 229"/>
                <a:gd name="T119" fmla="*/ 209 h 340"/>
                <a:gd name="T120" fmla="*/ 222 w 229"/>
                <a:gd name="T121" fmla="*/ 191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9" h="340">
                  <a:moveTo>
                    <a:pt x="221" y="162"/>
                  </a:moveTo>
                  <a:cubicBezTo>
                    <a:pt x="218" y="152"/>
                    <a:pt x="214" y="143"/>
                    <a:pt x="208" y="134"/>
                  </a:cubicBezTo>
                  <a:cubicBezTo>
                    <a:pt x="208" y="134"/>
                    <a:pt x="208" y="134"/>
                    <a:pt x="208" y="134"/>
                  </a:cubicBezTo>
                  <a:cubicBezTo>
                    <a:pt x="189" y="103"/>
                    <a:pt x="158" y="78"/>
                    <a:pt x="144" y="43"/>
                  </a:cubicBezTo>
                  <a:cubicBezTo>
                    <a:pt x="143" y="42"/>
                    <a:pt x="141" y="42"/>
                    <a:pt x="141" y="44"/>
                  </a:cubicBezTo>
                  <a:cubicBezTo>
                    <a:pt x="143" y="49"/>
                    <a:pt x="145" y="53"/>
                    <a:pt x="147" y="58"/>
                  </a:cubicBezTo>
                  <a:cubicBezTo>
                    <a:pt x="146" y="57"/>
                    <a:pt x="146" y="58"/>
                    <a:pt x="145" y="58"/>
                  </a:cubicBezTo>
                  <a:cubicBezTo>
                    <a:pt x="127" y="90"/>
                    <a:pt x="109" y="122"/>
                    <a:pt x="91" y="154"/>
                  </a:cubicBezTo>
                  <a:cubicBezTo>
                    <a:pt x="81" y="169"/>
                    <a:pt x="72" y="185"/>
                    <a:pt x="63" y="201"/>
                  </a:cubicBezTo>
                  <a:cubicBezTo>
                    <a:pt x="60" y="205"/>
                    <a:pt x="43" y="240"/>
                    <a:pt x="60" y="206"/>
                  </a:cubicBezTo>
                  <a:cubicBezTo>
                    <a:pt x="86" y="153"/>
                    <a:pt x="120" y="106"/>
                    <a:pt x="139" y="50"/>
                  </a:cubicBezTo>
                  <a:cubicBezTo>
                    <a:pt x="139" y="48"/>
                    <a:pt x="137" y="47"/>
                    <a:pt x="136" y="49"/>
                  </a:cubicBezTo>
                  <a:cubicBezTo>
                    <a:pt x="119" y="79"/>
                    <a:pt x="102" y="110"/>
                    <a:pt x="85" y="140"/>
                  </a:cubicBezTo>
                  <a:cubicBezTo>
                    <a:pt x="76" y="155"/>
                    <a:pt x="67" y="170"/>
                    <a:pt x="58" y="185"/>
                  </a:cubicBezTo>
                  <a:cubicBezTo>
                    <a:pt x="51" y="195"/>
                    <a:pt x="45" y="205"/>
                    <a:pt x="39" y="215"/>
                  </a:cubicBezTo>
                  <a:cubicBezTo>
                    <a:pt x="42" y="206"/>
                    <a:pt x="46" y="197"/>
                    <a:pt x="50" y="189"/>
                  </a:cubicBezTo>
                  <a:cubicBezTo>
                    <a:pt x="78" y="133"/>
                    <a:pt x="117" y="85"/>
                    <a:pt x="134" y="24"/>
                  </a:cubicBezTo>
                  <a:cubicBezTo>
                    <a:pt x="134" y="22"/>
                    <a:pt x="132" y="21"/>
                    <a:pt x="131" y="23"/>
                  </a:cubicBezTo>
                  <a:cubicBezTo>
                    <a:pt x="102" y="68"/>
                    <a:pt x="80" y="117"/>
                    <a:pt x="55" y="164"/>
                  </a:cubicBezTo>
                  <a:cubicBezTo>
                    <a:pt x="51" y="173"/>
                    <a:pt x="46" y="181"/>
                    <a:pt x="41" y="188"/>
                  </a:cubicBezTo>
                  <a:cubicBezTo>
                    <a:pt x="11" y="235"/>
                    <a:pt x="28" y="193"/>
                    <a:pt x="34" y="182"/>
                  </a:cubicBezTo>
                  <a:cubicBezTo>
                    <a:pt x="34" y="181"/>
                    <a:pt x="34" y="181"/>
                    <a:pt x="34" y="181"/>
                  </a:cubicBezTo>
                  <a:cubicBezTo>
                    <a:pt x="70" y="133"/>
                    <a:pt x="88" y="73"/>
                    <a:pt x="124" y="24"/>
                  </a:cubicBezTo>
                  <a:cubicBezTo>
                    <a:pt x="125" y="23"/>
                    <a:pt x="123" y="21"/>
                    <a:pt x="121" y="22"/>
                  </a:cubicBezTo>
                  <a:cubicBezTo>
                    <a:pt x="95" y="47"/>
                    <a:pt x="79" y="78"/>
                    <a:pt x="64" y="110"/>
                  </a:cubicBezTo>
                  <a:cubicBezTo>
                    <a:pt x="52" y="135"/>
                    <a:pt x="39" y="160"/>
                    <a:pt x="28" y="186"/>
                  </a:cubicBezTo>
                  <a:cubicBezTo>
                    <a:pt x="20" y="196"/>
                    <a:pt x="11" y="206"/>
                    <a:pt x="1" y="215"/>
                  </a:cubicBezTo>
                  <a:cubicBezTo>
                    <a:pt x="0" y="216"/>
                    <a:pt x="1" y="217"/>
                    <a:pt x="2" y="216"/>
                  </a:cubicBezTo>
                  <a:cubicBezTo>
                    <a:pt x="10" y="209"/>
                    <a:pt x="18" y="201"/>
                    <a:pt x="25" y="193"/>
                  </a:cubicBezTo>
                  <a:cubicBezTo>
                    <a:pt x="22" y="201"/>
                    <a:pt x="19" y="209"/>
                    <a:pt x="16" y="217"/>
                  </a:cubicBezTo>
                  <a:cubicBezTo>
                    <a:pt x="16" y="219"/>
                    <a:pt x="18" y="219"/>
                    <a:pt x="19" y="219"/>
                  </a:cubicBezTo>
                  <a:cubicBezTo>
                    <a:pt x="36" y="202"/>
                    <a:pt x="50" y="182"/>
                    <a:pt x="62" y="161"/>
                  </a:cubicBezTo>
                  <a:cubicBezTo>
                    <a:pt x="49" y="183"/>
                    <a:pt x="38" y="206"/>
                    <a:pt x="29" y="230"/>
                  </a:cubicBezTo>
                  <a:cubicBezTo>
                    <a:pt x="28" y="232"/>
                    <a:pt x="31" y="233"/>
                    <a:pt x="32" y="231"/>
                  </a:cubicBezTo>
                  <a:cubicBezTo>
                    <a:pt x="67" y="177"/>
                    <a:pt x="100" y="122"/>
                    <a:pt x="130" y="66"/>
                  </a:cubicBezTo>
                  <a:cubicBezTo>
                    <a:pt x="103" y="115"/>
                    <a:pt x="68" y="177"/>
                    <a:pt x="44" y="233"/>
                  </a:cubicBezTo>
                  <a:cubicBezTo>
                    <a:pt x="43" y="235"/>
                    <a:pt x="45" y="236"/>
                    <a:pt x="46" y="235"/>
                  </a:cubicBezTo>
                  <a:cubicBezTo>
                    <a:pt x="62" y="208"/>
                    <a:pt x="79" y="181"/>
                    <a:pt x="95" y="154"/>
                  </a:cubicBezTo>
                  <a:cubicBezTo>
                    <a:pt x="81" y="181"/>
                    <a:pt x="67" y="207"/>
                    <a:pt x="56" y="237"/>
                  </a:cubicBezTo>
                  <a:cubicBezTo>
                    <a:pt x="56" y="238"/>
                    <a:pt x="58" y="239"/>
                    <a:pt x="59" y="238"/>
                  </a:cubicBezTo>
                  <a:cubicBezTo>
                    <a:pt x="68" y="226"/>
                    <a:pt x="76" y="214"/>
                    <a:pt x="84" y="202"/>
                  </a:cubicBezTo>
                  <a:cubicBezTo>
                    <a:pt x="78" y="214"/>
                    <a:pt x="72" y="226"/>
                    <a:pt x="68" y="238"/>
                  </a:cubicBezTo>
                  <a:cubicBezTo>
                    <a:pt x="67" y="240"/>
                    <a:pt x="69" y="241"/>
                    <a:pt x="70" y="240"/>
                  </a:cubicBezTo>
                  <a:cubicBezTo>
                    <a:pt x="91" y="214"/>
                    <a:pt x="108" y="186"/>
                    <a:pt x="124" y="156"/>
                  </a:cubicBezTo>
                  <a:cubicBezTo>
                    <a:pt x="132" y="142"/>
                    <a:pt x="140" y="127"/>
                    <a:pt x="148" y="113"/>
                  </a:cubicBezTo>
                  <a:cubicBezTo>
                    <a:pt x="170" y="72"/>
                    <a:pt x="149" y="122"/>
                    <a:pt x="142" y="135"/>
                  </a:cubicBezTo>
                  <a:cubicBezTo>
                    <a:pt x="139" y="142"/>
                    <a:pt x="135" y="149"/>
                    <a:pt x="131" y="156"/>
                  </a:cubicBezTo>
                  <a:cubicBezTo>
                    <a:pt x="115" y="183"/>
                    <a:pt x="100" y="212"/>
                    <a:pt x="84" y="239"/>
                  </a:cubicBezTo>
                  <a:cubicBezTo>
                    <a:pt x="83" y="241"/>
                    <a:pt x="86" y="243"/>
                    <a:pt x="87" y="241"/>
                  </a:cubicBezTo>
                  <a:cubicBezTo>
                    <a:pt x="106" y="209"/>
                    <a:pt x="131" y="172"/>
                    <a:pt x="148" y="135"/>
                  </a:cubicBezTo>
                  <a:cubicBezTo>
                    <a:pt x="157" y="122"/>
                    <a:pt x="171" y="103"/>
                    <a:pt x="168" y="112"/>
                  </a:cubicBezTo>
                  <a:cubicBezTo>
                    <a:pt x="159" y="138"/>
                    <a:pt x="144" y="162"/>
                    <a:pt x="130" y="184"/>
                  </a:cubicBezTo>
                  <a:cubicBezTo>
                    <a:pt x="128" y="188"/>
                    <a:pt x="126" y="192"/>
                    <a:pt x="123" y="196"/>
                  </a:cubicBezTo>
                  <a:cubicBezTo>
                    <a:pt x="119" y="203"/>
                    <a:pt x="116" y="210"/>
                    <a:pt x="112" y="216"/>
                  </a:cubicBezTo>
                  <a:cubicBezTo>
                    <a:pt x="110" y="220"/>
                    <a:pt x="108" y="223"/>
                    <a:pt x="106" y="227"/>
                  </a:cubicBezTo>
                  <a:cubicBezTo>
                    <a:pt x="106" y="226"/>
                    <a:pt x="108" y="224"/>
                    <a:pt x="109" y="222"/>
                  </a:cubicBezTo>
                  <a:cubicBezTo>
                    <a:pt x="105" y="228"/>
                    <a:pt x="102" y="234"/>
                    <a:pt x="99" y="241"/>
                  </a:cubicBezTo>
                  <a:cubicBezTo>
                    <a:pt x="98" y="243"/>
                    <a:pt x="100" y="245"/>
                    <a:pt x="102" y="243"/>
                  </a:cubicBezTo>
                  <a:cubicBezTo>
                    <a:pt x="112" y="222"/>
                    <a:pt x="124" y="203"/>
                    <a:pt x="135" y="183"/>
                  </a:cubicBezTo>
                  <a:cubicBezTo>
                    <a:pt x="144" y="169"/>
                    <a:pt x="153" y="155"/>
                    <a:pt x="163" y="142"/>
                  </a:cubicBezTo>
                  <a:cubicBezTo>
                    <a:pt x="189" y="104"/>
                    <a:pt x="163" y="154"/>
                    <a:pt x="156" y="165"/>
                  </a:cubicBezTo>
                  <a:cubicBezTo>
                    <a:pt x="139" y="195"/>
                    <a:pt x="118" y="223"/>
                    <a:pt x="103" y="254"/>
                  </a:cubicBezTo>
                  <a:cubicBezTo>
                    <a:pt x="102" y="256"/>
                    <a:pt x="105" y="257"/>
                    <a:pt x="106" y="256"/>
                  </a:cubicBezTo>
                  <a:cubicBezTo>
                    <a:pt x="132" y="218"/>
                    <a:pt x="156" y="179"/>
                    <a:pt x="181" y="140"/>
                  </a:cubicBezTo>
                  <a:cubicBezTo>
                    <a:pt x="155" y="180"/>
                    <a:pt x="132" y="227"/>
                    <a:pt x="111" y="272"/>
                  </a:cubicBezTo>
                  <a:cubicBezTo>
                    <a:pt x="111" y="274"/>
                    <a:pt x="113" y="275"/>
                    <a:pt x="114" y="273"/>
                  </a:cubicBezTo>
                  <a:cubicBezTo>
                    <a:pt x="143" y="231"/>
                    <a:pt x="166" y="185"/>
                    <a:pt x="192" y="141"/>
                  </a:cubicBezTo>
                  <a:cubicBezTo>
                    <a:pt x="171" y="178"/>
                    <a:pt x="147" y="225"/>
                    <a:pt x="129" y="267"/>
                  </a:cubicBezTo>
                  <a:cubicBezTo>
                    <a:pt x="128" y="269"/>
                    <a:pt x="131" y="271"/>
                    <a:pt x="132" y="269"/>
                  </a:cubicBezTo>
                  <a:cubicBezTo>
                    <a:pt x="149" y="231"/>
                    <a:pt x="169" y="195"/>
                    <a:pt x="191" y="161"/>
                  </a:cubicBezTo>
                  <a:cubicBezTo>
                    <a:pt x="214" y="124"/>
                    <a:pt x="185" y="186"/>
                    <a:pt x="179" y="197"/>
                  </a:cubicBezTo>
                  <a:cubicBezTo>
                    <a:pt x="167" y="222"/>
                    <a:pt x="154" y="247"/>
                    <a:pt x="142" y="272"/>
                  </a:cubicBezTo>
                  <a:cubicBezTo>
                    <a:pt x="145" y="265"/>
                    <a:pt x="150" y="258"/>
                    <a:pt x="154" y="250"/>
                  </a:cubicBezTo>
                  <a:cubicBezTo>
                    <a:pt x="147" y="262"/>
                    <a:pt x="141" y="275"/>
                    <a:pt x="136" y="288"/>
                  </a:cubicBezTo>
                  <a:cubicBezTo>
                    <a:pt x="135" y="290"/>
                    <a:pt x="138" y="291"/>
                    <a:pt x="139" y="289"/>
                  </a:cubicBezTo>
                  <a:cubicBezTo>
                    <a:pt x="146" y="272"/>
                    <a:pt x="154" y="255"/>
                    <a:pt x="163" y="238"/>
                  </a:cubicBezTo>
                  <a:cubicBezTo>
                    <a:pt x="175" y="220"/>
                    <a:pt x="189" y="202"/>
                    <a:pt x="200" y="186"/>
                  </a:cubicBezTo>
                  <a:cubicBezTo>
                    <a:pt x="216" y="163"/>
                    <a:pt x="206" y="179"/>
                    <a:pt x="198" y="192"/>
                  </a:cubicBezTo>
                  <a:cubicBezTo>
                    <a:pt x="179" y="219"/>
                    <a:pt x="162" y="248"/>
                    <a:pt x="152" y="280"/>
                  </a:cubicBezTo>
                  <a:cubicBezTo>
                    <a:pt x="151" y="282"/>
                    <a:pt x="154" y="283"/>
                    <a:pt x="155" y="282"/>
                  </a:cubicBezTo>
                  <a:cubicBezTo>
                    <a:pt x="169" y="254"/>
                    <a:pt x="184" y="227"/>
                    <a:pt x="198" y="199"/>
                  </a:cubicBezTo>
                  <a:cubicBezTo>
                    <a:pt x="214" y="175"/>
                    <a:pt x="205" y="198"/>
                    <a:pt x="197" y="219"/>
                  </a:cubicBezTo>
                  <a:cubicBezTo>
                    <a:pt x="179" y="251"/>
                    <a:pt x="163" y="284"/>
                    <a:pt x="142" y="315"/>
                  </a:cubicBezTo>
                  <a:cubicBezTo>
                    <a:pt x="141" y="311"/>
                    <a:pt x="141" y="308"/>
                    <a:pt x="140" y="304"/>
                  </a:cubicBezTo>
                  <a:cubicBezTo>
                    <a:pt x="141" y="297"/>
                    <a:pt x="144" y="294"/>
                    <a:pt x="151" y="296"/>
                  </a:cubicBezTo>
                  <a:cubicBezTo>
                    <a:pt x="151" y="296"/>
                    <a:pt x="152" y="296"/>
                    <a:pt x="152" y="296"/>
                  </a:cubicBezTo>
                  <a:cubicBezTo>
                    <a:pt x="155" y="282"/>
                    <a:pt x="147" y="288"/>
                    <a:pt x="142" y="295"/>
                  </a:cubicBezTo>
                  <a:cubicBezTo>
                    <a:pt x="135" y="304"/>
                    <a:pt x="136" y="311"/>
                    <a:pt x="140" y="318"/>
                  </a:cubicBezTo>
                  <a:cubicBezTo>
                    <a:pt x="140" y="319"/>
                    <a:pt x="139" y="319"/>
                    <a:pt x="139" y="320"/>
                  </a:cubicBezTo>
                  <a:cubicBezTo>
                    <a:pt x="137" y="322"/>
                    <a:pt x="141" y="324"/>
                    <a:pt x="142" y="322"/>
                  </a:cubicBezTo>
                  <a:cubicBezTo>
                    <a:pt x="142" y="322"/>
                    <a:pt x="142" y="322"/>
                    <a:pt x="143" y="321"/>
                  </a:cubicBezTo>
                  <a:cubicBezTo>
                    <a:pt x="148" y="328"/>
                    <a:pt x="157" y="335"/>
                    <a:pt x="164" y="340"/>
                  </a:cubicBezTo>
                  <a:cubicBezTo>
                    <a:pt x="165" y="340"/>
                    <a:pt x="166" y="340"/>
                    <a:pt x="167" y="339"/>
                  </a:cubicBezTo>
                  <a:cubicBezTo>
                    <a:pt x="171" y="331"/>
                    <a:pt x="173" y="324"/>
                    <a:pt x="174" y="315"/>
                  </a:cubicBezTo>
                  <a:cubicBezTo>
                    <a:pt x="174" y="314"/>
                    <a:pt x="174" y="313"/>
                    <a:pt x="175" y="312"/>
                  </a:cubicBezTo>
                  <a:cubicBezTo>
                    <a:pt x="175" y="311"/>
                    <a:pt x="175" y="311"/>
                    <a:pt x="174" y="310"/>
                  </a:cubicBezTo>
                  <a:cubicBezTo>
                    <a:pt x="174" y="308"/>
                    <a:pt x="174" y="306"/>
                    <a:pt x="174" y="303"/>
                  </a:cubicBezTo>
                  <a:cubicBezTo>
                    <a:pt x="174" y="283"/>
                    <a:pt x="175" y="268"/>
                    <a:pt x="197" y="261"/>
                  </a:cubicBezTo>
                  <a:cubicBezTo>
                    <a:pt x="199" y="260"/>
                    <a:pt x="198" y="258"/>
                    <a:pt x="196" y="258"/>
                  </a:cubicBezTo>
                  <a:cubicBezTo>
                    <a:pt x="191" y="260"/>
                    <a:pt x="187" y="261"/>
                    <a:pt x="184" y="264"/>
                  </a:cubicBezTo>
                  <a:cubicBezTo>
                    <a:pt x="186" y="261"/>
                    <a:pt x="188" y="258"/>
                    <a:pt x="190" y="255"/>
                  </a:cubicBezTo>
                  <a:cubicBezTo>
                    <a:pt x="193" y="250"/>
                    <a:pt x="197" y="244"/>
                    <a:pt x="200" y="239"/>
                  </a:cubicBezTo>
                  <a:cubicBezTo>
                    <a:pt x="199" y="243"/>
                    <a:pt x="199" y="246"/>
                    <a:pt x="198" y="251"/>
                  </a:cubicBezTo>
                  <a:cubicBezTo>
                    <a:pt x="198" y="252"/>
                    <a:pt x="200" y="252"/>
                    <a:pt x="200" y="251"/>
                  </a:cubicBezTo>
                  <a:cubicBezTo>
                    <a:pt x="203" y="230"/>
                    <a:pt x="223" y="222"/>
                    <a:pt x="225" y="204"/>
                  </a:cubicBezTo>
                  <a:cubicBezTo>
                    <a:pt x="227" y="189"/>
                    <a:pt x="225" y="177"/>
                    <a:pt x="221" y="162"/>
                  </a:cubicBezTo>
                  <a:close/>
                  <a:moveTo>
                    <a:pt x="67" y="112"/>
                  </a:moveTo>
                  <a:cubicBezTo>
                    <a:pt x="76" y="91"/>
                    <a:pt x="87" y="71"/>
                    <a:pt x="100" y="51"/>
                  </a:cubicBezTo>
                  <a:cubicBezTo>
                    <a:pt x="134" y="0"/>
                    <a:pt x="92" y="69"/>
                    <a:pt x="87" y="80"/>
                  </a:cubicBezTo>
                  <a:cubicBezTo>
                    <a:pt x="72" y="109"/>
                    <a:pt x="59" y="139"/>
                    <a:pt x="41" y="166"/>
                  </a:cubicBezTo>
                  <a:cubicBezTo>
                    <a:pt x="50" y="148"/>
                    <a:pt x="59" y="130"/>
                    <a:pt x="67" y="112"/>
                  </a:cubicBezTo>
                  <a:close/>
                  <a:moveTo>
                    <a:pt x="118" y="51"/>
                  </a:moveTo>
                  <a:cubicBezTo>
                    <a:pt x="141" y="6"/>
                    <a:pt x="107" y="84"/>
                    <a:pt x="109" y="80"/>
                  </a:cubicBezTo>
                  <a:cubicBezTo>
                    <a:pt x="100" y="98"/>
                    <a:pt x="89" y="116"/>
                    <a:pt x="78" y="133"/>
                  </a:cubicBezTo>
                  <a:cubicBezTo>
                    <a:pt x="74" y="140"/>
                    <a:pt x="70" y="147"/>
                    <a:pt x="66" y="154"/>
                  </a:cubicBezTo>
                  <a:cubicBezTo>
                    <a:pt x="85" y="120"/>
                    <a:pt x="100" y="84"/>
                    <a:pt x="118" y="51"/>
                  </a:cubicBezTo>
                  <a:close/>
                  <a:moveTo>
                    <a:pt x="101" y="148"/>
                  </a:moveTo>
                  <a:cubicBezTo>
                    <a:pt x="118" y="119"/>
                    <a:pt x="134" y="90"/>
                    <a:pt x="148" y="60"/>
                  </a:cubicBezTo>
                  <a:cubicBezTo>
                    <a:pt x="148" y="60"/>
                    <a:pt x="148" y="60"/>
                    <a:pt x="148" y="60"/>
                  </a:cubicBezTo>
                  <a:cubicBezTo>
                    <a:pt x="151" y="64"/>
                    <a:pt x="153" y="68"/>
                    <a:pt x="156" y="72"/>
                  </a:cubicBezTo>
                  <a:cubicBezTo>
                    <a:pt x="155" y="73"/>
                    <a:pt x="155" y="73"/>
                    <a:pt x="155" y="73"/>
                  </a:cubicBezTo>
                  <a:cubicBezTo>
                    <a:pt x="122" y="121"/>
                    <a:pt x="99" y="175"/>
                    <a:pt x="66" y="223"/>
                  </a:cubicBezTo>
                  <a:cubicBezTo>
                    <a:pt x="79" y="205"/>
                    <a:pt x="89" y="170"/>
                    <a:pt x="101" y="148"/>
                  </a:cubicBezTo>
                  <a:close/>
                  <a:moveTo>
                    <a:pt x="121" y="155"/>
                  </a:moveTo>
                  <a:cubicBezTo>
                    <a:pt x="111" y="173"/>
                    <a:pt x="90" y="197"/>
                    <a:pt x="83" y="211"/>
                  </a:cubicBezTo>
                  <a:cubicBezTo>
                    <a:pt x="105" y="164"/>
                    <a:pt x="139" y="124"/>
                    <a:pt x="158" y="75"/>
                  </a:cubicBezTo>
                  <a:cubicBezTo>
                    <a:pt x="159" y="78"/>
                    <a:pt x="161" y="80"/>
                    <a:pt x="162" y="82"/>
                  </a:cubicBezTo>
                  <a:cubicBezTo>
                    <a:pt x="162" y="82"/>
                    <a:pt x="162" y="82"/>
                    <a:pt x="162" y="82"/>
                  </a:cubicBezTo>
                  <a:cubicBezTo>
                    <a:pt x="147" y="106"/>
                    <a:pt x="134" y="130"/>
                    <a:pt x="121" y="155"/>
                  </a:cubicBezTo>
                  <a:close/>
                  <a:moveTo>
                    <a:pt x="154" y="121"/>
                  </a:moveTo>
                  <a:cubicBezTo>
                    <a:pt x="159" y="109"/>
                    <a:pt x="162" y="97"/>
                    <a:pt x="164" y="85"/>
                  </a:cubicBezTo>
                  <a:cubicBezTo>
                    <a:pt x="167" y="89"/>
                    <a:pt x="170" y="93"/>
                    <a:pt x="173" y="97"/>
                  </a:cubicBezTo>
                  <a:cubicBezTo>
                    <a:pt x="173" y="97"/>
                    <a:pt x="173" y="97"/>
                    <a:pt x="173" y="97"/>
                  </a:cubicBezTo>
                  <a:cubicBezTo>
                    <a:pt x="166" y="104"/>
                    <a:pt x="160" y="113"/>
                    <a:pt x="154" y="121"/>
                  </a:cubicBezTo>
                  <a:close/>
                  <a:moveTo>
                    <a:pt x="131" y="241"/>
                  </a:moveTo>
                  <a:cubicBezTo>
                    <a:pt x="152" y="204"/>
                    <a:pt x="170" y="164"/>
                    <a:pt x="190" y="126"/>
                  </a:cubicBezTo>
                  <a:cubicBezTo>
                    <a:pt x="192" y="124"/>
                    <a:pt x="189" y="123"/>
                    <a:pt x="187" y="125"/>
                  </a:cubicBezTo>
                  <a:cubicBezTo>
                    <a:pt x="171" y="148"/>
                    <a:pt x="156" y="172"/>
                    <a:pt x="141" y="196"/>
                  </a:cubicBezTo>
                  <a:cubicBezTo>
                    <a:pt x="137" y="203"/>
                    <a:pt x="100" y="265"/>
                    <a:pt x="120" y="230"/>
                  </a:cubicBezTo>
                  <a:cubicBezTo>
                    <a:pt x="141" y="191"/>
                    <a:pt x="169" y="158"/>
                    <a:pt x="183" y="115"/>
                  </a:cubicBezTo>
                  <a:cubicBezTo>
                    <a:pt x="183" y="113"/>
                    <a:pt x="180" y="112"/>
                    <a:pt x="179" y="113"/>
                  </a:cubicBezTo>
                  <a:cubicBezTo>
                    <a:pt x="171" y="125"/>
                    <a:pt x="162" y="137"/>
                    <a:pt x="154" y="148"/>
                  </a:cubicBezTo>
                  <a:cubicBezTo>
                    <a:pt x="162" y="133"/>
                    <a:pt x="170" y="117"/>
                    <a:pt x="176" y="99"/>
                  </a:cubicBezTo>
                  <a:cubicBezTo>
                    <a:pt x="183" y="108"/>
                    <a:pt x="190" y="116"/>
                    <a:pt x="197" y="125"/>
                  </a:cubicBezTo>
                  <a:cubicBezTo>
                    <a:pt x="174" y="164"/>
                    <a:pt x="154" y="203"/>
                    <a:pt x="131" y="241"/>
                  </a:cubicBezTo>
                  <a:close/>
                  <a:moveTo>
                    <a:pt x="177" y="179"/>
                  </a:moveTo>
                  <a:cubicBezTo>
                    <a:pt x="185" y="162"/>
                    <a:pt x="193" y="146"/>
                    <a:pt x="199" y="129"/>
                  </a:cubicBezTo>
                  <a:cubicBezTo>
                    <a:pt x="201" y="131"/>
                    <a:pt x="203" y="133"/>
                    <a:pt x="204" y="135"/>
                  </a:cubicBezTo>
                  <a:cubicBezTo>
                    <a:pt x="195" y="149"/>
                    <a:pt x="185" y="164"/>
                    <a:pt x="177" y="179"/>
                  </a:cubicBezTo>
                  <a:close/>
                  <a:moveTo>
                    <a:pt x="212" y="174"/>
                  </a:moveTo>
                  <a:cubicBezTo>
                    <a:pt x="210" y="177"/>
                    <a:pt x="208" y="179"/>
                    <a:pt x="206" y="182"/>
                  </a:cubicBezTo>
                  <a:cubicBezTo>
                    <a:pt x="210" y="175"/>
                    <a:pt x="213" y="168"/>
                    <a:pt x="216" y="160"/>
                  </a:cubicBezTo>
                  <a:cubicBezTo>
                    <a:pt x="217" y="158"/>
                    <a:pt x="215" y="157"/>
                    <a:pt x="213" y="158"/>
                  </a:cubicBezTo>
                  <a:cubicBezTo>
                    <a:pt x="199" y="184"/>
                    <a:pt x="181" y="207"/>
                    <a:pt x="166" y="231"/>
                  </a:cubicBezTo>
                  <a:cubicBezTo>
                    <a:pt x="181" y="201"/>
                    <a:pt x="196" y="171"/>
                    <a:pt x="207" y="139"/>
                  </a:cubicBezTo>
                  <a:cubicBezTo>
                    <a:pt x="215" y="151"/>
                    <a:pt x="221" y="165"/>
                    <a:pt x="222" y="179"/>
                  </a:cubicBezTo>
                  <a:cubicBezTo>
                    <a:pt x="222" y="179"/>
                    <a:pt x="221" y="179"/>
                    <a:pt x="221" y="179"/>
                  </a:cubicBezTo>
                  <a:cubicBezTo>
                    <a:pt x="217" y="186"/>
                    <a:pt x="212" y="193"/>
                    <a:pt x="208" y="200"/>
                  </a:cubicBezTo>
                  <a:cubicBezTo>
                    <a:pt x="210" y="192"/>
                    <a:pt x="213" y="184"/>
                    <a:pt x="215" y="176"/>
                  </a:cubicBezTo>
                  <a:cubicBezTo>
                    <a:pt x="215" y="174"/>
                    <a:pt x="213" y="173"/>
                    <a:pt x="212" y="174"/>
                  </a:cubicBezTo>
                  <a:close/>
                  <a:moveTo>
                    <a:pt x="144" y="319"/>
                  </a:moveTo>
                  <a:cubicBezTo>
                    <a:pt x="151" y="310"/>
                    <a:pt x="158" y="300"/>
                    <a:pt x="164" y="291"/>
                  </a:cubicBezTo>
                  <a:cubicBezTo>
                    <a:pt x="158" y="301"/>
                    <a:pt x="153" y="312"/>
                    <a:pt x="149" y="324"/>
                  </a:cubicBezTo>
                  <a:cubicBezTo>
                    <a:pt x="147" y="322"/>
                    <a:pt x="146" y="321"/>
                    <a:pt x="144" y="319"/>
                  </a:cubicBezTo>
                  <a:close/>
                  <a:moveTo>
                    <a:pt x="152" y="326"/>
                  </a:moveTo>
                  <a:cubicBezTo>
                    <a:pt x="160" y="312"/>
                    <a:pt x="163" y="312"/>
                    <a:pt x="161" y="327"/>
                  </a:cubicBezTo>
                  <a:cubicBezTo>
                    <a:pt x="161" y="329"/>
                    <a:pt x="163" y="330"/>
                    <a:pt x="164" y="329"/>
                  </a:cubicBezTo>
                  <a:cubicBezTo>
                    <a:pt x="164" y="331"/>
                    <a:pt x="164" y="331"/>
                    <a:pt x="164" y="331"/>
                  </a:cubicBezTo>
                  <a:cubicBezTo>
                    <a:pt x="164" y="332"/>
                    <a:pt x="164" y="333"/>
                    <a:pt x="164" y="333"/>
                  </a:cubicBezTo>
                  <a:cubicBezTo>
                    <a:pt x="161" y="334"/>
                    <a:pt x="157" y="331"/>
                    <a:pt x="152" y="326"/>
                  </a:cubicBezTo>
                  <a:close/>
                  <a:moveTo>
                    <a:pt x="171" y="290"/>
                  </a:moveTo>
                  <a:cubicBezTo>
                    <a:pt x="171" y="297"/>
                    <a:pt x="171" y="304"/>
                    <a:pt x="171" y="311"/>
                  </a:cubicBezTo>
                  <a:cubicBezTo>
                    <a:pt x="164" y="324"/>
                    <a:pt x="168" y="315"/>
                    <a:pt x="168" y="303"/>
                  </a:cubicBezTo>
                  <a:cubicBezTo>
                    <a:pt x="168" y="301"/>
                    <a:pt x="166" y="301"/>
                    <a:pt x="165" y="302"/>
                  </a:cubicBezTo>
                  <a:cubicBezTo>
                    <a:pt x="145" y="332"/>
                    <a:pt x="165" y="294"/>
                    <a:pt x="167" y="290"/>
                  </a:cubicBezTo>
                  <a:cubicBezTo>
                    <a:pt x="169" y="287"/>
                    <a:pt x="170" y="285"/>
                    <a:pt x="172" y="282"/>
                  </a:cubicBezTo>
                  <a:cubicBezTo>
                    <a:pt x="171" y="285"/>
                    <a:pt x="171" y="287"/>
                    <a:pt x="171" y="290"/>
                  </a:cubicBezTo>
                  <a:close/>
                  <a:moveTo>
                    <a:pt x="177" y="269"/>
                  </a:moveTo>
                  <a:cubicBezTo>
                    <a:pt x="186" y="253"/>
                    <a:pt x="194" y="236"/>
                    <a:pt x="201" y="219"/>
                  </a:cubicBezTo>
                  <a:cubicBezTo>
                    <a:pt x="203" y="215"/>
                    <a:pt x="205" y="212"/>
                    <a:pt x="207" y="209"/>
                  </a:cubicBezTo>
                  <a:cubicBezTo>
                    <a:pt x="229" y="170"/>
                    <a:pt x="209" y="217"/>
                    <a:pt x="202" y="229"/>
                  </a:cubicBezTo>
                  <a:cubicBezTo>
                    <a:pt x="194" y="243"/>
                    <a:pt x="185" y="256"/>
                    <a:pt x="177" y="269"/>
                  </a:cubicBezTo>
                  <a:close/>
                  <a:moveTo>
                    <a:pt x="222" y="191"/>
                  </a:moveTo>
                  <a:cubicBezTo>
                    <a:pt x="221" y="202"/>
                    <a:pt x="217" y="213"/>
                    <a:pt x="209" y="223"/>
                  </a:cubicBezTo>
                  <a:cubicBezTo>
                    <a:pt x="214" y="213"/>
                    <a:pt x="219" y="202"/>
                    <a:pt x="22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7" name="Freeform 110"/>
            <p:cNvSpPr>
              <a:spLocks noEditPoints="1"/>
            </p:cNvSpPr>
            <p:nvPr/>
          </p:nvSpPr>
          <p:spPr bwMode="auto">
            <a:xfrm>
              <a:off x="8196263" y="5529263"/>
              <a:ext cx="290513" cy="373062"/>
            </a:xfrm>
            <a:custGeom>
              <a:avLst/>
              <a:gdLst>
                <a:gd name="T0" fmla="*/ 93 w 118"/>
                <a:gd name="T1" fmla="*/ 22 h 151"/>
                <a:gd name="T2" fmla="*/ 80 w 118"/>
                <a:gd name="T3" fmla="*/ 15 h 151"/>
                <a:gd name="T4" fmla="*/ 76 w 118"/>
                <a:gd name="T5" fmla="*/ 17 h 151"/>
                <a:gd name="T6" fmla="*/ 59 w 118"/>
                <a:gd name="T7" fmla="*/ 4 h 151"/>
                <a:gd name="T8" fmla="*/ 63 w 118"/>
                <a:gd name="T9" fmla="*/ 9 h 151"/>
                <a:gd name="T10" fmla="*/ 60 w 118"/>
                <a:gd name="T11" fmla="*/ 18 h 151"/>
                <a:gd name="T12" fmla="*/ 63 w 118"/>
                <a:gd name="T13" fmla="*/ 26 h 151"/>
                <a:gd name="T14" fmla="*/ 68 w 118"/>
                <a:gd name="T15" fmla="*/ 24 h 151"/>
                <a:gd name="T16" fmla="*/ 62 w 118"/>
                <a:gd name="T17" fmla="*/ 41 h 151"/>
                <a:gd name="T18" fmla="*/ 55 w 118"/>
                <a:gd name="T19" fmla="*/ 5 h 151"/>
                <a:gd name="T20" fmla="*/ 54 w 118"/>
                <a:gd name="T21" fmla="*/ 50 h 151"/>
                <a:gd name="T22" fmla="*/ 1 w 118"/>
                <a:gd name="T23" fmla="*/ 125 h 151"/>
                <a:gd name="T24" fmla="*/ 0 w 118"/>
                <a:gd name="T25" fmla="*/ 127 h 151"/>
                <a:gd name="T26" fmla="*/ 5 w 118"/>
                <a:gd name="T27" fmla="*/ 151 h 151"/>
                <a:gd name="T28" fmla="*/ 38 w 118"/>
                <a:gd name="T29" fmla="*/ 127 h 151"/>
                <a:gd name="T30" fmla="*/ 68 w 118"/>
                <a:gd name="T31" fmla="*/ 96 h 151"/>
                <a:gd name="T32" fmla="*/ 87 w 118"/>
                <a:gd name="T33" fmla="*/ 69 h 151"/>
                <a:gd name="T34" fmla="*/ 89 w 118"/>
                <a:gd name="T35" fmla="*/ 65 h 151"/>
                <a:gd name="T36" fmla="*/ 103 w 118"/>
                <a:gd name="T37" fmla="*/ 20 h 151"/>
                <a:gd name="T38" fmla="*/ 15 w 118"/>
                <a:gd name="T39" fmla="*/ 140 h 151"/>
                <a:gd name="T40" fmla="*/ 76 w 118"/>
                <a:gd name="T41" fmla="*/ 22 h 151"/>
                <a:gd name="T42" fmla="*/ 35 w 118"/>
                <a:gd name="T43" fmla="*/ 126 h 151"/>
                <a:gd name="T44" fmla="*/ 66 w 118"/>
                <a:gd name="T45" fmla="*/ 21 h 151"/>
                <a:gd name="T46" fmla="*/ 74 w 118"/>
                <a:gd name="T47" fmla="*/ 19 h 151"/>
                <a:gd name="T48" fmla="*/ 72 w 118"/>
                <a:gd name="T49" fmla="*/ 18 h 151"/>
                <a:gd name="T50" fmla="*/ 10 w 118"/>
                <a:gd name="T51" fmla="*/ 108 h 151"/>
                <a:gd name="T52" fmla="*/ 39 w 118"/>
                <a:gd name="T53" fmla="*/ 87 h 151"/>
                <a:gd name="T54" fmla="*/ 40 w 118"/>
                <a:gd name="T55" fmla="*/ 75 h 151"/>
                <a:gd name="T56" fmla="*/ 15 w 118"/>
                <a:gd name="T57" fmla="*/ 117 h 151"/>
                <a:gd name="T58" fmla="*/ 26 w 118"/>
                <a:gd name="T59" fmla="*/ 93 h 151"/>
                <a:gd name="T60" fmla="*/ 21 w 118"/>
                <a:gd name="T61" fmla="*/ 95 h 151"/>
                <a:gd name="T62" fmla="*/ 8 w 118"/>
                <a:gd name="T63" fmla="*/ 114 h 151"/>
                <a:gd name="T64" fmla="*/ 7 w 118"/>
                <a:gd name="T65" fmla="*/ 118 h 151"/>
                <a:gd name="T66" fmla="*/ 8 w 118"/>
                <a:gd name="T67" fmla="*/ 133 h 151"/>
                <a:gd name="T68" fmla="*/ 25 w 118"/>
                <a:gd name="T69" fmla="*/ 104 h 151"/>
                <a:gd name="T70" fmla="*/ 11 w 118"/>
                <a:gd name="T71" fmla="*/ 142 h 151"/>
                <a:gd name="T72" fmla="*/ 7 w 118"/>
                <a:gd name="T73" fmla="*/ 118 h 151"/>
                <a:gd name="T74" fmla="*/ 69 w 118"/>
                <a:gd name="T75" fmla="*/ 57 h 151"/>
                <a:gd name="T76" fmla="*/ 77 w 118"/>
                <a:gd name="T77" fmla="*/ 49 h 151"/>
                <a:gd name="T78" fmla="*/ 60 w 118"/>
                <a:gd name="T79" fmla="*/ 100 h 151"/>
                <a:gd name="T80" fmla="*/ 65 w 118"/>
                <a:gd name="T81" fmla="*/ 93 h 151"/>
                <a:gd name="T82" fmla="*/ 84 w 118"/>
                <a:gd name="T83" fmla="*/ 66 h 151"/>
                <a:gd name="T84" fmla="*/ 65 w 118"/>
                <a:gd name="T85" fmla="*/ 93 h 151"/>
                <a:gd name="T86" fmla="*/ 93 w 118"/>
                <a:gd name="T87" fmla="*/ 53 h 151"/>
                <a:gd name="T88" fmla="*/ 97 w 118"/>
                <a:gd name="T89" fmla="*/ 43 h 151"/>
                <a:gd name="T90" fmla="*/ 97 w 118"/>
                <a:gd name="T91" fmla="*/ 38 h 151"/>
                <a:gd name="T92" fmla="*/ 75 w 118"/>
                <a:gd name="T93" fmla="*/ 66 h 151"/>
                <a:gd name="T94" fmla="*/ 85 w 118"/>
                <a:gd name="T95" fmla="*/ 28 h 151"/>
                <a:gd name="T96" fmla="*/ 88 w 118"/>
                <a:gd name="T97" fmla="*/ 29 h 151"/>
                <a:gd name="T98" fmla="*/ 103 w 118"/>
                <a:gd name="T99" fmla="*/ 4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8" h="151">
                  <a:moveTo>
                    <a:pt x="103" y="20"/>
                  </a:moveTo>
                  <a:cubicBezTo>
                    <a:pt x="100" y="20"/>
                    <a:pt x="95" y="21"/>
                    <a:pt x="93" y="22"/>
                  </a:cubicBezTo>
                  <a:cubicBezTo>
                    <a:pt x="88" y="25"/>
                    <a:pt x="84" y="23"/>
                    <a:pt x="79" y="20"/>
                  </a:cubicBezTo>
                  <a:cubicBezTo>
                    <a:pt x="80" y="18"/>
                    <a:pt x="80" y="17"/>
                    <a:pt x="80" y="15"/>
                  </a:cubicBezTo>
                  <a:cubicBezTo>
                    <a:pt x="81" y="13"/>
                    <a:pt x="78" y="12"/>
                    <a:pt x="77" y="14"/>
                  </a:cubicBezTo>
                  <a:cubicBezTo>
                    <a:pt x="77" y="15"/>
                    <a:pt x="76" y="16"/>
                    <a:pt x="76" y="17"/>
                  </a:cubicBezTo>
                  <a:cubicBezTo>
                    <a:pt x="70" y="12"/>
                    <a:pt x="66" y="6"/>
                    <a:pt x="62" y="2"/>
                  </a:cubicBezTo>
                  <a:cubicBezTo>
                    <a:pt x="60" y="0"/>
                    <a:pt x="58" y="3"/>
                    <a:pt x="59" y="4"/>
                  </a:cubicBezTo>
                  <a:cubicBezTo>
                    <a:pt x="61" y="6"/>
                    <a:pt x="62" y="7"/>
                    <a:pt x="64" y="9"/>
                  </a:cubicBezTo>
                  <a:cubicBezTo>
                    <a:pt x="64" y="9"/>
                    <a:pt x="63" y="9"/>
                    <a:pt x="63" y="9"/>
                  </a:cubicBezTo>
                  <a:cubicBezTo>
                    <a:pt x="62" y="12"/>
                    <a:pt x="60" y="15"/>
                    <a:pt x="58" y="17"/>
                  </a:cubicBezTo>
                  <a:cubicBezTo>
                    <a:pt x="58" y="19"/>
                    <a:pt x="60" y="19"/>
                    <a:pt x="60" y="18"/>
                  </a:cubicBezTo>
                  <a:cubicBezTo>
                    <a:pt x="61" y="17"/>
                    <a:pt x="62" y="16"/>
                    <a:pt x="63" y="14"/>
                  </a:cubicBezTo>
                  <a:cubicBezTo>
                    <a:pt x="63" y="18"/>
                    <a:pt x="63" y="22"/>
                    <a:pt x="63" y="26"/>
                  </a:cubicBezTo>
                  <a:cubicBezTo>
                    <a:pt x="63" y="28"/>
                    <a:pt x="65" y="28"/>
                    <a:pt x="66" y="27"/>
                  </a:cubicBezTo>
                  <a:cubicBezTo>
                    <a:pt x="66" y="26"/>
                    <a:pt x="67" y="25"/>
                    <a:pt x="68" y="24"/>
                  </a:cubicBezTo>
                  <a:cubicBezTo>
                    <a:pt x="66" y="29"/>
                    <a:pt x="63" y="35"/>
                    <a:pt x="61" y="40"/>
                  </a:cubicBezTo>
                  <a:cubicBezTo>
                    <a:pt x="61" y="41"/>
                    <a:pt x="61" y="41"/>
                    <a:pt x="62" y="41"/>
                  </a:cubicBezTo>
                  <a:cubicBezTo>
                    <a:pt x="61" y="43"/>
                    <a:pt x="60" y="44"/>
                    <a:pt x="60" y="45"/>
                  </a:cubicBezTo>
                  <a:cubicBezTo>
                    <a:pt x="63" y="32"/>
                    <a:pt x="57" y="16"/>
                    <a:pt x="55" y="5"/>
                  </a:cubicBezTo>
                  <a:cubicBezTo>
                    <a:pt x="54" y="4"/>
                    <a:pt x="52" y="4"/>
                    <a:pt x="53" y="5"/>
                  </a:cubicBezTo>
                  <a:cubicBezTo>
                    <a:pt x="54" y="20"/>
                    <a:pt x="60" y="35"/>
                    <a:pt x="54" y="50"/>
                  </a:cubicBezTo>
                  <a:cubicBezTo>
                    <a:pt x="48" y="64"/>
                    <a:pt x="32" y="78"/>
                    <a:pt x="21" y="89"/>
                  </a:cubicBezTo>
                  <a:cubicBezTo>
                    <a:pt x="10" y="100"/>
                    <a:pt x="3" y="112"/>
                    <a:pt x="1" y="125"/>
                  </a:cubicBezTo>
                  <a:cubicBezTo>
                    <a:pt x="1" y="125"/>
                    <a:pt x="0" y="126"/>
                    <a:pt x="0" y="126"/>
                  </a:cubicBezTo>
                  <a:cubicBezTo>
                    <a:pt x="0" y="126"/>
                    <a:pt x="0" y="127"/>
                    <a:pt x="0" y="127"/>
                  </a:cubicBezTo>
                  <a:cubicBezTo>
                    <a:pt x="0" y="134"/>
                    <a:pt x="0" y="141"/>
                    <a:pt x="2" y="150"/>
                  </a:cubicBezTo>
                  <a:cubicBezTo>
                    <a:pt x="3" y="151"/>
                    <a:pt x="4" y="151"/>
                    <a:pt x="5" y="151"/>
                  </a:cubicBezTo>
                  <a:cubicBezTo>
                    <a:pt x="17" y="144"/>
                    <a:pt x="27" y="136"/>
                    <a:pt x="37" y="128"/>
                  </a:cubicBezTo>
                  <a:cubicBezTo>
                    <a:pt x="37" y="128"/>
                    <a:pt x="38" y="128"/>
                    <a:pt x="38" y="127"/>
                  </a:cubicBezTo>
                  <a:cubicBezTo>
                    <a:pt x="38" y="127"/>
                    <a:pt x="38" y="127"/>
                    <a:pt x="38" y="127"/>
                  </a:cubicBezTo>
                  <a:cubicBezTo>
                    <a:pt x="49" y="118"/>
                    <a:pt x="59" y="107"/>
                    <a:pt x="68" y="96"/>
                  </a:cubicBezTo>
                  <a:cubicBezTo>
                    <a:pt x="75" y="88"/>
                    <a:pt x="80" y="79"/>
                    <a:pt x="86" y="70"/>
                  </a:cubicBezTo>
                  <a:cubicBezTo>
                    <a:pt x="86" y="70"/>
                    <a:pt x="87" y="69"/>
                    <a:pt x="87" y="69"/>
                  </a:cubicBezTo>
                  <a:cubicBezTo>
                    <a:pt x="87" y="69"/>
                    <a:pt x="87" y="68"/>
                    <a:pt x="88" y="68"/>
                  </a:cubicBezTo>
                  <a:cubicBezTo>
                    <a:pt x="88" y="67"/>
                    <a:pt x="88" y="66"/>
                    <a:pt x="89" y="65"/>
                  </a:cubicBezTo>
                  <a:cubicBezTo>
                    <a:pt x="96" y="54"/>
                    <a:pt x="106" y="47"/>
                    <a:pt x="113" y="37"/>
                  </a:cubicBezTo>
                  <a:cubicBezTo>
                    <a:pt x="118" y="29"/>
                    <a:pt x="109" y="22"/>
                    <a:pt x="103" y="20"/>
                  </a:cubicBezTo>
                  <a:close/>
                  <a:moveTo>
                    <a:pt x="35" y="126"/>
                  </a:moveTo>
                  <a:cubicBezTo>
                    <a:pt x="29" y="131"/>
                    <a:pt x="22" y="136"/>
                    <a:pt x="15" y="140"/>
                  </a:cubicBezTo>
                  <a:cubicBezTo>
                    <a:pt x="31" y="114"/>
                    <a:pt x="43" y="87"/>
                    <a:pt x="56" y="59"/>
                  </a:cubicBezTo>
                  <a:cubicBezTo>
                    <a:pt x="62" y="47"/>
                    <a:pt x="69" y="34"/>
                    <a:pt x="76" y="22"/>
                  </a:cubicBezTo>
                  <a:cubicBezTo>
                    <a:pt x="70" y="32"/>
                    <a:pt x="68" y="45"/>
                    <a:pt x="65" y="57"/>
                  </a:cubicBezTo>
                  <a:cubicBezTo>
                    <a:pt x="53" y="79"/>
                    <a:pt x="43" y="102"/>
                    <a:pt x="35" y="126"/>
                  </a:cubicBezTo>
                  <a:close/>
                  <a:moveTo>
                    <a:pt x="69" y="17"/>
                  </a:moveTo>
                  <a:cubicBezTo>
                    <a:pt x="68" y="18"/>
                    <a:pt x="67" y="19"/>
                    <a:pt x="66" y="21"/>
                  </a:cubicBezTo>
                  <a:cubicBezTo>
                    <a:pt x="66" y="17"/>
                    <a:pt x="66" y="14"/>
                    <a:pt x="65" y="10"/>
                  </a:cubicBezTo>
                  <a:cubicBezTo>
                    <a:pt x="68" y="13"/>
                    <a:pt x="71" y="16"/>
                    <a:pt x="74" y="19"/>
                  </a:cubicBezTo>
                  <a:cubicBezTo>
                    <a:pt x="73" y="21"/>
                    <a:pt x="72" y="23"/>
                    <a:pt x="71" y="25"/>
                  </a:cubicBezTo>
                  <a:cubicBezTo>
                    <a:pt x="72" y="22"/>
                    <a:pt x="72" y="20"/>
                    <a:pt x="72" y="18"/>
                  </a:cubicBezTo>
                  <a:cubicBezTo>
                    <a:pt x="72" y="16"/>
                    <a:pt x="70" y="16"/>
                    <a:pt x="69" y="17"/>
                  </a:cubicBezTo>
                  <a:close/>
                  <a:moveTo>
                    <a:pt x="10" y="108"/>
                  </a:moveTo>
                  <a:cubicBezTo>
                    <a:pt x="21" y="88"/>
                    <a:pt x="42" y="74"/>
                    <a:pt x="55" y="55"/>
                  </a:cubicBezTo>
                  <a:cubicBezTo>
                    <a:pt x="49" y="66"/>
                    <a:pt x="44" y="77"/>
                    <a:pt x="39" y="87"/>
                  </a:cubicBezTo>
                  <a:cubicBezTo>
                    <a:pt x="41" y="84"/>
                    <a:pt x="42" y="80"/>
                    <a:pt x="43" y="77"/>
                  </a:cubicBezTo>
                  <a:cubicBezTo>
                    <a:pt x="43" y="75"/>
                    <a:pt x="41" y="74"/>
                    <a:pt x="40" y="75"/>
                  </a:cubicBezTo>
                  <a:cubicBezTo>
                    <a:pt x="34" y="84"/>
                    <a:pt x="28" y="93"/>
                    <a:pt x="22" y="103"/>
                  </a:cubicBezTo>
                  <a:cubicBezTo>
                    <a:pt x="20" y="107"/>
                    <a:pt x="17" y="112"/>
                    <a:pt x="15" y="117"/>
                  </a:cubicBezTo>
                  <a:cubicBezTo>
                    <a:pt x="4" y="138"/>
                    <a:pt x="16" y="109"/>
                    <a:pt x="18" y="105"/>
                  </a:cubicBezTo>
                  <a:cubicBezTo>
                    <a:pt x="21" y="101"/>
                    <a:pt x="24" y="97"/>
                    <a:pt x="26" y="93"/>
                  </a:cubicBezTo>
                  <a:cubicBezTo>
                    <a:pt x="27" y="92"/>
                    <a:pt x="25" y="90"/>
                    <a:pt x="24" y="91"/>
                  </a:cubicBezTo>
                  <a:cubicBezTo>
                    <a:pt x="23" y="93"/>
                    <a:pt x="22" y="94"/>
                    <a:pt x="21" y="95"/>
                  </a:cubicBezTo>
                  <a:cubicBezTo>
                    <a:pt x="21" y="94"/>
                    <a:pt x="15" y="106"/>
                    <a:pt x="12" y="109"/>
                  </a:cubicBezTo>
                  <a:cubicBezTo>
                    <a:pt x="11" y="111"/>
                    <a:pt x="10" y="113"/>
                    <a:pt x="8" y="114"/>
                  </a:cubicBezTo>
                  <a:cubicBezTo>
                    <a:pt x="9" y="111"/>
                    <a:pt x="10" y="108"/>
                    <a:pt x="10" y="108"/>
                  </a:cubicBezTo>
                  <a:close/>
                  <a:moveTo>
                    <a:pt x="7" y="118"/>
                  </a:moveTo>
                  <a:cubicBezTo>
                    <a:pt x="9" y="116"/>
                    <a:pt x="11" y="114"/>
                    <a:pt x="13" y="111"/>
                  </a:cubicBezTo>
                  <a:cubicBezTo>
                    <a:pt x="10" y="118"/>
                    <a:pt x="9" y="125"/>
                    <a:pt x="8" y="133"/>
                  </a:cubicBezTo>
                  <a:cubicBezTo>
                    <a:pt x="8" y="134"/>
                    <a:pt x="10" y="135"/>
                    <a:pt x="10" y="133"/>
                  </a:cubicBezTo>
                  <a:cubicBezTo>
                    <a:pt x="15" y="123"/>
                    <a:pt x="19" y="114"/>
                    <a:pt x="25" y="104"/>
                  </a:cubicBezTo>
                  <a:cubicBezTo>
                    <a:pt x="28" y="98"/>
                    <a:pt x="36" y="89"/>
                    <a:pt x="38" y="83"/>
                  </a:cubicBezTo>
                  <a:cubicBezTo>
                    <a:pt x="33" y="104"/>
                    <a:pt x="19" y="122"/>
                    <a:pt x="11" y="142"/>
                  </a:cubicBezTo>
                  <a:cubicBezTo>
                    <a:pt x="11" y="142"/>
                    <a:pt x="11" y="143"/>
                    <a:pt x="11" y="143"/>
                  </a:cubicBezTo>
                  <a:cubicBezTo>
                    <a:pt x="1" y="149"/>
                    <a:pt x="4" y="131"/>
                    <a:pt x="7" y="118"/>
                  </a:cubicBezTo>
                  <a:close/>
                  <a:moveTo>
                    <a:pt x="42" y="119"/>
                  </a:moveTo>
                  <a:cubicBezTo>
                    <a:pt x="51" y="99"/>
                    <a:pt x="61" y="78"/>
                    <a:pt x="69" y="57"/>
                  </a:cubicBezTo>
                  <a:cubicBezTo>
                    <a:pt x="71" y="52"/>
                    <a:pt x="74" y="47"/>
                    <a:pt x="76" y="42"/>
                  </a:cubicBezTo>
                  <a:cubicBezTo>
                    <a:pt x="87" y="22"/>
                    <a:pt x="78" y="45"/>
                    <a:pt x="77" y="49"/>
                  </a:cubicBezTo>
                  <a:cubicBezTo>
                    <a:pt x="73" y="66"/>
                    <a:pt x="65" y="82"/>
                    <a:pt x="59" y="98"/>
                  </a:cubicBezTo>
                  <a:cubicBezTo>
                    <a:pt x="59" y="99"/>
                    <a:pt x="59" y="100"/>
                    <a:pt x="60" y="100"/>
                  </a:cubicBezTo>
                  <a:cubicBezTo>
                    <a:pt x="54" y="107"/>
                    <a:pt x="48" y="113"/>
                    <a:pt x="42" y="119"/>
                  </a:cubicBezTo>
                  <a:close/>
                  <a:moveTo>
                    <a:pt x="65" y="93"/>
                  </a:moveTo>
                  <a:cubicBezTo>
                    <a:pt x="72" y="80"/>
                    <a:pt x="80" y="66"/>
                    <a:pt x="88" y="53"/>
                  </a:cubicBezTo>
                  <a:cubicBezTo>
                    <a:pt x="86" y="57"/>
                    <a:pt x="85" y="61"/>
                    <a:pt x="84" y="66"/>
                  </a:cubicBezTo>
                  <a:cubicBezTo>
                    <a:pt x="81" y="70"/>
                    <a:pt x="79" y="75"/>
                    <a:pt x="76" y="79"/>
                  </a:cubicBezTo>
                  <a:cubicBezTo>
                    <a:pt x="73" y="84"/>
                    <a:pt x="69" y="89"/>
                    <a:pt x="65" y="93"/>
                  </a:cubicBezTo>
                  <a:close/>
                  <a:moveTo>
                    <a:pt x="94" y="52"/>
                  </a:moveTo>
                  <a:cubicBezTo>
                    <a:pt x="94" y="52"/>
                    <a:pt x="93" y="53"/>
                    <a:pt x="93" y="53"/>
                  </a:cubicBezTo>
                  <a:cubicBezTo>
                    <a:pt x="94" y="51"/>
                    <a:pt x="94" y="50"/>
                    <a:pt x="94" y="48"/>
                  </a:cubicBezTo>
                  <a:cubicBezTo>
                    <a:pt x="95" y="47"/>
                    <a:pt x="96" y="46"/>
                    <a:pt x="97" y="43"/>
                  </a:cubicBezTo>
                  <a:cubicBezTo>
                    <a:pt x="97" y="42"/>
                    <a:pt x="97" y="41"/>
                    <a:pt x="96" y="41"/>
                  </a:cubicBezTo>
                  <a:cubicBezTo>
                    <a:pt x="96" y="40"/>
                    <a:pt x="97" y="39"/>
                    <a:pt x="97" y="38"/>
                  </a:cubicBezTo>
                  <a:cubicBezTo>
                    <a:pt x="97" y="36"/>
                    <a:pt x="94" y="34"/>
                    <a:pt x="93" y="36"/>
                  </a:cubicBezTo>
                  <a:cubicBezTo>
                    <a:pt x="87" y="46"/>
                    <a:pt x="81" y="56"/>
                    <a:pt x="75" y="66"/>
                  </a:cubicBezTo>
                  <a:cubicBezTo>
                    <a:pt x="75" y="67"/>
                    <a:pt x="75" y="67"/>
                    <a:pt x="74" y="68"/>
                  </a:cubicBezTo>
                  <a:cubicBezTo>
                    <a:pt x="79" y="55"/>
                    <a:pt x="83" y="42"/>
                    <a:pt x="85" y="28"/>
                  </a:cubicBezTo>
                  <a:cubicBezTo>
                    <a:pt x="85" y="28"/>
                    <a:pt x="86" y="29"/>
                    <a:pt x="86" y="29"/>
                  </a:cubicBezTo>
                  <a:cubicBezTo>
                    <a:pt x="87" y="29"/>
                    <a:pt x="88" y="30"/>
                    <a:pt x="88" y="29"/>
                  </a:cubicBezTo>
                  <a:cubicBezTo>
                    <a:pt x="89" y="28"/>
                    <a:pt x="90" y="28"/>
                    <a:pt x="91" y="27"/>
                  </a:cubicBezTo>
                  <a:cubicBezTo>
                    <a:pt x="95" y="32"/>
                    <a:pt x="99" y="38"/>
                    <a:pt x="103" y="43"/>
                  </a:cubicBezTo>
                  <a:cubicBezTo>
                    <a:pt x="100" y="46"/>
                    <a:pt x="97" y="49"/>
                    <a:pt x="94"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8" name="Freeform 111"/>
            <p:cNvSpPr>
              <a:spLocks noEditPoints="1"/>
            </p:cNvSpPr>
            <p:nvPr/>
          </p:nvSpPr>
          <p:spPr bwMode="auto">
            <a:xfrm>
              <a:off x="5729288" y="5014913"/>
              <a:ext cx="169863" cy="336550"/>
            </a:xfrm>
            <a:custGeom>
              <a:avLst/>
              <a:gdLst>
                <a:gd name="T0" fmla="*/ 38 w 69"/>
                <a:gd name="T1" fmla="*/ 106 h 136"/>
                <a:gd name="T2" fmla="*/ 64 w 69"/>
                <a:gd name="T3" fmla="*/ 49 h 136"/>
                <a:gd name="T4" fmla="*/ 65 w 69"/>
                <a:gd name="T5" fmla="*/ 39 h 136"/>
                <a:gd name="T6" fmla="*/ 66 w 69"/>
                <a:gd name="T7" fmla="*/ 34 h 136"/>
                <a:gd name="T8" fmla="*/ 41 w 69"/>
                <a:gd name="T9" fmla="*/ 2 h 136"/>
                <a:gd name="T10" fmla="*/ 7 w 69"/>
                <a:gd name="T11" fmla="*/ 65 h 136"/>
                <a:gd name="T12" fmla="*/ 6 w 69"/>
                <a:gd name="T13" fmla="*/ 121 h 136"/>
                <a:gd name="T14" fmla="*/ 19 w 69"/>
                <a:gd name="T15" fmla="*/ 136 h 136"/>
                <a:gd name="T16" fmla="*/ 29 w 69"/>
                <a:gd name="T17" fmla="*/ 127 h 136"/>
                <a:gd name="T18" fmla="*/ 61 w 69"/>
                <a:gd name="T19" fmla="*/ 43 h 136"/>
                <a:gd name="T20" fmla="*/ 19 w 69"/>
                <a:gd name="T21" fmla="*/ 116 h 136"/>
                <a:gd name="T22" fmla="*/ 18 w 69"/>
                <a:gd name="T23" fmla="*/ 127 h 136"/>
                <a:gd name="T24" fmla="*/ 28 w 69"/>
                <a:gd name="T25" fmla="*/ 117 h 136"/>
                <a:gd name="T26" fmla="*/ 26 w 69"/>
                <a:gd name="T27" fmla="*/ 126 h 136"/>
                <a:gd name="T28" fmla="*/ 44 w 69"/>
                <a:gd name="T29" fmla="*/ 77 h 136"/>
                <a:gd name="T30" fmla="*/ 57 w 69"/>
                <a:gd name="T31" fmla="*/ 59 h 136"/>
                <a:gd name="T32" fmla="*/ 61 w 69"/>
                <a:gd name="T33" fmla="*/ 24 h 136"/>
                <a:gd name="T34" fmla="*/ 57 w 69"/>
                <a:gd name="T35" fmla="*/ 18 h 136"/>
                <a:gd name="T36" fmla="*/ 47 w 69"/>
                <a:gd name="T37" fmla="*/ 24 h 136"/>
                <a:gd name="T38" fmla="*/ 63 w 69"/>
                <a:gd name="T39" fmla="*/ 24 h 136"/>
                <a:gd name="T40" fmla="*/ 23 w 69"/>
                <a:gd name="T41" fmla="*/ 43 h 136"/>
                <a:gd name="T42" fmla="*/ 52 w 69"/>
                <a:gd name="T43" fmla="*/ 6 h 136"/>
                <a:gd name="T44" fmla="*/ 36 w 69"/>
                <a:gd name="T45" fmla="*/ 10 h 136"/>
                <a:gd name="T46" fmla="*/ 11 w 69"/>
                <a:gd name="T47" fmla="*/ 64 h 136"/>
                <a:gd name="T48" fmla="*/ 18 w 69"/>
                <a:gd name="T49" fmla="*/ 51 h 136"/>
                <a:gd name="T50" fmla="*/ 35 w 69"/>
                <a:gd name="T51" fmla="*/ 32 h 136"/>
                <a:gd name="T52" fmla="*/ 42 w 69"/>
                <a:gd name="T53" fmla="*/ 28 h 136"/>
                <a:gd name="T54" fmla="*/ 10 w 69"/>
                <a:gd name="T55" fmla="*/ 83 h 136"/>
                <a:gd name="T56" fmla="*/ 41 w 69"/>
                <a:gd name="T57" fmla="*/ 36 h 136"/>
                <a:gd name="T58" fmla="*/ 40 w 69"/>
                <a:gd name="T59" fmla="*/ 46 h 136"/>
                <a:gd name="T60" fmla="*/ 11 w 69"/>
                <a:gd name="T61" fmla="*/ 95 h 136"/>
                <a:gd name="T62" fmla="*/ 7 w 69"/>
                <a:gd name="T63" fmla="*/ 102 h 136"/>
                <a:gd name="T64" fmla="*/ 7 w 69"/>
                <a:gd name="T65" fmla="*/ 104 h 136"/>
                <a:gd name="T66" fmla="*/ 56 w 69"/>
                <a:gd name="T67" fmla="*/ 32 h 136"/>
                <a:gd name="T68" fmla="*/ 10 w 69"/>
                <a:gd name="T69" fmla="*/ 111 h 136"/>
                <a:gd name="T70" fmla="*/ 8 w 69"/>
                <a:gd name="T71" fmla="*/ 114 h 136"/>
                <a:gd name="T72" fmla="*/ 44 w 69"/>
                <a:gd name="T73" fmla="*/ 59 h 136"/>
                <a:gd name="T74" fmla="*/ 63 w 69"/>
                <a:gd name="T75" fmla="*/ 32 h 136"/>
                <a:gd name="T76" fmla="*/ 44 w 69"/>
                <a:gd name="T77" fmla="*/ 59 h 136"/>
                <a:gd name="T78" fmla="*/ 46 w 69"/>
                <a:gd name="T79" fmla="*/ 80 h 136"/>
                <a:gd name="T80" fmla="*/ 26 w 69"/>
                <a:gd name="T81" fmla="*/ 1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 h="136">
                  <a:moveTo>
                    <a:pt x="26" y="126"/>
                  </a:moveTo>
                  <a:cubicBezTo>
                    <a:pt x="29" y="123"/>
                    <a:pt x="33" y="116"/>
                    <a:pt x="38" y="106"/>
                  </a:cubicBezTo>
                  <a:cubicBezTo>
                    <a:pt x="50" y="89"/>
                    <a:pt x="57" y="66"/>
                    <a:pt x="67" y="51"/>
                  </a:cubicBezTo>
                  <a:cubicBezTo>
                    <a:pt x="68" y="48"/>
                    <a:pt x="65" y="47"/>
                    <a:pt x="64" y="49"/>
                  </a:cubicBezTo>
                  <a:cubicBezTo>
                    <a:pt x="63" y="49"/>
                    <a:pt x="63" y="50"/>
                    <a:pt x="62" y="51"/>
                  </a:cubicBezTo>
                  <a:cubicBezTo>
                    <a:pt x="63" y="47"/>
                    <a:pt x="64" y="43"/>
                    <a:pt x="65" y="39"/>
                  </a:cubicBezTo>
                  <a:cubicBezTo>
                    <a:pt x="66" y="38"/>
                    <a:pt x="66" y="37"/>
                    <a:pt x="67" y="36"/>
                  </a:cubicBezTo>
                  <a:cubicBezTo>
                    <a:pt x="67" y="35"/>
                    <a:pt x="67" y="34"/>
                    <a:pt x="66" y="34"/>
                  </a:cubicBezTo>
                  <a:cubicBezTo>
                    <a:pt x="69" y="14"/>
                    <a:pt x="65" y="0"/>
                    <a:pt x="44" y="2"/>
                  </a:cubicBezTo>
                  <a:cubicBezTo>
                    <a:pt x="44" y="1"/>
                    <a:pt x="42" y="1"/>
                    <a:pt x="41" y="2"/>
                  </a:cubicBezTo>
                  <a:cubicBezTo>
                    <a:pt x="41" y="2"/>
                    <a:pt x="41" y="3"/>
                    <a:pt x="41" y="3"/>
                  </a:cubicBezTo>
                  <a:cubicBezTo>
                    <a:pt x="20" y="8"/>
                    <a:pt x="11" y="48"/>
                    <a:pt x="7" y="65"/>
                  </a:cubicBezTo>
                  <a:cubicBezTo>
                    <a:pt x="4" y="79"/>
                    <a:pt x="0" y="101"/>
                    <a:pt x="6" y="118"/>
                  </a:cubicBezTo>
                  <a:cubicBezTo>
                    <a:pt x="5" y="119"/>
                    <a:pt x="6" y="120"/>
                    <a:pt x="6" y="121"/>
                  </a:cubicBezTo>
                  <a:cubicBezTo>
                    <a:pt x="9" y="127"/>
                    <a:pt x="12" y="132"/>
                    <a:pt x="17" y="136"/>
                  </a:cubicBezTo>
                  <a:cubicBezTo>
                    <a:pt x="18" y="136"/>
                    <a:pt x="18" y="136"/>
                    <a:pt x="19" y="136"/>
                  </a:cubicBezTo>
                  <a:cubicBezTo>
                    <a:pt x="22" y="133"/>
                    <a:pt x="26" y="130"/>
                    <a:pt x="29" y="128"/>
                  </a:cubicBezTo>
                  <a:cubicBezTo>
                    <a:pt x="30" y="128"/>
                    <a:pt x="30" y="127"/>
                    <a:pt x="29" y="127"/>
                  </a:cubicBezTo>
                  <a:cubicBezTo>
                    <a:pt x="18" y="133"/>
                    <a:pt x="12" y="128"/>
                    <a:pt x="9" y="119"/>
                  </a:cubicBezTo>
                  <a:cubicBezTo>
                    <a:pt x="25" y="92"/>
                    <a:pt x="41" y="66"/>
                    <a:pt x="61" y="43"/>
                  </a:cubicBezTo>
                  <a:cubicBezTo>
                    <a:pt x="45" y="61"/>
                    <a:pt x="33" y="88"/>
                    <a:pt x="21" y="112"/>
                  </a:cubicBezTo>
                  <a:cubicBezTo>
                    <a:pt x="20" y="113"/>
                    <a:pt x="19" y="115"/>
                    <a:pt x="19" y="116"/>
                  </a:cubicBezTo>
                  <a:cubicBezTo>
                    <a:pt x="18" y="119"/>
                    <a:pt x="17" y="122"/>
                    <a:pt x="15" y="125"/>
                  </a:cubicBezTo>
                  <a:cubicBezTo>
                    <a:pt x="14" y="127"/>
                    <a:pt x="17" y="129"/>
                    <a:pt x="18" y="127"/>
                  </a:cubicBezTo>
                  <a:cubicBezTo>
                    <a:pt x="20" y="123"/>
                    <a:pt x="23" y="120"/>
                    <a:pt x="25" y="116"/>
                  </a:cubicBezTo>
                  <a:cubicBezTo>
                    <a:pt x="25" y="117"/>
                    <a:pt x="26" y="118"/>
                    <a:pt x="28" y="117"/>
                  </a:cubicBezTo>
                  <a:cubicBezTo>
                    <a:pt x="26" y="120"/>
                    <a:pt x="25" y="122"/>
                    <a:pt x="23" y="124"/>
                  </a:cubicBezTo>
                  <a:cubicBezTo>
                    <a:pt x="22" y="126"/>
                    <a:pt x="25" y="128"/>
                    <a:pt x="26" y="126"/>
                  </a:cubicBezTo>
                  <a:close/>
                  <a:moveTo>
                    <a:pt x="57" y="59"/>
                  </a:moveTo>
                  <a:cubicBezTo>
                    <a:pt x="53" y="65"/>
                    <a:pt x="48" y="71"/>
                    <a:pt x="44" y="77"/>
                  </a:cubicBezTo>
                  <a:cubicBezTo>
                    <a:pt x="50" y="67"/>
                    <a:pt x="55" y="58"/>
                    <a:pt x="60" y="49"/>
                  </a:cubicBezTo>
                  <a:cubicBezTo>
                    <a:pt x="59" y="52"/>
                    <a:pt x="58" y="55"/>
                    <a:pt x="57" y="59"/>
                  </a:cubicBezTo>
                  <a:close/>
                  <a:moveTo>
                    <a:pt x="63" y="24"/>
                  </a:moveTo>
                  <a:cubicBezTo>
                    <a:pt x="62" y="24"/>
                    <a:pt x="61" y="24"/>
                    <a:pt x="61" y="24"/>
                  </a:cubicBezTo>
                  <a:cubicBezTo>
                    <a:pt x="56" y="29"/>
                    <a:pt x="52" y="34"/>
                    <a:pt x="47" y="39"/>
                  </a:cubicBezTo>
                  <a:cubicBezTo>
                    <a:pt x="51" y="32"/>
                    <a:pt x="54" y="25"/>
                    <a:pt x="57" y="18"/>
                  </a:cubicBezTo>
                  <a:cubicBezTo>
                    <a:pt x="58" y="16"/>
                    <a:pt x="56" y="15"/>
                    <a:pt x="55" y="16"/>
                  </a:cubicBezTo>
                  <a:cubicBezTo>
                    <a:pt x="52" y="19"/>
                    <a:pt x="50" y="21"/>
                    <a:pt x="47" y="24"/>
                  </a:cubicBezTo>
                  <a:cubicBezTo>
                    <a:pt x="50" y="19"/>
                    <a:pt x="53" y="13"/>
                    <a:pt x="55" y="8"/>
                  </a:cubicBezTo>
                  <a:cubicBezTo>
                    <a:pt x="59" y="11"/>
                    <a:pt x="62" y="18"/>
                    <a:pt x="63" y="24"/>
                  </a:cubicBezTo>
                  <a:close/>
                  <a:moveTo>
                    <a:pt x="52" y="6"/>
                  </a:moveTo>
                  <a:cubicBezTo>
                    <a:pt x="41" y="17"/>
                    <a:pt x="33" y="30"/>
                    <a:pt x="23" y="43"/>
                  </a:cubicBezTo>
                  <a:cubicBezTo>
                    <a:pt x="31" y="33"/>
                    <a:pt x="36" y="18"/>
                    <a:pt x="43" y="6"/>
                  </a:cubicBezTo>
                  <a:cubicBezTo>
                    <a:pt x="46" y="4"/>
                    <a:pt x="49" y="4"/>
                    <a:pt x="52" y="6"/>
                  </a:cubicBezTo>
                  <a:close/>
                  <a:moveTo>
                    <a:pt x="10" y="71"/>
                  </a:moveTo>
                  <a:cubicBezTo>
                    <a:pt x="13" y="51"/>
                    <a:pt x="20" y="24"/>
                    <a:pt x="36" y="10"/>
                  </a:cubicBezTo>
                  <a:cubicBezTo>
                    <a:pt x="36" y="11"/>
                    <a:pt x="36" y="12"/>
                    <a:pt x="35" y="12"/>
                  </a:cubicBezTo>
                  <a:cubicBezTo>
                    <a:pt x="26" y="29"/>
                    <a:pt x="17" y="46"/>
                    <a:pt x="11" y="64"/>
                  </a:cubicBezTo>
                  <a:cubicBezTo>
                    <a:pt x="11" y="65"/>
                    <a:pt x="12" y="65"/>
                    <a:pt x="13" y="64"/>
                  </a:cubicBezTo>
                  <a:cubicBezTo>
                    <a:pt x="14" y="60"/>
                    <a:pt x="16" y="55"/>
                    <a:pt x="18" y="51"/>
                  </a:cubicBezTo>
                  <a:cubicBezTo>
                    <a:pt x="18" y="51"/>
                    <a:pt x="19" y="51"/>
                    <a:pt x="20" y="51"/>
                  </a:cubicBezTo>
                  <a:cubicBezTo>
                    <a:pt x="25" y="45"/>
                    <a:pt x="30" y="38"/>
                    <a:pt x="35" y="32"/>
                  </a:cubicBezTo>
                  <a:cubicBezTo>
                    <a:pt x="40" y="25"/>
                    <a:pt x="45" y="19"/>
                    <a:pt x="50" y="13"/>
                  </a:cubicBezTo>
                  <a:cubicBezTo>
                    <a:pt x="47" y="18"/>
                    <a:pt x="45" y="23"/>
                    <a:pt x="42" y="28"/>
                  </a:cubicBezTo>
                  <a:cubicBezTo>
                    <a:pt x="41" y="30"/>
                    <a:pt x="40" y="32"/>
                    <a:pt x="39" y="34"/>
                  </a:cubicBezTo>
                  <a:cubicBezTo>
                    <a:pt x="27" y="49"/>
                    <a:pt x="17" y="65"/>
                    <a:pt x="10" y="83"/>
                  </a:cubicBezTo>
                  <a:cubicBezTo>
                    <a:pt x="10" y="85"/>
                    <a:pt x="13" y="86"/>
                    <a:pt x="13" y="84"/>
                  </a:cubicBezTo>
                  <a:cubicBezTo>
                    <a:pt x="22" y="68"/>
                    <a:pt x="32" y="52"/>
                    <a:pt x="41" y="36"/>
                  </a:cubicBezTo>
                  <a:cubicBezTo>
                    <a:pt x="43" y="33"/>
                    <a:pt x="44" y="31"/>
                    <a:pt x="46" y="29"/>
                  </a:cubicBezTo>
                  <a:cubicBezTo>
                    <a:pt x="59" y="13"/>
                    <a:pt x="42" y="42"/>
                    <a:pt x="40" y="46"/>
                  </a:cubicBezTo>
                  <a:cubicBezTo>
                    <a:pt x="38" y="50"/>
                    <a:pt x="36" y="53"/>
                    <a:pt x="34" y="57"/>
                  </a:cubicBezTo>
                  <a:cubicBezTo>
                    <a:pt x="26" y="69"/>
                    <a:pt x="18" y="82"/>
                    <a:pt x="11" y="95"/>
                  </a:cubicBezTo>
                  <a:cubicBezTo>
                    <a:pt x="11" y="95"/>
                    <a:pt x="11" y="95"/>
                    <a:pt x="11" y="95"/>
                  </a:cubicBezTo>
                  <a:cubicBezTo>
                    <a:pt x="10" y="98"/>
                    <a:pt x="9" y="100"/>
                    <a:pt x="7" y="102"/>
                  </a:cubicBezTo>
                  <a:cubicBezTo>
                    <a:pt x="7" y="90"/>
                    <a:pt x="9" y="77"/>
                    <a:pt x="10" y="71"/>
                  </a:cubicBezTo>
                  <a:close/>
                  <a:moveTo>
                    <a:pt x="7" y="104"/>
                  </a:moveTo>
                  <a:cubicBezTo>
                    <a:pt x="8" y="105"/>
                    <a:pt x="9" y="105"/>
                    <a:pt x="10" y="104"/>
                  </a:cubicBezTo>
                  <a:cubicBezTo>
                    <a:pt x="23" y="79"/>
                    <a:pt x="44" y="51"/>
                    <a:pt x="56" y="32"/>
                  </a:cubicBezTo>
                  <a:cubicBezTo>
                    <a:pt x="40" y="58"/>
                    <a:pt x="25" y="84"/>
                    <a:pt x="10" y="110"/>
                  </a:cubicBezTo>
                  <a:cubicBezTo>
                    <a:pt x="10" y="110"/>
                    <a:pt x="10" y="111"/>
                    <a:pt x="10" y="111"/>
                  </a:cubicBezTo>
                  <a:cubicBezTo>
                    <a:pt x="10" y="111"/>
                    <a:pt x="10" y="111"/>
                    <a:pt x="10" y="111"/>
                  </a:cubicBezTo>
                  <a:cubicBezTo>
                    <a:pt x="9" y="112"/>
                    <a:pt x="9" y="113"/>
                    <a:pt x="8" y="114"/>
                  </a:cubicBezTo>
                  <a:cubicBezTo>
                    <a:pt x="8" y="110"/>
                    <a:pt x="8" y="107"/>
                    <a:pt x="7" y="104"/>
                  </a:cubicBezTo>
                  <a:close/>
                  <a:moveTo>
                    <a:pt x="44" y="59"/>
                  </a:moveTo>
                  <a:cubicBezTo>
                    <a:pt x="50" y="48"/>
                    <a:pt x="56" y="38"/>
                    <a:pt x="63" y="27"/>
                  </a:cubicBezTo>
                  <a:cubicBezTo>
                    <a:pt x="63" y="29"/>
                    <a:pt x="63" y="30"/>
                    <a:pt x="63" y="32"/>
                  </a:cubicBezTo>
                  <a:cubicBezTo>
                    <a:pt x="63" y="33"/>
                    <a:pt x="63" y="34"/>
                    <a:pt x="63" y="35"/>
                  </a:cubicBezTo>
                  <a:cubicBezTo>
                    <a:pt x="56" y="43"/>
                    <a:pt x="50" y="51"/>
                    <a:pt x="44" y="59"/>
                  </a:cubicBezTo>
                  <a:close/>
                  <a:moveTo>
                    <a:pt x="26" y="114"/>
                  </a:moveTo>
                  <a:cubicBezTo>
                    <a:pt x="32" y="103"/>
                    <a:pt x="39" y="91"/>
                    <a:pt x="46" y="80"/>
                  </a:cubicBezTo>
                  <a:cubicBezTo>
                    <a:pt x="47" y="79"/>
                    <a:pt x="48" y="78"/>
                    <a:pt x="49" y="76"/>
                  </a:cubicBezTo>
                  <a:cubicBezTo>
                    <a:pt x="43" y="90"/>
                    <a:pt x="36" y="106"/>
                    <a:pt x="26"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89" name="Freeform 112"/>
            <p:cNvSpPr/>
            <p:nvPr/>
          </p:nvSpPr>
          <p:spPr bwMode="auto">
            <a:xfrm>
              <a:off x="3440113" y="3087688"/>
              <a:ext cx="20638" cy="20637"/>
            </a:xfrm>
            <a:custGeom>
              <a:avLst/>
              <a:gdLst>
                <a:gd name="T0" fmla="*/ 8 w 8"/>
                <a:gd name="T1" fmla="*/ 0 h 8"/>
                <a:gd name="T2" fmla="*/ 5 w 8"/>
                <a:gd name="T3" fmla="*/ 3 h 8"/>
                <a:gd name="T4" fmla="*/ 0 w 8"/>
                <a:gd name="T5" fmla="*/ 8 h 8"/>
                <a:gd name="T6" fmla="*/ 8 w 8"/>
                <a:gd name="T7" fmla="*/ 0 h 8"/>
              </a:gdLst>
              <a:ahLst/>
              <a:cxnLst>
                <a:cxn ang="0">
                  <a:pos x="T0" y="T1"/>
                </a:cxn>
                <a:cxn ang="0">
                  <a:pos x="T2" y="T3"/>
                </a:cxn>
                <a:cxn ang="0">
                  <a:pos x="T4" y="T5"/>
                </a:cxn>
                <a:cxn ang="0">
                  <a:pos x="T6" y="T7"/>
                </a:cxn>
              </a:cxnLst>
              <a:rect l="0" t="0" r="r" b="b"/>
              <a:pathLst>
                <a:path w="8" h="8">
                  <a:moveTo>
                    <a:pt x="8" y="0"/>
                  </a:moveTo>
                  <a:cubicBezTo>
                    <a:pt x="7" y="1"/>
                    <a:pt x="6" y="2"/>
                    <a:pt x="5" y="3"/>
                  </a:cubicBezTo>
                  <a:cubicBezTo>
                    <a:pt x="4" y="5"/>
                    <a:pt x="2" y="7"/>
                    <a:pt x="0" y="8"/>
                  </a:cubicBezTo>
                  <a:cubicBezTo>
                    <a:pt x="3" y="6"/>
                    <a:pt x="6" y="3"/>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0" name="Freeform 113"/>
            <p:cNvSpPr/>
            <p:nvPr/>
          </p:nvSpPr>
          <p:spPr bwMode="auto">
            <a:xfrm>
              <a:off x="2733675" y="3819525"/>
              <a:ext cx="15875" cy="17462"/>
            </a:xfrm>
            <a:custGeom>
              <a:avLst/>
              <a:gdLst>
                <a:gd name="T0" fmla="*/ 0 w 6"/>
                <a:gd name="T1" fmla="*/ 7 h 7"/>
                <a:gd name="T2" fmla="*/ 6 w 6"/>
                <a:gd name="T3" fmla="*/ 0 h 7"/>
                <a:gd name="T4" fmla="*/ 0 w 6"/>
                <a:gd name="T5" fmla="*/ 7 h 7"/>
              </a:gdLst>
              <a:ahLst/>
              <a:cxnLst>
                <a:cxn ang="0">
                  <a:pos x="T0" y="T1"/>
                </a:cxn>
                <a:cxn ang="0">
                  <a:pos x="T2" y="T3"/>
                </a:cxn>
                <a:cxn ang="0">
                  <a:pos x="T4" y="T5"/>
                </a:cxn>
              </a:cxnLst>
              <a:rect l="0" t="0" r="r" b="b"/>
              <a:pathLst>
                <a:path w="6" h="7">
                  <a:moveTo>
                    <a:pt x="0" y="7"/>
                  </a:moveTo>
                  <a:cubicBezTo>
                    <a:pt x="2" y="5"/>
                    <a:pt x="4" y="2"/>
                    <a:pt x="6" y="0"/>
                  </a:cubicBezTo>
                  <a:cubicBezTo>
                    <a:pt x="4" y="2"/>
                    <a:pt x="2" y="5"/>
                    <a:pt x="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1" name="Freeform 114"/>
            <p:cNvSpPr/>
            <p:nvPr/>
          </p:nvSpPr>
          <p:spPr bwMode="auto">
            <a:xfrm>
              <a:off x="2838450" y="4295775"/>
              <a:ext cx="22225" cy="22225"/>
            </a:xfrm>
            <a:custGeom>
              <a:avLst/>
              <a:gdLst>
                <a:gd name="T0" fmla="*/ 0 w 9"/>
                <a:gd name="T1" fmla="*/ 9 h 9"/>
                <a:gd name="T2" fmla="*/ 5 w 9"/>
                <a:gd name="T3" fmla="*/ 4 h 9"/>
                <a:gd name="T4" fmla="*/ 9 w 9"/>
                <a:gd name="T5" fmla="*/ 0 h 9"/>
                <a:gd name="T6" fmla="*/ 0 w 9"/>
                <a:gd name="T7" fmla="*/ 9 h 9"/>
              </a:gdLst>
              <a:ahLst/>
              <a:cxnLst>
                <a:cxn ang="0">
                  <a:pos x="T0" y="T1"/>
                </a:cxn>
                <a:cxn ang="0">
                  <a:pos x="T2" y="T3"/>
                </a:cxn>
                <a:cxn ang="0">
                  <a:pos x="T4" y="T5"/>
                </a:cxn>
                <a:cxn ang="0">
                  <a:pos x="T6" y="T7"/>
                </a:cxn>
              </a:cxnLst>
              <a:rect l="0" t="0" r="r" b="b"/>
              <a:pathLst>
                <a:path w="9" h="9">
                  <a:moveTo>
                    <a:pt x="0" y="9"/>
                  </a:moveTo>
                  <a:cubicBezTo>
                    <a:pt x="2" y="7"/>
                    <a:pt x="3" y="6"/>
                    <a:pt x="5" y="4"/>
                  </a:cubicBezTo>
                  <a:cubicBezTo>
                    <a:pt x="7" y="3"/>
                    <a:pt x="8" y="1"/>
                    <a:pt x="9" y="0"/>
                  </a:cubicBezTo>
                  <a:cubicBezTo>
                    <a:pt x="6" y="3"/>
                    <a:pt x="3" y="6"/>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2" name="Freeform 115"/>
            <p:cNvSpPr/>
            <p:nvPr/>
          </p:nvSpPr>
          <p:spPr bwMode="auto">
            <a:xfrm>
              <a:off x="2778125" y="4318000"/>
              <a:ext cx="60325" cy="69850"/>
            </a:xfrm>
            <a:custGeom>
              <a:avLst/>
              <a:gdLst>
                <a:gd name="T0" fmla="*/ 1 w 24"/>
                <a:gd name="T1" fmla="*/ 26 h 28"/>
                <a:gd name="T2" fmla="*/ 2 w 24"/>
                <a:gd name="T3" fmla="*/ 27 h 28"/>
                <a:gd name="T4" fmla="*/ 24 w 24"/>
                <a:gd name="T5" fmla="*/ 0 h 28"/>
                <a:gd name="T6" fmla="*/ 1 w 24"/>
                <a:gd name="T7" fmla="*/ 26 h 28"/>
              </a:gdLst>
              <a:ahLst/>
              <a:cxnLst>
                <a:cxn ang="0">
                  <a:pos x="T0" y="T1"/>
                </a:cxn>
                <a:cxn ang="0">
                  <a:pos x="T2" y="T3"/>
                </a:cxn>
                <a:cxn ang="0">
                  <a:pos x="T4" y="T5"/>
                </a:cxn>
                <a:cxn ang="0">
                  <a:pos x="T6" y="T7"/>
                </a:cxn>
              </a:cxnLst>
              <a:rect l="0" t="0" r="r" b="b"/>
              <a:pathLst>
                <a:path w="24" h="28">
                  <a:moveTo>
                    <a:pt x="1" y="26"/>
                  </a:moveTo>
                  <a:cubicBezTo>
                    <a:pt x="0" y="27"/>
                    <a:pt x="2" y="28"/>
                    <a:pt x="2" y="27"/>
                  </a:cubicBezTo>
                  <a:cubicBezTo>
                    <a:pt x="7" y="18"/>
                    <a:pt x="15" y="8"/>
                    <a:pt x="24" y="0"/>
                  </a:cubicBezTo>
                  <a:cubicBezTo>
                    <a:pt x="15" y="7"/>
                    <a:pt x="6" y="15"/>
                    <a:pt x="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3" name="Freeform 116"/>
            <p:cNvSpPr/>
            <p:nvPr/>
          </p:nvSpPr>
          <p:spPr bwMode="auto">
            <a:xfrm>
              <a:off x="2781300" y="4394200"/>
              <a:ext cx="9525" cy="15875"/>
            </a:xfrm>
            <a:custGeom>
              <a:avLst/>
              <a:gdLst>
                <a:gd name="T0" fmla="*/ 2 w 4"/>
                <a:gd name="T1" fmla="*/ 5 h 6"/>
                <a:gd name="T2" fmla="*/ 4 w 4"/>
                <a:gd name="T3" fmla="*/ 0 h 6"/>
                <a:gd name="T4" fmla="*/ 4 w 4"/>
                <a:gd name="T5" fmla="*/ 0 h 6"/>
                <a:gd name="T6" fmla="*/ 1 w 4"/>
                <a:gd name="T7" fmla="*/ 4 h 6"/>
                <a:gd name="T8" fmla="*/ 2 w 4"/>
                <a:gd name="T9" fmla="*/ 5 h 6"/>
              </a:gdLst>
              <a:ahLst/>
              <a:cxnLst>
                <a:cxn ang="0">
                  <a:pos x="T0" y="T1"/>
                </a:cxn>
                <a:cxn ang="0">
                  <a:pos x="T2" y="T3"/>
                </a:cxn>
                <a:cxn ang="0">
                  <a:pos x="T4" y="T5"/>
                </a:cxn>
                <a:cxn ang="0">
                  <a:pos x="T6" y="T7"/>
                </a:cxn>
                <a:cxn ang="0">
                  <a:pos x="T8" y="T9"/>
                </a:cxn>
              </a:cxnLst>
              <a:rect l="0" t="0" r="r" b="b"/>
              <a:pathLst>
                <a:path w="4" h="6">
                  <a:moveTo>
                    <a:pt x="2" y="5"/>
                  </a:moveTo>
                  <a:cubicBezTo>
                    <a:pt x="4" y="2"/>
                    <a:pt x="4" y="4"/>
                    <a:pt x="4" y="0"/>
                  </a:cubicBezTo>
                  <a:cubicBezTo>
                    <a:pt x="4" y="0"/>
                    <a:pt x="4" y="0"/>
                    <a:pt x="4" y="0"/>
                  </a:cubicBezTo>
                  <a:cubicBezTo>
                    <a:pt x="3" y="1"/>
                    <a:pt x="2" y="3"/>
                    <a:pt x="1" y="4"/>
                  </a:cubicBezTo>
                  <a:cubicBezTo>
                    <a:pt x="0" y="5"/>
                    <a:pt x="2" y="6"/>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4" name="Freeform 117"/>
            <p:cNvSpPr>
              <a:spLocks noEditPoints="1"/>
            </p:cNvSpPr>
            <p:nvPr/>
          </p:nvSpPr>
          <p:spPr bwMode="auto">
            <a:xfrm>
              <a:off x="2178050" y="2495550"/>
              <a:ext cx="1639888" cy="1898650"/>
            </a:xfrm>
            <a:custGeom>
              <a:avLst/>
              <a:gdLst>
                <a:gd name="T0" fmla="*/ 603 w 664"/>
                <a:gd name="T1" fmla="*/ 459 h 769"/>
                <a:gd name="T2" fmla="*/ 604 w 664"/>
                <a:gd name="T3" fmla="*/ 373 h 769"/>
                <a:gd name="T4" fmla="*/ 552 w 664"/>
                <a:gd name="T5" fmla="*/ 340 h 769"/>
                <a:gd name="T6" fmla="*/ 477 w 664"/>
                <a:gd name="T7" fmla="*/ 331 h 769"/>
                <a:gd name="T8" fmla="*/ 487 w 664"/>
                <a:gd name="T9" fmla="*/ 327 h 769"/>
                <a:gd name="T10" fmla="*/ 420 w 664"/>
                <a:gd name="T11" fmla="*/ 432 h 769"/>
                <a:gd name="T12" fmla="*/ 364 w 664"/>
                <a:gd name="T13" fmla="*/ 366 h 769"/>
                <a:gd name="T14" fmla="*/ 374 w 664"/>
                <a:gd name="T15" fmla="*/ 246 h 769"/>
                <a:gd name="T16" fmla="*/ 423 w 664"/>
                <a:gd name="T17" fmla="*/ 233 h 769"/>
                <a:gd name="T18" fmla="*/ 533 w 664"/>
                <a:gd name="T19" fmla="*/ 275 h 769"/>
                <a:gd name="T20" fmla="*/ 329 w 664"/>
                <a:gd name="T21" fmla="*/ 19 h 769"/>
                <a:gd name="T22" fmla="*/ 224 w 664"/>
                <a:gd name="T23" fmla="*/ 34 h 769"/>
                <a:gd name="T24" fmla="*/ 193 w 664"/>
                <a:gd name="T25" fmla="*/ 95 h 769"/>
                <a:gd name="T26" fmla="*/ 101 w 664"/>
                <a:gd name="T27" fmla="*/ 321 h 769"/>
                <a:gd name="T28" fmla="*/ 166 w 664"/>
                <a:gd name="T29" fmla="*/ 196 h 769"/>
                <a:gd name="T30" fmla="*/ 40 w 664"/>
                <a:gd name="T31" fmla="*/ 441 h 769"/>
                <a:gd name="T32" fmla="*/ 56 w 664"/>
                <a:gd name="T33" fmla="*/ 472 h 769"/>
                <a:gd name="T34" fmla="*/ 93 w 664"/>
                <a:gd name="T35" fmla="*/ 515 h 769"/>
                <a:gd name="T36" fmla="*/ 216 w 664"/>
                <a:gd name="T37" fmla="*/ 446 h 769"/>
                <a:gd name="T38" fmla="*/ 128 w 664"/>
                <a:gd name="T39" fmla="*/ 649 h 769"/>
                <a:gd name="T40" fmla="*/ 271 w 664"/>
                <a:gd name="T41" fmla="*/ 639 h 769"/>
                <a:gd name="T42" fmla="*/ 232 w 664"/>
                <a:gd name="T43" fmla="*/ 732 h 769"/>
                <a:gd name="T44" fmla="*/ 297 w 664"/>
                <a:gd name="T45" fmla="*/ 718 h 769"/>
                <a:gd name="T46" fmla="*/ 407 w 664"/>
                <a:gd name="T47" fmla="*/ 694 h 769"/>
                <a:gd name="T48" fmla="*/ 515 w 664"/>
                <a:gd name="T49" fmla="*/ 342 h 769"/>
                <a:gd name="T50" fmla="*/ 267 w 664"/>
                <a:gd name="T51" fmla="*/ 60 h 769"/>
                <a:gd name="T52" fmla="*/ 218 w 664"/>
                <a:gd name="T53" fmla="*/ 38 h 769"/>
                <a:gd name="T54" fmla="*/ 154 w 664"/>
                <a:gd name="T55" fmla="*/ 31 h 769"/>
                <a:gd name="T56" fmla="*/ 123 w 664"/>
                <a:gd name="T57" fmla="*/ 13 h 769"/>
                <a:gd name="T58" fmla="*/ 80 w 664"/>
                <a:gd name="T59" fmla="*/ 88 h 769"/>
                <a:gd name="T60" fmla="*/ 123 w 664"/>
                <a:gd name="T61" fmla="*/ 112 h 769"/>
                <a:gd name="T62" fmla="*/ 227 w 664"/>
                <a:gd name="T63" fmla="*/ 53 h 769"/>
                <a:gd name="T64" fmla="*/ 94 w 664"/>
                <a:gd name="T65" fmla="*/ 347 h 769"/>
                <a:gd name="T66" fmla="*/ 48 w 664"/>
                <a:gd name="T67" fmla="*/ 431 h 769"/>
                <a:gd name="T68" fmla="*/ 280 w 664"/>
                <a:gd name="T69" fmla="*/ 344 h 769"/>
                <a:gd name="T70" fmla="*/ 418 w 664"/>
                <a:gd name="T71" fmla="*/ 191 h 769"/>
                <a:gd name="T72" fmla="*/ 461 w 664"/>
                <a:gd name="T73" fmla="*/ 130 h 769"/>
                <a:gd name="T74" fmla="*/ 460 w 664"/>
                <a:gd name="T75" fmla="*/ 251 h 769"/>
                <a:gd name="T76" fmla="*/ 531 w 664"/>
                <a:gd name="T77" fmla="*/ 271 h 769"/>
                <a:gd name="T78" fmla="*/ 578 w 664"/>
                <a:gd name="T79" fmla="*/ 196 h 769"/>
                <a:gd name="T80" fmla="*/ 549 w 664"/>
                <a:gd name="T81" fmla="*/ 143 h 769"/>
                <a:gd name="T82" fmla="*/ 521 w 664"/>
                <a:gd name="T83" fmla="*/ 103 h 769"/>
                <a:gd name="T84" fmla="*/ 479 w 664"/>
                <a:gd name="T85" fmla="*/ 61 h 769"/>
                <a:gd name="T86" fmla="*/ 396 w 664"/>
                <a:gd name="T87" fmla="*/ 126 h 769"/>
                <a:gd name="T88" fmla="*/ 382 w 664"/>
                <a:gd name="T89" fmla="*/ 101 h 769"/>
                <a:gd name="T90" fmla="*/ 353 w 664"/>
                <a:gd name="T91" fmla="*/ 79 h 769"/>
                <a:gd name="T92" fmla="*/ 380 w 664"/>
                <a:gd name="T93" fmla="*/ 24 h 769"/>
                <a:gd name="T94" fmla="*/ 334 w 664"/>
                <a:gd name="T95" fmla="*/ 24 h 769"/>
                <a:gd name="T96" fmla="*/ 297 w 664"/>
                <a:gd name="T97" fmla="*/ 147 h 769"/>
                <a:gd name="T98" fmla="*/ 289 w 664"/>
                <a:gd name="T99" fmla="*/ 246 h 769"/>
                <a:gd name="T100" fmla="*/ 329 w 664"/>
                <a:gd name="T101" fmla="*/ 148 h 769"/>
                <a:gd name="T102" fmla="*/ 74 w 664"/>
                <a:gd name="T103" fmla="*/ 438 h 769"/>
                <a:gd name="T104" fmla="*/ 220 w 664"/>
                <a:gd name="T105" fmla="*/ 314 h 769"/>
                <a:gd name="T106" fmla="*/ 158 w 664"/>
                <a:gd name="T107" fmla="*/ 428 h 769"/>
                <a:gd name="T108" fmla="*/ 212 w 664"/>
                <a:gd name="T109" fmla="*/ 381 h 769"/>
                <a:gd name="T110" fmla="*/ 362 w 664"/>
                <a:gd name="T111" fmla="*/ 377 h 769"/>
                <a:gd name="T112" fmla="*/ 135 w 664"/>
                <a:gd name="T113" fmla="*/ 601 h 769"/>
                <a:gd name="T114" fmla="*/ 404 w 664"/>
                <a:gd name="T115" fmla="*/ 449 h 769"/>
                <a:gd name="T116" fmla="*/ 211 w 664"/>
                <a:gd name="T117" fmla="*/ 686 h 769"/>
                <a:gd name="T118" fmla="*/ 263 w 664"/>
                <a:gd name="T119" fmla="*/ 650 h 769"/>
                <a:gd name="T120" fmla="*/ 286 w 664"/>
                <a:gd name="T121" fmla="*/ 653 h 769"/>
                <a:gd name="T122" fmla="*/ 577 w 664"/>
                <a:gd name="T123" fmla="*/ 394 h 769"/>
                <a:gd name="T124" fmla="*/ 428 w 664"/>
                <a:gd name="T125" fmla="*/ 658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4" h="769">
                  <a:moveTo>
                    <a:pt x="661" y="487"/>
                  </a:moveTo>
                  <a:cubicBezTo>
                    <a:pt x="655" y="493"/>
                    <a:pt x="648" y="498"/>
                    <a:pt x="659" y="482"/>
                  </a:cubicBezTo>
                  <a:cubicBezTo>
                    <a:pt x="660" y="481"/>
                    <a:pt x="657" y="479"/>
                    <a:pt x="656" y="480"/>
                  </a:cubicBezTo>
                  <a:cubicBezTo>
                    <a:pt x="611" y="525"/>
                    <a:pt x="640" y="488"/>
                    <a:pt x="650" y="477"/>
                  </a:cubicBezTo>
                  <a:cubicBezTo>
                    <a:pt x="651" y="476"/>
                    <a:pt x="649" y="474"/>
                    <a:pt x="647" y="475"/>
                  </a:cubicBezTo>
                  <a:cubicBezTo>
                    <a:pt x="625" y="493"/>
                    <a:pt x="603" y="512"/>
                    <a:pt x="581" y="531"/>
                  </a:cubicBezTo>
                  <a:cubicBezTo>
                    <a:pt x="603" y="512"/>
                    <a:pt x="622" y="488"/>
                    <a:pt x="644" y="468"/>
                  </a:cubicBezTo>
                  <a:cubicBezTo>
                    <a:pt x="645" y="467"/>
                    <a:pt x="643" y="465"/>
                    <a:pt x="642" y="466"/>
                  </a:cubicBezTo>
                  <a:cubicBezTo>
                    <a:pt x="635" y="472"/>
                    <a:pt x="628" y="478"/>
                    <a:pt x="622" y="484"/>
                  </a:cubicBezTo>
                  <a:cubicBezTo>
                    <a:pt x="620" y="486"/>
                    <a:pt x="618" y="488"/>
                    <a:pt x="616" y="490"/>
                  </a:cubicBezTo>
                  <a:cubicBezTo>
                    <a:pt x="608" y="497"/>
                    <a:pt x="601" y="505"/>
                    <a:pt x="594" y="513"/>
                  </a:cubicBezTo>
                  <a:cubicBezTo>
                    <a:pt x="589" y="517"/>
                    <a:pt x="585" y="521"/>
                    <a:pt x="580" y="524"/>
                  </a:cubicBezTo>
                  <a:cubicBezTo>
                    <a:pt x="579" y="522"/>
                    <a:pt x="579" y="519"/>
                    <a:pt x="578" y="517"/>
                  </a:cubicBezTo>
                  <a:cubicBezTo>
                    <a:pt x="589" y="508"/>
                    <a:pt x="599" y="496"/>
                    <a:pt x="608" y="485"/>
                  </a:cubicBezTo>
                  <a:cubicBezTo>
                    <a:pt x="617" y="476"/>
                    <a:pt x="627" y="468"/>
                    <a:pt x="636" y="458"/>
                  </a:cubicBezTo>
                  <a:cubicBezTo>
                    <a:pt x="637" y="457"/>
                    <a:pt x="636" y="455"/>
                    <a:pt x="634" y="456"/>
                  </a:cubicBezTo>
                  <a:cubicBezTo>
                    <a:pt x="623" y="464"/>
                    <a:pt x="614" y="474"/>
                    <a:pt x="605" y="484"/>
                  </a:cubicBezTo>
                  <a:cubicBezTo>
                    <a:pt x="601" y="488"/>
                    <a:pt x="597" y="491"/>
                    <a:pt x="595" y="493"/>
                  </a:cubicBezTo>
                  <a:cubicBezTo>
                    <a:pt x="586" y="501"/>
                    <a:pt x="579" y="508"/>
                    <a:pt x="572" y="517"/>
                  </a:cubicBezTo>
                  <a:cubicBezTo>
                    <a:pt x="569" y="519"/>
                    <a:pt x="567" y="521"/>
                    <a:pt x="564" y="523"/>
                  </a:cubicBezTo>
                  <a:cubicBezTo>
                    <a:pt x="569" y="519"/>
                    <a:pt x="589" y="490"/>
                    <a:pt x="597" y="481"/>
                  </a:cubicBezTo>
                  <a:cubicBezTo>
                    <a:pt x="602" y="476"/>
                    <a:pt x="606" y="472"/>
                    <a:pt x="611" y="467"/>
                  </a:cubicBezTo>
                  <a:cubicBezTo>
                    <a:pt x="623" y="456"/>
                    <a:pt x="635" y="445"/>
                    <a:pt x="644" y="431"/>
                  </a:cubicBezTo>
                  <a:cubicBezTo>
                    <a:pt x="645" y="430"/>
                    <a:pt x="643" y="428"/>
                    <a:pt x="642" y="430"/>
                  </a:cubicBezTo>
                  <a:cubicBezTo>
                    <a:pt x="632" y="440"/>
                    <a:pt x="621" y="451"/>
                    <a:pt x="611" y="462"/>
                  </a:cubicBezTo>
                  <a:cubicBezTo>
                    <a:pt x="608" y="464"/>
                    <a:pt x="606" y="466"/>
                    <a:pt x="603" y="469"/>
                  </a:cubicBezTo>
                  <a:cubicBezTo>
                    <a:pt x="578" y="490"/>
                    <a:pt x="555" y="514"/>
                    <a:pt x="532" y="538"/>
                  </a:cubicBezTo>
                  <a:cubicBezTo>
                    <a:pt x="511" y="556"/>
                    <a:pt x="491" y="576"/>
                    <a:pt x="471" y="595"/>
                  </a:cubicBezTo>
                  <a:cubicBezTo>
                    <a:pt x="459" y="606"/>
                    <a:pt x="446" y="616"/>
                    <a:pt x="434" y="626"/>
                  </a:cubicBezTo>
                  <a:cubicBezTo>
                    <a:pt x="483" y="576"/>
                    <a:pt x="536" y="529"/>
                    <a:pt x="585" y="479"/>
                  </a:cubicBezTo>
                  <a:cubicBezTo>
                    <a:pt x="591" y="472"/>
                    <a:pt x="597" y="465"/>
                    <a:pt x="603" y="459"/>
                  </a:cubicBezTo>
                  <a:cubicBezTo>
                    <a:pt x="618" y="445"/>
                    <a:pt x="631" y="430"/>
                    <a:pt x="644" y="415"/>
                  </a:cubicBezTo>
                  <a:cubicBezTo>
                    <a:pt x="645" y="414"/>
                    <a:pt x="643" y="412"/>
                    <a:pt x="642" y="413"/>
                  </a:cubicBezTo>
                  <a:cubicBezTo>
                    <a:pt x="624" y="432"/>
                    <a:pt x="606" y="451"/>
                    <a:pt x="588" y="469"/>
                  </a:cubicBezTo>
                  <a:cubicBezTo>
                    <a:pt x="570" y="485"/>
                    <a:pt x="551" y="501"/>
                    <a:pt x="533" y="517"/>
                  </a:cubicBezTo>
                  <a:cubicBezTo>
                    <a:pt x="483" y="564"/>
                    <a:pt x="438" y="617"/>
                    <a:pt x="388" y="663"/>
                  </a:cubicBezTo>
                  <a:cubicBezTo>
                    <a:pt x="336" y="710"/>
                    <a:pt x="407" y="640"/>
                    <a:pt x="418" y="630"/>
                  </a:cubicBezTo>
                  <a:cubicBezTo>
                    <a:pt x="447" y="603"/>
                    <a:pt x="475" y="573"/>
                    <a:pt x="504" y="545"/>
                  </a:cubicBezTo>
                  <a:cubicBezTo>
                    <a:pt x="548" y="500"/>
                    <a:pt x="604" y="458"/>
                    <a:pt x="637" y="404"/>
                  </a:cubicBezTo>
                  <a:cubicBezTo>
                    <a:pt x="638" y="402"/>
                    <a:pt x="636" y="401"/>
                    <a:pt x="635" y="402"/>
                  </a:cubicBezTo>
                  <a:cubicBezTo>
                    <a:pt x="582" y="448"/>
                    <a:pt x="536" y="506"/>
                    <a:pt x="484" y="555"/>
                  </a:cubicBezTo>
                  <a:cubicBezTo>
                    <a:pt x="452" y="586"/>
                    <a:pt x="415" y="614"/>
                    <a:pt x="382" y="646"/>
                  </a:cubicBezTo>
                  <a:cubicBezTo>
                    <a:pt x="402" y="627"/>
                    <a:pt x="421" y="607"/>
                    <a:pt x="441" y="588"/>
                  </a:cubicBezTo>
                  <a:cubicBezTo>
                    <a:pt x="504" y="527"/>
                    <a:pt x="566" y="460"/>
                    <a:pt x="633" y="404"/>
                  </a:cubicBezTo>
                  <a:cubicBezTo>
                    <a:pt x="635" y="403"/>
                    <a:pt x="632" y="401"/>
                    <a:pt x="631" y="402"/>
                  </a:cubicBezTo>
                  <a:cubicBezTo>
                    <a:pt x="618" y="412"/>
                    <a:pt x="605" y="424"/>
                    <a:pt x="593" y="435"/>
                  </a:cubicBezTo>
                  <a:cubicBezTo>
                    <a:pt x="605" y="421"/>
                    <a:pt x="616" y="407"/>
                    <a:pt x="625" y="393"/>
                  </a:cubicBezTo>
                  <a:cubicBezTo>
                    <a:pt x="626" y="391"/>
                    <a:pt x="625" y="390"/>
                    <a:pt x="623" y="391"/>
                  </a:cubicBezTo>
                  <a:cubicBezTo>
                    <a:pt x="613" y="397"/>
                    <a:pt x="603" y="404"/>
                    <a:pt x="594" y="412"/>
                  </a:cubicBezTo>
                  <a:cubicBezTo>
                    <a:pt x="603" y="403"/>
                    <a:pt x="611" y="394"/>
                    <a:pt x="619" y="384"/>
                  </a:cubicBezTo>
                  <a:cubicBezTo>
                    <a:pt x="620" y="383"/>
                    <a:pt x="618" y="381"/>
                    <a:pt x="616" y="382"/>
                  </a:cubicBezTo>
                  <a:cubicBezTo>
                    <a:pt x="580" y="410"/>
                    <a:pt x="547" y="441"/>
                    <a:pt x="514" y="473"/>
                  </a:cubicBezTo>
                  <a:cubicBezTo>
                    <a:pt x="545" y="442"/>
                    <a:pt x="575" y="411"/>
                    <a:pt x="609" y="383"/>
                  </a:cubicBezTo>
                  <a:cubicBezTo>
                    <a:pt x="610" y="382"/>
                    <a:pt x="608" y="380"/>
                    <a:pt x="607" y="381"/>
                  </a:cubicBezTo>
                  <a:cubicBezTo>
                    <a:pt x="603" y="382"/>
                    <a:pt x="600" y="384"/>
                    <a:pt x="596" y="386"/>
                  </a:cubicBezTo>
                  <a:cubicBezTo>
                    <a:pt x="593" y="390"/>
                    <a:pt x="584" y="400"/>
                    <a:pt x="580" y="404"/>
                  </a:cubicBezTo>
                  <a:cubicBezTo>
                    <a:pt x="576" y="408"/>
                    <a:pt x="573" y="411"/>
                    <a:pt x="569" y="415"/>
                  </a:cubicBezTo>
                  <a:cubicBezTo>
                    <a:pt x="573" y="410"/>
                    <a:pt x="577" y="406"/>
                    <a:pt x="581" y="402"/>
                  </a:cubicBezTo>
                  <a:cubicBezTo>
                    <a:pt x="588" y="395"/>
                    <a:pt x="592" y="390"/>
                    <a:pt x="595" y="387"/>
                  </a:cubicBezTo>
                  <a:cubicBezTo>
                    <a:pt x="593" y="388"/>
                    <a:pt x="591" y="389"/>
                    <a:pt x="590" y="391"/>
                  </a:cubicBezTo>
                  <a:cubicBezTo>
                    <a:pt x="595" y="385"/>
                    <a:pt x="601" y="380"/>
                    <a:pt x="606" y="375"/>
                  </a:cubicBezTo>
                  <a:cubicBezTo>
                    <a:pt x="608" y="374"/>
                    <a:pt x="606" y="372"/>
                    <a:pt x="604" y="373"/>
                  </a:cubicBezTo>
                  <a:cubicBezTo>
                    <a:pt x="597" y="379"/>
                    <a:pt x="590" y="386"/>
                    <a:pt x="583" y="392"/>
                  </a:cubicBezTo>
                  <a:cubicBezTo>
                    <a:pt x="589" y="386"/>
                    <a:pt x="595" y="380"/>
                    <a:pt x="600" y="374"/>
                  </a:cubicBezTo>
                  <a:cubicBezTo>
                    <a:pt x="601" y="373"/>
                    <a:pt x="599" y="370"/>
                    <a:pt x="597" y="372"/>
                  </a:cubicBezTo>
                  <a:cubicBezTo>
                    <a:pt x="596" y="373"/>
                    <a:pt x="595" y="375"/>
                    <a:pt x="593" y="376"/>
                  </a:cubicBezTo>
                  <a:cubicBezTo>
                    <a:pt x="593" y="376"/>
                    <a:pt x="593" y="376"/>
                    <a:pt x="593" y="376"/>
                  </a:cubicBezTo>
                  <a:cubicBezTo>
                    <a:pt x="553" y="408"/>
                    <a:pt x="516" y="443"/>
                    <a:pt x="479" y="479"/>
                  </a:cubicBezTo>
                  <a:cubicBezTo>
                    <a:pt x="454" y="499"/>
                    <a:pt x="429" y="520"/>
                    <a:pt x="406" y="543"/>
                  </a:cubicBezTo>
                  <a:cubicBezTo>
                    <a:pt x="374" y="574"/>
                    <a:pt x="346" y="608"/>
                    <a:pt x="317" y="642"/>
                  </a:cubicBezTo>
                  <a:cubicBezTo>
                    <a:pt x="303" y="658"/>
                    <a:pt x="289" y="672"/>
                    <a:pt x="274" y="686"/>
                  </a:cubicBezTo>
                  <a:cubicBezTo>
                    <a:pt x="319" y="636"/>
                    <a:pt x="362" y="585"/>
                    <a:pt x="409" y="537"/>
                  </a:cubicBezTo>
                  <a:cubicBezTo>
                    <a:pt x="443" y="502"/>
                    <a:pt x="479" y="470"/>
                    <a:pt x="515" y="438"/>
                  </a:cubicBezTo>
                  <a:cubicBezTo>
                    <a:pt x="541" y="414"/>
                    <a:pt x="573" y="393"/>
                    <a:pt x="593" y="364"/>
                  </a:cubicBezTo>
                  <a:cubicBezTo>
                    <a:pt x="595" y="362"/>
                    <a:pt x="593" y="361"/>
                    <a:pt x="591" y="362"/>
                  </a:cubicBezTo>
                  <a:cubicBezTo>
                    <a:pt x="591" y="362"/>
                    <a:pt x="590" y="362"/>
                    <a:pt x="589" y="363"/>
                  </a:cubicBezTo>
                  <a:cubicBezTo>
                    <a:pt x="590" y="362"/>
                    <a:pt x="591" y="361"/>
                    <a:pt x="592" y="360"/>
                  </a:cubicBezTo>
                  <a:cubicBezTo>
                    <a:pt x="594" y="359"/>
                    <a:pt x="592" y="356"/>
                    <a:pt x="590" y="357"/>
                  </a:cubicBezTo>
                  <a:cubicBezTo>
                    <a:pt x="580" y="363"/>
                    <a:pt x="571" y="369"/>
                    <a:pt x="562" y="376"/>
                  </a:cubicBezTo>
                  <a:cubicBezTo>
                    <a:pt x="570" y="368"/>
                    <a:pt x="579" y="359"/>
                    <a:pt x="587" y="350"/>
                  </a:cubicBezTo>
                  <a:cubicBezTo>
                    <a:pt x="588" y="349"/>
                    <a:pt x="586" y="346"/>
                    <a:pt x="585" y="347"/>
                  </a:cubicBezTo>
                  <a:cubicBezTo>
                    <a:pt x="571" y="357"/>
                    <a:pt x="558" y="366"/>
                    <a:pt x="545" y="377"/>
                  </a:cubicBezTo>
                  <a:cubicBezTo>
                    <a:pt x="557" y="364"/>
                    <a:pt x="569" y="352"/>
                    <a:pt x="580" y="339"/>
                  </a:cubicBezTo>
                  <a:cubicBezTo>
                    <a:pt x="581" y="337"/>
                    <a:pt x="579" y="335"/>
                    <a:pt x="578" y="336"/>
                  </a:cubicBezTo>
                  <a:cubicBezTo>
                    <a:pt x="514" y="404"/>
                    <a:pt x="439" y="458"/>
                    <a:pt x="374" y="523"/>
                  </a:cubicBezTo>
                  <a:cubicBezTo>
                    <a:pt x="342" y="555"/>
                    <a:pt x="311" y="588"/>
                    <a:pt x="278" y="619"/>
                  </a:cubicBezTo>
                  <a:cubicBezTo>
                    <a:pt x="286" y="610"/>
                    <a:pt x="295" y="600"/>
                    <a:pt x="303" y="591"/>
                  </a:cubicBezTo>
                  <a:cubicBezTo>
                    <a:pt x="309" y="585"/>
                    <a:pt x="314" y="579"/>
                    <a:pt x="320" y="573"/>
                  </a:cubicBezTo>
                  <a:cubicBezTo>
                    <a:pt x="338" y="555"/>
                    <a:pt x="356" y="537"/>
                    <a:pt x="374" y="519"/>
                  </a:cubicBezTo>
                  <a:cubicBezTo>
                    <a:pt x="412" y="484"/>
                    <a:pt x="451" y="450"/>
                    <a:pt x="488" y="414"/>
                  </a:cubicBezTo>
                  <a:cubicBezTo>
                    <a:pt x="517" y="386"/>
                    <a:pt x="552" y="361"/>
                    <a:pt x="574" y="327"/>
                  </a:cubicBezTo>
                  <a:cubicBezTo>
                    <a:pt x="575" y="326"/>
                    <a:pt x="574" y="324"/>
                    <a:pt x="572" y="325"/>
                  </a:cubicBezTo>
                  <a:cubicBezTo>
                    <a:pt x="565" y="330"/>
                    <a:pt x="559" y="335"/>
                    <a:pt x="552" y="340"/>
                  </a:cubicBezTo>
                  <a:cubicBezTo>
                    <a:pt x="556" y="336"/>
                    <a:pt x="560" y="331"/>
                    <a:pt x="563" y="326"/>
                  </a:cubicBezTo>
                  <a:cubicBezTo>
                    <a:pt x="565" y="325"/>
                    <a:pt x="562" y="323"/>
                    <a:pt x="561" y="324"/>
                  </a:cubicBezTo>
                  <a:cubicBezTo>
                    <a:pt x="547" y="339"/>
                    <a:pt x="533" y="353"/>
                    <a:pt x="519" y="367"/>
                  </a:cubicBezTo>
                  <a:cubicBezTo>
                    <a:pt x="501" y="382"/>
                    <a:pt x="483" y="398"/>
                    <a:pt x="466" y="414"/>
                  </a:cubicBezTo>
                  <a:cubicBezTo>
                    <a:pt x="453" y="424"/>
                    <a:pt x="441" y="435"/>
                    <a:pt x="428" y="445"/>
                  </a:cubicBezTo>
                  <a:cubicBezTo>
                    <a:pt x="469" y="407"/>
                    <a:pt x="510" y="371"/>
                    <a:pt x="550" y="332"/>
                  </a:cubicBezTo>
                  <a:cubicBezTo>
                    <a:pt x="551" y="331"/>
                    <a:pt x="549" y="329"/>
                    <a:pt x="548" y="330"/>
                  </a:cubicBezTo>
                  <a:cubicBezTo>
                    <a:pt x="538" y="340"/>
                    <a:pt x="528" y="349"/>
                    <a:pt x="517" y="359"/>
                  </a:cubicBezTo>
                  <a:cubicBezTo>
                    <a:pt x="523" y="352"/>
                    <a:pt x="529" y="346"/>
                    <a:pt x="535" y="338"/>
                  </a:cubicBezTo>
                  <a:cubicBezTo>
                    <a:pt x="536" y="337"/>
                    <a:pt x="534" y="335"/>
                    <a:pt x="533" y="336"/>
                  </a:cubicBezTo>
                  <a:cubicBezTo>
                    <a:pt x="528" y="339"/>
                    <a:pt x="524" y="342"/>
                    <a:pt x="519" y="345"/>
                  </a:cubicBezTo>
                  <a:cubicBezTo>
                    <a:pt x="525" y="338"/>
                    <a:pt x="531" y="330"/>
                    <a:pt x="537" y="323"/>
                  </a:cubicBezTo>
                  <a:cubicBezTo>
                    <a:pt x="538" y="321"/>
                    <a:pt x="536" y="320"/>
                    <a:pt x="535" y="321"/>
                  </a:cubicBezTo>
                  <a:cubicBezTo>
                    <a:pt x="522" y="331"/>
                    <a:pt x="510" y="342"/>
                    <a:pt x="499" y="354"/>
                  </a:cubicBezTo>
                  <a:cubicBezTo>
                    <a:pt x="492" y="361"/>
                    <a:pt x="485" y="368"/>
                    <a:pt x="477" y="374"/>
                  </a:cubicBezTo>
                  <a:cubicBezTo>
                    <a:pt x="475" y="376"/>
                    <a:pt x="452" y="399"/>
                    <a:pt x="468" y="381"/>
                  </a:cubicBezTo>
                  <a:cubicBezTo>
                    <a:pt x="489" y="359"/>
                    <a:pt x="514" y="342"/>
                    <a:pt x="531" y="316"/>
                  </a:cubicBezTo>
                  <a:cubicBezTo>
                    <a:pt x="532" y="315"/>
                    <a:pt x="531" y="313"/>
                    <a:pt x="529" y="314"/>
                  </a:cubicBezTo>
                  <a:cubicBezTo>
                    <a:pt x="507" y="329"/>
                    <a:pt x="488" y="346"/>
                    <a:pt x="469" y="364"/>
                  </a:cubicBezTo>
                  <a:cubicBezTo>
                    <a:pt x="484" y="350"/>
                    <a:pt x="503" y="331"/>
                    <a:pt x="520" y="313"/>
                  </a:cubicBezTo>
                  <a:cubicBezTo>
                    <a:pt x="520" y="313"/>
                    <a:pt x="520" y="313"/>
                    <a:pt x="521" y="312"/>
                  </a:cubicBezTo>
                  <a:cubicBezTo>
                    <a:pt x="521" y="312"/>
                    <a:pt x="521" y="312"/>
                    <a:pt x="521" y="312"/>
                  </a:cubicBezTo>
                  <a:cubicBezTo>
                    <a:pt x="523" y="310"/>
                    <a:pt x="525" y="308"/>
                    <a:pt x="527" y="306"/>
                  </a:cubicBezTo>
                  <a:cubicBezTo>
                    <a:pt x="528" y="304"/>
                    <a:pt x="526" y="302"/>
                    <a:pt x="524" y="303"/>
                  </a:cubicBezTo>
                  <a:cubicBezTo>
                    <a:pt x="522" y="306"/>
                    <a:pt x="519" y="309"/>
                    <a:pt x="517" y="311"/>
                  </a:cubicBezTo>
                  <a:cubicBezTo>
                    <a:pt x="515" y="311"/>
                    <a:pt x="513" y="313"/>
                    <a:pt x="512" y="316"/>
                  </a:cubicBezTo>
                  <a:cubicBezTo>
                    <a:pt x="500" y="327"/>
                    <a:pt x="488" y="337"/>
                    <a:pt x="476" y="347"/>
                  </a:cubicBezTo>
                  <a:cubicBezTo>
                    <a:pt x="456" y="362"/>
                    <a:pt x="486" y="334"/>
                    <a:pt x="490" y="331"/>
                  </a:cubicBezTo>
                  <a:cubicBezTo>
                    <a:pt x="499" y="321"/>
                    <a:pt x="509" y="312"/>
                    <a:pt x="518" y="302"/>
                  </a:cubicBezTo>
                  <a:cubicBezTo>
                    <a:pt x="519" y="301"/>
                    <a:pt x="518" y="299"/>
                    <a:pt x="516" y="300"/>
                  </a:cubicBezTo>
                  <a:cubicBezTo>
                    <a:pt x="502" y="309"/>
                    <a:pt x="490" y="320"/>
                    <a:pt x="477" y="331"/>
                  </a:cubicBezTo>
                  <a:cubicBezTo>
                    <a:pt x="458" y="349"/>
                    <a:pt x="481" y="326"/>
                    <a:pt x="483" y="324"/>
                  </a:cubicBezTo>
                  <a:cubicBezTo>
                    <a:pt x="492" y="315"/>
                    <a:pt x="503" y="307"/>
                    <a:pt x="512" y="298"/>
                  </a:cubicBezTo>
                  <a:cubicBezTo>
                    <a:pt x="514" y="297"/>
                    <a:pt x="512" y="294"/>
                    <a:pt x="510" y="295"/>
                  </a:cubicBezTo>
                  <a:cubicBezTo>
                    <a:pt x="496" y="304"/>
                    <a:pt x="483" y="315"/>
                    <a:pt x="470" y="326"/>
                  </a:cubicBezTo>
                  <a:cubicBezTo>
                    <a:pt x="476" y="321"/>
                    <a:pt x="493" y="302"/>
                    <a:pt x="502" y="292"/>
                  </a:cubicBezTo>
                  <a:cubicBezTo>
                    <a:pt x="504" y="291"/>
                    <a:pt x="502" y="289"/>
                    <a:pt x="500" y="290"/>
                  </a:cubicBezTo>
                  <a:cubicBezTo>
                    <a:pt x="489" y="297"/>
                    <a:pt x="479" y="305"/>
                    <a:pt x="469" y="314"/>
                  </a:cubicBezTo>
                  <a:cubicBezTo>
                    <a:pt x="450" y="331"/>
                    <a:pt x="473" y="309"/>
                    <a:pt x="475" y="306"/>
                  </a:cubicBezTo>
                  <a:cubicBezTo>
                    <a:pt x="482" y="299"/>
                    <a:pt x="489" y="292"/>
                    <a:pt x="496" y="285"/>
                  </a:cubicBezTo>
                  <a:cubicBezTo>
                    <a:pt x="497" y="283"/>
                    <a:pt x="495" y="281"/>
                    <a:pt x="494" y="282"/>
                  </a:cubicBezTo>
                  <a:cubicBezTo>
                    <a:pt x="486" y="288"/>
                    <a:pt x="479" y="293"/>
                    <a:pt x="472" y="300"/>
                  </a:cubicBezTo>
                  <a:cubicBezTo>
                    <a:pt x="452" y="319"/>
                    <a:pt x="477" y="292"/>
                    <a:pt x="481" y="287"/>
                  </a:cubicBezTo>
                  <a:cubicBezTo>
                    <a:pt x="483" y="285"/>
                    <a:pt x="481" y="283"/>
                    <a:pt x="479" y="284"/>
                  </a:cubicBezTo>
                  <a:cubicBezTo>
                    <a:pt x="471" y="291"/>
                    <a:pt x="464" y="298"/>
                    <a:pt x="456" y="305"/>
                  </a:cubicBezTo>
                  <a:cubicBezTo>
                    <a:pt x="463" y="299"/>
                    <a:pt x="468" y="291"/>
                    <a:pt x="475" y="285"/>
                  </a:cubicBezTo>
                  <a:cubicBezTo>
                    <a:pt x="476" y="283"/>
                    <a:pt x="474" y="281"/>
                    <a:pt x="472" y="282"/>
                  </a:cubicBezTo>
                  <a:cubicBezTo>
                    <a:pt x="463" y="291"/>
                    <a:pt x="454" y="300"/>
                    <a:pt x="448" y="311"/>
                  </a:cubicBezTo>
                  <a:cubicBezTo>
                    <a:pt x="447" y="313"/>
                    <a:pt x="449" y="315"/>
                    <a:pt x="450" y="313"/>
                  </a:cubicBezTo>
                  <a:cubicBezTo>
                    <a:pt x="455" y="310"/>
                    <a:pt x="459" y="306"/>
                    <a:pt x="463" y="302"/>
                  </a:cubicBezTo>
                  <a:cubicBezTo>
                    <a:pt x="458" y="307"/>
                    <a:pt x="454" y="312"/>
                    <a:pt x="451" y="318"/>
                  </a:cubicBezTo>
                  <a:cubicBezTo>
                    <a:pt x="450" y="319"/>
                    <a:pt x="452" y="321"/>
                    <a:pt x="453" y="320"/>
                  </a:cubicBezTo>
                  <a:cubicBezTo>
                    <a:pt x="466" y="311"/>
                    <a:pt x="476" y="300"/>
                    <a:pt x="487" y="289"/>
                  </a:cubicBezTo>
                  <a:cubicBezTo>
                    <a:pt x="475" y="301"/>
                    <a:pt x="464" y="313"/>
                    <a:pt x="454" y="327"/>
                  </a:cubicBezTo>
                  <a:cubicBezTo>
                    <a:pt x="453" y="329"/>
                    <a:pt x="456" y="330"/>
                    <a:pt x="457" y="329"/>
                  </a:cubicBezTo>
                  <a:cubicBezTo>
                    <a:pt x="463" y="323"/>
                    <a:pt x="470" y="318"/>
                    <a:pt x="476" y="312"/>
                  </a:cubicBezTo>
                  <a:cubicBezTo>
                    <a:pt x="468" y="320"/>
                    <a:pt x="460" y="328"/>
                    <a:pt x="453" y="338"/>
                  </a:cubicBezTo>
                  <a:cubicBezTo>
                    <a:pt x="452" y="339"/>
                    <a:pt x="454" y="341"/>
                    <a:pt x="456" y="340"/>
                  </a:cubicBezTo>
                  <a:cubicBezTo>
                    <a:pt x="472" y="329"/>
                    <a:pt x="489" y="314"/>
                    <a:pt x="503" y="302"/>
                  </a:cubicBezTo>
                  <a:cubicBezTo>
                    <a:pt x="488" y="315"/>
                    <a:pt x="474" y="328"/>
                    <a:pt x="462" y="345"/>
                  </a:cubicBezTo>
                  <a:cubicBezTo>
                    <a:pt x="461" y="346"/>
                    <a:pt x="463" y="348"/>
                    <a:pt x="465" y="347"/>
                  </a:cubicBezTo>
                  <a:cubicBezTo>
                    <a:pt x="472" y="340"/>
                    <a:pt x="480" y="334"/>
                    <a:pt x="487" y="327"/>
                  </a:cubicBezTo>
                  <a:cubicBezTo>
                    <a:pt x="492" y="322"/>
                    <a:pt x="522" y="294"/>
                    <a:pt x="501" y="314"/>
                  </a:cubicBezTo>
                  <a:cubicBezTo>
                    <a:pt x="487" y="329"/>
                    <a:pt x="473" y="343"/>
                    <a:pt x="461" y="359"/>
                  </a:cubicBezTo>
                  <a:cubicBezTo>
                    <a:pt x="460" y="361"/>
                    <a:pt x="462" y="362"/>
                    <a:pt x="464" y="361"/>
                  </a:cubicBezTo>
                  <a:cubicBezTo>
                    <a:pt x="473" y="353"/>
                    <a:pt x="483" y="345"/>
                    <a:pt x="493" y="338"/>
                  </a:cubicBezTo>
                  <a:cubicBezTo>
                    <a:pt x="482" y="348"/>
                    <a:pt x="472" y="359"/>
                    <a:pt x="462" y="371"/>
                  </a:cubicBezTo>
                  <a:cubicBezTo>
                    <a:pt x="461" y="372"/>
                    <a:pt x="463" y="375"/>
                    <a:pt x="465" y="373"/>
                  </a:cubicBezTo>
                  <a:cubicBezTo>
                    <a:pt x="474" y="364"/>
                    <a:pt x="484" y="355"/>
                    <a:pt x="493" y="347"/>
                  </a:cubicBezTo>
                  <a:cubicBezTo>
                    <a:pt x="498" y="342"/>
                    <a:pt x="503" y="338"/>
                    <a:pt x="508" y="334"/>
                  </a:cubicBezTo>
                  <a:cubicBezTo>
                    <a:pt x="538" y="308"/>
                    <a:pt x="518" y="328"/>
                    <a:pt x="512" y="335"/>
                  </a:cubicBezTo>
                  <a:cubicBezTo>
                    <a:pt x="494" y="355"/>
                    <a:pt x="472" y="371"/>
                    <a:pt x="455" y="392"/>
                  </a:cubicBezTo>
                  <a:cubicBezTo>
                    <a:pt x="454" y="393"/>
                    <a:pt x="455" y="395"/>
                    <a:pt x="457" y="394"/>
                  </a:cubicBezTo>
                  <a:cubicBezTo>
                    <a:pt x="461" y="391"/>
                    <a:pt x="465" y="388"/>
                    <a:pt x="469" y="384"/>
                  </a:cubicBezTo>
                  <a:cubicBezTo>
                    <a:pt x="458" y="395"/>
                    <a:pt x="447" y="406"/>
                    <a:pt x="438" y="419"/>
                  </a:cubicBezTo>
                  <a:cubicBezTo>
                    <a:pt x="437" y="420"/>
                    <a:pt x="439" y="422"/>
                    <a:pt x="440" y="421"/>
                  </a:cubicBezTo>
                  <a:cubicBezTo>
                    <a:pt x="441" y="420"/>
                    <a:pt x="442" y="419"/>
                    <a:pt x="444" y="418"/>
                  </a:cubicBezTo>
                  <a:cubicBezTo>
                    <a:pt x="441" y="422"/>
                    <a:pt x="438" y="427"/>
                    <a:pt x="436" y="431"/>
                  </a:cubicBezTo>
                  <a:cubicBezTo>
                    <a:pt x="436" y="433"/>
                    <a:pt x="438" y="433"/>
                    <a:pt x="438" y="432"/>
                  </a:cubicBezTo>
                  <a:cubicBezTo>
                    <a:pt x="441" y="425"/>
                    <a:pt x="446" y="418"/>
                    <a:pt x="452" y="412"/>
                  </a:cubicBezTo>
                  <a:cubicBezTo>
                    <a:pt x="459" y="407"/>
                    <a:pt x="466" y="401"/>
                    <a:pt x="472" y="396"/>
                  </a:cubicBezTo>
                  <a:cubicBezTo>
                    <a:pt x="478" y="391"/>
                    <a:pt x="484" y="387"/>
                    <a:pt x="490" y="383"/>
                  </a:cubicBezTo>
                  <a:cubicBezTo>
                    <a:pt x="493" y="381"/>
                    <a:pt x="497" y="378"/>
                    <a:pt x="500" y="375"/>
                  </a:cubicBezTo>
                  <a:cubicBezTo>
                    <a:pt x="470" y="404"/>
                    <a:pt x="439" y="432"/>
                    <a:pt x="409" y="460"/>
                  </a:cubicBezTo>
                  <a:cubicBezTo>
                    <a:pt x="387" y="478"/>
                    <a:pt x="366" y="497"/>
                    <a:pt x="346" y="517"/>
                  </a:cubicBezTo>
                  <a:cubicBezTo>
                    <a:pt x="331" y="533"/>
                    <a:pt x="316" y="549"/>
                    <a:pt x="301" y="565"/>
                  </a:cubicBezTo>
                  <a:cubicBezTo>
                    <a:pt x="296" y="572"/>
                    <a:pt x="290" y="578"/>
                    <a:pt x="284" y="584"/>
                  </a:cubicBezTo>
                  <a:cubicBezTo>
                    <a:pt x="261" y="608"/>
                    <a:pt x="238" y="631"/>
                    <a:pt x="215" y="654"/>
                  </a:cubicBezTo>
                  <a:cubicBezTo>
                    <a:pt x="203" y="665"/>
                    <a:pt x="190" y="676"/>
                    <a:pt x="178" y="686"/>
                  </a:cubicBezTo>
                  <a:cubicBezTo>
                    <a:pt x="185" y="680"/>
                    <a:pt x="193" y="671"/>
                    <a:pt x="200" y="663"/>
                  </a:cubicBezTo>
                  <a:cubicBezTo>
                    <a:pt x="229" y="637"/>
                    <a:pt x="255" y="607"/>
                    <a:pt x="282" y="580"/>
                  </a:cubicBezTo>
                  <a:cubicBezTo>
                    <a:pt x="307" y="555"/>
                    <a:pt x="332" y="531"/>
                    <a:pt x="356" y="506"/>
                  </a:cubicBezTo>
                  <a:cubicBezTo>
                    <a:pt x="378" y="485"/>
                    <a:pt x="406" y="460"/>
                    <a:pt x="420" y="432"/>
                  </a:cubicBezTo>
                  <a:cubicBezTo>
                    <a:pt x="420" y="431"/>
                    <a:pt x="419" y="429"/>
                    <a:pt x="418" y="430"/>
                  </a:cubicBezTo>
                  <a:cubicBezTo>
                    <a:pt x="411" y="435"/>
                    <a:pt x="405" y="440"/>
                    <a:pt x="399" y="444"/>
                  </a:cubicBezTo>
                  <a:cubicBezTo>
                    <a:pt x="405" y="438"/>
                    <a:pt x="410" y="432"/>
                    <a:pt x="415" y="425"/>
                  </a:cubicBezTo>
                  <a:cubicBezTo>
                    <a:pt x="416" y="423"/>
                    <a:pt x="414" y="422"/>
                    <a:pt x="413" y="423"/>
                  </a:cubicBezTo>
                  <a:cubicBezTo>
                    <a:pt x="398" y="433"/>
                    <a:pt x="383" y="445"/>
                    <a:pt x="369" y="458"/>
                  </a:cubicBezTo>
                  <a:cubicBezTo>
                    <a:pt x="383" y="441"/>
                    <a:pt x="398" y="424"/>
                    <a:pt x="413" y="406"/>
                  </a:cubicBezTo>
                  <a:cubicBezTo>
                    <a:pt x="414" y="405"/>
                    <a:pt x="412" y="402"/>
                    <a:pt x="410" y="404"/>
                  </a:cubicBezTo>
                  <a:cubicBezTo>
                    <a:pt x="394" y="419"/>
                    <a:pt x="377" y="434"/>
                    <a:pt x="361" y="450"/>
                  </a:cubicBezTo>
                  <a:cubicBezTo>
                    <a:pt x="378" y="433"/>
                    <a:pt x="393" y="415"/>
                    <a:pt x="406" y="395"/>
                  </a:cubicBezTo>
                  <a:cubicBezTo>
                    <a:pt x="407" y="393"/>
                    <a:pt x="405" y="392"/>
                    <a:pt x="404" y="393"/>
                  </a:cubicBezTo>
                  <a:cubicBezTo>
                    <a:pt x="360" y="433"/>
                    <a:pt x="320" y="478"/>
                    <a:pt x="279" y="521"/>
                  </a:cubicBezTo>
                  <a:cubicBezTo>
                    <a:pt x="236" y="565"/>
                    <a:pt x="191" y="606"/>
                    <a:pt x="147" y="648"/>
                  </a:cubicBezTo>
                  <a:cubicBezTo>
                    <a:pt x="234" y="564"/>
                    <a:pt x="324" y="475"/>
                    <a:pt x="405" y="384"/>
                  </a:cubicBezTo>
                  <a:cubicBezTo>
                    <a:pt x="406" y="383"/>
                    <a:pt x="404" y="381"/>
                    <a:pt x="403" y="382"/>
                  </a:cubicBezTo>
                  <a:cubicBezTo>
                    <a:pt x="357" y="421"/>
                    <a:pt x="317" y="466"/>
                    <a:pt x="276" y="511"/>
                  </a:cubicBezTo>
                  <a:cubicBezTo>
                    <a:pt x="256" y="530"/>
                    <a:pt x="237" y="551"/>
                    <a:pt x="218" y="571"/>
                  </a:cubicBezTo>
                  <a:cubicBezTo>
                    <a:pt x="193" y="596"/>
                    <a:pt x="168" y="619"/>
                    <a:pt x="140" y="640"/>
                  </a:cubicBezTo>
                  <a:cubicBezTo>
                    <a:pt x="151" y="632"/>
                    <a:pt x="160" y="622"/>
                    <a:pt x="170" y="612"/>
                  </a:cubicBezTo>
                  <a:cubicBezTo>
                    <a:pt x="195" y="592"/>
                    <a:pt x="216" y="566"/>
                    <a:pt x="235" y="546"/>
                  </a:cubicBezTo>
                  <a:cubicBezTo>
                    <a:pt x="291" y="489"/>
                    <a:pt x="345" y="431"/>
                    <a:pt x="400" y="374"/>
                  </a:cubicBezTo>
                  <a:cubicBezTo>
                    <a:pt x="402" y="373"/>
                    <a:pt x="400" y="371"/>
                    <a:pt x="399" y="372"/>
                  </a:cubicBezTo>
                  <a:cubicBezTo>
                    <a:pt x="389" y="377"/>
                    <a:pt x="381" y="384"/>
                    <a:pt x="372" y="390"/>
                  </a:cubicBezTo>
                  <a:cubicBezTo>
                    <a:pt x="381" y="381"/>
                    <a:pt x="391" y="372"/>
                    <a:pt x="399" y="363"/>
                  </a:cubicBezTo>
                  <a:cubicBezTo>
                    <a:pt x="400" y="362"/>
                    <a:pt x="399" y="360"/>
                    <a:pt x="398" y="361"/>
                  </a:cubicBezTo>
                  <a:cubicBezTo>
                    <a:pt x="379" y="367"/>
                    <a:pt x="368" y="385"/>
                    <a:pt x="354" y="399"/>
                  </a:cubicBezTo>
                  <a:cubicBezTo>
                    <a:pt x="334" y="418"/>
                    <a:pt x="314" y="437"/>
                    <a:pt x="294" y="456"/>
                  </a:cubicBezTo>
                  <a:cubicBezTo>
                    <a:pt x="279" y="469"/>
                    <a:pt x="264" y="482"/>
                    <a:pt x="249" y="495"/>
                  </a:cubicBezTo>
                  <a:cubicBezTo>
                    <a:pt x="252" y="492"/>
                    <a:pt x="255" y="489"/>
                    <a:pt x="257" y="486"/>
                  </a:cubicBezTo>
                  <a:cubicBezTo>
                    <a:pt x="301" y="442"/>
                    <a:pt x="353" y="400"/>
                    <a:pt x="391" y="351"/>
                  </a:cubicBezTo>
                  <a:cubicBezTo>
                    <a:pt x="392" y="349"/>
                    <a:pt x="390" y="348"/>
                    <a:pt x="389" y="349"/>
                  </a:cubicBezTo>
                  <a:cubicBezTo>
                    <a:pt x="380" y="354"/>
                    <a:pt x="372" y="360"/>
                    <a:pt x="364" y="366"/>
                  </a:cubicBezTo>
                  <a:cubicBezTo>
                    <a:pt x="369" y="359"/>
                    <a:pt x="374" y="352"/>
                    <a:pt x="379" y="344"/>
                  </a:cubicBezTo>
                  <a:cubicBezTo>
                    <a:pt x="380" y="342"/>
                    <a:pt x="378" y="341"/>
                    <a:pt x="376" y="342"/>
                  </a:cubicBezTo>
                  <a:cubicBezTo>
                    <a:pt x="364" y="352"/>
                    <a:pt x="352" y="362"/>
                    <a:pt x="340" y="373"/>
                  </a:cubicBezTo>
                  <a:cubicBezTo>
                    <a:pt x="349" y="361"/>
                    <a:pt x="358" y="349"/>
                    <a:pt x="365" y="336"/>
                  </a:cubicBezTo>
                  <a:cubicBezTo>
                    <a:pt x="366" y="335"/>
                    <a:pt x="365" y="333"/>
                    <a:pt x="363" y="334"/>
                  </a:cubicBezTo>
                  <a:cubicBezTo>
                    <a:pt x="324" y="357"/>
                    <a:pt x="302" y="398"/>
                    <a:pt x="270" y="429"/>
                  </a:cubicBezTo>
                  <a:cubicBezTo>
                    <a:pt x="227" y="469"/>
                    <a:pt x="190" y="515"/>
                    <a:pt x="148" y="557"/>
                  </a:cubicBezTo>
                  <a:cubicBezTo>
                    <a:pt x="141" y="564"/>
                    <a:pt x="91" y="619"/>
                    <a:pt x="119" y="586"/>
                  </a:cubicBezTo>
                  <a:cubicBezTo>
                    <a:pt x="141" y="561"/>
                    <a:pt x="164" y="536"/>
                    <a:pt x="188" y="511"/>
                  </a:cubicBezTo>
                  <a:cubicBezTo>
                    <a:pt x="234" y="462"/>
                    <a:pt x="283" y="416"/>
                    <a:pt x="325" y="363"/>
                  </a:cubicBezTo>
                  <a:cubicBezTo>
                    <a:pt x="327" y="362"/>
                    <a:pt x="325" y="359"/>
                    <a:pt x="323" y="361"/>
                  </a:cubicBezTo>
                  <a:cubicBezTo>
                    <a:pt x="280" y="406"/>
                    <a:pt x="235" y="449"/>
                    <a:pt x="193" y="496"/>
                  </a:cubicBezTo>
                  <a:cubicBezTo>
                    <a:pt x="191" y="499"/>
                    <a:pt x="188" y="502"/>
                    <a:pt x="185" y="505"/>
                  </a:cubicBezTo>
                  <a:cubicBezTo>
                    <a:pt x="202" y="484"/>
                    <a:pt x="220" y="464"/>
                    <a:pt x="238" y="444"/>
                  </a:cubicBezTo>
                  <a:cubicBezTo>
                    <a:pt x="265" y="415"/>
                    <a:pt x="300" y="393"/>
                    <a:pt x="313" y="355"/>
                  </a:cubicBezTo>
                  <a:cubicBezTo>
                    <a:pt x="314" y="353"/>
                    <a:pt x="312" y="352"/>
                    <a:pt x="311" y="353"/>
                  </a:cubicBezTo>
                  <a:cubicBezTo>
                    <a:pt x="306" y="357"/>
                    <a:pt x="301" y="361"/>
                    <a:pt x="296" y="366"/>
                  </a:cubicBezTo>
                  <a:cubicBezTo>
                    <a:pt x="305" y="353"/>
                    <a:pt x="313" y="339"/>
                    <a:pt x="316" y="325"/>
                  </a:cubicBezTo>
                  <a:cubicBezTo>
                    <a:pt x="316" y="323"/>
                    <a:pt x="314" y="322"/>
                    <a:pt x="313" y="324"/>
                  </a:cubicBezTo>
                  <a:cubicBezTo>
                    <a:pt x="286" y="362"/>
                    <a:pt x="254" y="396"/>
                    <a:pt x="223" y="431"/>
                  </a:cubicBezTo>
                  <a:cubicBezTo>
                    <a:pt x="229" y="423"/>
                    <a:pt x="235" y="416"/>
                    <a:pt x="241" y="408"/>
                  </a:cubicBezTo>
                  <a:cubicBezTo>
                    <a:pt x="259" y="384"/>
                    <a:pt x="276" y="361"/>
                    <a:pt x="293" y="337"/>
                  </a:cubicBezTo>
                  <a:cubicBezTo>
                    <a:pt x="312" y="317"/>
                    <a:pt x="330" y="297"/>
                    <a:pt x="347" y="276"/>
                  </a:cubicBezTo>
                  <a:cubicBezTo>
                    <a:pt x="354" y="269"/>
                    <a:pt x="361" y="262"/>
                    <a:pt x="368" y="256"/>
                  </a:cubicBezTo>
                  <a:cubicBezTo>
                    <a:pt x="370" y="254"/>
                    <a:pt x="368" y="252"/>
                    <a:pt x="366" y="254"/>
                  </a:cubicBezTo>
                  <a:cubicBezTo>
                    <a:pt x="364" y="256"/>
                    <a:pt x="362" y="258"/>
                    <a:pt x="360" y="259"/>
                  </a:cubicBezTo>
                  <a:cubicBezTo>
                    <a:pt x="364" y="255"/>
                    <a:pt x="367" y="250"/>
                    <a:pt x="371" y="246"/>
                  </a:cubicBezTo>
                  <a:cubicBezTo>
                    <a:pt x="371" y="246"/>
                    <a:pt x="371" y="246"/>
                    <a:pt x="371" y="246"/>
                  </a:cubicBezTo>
                  <a:cubicBezTo>
                    <a:pt x="371" y="246"/>
                    <a:pt x="371" y="247"/>
                    <a:pt x="371" y="247"/>
                  </a:cubicBezTo>
                  <a:cubicBezTo>
                    <a:pt x="373" y="247"/>
                    <a:pt x="372" y="247"/>
                    <a:pt x="374" y="246"/>
                  </a:cubicBezTo>
                  <a:cubicBezTo>
                    <a:pt x="374" y="246"/>
                    <a:pt x="374" y="246"/>
                    <a:pt x="374" y="246"/>
                  </a:cubicBezTo>
                  <a:cubicBezTo>
                    <a:pt x="371" y="246"/>
                    <a:pt x="382" y="235"/>
                    <a:pt x="384" y="234"/>
                  </a:cubicBezTo>
                  <a:cubicBezTo>
                    <a:pt x="391" y="227"/>
                    <a:pt x="397" y="218"/>
                    <a:pt x="403" y="210"/>
                  </a:cubicBezTo>
                  <a:cubicBezTo>
                    <a:pt x="403" y="209"/>
                    <a:pt x="403" y="209"/>
                    <a:pt x="404" y="208"/>
                  </a:cubicBezTo>
                  <a:cubicBezTo>
                    <a:pt x="397" y="218"/>
                    <a:pt x="390" y="228"/>
                    <a:pt x="383" y="238"/>
                  </a:cubicBezTo>
                  <a:cubicBezTo>
                    <a:pt x="383" y="238"/>
                    <a:pt x="383" y="238"/>
                    <a:pt x="383" y="238"/>
                  </a:cubicBezTo>
                  <a:cubicBezTo>
                    <a:pt x="382" y="240"/>
                    <a:pt x="380" y="242"/>
                    <a:pt x="379" y="244"/>
                  </a:cubicBezTo>
                  <a:cubicBezTo>
                    <a:pt x="378" y="245"/>
                    <a:pt x="381" y="247"/>
                    <a:pt x="382" y="246"/>
                  </a:cubicBezTo>
                  <a:cubicBezTo>
                    <a:pt x="388" y="239"/>
                    <a:pt x="394" y="232"/>
                    <a:pt x="400" y="225"/>
                  </a:cubicBezTo>
                  <a:cubicBezTo>
                    <a:pt x="403" y="222"/>
                    <a:pt x="406" y="219"/>
                    <a:pt x="409" y="216"/>
                  </a:cubicBezTo>
                  <a:cubicBezTo>
                    <a:pt x="400" y="229"/>
                    <a:pt x="388" y="240"/>
                    <a:pt x="382" y="256"/>
                  </a:cubicBezTo>
                  <a:cubicBezTo>
                    <a:pt x="382" y="258"/>
                    <a:pt x="384" y="259"/>
                    <a:pt x="385" y="258"/>
                  </a:cubicBezTo>
                  <a:cubicBezTo>
                    <a:pt x="393" y="248"/>
                    <a:pt x="402" y="240"/>
                    <a:pt x="411" y="232"/>
                  </a:cubicBezTo>
                  <a:cubicBezTo>
                    <a:pt x="409" y="234"/>
                    <a:pt x="407" y="237"/>
                    <a:pt x="405" y="240"/>
                  </a:cubicBezTo>
                  <a:cubicBezTo>
                    <a:pt x="400" y="247"/>
                    <a:pt x="394" y="255"/>
                    <a:pt x="388" y="263"/>
                  </a:cubicBezTo>
                  <a:cubicBezTo>
                    <a:pt x="387" y="264"/>
                    <a:pt x="389" y="266"/>
                    <a:pt x="391" y="265"/>
                  </a:cubicBezTo>
                  <a:cubicBezTo>
                    <a:pt x="400" y="255"/>
                    <a:pt x="409" y="246"/>
                    <a:pt x="419" y="237"/>
                  </a:cubicBezTo>
                  <a:cubicBezTo>
                    <a:pt x="411" y="244"/>
                    <a:pt x="402" y="259"/>
                    <a:pt x="396" y="269"/>
                  </a:cubicBezTo>
                  <a:cubicBezTo>
                    <a:pt x="395" y="271"/>
                    <a:pt x="397" y="273"/>
                    <a:pt x="398" y="271"/>
                  </a:cubicBezTo>
                  <a:cubicBezTo>
                    <a:pt x="403" y="267"/>
                    <a:pt x="407" y="263"/>
                    <a:pt x="412" y="259"/>
                  </a:cubicBezTo>
                  <a:cubicBezTo>
                    <a:pt x="415" y="256"/>
                    <a:pt x="418" y="253"/>
                    <a:pt x="421" y="250"/>
                  </a:cubicBezTo>
                  <a:cubicBezTo>
                    <a:pt x="426" y="245"/>
                    <a:pt x="426" y="245"/>
                    <a:pt x="422" y="250"/>
                  </a:cubicBezTo>
                  <a:cubicBezTo>
                    <a:pt x="420" y="254"/>
                    <a:pt x="417" y="257"/>
                    <a:pt x="415" y="261"/>
                  </a:cubicBezTo>
                  <a:cubicBezTo>
                    <a:pt x="414" y="263"/>
                    <a:pt x="413" y="265"/>
                    <a:pt x="412" y="266"/>
                  </a:cubicBezTo>
                  <a:cubicBezTo>
                    <a:pt x="411" y="266"/>
                    <a:pt x="410" y="267"/>
                    <a:pt x="410" y="268"/>
                  </a:cubicBezTo>
                  <a:cubicBezTo>
                    <a:pt x="410" y="269"/>
                    <a:pt x="409" y="270"/>
                    <a:pt x="410" y="272"/>
                  </a:cubicBezTo>
                  <a:cubicBezTo>
                    <a:pt x="411" y="273"/>
                    <a:pt x="412" y="273"/>
                    <a:pt x="413" y="272"/>
                  </a:cubicBezTo>
                  <a:cubicBezTo>
                    <a:pt x="419" y="263"/>
                    <a:pt x="426" y="252"/>
                    <a:pt x="430" y="242"/>
                  </a:cubicBezTo>
                  <a:cubicBezTo>
                    <a:pt x="431" y="240"/>
                    <a:pt x="428" y="239"/>
                    <a:pt x="427" y="240"/>
                  </a:cubicBezTo>
                  <a:cubicBezTo>
                    <a:pt x="423" y="244"/>
                    <a:pt x="418" y="248"/>
                    <a:pt x="414" y="252"/>
                  </a:cubicBezTo>
                  <a:cubicBezTo>
                    <a:pt x="411" y="255"/>
                    <a:pt x="409" y="257"/>
                    <a:pt x="406" y="260"/>
                  </a:cubicBezTo>
                  <a:cubicBezTo>
                    <a:pt x="412" y="251"/>
                    <a:pt x="418" y="243"/>
                    <a:pt x="423" y="233"/>
                  </a:cubicBezTo>
                  <a:cubicBezTo>
                    <a:pt x="424" y="232"/>
                    <a:pt x="423" y="231"/>
                    <a:pt x="422" y="231"/>
                  </a:cubicBezTo>
                  <a:cubicBezTo>
                    <a:pt x="422" y="231"/>
                    <a:pt x="423" y="230"/>
                    <a:pt x="423" y="230"/>
                  </a:cubicBezTo>
                  <a:cubicBezTo>
                    <a:pt x="422" y="227"/>
                    <a:pt x="422" y="225"/>
                    <a:pt x="421" y="223"/>
                  </a:cubicBezTo>
                  <a:cubicBezTo>
                    <a:pt x="422" y="223"/>
                    <a:pt x="422" y="222"/>
                    <a:pt x="422" y="222"/>
                  </a:cubicBezTo>
                  <a:cubicBezTo>
                    <a:pt x="423" y="221"/>
                    <a:pt x="422" y="220"/>
                    <a:pt x="421" y="220"/>
                  </a:cubicBezTo>
                  <a:cubicBezTo>
                    <a:pt x="418" y="194"/>
                    <a:pt x="422" y="162"/>
                    <a:pt x="428" y="138"/>
                  </a:cubicBezTo>
                  <a:cubicBezTo>
                    <a:pt x="444" y="129"/>
                    <a:pt x="454" y="128"/>
                    <a:pt x="459" y="134"/>
                  </a:cubicBezTo>
                  <a:cubicBezTo>
                    <a:pt x="459" y="135"/>
                    <a:pt x="459" y="135"/>
                    <a:pt x="460" y="135"/>
                  </a:cubicBezTo>
                  <a:cubicBezTo>
                    <a:pt x="462" y="138"/>
                    <a:pt x="462" y="142"/>
                    <a:pt x="462" y="148"/>
                  </a:cubicBezTo>
                  <a:cubicBezTo>
                    <a:pt x="460" y="151"/>
                    <a:pt x="457" y="154"/>
                    <a:pt x="454" y="157"/>
                  </a:cubicBezTo>
                  <a:cubicBezTo>
                    <a:pt x="453" y="158"/>
                    <a:pt x="450" y="162"/>
                    <a:pt x="451" y="164"/>
                  </a:cubicBezTo>
                  <a:cubicBezTo>
                    <a:pt x="452" y="172"/>
                    <a:pt x="456" y="177"/>
                    <a:pt x="462" y="181"/>
                  </a:cubicBezTo>
                  <a:cubicBezTo>
                    <a:pt x="468" y="185"/>
                    <a:pt x="477" y="188"/>
                    <a:pt x="482" y="192"/>
                  </a:cubicBezTo>
                  <a:cubicBezTo>
                    <a:pt x="482" y="192"/>
                    <a:pt x="482" y="192"/>
                    <a:pt x="481" y="193"/>
                  </a:cubicBezTo>
                  <a:cubicBezTo>
                    <a:pt x="480" y="194"/>
                    <a:pt x="482" y="196"/>
                    <a:pt x="483" y="195"/>
                  </a:cubicBezTo>
                  <a:cubicBezTo>
                    <a:pt x="483" y="195"/>
                    <a:pt x="484" y="195"/>
                    <a:pt x="484" y="195"/>
                  </a:cubicBezTo>
                  <a:cubicBezTo>
                    <a:pt x="485" y="197"/>
                    <a:pt x="486" y="199"/>
                    <a:pt x="485" y="203"/>
                  </a:cubicBezTo>
                  <a:cubicBezTo>
                    <a:pt x="479" y="209"/>
                    <a:pt x="474" y="215"/>
                    <a:pt x="469" y="222"/>
                  </a:cubicBezTo>
                  <a:cubicBezTo>
                    <a:pt x="461" y="227"/>
                    <a:pt x="452" y="230"/>
                    <a:pt x="447" y="238"/>
                  </a:cubicBezTo>
                  <a:cubicBezTo>
                    <a:pt x="436" y="253"/>
                    <a:pt x="454" y="266"/>
                    <a:pt x="468" y="260"/>
                  </a:cubicBezTo>
                  <a:cubicBezTo>
                    <a:pt x="469" y="261"/>
                    <a:pt x="469" y="263"/>
                    <a:pt x="469" y="264"/>
                  </a:cubicBezTo>
                  <a:cubicBezTo>
                    <a:pt x="470" y="266"/>
                    <a:pt x="473" y="265"/>
                    <a:pt x="472" y="263"/>
                  </a:cubicBezTo>
                  <a:cubicBezTo>
                    <a:pt x="467" y="233"/>
                    <a:pt x="487" y="244"/>
                    <a:pt x="501" y="254"/>
                  </a:cubicBezTo>
                  <a:cubicBezTo>
                    <a:pt x="500" y="254"/>
                    <a:pt x="500" y="254"/>
                    <a:pt x="500" y="255"/>
                  </a:cubicBezTo>
                  <a:cubicBezTo>
                    <a:pt x="498" y="256"/>
                    <a:pt x="501" y="259"/>
                    <a:pt x="503" y="257"/>
                  </a:cubicBezTo>
                  <a:cubicBezTo>
                    <a:pt x="503" y="257"/>
                    <a:pt x="503" y="256"/>
                    <a:pt x="503" y="256"/>
                  </a:cubicBezTo>
                  <a:cubicBezTo>
                    <a:pt x="506" y="258"/>
                    <a:pt x="509" y="260"/>
                    <a:pt x="510" y="261"/>
                  </a:cubicBezTo>
                  <a:cubicBezTo>
                    <a:pt x="516" y="266"/>
                    <a:pt x="523" y="270"/>
                    <a:pt x="530" y="273"/>
                  </a:cubicBezTo>
                  <a:cubicBezTo>
                    <a:pt x="530" y="274"/>
                    <a:pt x="530" y="274"/>
                    <a:pt x="530" y="274"/>
                  </a:cubicBezTo>
                  <a:cubicBezTo>
                    <a:pt x="529" y="275"/>
                    <a:pt x="531" y="277"/>
                    <a:pt x="532" y="276"/>
                  </a:cubicBezTo>
                  <a:cubicBezTo>
                    <a:pt x="533" y="276"/>
                    <a:pt x="533" y="275"/>
                    <a:pt x="533" y="275"/>
                  </a:cubicBezTo>
                  <a:cubicBezTo>
                    <a:pt x="536" y="277"/>
                    <a:pt x="539" y="278"/>
                    <a:pt x="542" y="279"/>
                  </a:cubicBezTo>
                  <a:cubicBezTo>
                    <a:pt x="558" y="286"/>
                    <a:pt x="569" y="273"/>
                    <a:pt x="575" y="260"/>
                  </a:cubicBezTo>
                  <a:cubicBezTo>
                    <a:pt x="581" y="247"/>
                    <a:pt x="584" y="235"/>
                    <a:pt x="584" y="223"/>
                  </a:cubicBezTo>
                  <a:cubicBezTo>
                    <a:pt x="584" y="223"/>
                    <a:pt x="584" y="222"/>
                    <a:pt x="584" y="222"/>
                  </a:cubicBezTo>
                  <a:cubicBezTo>
                    <a:pt x="584" y="217"/>
                    <a:pt x="583" y="212"/>
                    <a:pt x="582" y="207"/>
                  </a:cubicBezTo>
                  <a:cubicBezTo>
                    <a:pt x="583" y="207"/>
                    <a:pt x="583" y="207"/>
                    <a:pt x="583" y="206"/>
                  </a:cubicBezTo>
                  <a:cubicBezTo>
                    <a:pt x="584" y="205"/>
                    <a:pt x="583" y="203"/>
                    <a:pt x="582" y="203"/>
                  </a:cubicBezTo>
                  <a:cubicBezTo>
                    <a:pt x="577" y="182"/>
                    <a:pt x="566" y="162"/>
                    <a:pt x="554" y="143"/>
                  </a:cubicBezTo>
                  <a:cubicBezTo>
                    <a:pt x="554" y="142"/>
                    <a:pt x="554" y="142"/>
                    <a:pt x="553" y="142"/>
                  </a:cubicBezTo>
                  <a:cubicBezTo>
                    <a:pt x="549" y="136"/>
                    <a:pt x="546" y="131"/>
                    <a:pt x="542" y="125"/>
                  </a:cubicBezTo>
                  <a:cubicBezTo>
                    <a:pt x="542" y="124"/>
                    <a:pt x="543" y="123"/>
                    <a:pt x="544" y="123"/>
                  </a:cubicBezTo>
                  <a:cubicBezTo>
                    <a:pt x="544" y="121"/>
                    <a:pt x="543" y="120"/>
                    <a:pt x="541" y="121"/>
                  </a:cubicBezTo>
                  <a:cubicBezTo>
                    <a:pt x="541" y="121"/>
                    <a:pt x="540" y="121"/>
                    <a:pt x="540" y="122"/>
                  </a:cubicBezTo>
                  <a:cubicBezTo>
                    <a:pt x="535" y="115"/>
                    <a:pt x="530" y="109"/>
                    <a:pt x="526" y="102"/>
                  </a:cubicBezTo>
                  <a:cubicBezTo>
                    <a:pt x="526" y="101"/>
                    <a:pt x="526" y="101"/>
                    <a:pt x="525" y="101"/>
                  </a:cubicBezTo>
                  <a:cubicBezTo>
                    <a:pt x="524" y="99"/>
                    <a:pt x="523" y="97"/>
                    <a:pt x="521" y="95"/>
                  </a:cubicBezTo>
                  <a:cubicBezTo>
                    <a:pt x="522" y="95"/>
                    <a:pt x="521" y="94"/>
                    <a:pt x="521" y="94"/>
                  </a:cubicBezTo>
                  <a:cubicBezTo>
                    <a:pt x="515" y="86"/>
                    <a:pt x="510" y="78"/>
                    <a:pt x="506" y="69"/>
                  </a:cubicBezTo>
                  <a:cubicBezTo>
                    <a:pt x="506" y="69"/>
                    <a:pt x="505" y="68"/>
                    <a:pt x="504" y="69"/>
                  </a:cubicBezTo>
                  <a:cubicBezTo>
                    <a:pt x="479" y="73"/>
                    <a:pt x="485" y="57"/>
                    <a:pt x="476" y="45"/>
                  </a:cubicBezTo>
                  <a:cubicBezTo>
                    <a:pt x="468" y="35"/>
                    <a:pt x="461" y="33"/>
                    <a:pt x="448" y="29"/>
                  </a:cubicBezTo>
                  <a:cubicBezTo>
                    <a:pt x="443" y="27"/>
                    <a:pt x="437" y="26"/>
                    <a:pt x="431" y="24"/>
                  </a:cubicBezTo>
                  <a:cubicBezTo>
                    <a:pt x="431" y="24"/>
                    <a:pt x="432" y="24"/>
                    <a:pt x="432" y="23"/>
                  </a:cubicBezTo>
                  <a:cubicBezTo>
                    <a:pt x="433" y="21"/>
                    <a:pt x="431" y="20"/>
                    <a:pt x="429" y="21"/>
                  </a:cubicBezTo>
                  <a:cubicBezTo>
                    <a:pt x="428" y="22"/>
                    <a:pt x="428" y="23"/>
                    <a:pt x="427" y="24"/>
                  </a:cubicBezTo>
                  <a:cubicBezTo>
                    <a:pt x="414" y="21"/>
                    <a:pt x="401" y="20"/>
                    <a:pt x="388" y="20"/>
                  </a:cubicBezTo>
                  <a:cubicBezTo>
                    <a:pt x="388" y="19"/>
                    <a:pt x="386" y="18"/>
                    <a:pt x="385" y="19"/>
                  </a:cubicBezTo>
                  <a:cubicBezTo>
                    <a:pt x="385" y="19"/>
                    <a:pt x="384" y="20"/>
                    <a:pt x="384" y="20"/>
                  </a:cubicBezTo>
                  <a:cubicBezTo>
                    <a:pt x="366" y="20"/>
                    <a:pt x="348" y="21"/>
                    <a:pt x="330" y="22"/>
                  </a:cubicBezTo>
                  <a:cubicBezTo>
                    <a:pt x="331" y="21"/>
                    <a:pt x="331" y="21"/>
                    <a:pt x="331" y="21"/>
                  </a:cubicBezTo>
                  <a:cubicBezTo>
                    <a:pt x="332" y="19"/>
                    <a:pt x="330" y="18"/>
                    <a:pt x="329" y="19"/>
                  </a:cubicBezTo>
                  <a:cubicBezTo>
                    <a:pt x="314" y="31"/>
                    <a:pt x="304" y="48"/>
                    <a:pt x="291" y="62"/>
                  </a:cubicBezTo>
                  <a:cubicBezTo>
                    <a:pt x="288" y="65"/>
                    <a:pt x="285" y="68"/>
                    <a:pt x="282" y="72"/>
                  </a:cubicBezTo>
                  <a:cubicBezTo>
                    <a:pt x="282" y="72"/>
                    <a:pt x="282" y="72"/>
                    <a:pt x="282" y="72"/>
                  </a:cubicBezTo>
                  <a:cubicBezTo>
                    <a:pt x="285" y="67"/>
                    <a:pt x="288" y="63"/>
                    <a:pt x="291" y="58"/>
                  </a:cubicBezTo>
                  <a:cubicBezTo>
                    <a:pt x="298" y="49"/>
                    <a:pt x="305" y="40"/>
                    <a:pt x="313" y="32"/>
                  </a:cubicBezTo>
                  <a:cubicBezTo>
                    <a:pt x="314" y="31"/>
                    <a:pt x="315" y="30"/>
                    <a:pt x="315" y="29"/>
                  </a:cubicBezTo>
                  <a:cubicBezTo>
                    <a:pt x="316" y="28"/>
                    <a:pt x="317" y="27"/>
                    <a:pt x="319" y="26"/>
                  </a:cubicBezTo>
                  <a:cubicBezTo>
                    <a:pt x="319" y="25"/>
                    <a:pt x="319" y="25"/>
                    <a:pt x="319" y="24"/>
                  </a:cubicBezTo>
                  <a:cubicBezTo>
                    <a:pt x="319" y="24"/>
                    <a:pt x="320" y="23"/>
                    <a:pt x="320" y="22"/>
                  </a:cubicBezTo>
                  <a:cubicBezTo>
                    <a:pt x="323" y="22"/>
                    <a:pt x="322" y="19"/>
                    <a:pt x="320" y="19"/>
                  </a:cubicBezTo>
                  <a:cubicBezTo>
                    <a:pt x="315" y="20"/>
                    <a:pt x="313" y="22"/>
                    <a:pt x="309" y="25"/>
                  </a:cubicBezTo>
                  <a:cubicBezTo>
                    <a:pt x="302" y="33"/>
                    <a:pt x="303" y="37"/>
                    <a:pt x="291" y="37"/>
                  </a:cubicBezTo>
                  <a:cubicBezTo>
                    <a:pt x="277" y="38"/>
                    <a:pt x="267" y="41"/>
                    <a:pt x="263" y="54"/>
                  </a:cubicBezTo>
                  <a:cubicBezTo>
                    <a:pt x="260" y="63"/>
                    <a:pt x="270" y="69"/>
                    <a:pt x="277" y="73"/>
                  </a:cubicBezTo>
                  <a:cubicBezTo>
                    <a:pt x="277" y="74"/>
                    <a:pt x="277" y="74"/>
                    <a:pt x="277" y="75"/>
                  </a:cubicBezTo>
                  <a:cubicBezTo>
                    <a:pt x="276" y="76"/>
                    <a:pt x="277" y="77"/>
                    <a:pt x="278" y="77"/>
                  </a:cubicBezTo>
                  <a:cubicBezTo>
                    <a:pt x="279" y="76"/>
                    <a:pt x="280" y="76"/>
                    <a:pt x="280" y="75"/>
                  </a:cubicBezTo>
                  <a:cubicBezTo>
                    <a:pt x="282" y="76"/>
                    <a:pt x="284" y="77"/>
                    <a:pt x="285" y="77"/>
                  </a:cubicBezTo>
                  <a:cubicBezTo>
                    <a:pt x="320" y="97"/>
                    <a:pt x="285" y="125"/>
                    <a:pt x="287" y="151"/>
                  </a:cubicBezTo>
                  <a:cubicBezTo>
                    <a:pt x="288" y="153"/>
                    <a:pt x="290" y="153"/>
                    <a:pt x="290" y="151"/>
                  </a:cubicBezTo>
                  <a:cubicBezTo>
                    <a:pt x="290" y="151"/>
                    <a:pt x="290" y="150"/>
                    <a:pt x="290" y="150"/>
                  </a:cubicBezTo>
                  <a:cubicBezTo>
                    <a:pt x="290" y="150"/>
                    <a:pt x="290" y="150"/>
                    <a:pt x="291" y="150"/>
                  </a:cubicBezTo>
                  <a:cubicBezTo>
                    <a:pt x="291" y="149"/>
                    <a:pt x="292" y="149"/>
                    <a:pt x="293" y="148"/>
                  </a:cubicBezTo>
                  <a:cubicBezTo>
                    <a:pt x="291" y="158"/>
                    <a:pt x="271" y="168"/>
                    <a:pt x="269" y="158"/>
                  </a:cubicBezTo>
                  <a:cubicBezTo>
                    <a:pt x="269" y="157"/>
                    <a:pt x="269" y="157"/>
                    <a:pt x="269" y="157"/>
                  </a:cubicBezTo>
                  <a:cubicBezTo>
                    <a:pt x="270" y="156"/>
                    <a:pt x="270" y="155"/>
                    <a:pt x="269" y="155"/>
                  </a:cubicBezTo>
                  <a:cubicBezTo>
                    <a:pt x="269" y="152"/>
                    <a:pt x="269" y="148"/>
                    <a:pt x="269" y="145"/>
                  </a:cubicBezTo>
                  <a:cubicBezTo>
                    <a:pt x="268" y="139"/>
                    <a:pt x="264" y="131"/>
                    <a:pt x="261" y="126"/>
                  </a:cubicBezTo>
                  <a:cubicBezTo>
                    <a:pt x="250" y="100"/>
                    <a:pt x="241" y="75"/>
                    <a:pt x="233" y="48"/>
                  </a:cubicBezTo>
                  <a:cubicBezTo>
                    <a:pt x="231" y="41"/>
                    <a:pt x="229" y="37"/>
                    <a:pt x="226" y="35"/>
                  </a:cubicBezTo>
                  <a:cubicBezTo>
                    <a:pt x="226" y="34"/>
                    <a:pt x="225" y="33"/>
                    <a:pt x="224" y="34"/>
                  </a:cubicBezTo>
                  <a:cubicBezTo>
                    <a:pt x="216" y="32"/>
                    <a:pt x="206" y="47"/>
                    <a:pt x="199" y="59"/>
                  </a:cubicBezTo>
                  <a:cubicBezTo>
                    <a:pt x="170" y="39"/>
                    <a:pt x="135" y="2"/>
                    <a:pt x="98" y="3"/>
                  </a:cubicBezTo>
                  <a:cubicBezTo>
                    <a:pt x="98" y="3"/>
                    <a:pt x="98" y="3"/>
                    <a:pt x="98" y="3"/>
                  </a:cubicBezTo>
                  <a:cubicBezTo>
                    <a:pt x="97" y="3"/>
                    <a:pt x="96" y="3"/>
                    <a:pt x="95" y="3"/>
                  </a:cubicBezTo>
                  <a:cubicBezTo>
                    <a:pt x="67" y="6"/>
                    <a:pt x="66" y="39"/>
                    <a:pt x="72" y="67"/>
                  </a:cubicBezTo>
                  <a:cubicBezTo>
                    <a:pt x="72" y="68"/>
                    <a:pt x="72" y="68"/>
                    <a:pt x="72" y="68"/>
                  </a:cubicBezTo>
                  <a:cubicBezTo>
                    <a:pt x="72" y="71"/>
                    <a:pt x="73" y="74"/>
                    <a:pt x="74" y="77"/>
                  </a:cubicBezTo>
                  <a:cubicBezTo>
                    <a:pt x="73" y="78"/>
                    <a:pt x="73" y="78"/>
                    <a:pt x="73" y="79"/>
                  </a:cubicBezTo>
                  <a:cubicBezTo>
                    <a:pt x="72" y="81"/>
                    <a:pt x="74" y="82"/>
                    <a:pt x="75" y="81"/>
                  </a:cubicBezTo>
                  <a:cubicBezTo>
                    <a:pt x="75" y="81"/>
                    <a:pt x="75" y="81"/>
                    <a:pt x="75" y="81"/>
                  </a:cubicBezTo>
                  <a:cubicBezTo>
                    <a:pt x="76" y="85"/>
                    <a:pt x="77" y="88"/>
                    <a:pt x="78" y="91"/>
                  </a:cubicBezTo>
                  <a:cubicBezTo>
                    <a:pt x="78" y="91"/>
                    <a:pt x="78" y="92"/>
                    <a:pt x="79" y="92"/>
                  </a:cubicBezTo>
                  <a:cubicBezTo>
                    <a:pt x="80" y="94"/>
                    <a:pt x="80" y="96"/>
                    <a:pt x="81" y="98"/>
                  </a:cubicBezTo>
                  <a:cubicBezTo>
                    <a:pt x="81" y="98"/>
                    <a:pt x="81" y="99"/>
                    <a:pt x="80" y="99"/>
                  </a:cubicBezTo>
                  <a:cubicBezTo>
                    <a:pt x="80" y="100"/>
                    <a:pt x="81" y="102"/>
                    <a:pt x="83" y="101"/>
                  </a:cubicBezTo>
                  <a:cubicBezTo>
                    <a:pt x="82" y="102"/>
                    <a:pt x="83" y="103"/>
                    <a:pt x="83" y="103"/>
                  </a:cubicBezTo>
                  <a:cubicBezTo>
                    <a:pt x="101" y="109"/>
                    <a:pt x="113" y="95"/>
                    <a:pt x="119" y="80"/>
                  </a:cubicBezTo>
                  <a:cubicBezTo>
                    <a:pt x="120" y="83"/>
                    <a:pt x="121" y="86"/>
                    <a:pt x="124" y="88"/>
                  </a:cubicBezTo>
                  <a:cubicBezTo>
                    <a:pt x="125" y="89"/>
                    <a:pt x="125" y="90"/>
                    <a:pt x="126" y="91"/>
                  </a:cubicBezTo>
                  <a:cubicBezTo>
                    <a:pt x="125" y="91"/>
                    <a:pt x="126" y="92"/>
                    <a:pt x="126" y="92"/>
                  </a:cubicBezTo>
                  <a:cubicBezTo>
                    <a:pt x="127" y="97"/>
                    <a:pt x="120" y="102"/>
                    <a:pt x="120" y="108"/>
                  </a:cubicBezTo>
                  <a:cubicBezTo>
                    <a:pt x="119" y="115"/>
                    <a:pt x="120" y="120"/>
                    <a:pt x="123" y="125"/>
                  </a:cubicBezTo>
                  <a:cubicBezTo>
                    <a:pt x="123" y="126"/>
                    <a:pt x="124" y="127"/>
                    <a:pt x="125" y="127"/>
                  </a:cubicBezTo>
                  <a:cubicBezTo>
                    <a:pt x="127" y="129"/>
                    <a:pt x="128" y="130"/>
                    <a:pt x="130" y="132"/>
                  </a:cubicBezTo>
                  <a:cubicBezTo>
                    <a:pt x="130" y="132"/>
                    <a:pt x="130" y="132"/>
                    <a:pt x="130" y="132"/>
                  </a:cubicBezTo>
                  <a:cubicBezTo>
                    <a:pt x="129" y="134"/>
                    <a:pt x="131" y="135"/>
                    <a:pt x="133" y="134"/>
                  </a:cubicBezTo>
                  <a:cubicBezTo>
                    <a:pt x="133" y="134"/>
                    <a:pt x="133" y="134"/>
                    <a:pt x="134" y="134"/>
                  </a:cubicBezTo>
                  <a:cubicBezTo>
                    <a:pt x="140" y="137"/>
                    <a:pt x="147" y="139"/>
                    <a:pt x="154" y="139"/>
                  </a:cubicBezTo>
                  <a:cubicBezTo>
                    <a:pt x="154" y="139"/>
                    <a:pt x="155" y="138"/>
                    <a:pt x="155" y="138"/>
                  </a:cubicBezTo>
                  <a:cubicBezTo>
                    <a:pt x="155" y="138"/>
                    <a:pt x="155" y="138"/>
                    <a:pt x="155" y="138"/>
                  </a:cubicBezTo>
                  <a:cubicBezTo>
                    <a:pt x="170" y="126"/>
                    <a:pt x="182" y="111"/>
                    <a:pt x="193" y="95"/>
                  </a:cubicBezTo>
                  <a:cubicBezTo>
                    <a:pt x="199" y="89"/>
                    <a:pt x="204" y="83"/>
                    <a:pt x="210" y="76"/>
                  </a:cubicBezTo>
                  <a:cubicBezTo>
                    <a:pt x="236" y="42"/>
                    <a:pt x="209" y="77"/>
                    <a:pt x="204" y="86"/>
                  </a:cubicBezTo>
                  <a:cubicBezTo>
                    <a:pt x="192" y="104"/>
                    <a:pt x="178" y="123"/>
                    <a:pt x="166" y="141"/>
                  </a:cubicBezTo>
                  <a:cubicBezTo>
                    <a:pt x="164" y="143"/>
                    <a:pt x="167" y="145"/>
                    <a:pt x="168" y="143"/>
                  </a:cubicBezTo>
                  <a:cubicBezTo>
                    <a:pt x="190" y="120"/>
                    <a:pt x="206" y="93"/>
                    <a:pt x="227" y="69"/>
                  </a:cubicBezTo>
                  <a:cubicBezTo>
                    <a:pt x="206" y="93"/>
                    <a:pt x="191" y="124"/>
                    <a:pt x="172" y="150"/>
                  </a:cubicBezTo>
                  <a:cubicBezTo>
                    <a:pt x="171" y="151"/>
                    <a:pt x="174" y="153"/>
                    <a:pt x="175" y="152"/>
                  </a:cubicBezTo>
                  <a:cubicBezTo>
                    <a:pt x="192" y="134"/>
                    <a:pt x="206" y="115"/>
                    <a:pt x="221" y="95"/>
                  </a:cubicBezTo>
                  <a:cubicBezTo>
                    <a:pt x="240" y="70"/>
                    <a:pt x="215" y="106"/>
                    <a:pt x="213" y="109"/>
                  </a:cubicBezTo>
                  <a:cubicBezTo>
                    <a:pt x="204" y="124"/>
                    <a:pt x="193" y="138"/>
                    <a:pt x="183" y="152"/>
                  </a:cubicBezTo>
                  <a:cubicBezTo>
                    <a:pt x="182" y="154"/>
                    <a:pt x="185" y="155"/>
                    <a:pt x="186" y="154"/>
                  </a:cubicBezTo>
                  <a:cubicBezTo>
                    <a:pt x="196" y="145"/>
                    <a:pt x="205" y="136"/>
                    <a:pt x="213" y="126"/>
                  </a:cubicBezTo>
                  <a:cubicBezTo>
                    <a:pt x="208" y="134"/>
                    <a:pt x="202" y="142"/>
                    <a:pt x="198" y="151"/>
                  </a:cubicBezTo>
                  <a:cubicBezTo>
                    <a:pt x="196" y="153"/>
                    <a:pt x="199" y="154"/>
                    <a:pt x="201" y="153"/>
                  </a:cubicBezTo>
                  <a:cubicBezTo>
                    <a:pt x="209" y="142"/>
                    <a:pt x="229" y="123"/>
                    <a:pt x="235" y="110"/>
                  </a:cubicBezTo>
                  <a:cubicBezTo>
                    <a:pt x="228" y="125"/>
                    <a:pt x="216" y="139"/>
                    <a:pt x="206" y="153"/>
                  </a:cubicBezTo>
                  <a:cubicBezTo>
                    <a:pt x="205" y="155"/>
                    <a:pt x="208" y="156"/>
                    <a:pt x="209" y="155"/>
                  </a:cubicBezTo>
                  <a:cubicBezTo>
                    <a:pt x="218" y="149"/>
                    <a:pt x="226" y="142"/>
                    <a:pt x="233" y="134"/>
                  </a:cubicBezTo>
                  <a:cubicBezTo>
                    <a:pt x="225" y="144"/>
                    <a:pt x="215" y="157"/>
                    <a:pt x="213" y="160"/>
                  </a:cubicBezTo>
                  <a:cubicBezTo>
                    <a:pt x="212" y="161"/>
                    <a:pt x="215" y="163"/>
                    <a:pt x="216" y="162"/>
                  </a:cubicBezTo>
                  <a:cubicBezTo>
                    <a:pt x="226" y="150"/>
                    <a:pt x="236" y="139"/>
                    <a:pt x="247" y="128"/>
                  </a:cubicBezTo>
                  <a:cubicBezTo>
                    <a:pt x="240" y="135"/>
                    <a:pt x="227" y="150"/>
                    <a:pt x="220" y="163"/>
                  </a:cubicBezTo>
                  <a:cubicBezTo>
                    <a:pt x="219" y="165"/>
                    <a:pt x="221" y="167"/>
                    <a:pt x="223" y="165"/>
                  </a:cubicBezTo>
                  <a:cubicBezTo>
                    <a:pt x="232" y="156"/>
                    <a:pt x="243" y="146"/>
                    <a:pt x="251" y="135"/>
                  </a:cubicBezTo>
                  <a:cubicBezTo>
                    <a:pt x="241" y="150"/>
                    <a:pt x="228" y="162"/>
                    <a:pt x="219" y="177"/>
                  </a:cubicBezTo>
                  <a:cubicBezTo>
                    <a:pt x="218" y="179"/>
                    <a:pt x="219" y="180"/>
                    <a:pt x="221" y="180"/>
                  </a:cubicBezTo>
                  <a:cubicBezTo>
                    <a:pt x="201" y="207"/>
                    <a:pt x="178" y="231"/>
                    <a:pt x="157" y="257"/>
                  </a:cubicBezTo>
                  <a:cubicBezTo>
                    <a:pt x="138" y="278"/>
                    <a:pt x="121" y="301"/>
                    <a:pt x="105" y="324"/>
                  </a:cubicBezTo>
                  <a:cubicBezTo>
                    <a:pt x="104" y="325"/>
                    <a:pt x="103" y="326"/>
                    <a:pt x="102" y="327"/>
                  </a:cubicBezTo>
                  <a:cubicBezTo>
                    <a:pt x="97" y="334"/>
                    <a:pt x="91" y="341"/>
                    <a:pt x="85" y="347"/>
                  </a:cubicBezTo>
                  <a:cubicBezTo>
                    <a:pt x="90" y="338"/>
                    <a:pt x="95" y="329"/>
                    <a:pt x="101" y="321"/>
                  </a:cubicBezTo>
                  <a:cubicBezTo>
                    <a:pt x="110" y="309"/>
                    <a:pt x="119" y="297"/>
                    <a:pt x="128" y="286"/>
                  </a:cubicBezTo>
                  <a:cubicBezTo>
                    <a:pt x="158" y="251"/>
                    <a:pt x="192" y="219"/>
                    <a:pt x="212" y="176"/>
                  </a:cubicBezTo>
                  <a:cubicBezTo>
                    <a:pt x="213" y="174"/>
                    <a:pt x="210" y="172"/>
                    <a:pt x="209" y="174"/>
                  </a:cubicBezTo>
                  <a:cubicBezTo>
                    <a:pt x="181" y="203"/>
                    <a:pt x="159" y="237"/>
                    <a:pt x="135" y="270"/>
                  </a:cubicBezTo>
                  <a:cubicBezTo>
                    <a:pt x="127" y="282"/>
                    <a:pt x="118" y="293"/>
                    <a:pt x="109" y="305"/>
                  </a:cubicBezTo>
                  <a:cubicBezTo>
                    <a:pt x="106" y="309"/>
                    <a:pt x="102" y="313"/>
                    <a:pt x="99" y="318"/>
                  </a:cubicBezTo>
                  <a:cubicBezTo>
                    <a:pt x="98" y="319"/>
                    <a:pt x="97" y="320"/>
                    <a:pt x="96" y="321"/>
                  </a:cubicBezTo>
                  <a:cubicBezTo>
                    <a:pt x="89" y="331"/>
                    <a:pt x="81" y="341"/>
                    <a:pt x="73" y="350"/>
                  </a:cubicBezTo>
                  <a:cubicBezTo>
                    <a:pt x="79" y="342"/>
                    <a:pt x="84" y="333"/>
                    <a:pt x="90" y="324"/>
                  </a:cubicBezTo>
                  <a:cubicBezTo>
                    <a:pt x="96" y="314"/>
                    <a:pt x="103" y="304"/>
                    <a:pt x="110" y="294"/>
                  </a:cubicBezTo>
                  <a:cubicBezTo>
                    <a:pt x="123" y="279"/>
                    <a:pt x="135" y="263"/>
                    <a:pt x="146" y="247"/>
                  </a:cubicBezTo>
                  <a:cubicBezTo>
                    <a:pt x="150" y="242"/>
                    <a:pt x="154" y="236"/>
                    <a:pt x="159" y="228"/>
                  </a:cubicBezTo>
                  <a:cubicBezTo>
                    <a:pt x="173" y="212"/>
                    <a:pt x="186" y="196"/>
                    <a:pt x="199" y="179"/>
                  </a:cubicBezTo>
                  <a:cubicBezTo>
                    <a:pt x="201" y="178"/>
                    <a:pt x="198" y="176"/>
                    <a:pt x="197" y="177"/>
                  </a:cubicBezTo>
                  <a:cubicBezTo>
                    <a:pt x="183" y="193"/>
                    <a:pt x="171" y="209"/>
                    <a:pt x="158" y="225"/>
                  </a:cubicBezTo>
                  <a:cubicBezTo>
                    <a:pt x="152" y="233"/>
                    <a:pt x="146" y="241"/>
                    <a:pt x="140" y="249"/>
                  </a:cubicBezTo>
                  <a:cubicBezTo>
                    <a:pt x="132" y="259"/>
                    <a:pt x="124" y="269"/>
                    <a:pt x="116" y="280"/>
                  </a:cubicBezTo>
                  <a:cubicBezTo>
                    <a:pt x="109" y="290"/>
                    <a:pt x="101" y="300"/>
                    <a:pt x="92" y="310"/>
                  </a:cubicBezTo>
                  <a:cubicBezTo>
                    <a:pt x="87" y="316"/>
                    <a:pt x="82" y="322"/>
                    <a:pt x="76" y="328"/>
                  </a:cubicBezTo>
                  <a:cubicBezTo>
                    <a:pt x="82" y="318"/>
                    <a:pt x="88" y="309"/>
                    <a:pt x="94" y="300"/>
                  </a:cubicBezTo>
                  <a:cubicBezTo>
                    <a:pt x="122" y="256"/>
                    <a:pt x="166" y="220"/>
                    <a:pt x="188" y="173"/>
                  </a:cubicBezTo>
                  <a:cubicBezTo>
                    <a:pt x="189" y="171"/>
                    <a:pt x="187" y="169"/>
                    <a:pt x="186" y="170"/>
                  </a:cubicBezTo>
                  <a:cubicBezTo>
                    <a:pt x="179" y="177"/>
                    <a:pt x="173" y="184"/>
                    <a:pt x="166" y="191"/>
                  </a:cubicBezTo>
                  <a:cubicBezTo>
                    <a:pt x="171" y="185"/>
                    <a:pt x="175" y="178"/>
                    <a:pt x="180" y="171"/>
                  </a:cubicBezTo>
                  <a:cubicBezTo>
                    <a:pt x="181" y="170"/>
                    <a:pt x="178" y="168"/>
                    <a:pt x="177" y="169"/>
                  </a:cubicBezTo>
                  <a:cubicBezTo>
                    <a:pt x="108" y="233"/>
                    <a:pt x="60" y="320"/>
                    <a:pt x="1" y="393"/>
                  </a:cubicBezTo>
                  <a:cubicBezTo>
                    <a:pt x="0" y="394"/>
                    <a:pt x="2" y="396"/>
                    <a:pt x="3" y="395"/>
                  </a:cubicBezTo>
                  <a:cubicBezTo>
                    <a:pt x="52" y="335"/>
                    <a:pt x="95" y="270"/>
                    <a:pt x="144" y="210"/>
                  </a:cubicBezTo>
                  <a:cubicBezTo>
                    <a:pt x="94" y="270"/>
                    <a:pt x="53" y="336"/>
                    <a:pt x="7" y="400"/>
                  </a:cubicBezTo>
                  <a:cubicBezTo>
                    <a:pt x="6" y="402"/>
                    <a:pt x="9" y="403"/>
                    <a:pt x="10" y="402"/>
                  </a:cubicBezTo>
                  <a:cubicBezTo>
                    <a:pt x="62" y="333"/>
                    <a:pt x="109" y="260"/>
                    <a:pt x="166" y="196"/>
                  </a:cubicBezTo>
                  <a:cubicBezTo>
                    <a:pt x="181" y="179"/>
                    <a:pt x="188" y="175"/>
                    <a:pt x="162" y="209"/>
                  </a:cubicBezTo>
                  <a:cubicBezTo>
                    <a:pt x="149" y="225"/>
                    <a:pt x="134" y="241"/>
                    <a:pt x="121" y="257"/>
                  </a:cubicBezTo>
                  <a:cubicBezTo>
                    <a:pt x="99" y="283"/>
                    <a:pt x="80" y="314"/>
                    <a:pt x="62" y="343"/>
                  </a:cubicBezTo>
                  <a:cubicBezTo>
                    <a:pt x="44" y="362"/>
                    <a:pt x="27" y="383"/>
                    <a:pt x="17" y="407"/>
                  </a:cubicBezTo>
                  <a:cubicBezTo>
                    <a:pt x="17" y="408"/>
                    <a:pt x="19" y="410"/>
                    <a:pt x="20" y="409"/>
                  </a:cubicBezTo>
                  <a:cubicBezTo>
                    <a:pt x="36" y="389"/>
                    <a:pt x="51" y="367"/>
                    <a:pt x="65" y="346"/>
                  </a:cubicBezTo>
                  <a:cubicBezTo>
                    <a:pt x="68" y="343"/>
                    <a:pt x="70" y="340"/>
                    <a:pt x="73" y="337"/>
                  </a:cubicBezTo>
                  <a:cubicBezTo>
                    <a:pt x="80" y="329"/>
                    <a:pt x="87" y="321"/>
                    <a:pt x="94" y="313"/>
                  </a:cubicBezTo>
                  <a:cubicBezTo>
                    <a:pt x="85" y="325"/>
                    <a:pt x="77" y="338"/>
                    <a:pt x="69" y="351"/>
                  </a:cubicBezTo>
                  <a:cubicBezTo>
                    <a:pt x="63" y="361"/>
                    <a:pt x="56" y="370"/>
                    <a:pt x="50" y="380"/>
                  </a:cubicBezTo>
                  <a:cubicBezTo>
                    <a:pt x="41" y="390"/>
                    <a:pt x="33" y="401"/>
                    <a:pt x="24" y="412"/>
                  </a:cubicBezTo>
                  <a:cubicBezTo>
                    <a:pt x="23" y="413"/>
                    <a:pt x="25" y="416"/>
                    <a:pt x="27" y="414"/>
                  </a:cubicBezTo>
                  <a:cubicBezTo>
                    <a:pt x="39" y="401"/>
                    <a:pt x="49" y="387"/>
                    <a:pt x="59" y="373"/>
                  </a:cubicBezTo>
                  <a:cubicBezTo>
                    <a:pt x="63" y="368"/>
                    <a:pt x="68" y="363"/>
                    <a:pt x="71" y="358"/>
                  </a:cubicBezTo>
                  <a:cubicBezTo>
                    <a:pt x="75" y="354"/>
                    <a:pt x="78" y="350"/>
                    <a:pt x="81" y="346"/>
                  </a:cubicBezTo>
                  <a:cubicBezTo>
                    <a:pt x="78" y="351"/>
                    <a:pt x="76" y="356"/>
                    <a:pt x="73" y="361"/>
                  </a:cubicBezTo>
                  <a:cubicBezTo>
                    <a:pt x="56" y="380"/>
                    <a:pt x="39" y="399"/>
                    <a:pt x="28" y="421"/>
                  </a:cubicBezTo>
                  <a:cubicBezTo>
                    <a:pt x="27" y="423"/>
                    <a:pt x="30" y="424"/>
                    <a:pt x="31" y="423"/>
                  </a:cubicBezTo>
                  <a:cubicBezTo>
                    <a:pt x="37" y="418"/>
                    <a:pt x="42" y="413"/>
                    <a:pt x="47" y="407"/>
                  </a:cubicBezTo>
                  <a:cubicBezTo>
                    <a:pt x="43" y="414"/>
                    <a:pt x="38" y="420"/>
                    <a:pt x="34" y="426"/>
                  </a:cubicBezTo>
                  <a:cubicBezTo>
                    <a:pt x="33" y="428"/>
                    <a:pt x="36" y="430"/>
                    <a:pt x="37" y="428"/>
                  </a:cubicBezTo>
                  <a:cubicBezTo>
                    <a:pt x="76" y="377"/>
                    <a:pt x="114" y="325"/>
                    <a:pt x="154" y="275"/>
                  </a:cubicBezTo>
                  <a:cubicBezTo>
                    <a:pt x="171" y="253"/>
                    <a:pt x="190" y="233"/>
                    <a:pt x="207" y="212"/>
                  </a:cubicBezTo>
                  <a:cubicBezTo>
                    <a:pt x="212" y="206"/>
                    <a:pt x="218" y="198"/>
                    <a:pt x="223" y="191"/>
                  </a:cubicBezTo>
                  <a:cubicBezTo>
                    <a:pt x="228" y="184"/>
                    <a:pt x="234" y="177"/>
                    <a:pt x="239" y="170"/>
                  </a:cubicBezTo>
                  <a:cubicBezTo>
                    <a:pt x="239" y="170"/>
                    <a:pt x="239" y="170"/>
                    <a:pt x="239" y="170"/>
                  </a:cubicBezTo>
                  <a:cubicBezTo>
                    <a:pt x="241" y="167"/>
                    <a:pt x="244" y="164"/>
                    <a:pt x="246" y="161"/>
                  </a:cubicBezTo>
                  <a:cubicBezTo>
                    <a:pt x="249" y="161"/>
                    <a:pt x="251" y="163"/>
                    <a:pt x="253" y="167"/>
                  </a:cubicBezTo>
                  <a:cubicBezTo>
                    <a:pt x="227" y="213"/>
                    <a:pt x="177" y="250"/>
                    <a:pt x="144" y="292"/>
                  </a:cubicBezTo>
                  <a:cubicBezTo>
                    <a:pt x="107" y="339"/>
                    <a:pt x="74" y="390"/>
                    <a:pt x="37" y="439"/>
                  </a:cubicBezTo>
                  <a:cubicBezTo>
                    <a:pt x="36" y="440"/>
                    <a:pt x="39" y="442"/>
                    <a:pt x="40" y="441"/>
                  </a:cubicBezTo>
                  <a:cubicBezTo>
                    <a:pt x="41" y="439"/>
                    <a:pt x="43" y="438"/>
                    <a:pt x="44" y="436"/>
                  </a:cubicBezTo>
                  <a:cubicBezTo>
                    <a:pt x="44" y="436"/>
                    <a:pt x="44" y="436"/>
                    <a:pt x="45" y="436"/>
                  </a:cubicBezTo>
                  <a:cubicBezTo>
                    <a:pt x="59" y="429"/>
                    <a:pt x="71" y="417"/>
                    <a:pt x="83" y="404"/>
                  </a:cubicBezTo>
                  <a:cubicBezTo>
                    <a:pt x="71" y="419"/>
                    <a:pt x="59" y="434"/>
                    <a:pt x="46" y="449"/>
                  </a:cubicBezTo>
                  <a:cubicBezTo>
                    <a:pt x="45" y="451"/>
                    <a:pt x="47" y="453"/>
                    <a:pt x="49" y="452"/>
                  </a:cubicBezTo>
                  <a:cubicBezTo>
                    <a:pt x="72" y="426"/>
                    <a:pt x="94" y="400"/>
                    <a:pt x="115" y="373"/>
                  </a:cubicBezTo>
                  <a:cubicBezTo>
                    <a:pt x="123" y="364"/>
                    <a:pt x="130" y="355"/>
                    <a:pt x="137" y="346"/>
                  </a:cubicBezTo>
                  <a:cubicBezTo>
                    <a:pt x="138" y="344"/>
                    <a:pt x="139" y="342"/>
                    <a:pt x="141" y="341"/>
                  </a:cubicBezTo>
                  <a:cubicBezTo>
                    <a:pt x="148" y="331"/>
                    <a:pt x="155" y="322"/>
                    <a:pt x="162" y="313"/>
                  </a:cubicBezTo>
                  <a:cubicBezTo>
                    <a:pt x="179" y="292"/>
                    <a:pt x="196" y="271"/>
                    <a:pt x="212" y="251"/>
                  </a:cubicBezTo>
                  <a:cubicBezTo>
                    <a:pt x="236" y="223"/>
                    <a:pt x="262" y="197"/>
                    <a:pt x="286" y="171"/>
                  </a:cubicBezTo>
                  <a:cubicBezTo>
                    <a:pt x="290" y="169"/>
                    <a:pt x="293" y="165"/>
                    <a:pt x="295" y="161"/>
                  </a:cubicBezTo>
                  <a:cubicBezTo>
                    <a:pt x="309" y="145"/>
                    <a:pt x="323" y="128"/>
                    <a:pt x="336" y="109"/>
                  </a:cubicBezTo>
                  <a:cubicBezTo>
                    <a:pt x="336" y="109"/>
                    <a:pt x="336" y="109"/>
                    <a:pt x="336" y="109"/>
                  </a:cubicBezTo>
                  <a:cubicBezTo>
                    <a:pt x="336" y="111"/>
                    <a:pt x="336" y="113"/>
                    <a:pt x="337" y="114"/>
                  </a:cubicBezTo>
                  <a:cubicBezTo>
                    <a:pt x="337" y="114"/>
                    <a:pt x="336" y="114"/>
                    <a:pt x="336" y="115"/>
                  </a:cubicBezTo>
                  <a:cubicBezTo>
                    <a:pt x="326" y="129"/>
                    <a:pt x="315" y="143"/>
                    <a:pt x="304" y="156"/>
                  </a:cubicBezTo>
                  <a:cubicBezTo>
                    <a:pt x="304" y="156"/>
                    <a:pt x="304" y="157"/>
                    <a:pt x="303" y="157"/>
                  </a:cubicBezTo>
                  <a:cubicBezTo>
                    <a:pt x="286" y="174"/>
                    <a:pt x="268" y="190"/>
                    <a:pt x="253" y="209"/>
                  </a:cubicBezTo>
                  <a:cubicBezTo>
                    <a:pt x="243" y="221"/>
                    <a:pt x="234" y="233"/>
                    <a:pt x="225" y="245"/>
                  </a:cubicBezTo>
                  <a:cubicBezTo>
                    <a:pt x="204" y="268"/>
                    <a:pt x="183" y="291"/>
                    <a:pt x="164" y="316"/>
                  </a:cubicBezTo>
                  <a:cubicBezTo>
                    <a:pt x="141" y="344"/>
                    <a:pt x="119" y="373"/>
                    <a:pt x="97" y="401"/>
                  </a:cubicBezTo>
                  <a:cubicBezTo>
                    <a:pt x="94" y="404"/>
                    <a:pt x="88" y="413"/>
                    <a:pt x="82" y="422"/>
                  </a:cubicBezTo>
                  <a:cubicBezTo>
                    <a:pt x="77" y="428"/>
                    <a:pt x="73" y="434"/>
                    <a:pt x="68" y="439"/>
                  </a:cubicBezTo>
                  <a:cubicBezTo>
                    <a:pt x="62" y="447"/>
                    <a:pt x="55" y="453"/>
                    <a:pt x="50" y="454"/>
                  </a:cubicBezTo>
                  <a:cubicBezTo>
                    <a:pt x="48" y="454"/>
                    <a:pt x="48" y="456"/>
                    <a:pt x="50" y="456"/>
                  </a:cubicBezTo>
                  <a:cubicBezTo>
                    <a:pt x="53" y="456"/>
                    <a:pt x="56" y="454"/>
                    <a:pt x="60" y="452"/>
                  </a:cubicBezTo>
                  <a:cubicBezTo>
                    <a:pt x="58" y="454"/>
                    <a:pt x="57" y="456"/>
                    <a:pt x="55" y="459"/>
                  </a:cubicBezTo>
                  <a:cubicBezTo>
                    <a:pt x="54" y="460"/>
                    <a:pt x="56" y="462"/>
                    <a:pt x="57" y="461"/>
                  </a:cubicBezTo>
                  <a:cubicBezTo>
                    <a:pt x="63" y="456"/>
                    <a:pt x="69" y="451"/>
                    <a:pt x="75" y="446"/>
                  </a:cubicBezTo>
                  <a:cubicBezTo>
                    <a:pt x="68" y="455"/>
                    <a:pt x="62" y="463"/>
                    <a:pt x="56" y="472"/>
                  </a:cubicBezTo>
                  <a:cubicBezTo>
                    <a:pt x="55" y="473"/>
                    <a:pt x="57" y="475"/>
                    <a:pt x="59" y="474"/>
                  </a:cubicBezTo>
                  <a:cubicBezTo>
                    <a:pt x="73" y="463"/>
                    <a:pt x="86" y="451"/>
                    <a:pt x="98" y="437"/>
                  </a:cubicBezTo>
                  <a:cubicBezTo>
                    <a:pt x="97" y="438"/>
                    <a:pt x="96" y="440"/>
                    <a:pt x="95" y="441"/>
                  </a:cubicBezTo>
                  <a:cubicBezTo>
                    <a:pt x="86" y="451"/>
                    <a:pt x="77" y="462"/>
                    <a:pt x="67" y="473"/>
                  </a:cubicBezTo>
                  <a:cubicBezTo>
                    <a:pt x="66" y="474"/>
                    <a:pt x="68" y="476"/>
                    <a:pt x="70" y="475"/>
                  </a:cubicBezTo>
                  <a:cubicBezTo>
                    <a:pt x="81" y="465"/>
                    <a:pt x="90" y="453"/>
                    <a:pt x="99" y="442"/>
                  </a:cubicBezTo>
                  <a:cubicBezTo>
                    <a:pt x="109" y="430"/>
                    <a:pt x="120" y="418"/>
                    <a:pt x="130" y="406"/>
                  </a:cubicBezTo>
                  <a:cubicBezTo>
                    <a:pt x="155" y="378"/>
                    <a:pt x="179" y="350"/>
                    <a:pt x="203" y="322"/>
                  </a:cubicBezTo>
                  <a:cubicBezTo>
                    <a:pt x="249" y="267"/>
                    <a:pt x="295" y="210"/>
                    <a:pt x="342" y="156"/>
                  </a:cubicBezTo>
                  <a:cubicBezTo>
                    <a:pt x="298" y="206"/>
                    <a:pt x="257" y="260"/>
                    <a:pt x="215" y="313"/>
                  </a:cubicBezTo>
                  <a:cubicBezTo>
                    <a:pt x="169" y="370"/>
                    <a:pt x="118" y="423"/>
                    <a:pt x="73" y="480"/>
                  </a:cubicBezTo>
                  <a:cubicBezTo>
                    <a:pt x="72" y="482"/>
                    <a:pt x="74" y="484"/>
                    <a:pt x="75" y="483"/>
                  </a:cubicBezTo>
                  <a:cubicBezTo>
                    <a:pt x="83" y="477"/>
                    <a:pt x="90" y="471"/>
                    <a:pt x="96" y="465"/>
                  </a:cubicBezTo>
                  <a:cubicBezTo>
                    <a:pt x="90" y="473"/>
                    <a:pt x="84" y="480"/>
                    <a:pt x="78" y="488"/>
                  </a:cubicBezTo>
                  <a:cubicBezTo>
                    <a:pt x="77" y="490"/>
                    <a:pt x="79" y="492"/>
                    <a:pt x="81" y="490"/>
                  </a:cubicBezTo>
                  <a:cubicBezTo>
                    <a:pt x="88" y="484"/>
                    <a:pt x="95" y="478"/>
                    <a:pt x="102" y="472"/>
                  </a:cubicBezTo>
                  <a:cubicBezTo>
                    <a:pt x="95" y="480"/>
                    <a:pt x="88" y="489"/>
                    <a:pt x="82" y="497"/>
                  </a:cubicBezTo>
                  <a:cubicBezTo>
                    <a:pt x="81" y="499"/>
                    <a:pt x="83" y="501"/>
                    <a:pt x="84" y="499"/>
                  </a:cubicBezTo>
                  <a:cubicBezTo>
                    <a:pt x="86" y="497"/>
                    <a:pt x="88" y="496"/>
                    <a:pt x="90" y="494"/>
                  </a:cubicBezTo>
                  <a:cubicBezTo>
                    <a:pt x="88" y="497"/>
                    <a:pt x="86" y="501"/>
                    <a:pt x="85" y="506"/>
                  </a:cubicBezTo>
                  <a:cubicBezTo>
                    <a:pt x="85" y="507"/>
                    <a:pt x="87" y="508"/>
                    <a:pt x="87" y="506"/>
                  </a:cubicBezTo>
                  <a:cubicBezTo>
                    <a:pt x="90" y="498"/>
                    <a:pt x="95" y="491"/>
                    <a:pt x="101" y="484"/>
                  </a:cubicBezTo>
                  <a:cubicBezTo>
                    <a:pt x="108" y="477"/>
                    <a:pt x="115" y="470"/>
                    <a:pt x="122" y="463"/>
                  </a:cubicBezTo>
                  <a:cubicBezTo>
                    <a:pt x="131" y="456"/>
                    <a:pt x="140" y="449"/>
                    <a:pt x="147" y="442"/>
                  </a:cubicBezTo>
                  <a:cubicBezTo>
                    <a:pt x="151" y="438"/>
                    <a:pt x="155" y="434"/>
                    <a:pt x="159" y="430"/>
                  </a:cubicBezTo>
                  <a:cubicBezTo>
                    <a:pt x="149" y="442"/>
                    <a:pt x="139" y="453"/>
                    <a:pt x="129" y="465"/>
                  </a:cubicBezTo>
                  <a:cubicBezTo>
                    <a:pt x="118" y="475"/>
                    <a:pt x="107" y="487"/>
                    <a:pt x="100" y="497"/>
                  </a:cubicBezTo>
                  <a:cubicBezTo>
                    <a:pt x="96" y="501"/>
                    <a:pt x="92" y="506"/>
                    <a:pt x="87" y="510"/>
                  </a:cubicBezTo>
                  <a:cubicBezTo>
                    <a:pt x="86" y="512"/>
                    <a:pt x="88" y="514"/>
                    <a:pt x="89" y="513"/>
                  </a:cubicBezTo>
                  <a:cubicBezTo>
                    <a:pt x="91" y="512"/>
                    <a:pt x="92" y="511"/>
                    <a:pt x="93" y="510"/>
                  </a:cubicBezTo>
                  <a:cubicBezTo>
                    <a:pt x="93" y="512"/>
                    <a:pt x="93" y="513"/>
                    <a:pt x="93" y="515"/>
                  </a:cubicBezTo>
                  <a:cubicBezTo>
                    <a:pt x="93" y="516"/>
                    <a:pt x="96" y="516"/>
                    <a:pt x="95" y="515"/>
                  </a:cubicBezTo>
                  <a:cubicBezTo>
                    <a:pt x="95" y="512"/>
                    <a:pt x="96" y="510"/>
                    <a:pt x="98" y="507"/>
                  </a:cubicBezTo>
                  <a:cubicBezTo>
                    <a:pt x="136" y="479"/>
                    <a:pt x="166" y="442"/>
                    <a:pt x="196" y="403"/>
                  </a:cubicBezTo>
                  <a:cubicBezTo>
                    <a:pt x="206" y="393"/>
                    <a:pt x="216" y="383"/>
                    <a:pt x="226" y="372"/>
                  </a:cubicBezTo>
                  <a:cubicBezTo>
                    <a:pt x="240" y="357"/>
                    <a:pt x="254" y="342"/>
                    <a:pt x="268" y="327"/>
                  </a:cubicBezTo>
                  <a:cubicBezTo>
                    <a:pt x="255" y="344"/>
                    <a:pt x="242" y="360"/>
                    <a:pt x="229" y="377"/>
                  </a:cubicBezTo>
                  <a:cubicBezTo>
                    <a:pt x="210" y="398"/>
                    <a:pt x="191" y="418"/>
                    <a:pt x="173" y="440"/>
                  </a:cubicBezTo>
                  <a:cubicBezTo>
                    <a:pt x="147" y="471"/>
                    <a:pt x="115" y="495"/>
                    <a:pt x="90" y="526"/>
                  </a:cubicBezTo>
                  <a:cubicBezTo>
                    <a:pt x="88" y="527"/>
                    <a:pt x="90" y="529"/>
                    <a:pt x="92" y="528"/>
                  </a:cubicBezTo>
                  <a:cubicBezTo>
                    <a:pt x="126" y="500"/>
                    <a:pt x="157" y="468"/>
                    <a:pt x="186" y="435"/>
                  </a:cubicBezTo>
                  <a:cubicBezTo>
                    <a:pt x="182" y="440"/>
                    <a:pt x="178" y="446"/>
                    <a:pt x="174" y="451"/>
                  </a:cubicBezTo>
                  <a:cubicBezTo>
                    <a:pt x="169" y="458"/>
                    <a:pt x="164" y="464"/>
                    <a:pt x="160" y="470"/>
                  </a:cubicBezTo>
                  <a:cubicBezTo>
                    <a:pt x="134" y="495"/>
                    <a:pt x="108" y="521"/>
                    <a:pt x="85" y="548"/>
                  </a:cubicBezTo>
                  <a:cubicBezTo>
                    <a:pt x="84" y="549"/>
                    <a:pt x="86" y="552"/>
                    <a:pt x="87" y="550"/>
                  </a:cubicBezTo>
                  <a:cubicBezTo>
                    <a:pt x="115" y="530"/>
                    <a:pt x="138" y="504"/>
                    <a:pt x="160" y="477"/>
                  </a:cubicBezTo>
                  <a:cubicBezTo>
                    <a:pt x="168" y="469"/>
                    <a:pt x="176" y="461"/>
                    <a:pt x="184" y="453"/>
                  </a:cubicBezTo>
                  <a:cubicBezTo>
                    <a:pt x="150" y="492"/>
                    <a:pt x="116" y="530"/>
                    <a:pt x="80" y="567"/>
                  </a:cubicBezTo>
                  <a:cubicBezTo>
                    <a:pt x="78" y="568"/>
                    <a:pt x="80" y="570"/>
                    <a:pt x="82" y="569"/>
                  </a:cubicBezTo>
                  <a:cubicBezTo>
                    <a:pt x="112" y="540"/>
                    <a:pt x="139" y="510"/>
                    <a:pt x="165" y="479"/>
                  </a:cubicBezTo>
                  <a:cubicBezTo>
                    <a:pt x="177" y="465"/>
                    <a:pt x="189" y="452"/>
                    <a:pt x="201" y="438"/>
                  </a:cubicBezTo>
                  <a:cubicBezTo>
                    <a:pt x="206" y="433"/>
                    <a:pt x="210" y="428"/>
                    <a:pt x="215" y="423"/>
                  </a:cubicBezTo>
                  <a:cubicBezTo>
                    <a:pt x="212" y="426"/>
                    <a:pt x="210" y="429"/>
                    <a:pt x="207" y="433"/>
                  </a:cubicBezTo>
                  <a:cubicBezTo>
                    <a:pt x="166" y="484"/>
                    <a:pt x="114" y="530"/>
                    <a:pt x="78" y="586"/>
                  </a:cubicBezTo>
                  <a:cubicBezTo>
                    <a:pt x="78" y="587"/>
                    <a:pt x="79" y="589"/>
                    <a:pt x="80" y="588"/>
                  </a:cubicBezTo>
                  <a:cubicBezTo>
                    <a:pt x="109" y="568"/>
                    <a:pt x="129" y="541"/>
                    <a:pt x="150" y="514"/>
                  </a:cubicBezTo>
                  <a:cubicBezTo>
                    <a:pt x="167" y="492"/>
                    <a:pt x="186" y="472"/>
                    <a:pt x="205" y="452"/>
                  </a:cubicBezTo>
                  <a:cubicBezTo>
                    <a:pt x="202" y="455"/>
                    <a:pt x="200" y="458"/>
                    <a:pt x="197" y="461"/>
                  </a:cubicBezTo>
                  <a:cubicBezTo>
                    <a:pt x="162" y="503"/>
                    <a:pt x="129" y="557"/>
                    <a:pt x="82" y="587"/>
                  </a:cubicBezTo>
                  <a:cubicBezTo>
                    <a:pt x="81" y="588"/>
                    <a:pt x="82" y="589"/>
                    <a:pt x="83" y="589"/>
                  </a:cubicBezTo>
                  <a:cubicBezTo>
                    <a:pt x="119" y="566"/>
                    <a:pt x="143" y="531"/>
                    <a:pt x="170" y="499"/>
                  </a:cubicBezTo>
                  <a:cubicBezTo>
                    <a:pt x="185" y="481"/>
                    <a:pt x="201" y="464"/>
                    <a:pt x="216" y="446"/>
                  </a:cubicBezTo>
                  <a:cubicBezTo>
                    <a:pt x="187" y="481"/>
                    <a:pt x="160" y="517"/>
                    <a:pt x="131" y="552"/>
                  </a:cubicBezTo>
                  <a:cubicBezTo>
                    <a:pt x="129" y="554"/>
                    <a:pt x="122" y="561"/>
                    <a:pt x="116" y="569"/>
                  </a:cubicBezTo>
                  <a:cubicBezTo>
                    <a:pt x="106" y="578"/>
                    <a:pt x="96" y="588"/>
                    <a:pt x="85" y="598"/>
                  </a:cubicBezTo>
                  <a:cubicBezTo>
                    <a:pt x="84" y="599"/>
                    <a:pt x="86" y="601"/>
                    <a:pt x="87" y="600"/>
                  </a:cubicBezTo>
                  <a:cubicBezTo>
                    <a:pt x="95" y="593"/>
                    <a:pt x="102" y="586"/>
                    <a:pt x="109" y="579"/>
                  </a:cubicBezTo>
                  <a:cubicBezTo>
                    <a:pt x="110" y="578"/>
                    <a:pt x="111" y="577"/>
                    <a:pt x="112" y="576"/>
                  </a:cubicBezTo>
                  <a:cubicBezTo>
                    <a:pt x="131" y="558"/>
                    <a:pt x="150" y="538"/>
                    <a:pt x="168" y="519"/>
                  </a:cubicBezTo>
                  <a:cubicBezTo>
                    <a:pt x="141" y="548"/>
                    <a:pt x="114" y="575"/>
                    <a:pt x="88" y="604"/>
                  </a:cubicBezTo>
                  <a:cubicBezTo>
                    <a:pt x="86" y="606"/>
                    <a:pt x="88" y="608"/>
                    <a:pt x="89" y="607"/>
                  </a:cubicBezTo>
                  <a:cubicBezTo>
                    <a:pt x="102" y="598"/>
                    <a:pt x="114" y="586"/>
                    <a:pt x="126" y="575"/>
                  </a:cubicBezTo>
                  <a:cubicBezTo>
                    <a:pt x="116" y="586"/>
                    <a:pt x="105" y="598"/>
                    <a:pt x="95" y="610"/>
                  </a:cubicBezTo>
                  <a:cubicBezTo>
                    <a:pt x="94" y="611"/>
                    <a:pt x="96" y="613"/>
                    <a:pt x="97" y="612"/>
                  </a:cubicBezTo>
                  <a:cubicBezTo>
                    <a:pt x="104" y="607"/>
                    <a:pt x="112" y="601"/>
                    <a:pt x="119" y="595"/>
                  </a:cubicBezTo>
                  <a:cubicBezTo>
                    <a:pt x="112" y="603"/>
                    <a:pt x="107" y="612"/>
                    <a:pt x="103" y="623"/>
                  </a:cubicBezTo>
                  <a:cubicBezTo>
                    <a:pt x="102" y="624"/>
                    <a:pt x="104" y="625"/>
                    <a:pt x="105" y="624"/>
                  </a:cubicBezTo>
                  <a:cubicBezTo>
                    <a:pt x="126" y="604"/>
                    <a:pt x="147" y="582"/>
                    <a:pt x="167" y="560"/>
                  </a:cubicBezTo>
                  <a:cubicBezTo>
                    <a:pt x="148" y="582"/>
                    <a:pt x="128" y="604"/>
                    <a:pt x="108" y="627"/>
                  </a:cubicBezTo>
                  <a:cubicBezTo>
                    <a:pt x="107" y="628"/>
                    <a:pt x="109" y="630"/>
                    <a:pt x="111" y="629"/>
                  </a:cubicBezTo>
                  <a:cubicBezTo>
                    <a:pt x="115" y="625"/>
                    <a:pt x="120" y="620"/>
                    <a:pt x="125" y="616"/>
                  </a:cubicBezTo>
                  <a:cubicBezTo>
                    <a:pt x="120" y="622"/>
                    <a:pt x="115" y="627"/>
                    <a:pt x="110" y="633"/>
                  </a:cubicBezTo>
                  <a:cubicBezTo>
                    <a:pt x="109" y="635"/>
                    <a:pt x="112" y="637"/>
                    <a:pt x="113" y="635"/>
                  </a:cubicBezTo>
                  <a:cubicBezTo>
                    <a:pt x="116" y="631"/>
                    <a:pt x="119" y="627"/>
                    <a:pt x="122" y="624"/>
                  </a:cubicBezTo>
                  <a:cubicBezTo>
                    <a:pt x="119" y="629"/>
                    <a:pt x="115" y="634"/>
                    <a:pt x="112" y="639"/>
                  </a:cubicBezTo>
                  <a:cubicBezTo>
                    <a:pt x="111" y="640"/>
                    <a:pt x="112" y="641"/>
                    <a:pt x="113" y="641"/>
                  </a:cubicBezTo>
                  <a:cubicBezTo>
                    <a:pt x="116" y="641"/>
                    <a:pt x="118" y="640"/>
                    <a:pt x="121" y="639"/>
                  </a:cubicBezTo>
                  <a:cubicBezTo>
                    <a:pt x="120" y="640"/>
                    <a:pt x="120" y="641"/>
                    <a:pt x="119" y="641"/>
                  </a:cubicBezTo>
                  <a:cubicBezTo>
                    <a:pt x="119" y="643"/>
                    <a:pt x="121" y="644"/>
                    <a:pt x="122" y="643"/>
                  </a:cubicBezTo>
                  <a:cubicBezTo>
                    <a:pt x="123" y="641"/>
                    <a:pt x="124" y="640"/>
                    <a:pt x="125" y="638"/>
                  </a:cubicBezTo>
                  <a:cubicBezTo>
                    <a:pt x="134" y="635"/>
                    <a:pt x="143" y="631"/>
                    <a:pt x="151" y="626"/>
                  </a:cubicBezTo>
                  <a:cubicBezTo>
                    <a:pt x="143" y="633"/>
                    <a:pt x="135" y="640"/>
                    <a:pt x="126" y="646"/>
                  </a:cubicBezTo>
                  <a:cubicBezTo>
                    <a:pt x="125" y="647"/>
                    <a:pt x="126" y="650"/>
                    <a:pt x="128" y="649"/>
                  </a:cubicBezTo>
                  <a:cubicBezTo>
                    <a:pt x="153" y="634"/>
                    <a:pt x="175" y="615"/>
                    <a:pt x="196" y="595"/>
                  </a:cubicBezTo>
                  <a:cubicBezTo>
                    <a:pt x="177" y="616"/>
                    <a:pt x="156" y="637"/>
                    <a:pt x="135" y="657"/>
                  </a:cubicBezTo>
                  <a:cubicBezTo>
                    <a:pt x="133" y="659"/>
                    <a:pt x="136" y="661"/>
                    <a:pt x="137" y="660"/>
                  </a:cubicBezTo>
                  <a:cubicBezTo>
                    <a:pt x="206" y="606"/>
                    <a:pt x="266" y="541"/>
                    <a:pt x="326" y="477"/>
                  </a:cubicBezTo>
                  <a:cubicBezTo>
                    <a:pt x="265" y="542"/>
                    <a:pt x="206" y="609"/>
                    <a:pt x="140" y="670"/>
                  </a:cubicBezTo>
                  <a:cubicBezTo>
                    <a:pt x="139" y="671"/>
                    <a:pt x="141" y="673"/>
                    <a:pt x="142" y="672"/>
                  </a:cubicBezTo>
                  <a:cubicBezTo>
                    <a:pt x="153" y="666"/>
                    <a:pt x="162" y="659"/>
                    <a:pt x="171" y="651"/>
                  </a:cubicBezTo>
                  <a:cubicBezTo>
                    <a:pt x="164" y="661"/>
                    <a:pt x="157" y="671"/>
                    <a:pt x="151" y="681"/>
                  </a:cubicBezTo>
                  <a:cubicBezTo>
                    <a:pt x="150" y="682"/>
                    <a:pt x="152" y="684"/>
                    <a:pt x="154" y="683"/>
                  </a:cubicBezTo>
                  <a:cubicBezTo>
                    <a:pt x="162" y="677"/>
                    <a:pt x="171" y="671"/>
                    <a:pt x="179" y="663"/>
                  </a:cubicBezTo>
                  <a:cubicBezTo>
                    <a:pt x="171" y="673"/>
                    <a:pt x="163" y="682"/>
                    <a:pt x="156" y="692"/>
                  </a:cubicBezTo>
                  <a:cubicBezTo>
                    <a:pt x="155" y="693"/>
                    <a:pt x="156" y="695"/>
                    <a:pt x="158" y="694"/>
                  </a:cubicBezTo>
                  <a:cubicBezTo>
                    <a:pt x="166" y="690"/>
                    <a:pt x="174" y="684"/>
                    <a:pt x="181" y="678"/>
                  </a:cubicBezTo>
                  <a:cubicBezTo>
                    <a:pt x="176" y="684"/>
                    <a:pt x="170" y="690"/>
                    <a:pt x="165" y="696"/>
                  </a:cubicBezTo>
                  <a:cubicBezTo>
                    <a:pt x="163" y="698"/>
                    <a:pt x="166" y="700"/>
                    <a:pt x="167" y="698"/>
                  </a:cubicBezTo>
                  <a:cubicBezTo>
                    <a:pt x="174" y="693"/>
                    <a:pt x="182" y="687"/>
                    <a:pt x="189" y="681"/>
                  </a:cubicBezTo>
                  <a:cubicBezTo>
                    <a:pt x="180" y="690"/>
                    <a:pt x="171" y="698"/>
                    <a:pt x="163" y="707"/>
                  </a:cubicBezTo>
                  <a:cubicBezTo>
                    <a:pt x="162" y="709"/>
                    <a:pt x="164" y="711"/>
                    <a:pt x="165" y="709"/>
                  </a:cubicBezTo>
                  <a:cubicBezTo>
                    <a:pt x="191" y="682"/>
                    <a:pt x="218" y="655"/>
                    <a:pt x="245" y="629"/>
                  </a:cubicBezTo>
                  <a:cubicBezTo>
                    <a:pt x="221" y="656"/>
                    <a:pt x="195" y="683"/>
                    <a:pt x="167" y="707"/>
                  </a:cubicBezTo>
                  <a:cubicBezTo>
                    <a:pt x="166" y="708"/>
                    <a:pt x="168" y="711"/>
                    <a:pt x="169" y="710"/>
                  </a:cubicBezTo>
                  <a:cubicBezTo>
                    <a:pt x="197" y="690"/>
                    <a:pt x="223" y="668"/>
                    <a:pt x="248" y="644"/>
                  </a:cubicBezTo>
                  <a:cubicBezTo>
                    <a:pt x="246" y="647"/>
                    <a:pt x="244" y="649"/>
                    <a:pt x="241" y="652"/>
                  </a:cubicBezTo>
                  <a:cubicBezTo>
                    <a:pt x="220" y="670"/>
                    <a:pt x="198" y="689"/>
                    <a:pt x="180" y="711"/>
                  </a:cubicBezTo>
                  <a:cubicBezTo>
                    <a:pt x="179" y="712"/>
                    <a:pt x="181" y="714"/>
                    <a:pt x="182" y="713"/>
                  </a:cubicBezTo>
                  <a:cubicBezTo>
                    <a:pt x="206" y="699"/>
                    <a:pt x="227" y="678"/>
                    <a:pt x="247" y="656"/>
                  </a:cubicBezTo>
                  <a:cubicBezTo>
                    <a:pt x="297" y="612"/>
                    <a:pt x="341" y="560"/>
                    <a:pt x="388" y="513"/>
                  </a:cubicBezTo>
                  <a:cubicBezTo>
                    <a:pt x="416" y="485"/>
                    <a:pt x="447" y="459"/>
                    <a:pt x="477" y="433"/>
                  </a:cubicBezTo>
                  <a:cubicBezTo>
                    <a:pt x="466" y="443"/>
                    <a:pt x="455" y="454"/>
                    <a:pt x="444" y="465"/>
                  </a:cubicBezTo>
                  <a:cubicBezTo>
                    <a:pt x="398" y="512"/>
                    <a:pt x="351" y="558"/>
                    <a:pt x="306" y="605"/>
                  </a:cubicBezTo>
                  <a:cubicBezTo>
                    <a:pt x="294" y="617"/>
                    <a:pt x="283" y="628"/>
                    <a:pt x="271" y="639"/>
                  </a:cubicBezTo>
                  <a:cubicBezTo>
                    <a:pt x="243" y="664"/>
                    <a:pt x="215" y="689"/>
                    <a:pt x="196" y="722"/>
                  </a:cubicBezTo>
                  <a:cubicBezTo>
                    <a:pt x="195" y="724"/>
                    <a:pt x="197" y="725"/>
                    <a:pt x="198" y="724"/>
                  </a:cubicBezTo>
                  <a:cubicBezTo>
                    <a:pt x="233" y="686"/>
                    <a:pt x="268" y="649"/>
                    <a:pt x="304" y="612"/>
                  </a:cubicBezTo>
                  <a:cubicBezTo>
                    <a:pt x="317" y="599"/>
                    <a:pt x="329" y="587"/>
                    <a:pt x="342" y="574"/>
                  </a:cubicBezTo>
                  <a:cubicBezTo>
                    <a:pt x="322" y="595"/>
                    <a:pt x="304" y="617"/>
                    <a:pt x="284" y="639"/>
                  </a:cubicBezTo>
                  <a:cubicBezTo>
                    <a:pt x="257" y="669"/>
                    <a:pt x="220" y="693"/>
                    <a:pt x="199" y="729"/>
                  </a:cubicBezTo>
                  <a:cubicBezTo>
                    <a:pt x="198" y="730"/>
                    <a:pt x="200" y="732"/>
                    <a:pt x="201" y="731"/>
                  </a:cubicBezTo>
                  <a:cubicBezTo>
                    <a:pt x="231" y="710"/>
                    <a:pt x="253" y="683"/>
                    <a:pt x="278" y="656"/>
                  </a:cubicBezTo>
                  <a:cubicBezTo>
                    <a:pt x="287" y="646"/>
                    <a:pt x="296" y="636"/>
                    <a:pt x="306" y="626"/>
                  </a:cubicBezTo>
                  <a:cubicBezTo>
                    <a:pt x="275" y="660"/>
                    <a:pt x="246" y="695"/>
                    <a:pt x="215" y="729"/>
                  </a:cubicBezTo>
                  <a:cubicBezTo>
                    <a:pt x="213" y="731"/>
                    <a:pt x="215" y="733"/>
                    <a:pt x="217" y="732"/>
                  </a:cubicBezTo>
                  <a:cubicBezTo>
                    <a:pt x="237" y="714"/>
                    <a:pt x="257" y="695"/>
                    <a:pt x="276" y="676"/>
                  </a:cubicBezTo>
                  <a:cubicBezTo>
                    <a:pt x="273" y="680"/>
                    <a:pt x="270" y="683"/>
                    <a:pt x="267" y="687"/>
                  </a:cubicBezTo>
                  <a:cubicBezTo>
                    <a:pt x="258" y="697"/>
                    <a:pt x="246" y="710"/>
                    <a:pt x="240" y="718"/>
                  </a:cubicBezTo>
                  <a:cubicBezTo>
                    <a:pt x="234" y="724"/>
                    <a:pt x="227" y="731"/>
                    <a:pt x="220" y="738"/>
                  </a:cubicBezTo>
                  <a:cubicBezTo>
                    <a:pt x="218" y="740"/>
                    <a:pt x="221" y="742"/>
                    <a:pt x="223" y="741"/>
                  </a:cubicBezTo>
                  <a:cubicBezTo>
                    <a:pt x="229" y="734"/>
                    <a:pt x="236" y="727"/>
                    <a:pt x="243" y="720"/>
                  </a:cubicBezTo>
                  <a:cubicBezTo>
                    <a:pt x="247" y="717"/>
                    <a:pt x="252" y="712"/>
                    <a:pt x="260" y="705"/>
                  </a:cubicBezTo>
                  <a:cubicBezTo>
                    <a:pt x="268" y="698"/>
                    <a:pt x="275" y="691"/>
                    <a:pt x="282" y="683"/>
                  </a:cubicBezTo>
                  <a:cubicBezTo>
                    <a:pt x="279" y="687"/>
                    <a:pt x="276" y="691"/>
                    <a:pt x="272" y="696"/>
                  </a:cubicBezTo>
                  <a:cubicBezTo>
                    <a:pt x="273" y="695"/>
                    <a:pt x="273" y="695"/>
                    <a:pt x="274" y="694"/>
                  </a:cubicBezTo>
                  <a:cubicBezTo>
                    <a:pt x="296" y="671"/>
                    <a:pt x="319" y="648"/>
                    <a:pt x="341" y="625"/>
                  </a:cubicBezTo>
                  <a:cubicBezTo>
                    <a:pt x="394" y="571"/>
                    <a:pt x="446" y="516"/>
                    <a:pt x="500" y="463"/>
                  </a:cubicBezTo>
                  <a:cubicBezTo>
                    <a:pt x="519" y="448"/>
                    <a:pt x="539" y="433"/>
                    <a:pt x="557" y="416"/>
                  </a:cubicBezTo>
                  <a:cubicBezTo>
                    <a:pt x="508" y="463"/>
                    <a:pt x="460" y="513"/>
                    <a:pt x="410" y="559"/>
                  </a:cubicBezTo>
                  <a:cubicBezTo>
                    <a:pt x="359" y="607"/>
                    <a:pt x="312" y="660"/>
                    <a:pt x="261" y="708"/>
                  </a:cubicBezTo>
                  <a:cubicBezTo>
                    <a:pt x="265" y="704"/>
                    <a:pt x="269" y="700"/>
                    <a:pt x="272" y="696"/>
                  </a:cubicBezTo>
                  <a:cubicBezTo>
                    <a:pt x="269" y="699"/>
                    <a:pt x="264" y="704"/>
                    <a:pt x="260" y="710"/>
                  </a:cubicBezTo>
                  <a:cubicBezTo>
                    <a:pt x="255" y="715"/>
                    <a:pt x="250" y="720"/>
                    <a:pt x="244" y="724"/>
                  </a:cubicBezTo>
                  <a:cubicBezTo>
                    <a:pt x="240" y="727"/>
                    <a:pt x="236" y="730"/>
                    <a:pt x="232" y="731"/>
                  </a:cubicBezTo>
                  <a:cubicBezTo>
                    <a:pt x="232" y="731"/>
                    <a:pt x="232" y="732"/>
                    <a:pt x="232" y="732"/>
                  </a:cubicBezTo>
                  <a:cubicBezTo>
                    <a:pt x="235" y="731"/>
                    <a:pt x="237" y="730"/>
                    <a:pt x="239" y="729"/>
                  </a:cubicBezTo>
                  <a:cubicBezTo>
                    <a:pt x="234" y="734"/>
                    <a:pt x="229" y="738"/>
                    <a:pt x="223" y="743"/>
                  </a:cubicBezTo>
                  <a:cubicBezTo>
                    <a:pt x="222" y="744"/>
                    <a:pt x="223" y="745"/>
                    <a:pt x="224" y="744"/>
                  </a:cubicBezTo>
                  <a:cubicBezTo>
                    <a:pt x="232" y="738"/>
                    <a:pt x="240" y="731"/>
                    <a:pt x="248" y="724"/>
                  </a:cubicBezTo>
                  <a:cubicBezTo>
                    <a:pt x="241" y="730"/>
                    <a:pt x="235" y="736"/>
                    <a:pt x="228" y="742"/>
                  </a:cubicBezTo>
                  <a:cubicBezTo>
                    <a:pt x="228" y="743"/>
                    <a:pt x="229" y="745"/>
                    <a:pt x="229" y="744"/>
                  </a:cubicBezTo>
                  <a:cubicBezTo>
                    <a:pt x="230" y="743"/>
                    <a:pt x="231" y="743"/>
                    <a:pt x="232" y="742"/>
                  </a:cubicBezTo>
                  <a:cubicBezTo>
                    <a:pt x="233" y="742"/>
                    <a:pt x="232" y="740"/>
                    <a:pt x="231" y="741"/>
                  </a:cubicBezTo>
                  <a:cubicBezTo>
                    <a:pt x="239" y="735"/>
                    <a:pt x="247" y="729"/>
                    <a:pt x="255" y="723"/>
                  </a:cubicBezTo>
                  <a:cubicBezTo>
                    <a:pt x="248" y="731"/>
                    <a:pt x="240" y="740"/>
                    <a:pt x="234" y="748"/>
                  </a:cubicBezTo>
                  <a:cubicBezTo>
                    <a:pt x="233" y="749"/>
                    <a:pt x="234" y="752"/>
                    <a:pt x="235" y="751"/>
                  </a:cubicBezTo>
                  <a:cubicBezTo>
                    <a:pt x="251" y="739"/>
                    <a:pt x="267" y="726"/>
                    <a:pt x="282" y="713"/>
                  </a:cubicBezTo>
                  <a:cubicBezTo>
                    <a:pt x="268" y="729"/>
                    <a:pt x="254" y="744"/>
                    <a:pt x="240" y="759"/>
                  </a:cubicBezTo>
                  <a:cubicBezTo>
                    <a:pt x="239" y="761"/>
                    <a:pt x="241" y="763"/>
                    <a:pt x="242" y="762"/>
                  </a:cubicBezTo>
                  <a:cubicBezTo>
                    <a:pt x="264" y="738"/>
                    <a:pt x="284" y="715"/>
                    <a:pt x="305" y="693"/>
                  </a:cubicBezTo>
                  <a:cubicBezTo>
                    <a:pt x="349" y="653"/>
                    <a:pt x="389" y="611"/>
                    <a:pt x="430" y="568"/>
                  </a:cubicBezTo>
                  <a:cubicBezTo>
                    <a:pt x="445" y="555"/>
                    <a:pt x="460" y="541"/>
                    <a:pt x="475" y="528"/>
                  </a:cubicBezTo>
                  <a:cubicBezTo>
                    <a:pt x="430" y="570"/>
                    <a:pt x="388" y="616"/>
                    <a:pt x="345" y="662"/>
                  </a:cubicBezTo>
                  <a:cubicBezTo>
                    <a:pt x="321" y="683"/>
                    <a:pt x="298" y="705"/>
                    <a:pt x="276" y="729"/>
                  </a:cubicBezTo>
                  <a:cubicBezTo>
                    <a:pt x="281" y="724"/>
                    <a:pt x="286" y="720"/>
                    <a:pt x="291" y="716"/>
                  </a:cubicBezTo>
                  <a:cubicBezTo>
                    <a:pt x="287" y="720"/>
                    <a:pt x="284" y="723"/>
                    <a:pt x="280" y="726"/>
                  </a:cubicBezTo>
                  <a:cubicBezTo>
                    <a:pt x="277" y="729"/>
                    <a:pt x="275" y="731"/>
                    <a:pt x="272" y="733"/>
                  </a:cubicBezTo>
                  <a:cubicBezTo>
                    <a:pt x="263" y="743"/>
                    <a:pt x="254" y="754"/>
                    <a:pt x="246" y="765"/>
                  </a:cubicBezTo>
                  <a:cubicBezTo>
                    <a:pt x="245" y="767"/>
                    <a:pt x="247" y="768"/>
                    <a:pt x="248" y="767"/>
                  </a:cubicBezTo>
                  <a:cubicBezTo>
                    <a:pt x="248" y="766"/>
                    <a:pt x="249" y="766"/>
                    <a:pt x="249" y="765"/>
                  </a:cubicBezTo>
                  <a:cubicBezTo>
                    <a:pt x="249" y="767"/>
                    <a:pt x="248" y="768"/>
                    <a:pt x="248" y="769"/>
                  </a:cubicBezTo>
                  <a:cubicBezTo>
                    <a:pt x="248" y="769"/>
                    <a:pt x="248" y="769"/>
                    <a:pt x="248" y="769"/>
                  </a:cubicBezTo>
                  <a:cubicBezTo>
                    <a:pt x="250" y="766"/>
                    <a:pt x="253" y="762"/>
                    <a:pt x="256" y="759"/>
                  </a:cubicBezTo>
                  <a:cubicBezTo>
                    <a:pt x="268" y="746"/>
                    <a:pt x="281" y="734"/>
                    <a:pt x="294" y="721"/>
                  </a:cubicBezTo>
                  <a:cubicBezTo>
                    <a:pt x="296" y="718"/>
                    <a:pt x="299" y="716"/>
                    <a:pt x="301" y="714"/>
                  </a:cubicBezTo>
                  <a:cubicBezTo>
                    <a:pt x="300" y="715"/>
                    <a:pt x="298" y="716"/>
                    <a:pt x="297" y="718"/>
                  </a:cubicBezTo>
                  <a:cubicBezTo>
                    <a:pt x="305" y="709"/>
                    <a:pt x="314" y="700"/>
                    <a:pt x="322" y="691"/>
                  </a:cubicBezTo>
                  <a:cubicBezTo>
                    <a:pt x="326" y="688"/>
                    <a:pt x="330" y="685"/>
                    <a:pt x="333" y="681"/>
                  </a:cubicBezTo>
                  <a:cubicBezTo>
                    <a:pt x="348" y="667"/>
                    <a:pt x="362" y="653"/>
                    <a:pt x="377" y="639"/>
                  </a:cubicBezTo>
                  <a:cubicBezTo>
                    <a:pt x="406" y="613"/>
                    <a:pt x="434" y="587"/>
                    <a:pt x="462" y="560"/>
                  </a:cubicBezTo>
                  <a:cubicBezTo>
                    <a:pt x="471" y="551"/>
                    <a:pt x="480" y="542"/>
                    <a:pt x="488" y="533"/>
                  </a:cubicBezTo>
                  <a:cubicBezTo>
                    <a:pt x="496" y="526"/>
                    <a:pt x="504" y="519"/>
                    <a:pt x="512" y="512"/>
                  </a:cubicBezTo>
                  <a:cubicBezTo>
                    <a:pt x="483" y="541"/>
                    <a:pt x="455" y="570"/>
                    <a:pt x="426" y="598"/>
                  </a:cubicBezTo>
                  <a:cubicBezTo>
                    <a:pt x="393" y="629"/>
                    <a:pt x="361" y="662"/>
                    <a:pt x="327" y="692"/>
                  </a:cubicBezTo>
                  <a:cubicBezTo>
                    <a:pt x="318" y="700"/>
                    <a:pt x="310" y="707"/>
                    <a:pt x="301" y="714"/>
                  </a:cubicBezTo>
                  <a:cubicBezTo>
                    <a:pt x="316" y="703"/>
                    <a:pt x="330" y="693"/>
                    <a:pt x="340" y="685"/>
                  </a:cubicBezTo>
                  <a:cubicBezTo>
                    <a:pt x="352" y="674"/>
                    <a:pt x="364" y="663"/>
                    <a:pt x="376" y="652"/>
                  </a:cubicBezTo>
                  <a:cubicBezTo>
                    <a:pt x="365" y="662"/>
                    <a:pt x="355" y="674"/>
                    <a:pt x="346" y="686"/>
                  </a:cubicBezTo>
                  <a:cubicBezTo>
                    <a:pt x="345" y="687"/>
                    <a:pt x="346" y="688"/>
                    <a:pt x="347" y="687"/>
                  </a:cubicBezTo>
                  <a:cubicBezTo>
                    <a:pt x="382" y="643"/>
                    <a:pt x="432" y="607"/>
                    <a:pt x="474" y="569"/>
                  </a:cubicBezTo>
                  <a:cubicBezTo>
                    <a:pt x="487" y="556"/>
                    <a:pt x="501" y="543"/>
                    <a:pt x="514" y="530"/>
                  </a:cubicBezTo>
                  <a:cubicBezTo>
                    <a:pt x="514" y="530"/>
                    <a:pt x="514" y="530"/>
                    <a:pt x="514" y="530"/>
                  </a:cubicBezTo>
                  <a:cubicBezTo>
                    <a:pt x="462" y="584"/>
                    <a:pt x="407" y="634"/>
                    <a:pt x="353" y="686"/>
                  </a:cubicBezTo>
                  <a:cubicBezTo>
                    <a:pt x="352" y="687"/>
                    <a:pt x="353" y="689"/>
                    <a:pt x="355" y="689"/>
                  </a:cubicBezTo>
                  <a:cubicBezTo>
                    <a:pt x="376" y="677"/>
                    <a:pt x="394" y="662"/>
                    <a:pt x="412" y="646"/>
                  </a:cubicBezTo>
                  <a:cubicBezTo>
                    <a:pt x="401" y="657"/>
                    <a:pt x="391" y="670"/>
                    <a:pt x="382" y="682"/>
                  </a:cubicBezTo>
                  <a:cubicBezTo>
                    <a:pt x="381" y="683"/>
                    <a:pt x="382" y="685"/>
                    <a:pt x="384" y="684"/>
                  </a:cubicBezTo>
                  <a:cubicBezTo>
                    <a:pt x="432" y="650"/>
                    <a:pt x="472" y="607"/>
                    <a:pt x="512" y="564"/>
                  </a:cubicBezTo>
                  <a:cubicBezTo>
                    <a:pt x="521" y="554"/>
                    <a:pt x="531" y="544"/>
                    <a:pt x="540" y="534"/>
                  </a:cubicBezTo>
                  <a:cubicBezTo>
                    <a:pt x="545" y="531"/>
                    <a:pt x="544" y="533"/>
                    <a:pt x="528" y="553"/>
                  </a:cubicBezTo>
                  <a:cubicBezTo>
                    <a:pt x="514" y="572"/>
                    <a:pt x="497" y="588"/>
                    <a:pt x="481" y="604"/>
                  </a:cubicBezTo>
                  <a:cubicBezTo>
                    <a:pt x="480" y="604"/>
                    <a:pt x="480" y="604"/>
                    <a:pt x="479" y="604"/>
                  </a:cubicBezTo>
                  <a:cubicBezTo>
                    <a:pt x="453" y="629"/>
                    <a:pt x="425" y="651"/>
                    <a:pt x="403" y="680"/>
                  </a:cubicBezTo>
                  <a:cubicBezTo>
                    <a:pt x="402" y="681"/>
                    <a:pt x="404" y="683"/>
                    <a:pt x="405" y="682"/>
                  </a:cubicBezTo>
                  <a:cubicBezTo>
                    <a:pt x="423" y="666"/>
                    <a:pt x="443" y="649"/>
                    <a:pt x="461" y="632"/>
                  </a:cubicBezTo>
                  <a:cubicBezTo>
                    <a:pt x="445" y="653"/>
                    <a:pt x="424" y="672"/>
                    <a:pt x="405" y="692"/>
                  </a:cubicBezTo>
                  <a:cubicBezTo>
                    <a:pt x="404" y="693"/>
                    <a:pt x="406" y="695"/>
                    <a:pt x="407" y="694"/>
                  </a:cubicBezTo>
                  <a:cubicBezTo>
                    <a:pt x="410" y="692"/>
                    <a:pt x="413" y="690"/>
                    <a:pt x="416" y="687"/>
                  </a:cubicBezTo>
                  <a:cubicBezTo>
                    <a:pt x="437" y="669"/>
                    <a:pt x="420" y="691"/>
                    <a:pt x="417" y="697"/>
                  </a:cubicBezTo>
                  <a:cubicBezTo>
                    <a:pt x="417" y="698"/>
                    <a:pt x="418" y="699"/>
                    <a:pt x="419" y="698"/>
                  </a:cubicBezTo>
                  <a:cubicBezTo>
                    <a:pt x="427" y="691"/>
                    <a:pt x="429" y="693"/>
                    <a:pt x="424" y="704"/>
                  </a:cubicBezTo>
                  <a:cubicBezTo>
                    <a:pt x="423" y="706"/>
                    <a:pt x="424" y="707"/>
                    <a:pt x="426" y="706"/>
                  </a:cubicBezTo>
                  <a:cubicBezTo>
                    <a:pt x="428" y="705"/>
                    <a:pt x="430" y="704"/>
                    <a:pt x="432" y="702"/>
                  </a:cubicBezTo>
                  <a:cubicBezTo>
                    <a:pt x="434" y="701"/>
                    <a:pt x="432" y="698"/>
                    <a:pt x="431" y="699"/>
                  </a:cubicBezTo>
                  <a:cubicBezTo>
                    <a:pt x="425" y="704"/>
                    <a:pt x="433" y="692"/>
                    <a:pt x="434" y="689"/>
                  </a:cubicBezTo>
                  <a:cubicBezTo>
                    <a:pt x="434" y="688"/>
                    <a:pt x="433" y="687"/>
                    <a:pt x="432" y="687"/>
                  </a:cubicBezTo>
                  <a:cubicBezTo>
                    <a:pt x="415" y="698"/>
                    <a:pt x="429" y="681"/>
                    <a:pt x="433" y="674"/>
                  </a:cubicBezTo>
                  <a:cubicBezTo>
                    <a:pt x="433" y="673"/>
                    <a:pt x="432" y="671"/>
                    <a:pt x="431" y="672"/>
                  </a:cubicBezTo>
                  <a:cubicBezTo>
                    <a:pt x="422" y="678"/>
                    <a:pt x="423" y="677"/>
                    <a:pt x="418" y="683"/>
                  </a:cubicBezTo>
                  <a:cubicBezTo>
                    <a:pt x="425" y="676"/>
                    <a:pt x="432" y="668"/>
                    <a:pt x="439" y="661"/>
                  </a:cubicBezTo>
                  <a:cubicBezTo>
                    <a:pt x="451" y="649"/>
                    <a:pt x="461" y="636"/>
                    <a:pt x="471" y="622"/>
                  </a:cubicBezTo>
                  <a:cubicBezTo>
                    <a:pt x="500" y="594"/>
                    <a:pt x="527" y="563"/>
                    <a:pt x="549" y="530"/>
                  </a:cubicBezTo>
                  <a:cubicBezTo>
                    <a:pt x="549" y="530"/>
                    <a:pt x="550" y="531"/>
                    <a:pt x="550" y="531"/>
                  </a:cubicBezTo>
                  <a:cubicBezTo>
                    <a:pt x="556" y="530"/>
                    <a:pt x="561" y="528"/>
                    <a:pt x="566" y="525"/>
                  </a:cubicBezTo>
                  <a:cubicBezTo>
                    <a:pt x="564" y="528"/>
                    <a:pt x="562" y="531"/>
                    <a:pt x="560" y="534"/>
                  </a:cubicBezTo>
                  <a:cubicBezTo>
                    <a:pt x="559" y="535"/>
                    <a:pt x="560" y="536"/>
                    <a:pt x="561" y="536"/>
                  </a:cubicBezTo>
                  <a:cubicBezTo>
                    <a:pt x="569" y="534"/>
                    <a:pt x="575" y="530"/>
                    <a:pt x="581" y="526"/>
                  </a:cubicBezTo>
                  <a:cubicBezTo>
                    <a:pt x="577" y="531"/>
                    <a:pt x="572" y="536"/>
                    <a:pt x="568" y="541"/>
                  </a:cubicBezTo>
                  <a:cubicBezTo>
                    <a:pt x="566" y="543"/>
                    <a:pt x="568" y="545"/>
                    <a:pt x="570" y="543"/>
                  </a:cubicBezTo>
                  <a:cubicBezTo>
                    <a:pt x="588" y="529"/>
                    <a:pt x="605" y="514"/>
                    <a:pt x="622" y="499"/>
                  </a:cubicBezTo>
                  <a:cubicBezTo>
                    <a:pt x="653" y="473"/>
                    <a:pt x="629" y="495"/>
                    <a:pt x="621" y="506"/>
                  </a:cubicBezTo>
                  <a:cubicBezTo>
                    <a:pt x="619" y="508"/>
                    <a:pt x="621" y="509"/>
                    <a:pt x="623" y="508"/>
                  </a:cubicBezTo>
                  <a:cubicBezTo>
                    <a:pt x="635" y="503"/>
                    <a:pt x="657" y="479"/>
                    <a:pt x="643" y="500"/>
                  </a:cubicBezTo>
                  <a:cubicBezTo>
                    <a:pt x="642" y="501"/>
                    <a:pt x="644" y="502"/>
                    <a:pt x="645" y="502"/>
                  </a:cubicBezTo>
                  <a:cubicBezTo>
                    <a:pt x="652" y="498"/>
                    <a:pt x="657" y="495"/>
                    <a:pt x="663" y="489"/>
                  </a:cubicBezTo>
                  <a:cubicBezTo>
                    <a:pt x="664" y="488"/>
                    <a:pt x="662" y="486"/>
                    <a:pt x="661" y="487"/>
                  </a:cubicBezTo>
                  <a:close/>
                  <a:moveTo>
                    <a:pt x="494" y="363"/>
                  </a:moveTo>
                  <a:cubicBezTo>
                    <a:pt x="501" y="356"/>
                    <a:pt x="508" y="349"/>
                    <a:pt x="515" y="342"/>
                  </a:cubicBezTo>
                  <a:cubicBezTo>
                    <a:pt x="517" y="340"/>
                    <a:pt x="538" y="317"/>
                    <a:pt x="523" y="336"/>
                  </a:cubicBezTo>
                  <a:cubicBezTo>
                    <a:pt x="519" y="342"/>
                    <a:pt x="514" y="347"/>
                    <a:pt x="509" y="353"/>
                  </a:cubicBezTo>
                  <a:cubicBezTo>
                    <a:pt x="501" y="359"/>
                    <a:pt x="493" y="365"/>
                    <a:pt x="485" y="371"/>
                  </a:cubicBezTo>
                  <a:cubicBezTo>
                    <a:pt x="488" y="368"/>
                    <a:pt x="491" y="366"/>
                    <a:pt x="494" y="363"/>
                  </a:cubicBezTo>
                  <a:close/>
                  <a:moveTo>
                    <a:pt x="470" y="393"/>
                  </a:moveTo>
                  <a:cubicBezTo>
                    <a:pt x="463" y="398"/>
                    <a:pt x="456" y="404"/>
                    <a:pt x="450" y="410"/>
                  </a:cubicBezTo>
                  <a:cubicBezTo>
                    <a:pt x="437" y="421"/>
                    <a:pt x="460" y="397"/>
                    <a:pt x="466" y="392"/>
                  </a:cubicBezTo>
                  <a:cubicBezTo>
                    <a:pt x="476" y="381"/>
                    <a:pt x="488" y="372"/>
                    <a:pt x="500" y="363"/>
                  </a:cubicBezTo>
                  <a:cubicBezTo>
                    <a:pt x="494" y="369"/>
                    <a:pt x="489" y="375"/>
                    <a:pt x="483" y="381"/>
                  </a:cubicBezTo>
                  <a:cubicBezTo>
                    <a:pt x="479" y="385"/>
                    <a:pt x="475" y="389"/>
                    <a:pt x="470" y="393"/>
                  </a:cubicBezTo>
                  <a:close/>
                  <a:moveTo>
                    <a:pt x="488" y="381"/>
                  </a:moveTo>
                  <a:cubicBezTo>
                    <a:pt x="488" y="381"/>
                    <a:pt x="488" y="381"/>
                    <a:pt x="488" y="381"/>
                  </a:cubicBezTo>
                  <a:cubicBezTo>
                    <a:pt x="496" y="372"/>
                    <a:pt x="504" y="364"/>
                    <a:pt x="511" y="355"/>
                  </a:cubicBezTo>
                  <a:cubicBezTo>
                    <a:pt x="514" y="353"/>
                    <a:pt x="516" y="352"/>
                    <a:pt x="518" y="350"/>
                  </a:cubicBezTo>
                  <a:cubicBezTo>
                    <a:pt x="530" y="342"/>
                    <a:pt x="527" y="343"/>
                    <a:pt x="519" y="353"/>
                  </a:cubicBezTo>
                  <a:cubicBezTo>
                    <a:pt x="509" y="363"/>
                    <a:pt x="499" y="372"/>
                    <a:pt x="488" y="381"/>
                  </a:cubicBezTo>
                  <a:close/>
                  <a:moveTo>
                    <a:pt x="290" y="41"/>
                  </a:moveTo>
                  <a:cubicBezTo>
                    <a:pt x="294" y="41"/>
                    <a:pt x="297" y="41"/>
                    <a:pt x="300" y="41"/>
                  </a:cubicBezTo>
                  <a:cubicBezTo>
                    <a:pt x="297" y="44"/>
                    <a:pt x="293" y="48"/>
                    <a:pt x="289" y="52"/>
                  </a:cubicBezTo>
                  <a:cubicBezTo>
                    <a:pt x="292" y="49"/>
                    <a:pt x="294" y="46"/>
                    <a:pt x="296" y="43"/>
                  </a:cubicBezTo>
                  <a:cubicBezTo>
                    <a:pt x="296" y="42"/>
                    <a:pt x="294" y="40"/>
                    <a:pt x="293" y="41"/>
                  </a:cubicBezTo>
                  <a:cubicBezTo>
                    <a:pt x="287" y="47"/>
                    <a:pt x="281" y="53"/>
                    <a:pt x="275" y="58"/>
                  </a:cubicBezTo>
                  <a:cubicBezTo>
                    <a:pt x="280" y="54"/>
                    <a:pt x="285" y="47"/>
                    <a:pt x="290" y="42"/>
                  </a:cubicBezTo>
                  <a:cubicBezTo>
                    <a:pt x="290" y="42"/>
                    <a:pt x="290" y="41"/>
                    <a:pt x="290" y="41"/>
                  </a:cubicBezTo>
                  <a:close/>
                  <a:moveTo>
                    <a:pt x="265" y="57"/>
                  </a:moveTo>
                  <a:cubicBezTo>
                    <a:pt x="263" y="52"/>
                    <a:pt x="266" y="47"/>
                    <a:pt x="280" y="42"/>
                  </a:cubicBezTo>
                  <a:cubicBezTo>
                    <a:pt x="282" y="42"/>
                    <a:pt x="283" y="42"/>
                    <a:pt x="285" y="42"/>
                  </a:cubicBezTo>
                  <a:cubicBezTo>
                    <a:pt x="283" y="42"/>
                    <a:pt x="281" y="43"/>
                    <a:pt x="280" y="45"/>
                  </a:cubicBezTo>
                  <a:cubicBezTo>
                    <a:pt x="279" y="44"/>
                    <a:pt x="279" y="44"/>
                    <a:pt x="278" y="44"/>
                  </a:cubicBezTo>
                  <a:cubicBezTo>
                    <a:pt x="273" y="48"/>
                    <a:pt x="269" y="52"/>
                    <a:pt x="265" y="57"/>
                  </a:cubicBezTo>
                  <a:close/>
                  <a:moveTo>
                    <a:pt x="267" y="60"/>
                  </a:moveTo>
                  <a:cubicBezTo>
                    <a:pt x="269" y="57"/>
                    <a:pt x="271" y="55"/>
                    <a:pt x="274" y="53"/>
                  </a:cubicBezTo>
                  <a:cubicBezTo>
                    <a:pt x="269" y="57"/>
                    <a:pt x="288" y="40"/>
                    <a:pt x="284" y="44"/>
                  </a:cubicBezTo>
                  <a:cubicBezTo>
                    <a:pt x="279" y="49"/>
                    <a:pt x="274" y="55"/>
                    <a:pt x="270" y="61"/>
                  </a:cubicBezTo>
                  <a:cubicBezTo>
                    <a:pt x="269" y="63"/>
                    <a:pt x="271" y="64"/>
                    <a:pt x="272" y="63"/>
                  </a:cubicBezTo>
                  <a:cubicBezTo>
                    <a:pt x="277" y="60"/>
                    <a:pt x="282" y="56"/>
                    <a:pt x="286" y="52"/>
                  </a:cubicBezTo>
                  <a:cubicBezTo>
                    <a:pt x="285" y="53"/>
                    <a:pt x="285" y="54"/>
                    <a:pt x="284" y="55"/>
                  </a:cubicBezTo>
                  <a:cubicBezTo>
                    <a:pt x="281" y="59"/>
                    <a:pt x="277" y="62"/>
                    <a:pt x="274" y="66"/>
                  </a:cubicBezTo>
                  <a:cubicBezTo>
                    <a:pt x="271" y="64"/>
                    <a:pt x="269" y="62"/>
                    <a:pt x="267" y="60"/>
                  </a:cubicBezTo>
                  <a:close/>
                  <a:moveTo>
                    <a:pt x="280" y="70"/>
                  </a:moveTo>
                  <a:cubicBezTo>
                    <a:pt x="279" y="70"/>
                    <a:pt x="277" y="69"/>
                    <a:pt x="276" y="68"/>
                  </a:cubicBezTo>
                  <a:cubicBezTo>
                    <a:pt x="277" y="67"/>
                    <a:pt x="279" y="66"/>
                    <a:pt x="280" y="65"/>
                  </a:cubicBezTo>
                  <a:cubicBezTo>
                    <a:pt x="280" y="65"/>
                    <a:pt x="280" y="64"/>
                    <a:pt x="281" y="64"/>
                  </a:cubicBezTo>
                  <a:cubicBezTo>
                    <a:pt x="284" y="61"/>
                    <a:pt x="287" y="58"/>
                    <a:pt x="291" y="55"/>
                  </a:cubicBezTo>
                  <a:cubicBezTo>
                    <a:pt x="287" y="60"/>
                    <a:pt x="283" y="65"/>
                    <a:pt x="280" y="70"/>
                  </a:cubicBezTo>
                  <a:close/>
                  <a:moveTo>
                    <a:pt x="149" y="257"/>
                  </a:moveTo>
                  <a:cubicBezTo>
                    <a:pt x="166" y="234"/>
                    <a:pt x="182" y="211"/>
                    <a:pt x="200" y="188"/>
                  </a:cubicBezTo>
                  <a:cubicBezTo>
                    <a:pt x="197" y="193"/>
                    <a:pt x="176" y="227"/>
                    <a:pt x="169" y="236"/>
                  </a:cubicBezTo>
                  <a:cubicBezTo>
                    <a:pt x="160" y="247"/>
                    <a:pt x="151" y="257"/>
                    <a:pt x="142" y="267"/>
                  </a:cubicBezTo>
                  <a:cubicBezTo>
                    <a:pt x="144" y="264"/>
                    <a:pt x="147" y="261"/>
                    <a:pt x="149" y="257"/>
                  </a:cubicBezTo>
                  <a:close/>
                  <a:moveTo>
                    <a:pt x="53" y="339"/>
                  </a:moveTo>
                  <a:cubicBezTo>
                    <a:pt x="65" y="321"/>
                    <a:pt x="77" y="303"/>
                    <a:pt x="89" y="286"/>
                  </a:cubicBezTo>
                  <a:cubicBezTo>
                    <a:pt x="98" y="273"/>
                    <a:pt x="107" y="262"/>
                    <a:pt x="117" y="251"/>
                  </a:cubicBezTo>
                  <a:cubicBezTo>
                    <a:pt x="95" y="279"/>
                    <a:pt x="74" y="309"/>
                    <a:pt x="53" y="339"/>
                  </a:cubicBezTo>
                  <a:close/>
                  <a:moveTo>
                    <a:pt x="46" y="405"/>
                  </a:moveTo>
                  <a:cubicBezTo>
                    <a:pt x="28" y="429"/>
                    <a:pt x="51" y="395"/>
                    <a:pt x="62" y="381"/>
                  </a:cubicBezTo>
                  <a:cubicBezTo>
                    <a:pt x="57" y="389"/>
                    <a:pt x="52" y="397"/>
                    <a:pt x="46" y="405"/>
                  </a:cubicBezTo>
                  <a:close/>
                  <a:moveTo>
                    <a:pt x="263" y="139"/>
                  </a:moveTo>
                  <a:cubicBezTo>
                    <a:pt x="264" y="141"/>
                    <a:pt x="264" y="142"/>
                    <a:pt x="264" y="144"/>
                  </a:cubicBezTo>
                  <a:cubicBezTo>
                    <a:pt x="260" y="146"/>
                    <a:pt x="257" y="149"/>
                    <a:pt x="253" y="152"/>
                  </a:cubicBezTo>
                  <a:cubicBezTo>
                    <a:pt x="256" y="148"/>
                    <a:pt x="260" y="143"/>
                    <a:pt x="263" y="139"/>
                  </a:cubicBezTo>
                  <a:close/>
                  <a:moveTo>
                    <a:pt x="218" y="38"/>
                  </a:moveTo>
                  <a:cubicBezTo>
                    <a:pt x="219" y="37"/>
                    <a:pt x="220" y="37"/>
                    <a:pt x="221" y="37"/>
                  </a:cubicBezTo>
                  <a:cubicBezTo>
                    <a:pt x="215" y="45"/>
                    <a:pt x="208" y="53"/>
                    <a:pt x="202" y="61"/>
                  </a:cubicBezTo>
                  <a:cubicBezTo>
                    <a:pt x="202" y="60"/>
                    <a:pt x="201" y="60"/>
                    <a:pt x="201" y="60"/>
                  </a:cubicBezTo>
                  <a:cubicBezTo>
                    <a:pt x="206" y="52"/>
                    <a:pt x="211" y="44"/>
                    <a:pt x="218" y="38"/>
                  </a:cubicBezTo>
                  <a:close/>
                  <a:moveTo>
                    <a:pt x="198" y="62"/>
                  </a:moveTo>
                  <a:cubicBezTo>
                    <a:pt x="197" y="63"/>
                    <a:pt x="196" y="64"/>
                    <a:pt x="196" y="65"/>
                  </a:cubicBezTo>
                  <a:cubicBezTo>
                    <a:pt x="195" y="66"/>
                    <a:pt x="196" y="67"/>
                    <a:pt x="197" y="66"/>
                  </a:cubicBezTo>
                  <a:cubicBezTo>
                    <a:pt x="198" y="65"/>
                    <a:pt x="198" y="64"/>
                    <a:pt x="199" y="63"/>
                  </a:cubicBezTo>
                  <a:cubicBezTo>
                    <a:pt x="199" y="63"/>
                    <a:pt x="199" y="63"/>
                    <a:pt x="200" y="64"/>
                  </a:cubicBezTo>
                  <a:cubicBezTo>
                    <a:pt x="192" y="74"/>
                    <a:pt x="183" y="84"/>
                    <a:pt x="175" y="95"/>
                  </a:cubicBezTo>
                  <a:cubicBezTo>
                    <a:pt x="182" y="85"/>
                    <a:pt x="188" y="75"/>
                    <a:pt x="194" y="65"/>
                  </a:cubicBezTo>
                  <a:cubicBezTo>
                    <a:pt x="195" y="64"/>
                    <a:pt x="193" y="62"/>
                    <a:pt x="192" y="63"/>
                  </a:cubicBezTo>
                  <a:cubicBezTo>
                    <a:pt x="189" y="65"/>
                    <a:pt x="187" y="66"/>
                    <a:pt x="185" y="68"/>
                  </a:cubicBezTo>
                  <a:cubicBezTo>
                    <a:pt x="186" y="66"/>
                    <a:pt x="187" y="63"/>
                    <a:pt x="189" y="61"/>
                  </a:cubicBezTo>
                  <a:cubicBezTo>
                    <a:pt x="189" y="59"/>
                    <a:pt x="188" y="57"/>
                    <a:pt x="186" y="58"/>
                  </a:cubicBezTo>
                  <a:cubicBezTo>
                    <a:pt x="179" y="63"/>
                    <a:pt x="173" y="68"/>
                    <a:pt x="167" y="74"/>
                  </a:cubicBezTo>
                  <a:cubicBezTo>
                    <a:pt x="172" y="67"/>
                    <a:pt x="177" y="59"/>
                    <a:pt x="181" y="50"/>
                  </a:cubicBezTo>
                  <a:cubicBezTo>
                    <a:pt x="186" y="55"/>
                    <a:pt x="192" y="58"/>
                    <a:pt x="198" y="62"/>
                  </a:cubicBezTo>
                  <a:close/>
                  <a:moveTo>
                    <a:pt x="178" y="48"/>
                  </a:moveTo>
                  <a:cubicBezTo>
                    <a:pt x="168" y="57"/>
                    <a:pt x="160" y="67"/>
                    <a:pt x="152" y="77"/>
                  </a:cubicBezTo>
                  <a:cubicBezTo>
                    <a:pt x="160" y="66"/>
                    <a:pt x="167" y="56"/>
                    <a:pt x="173" y="44"/>
                  </a:cubicBezTo>
                  <a:cubicBezTo>
                    <a:pt x="174" y="46"/>
                    <a:pt x="176" y="47"/>
                    <a:pt x="178" y="48"/>
                  </a:cubicBezTo>
                  <a:close/>
                  <a:moveTo>
                    <a:pt x="169" y="42"/>
                  </a:moveTo>
                  <a:cubicBezTo>
                    <a:pt x="157" y="54"/>
                    <a:pt x="144" y="67"/>
                    <a:pt x="133" y="81"/>
                  </a:cubicBezTo>
                  <a:cubicBezTo>
                    <a:pt x="141" y="70"/>
                    <a:pt x="156" y="54"/>
                    <a:pt x="165" y="39"/>
                  </a:cubicBezTo>
                  <a:cubicBezTo>
                    <a:pt x="167" y="40"/>
                    <a:pt x="168" y="41"/>
                    <a:pt x="169" y="42"/>
                  </a:cubicBezTo>
                  <a:close/>
                  <a:moveTo>
                    <a:pt x="162" y="37"/>
                  </a:moveTo>
                  <a:cubicBezTo>
                    <a:pt x="151" y="48"/>
                    <a:pt x="140" y="59"/>
                    <a:pt x="129" y="70"/>
                  </a:cubicBezTo>
                  <a:cubicBezTo>
                    <a:pt x="141" y="58"/>
                    <a:pt x="149" y="48"/>
                    <a:pt x="157" y="33"/>
                  </a:cubicBezTo>
                  <a:cubicBezTo>
                    <a:pt x="159" y="34"/>
                    <a:pt x="161" y="35"/>
                    <a:pt x="162" y="37"/>
                  </a:cubicBezTo>
                  <a:close/>
                  <a:moveTo>
                    <a:pt x="154" y="31"/>
                  </a:moveTo>
                  <a:cubicBezTo>
                    <a:pt x="134" y="52"/>
                    <a:pt x="114" y="75"/>
                    <a:pt x="96" y="97"/>
                  </a:cubicBezTo>
                  <a:cubicBezTo>
                    <a:pt x="103" y="87"/>
                    <a:pt x="109" y="77"/>
                    <a:pt x="116" y="66"/>
                  </a:cubicBezTo>
                  <a:cubicBezTo>
                    <a:pt x="128" y="54"/>
                    <a:pt x="141" y="42"/>
                    <a:pt x="152" y="30"/>
                  </a:cubicBezTo>
                  <a:cubicBezTo>
                    <a:pt x="153" y="30"/>
                    <a:pt x="153" y="30"/>
                    <a:pt x="154" y="31"/>
                  </a:cubicBezTo>
                  <a:close/>
                  <a:moveTo>
                    <a:pt x="122" y="55"/>
                  </a:moveTo>
                  <a:cubicBezTo>
                    <a:pt x="125" y="50"/>
                    <a:pt x="128" y="45"/>
                    <a:pt x="132" y="41"/>
                  </a:cubicBezTo>
                  <a:cubicBezTo>
                    <a:pt x="146" y="23"/>
                    <a:pt x="144" y="34"/>
                    <a:pt x="134" y="44"/>
                  </a:cubicBezTo>
                  <a:cubicBezTo>
                    <a:pt x="130" y="48"/>
                    <a:pt x="126" y="52"/>
                    <a:pt x="122" y="55"/>
                  </a:cubicBezTo>
                  <a:close/>
                  <a:moveTo>
                    <a:pt x="147" y="26"/>
                  </a:moveTo>
                  <a:cubicBezTo>
                    <a:pt x="130" y="32"/>
                    <a:pt x="118" y="50"/>
                    <a:pt x="108" y="69"/>
                  </a:cubicBezTo>
                  <a:cubicBezTo>
                    <a:pt x="104" y="72"/>
                    <a:pt x="101" y="76"/>
                    <a:pt x="97" y="80"/>
                  </a:cubicBezTo>
                  <a:cubicBezTo>
                    <a:pt x="75" y="102"/>
                    <a:pt x="98" y="77"/>
                    <a:pt x="103" y="70"/>
                  </a:cubicBezTo>
                  <a:cubicBezTo>
                    <a:pt x="115" y="53"/>
                    <a:pt x="128" y="38"/>
                    <a:pt x="142" y="23"/>
                  </a:cubicBezTo>
                  <a:cubicBezTo>
                    <a:pt x="144" y="24"/>
                    <a:pt x="146" y="25"/>
                    <a:pt x="147" y="26"/>
                  </a:cubicBezTo>
                  <a:close/>
                  <a:moveTo>
                    <a:pt x="139" y="21"/>
                  </a:moveTo>
                  <a:cubicBezTo>
                    <a:pt x="135" y="24"/>
                    <a:pt x="132" y="28"/>
                    <a:pt x="128" y="31"/>
                  </a:cubicBezTo>
                  <a:cubicBezTo>
                    <a:pt x="130" y="27"/>
                    <a:pt x="133" y="23"/>
                    <a:pt x="134" y="18"/>
                  </a:cubicBezTo>
                  <a:cubicBezTo>
                    <a:pt x="136" y="19"/>
                    <a:pt x="138" y="20"/>
                    <a:pt x="139" y="21"/>
                  </a:cubicBezTo>
                  <a:close/>
                  <a:moveTo>
                    <a:pt x="131" y="17"/>
                  </a:moveTo>
                  <a:cubicBezTo>
                    <a:pt x="118" y="30"/>
                    <a:pt x="106" y="45"/>
                    <a:pt x="96" y="60"/>
                  </a:cubicBezTo>
                  <a:cubicBezTo>
                    <a:pt x="94" y="62"/>
                    <a:pt x="92" y="64"/>
                    <a:pt x="90" y="66"/>
                  </a:cubicBezTo>
                  <a:cubicBezTo>
                    <a:pt x="73" y="80"/>
                    <a:pt x="78" y="70"/>
                    <a:pt x="87" y="57"/>
                  </a:cubicBezTo>
                  <a:cubicBezTo>
                    <a:pt x="102" y="44"/>
                    <a:pt x="117" y="32"/>
                    <a:pt x="127" y="15"/>
                  </a:cubicBezTo>
                  <a:cubicBezTo>
                    <a:pt x="129" y="16"/>
                    <a:pt x="130" y="16"/>
                    <a:pt x="131" y="17"/>
                  </a:cubicBezTo>
                  <a:close/>
                  <a:moveTo>
                    <a:pt x="89" y="53"/>
                  </a:moveTo>
                  <a:cubicBezTo>
                    <a:pt x="95" y="44"/>
                    <a:pt x="102" y="36"/>
                    <a:pt x="103" y="34"/>
                  </a:cubicBezTo>
                  <a:cubicBezTo>
                    <a:pt x="109" y="27"/>
                    <a:pt x="115" y="21"/>
                    <a:pt x="122" y="17"/>
                  </a:cubicBezTo>
                  <a:cubicBezTo>
                    <a:pt x="116" y="21"/>
                    <a:pt x="108" y="35"/>
                    <a:pt x="102" y="41"/>
                  </a:cubicBezTo>
                  <a:cubicBezTo>
                    <a:pt x="99" y="43"/>
                    <a:pt x="94" y="48"/>
                    <a:pt x="89" y="53"/>
                  </a:cubicBezTo>
                  <a:close/>
                  <a:moveTo>
                    <a:pt x="117" y="10"/>
                  </a:moveTo>
                  <a:cubicBezTo>
                    <a:pt x="118" y="11"/>
                    <a:pt x="120" y="12"/>
                    <a:pt x="123" y="13"/>
                  </a:cubicBezTo>
                  <a:cubicBezTo>
                    <a:pt x="123" y="13"/>
                    <a:pt x="123" y="13"/>
                    <a:pt x="123" y="13"/>
                  </a:cubicBezTo>
                  <a:cubicBezTo>
                    <a:pt x="119" y="15"/>
                    <a:pt x="115" y="18"/>
                    <a:pt x="111" y="21"/>
                  </a:cubicBezTo>
                  <a:cubicBezTo>
                    <a:pt x="114" y="18"/>
                    <a:pt x="115" y="14"/>
                    <a:pt x="117" y="10"/>
                  </a:cubicBezTo>
                  <a:close/>
                  <a:moveTo>
                    <a:pt x="99" y="8"/>
                  </a:moveTo>
                  <a:cubicBezTo>
                    <a:pt x="101" y="8"/>
                    <a:pt x="103" y="8"/>
                    <a:pt x="105" y="8"/>
                  </a:cubicBezTo>
                  <a:cubicBezTo>
                    <a:pt x="94" y="20"/>
                    <a:pt x="87" y="33"/>
                    <a:pt x="79" y="47"/>
                  </a:cubicBezTo>
                  <a:cubicBezTo>
                    <a:pt x="74" y="51"/>
                    <a:pt x="78" y="46"/>
                    <a:pt x="85" y="35"/>
                  </a:cubicBezTo>
                  <a:cubicBezTo>
                    <a:pt x="90" y="26"/>
                    <a:pt x="95" y="17"/>
                    <a:pt x="99" y="8"/>
                  </a:cubicBezTo>
                  <a:close/>
                  <a:moveTo>
                    <a:pt x="103" y="18"/>
                  </a:moveTo>
                  <a:cubicBezTo>
                    <a:pt x="98" y="25"/>
                    <a:pt x="93" y="32"/>
                    <a:pt x="88" y="39"/>
                  </a:cubicBezTo>
                  <a:cubicBezTo>
                    <a:pt x="87" y="39"/>
                    <a:pt x="87" y="40"/>
                    <a:pt x="86" y="40"/>
                  </a:cubicBezTo>
                  <a:cubicBezTo>
                    <a:pt x="86" y="41"/>
                    <a:pt x="86" y="41"/>
                    <a:pt x="86" y="41"/>
                  </a:cubicBezTo>
                  <a:cubicBezTo>
                    <a:pt x="89" y="35"/>
                    <a:pt x="92" y="30"/>
                    <a:pt x="95" y="25"/>
                  </a:cubicBezTo>
                  <a:cubicBezTo>
                    <a:pt x="99" y="21"/>
                    <a:pt x="102" y="19"/>
                    <a:pt x="103" y="18"/>
                  </a:cubicBezTo>
                  <a:close/>
                  <a:moveTo>
                    <a:pt x="91" y="10"/>
                  </a:moveTo>
                  <a:cubicBezTo>
                    <a:pt x="86" y="16"/>
                    <a:pt x="81" y="22"/>
                    <a:pt x="77" y="28"/>
                  </a:cubicBezTo>
                  <a:cubicBezTo>
                    <a:pt x="79" y="20"/>
                    <a:pt x="84" y="14"/>
                    <a:pt x="91" y="10"/>
                  </a:cubicBezTo>
                  <a:close/>
                  <a:moveTo>
                    <a:pt x="74" y="48"/>
                  </a:moveTo>
                  <a:cubicBezTo>
                    <a:pt x="74" y="44"/>
                    <a:pt x="74" y="40"/>
                    <a:pt x="75" y="36"/>
                  </a:cubicBezTo>
                  <a:cubicBezTo>
                    <a:pt x="83" y="25"/>
                    <a:pt x="100" y="0"/>
                    <a:pt x="88" y="24"/>
                  </a:cubicBezTo>
                  <a:cubicBezTo>
                    <a:pt x="84" y="32"/>
                    <a:pt x="79" y="40"/>
                    <a:pt x="74" y="48"/>
                  </a:cubicBezTo>
                  <a:close/>
                  <a:moveTo>
                    <a:pt x="75" y="64"/>
                  </a:moveTo>
                  <a:cubicBezTo>
                    <a:pt x="74" y="62"/>
                    <a:pt x="74" y="61"/>
                    <a:pt x="74" y="60"/>
                  </a:cubicBezTo>
                  <a:cubicBezTo>
                    <a:pt x="74" y="60"/>
                    <a:pt x="74" y="60"/>
                    <a:pt x="74" y="60"/>
                  </a:cubicBezTo>
                  <a:cubicBezTo>
                    <a:pt x="77" y="55"/>
                    <a:pt x="80" y="51"/>
                    <a:pt x="83" y="47"/>
                  </a:cubicBezTo>
                  <a:cubicBezTo>
                    <a:pt x="87" y="44"/>
                    <a:pt x="91" y="41"/>
                    <a:pt x="94" y="38"/>
                  </a:cubicBezTo>
                  <a:cubicBezTo>
                    <a:pt x="94" y="39"/>
                    <a:pt x="94" y="39"/>
                    <a:pt x="94" y="39"/>
                  </a:cubicBezTo>
                  <a:cubicBezTo>
                    <a:pt x="88" y="48"/>
                    <a:pt x="82" y="56"/>
                    <a:pt x="75" y="64"/>
                  </a:cubicBezTo>
                  <a:close/>
                  <a:moveTo>
                    <a:pt x="77" y="80"/>
                  </a:moveTo>
                  <a:cubicBezTo>
                    <a:pt x="81" y="77"/>
                    <a:pt x="85" y="73"/>
                    <a:pt x="90" y="70"/>
                  </a:cubicBezTo>
                  <a:cubicBezTo>
                    <a:pt x="86" y="76"/>
                    <a:pt x="83" y="82"/>
                    <a:pt x="80" y="88"/>
                  </a:cubicBezTo>
                  <a:cubicBezTo>
                    <a:pt x="79" y="85"/>
                    <a:pt x="78" y="82"/>
                    <a:pt x="77" y="80"/>
                  </a:cubicBezTo>
                  <a:close/>
                  <a:moveTo>
                    <a:pt x="82" y="96"/>
                  </a:moveTo>
                  <a:cubicBezTo>
                    <a:pt x="82" y="95"/>
                    <a:pt x="81" y="93"/>
                    <a:pt x="81" y="92"/>
                  </a:cubicBezTo>
                  <a:cubicBezTo>
                    <a:pt x="81" y="92"/>
                    <a:pt x="81" y="92"/>
                    <a:pt x="81" y="92"/>
                  </a:cubicBezTo>
                  <a:cubicBezTo>
                    <a:pt x="91" y="78"/>
                    <a:pt x="104" y="60"/>
                    <a:pt x="116" y="46"/>
                  </a:cubicBezTo>
                  <a:cubicBezTo>
                    <a:pt x="118" y="45"/>
                    <a:pt x="119" y="43"/>
                    <a:pt x="120" y="42"/>
                  </a:cubicBezTo>
                  <a:cubicBezTo>
                    <a:pt x="125" y="37"/>
                    <a:pt x="129" y="32"/>
                    <a:pt x="132" y="29"/>
                  </a:cubicBezTo>
                  <a:cubicBezTo>
                    <a:pt x="113" y="49"/>
                    <a:pt x="97" y="72"/>
                    <a:pt x="82" y="96"/>
                  </a:cubicBezTo>
                  <a:close/>
                  <a:moveTo>
                    <a:pt x="90" y="99"/>
                  </a:moveTo>
                  <a:cubicBezTo>
                    <a:pt x="89" y="99"/>
                    <a:pt x="89" y="100"/>
                    <a:pt x="89" y="100"/>
                  </a:cubicBezTo>
                  <a:cubicBezTo>
                    <a:pt x="88" y="100"/>
                    <a:pt x="86" y="100"/>
                    <a:pt x="84" y="100"/>
                  </a:cubicBezTo>
                  <a:cubicBezTo>
                    <a:pt x="84" y="100"/>
                    <a:pt x="84" y="100"/>
                    <a:pt x="84" y="100"/>
                  </a:cubicBezTo>
                  <a:cubicBezTo>
                    <a:pt x="90" y="93"/>
                    <a:pt x="96" y="86"/>
                    <a:pt x="102" y="80"/>
                  </a:cubicBezTo>
                  <a:cubicBezTo>
                    <a:pt x="98" y="87"/>
                    <a:pt x="94" y="94"/>
                    <a:pt x="90" y="99"/>
                  </a:cubicBezTo>
                  <a:close/>
                  <a:moveTo>
                    <a:pt x="122" y="74"/>
                  </a:moveTo>
                  <a:cubicBezTo>
                    <a:pt x="121" y="72"/>
                    <a:pt x="119" y="73"/>
                    <a:pt x="118" y="74"/>
                  </a:cubicBezTo>
                  <a:cubicBezTo>
                    <a:pt x="113" y="88"/>
                    <a:pt x="106" y="97"/>
                    <a:pt x="93" y="100"/>
                  </a:cubicBezTo>
                  <a:cubicBezTo>
                    <a:pt x="108" y="84"/>
                    <a:pt x="123" y="68"/>
                    <a:pt x="138" y="52"/>
                  </a:cubicBezTo>
                  <a:cubicBezTo>
                    <a:pt x="165" y="24"/>
                    <a:pt x="132" y="63"/>
                    <a:pt x="122" y="76"/>
                  </a:cubicBezTo>
                  <a:cubicBezTo>
                    <a:pt x="122" y="76"/>
                    <a:pt x="122" y="75"/>
                    <a:pt x="122" y="74"/>
                  </a:cubicBezTo>
                  <a:close/>
                  <a:moveTo>
                    <a:pt x="124" y="80"/>
                  </a:moveTo>
                  <a:cubicBezTo>
                    <a:pt x="135" y="69"/>
                    <a:pt x="146" y="59"/>
                    <a:pt x="156" y="48"/>
                  </a:cubicBezTo>
                  <a:cubicBezTo>
                    <a:pt x="146" y="58"/>
                    <a:pt x="136" y="74"/>
                    <a:pt x="128" y="87"/>
                  </a:cubicBezTo>
                  <a:cubicBezTo>
                    <a:pt x="126" y="85"/>
                    <a:pt x="125" y="83"/>
                    <a:pt x="124" y="80"/>
                  </a:cubicBezTo>
                  <a:close/>
                  <a:moveTo>
                    <a:pt x="132" y="94"/>
                  </a:moveTo>
                  <a:cubicBezTo>
                    <a:pt x="133" y="93"/>
                    <a:pt x="133" y="92"/>
                    <a:pt x="132" y="92"/>
                  </a:cubicBezTo>
                  <a:cubicBezTo>
                    <a:pt x="132" y="91"/>
                    <a:pt x="131" y="90"/>
                    <a:pt x="130" y="90"/>
                  </a:cubicBezTo>
                  <a:cubicBezTo>
                    <a:pt x="140" y="78"/>
                    <a:pt x="161" y="60"/>
                    <a:pt x="165" y="51"/>
                  </a:cubicBezTo>
                  <a:cubicBezTo>
                    <a:pt x="155" y="71"/>
                    <a:pt x="139" y="88"/>
                    <a:pt x="124" y="106"/>
                  </a:cubicBezTo>
                  <a:cubicBezTo>
                    <a:pt x="126" y="102"/>
                    <a:pt x="128" y="98"/>
                    <a:pt x="132" y="94"/>
                  </a:cubicBezTo>
                  <a:close/>
                  <a:moveTo>
                    <a:pt x="123" y="112"/>
                  </a:moveTo>
                  <a:cubicBezTo>
                    <a:pt x="124" y="112"/>
                    <a:pt x="124" y="112"/>
                    <a:pt x="124" y="112"/>
                  </a:cubicBezTo>
                  <a:cubicBezTo>
                    <a:pt x="139" y="100"/>
                    <a:pt x="168" y="73"/>
                    <a:pt x="175" y="56"/>
                  </a:cubicBezTo>
                  <a:cubicBezTo>
                    <a:pt x="171" y="66"/>
                    <a:pt x="165" y="75"/>
                    <a:pt x="158" y="83"/>
                  </a:cubicBezTo>
                  <a:cubicBezTo>
                    <a:pt x="153" y="89"/>
                    <a:pt x="147" y="95"/>
                    <a:pt x="142" y="101"/>
                  </a:cubicBezTo>
                  <a:cubicBezTo>
                    <a:pt x="136" y="108"/>
                    <a:pt x="131" y="115"/>
                    <a:pt x="126" y="121"/>
                  </a:cubicBezTo>
                  <a:cubicBezTo>
                    <a:pt x="124" y="119"/>
                    <a:pt x="123" y="116"/>
                    <a:pt x="123" y="112"/>
                  </a:cubicBezTo>
                  <a:close/>
                  <a:moveTo>
                    <a:pt x="132" y="128"/>
                  </a:moveTo>
                  <a:cubicBezTo>
                    <a:pt x="130" y="127"/>
                    <a:pt x="129" y="126"/>
                    <a:pt x="128" y="125"/>
                  </a:cubicBezTo>
                  <a:cubicBezTo>
                    <a:pt x="142" y="108"/>
                    <a:pt x="156" y="90"/>
                    <a:pt x="171" y="74"/>
                  </a:cubicBezTo>
                  <a:cubicBezTo>
                    <a:pt x="186" y="59"/>
                    <a:pt x="183" y="66"/>
                    <a:pt x="178" y="73"/>
                  </a:cubicBezTo>
                  <a:cubicBezTo>
                    <a:pt x="159" y="88"/>
                    <a:pt x="141" y="106"/>
                    <a:pt x="132" y="128"/>
                  </a:cubicBezTo>
                  <a:close/>
                  <a:moveTo>
                    <a:pt x="172" y="83"/>
                  </a:moveTo>
                  <a:cubicBezTo>
                    <a:pt x="165" y="94"/>
                    <a:pt x="158" y="104"/>
                    <a:pt x="150" y="115"/>
                  </a:cubicBezTo>
                  <a:cubicBezTo>
                    <a:pt x="134" y="133"/>
                    <a:pt x="149" y="106"/>
                    <a:pt x="154" y="100"/>
                  </a:cubicBezTo>
                  <a:cubicBezTo>
                    <a:pt x="159" y="94"/>
                    <a:pt x="165" y="88"/>
                    <a:pt x="172" y="83"/>
                  </a:cubicBezTo>
                  <a:close/>
                  <a:moveTo>
                    <a:pt x="142" y="134"/>
                  </a:moveTo>
                  <a:cubicBezTo>
                    <a:pt x="140" y="134"/>
                    <a:pt x="138" y="133"/>
                    <a:pt x="136" y="132"/>
                  </a:cubicBezTo>
                  <a:cubicBezTo>
                    <a:pt x="155" y="117"/>
                    <a:pt x="168" y="97"/>
                    <a:pt x="180" y="76"/>
                  </a:cubicBezTo>
                  <a:cubicBezTo>
                    <a:pt x="194" y="65"/>
                    <a:pt x="172" y="93"/>
                    <a:pt x="171" y="94"/>
                  </a:cubicBezTo>
                  <a:cubicBezTo>
                    <a:pt x="162" y="108"/>
                    <a:pt x="153" y="121"/>
                    <a:pt x="143" y="134"/>
                  </a:cubicBezTo>
                  <a:cubicBezTo>
                    <a:pt x="142" y="134"/>
                    <a:pt x="143" y="134"/>
                    <a:pt x="142" y="134"/>
                  </a:cubicBezTo>
                  <a:close/>
                  <a:moveTo>
                    <a:pt x="197" y="82"/>
                  </a:moveTo>
                  <a:cubicBezTo>
                    <a:pt x="182" y="100"/>
                    <a:pt x="166" y="117"/>
                    <a:pt x="152" y="135"/>
                  </a:cubicBezTo>
                  <a:cubicBezTo>
                    <a:pt x="152" y="136"/>
                    <a:pt x="152" y="136"/>
                    <a:pt x="152" y="136"/>
                  </a:cubicBezTo>
                  <a:cubicBezTo>
                    <a:pt x="150" y="136"/>
                    <a:pt x="148" y="136"/>
                    <a:pt x="146" y="135"/>
                  </a:cubicBezTo>
                  <a:cubicBezTo>
                    <a:pt x="164" y="112"/>
                    <a:pt x="185" y="91"/>
                    <a:pt x="203" y="67"/>
                  </a:cubicBezTo>
                  <a:cubicBezTo>
                    <a:pt x="209" y="59"/>
                    <a:pt x="214" y="51"/>
                    <a:pt x="219" y="43"/>
                  </a:cubicBezTo>
                  <a:cubicBezTo>
                    <a:pt x="217" y="49"/>
                    <a:pt x="214" y="54"/>
                    <a:pt x="210" y="60"/>
                  </a:cubicBezTo>
                  <a:cubicBezTo>
                    <a:pt x="206" y="68"/>
                    <a:pt x="202" y="75"/>
                    <a:pt x="197" y="82"/>
                  </a:cubicBezTo>
                  <a:close/>
                  <a:moveTo>
                    <a:pt x="189" y="113"/>
                  </a:moveTo>
                  <a:cubicBezTo>
                    <a:pt x="203" y="94"/>
                    <a:pt x="216" y="74"/>
                    <a:pt x="227" y="53"/>
                  </a:cubicBezTo>
                  <a:cubicBezTo>
                    <a:pt x="228" y="51"/>
                    <a:pt x="226" y="49"/>
                    <a:pt x="224" y="51"/>
                  </a:cubicBezTo>
                  <a:cubicBezTo>
                    <a:pt x="220" y="56"/>
                    <a:pt x="216" y="61"/>
                    <a:pt x="211" y="66"/>
                  </a:cubicBezTo>
                  <a:cubicBezTo>
                    <a:pt x="216" y="57"/>
                    <a:pt x="220" y="49"/>
                    <a:pt x="225" y="40"/>
                  </a:cubicBezTo>
                  <a:cubicBezTo>
                    <a:pt x="228" y="44"/>
                    <a:pt x="230" y="51"/>
                    <a:pt x="232" y="58"/>
                  </a:cubicBezTo>
                  <a:cubicBezTo>
                    <a:pt x="216" y="75"/>
                    <a:pt x="203" y="94"/>
                    <a:pt x="189" y="113"/>
                  </a:cubicBezTo>
                  <a:close/>
                  <a:moveTo>
                    <a:pt x="194" y="144"/>
                  </a:moveTo>
                  <a:cubicBezTo>
                    <a:pt x="209" y="122"/>
                    <a:pt x="224" y="100"/>
                    <a:pt x="236" y="76"/>
                  </a:cubicBezTo>
                  <a:cubicBezTo>
                    <a:pt x="237" y="75"/>
                    <a:pt x="235" y="72"/>
                    <a:pt x="233" y="74"/>
                  </a:cubicBezTo>
                  <a:cubicBezTo>
                    <a:pt x="215" y="96"/>
                    <a:pt x="199" y="119"/>
                    <a:pt x="181" y="141"/>
                  </a:cubicBezTo>
                  <a:cubicBezTo>
                    <a:pt x="201" y="118"/>
                    <a:pt x="218" y="90"/>
                    <a:pt x="233" y="62"/>
                  </a:cubicBezTo>
                  <a:cubicBezTo>
                    <a:pt x="235" y="67"/>
                    <a:pt x="235" y="70"/>
                    <a:pt x="235" y="71"/>
                  </a:cubicBezTo>
                  <a:cubicBezTo>
                    <a:pt x="237" y="76"/>
                    <a:pt x="238" y="80"/>
                    <a:pt x="240" y="85"/>
                  </a:cubicBezTo>
                  <a:cubicBezTo>
                    <a:pt x="239" y="85"/>
                    <a:pt x="239" y="85"/>
                    <a:pt x="239" y="86"/>
                  </a:cubicBezTo>
                  <a:cubicBezTo>
                    <a:pt x="226" y="106"/>
                    <a:pt x="204" y="128"/>
                    <a:pt x="194" y="144"/>
                  </a:cubicBezTo>
                  <a:close/>
                  <a:moveTo>
                    <a:pt x="216" y="146"/>
                  </a:moveTo>
                  <a:cubicBezTo>
                    <a:pt x="227" y="135"/>
                    <a:pt x="237" y="115"/>
                    <a:pt x="244" y="101"/>
                  </a:cubicBezTo>
                  <a:cubicBezTo>
                    <a:pt x="245" y="99"/>
                    <a:pt x="243" y="97"/>
                    <a:pt x="241" y="98"/>
                  </a:cubicBezTo>
                  <a:cubicBezTo>
                    <a:pt x="228" y="112"/>
                    <a:pt x="217" y="126"/>
                    <a:pt x="206" y="140"/>
                  </a:cubicBezTo>
                  <a:cubicBezTo>
                    <a:pt x="216" y="126"/>
                    <a:pt x="231" y="107"/>
                    <a:pt x="241" y="89"/>
                  </a:cubicBezTo>
                  <a:cubicBezTo>
                    <a:pt x="243" y="94"/>
                    <a:pt x="245" y="99"/>
                    <a:pt x="247" y="105"/>
                  </a:cubicBezTo>
                  <a:cubicBezTo>
                    <a:pt x="248" y="105"/>
                    <a:pt x="248" y="106"/>
                    <a:pt x="248" y="107"/>
                  </a:cubicBezTo>
                  <a:cubicBezTo>
                    <a:pt x="238" y="121"/>
                    <a:pt x="228" y="134"/>
                    <a:pt x="216" y="146"/>
                  </a:cubicBezTo>
                  <a:close/>
                  <a:moveTo>
                    <a:pt x="220" y="150"/>
                  </a:moveTo>
                  <a:cubicBezTo>
                    <a:pt x="230" y="140"/>
                    <a:pt x="241" y="126"/>
                    <a:pt x="250" y="111"/>
                  </a:cubicBezTo>
                  <a:cubicBezTo>
                    <a:pt x="251" y="112"/>
                    <a:pt x="252" y="114"/>
                    <a:pt x="253" y="116"/>
                  </a:cubicBezTo>
                  <a:cubicBezTo>
                    <a:pt x="253" y="116"/>
                    <a:pt x="252" y="116"/>
                    <a:pt x="252" y="116"/>
                  </a:cubicBezTo>
                  <a:cubicBezTo>
                    <a:pt x="242" y="128"/>
                    <a:pt x="231" y="139"/>
                    <a:pt x="220" y="150"/>
                  </a:cubicBezTo>
                  <a:close/>
                  <a:moveTo>
                    <a:pt x="94" y="347"/>
                  </a:moveTo>
                  <a:cubicBezTo>
                    <a:pt x="102" y="336"/>
                    <a:pt x="110" y="325"/>
                    <a:pt x="118" y="314"/>
                  </a:cubicBezTo>
                  <a:cubicBezTo>
                    <a:pt x="121" y="310"/>
                    <a:pt x="125" y="305"/>
                    <a:pt x="129" y="301"/>
                  </a:cubicBezTo>
                  <a:cubicBezTo>
                    <a:pt x="117" y="316"/>
                    <a:pt x="106" y="332"/>
                    <a:pt x="94" y="347"/>
                  </a:cubicBezTo>
                  <a:close/>
                  <a:moveTo>
                    <a:pt x="234" y="171"/>
                  </a:moveTo>
                  <a:cubicBezTo>
                    <a:pt x="229" y="176"/>
                    <a:pt x="225" y="183"/>
                    <a:pt x="220" y="189"/>
                  </a:cubicBezTo>
                  <a:cubicBezTo>
                    <a:pt x="210" y="201"/>
                    <a:pt x="200" y="214"/>
                    <a:pt x="189" y="226"/>
                  </a:cubicBezTo>
                  <a:cubicBezTo>
                    <a:pt x="175" y="242"/>
                    <a:pt x="161" y="258"/>
                    <a:pt x="147" y="274"/>
                  </a:cubicBezTo>
                  <a:cubicBezTo>
                    <a:pt x="168" y="248"/>
                    <a:pt x="192" y="225"/>
                    <a:pt x="212" y="198"/>
                  </a:cubicBezTo>
                  <a:cubicBezTo>
                    <a:pt x="224" y="181"/>
                    <a:pt x="239" y="165"/>
                    <a:pt x="251" y="149"/>
                  </a:cubicBezTo>
                  <a:cubicBezTo>
                    <a:pt x="246" y="157"/>
                    <a:pt x="240" y="164"/>
                    <a:pt x="234" y="171"/>
                  </a:cubicBezTo>
                  <a:close/>
                  <a:moveTo>
                    <a:pt x="248" y="147"/>
                  </a:moveTo>
                  <a:cubicBezTo>
                    <a:pt x="247" y="148"/>
                    <a:pt x="246" y="149"/>
                    <a:pt x="245" y="150"/>
                  </a:cubicBezTo>
                  <a:cubicBezTo>
                    <a:pt x="250" y="143"/>
                    <a:pt x="255" y="136"/>
                    <a:pt x="257" y="127"/>
                  </a:cubicBezTo>
                  <a:cubicBezTo>
                    <a:pt x="258" y="125"/>
                    <a:pt x="255" y="124"/>
                    <a:pt x="254" y="125"/>
                  </a:cubicBezTo>
                  <a:cubicBezTo>
                    <a:pt x="249" y="133"/>
                    <a:pt x="231" y="150"/>
                    <a:pt x="228" y="155"/>
                  </a:cubicBezTo>
                  <a:cubicBezTo>
                    <a:pt x="235" y="142"/>
                    <a:pt x="246" y="131"/>
                    <a:pt x="254" y="119"/>
                  </a:cubicBezTo>
                  <a:cubicBezTo>
                    <a:pt x="256" y="123"/>
                    <a:pt x="258" y="127"/>
                    <a:pt x="260" y="131"/>
                  </a:cubicBezTo>
                  <a:cubicBezTo>
                    <a:pt x="260" y="131"/>
                    <a:pt x="260" y="131"/>
                    <a:pt x="260" y="131"/>
                  </a:cubicBezTo>
                  <a:cubicBezTo>
                    <a:pt x="256" y="136"/>
                    <a:pt x="252" y="142"/>
                    <a:pt x="248" y="147"/>
                  </a:cubicBezTo>
                  <a:close/>
                  <a:moveTo>
                    <a:pt x="265" y="150"/>
                  </a:moveTo>
                  <a:cubicBezTo>
                    <a:pt x="265" y="152"/>
                    <a:pt x="265" y="154"/>
                    <a:pt x="265" y="157"/>
                  </a:cubicBezTo>
                  <a:cubicBezTo>
                    <a:pt x="261" y="162"/>
                    <a:pt x="257" y="167"/>
                    <a:pt x="253" y="172"/>
                  </a:cubicBezTo>
                  <a:cubicBezTo>
                    <a:pt x="257" y="165"/>
                    <a:pt x="262" y="158"/>
                    <a:pt x="265" y="150"/>
                  </a:cubicBezTo>
                  <a:close/>
                  <a:moveTo>
                    <a:pt x="192" y="242"/>
                  </a:moveTo>
                  <a:cubicBezTo>
                    <a:pt x="205" y="226"/>
                    <a:pt x="220" y="212"/>
                    <a:pt x="234" y="197"/>
                  </a:cubicBezTo>
                  <a:cubicBezTo>
                    <a:pt x="206" y="232"/>
                    <a:pt x="178" y="268"/>
                    <a:pt x="149" y="303"/>
                  </a:cubicBezTo>
                  <a:cubicBezTo>
                    <a:pt x="131" y="326"/>
                    <a:pt x="112" y="349"/>
                    <a:pt x="93" y="372"/>
                  </a:cubicBezTo>
                  <a:cubicBezTo>
                    <a:pt x="89" y="376"/>
                    <a:pt x="85" y="381"/>
                    <a:pt x="81" y="386"/>
                  </a:cubicBezTo>
                  <a:cubicBezTo>
                    <a:pt x="117" y="337"/>
                    <a:pt x="151" y="287"/>
                    <a:pt x="192" y="242"/>
                  </a:cubicBezTo>
                  <a:close/>
                  <a:moveTo>
                    <a:pt x="48" y="431"/>
                  </a:moveTo>
                  <a:cubicBezTo>
                    <a:pt x="122" y="343"/>
                    <a:pt x="195" y="254"/>
                    <a:pt x="265" y="162"/>
                  </a:cubicBezTo>
                  <a:cubicBezTo>
                    <a:pt x="265" y="165"/>
                    <a:pt x="266" y="167"/>
                    <a:pt x="267" y="169"/>
                  </a:cubicBezTo>
                  <a:cubicBezTo>
                    <a:pt x="230" y="212"/>
                    <a:pt x="195" y="258"/>
                    <a:pt x="159" y="302"/>
                  </a:cubicBezTo>
                  <a:cubicBezTo>
                    <a:pt x="127" y="343"/>
                    <a:pt x="93" y="402"/>
                    <a:pt x="48" y="431"/>
                  </a:cubicBezTo>
                  <a:close/>
                  <a:moveTo>
                    <a:pt x="164" y="302"/>
                  </a:moveTo>
                  <a:cubicBezTo>
                    <a:pt x="148" y="322"/>
                    <a:pt x="133" y="342"/>
                    <a:pt x="117" y="361"/>
                  </a:cubicBezTo>
                  <a:cubicBezTo>
                    <a:pt x="121" y="356"/>
                    <a:pt x="125" y="350"/>
                    <a:pt x="129" y="346"/>
                  </a:cubicBezTo>
                  <a:cubicBezTo>
                    <a:pt x="169" y="296"/>
                    <a:pt x="208" y="245"/>
                    <a:pt x="248" y="196"/>
                  </a:cubicBezTo>
                  <a:cubicBezTo>
                    <a:pt x="280" y="158"/>
                    <a:pt x="226" y="226"/>
                    <a:pt x="218" y="236"/>
                  </a:cubicBezTo>
                  <a:cubicBezTo>
                    <a:pt x="200" y="258"/>
                    <a:pt x="182" y="280"/>
                    <a:pt x="164" y="302"/>
                  </a:cubicBezTo>
                  <a:close/>
                  <a:moveTo>
                    <a:pt x="246" y="207"/>
                  </a:moveTo>
                  <a:cubicBezTo>
                    <a:pt x="254" y="195"/>
                    <a:pt x="262" y="184"/>
                    <a:pt x="270" y="172"/>
                  </a:cubicBezTo>
                  <a:cubicBezTo>
                    <a:pt x="271" y="173"/>
                    <a:pt x="273" y="173"/>
                    <a:pt x="275" y="173"/>
                  </a:cubicBezTo>
                  <a:cubicBezTo>
                    <a:pt x="276" y="173"/>
                    <a:pt x="277" y="173"/>
                    <a:pt x="278" y="173"/>
                  </a:cubicBezTo>
                  <a:cubicBezTo>
                    <a:pt x="267" y="184"/>
                    <a:pt x="256" y="195"/>
                    <a:pt x="246" y="207"/>
                  </a:cubicBezTo>
                  <a:close/>
                  <a:moveTo>
                    <a:pt x="128" y="509"/>
                  </a:moveTo>
                  <a:cubicBezTo>
                    <a:pt x="123" y="515"/>
                    <a:pt x="80" y="556"/>
                    <a:pt x="109" y="527"/>
                  </a:cubicBezTo>
                  <a:cubicBezTo>
                    <a:pt x="117" y="519"/>
                    <a:pt x="124" y="512"/>
                    <a:pt x="131" y="505"/>
                  </a:cubicBezTo>
                  <a:cubicBezTo>
                    <a:pt x="130" y="507"/>
                    <a:pt x="129" y="508"/>
                    <a:pt x="128" y="509"/>
                  </a:cubicBezTo>
                  <a:close/>
                  <a:moveTo>
                    <a:pt x="301" y="375"/>
                  </a:moveTo>
                  <a:cubicBezTo>
                    <a:pt x="292" y="390"/>
                    <a:pt x="276" y="403"/>
                    <a:pt x="263" y="415"/>
                  </a:cubicBezTo>
                  <a:cubicBezTo>
                    <a:pt x="242" y="436"/>
                    <a:pt x="222" y="457"/>
                    <a:pt x="203" y="480"/>
                  </a:cubicBezTo>
                  <a:cubicBezTo>
                    <a:pt x="202" y="481"/>
                    <a:pt x="201" y="481"/>
                    <a:pt x="200" y="482"/>
                  </a:cubicBezTo>
                  <a:cubicBezTo>
                    <a:pt x="228" y="449"/>
                    <a:pt x="254" y="415"/>
                    <a:pt x="282" y="382"/>
                  </a:cubicBezTo>
                  <a:cubicBezTo>
                    <a:pt x="282" y="382"/>
                    <a:pt x="282" y="382"/>
                    <a:pt x="283" y="381"/>
                  </a:cubicBezTo>
                  <a:cubicBezTo>
                    <a:pt x="285" y="378"/>
                    <a:pt x="288" y="376"/>
                    <a:pt x="290" y="373"/>
                  </a:cubicBezTo>
                  <a:cubicBezTo>
                    <a:pt x="293" y="372"/>
                    <a:pt x="297" y="372"/>
                    <a:pt x="301" y="375"/>
                  </a:cubicBezTo>
                  <a:close/>
                  <a:moveTo>
                    <a:pt x="286" y="365"/>
                  </a:moveTo>
                  <a:cubicBezTo>
                    <a:pt x="298" y="350"/>
                    <a:pt x="325" y="323"/>
                    <a:pt x="291" y="364"/>
                  </a:cubicBezTo>
                  <a:cubicBezTo>
                    <a:pt x="278" y="380"/>
                    <a:pt x="263" y="393"/>
                    <a:pt x="250" y="407"/>
                  </a:cubicBezTo>
                  <a:cubicBezTo>
                    <a:pt x="262" y="394"/>
                    <a:pt x="274" y="379"/>
                    <a:pt x="286" y="365"/>
                  </a:cubicBezTo>
                  <a:close/>
                  <a:moveTo>
                    <a:pt x="347" y="268"/>
                  </a:moveTo>
                  <a:cubicBezTo>
                    <a:pt x="335" y="282"/>
                    <a:pt x="323" y="295"/>
                    <a:pt x="311" y="308"/>
                  </a:cubicBezTo>
                  <a:cubicBezTo>
                    <a:pt x="301" y="320"/>
                    <a:pt x="290" y="331"/>
                    <a:pt x="280" y="343"/>
                  </a:cubicBezTo>
                  <a:cubicBezTo>
                    <a:pt x="280" y="343"/>
                    <a:pt x="280" y="343"/>
                    <a:pt x="280" y="344"/>
                  </a:cubicBezTo>
                  <a:cubicBezTo>
                    <a:pt x="284" y="338"/>
                    <a:pt x="288" y="332"/>
                    <a:pt x="292" y="326"/>
                  </a:cubicBezTo>
                  <a:cubicBezTo>
                    <a:pt x="322" y="293"/>
                    <a:pt x="353" y="260"/>
                    <a:pt x="381" y="224"/>
                  </a:cubicBezTo>
                  <a:cubicBezTo>
                    <a:pt x="370" y="239"/>
                    <a:pt x="359" y="254"/>
                    <a:pt x="347" y="268"/>
                  </a:cubicBezTo>
                  <a:close/>
                  <a:moveTo>
                    <a:pt x="372" y="233"/>
                  </a:moveTo>
                  <a:cubicBezTo>
                    <a:pt x="350" y="259"/>
                    <a:pt x="327" y="285"/>
                    <a:pt x="304" y="310"/>
                  </a:cubicBezTo>
                  <a:cubicBezTo>
                    <a:pt x="309" y="303"/>
                    <a:pt x="314" y="295"/>
                    <a:pt x="320" y="288"/>
                  </a:cubicBezTo>
                  <a:cubicBezTo>
                    <a:pt x="335" y="273"/>
                    <a:pt x="349" y="257"/>
                    <a:pt x="363" y="241"/>
                  </a:cubicBezTo>
                  <a:cubicBezTo>
                    <a:pt x="374" y="228"/>
                    <a:pt x="385" y="215"/>
                    <a:pt x="394" y="201"/>
                  </a:cubicBezTo>
                  <a:cubicBezTo>
                    <a:pt x="399" y="194"/>
                    <a:pt x="404" y="187"/>
                    <a:pt x="409" y="180"/>
                  </a:cubicBezTo>
                  <a:cubicBezTo>
                    <a:pt x="398" y="199"/>
                    <a:pt x="385" y="216"/>
                    <a:pt x="372" y="233"/>
                  </a:cubicBezTo>
                  <a:close/>
                  <a:moveTo>
                    <a:pt x="387" y="202"/>
                  </a:moveTo>
                  <a:cubicBezTo>
                    <a:pt x="379" y="213"/>
                    <a:pt x="369" y="224"/>
                    <a:pt x="360" y="234"/>
                  </a:cubicBezTo>
                  <a:cubicBezTo>
                    <a:pt x="369" y="223"/>
                    <a:pt x="378" y="211"/>
                    <a:pt x="386" y="200"/>
                  </a:cubicBezTo>
                  <a:cubicBezTo>
                    <a:pt x="392" y="192"/>
                    <a:pt x="397" y="184"/>
                    <a:pt x="402" y="176"/>
                  </a:cubicBezTo>
                  <a:cubicBezTo>
                    <a:pt x="425" y="139"/>
                    <a:pt x="384" y="206"/>
                    <a:pt x="387" y="202"/>
                  </a:cubicBezTo>
                  <a:close/>
                  <a:moveTo>
                    <a:pt x="361" y="237"/>
                  </a:moveTo>
                  <a:cubicBezTo>
                    <a:pt x="353" y="247"/>
                    <a:pt x="345" y="257"/>
                    <a:pt x="337" y="266"/>
                  </a:cubicBezTo>
                  <a:cubicBezTo>
                    <a:pt x="336" y="267"/>
                    <a:pt x="334" y="269"/>
                    <a:pt x="333" y="270"/>
                  </a:cubicBezTo>
                  <a:cubicBezTo>
                    <a:pt x="342" y="259"/>
                    <a:pt x="350" y="249"/>
                    <a:pt x="360" y="238"/>
                  </a:cubicBezTo>
                  <a:cubicBezTo>
                    <a:pt x="360" y="238"/>
                    <a:pt x="361" y="237"/>
                    <a:pt x="361" y="237"/>
                  </a:cubicBezTo>
                  <a:close/>
                  <a:moveTo>
                    <a:pt x="384" y="230"/>
                  </a:moveTo>
                  <a:cubicBezTo>
                    <a:pt x="396" y="215"/>
                    <a:pt x="407" y="199"/>
                    <a:pt x="417" y="182"/>
                  </a:cubicBezTo>
                  <a:cubicBezTo>
                    <a:pt x="418" y="181"/>
                    <a:pt x="416" y="179"/>
                    <a:pt x="415" y="181"/>
                  </a:cubicBezTo>
                  <a:cubicBezTo>
                    <a:pt x="411" y="185"/>
                    <a:pt x="407" y="190"/>
                    <a:pt x="403" y="194"/>
                  </a:cubicBezTo>
                  <a:cubicBezTo>
                    <a:pt x="409" y="186"/>
                    <a:pt x="414" y="178"/>
                    <a:pt x="420" y="170"/>
                  </a:cubicBezTo>
                  <a:cubicBezTo>
                    <a:pt x="419" y="175"/>
                    <a:pt x="419" y="181"/>
                    <a:pt x="419" y="187"/>
                  </a:cubicBezTo>
                  <a:cubicBezTo>
                    <a:pt x="418" y="187"/>
                    <a:pt x="418" y="187"/>
                    <a:pt x="417" y="187"/>
                  </a:cubicBezTo>
                  <a:cubicBezTo>
                    <a:pt x="405" y="201"/>
                    <a:pt x="396" y="216"/>
                    <a:pt x="384" y="230"/>
                  </a:cubicBezTo>
                  <a:close/>
                  <a:moveTo>
                    <a:pt x="398" y="223"/>
                  </a:moveTo>
                  <a:cubicBezTo>
                    <a:pt x="396" y="224"/>
                    <a:pt x="395" y="226"/>
                    <a:pt x="393" y="228"/>
                  </a:cubicBezTo>
                  <a:cubicBezTo>
                    <a:pt x="402" y="216"/>
                    <a:pt x="411" y="204"/>
                    <a:pt x="418" y="191"/>
                  </a:cubicBezTo>
                  <a:cubicBezTo>
                    <a:pt x="418" y="195"/>
                    <a:pt x="417" y="200"/>
                    <a:pt x="417" y="204"/>
                  </a:cubicBezTo>
                  <a:cubicBezTo>
                    <a:pt x="411" y="210"/>
                    <a:pt x="404" y="216"/>
                    <a:pt x="398" y="223"/>
                  </a:cubicBezTo>
                  <a:close/>
                  <a:moveTo>
                    <a:pt x="398" y="239"/>
                  </a:moveTo>
                  <a:cubicBezTo>
                    <a:pt x="395" y="242"/>
                    <a:pt x="393" y="244"/>
                    <a:pt x="390" y="247"/>
                  </a:cubicBezTo>
                  <a:cubicBezTo>
                    <a:pt x="381" y="256"/>
                    <a:pt x="390" y="247"/>
                    <a:pt x="391" y="245"/>
                  </a:cubicBezTo>
                  <a:cubicBezTo>
                    <a:pt x="398" y="232"/>
                    <a:pt x="409" y="222"/>
                    <a:pt x="417" y="210"/>
                  </a:cubicBezTo>
                  <a:cubicBezTo>
                    <a:pt x="417" y="214"/>
                    <a:pt x="417" y="218"/>
                    <a:pt x="418" y="222"/>
                  </a:cubicBezTo>
                  <a:cubicBezTo>
                    <a:pt x="411" y="228"/>
                    <a:pt x="405" y="233"/>
                    <a:pt x="398" y="239"/>
                  </a:cubicBezTo>
                  <a:close/>
                  <a:moveTo>
                    <a:pt x="420" y="231"/>
                  </a:moveTo>
                  <a:cubicBezTo>
                    <a:pt x="420" y="231"/>
                    <a:pt x="421" y="231"/>
                    <a:pt x="421" y="231"/>
                  </a:cubicBezTo>
                  <a:cubicBezTo>
                    <a:pt x="421" y="231"/>
                    <a:pt x="421" y="231"/>
                    <a:pt x="420" y="231"/>
                  </a:cubicBezTo>
                  <a:cubicBezTo>
                    <a:pt x="415" y="236"/>
                    <a:pt x="410" y="241"/>
                    <a:pt x="404" y="246"/>
                  </a:cubicBezTo>
                  <a:cubicBezTo>
                    <a:pt x="404" y="247"/>
                    <a:pt x="404" y="247"/>
                    <a:pt x="404" y="247"/>
                  </a:cubicBezTo>
                  <a:cubicBezTo>
                    <a:pt x="409" y="241"/>
                    <a:pt x="414" y="234"/>
                    <a:pt x="419" y="227"/>
                  </a:cubicBezTo>
                  <a:cubicBezTo>
                    <a:pt x="419" y="228"/>
                    <a:pt x="420" y="229"/>
                    <a:pt x="420" y="231"/>
                  </a:cubicBezTo>
                  <a:close/>
                  <a:moveTo>
                    <a:pt x="420" y="166"/>
                  </a:moveTo>
                  <a:cubicBezTo>
                    <a:pt x="419" y="166"/>
                    <a:pt x="419" y="166"/>
                    <a:pt x="418" y="166"/>
                  </a:cubicBezTo>
                  <a:cubicBezTo>
                    <a:pt x="415" y="169"/>
                    <a:pt x="413" y="172"/>
                    <a:pt x="410" y="175"/>
                  </a:cubicBezTo>
                  <a:cubicBezTo>
                    <a:pt x="414" y="169"/>
                    <a:pt x="417" y="163"/>
                    <a:pt x="421" y="156"/>
                  </a:cubicBezTo>
                  <a:cubicBezTo>
                    <a:pt x="421" y="154"/>
                    <a:pt x="420" y="153"/>
                    <a:pt x="418" y="154"/>
                  </a:cubicBezTo>
                  <a:cubicBezTo>
                    <a:pt x="414" y="158"/>
                    <a:pt x="410" y="162"/>
                    <a:pt x="406" y="166"/>
                  </a:cubicBezTo>
                  <a:cubicBezTo>
                    <a:pt x="412" y="158"/>
                    <a:pt x="418" y="151"/>
                    <a:pt x="423" y="143"/>
                  </a:cubicBezTo>
                  <a:cubicBezTo>
                    <a:pt x="422" y="150"/>
                    <a:pt x="421" y="158"/>
                    <a:pt x="420" y="166"/>
                  </a:cubicBezTo>
                  <a:close/>
                  <a:moveTo>
                    <a:pt x="445" y="123"/>
                  </a:moveTo>
                  <a:cubicBezTo>
                    <a:pt x="458" y="110"/>
                    <a:pt x="471" y="97"/>
                    <a:pt x="484" y="84"/>
                  </a:cubicBezTo>
                  <a:cubicBezTo>
                    <a:pt x="475" y="93"/>
                    <a:pt x="463" y="111"/>
                    <a:pt x="453" y="125"/>
                  </a:cubicBezTo>
                  <a:cubicBezTo>
                    <a:pt x="450" y="124"/>
                    <a:pt x="447" y="123"/>
                    <a:pt x="445" y="123"/>
                  </a:cubicBezTo>
                  <a:close/>
                  <a:moveTo>
                    <a:pt x="461" y="130"/>
                  </a:moveTo>
                  <a:cubicBezTo>
                    <a:pt x="460" y="129"/>
                    <a:pt x="458" y="128"/>
                    <a:pt x="455" y="127"/>
                  </a:cubicBezTo>
                  <a:cubicBezTo>
                    <a:pt x="467" y="115"/>
                    <a:pt x="479" y="102"/>
                    <a:pt x="491" y="90"/>
                  </a:cubicBezTo>
                  <a:cubicBezTo>
                    <a:pt x="481" y="100"/>
                    <a:pt x="471" y="118"/>
                    <a:pt x="461" y="130"/>
                  </a:cubicBezTo>
                  <a:close/>
                  <a:moveTo>
                    <a:pt x="466" y="138"/>
                  </a:moveTo>
                  <a:cubicBezTo>
                    <a:pt x="466" y="138"/>
                    <a:pt x="466" y="137"/>
                    <a:pt x="466" y="137"/>
                  </a:cubicBezTo>
                  <a:cubicBezTo>
                    <a:pt x="465" y="136"/>
                    <a:pt x="465" y="134"/>
                    <a:pt x="463" y="133"/>
                  </a:cubicBezTo>
                  <a:cubicBezTo>
                    <a:pt x="476" y="120"/>
                    <a:pt x="488" y="107"/>
                    <a:pt x="501" y="95"/>
                  </a:cubicBezTo>
                  <a:cubicBezTo>
                    <a:pt x="488" y="107"/>
                    <a:pt x="477" y="124"/>
                    <a:pt x="466" y="138"/>
                  </a:cubicBezTo>
                  <a:close/>
                  <a:moveTo>
                    <a:pt x="466" y="142"/>
                  </a:moveTo>
                  <a:cubicBezTo>
                    <a:pt x="479" y="130"/>
                    <a:pt x="499" y="109"/>
                    <a:pt x="505" y="102"/>
                  </a:cubicBezTo>
                  <a:cubicBezTo>
                    <a:pt x="491" y="118"/>
                    <a:pt x="477" y="134"/>
                    <a:pt x="464" y="150"/>
                  </a:cubicBezTo>
                  <a:cubicBezTo>
                    <a:pt x="465" y="148"/>
                    <a:pt x="466" y="145"/>
                    <a:pt x="466" y="142"/>
                  </a:cubicBezTo>
                  <a:close/>
                  <a:moveTo>
                    <a:pt x="481" y="184"/>
                  </a:moveTo>
                  <a:cubicBezTo>
                    <a:pt x="481" y="185"/>
                    <a:pt x="481" y="185"/>
                    <a:pt x="481" y="185"/>
                  </a:cubicBezTo>
                  <a:cubicBezTo>
                    <a:pt x="475" y="182"/>
                    <a:pt x="468" y="180"/>
                    <a:pt x="464" y="178"/>
                  </a:cubicBezTo>
                  <a:cubicBezTo>
                    <a:pt x="461" y="177"/>
                    <a:pt x="460" y="175"/>
                    <a:pt x="458" y="174"/>
                  </a:cubicBezTo>
                  <a:cubicBezTo>
                    <a:pt x="467" y="167"/>
                    <a:pt x="475" y="160"/>
                    <a:pt x="483" y="153"/>
                  </a:cubicBezTo>
                  <a:cubicBezTo>
                    <a:pt x="477" y="160"/>
                    <a:pt x="470" y="168"/>
                    <a:pt x="465" y="175"/>
                  </a:cubicBezTo>
                  <a:cubicBezTo>
                    <a:pt x="463" y="177"/>
                    <a:pt x="466" y="178"/>
                    <a:pt x="467" y="177"/>
                  </a:cubicBezTo>
                  <a:cubicBezTo>
                    <a:pt x="485" y="160"/>
                    <a:pt x="503" y="143"/>
                    <a:pt x="520" y="125"/>
                  </a:cubicBezTo>
                  <a:cubicBezTo>
                    <a:pt x="504" y="143"/>
                    <a:pt x="488" y="161"/>
                    <a:pt x="471" y="178"/>
                  </a:cubicBezTo>
                  <a:cubicBezTo>
                    <a:pt x="470" y="180"/>
                    <a:pt x="472" y="182"/>
                    <a:pt x="474" y="180"/>
                  </a:cubicBezTo>
                  <a:cubicBezTo>
                    <a:pt x="492" y="165"/>
                    <a:pt x="510" y="149"/>
                    <a:pt x="527" y="131"/>
                  </a:cubicBezTo>
                  <a:cubicBezTo>
                    <a:pt x="511" y="148"/>
                    <a:pt x="495" y="165"/>
                    <a:pt x="481" y="184"/>
                  </a:cubicBezTo>
                  <a:close/>
                  <a:moveTo>
                    <a:pt x="483" y="186"/>
                  </a:moveTo>
                  <a:cubicBezTo>
                    <a:pt x="483" y="186"/>
                    <a:pt x="483" y="186"/>
                    <a:pt x="484" y="186"/>
                  </a:cubicBezTo>
                  <a:cubicBezTo>
                    <a:pt x="495" y="173"/>
                    <a:pt x="506" y="160"/>
                    <a:pt x="518" y="147"/>
                  </a:cubicBezTo>
                  <a:cubicBezTo>
                    <a:pt x="507" y="159"/>
                    <a:pt x="496" y="175"/>
                    <a:pt x="485" y="188"/>
                  </a:cubicBezTo>
                  <a:cubicBezTo>
                    <a:pt x="485" y="187"/>
                    <a:pt x="484" y="187"/>
                    <a:pt x="483" y="186"/>
                  </a:cubicBezTo>
                  <a:close/>
                  <a:moveTo>
                    <a:pt x="454" y="244"/>
                  </a:moveTo>
                  <a:cubicBezTo>
                    <a:pt x="458" y="242"/>
                    <a:pt x="461" y="239"/>
                    <a:pt x="464" y="237"/>
                  </a:cubicBezTo>
                  <a:cubicBezTo>
                    <a:pt x="462" y="241"/>
                    <a:pt x="459" y="244"/>
                    <a:pt x="457" y="248"/>
                  </a:cubicBezTo>
                  <a:cubicBezTo>
                    <a:pt x="456" y="247"/>
                    <a:pt x="455" y="245"/>
                    <a:pt x="454" y="244"/>
                  </a:cubicBezTo>
                  <a:close/>
                  <a:moveTo>
                    <a:pt x="460" y="251"/>
                  </a:moveTo>
                  <a:cubicBezTo>
                    <a:pt x="462" y="249"/>
                    <a:pt x="465" y="247"/>
                    <a:pt x="468" y="245"/>
                  </a:cubicBezTo>
                  <a:cubicBezTo>
                    <a:pt x="467" y="249"/>
                    <a:pt x="467" y="254"/>
                    <a:pt x="468" y="258"/>
                  </a:cubicBezTo>
                  <a:cubicBezTo>
                    <a:pt x="465" y="256"/>
                    <a:pt x="462" y="253"/>
                    <a:pt x="460" y="251"/>
                  </a:cubicBezTo>
                  <a:close/>
                  <a:moveTo>
                    <a:pt x="482" y="239"/>
                  </a:moveTo>
                  <a:cubicBezTo>
                    <a:pt x="481" y="238"/>
                    <a:pt x="481" y="238"/>
                    <a:pt x="480" y="238"/>
                  </a:cubicBezTo>
                  <a:cubicBezTo>
                    <a:pt x="479" y="238"/>
                    <a:pt x="477" y="238"/>
                    <a:pt x="476" y="238"/>
                  </a:cubicBezTo>
                  <a:cubicBezTo>
                    <a:pt x="488" y="228"/>
                    <a:pt x="500" y="217"/>
                    <a:pt x="511" y="206"/>
                  </a:cubicBezTo>
                  <a:cubicBezTo>
                    <a:pt x="502" y="216"/>
                    <a:pt x="492" y="227"/>
                    <a:pt x="482" y="238"/>
                  </a:cubicBezTo>
                  <a:cubicBezTo>
                    <a:pt x="482" y="238"/>
                    <a:pt x="482" y="238"/>
                    <a:pt x="482" y="239"/>
                  </a:cubicBezTo>
                  <a:close/>
                  <a:moveTo>
                    <a:pt x="486" y="240"/>
                  </a:moveTo>
                  <a:cubicBezTo>
                    <a:pt x="507" y="223"/>
                    <a:pt x="527" y="206"/>
                    <a:pt x="546" y="187"/>
                  </a:cubicBezTo>
                  <a:cubicBezTo>
                    <a:pt x="573" y="159"/>
                    <a:pt x="536" y="199"/>
                    <a:pt x="529" y="206"/>
                  </a:cubicBezTo>
                  <a:cubicBezTo>
                    <a:pt x="518" y="219"/>
                    <a:pt x="505" y="231"/>
                    <a:pt x="494" y="244"/>
                  </a:cubicBezTo>
                  <a:cubicBezTo>
                    <a:pt x="491" y="242"/>
                    <a:pt x="488" y="241"/>
                    <a:pt x="486" y="240"/>
                  </a:cubicBezTo>
                  <a:close/>
                  <a:moveTo>
                    <a:pt x="503" y="251"/>
                  </a:moveTo>
                  <a:cubicBezTo>
                    <a:pt x="501" y="250"/>
                    <a:pt x="499" y="248"/>
                    <a:pt x="497" y="246"/>
                  </a:cubicBezTo>
                  <a:cubicBezTo>
                    <a:pt x="519" y="228"/>
                    <a:pt x="539" y="208"/>
                    <a:pt x="558" y="186"/>
                  </a:cubicBezTo>
                  <a:cubicBezTo>
                    <a:pt x="546" y="199"/>
                    <a:pt x="523" y="231"/>
                    <a:pt x="503" y="251"/>
                  </a:cubicBezTo>
                  <a:close/>
                  <a:moveTo>
                    <a:pt x="517" y="262"/>
                  </a:moveTo>
                  <a:cubicBezTo>
                    <a:pt x="513" y="260"/>
                    <a:pt x="510" y="257"/>
                    <a:pt x="506" y="254"/>
                  </a:cubicBezTo>
                  <a:cubicBezTo>
                    <a:pt x="509" y="250"/>
                    <a:pt x="513" y="247"/>
                    <a:pt x="516" y="243"/>
                  </a:cubicBezTo>
                  <a:cubicBezTo>
                    <a:pt x="518" y="241"/>
                    <a:pt x="520" y="239"/>
                    <a:pt x="522" y="237"/>
                  </a:cubicBezTo>
                  <a:cubicBezTo>
                    <a:pt x="521" y="238"/>
                    <a:pt x="520" y="239"/>
                    <a:pt x="519" y="240"/>
                  </a:cubicBezTo>
                  <a:cubicBezTo>
                    <a:pt x="531" y="229"/>
                    <a:pt x="542" y="217"/>
                    <a:pt x="554" y="206"/>
                  </a:cubicBezTo>
                  <a:cubicBezTo>
                    <a:pt x="581" y="179"/>
                    <a:pt x="548" y="215"/>
                    <a:pt x="545" y="219"/>
                  </a:cubicBezTo>
                  <a:cubicBezTo>
                    <a:pt x="535" y="230"/>
                    <a:pt x="525" y="242"/>
                    <a:pt x="516" y="253"/>
                  </a:cubicBezTo>
                  <a:cubicBezTo>
                    <a:pt x="514" y="255"/>
                    <a:pt x="516" y="258"/>
                    <a:pt x="518" y="256"/>
                  </a:cubicBezTo>
                  <a:cubicBezTo>
                    <a:pt x="534" y="239"/>
                    <a:pt x="551" y="222"/>
                    <a:pt x="567" y="206"/>
                  </a:cubicBezTo>
                  <a:cubicBezTo>
                    <a:pt x="554" y="219"/>
                    <a:pt x="537" y="247"/>
                    <a:pt x="522" y="265"/>
                  </a:cubicBezTo>
                  <a:cubicBezTo>
                    <a:pt x="520" y="264"/>
                    <a:pt x="519" y="263"/>
                    <a:pt x="517" y="262"/>
                  </a:cubicBezTo>
                  <a:close/>
                  <a:moveTo>
                    <a:pt x="531" y="271"/>
                  </a:moveTo>
                  <a:cubicBezTo>
                    <a:pt x="529" y="270"/>
                    <a:pt x="527" y="268"/>
                    <a:pt x="526" y="267"/>
                  </a:cubicBezTo>
                  <a:cubicBezTo>
                    <a:pt x="535" y="259"/>
                    <a:pt x="543" y="251"/>
                    <a:pt x="550" y="242"/>
                  </a:cubicBezTo>
                  <a:cubicBezTo>
                    <a:pt x="543" y="251"/>
                    <a:pt x="537" y="260"/>
                    <a:pt x="531" y="271"/>
                  </a:cubicBezTo>
                  <a:close/>
                  <a:moveTo>
                    <a:pt x="543" y="276"/>
                  </a:moveTo>
                  <a:cubicBezTo>
                    <a:pt x="540" y="275"/>
                    <a:pt x="538" y="274"/>
                    <a:pt x="535" y="273"/>
                  </a:cubicBezTo>
                  <a:cubicBezTo>
                    <a:pt x="549" y="259"/>
                    <a:pt x="562" y="242"/>
                    <a:pt x="573" y="231"/>
                  </a:cubicBezTo>
                  <a:cubicBezTo>
                    <a:pt x="561" y="244"/>
                    <a:pt x="551" y="259"/>
                    <a:pt x="543" y="275"/>
                  </a:cubicBezTo>
                  <a:cubicBezTo>
                    <a:pt x="543" y="275"/>
                    <a:pt x="543" y="275"/>
                    <a:pt x="543" y="276"/>
                  </a:cubicBezTo>
                  <a:close/>
                  <a:moveTo>
                    <a:pt x="556" y="272"/>
                  </a:moveTo>
                  <a:cubicBezTo>
                    <a:pt x="556" y="273"/>
                    <a:pt x="555" y="274"/>
                    <a:pt x="555" y="275"/>
                  </a:cubicBezTo>
                  <a:cubicBezTo>
                    <a:pt x="555" y="276"/>
                    <a:pt x="555" y="277"/>
                    <a:pt x="556" y="277"/>
                  </a:cubicBezTo>
                  <a:cubicBezTo>
                    <a:pt x="553" y="278"/>
                    <a:pt x="549" y="277"/>
                    <a:pt x="546" y="277"/>
                  </a:cubicBezTo>
                  <a:cubicBezTo>
                    <a:pt x="558" y="269"/>
                    <a:pt x="553" y="273"/>
                    <a:pt x="564" y="263"/>
                  </a:cubicBezTo>
                  <a:cubicBezTo>
                    <a:pt x="567" y="259"/>
                    <a:pt x="569" y="257"/>
                    <a:pt x="570" y="256"/>
                  </a:cubicBezTo>
                  <a:cubicBezTo>
                    <a:pt x="568" y="259"/>
                    <a:pt x="562" y="266"/>
                    <a:pt x="559" y="273"/>
                  </a:cubicBezTo>
                  <a:cubicBezTo>
                    <a:pt x="560" y="271"/>
                    <a:pt x="557" y="270"/>
                    <a:pt x="556" y="272"/>
                  </a:cubicBezTo>
                  <a:close/>
                  <a:moveTo>
                    <a:pt x="558" y="277"/>
                  </a:moveTo>
                  <a:cubicBezTo>
                    <a:pt x="558" y="277"/>
                    <a:pt x="558" y="277"/>
                    <a:pt x="558" y="277"/>
                  </a:cubicBezTo>
                  <a:cubicBezTo>
                    <a:pt x="564" y="268"/>
                    <a:pt x="569" y="260"/>
                    <a:pt x="574" y="252"/>
                  </a:cubicBezTo>
                  <a:cubicBezTo>
                    <a:pt x="571" y="267"/>
                    <a:pt x="565" y="275"/>
                    <a:pt x="558" y="277"/>
                  </a:cubicBezTo>
                  <a:close/>
                  <a:moveTo>
                    <a:pt x="576" y="243"/>
                  </a:moveTo>
                  <a:cubicBezTo>
                    <a:pt x="571" y="248"/>
                    <a:pt x="554" y="261"/>
                    <a:pt x="552" y="265"/>
                  </a:cubicBezTo>
                  <a:cubicBezTo>
                    <a:pt x="558" y="252"/>
                    <a:pt x="568" y="241"/>
                    <a:pt x="578" y="229"/>
                  </a:cubicBezTo>
                  <a:cubicBezTo>
                    <a:pt x="578" y="234"/>
                    <a:pt x="577" y="238"/>
                    <a:pt x="576" y="243"/>
                  </a:cubicBezTo>
                  <a:close/>
                  <a:moveTo>
                    <a:pt x="579" y="223"/>
                  </a:moveTo>
                  <a:cubicBezTo>
                    <a:pt x="567" y="235"/>
                    <a:pt x="545" y="251"/>
                    <a:pt x="538" y="265"/>
                  </a:cubicBezTo>
                  <a:cubicBezTo>
                    <a:pt x="548" y="245"/>
                    <a:pt x="565" y="228"/>
                    <a:pt x="580" y="211"/>
                  </a:cubicBezTo>
                  <a:cubicBezTo>
                    <a:pt x="580" y="215"/>
                    <a:pt x="580" y="219"/>
                    <a:pt x="579" y="223"/>
                  </a:cubicBezTo>
                  <a:close/>
                  <a:moveTo>
                    <a:pt x="579" y="205"/>
                  </a:moveTo>
                  <a:cubicBezTo>
                    <a:pt x="564" y="223"/>
                    <a:pt x="547" y="241"/>
                    <a:pt x="532" y="258"/>
                  </a:cubicBezTo>
                  <a:cubicBezTo>
                    <a:pt x="549" y="238"/>
                    <a:pt x="564" y="218"/>
                    <a:pt x="578" y="196"/>
                  </a:cubicBezTo>
                  <a:cubicBezTo>
                    <a:pt x="579" y="199"/>
                    <a:pt x="579" y="202"/>
                    <a:pt x="579" y="205"/>
                  </a:cubicBezTo>
                  <a:close/>
                  <a:moveTo>
                    <a:pt x="577" y="193"/>
                  </a:moveTo>
                  <a:cubicBezTo>
                    <a:pt x="577" y="193"/>
                    <a:pt x="576" y="193"/>
                    <a:pt x="575" y="194"/>
                  </a:cubicBezTo>
                  <a:cubicBezTo>
                    <a:pt x="559" y="209"/>
                    <a:pt x="538" y="232"/>
                    <a:pt x="528" y="244"/>
                  </a:cubicBezTo>
                  <a:cubicBezTo>
                    <a:pt x="544" y="225"/>
                    <a:pt x="559" y="206"/>
                    <a:pt x="574" y="186"/>
                  </a:cubicBezTo>
                  <a:cubicBezTo>
                    <a:pt x="576" y="189"/>
                    <a:pt x="576" y="191"/>
                    <a:pt x="577" y="193"/>
                  </a:cubicBezTo>
                  <a:close/>
                  <a:moveTo>
                    <a:pt x="568" y="175"/>
                  </a:moveTo>
                  <a:cubicBezTo>
                    <a:pt x="569" y="177"/>
                    <a:pt x="571" y="179"/>
                    <a:pt x="572" y="181"/>
                  </a:cubicBezTo>
                  <a:cubicBezTo>
                    <a:pt x="572" y="182"/>
                    <a:pt x="573" y="183"/>
                    <a:pt x="573" y="183"/>
                  </a:cubicBezTo>
                  <a:cubicBezTo>
                    <a:pt x="573" y="183"/>
                    <a:pt x="572" y="184"/>
                    <a:pt x="572" y="184"/>
                  </a:cubicBezTo>
                  <a:cubicBezTo>
                    <a:pt x="558" y="197"/>
                    <a:pt x="545" y="212"/>
                    <a:pt x="532" y="227"/>
                  </a:cubicBezTo>
                  <a:cubicBezTo>
                    <a:pt x="546" y="211"/>
                    <a:pt x="558" y="194"/>
                    <a:pt x="568" y="175"/>
                  </a:cubicBezTo>
                  <a:cubicBezTo>
                    <a:pt x="568" y="175"/>
                    <a:pt x="568" y="175"/>
                    <a:pt x="568" y="175"/>
                  </a:cubicBezTo>
                  <a:close/>
                  <a:moveTo>
                    <a:pt x="567" y="172"/>
                  </a:moveTo>
                  <a:cubicBezTo>
                    <a:pt x="566" y="172"/>
                    <a:pt x="566" y="172"/>
                    <a:pt x="565" y="173"/>
                  </a:cubicBezTo>
                  <a:cubicBezTo>
                    <a:pt x="546" y="195"/>
                    <a:pt x="523" y="216"/>
                    <a:pt x="503" y="238"/>
                  </a:cubicBezTo>
                  <a:cubicBezTo>
                    <a:pt x="524" y="214"/>
                    <a:pt x="547" y="194"/>
                    <a:pt x="563" y="167"/>
                  </a:cubicBezTo>
                  <a:cubicBezTo>
                    <a:pt x="564" y="168"/>
                    <a:pt x="565" y="170"/>
                    <a:pt x="567" y="172"/>
                  </a:cubicBezTo>
                  <a:close/>
                  <a:moveTo>
                    <a:pt x="561" y="164"/>
                  </a:moveTo>
                  <a:cubicBezTo>
                    <a:pt x="561" y="164"/>
                    <a:pt x="561" y="164"/>
                    <a:pt x="561" y="164"/>
                  </a:cubicBezTo>
                  <a:cubicBezTo>
                    <a:pt x="541" y="189"/>
                    <a:pt x="514" y="206"/>
                    <a:pt x="494" y="230"/>
                  </a:cubicBezTo>
                  <a:cubicBezTo>
                    <a:pt x="515" y="205"/>
                    <a:pt x="538" y="182"/>
                    <a:pt x="556" y="155"/>
                  </a:cubicBezTo>
                  <a:cubicBezTo>
                    <a:pt x="558" y="158"/>
                    <a:pt x="560" y="161"/>
                    <a:pt x="561" y="164"/>
                  </a:cubicBezTo>
                  <a:close/>
                  <a:moveTo>
                    <a:pt x="554" y="152"/>
                  </a:moveTo>
                  <a:cubicBezTo>
                    <a:pt x="554" y="152"/>
                    <a:pt x="554" y="152"/>
                    <a:pt x="554" y="152"/>
                  </a:cubicBezTo>
                  <a:cubicBezTo>
                    <a:pt x="540" y="171"/>
                    <a:pt x="525" y="188"/>
                    <a:pt x="508" y="205"/>
                  </a:cubicBezTo>
                  <a:cubicBezTo>
                    <a:pt x="500" y="214"/>
                    <a:pt x="445" y="265"/>
                    <a:pt x="475" y="228"/>
                  </a:cubicBezTo>
                  <a:cubicBezTo>
                    <a:pt x="488" y="216"/>
                    <a:pt x="499" y="204"/>
                    <a:pt x="509" y="191"/>
                  </a:cubicBezTo>
                  <a:cubicBezTo>
                    <a:pt x="524" y="177"/>
                    <a:pt x="539" y="163"/>
                    <a:pt x="551" y="147"/>
                  </a:cubicBezTo>
                  <a:cubicBezTo>
                    <a:pt x="552" y="148"/>
                    <a:pt x="553" y="150"/>
                    <a:pt x="554" y="152"/>
                  </a:cubicBezTo>
                  <a:close/>
                  <a:moveTo>
                    <a:pt x="549" y="143"/>
                  </a:moveTo>
                  <a:cubicBezTo>
                    <a:pt x="535" y="156"/>
                    <a:pt x="523" y="170"/>
                    <a:pt x="511" y="184"/>
                  </a:cubicBezTo>
                  <a:cubicBezTo>
                    <a:pt x="501" y="193"/>
                    <a:pt x="492" y="204"/>
                    <a:pt x="482" y="214"/>
                  </a:cubicBezTo>
                  <a:cubicBezTo>
                    <a:pt x="483" y="213"/>
                    <a:pt x="484" y="212"/>
                    <a:pt x="484" y="212"/>
                  </a:cubicBezTo>
                  <a:cubicBezTo>
                    <a:pt x="486" y="209"/>
                    <a:pt x="488" y="206"/>
                    <a:pt x="489" y="203"/>
                  </a:cubicBezTo>
                  <a:cubicBezTo>
                    <a:pt x="492" y="199"/>
                    <a:pt x="496" y="195"/>
                    <a:pt x="499" y="191"/>
                  </a:cubicBezTo>
                  <a:cubicBezTo>
                    <a:pt x="514" y="173"/>
                    <a:pt x="529" y="155"/>
                    <a:pt x="546" y="139"/>
                  </a:cubicBezTo>
                  <a:cubicBezTo>
                    <a:pt x="547" y="140"/>
                    <a:pt x="548" y="142"/>
                    <a:pt x="549" y="143"/>
                  </a:cubicBezTo>
                  <a:close/>
                  <a:moveTo>
                    <a:pt x="488" y="191"/>
                  </a:moveTo>
                  <a:cubicBezTo>
                    <a:pt x="496" y="186"/>
                    <a:pt x="503" y="179"/>
                    <a:pt x="510" y="172"/>
                  </a:cubicBezTo>
                  <a:cubicBezTo>
                    <a:pt x="503" y="180"/>
                    <a:pt x="497" y="188"/>
                    <a:pt x="490" y="196"/>
                  </a:cubicBezTo>
                  <a:cubicBezTo>
                    <a:pt x="490" y="194"/>
                    <a:pt x="489" y="193"/>
                    <a:pt x="488" y="191"/>
                  </a:cubicBezTo>
                  <a:close/>
                  <a:moveTo>
                    <a:pt x="545" y="136"/>
                  </a:moveTo>
                  <a:cubicBezTo>
                    <a:pt x="545" y="136"/>
                    <a:pt x="545" y="136"/>
                    <a:pt x="544" y="136"/>
                  </a:cubicBezTo>
                  <a:cubicBezTo>
                    <a:pt x="528" y="150"/>
                    <a:pt x="505" y="168"/>
                    <a:pt x="492" y="185"/>
                  </a:cubicBezTo>
                  <a:cubicBezTo>
                    <a:pt x="508" y="165"/>
                    <a:pt x="525" y="148"/>
                    <a:pt x="539" y="128"/>
                  </a:cubicBezTo>
                  <a:cubicBezTo>
                    <a:pt x="541" y="131"/>
                    <a:pt x="543" y="134"/>
                    <a:pt x="545" y="136"/>
                  </a:cubicBezTo>
                  <a:close/>
                  <a:moveTo>
                    <a:pt x="537" y="124"/>
                  </a:moveTo>
                  <a:cubicBezTo>
                    <a:pt x="532" y="128"/>
                    <a:pt x="528" y="132"/>
                    <a:pt x="524" y="136"/>
                  </a:cubicBezTo>
                  <a:cubicBezTo>
                    <a:pt x="528" y="131"/>
                    <a:pt x="531" y="126"/>
                    <a:pt x="535" y="122"/>
                  </a:cubicBezTo>
                  <a:cubicBezTo>
                    <a:pt x="536" y="123"/>
                    <a:pt x="536" y="123"/>
                    <a:pt x="537" y="124"/>
                  </a:cubicBezTo>
                  <a:close/>
                  <a:moveTo>
                    <a:pt x="533" y="119"/>
                  </a:moveTo>
                  <a:cubicBezTo>
                    <a:pt x="518" y="137"/>
                    <a:pt x="498" y="155"/>
                    <a:pt x="483" y="170"/>
                  </a:cubicBezTo>
                  <a:cubicBezTo>
                    <a:pt x="500" y="153"/>
                    <a:pt x="515" y="134"/>
                    <a:pt x="530" y="114"/>
                  </a:cubicBezTo>
                  <a:cubicBezTo>
                    <a:pt x="531" y="116"/>
                    <a:pt x="532" y="117"/>
                    <a:pt x="533" y="119"/>
                  </a:cubicBezTo>
                  <a:close/>
                  <a:moveTo>
                    <a:pt x="523" y="106"/>
                  </a:moveTo>
                  <a:cubicBezTo>
                    <a:pt x="525" y="108"/>
                    <a:pt x="527" y="110"/>
                    <a:pt x="528" y="112"/>
                  </a:cubicBezTo>
                  <a:cubicBezTo>
                    <a:pt x="528" y="112"/>
                    <a:pt x="528" y="112"/>
                    <a:pt x="528" y="112"/>
                  </a:cubicBezTo>
                  <a:cubicBezTo>
                    <a:pt x="518" y="123"/>
                    <a:pt x="508" y="134"/>
                    <a:pt x="497" y="144"/>
                  </a:cubicBezTo>
                  <a:cubicBezTo>
                    <a:pt x="494" y="147"/>
                    <a:pt x="462" y="183"/>
                    <a:pt x="484" y="156"/>
                  </a:cubicBezTo>
                  <a:cubicBezTo>
                    <a:pt x="497" y="139"/>
                    <a:pt x="511" y="123"/>
                    <a:pt x="523" y="106"/>
                  </a:cubicBezTo>
                  <a:close/>
                  <a:moveTo>
                    <a:pt x="521" y="103"/>
                  </a:moveTo>
                  <a:cubicBezTo>
                    <a:pt x="514" y="112"/>
                    <a:pt x="507" y="121"/>
                    <a:pt x="500" y="129"/>
                  </a:cubicBezTo>
                  <a:cubicBezTo>
                    <a:pt x="495" y="136"/>
                    <a:pt x="489" y="142"/>
                    <a:pt x="483" y="149"/>
                  </a:cubicBezTo>
                  <a:cubicBezTo>
                    <a:pt x="478" y="155"/>
                    <a:pt x="471" y="161"/>
                    <a:pt x="463" y="164"/>
                  </a:cubicBezTo>
                  <a:cubicBezTo>
                    <a:pt x="466" y="158"/>
                    <a:pt x="470" y="153"/>
                    <a:pt x="474" y="148"/>
                  </a:cubicBezTo>
                  <a:cubicBezTo>
                    <a:pt x="477" y="144"/>
                    <a:pt x="481" y="141"/>
                    <a:pt x="484" y="137"/>
                  </a:cubicBezTo>
                  <a:cubicBezTo>
                    <a:pt x="484" y="137"/>
                    <a:pt x="485" y="136"/>
                    <a:pt x="486" y="135"/>
                  </a:cubicBezTo>
                  <a:cubicBezTo>
                    <a:pt x="497" y="123"/>
                    <a:pt x="510" y="113"/>
                    <a:pt x="519" y="100"/>
                  </a:cubicBezTo>
                  <a:cubicBezTo>
                    <a:pt x="520" y="101"/>
                    <a:pt x="520" y="102"/>
                    <a:pt x="521" y="103"/>
                  </a:cubicBezTo>
                  <a:close/>
                  <a:moveTo>
                    <a:pt x="516" y="97"/>
                  </a:moveTo>
                  <a:cubicBezTo>
                    <a:pt x="498" y="116"/>
                    <a:pt x="481" y="137"/>
                    <a:pt x="463" y="156"/>
                  </a:cubicBezTo>
                  <a:cubicBezTo>
                    <a:pt x="481" y="137"/>
                    <a:pt x="498" y="116"/>
                    <a:pt x="515" y="96"/>
                  </a:cubicBezTo>
                  <a:cubicBezTo>
                    <a:pt x="515" y="96"/>
                    <a:pt x="516" y="97"/>
                    <a:pt x="516" y="97"/>
                  </a:cubicBezTo>
                  <a:close/>
                  <a:moveTo>
                    <a:pt x="513" y="94"/>
                  </a:moveTo>
                  <a:cubicBezTo>
                    <a:pt x="500" y="108"/>
                    <a:pt x="485" y="121"/>
                    <a:pt x="471" y="134"/>
                  </a:cubicBezTo>
                  <a:cubicBezTo>
                    <a:pt x="485" y="121"/>
                    <a:pt x="498" y="106"/>
                    <a:pt x="510" y="90"/>
                  </a:cubicBezTo>
                  <a:cubicBezTo>
                    <a:pt x="511" y="91"/>
                    <a:pt x="512" y="92"/>
                    <a:pt x="513" y="94"/>
                  </a:cubicBezTo>
                  <a:close/>
                  <a:moveTo>
                    <a:pt x="507" y="87"/>
                  </a:moveTo>
                  <a:cubicBezTo>
                    <a:pt x="493" y="99"/>
                    <a:pt x="480" y="113"/>
                    <a:pt x="470" y="125"/>
                  </a:cubicBezTo>
                  <a:cubicBezTo>
                    <a:pt x="481" y="111"/>
                    <a:pt x="491" y="97"/>
                    <a:pt x="501" y="82"/>
                  </a:cubicBezTo>
                  <a:cubicBezTo>
                    <a:pt x="503" y="84"/>
                    <a:pt x="505" y="85"/>
                    <a:pt x="507" y="87"/>
                  </a:cubicBezTo>
                  <a:close/>
                  <a:moveTo>
                    <a:pt x="499" y="80"/>
                  </a:moveTo>
                  <a:cubicBezTo>
                    <a:pt x="485" y="92"/>
                    <a:pt x="473" y="104"/>
                    <a:pt x="461" y="117"/>
                  </a:cubicBezTo>
                  <a:cubicBezTo>
                    <a:pt x="473" y="104"/>
                    <a:pt x="483" y="90"/>
                    <a:pt x="493" y="75"/>
                  </a:cubicBezTo>
                  <a:cubicBezTo>
                    <a:pt x="495" y="77"/>
                    <a:pt x="497" y="78"/>
                    <a:pt x="499" y="80"/>
                  </a:cubicBezTo>
                  <a:close/>
                  <a:moveTo>
                    <a:pt x="486" y="71"/>
                  </a:moveTo>
                  <a:cubicBezTo>
                    <a:pt x="487" y="71"/>
                    <a:pt x="489" y="72"/>
                    <a:pt x="490" y="73"/>
                  </a:cubicBezTo>
                  <a:cubicBezTo>
                    <a:pt x="477" y="87"/>
                    <a:pt x="463" y="100"/>
                    <a:pt x="450" y="114"/>
                  </a:cubicBezTo>
                  <a:cubicBezTo>
                    <a:pt x="463" y="101"/>
                    <a:pt x="473" y="85"/>
                    <a:pt x="484" y="71"/>
                  </a:cubicBezTo>
                  <a:cubicBezTo>
                    <a:pt x="485" y="69"/>
                    <a:pt x="483" y="68"/>
                    <a:pt x="481" y="69"/>
                  </a:cubicBezTo>
                  <a:cubicBezTo>
                    <a:pt x="463" y="87"/>
                    <a:pt x="446" y="106"/>
                    <a:pt x="429" y="125"/>
                  </a:cubicBezTo>
                  <a:cubicBezTo>
                    <a:pt x="446" y="104"/>
                    <a:pt x="463" y="82"/>
                    <a:pt x="479" y="61"/>
                  </a:cubicBezTo>
                  <a:cubicBezTo>
                    <a:pt x="480" y="62"/>
                    <a:pt x="480" y="63"/>
                    <a:pt x="481" y="64"/>
                  </a:cubicBezTo>
                  <a:cubicBezTo>
                    <a:pt x="479" y="59"/>
                    <a:pt x="484" y="70"/>
                    <a:pt x="486" y="71"/>
                  </a:cubicBezTo>
                  <a:close/>
                  <a:moveTo>
                    <a:pt x="476" y="55"/>
                  </a:moveTo>
                  <a:cubicBezTo>
                    <a:pt x="477" y="56"/>
                    <a:pt x="477" y="57"/>
                    <a:pt x="478" y="58"/>
                  </a:cubicBezTo>
                  <a:cubicBezTo>
                    <a:pt x="477" y="58"/>
                    <a:pt x="477" y="59"/>
                    <a:pt x="477" y="59"/>
                  </a:cubicBezTo>
                  <a:cubicBezTo>
                    <a:pt x="451" y="93"/>
                    <a:pt x="423" y="126"/>
                    <a:pt x="395" y="159"/>
                  </a:cubicBezTo>
                  <a:cubicBezTo>
                    <a:pt x="396" y="157"/>
                    <a:pt x="397" y="155"/>
                    <a:pt x="398" y="153"/>
                  </a:cubicBezTo>
                  <a:cubicBezTo>
                    <a:pt x="399" y="148"/>
                    <a:pt x="399" y="143"/>
                    <a:pt x="399" y="138"/>
                  </a:cubicBezTo>
                  <a:cubicBezTo>
                    <a:pt x="429" y="115"/>
                    <a:pt x="455" y="87"/>
                    <a:pt x="476" y="55"/>
                  </a:cubicBezTo>
                  <a:close/>
                  <a:moveTo>
                    <a:pt x="376" y="109"/>
                  </a:moveTo>
                  <a:cubicBezTo>
                    <a:pt x="383" y="102"/>
                    <a:pt x="389" y="96"/>
                    <a:pt x="396" y="89"/>
                  </a:cubicBezTo>
                  <a:cubicBezTo>
                    <a:pt x="391" y="96"/>
                    <a:pt x="385" y="104"/>
                    <a:pt x="380" y="111"/>
                  </a:cubicBezTo>
                  <a:cubicBezTo>
                    <a:pt x="379" y="113"/>
                    <a:pt x="382" y="114"/>
                    <a:pt x="383" y="113"/>
                  </a:cubicBezTo>
                  <a:cubicBezTo>
                    <a:pt x="396" y="100"/>
                    <a:pt x="409" y="86"/>
                    <a:pt x="422" y="72"/>
                  </a:cubicBezTo>
                  <a:cubicBezTo>
                    <a:pt x="409" y="86"/>
                    <a:pt x="397" y="101"/>
                    <a:pt x="387" y="117"/>
                  </a:cubicBezTo>
                  <a:cubicBezTo>
                    <a:pt x="387" y="117"/>
                    <a:pt x="387" y="117"/>
                    <a:pt x="387" y="117"/>
                  </a:cubicBezTo>
                  <a:cubicBezTo>
                    <a:pt x="382" y="115"/>
                    <a:pt x="377" y="114"/>
                    <a:pt x="375" y="112"/>
                  </a:cubicBezTo>
                  <a:cubicBezTo>
                    <a:pt x="371" y="110"/>
                    <a:pt x="370" y="107"/>
                    <a:pt x="368" y="103"/>
                  </a:cubicBezTo>
                  <a:cubicBezTo>
                    <a:pt x="378" y="95"/>
                    <a:pt x="386" y="87"/>
                    <a:pt x="395" y="78"/>
                  </a:cubicBezTo>
                  <a:cubicBezTo>
                    <a:pt x="388" y="88"/>
                    <a:pt x="381" y="97"/>
                    <a:pt x="374" y="107"/>
                  </a:cubicBezTo>
                  <a:cubicBezTo>
                    <a:pt x="373" y="108"/>
                    <a:pt x="375" y="110"/>
                    <a:pt x="376" y="109"/>
                  </a:cubicBezTo>
                  <a:close/>
                  <a:moveTo>
                    <a:pt x="396" y="124"/>
                  </a:moveTo>
                  <a:cubicBezTo>
                    <a:pt x="396" y="125"/>
                    <a:pt x="396" y="125"/>
                    <a:pt x="396" y="125"/>
                  </a:cubicBezTo>
                  <a:cubicBezTo>
                    <a:pt x="396" y="124"/>
                    <a:pt x="396" y="124"/>
                    <a:pt x="395" y="124"/>
                  </a:cubicBezTo>
                  <a:cubicBezTo>
                    <a:pt x="395" y="122"/>
                    <a:pt x="392" y="120"/>
                    <a:pt x="390" y="119"/>
                  </a:cubicBezTo>
                  <a:cubicBezTo>
                    <a:pt x="398" y="113"/>
                    <a:pt x="407" y="106"/>
                    <a:pt x="414" y="99"/>
                  </a:cubicBezTo>
                  <a:cubicBezTo>
                    <a:pt x="408" y="107"/>
                    <a:pt x="401" y="115"/>
                    <a:pt x="396" y="124"/>
                  </a:cubicBezTo>
                  <a:close/>
                  <a:moveTo>
                    <a:pt x="398" y="126"/>
                  </a:moveTo>
                  <a:cubicBezTo>
                    <a:pt x="414" y="111"/>
                    <a:pt x="431" y="93"/>
                    <a:pt x="445" y="76"/>
                  </a:cubicBezTo>
                  <a:cubicBezTo>
                    <a:pt x="429" y="95"/>
                    <a:pt x="413" y="114"/>
                    <a:pt x="398" y="134"/>
                  </a:cubicBezTo>
                  <a:cubicBezTo>
                    <a:pt x="398" y="131"/>
                    <a:pt x="397" y="129"/>
                    <a:pt x="396" y="126"/>
                  </a:cubicBezTo>
                  <a:cubicBezTo>
                    <a:pt x="397" y="127"/>
                    <a:pt x="398" y="127"/>
                    <a:pt x="398" y="126"/>
                  </a:cubicBezTo>
                  <a:close/>
                  <a:moveTo>
                    <a:pt x="474" y="53"/>
                  </a:moveTo>
                  <a:cubicBezTo>
                    <a:pt x="474" y="53"/>
                    <a:pt x="473" y="53"/>
                    <a:pt x="473" y="54"/>
                  </a:cubicBezTo>
                  <a:cubicBezTo>
                    <a:pt x="453" y="83"/>
                    <a:pt x="429" y="109"/>
                    <a:pt x="402" y="132"/>
                  </a:cubicBezTo>
                  <a:cubicBezTo>
                    <a:pt x="416" y="120"/>
                    <a:pt x="426" y="103"/>
                    <a:pt x="438" y="90"/>
                  </a:cubicBezTo>
                  <a:cubicBezTo>
                    <a:pt x="449" y="76"/>
                    <a:pt x="460" y="63"/>
                    <a:pt x="472" y="50"/>
                  </a:cubicBezTo>
                  <a:cubicBezTo>
                    <a:pt x="473" y="51"/>
                    <a:pt x="474" y="52"/>
                    <a:pt x="474" y="53"/>
                  </a:cubicBezTo>
                  <a:close/>
                  <a:moveTo>
                    <a:pt x="470" y="47"/>
                  </a:moveTo>
                  <a:cubicBezTo>
                    <a:pt x="457" y="59"/>
                    <a:pt x="445" y="72"/>
                    <a:pt x="433" y="85"/>
                  </a:cubicBezTo>
                  <a:cubicBezTo>
                    <a:pt x="424" y="96"/>
                    <a:pt x="410" y="107"/>
                    <a:pt x="403" y="119"/>
                  </a:cubicBezTo>
                  <a:cubicBezTo>
                    <a:pt x="420" y="91"/>
                    <a:pt x="446" y="69"/>
                    <a:pt x="464" y="42"/>
                  </a:cubicBezTo>
                  <a:cubicBezTo>
                    <a:pt x="466" y="44"/>
                    <a:pt x="468" y="45"/>
                    <a:pt x="470" y="47"/>
                  </a:cubicBezTo>
                  <a:close/>
                  <a:moveTo>
                    <a:pt x="456" y="37"/>
                  </a:moveTo>
                  <a:cubicBezTo>
                    <a:pt x="458" y="38"/>
                    <a:pt x="460" y="39"/>
                    <a:pt x="461" y="40"/>
                  </a:cubicBezTo>
                  <a:cubicBezTo>
                    <a:pt x="444" y="62"/>
                    <a:pt x="426" y="84"/>
                    <a:pt x="404" y="104"/>
                  </a:cubicBezTo>
                  <a:cubicBezTo>
                    <a:pt x="378" y="128"/>
                    <a:pt x="415" y="84"/>
                    <a:pt x="421" y="77"/>
                  </a:cubicBezTo>
                  <a:cubicBezTo>
                    <a:pt x="432" y="63"/>
                    <a:pt x="444" y="50"/>
                    <a:pt x="456" y="37"/>
                  </a:cubicBezTo>
                  <a:cubicBezTo>
                    <a:pt x="456" y="37"/>
                    <a:pt x="456" y="37"/>
                    <a:pt x="456" y="37"/>
                  </a:cubicBezTo>
                  <a:close/>
                  <a:moveTo>
                    <a:pt x="446" y="32"/>
                  </a:moveTo>
                  <a:cubicBezTo>
                    <a:pt x="449" y="33"/>
                    <a:pt x="451" y="34"/>
                    <a:pt x="453" y="35"/>
                  </a:cubicBezTo>
                  <a:cubicBezTo>
                    <a:pt x="436" y="51"/>
                    <a:pt x="421" y="69"/>
                    <a:pt x="405" y="86"/>
                  </a:cubicBezTo>
                  <a:cubicBezTo>
                    <a:pt x="400" y="91"/>
                    <a:pt x="391" y="101"/>
                    <a:pt x="388" y="105"/>
                  </a:cubicBezTo>
                  <a:cubicBezTo>
                    <a:pt x="396" y="92"/>
                    <a:pt x="406" y="81"/>
                    <a:pt x="416" y="69"/>
                  </a:cubicBezTo>
                  <a:cubicBezTo>
                    <a:pt x="419" y="65"/>
                    <a:pt x="422" y="61"/>
                    <a:pt x="425" y="57"/>
                  </a:cubicBezTo>
                  <a:cubicBezTo>
                    <a:pt x="432" y="49"/>
                    <a:pt x="439" y="41"/>
                    <a:pt x="446" y="33"/>
                  </a:cubicBezTo>
                  <a:cubicBezTo>
                    <a:pt x="446" y="33"/>
                    <a:pt x="446" y="33"/>
                    <a:pt x="446" y="32"/>
                  </a:cubicBezTo>
                  <a:close/>
                  <a:moveTo>
                    <a:pt x="444" y="31"/>
                  </a:moveTo>
                  <a:cubicBezTo>
                    <a:pt x="442" y="33"/>
                    <a:pt x="440" y="35"/>
                    <a:pt x="438" y="38"/>
                  </a:cubicBezTo>
                  <a:cubicBezTo>
                    <a:pt x="437" y="37"/>
                    <a:pt x="435" y="39"/>
                    <a:pt x="433" y="43"/>
                  </a:cubicBezTo>
                  <a:cubicBezTo>
                    <a:pt x="429" y="49"/>
                    <a:pt x="424" y="54"/>
                    <a:pt x="420" y="60"/>
                  </a:cubicBezTo>
                  <a:cubicBezTo>
                    <a:pt x="407" y="73"/>
                    <a:pt x="390" y="89"/>
                    <a:pt x="382" y="101"/>
                  </a:cubicBezTo>
                  <a:cubicBezTo>
                    <a:pt x="394" y="84"/>
                    <a:pt x="407" y="68"/>
                    <a:pt x="420" y="52"/>
                  </a:cubicBezTo>
                  <a:cubicBezTo>
                    <a:pt x="427" y="45"/>
                    <a:pt x="433" y="38"/>
                    <a:pt x="439" y="30"/>
                  </a:cubicBezTo>
                  <a:cubicBezTo>
                    <a:pt x="441" y="30"/>
                    <a:pt x="442" y="31"/>
                    <a:pt x="444" y="31"/>
                  </a:cubicBezTo>
                  <a:close/>
                  <a:moveTo>
                    <a:pt x="429" y="28"/>
                  </a:moveTo>
                  <a:cubicBezTo>
                    <a:pt x="431" y="28"/>
                    <a:pt x="433" y="29"/>
                    <a:pt x="434" y="29"/>
                  </a:cubicBezTo>
                  <a:cubicBezTo>
                    <a:pt x="435" y="29"/>
                    <a:pt x="435" y="29"/>
                    <a:pt x="436" y="29"/>
                  </a:cubicBezTo>
                  <a:cubicBezTo>
                    <a:pt x="434" y="31"/>
                    <a:pt x="433" y="33"/>
                    <a:pt x="432" y="34"/>
                  </a:cubicBezTo>
                  <a:cubicBezTo>
                    <a:pt x="430" y="33"/>
                    <a:pt x="429" y="35"/>
                    <a:pt x="427" y="40"/>
                  </a:cubicBezTo>
                  <a:cubicBezTo>
                    <a:pt x="423" y="44"/>
                    <a:pt x="420" y="48"/>
                    <a:pt x="416" y="52"/>
                  </a:cubicBezTo>
                  <a:cubicBezTo>
                    <a:pt x="416" y="53"/>
                    <a:pt x="415" y="53"/>
                    <a:pt x="415" y="54"/>
                  </a:cubicBezTo>
                  <a:cubicBezTo>
                    <a:pt x="407" y="62"/>
                    <a:pt x="399" y="71"/>
                    <a:pt x="391" y="79"/>
                  </a:cubicBezTo>
                  <a:cubicBezTo>
                    <a:pt x="388" y="81"/>
                    <a:pt x="386" y="84"/>
                    <a:pt x="383" y="86"/>
                  </a:cubicBezTo>
                  <a:cubicBezTo>
                    <a:pt x="385" y="83"/>
                    <a:pt x="387" y="80"/>
                    <a:pt x="389" y="77"/>
                  </a:cubicBezTo>
                  <a:cubicBezTo>
                    <a:pt x="402" y="60"/>
                    <a:pt x="418" y="47"/>
                    <a:pt x="429" y="28"/>
                  </a:cubicBezTo>
                  <a:close/>
                  <a:moveTo>
                    <a:pt x="396" y="63"/>
                  </a:moveTo>
                  <a:cubicBezTo>
                    <a:pt x="388" y="73"/>
                    <a:pt x="381" y="84"/>
                    <a:pt x="373" y="93"/>
                  </a:cubicBezTo>
                  <a:cubicBezTo>
                    <a:pt x="373" y="94"/>
                    <a:pt x="373" y="94"/>
                    <a:pt x="372" y="94"/>
                  </a:cubicBezTo>
                  <a:cubicBezTo>
                    <a:pt x="371" y="96"/>
                    <a:pt x="369" y="98"/>
                    <a:pt x="367" y="100"/>
                  </a:cubicBezTo>
                  <a:cubicBezTo>
                    <a:pt x="367" y="97"/>
                    <a:pt x="366" y="95"/>
                    <a:pt x="365" y="92"/>
                  </a:cubicBezTo>
                  <a:cubicBezTo>
                    <a:pt x="366" y="92"/>
                    <a:pt x="366" y="92"/>
                    <a:pt x="366" y="92"/>
                  </a:cubicBezTo>
                  <a:cubicBezTo>
                    <a:pt x="377" y="80"/>
                    <a:pt x="388" y="69"/>
                    <a:pt x="398" y="57"/>
                  </a:cubicBezTo>
                  <a:cubicBezTo>
                    <a:pt x="407" y="49"/>
                    <a:pt x="421" y="39"/>
                    <a:pt x="426" y="28"/>
                  </a:cubicBezTo>
                  <a:cubicBezTo>
                    <a:pt x="419" y="42"/>
                    <a:pt x="407" y="53"/>
                    <a:pt x="396" y="63"/>
                  </a:cubicBezTo>
                  <a:close/>
                  <a:moveTo>
                    <a:pt x="349" y="79"/>
                  </a:moveTo>
                  <a:cubicBezTo>
                    <a:pt x="345" y="79"/>
                    <a:pt x="342" y="80"/>
                    <a:pt x="339" y="82"/>
                  </a:cubicBezTo>
                  <a:cubicBezTo>
                    <a:pt x="345" y="74"/>
                    <a:pt x="352" y="67"/>
                    <a:pt x="358" y="60"/>
                  </a:cubicBezTo>
                  <a:cubicBezTo>
                    <a:pt x="355" y="65"/>
                    <a:pt x="353" y="70"/>
                    <a:pt x="353" y="75"/>
                  </a:cubicBezTo>
                  <a:cubicBezTo>
                    <a:pt x="352" y="76"/>
                    <a:pt x="350" y="77"/>
                    <a:pt x="349" y="78"/>
                  </a:cubicBezTo>
                  <a:cubicBezTo>
                    <a:pt x="348" y="78"/>
                    <a:pt x="348" y="79"/>
                    <a:pt x="349" y="79"/>
                  </a:cubicBezTo>
                  <a:close/>
                  <a:moveTo>
                    <a:pt x="353" y="78"/>
                  </a:moveTo>
                  <a:cubicBezTo>
                    <a:pt x="353" y="79"/>
                    <a:pt x="353" y="79"/>
                    <a:pt x="353" y="79"/>
                  </a:cubicBezTo>
                  <a:cubicBezTo>
                    <a:pt x="353" y="80"/>
                    <a:pt x="354" y="80"/>
                    <a:pt x="355" y="80"/>
                  </a:cubicBezTo>
                  <a:cubicBezTo>
                    <a:pt x="372" y="66"/>
                    <a:pt x="387" y="45"/>
                    <a:pt x="399" y="32"/>
                  </a:cubicBezTo>
                  <a:cubicBezTo>
                    <a:pt x="384" y="48"/>
                    <a:pt x="373" y="67"/>
                    <a:pt x="361" y="84"/>
                  </a:cubicBezTo>
                  <a:cubicBezTo>
                    <a:pt x="360" y="83"/>
                    <a:pt x="359" y="83"/>
                    <a:pt x="357" y="82"/>
                  </a:cubicBezTo>
                  <a:cubicBezTo>
                    <a:pt x="355" y="81"/>
                    <a:pt x="353" y="80"/>
                    <a:pt x="351" y="80"/>
                  </a:cubicBezTo>
                  <a:cubicBezTo>
                    <a:pt x="351" y="79"/>
                    <a:pt x="352" y="79"/>
                    <a:pt x="353" y="78"/>
                  </a:cubicBezTo>
                  <a:close/>
                  <a:moveTo>
                    <a:pt x="364" y="90"/>
                  </a:moveTo>
                  <a:cubicBezTo>
                    <a:pt x="364" y="89"/>
                    <a:pt x="363" y="88"/>
                    <a:pt x="362" y="87"/>
                  </a:cubicBezTo>
                  <a:cubicBezTo>
                    <a:pt x="369" y="79"/>
                    <a:pt x="375" y="72"/>
                    <a:pt x="382" y="65"/>
                  </a:cubicBezTo>
                  <a:cubicBezTo>
                    <a:pt x="376" y="73"/>
                    <a:pt x="369" y="81"/>
                    <a:pt x="364" y="90"/>
                  </a:cubicBezTo>
                  <a:close/>
                  <a:moveTo>
                    <a:pt x="423" y="27"/>
                  </a:moveTo>
                  <a:cubicBezTo>
                    <a:pt x="405" y="45"/>
                    <a:pt x="388" y="64"/>
                    <a:pt x="370" y="83"/>
                  </a:cubicBezTo>
                  <a:cubicBezTo>
                    <a:pt x="380" y="73"/>
                    <a:pt x="396" y="53"/>
                    <a:pt x="412" y="36"/>
                  </a:cubicBezTo>
                  <a:cubicBezTo>
                    <a:pt x="414" y="35"/>
                    <a:pt x="415" y="34"/>
                    <a:pt x="415" y="32"/>
                  </a:cubicBezTo>
                  <a:cubicBezTo>
                    <a:pt x="417" y="30"/>
                    <a:pt x="419" y="28"/>
                    <a:pt x="420" y="27"/>
                  </a:cubicBezTo>
                  <a:cubicBezTo>
                    <a:pt x="421" y="27"/>
                    <a:pt x="422" y="27"/>
                    <a:pt x="423" y="27"/>
                  </a:cubicBezTo>
                  <a:close/>
                  <a:moveTo>
                    <a:pt x="416" y="26"/>
                  </a:moveTo>
                  <a:cubicBezTo>
                    <a:pt x="403" y="39"/>
                    <a:pt x="390" y="52"/>
                    <a:pt x="378" y="65"/>
                  </a:cubicBezTo>
                  <a:cubicBezTo>
                    <a:pt x="387" y="52"/>
                    <a:pt x="395" y="39"/>
                    <a:pt x="406" y="28"/>
                  </a:cubicBezTo>
                  <a:cubicBezTo>
                    <a:pt x="407" y="26"/>
                    <a:pt x="405" y="25"/>
                    <a:pt x="404" y="26"/>
                  </a:cubicBezTo>
                  <a:cubicBezTo>
                    <a:pt x="396" y="33"/>
                    <a:pt x="389" y="41"/>
                    <a:pt x="382" y="49"/>
                  </a:cubicBezTo>
                  <a:cubicBezTo>
                    <a:pt x="380" y="51"/>
                    <a:pt x="373" y="58"/>
                    <a:pt x="366" y="63"/>
                  </a:cubicBezTo>
                  <a:cubicBezTo>
                    <a:pt x="368" y="61"/>
                    <a:pt x="369" y="60"/>
                    <a:pt x="370" y="58"/>
                  </a:cubicBezTo>
                  <a:cubicBezTo>
                    <a:pt x="379" y="47"/>
                    <a:pt x="389" y="36"/>
                    <a:pt x="397" y="25"/>
                  </a:cubicBezTo>
                  <a:cubicBezTo>
                    <a:pt x="403" y="25"/>
                    <a:pt x="410" y="26"/>
                    <a:pt x="416" y="26"/>
                  </a:cubicBezTo>
                  <a:close/>
                  <a:moveTo>
                    <a:pt x="389" y="29"/>
                  </a:moveTo>
                  <a:cubicBezTo>
                    <a:pt x="384" y="37"/>
                    <a:pt x="377" y="44"/>
                    <a:pt x="371" y="52"/>
                  </a:cubicBezTo>
                  <a:cubicBezTo>
                    <a:pt x="367" y="57"/>
                    <a:pt x="362" y="66"/>
                    <a:pt x="356" y="72"/>
                  </a:cubicBezTo>
                  <a:cubicBezTo>
                    <a:pt x="360" y="56"/>
                    <a:pt x="378" y="40"/>
                    <a:pt x="389" y="29"/>
                  </a:cubicBezTo>
                  <a:close/>
                  <a:moveTo>
                    <a:pt x="375" y="24"/>
                  </a:moveTo>
                  <a:cubicBezTo>
                    <a:pt x="377" y="24"/>
                    <a:pt x="379" y="24"/>
                    <a:pt x="380" y="24"/>
                  </a:cubicBezTo>
                  <a:cubicBezTo>
                    <a:pt x="370" y="35"/>
                    <a:pt x="360" y="46"/>
                    <a:pt x="349" y="57"/>
                  </a:cubicBezTo>
                  <a:cubicBezTo>
                    <a:pt x="342" y="65"/>
                    <a:pt x="335" y="72"/>
                    <a:pt x="327" y="80"/>
                  </a:cubicBezTo>
                  <a:cubicBezTo>
                    <a:pt x="343" y="61"/>
                    <a:pt x="361" y="44"/>
                    <a:pt x="375" y="24"/>
                  </a:cubicBezTo>
                  <a:cubicBezTo>
                    <a:pt x="375" y="24"/>
                    <a:pt x="375" y="24"/>
                    <a:pt x="375" y="24"/>
                  </a:cubicBezTo>
                  <a:close/>
                  <a:moveTo>
                    <a:pt x="305" y="96"/>
                  </a:moveTo>
                  <a:cubicBezTo>
                    <a:pt x="305" y="96"/>
                    <a:pt x="305" y="96"/>
                    <a:pt x="305" y="95"/>
                  </a:cubicBezTo>
                  <a:cubicBezTo>
                    <a:pt x="316" y="82"/>
                    <a:pt x="327" y="70"/>
                    <a:pt x="339" y="59"/>
                  </a:cubicBezTo>
                  <a:cubicBezTo>
                    <a:pt x="339" y="58"/>
                    <a:pt x="377" y="19"/>
                    <a:pt x="357" y="43"/>
                  </a:cubicBezTo>
                  <a:cubicBezTo>
                    <a:pt x="339" y="64"/>
                    <a:pt x="320" y="83"/>
                    <a:pt x="305" y="105"/>
                  </a:cubicBezTo>
                  <a:cubicBezTo>
                    <a:pt x="305" y="102"/>
                    <a:pt x="305" y="99"/>
                    <a:pt x="305" y="96"/>
                  </a:cubicBezTo>
                  <a:close/>
                  <a:moveTo>
                    <a:pt x="372" y="24"/>
                  </a:moveTo>
                  <a:cubicBezTo>
                    <a:pt x="355" y="39"/>
                    <a:pt x="337" y="57"/>
                    <a:pt x="323" y="74"/>
                  </a:cubicBezTo>
                  <a:cubicBezTo>
                    <a:pt x="337" y="57"/>
                    <a:pt x="352" y="41"/>
                    <a:pt x="365" y="24"/>
                  </a:cubicBezTo>
                  <a:cubicBezTo>
                    <a:pt x="367" y="24"/>
                    <a:pt x="369" y="24"/>
                    <a:pt x="372" y="24"/>
                  </a:cubicBezTo>
                  <a:close/>
                  <a:moveTo>
                    <a:pt x="361" y="24"/>
                  </a:moveTo>
                  <a:cubicBezTo>
                    <a:pt x="350" y="35"/>
                    <a:pt x="340" y="46"/>
                    <a:pt x="329" y="57"/>
                  </a:cubicBezTo>
                  <a:cubicBezTo>
                    <a:pt x="339" y="47"/>
                    <a:pt x="348" y="36"/>
                    <a:pt x="356" y="24"/>
                  </a:cubicBezTo>
                  <a:cubicBezTo>
                    <a:pt x="358" y="24"/>
                    <a:pt x="359" y="24"/>
                    <a:pt x="361" y="24"/>
                  </a:cubicBezTo>
                  <a:close/>
                  <a:moveTo>
                    <a:pt x="352" y="24"/>
                  </a:moveTo>
                  <a:cubicBezTo>
                    <a:pt x="344" y="31"/>
                    <a:pt x="337" y="39"/>
                    <a:pt x="329" y="46"/>
                  </a:cubicBezTo>
                  <a:cubicBezTo>
                    <a:pt x="335" y="40"/>
                    <a:pt x="341" y="33"/>
                    <a:pt x="346" y="25"/>
                  </a:cubicBezTo>
                  <a:cubicBezTo>
                    <a:pt x="347" y="25"/>
                    <a:pt x="347" y="24"/>
                    <a:pt x="346" y="24"/>
                  </a:cubicBezTo>
                  <a:cubicBezTo>
                    <a:pt x="348" y="24"/>
                    <a:pt x="350" y="24"/>
                    <a:pt x="352" y="24"/>
                  </a:cubicBezTo>
                  <a:close/>
                  <a:moveTo>
                    <a:pt x="337" y="24"/>
                  </a:moveTo>
                  <a:cubicBezTo>
                    <a:pt x="339" y="24"/>
                    <a:pt x="342" y="24"/>
                    <a:pt x="344" y="24"/>
                  </a:cubicBezTo>
                  <a:cubicBezTo>
                    <a:pt x="335" y="32"/>
                    <a:pt x="326" y="41"/>
                    <a:pt x="318" y="50"/>
                  </a:cubicBezTo>
                  <a:cubicBezTo>
                    <a:pt x="325" y="42"/>
                    <a:pt x="332" y="34"/>
                    <a:pt x="337" y="25"/>
                  </a:cubicBezTo>
                  <a:cubicBezTo>
                    <a:pt x="337" y="25"/>
                    <a:pt x="337" y="24"/>
                    <a:pt x="337" y="24"/>
                  </a:cubicBezTo>
                  <a:close/>
                  <a:moveTo>
                    <a:pt x="311" y="46"/>
                  </a:moveTo>
                  <a:cubicBezTo>
                    <a:pt x="316" y="39"/>
                    <a:pt x="322" y="32"/>
                    <a:pt x="328" y="24"/>
                  </a:cubicBezTo>
                  <a:cubicBezTo>
                    <a:pt x="330" y="24"/>
                    <a:pt x="332" y="24"/>
                    <a:pt x="334" y="24"/>
                  </a:cubicBezTo>
                  <a:cubicBezTo>
                    <a:pt x="321" y="35"/>
                    <a:pt x="311" y="47"/>
                    <a:pt x="300" y="59"/>
                  </a:cubicBezTo>
                  <a:cubicBezTo>
                    <a:pt x="303" y="55"/>
                    <a:pt x="307" y="50"/>
                    <a:pt x="311" y="46"/>
                  </a:cubicBezTo>
                  <a:close/>
                  <a:moveTo>
                    <a:pt x="289" y="75"/>
                  </a:moveTo>
                  <a:cubicBezTo>
                    <a:pt x="296" y="68"/>
                    <a:pt x="303" y="60"/>
                    <a:pt x="310" y="52"/>
                  </a:cubicBezTo>
                  <a:cubicBezTo>
                    <a:pt x="316" y="45"/>
                    <a:pt x="327" y="36"/>
                    <a:pt x="332" y="28"/>
                  </a:cubicBezTo>
                  <a:cubicBezTo>
                    <a:pt x="321" y="47"/>
                    <a:pt x="303" y="59"/>
                    <a:pt x="291" y="77"/>
                  </a:cubicBezTo>
                  <a:cubicBezTo>
                    <a:pt x="290" y="76"/>
                    <a:pt x="289" y="76"/>
                    <a:pt x="289" y="75"/>
                  </a:cubicBezTo>
                  <a:close/>
                  <a:moveTo>
                    <a:pt x="293" y="79"/>
                  </a:moveTo>
                  <a:cubicBezTo>
                    <a:pt x="300" y="73"/>
                    <a:pt x="308" y="66"/>
                    <a:pt x="315" y="58"/>
                  </a:cubicBezTo>
                  <a:cubicBezTo>
                    <a:pt x="311" y="63"/>
                    <a:pt x="306" y="68"/>
                    <a:pt x="303" y="73"/>
                  </a:cubicBezTo>
                  <a:cubicBezTo>
                    <a:pt x="300" y="76"/>
                    <a:pt x="298" y="78"/>
                    <a:pt x="296" y="81"/>
                  </a:cubicBezTo>
                  <a:cubicBezTo>
                    <a:pt x="295" y="80"/>
                    <a:pt x="294" y="79"/>
                    <a:pt x="293" y="79"/>
                  </a:cubicBezTo>
                  <a:close/>
                  <a:moveTo>
                    <a:pt x="298" y="83"/>
                  </a:moveTo>
                  <a:cubicBezTo>
                    <a:pt x="313" y="66"/>
                    <a:pt x="329" y="51"/>
                    <a:pt x="345" y="36"/>
                  </a:cubicBezTo>
                  <a:cubicBezTo>
                    <a:pt x="330" y="51"/>
                    <a:pt x="315" y="68"/>
                    <a:pt x="301" y="84"/>
                  </a:cubicBezTo>
                  <a:cubicBezTo>
                    <a:pt x="300" y="86"/>
                    <a:pt x="302" y="88"/>
                    <a:pt x="303" y="86"/>
                  </a:cubicBezTo>
                  <a:cubicBezTo>
                    <a:pt x="320" y="70"/>
                    <a:pt x="337" y="54"/>
                    <a:pt x="353" y="37"/>
                  </a:cubicBezTo>
                  <a:cubicBezTo>
                    <a:pt x="336" y="55"/>
                    <a:pt x="319" y="73"/>
                    <a:pt x="304" y="92"/>
                  </a:cubicBezTo>
                  <a:cubicBezTo>
                    <a:pt x="303" y="91"/>
                    <a:pt x="302" y="89"/>
                    <a:pt x="301" y="87"/>
                  </a:cubicBezTo>
                  <a:cubicBezTo>
                    <a:pt x="300" y="86"/>
                    <a:pt x="299" y="84"/>
                    <a:pt x="298" y="83"/>
                  </a:cubicBezTo>
                  <a:close/>
                  <a:moveTo>
                    <a:pt x="290" y="145"/>
                  </a:moveTo>
                  <a:cubicBezTo>
                    <a:pt x="292" y="134"/>
                    <a:pt x="300" y="123"/>
                    <a:pt x="303" y="111"/>
                  </a:cubicBezTo>
                  <a:cubicBezTo>
                    <a:pt x="304" y="111"/>
                    <a:pt x="304" y="111"/>
                    <a:pt x="304" y="111"/>
                  </a:cubicBezTo>
                  <a:cubicBezTo>
                    <a:pt x="320" y="93"/>
                    <a:pt x="335" y="76"/>
                    <a:pt x="351" y="59"/>
                  </a:cubicBezTo>
                  <a:cubicBezTo>
                    <a:pt x="361" y="49"/>
                    <a:pt x="402" y="3"/>
                    <a:pt x="357" y="56"/>
                  </a:cubicBezTo>
                  <a:cubicBezTo>
                    <a:pt x="337" y="80"/>
                    <a:pt x="312" y="102"/>
                    <a:pt x="296" y="129"/>
                  </a:cubicBezTo>
                  <a:cubicBezTo>
                    <a:pt x="295" y="130"/>
                    <a:pt x="297" y="132"/>
                    <a:pt x="299" y="131"/>
                  </a:cubicBezTo>
                  <a:cubicBezTo>
                    <a:pt x="339" y="92"/>
                    <a:pt x="305" y="125"/>
                    <a:pt x="290" y="145"/>
                  </a:cubicBezTo>
                  <a:close/>
                  <a:moveTo>
                    <a:pt x="305" y="144"/>
                  </a:moveTo>
                  <a:cubicBezTo>
                    <a:pt x="302" y="147"/>
                    <a:pt x="299" y="150"/>
                    <a:pt x="297" y="153"/>
                  </a:cubicBezTo>
                  <a:cubicBezTo>
                    <a:pt x="297" y="151"/>
                    <a:pt x="297" y="149"/>
                    <a:pt x="297" y="147"/>
                  </a:cubicBezTo>
                  <a:cubicBezTo>
                    <a:pt x="297" y="146"/>
                    <a:pt x="297" y="146"/>
                    <a:pt x="296" y="145"/>
                  </a:cubicBezTo>
                  <a:cubicBezTo>
                    <a:pt x="313" y="131"/>
                    <a:pt x="344" y="98"/>
                    <a:pt x="305" y="144"/>
                  </a:cubicBezTo>
                  <a:close/>
                  <a:moveTo>
                    <a:pt x="333" y="107"/>
                  </a:moveTo>
                  <a:cubicBezTo>
                    <a:pt x="321" y="116"/>
                    <a:pt x="326" y="112"/>
                    <a:pt x="315" y="123"/>
                  </a:cubicBezTo>
                  <a:cubicBezTo>
                    <a:pt x="292" y="146"/>
                    <a:pt x="328" y="106"/>
                    <a:pt x="332" y="101"/>
                  </a:cubicBezTo>
                  <a:cubicBezTo>
                    <a:pt x="333" y="99"/>
                    <a:pt x="331" y="97"/>
                    <a:pt x="330" y="99"/>
                  </a:cubicBezTo>
                  <a:cubicBezTo>
                    <a:pt x="329" y="100"/>
                    <a:pt x="295" y="133"/>
                    <a:pt x="313" y="110"/>
                  </a:cubicBezTo>
                  <a:cubicBezTo>
                    <a:pt x="318" y="104"/>
                    <a:pt x="324" y="97"/>
                    <a:pt x="330" y="91"/>
                  </a:cubicBezTo>
                  <a:cubicBezTo>
                    <a:pt x="331" y="91"/>
                    <a:pt x="331" y="92"/>
                    <a:pt x="331" y="92"/>
                  </a:cubicBezTo>
                  <a:cubicBezTo>
                    <a:pt x="332" y="97"/>
                    <a:pt x="334" y="102"/>
                    <a:pt x="335" y="107"/>
                  </a:cubicBezTo>
                  <a:cubicBezTo>
                    <a:pt x="335" y="107"/>
                    <a:pt x="334" y="107"/>
                    <a:pt x="333" y="107"/>
                  </a:cubicBezTo>
                  <a:close/>
                  <a:moveTo>
                    <a:pt x="334" y="91"/>
                  </a:moveTo>
                  <a:cubicBezTo>
                    <a:pt x="350" y="76"/>
                    <a:pt x="362" y="90"/>
                    <a:pt x="365" y="106"/>
                  </a:cubicBezTo>
                  <a:cubicBezTo>
                    <a:pt x="366" y="109"/>
                    <a:pt x="367" y="112"/>
                    <a:pt x="370" y="114"/>
                  </a:cubicBezTo>
                  <a:cubicBezTo>
                    <a:pt x="375" y="118"/>
                    <a:pt x="379" y="120"/>
                    <a:pt x="384" y="122"/>
                  </a:cubicBezTo>
                  <a:cubicBezTo>
                    <a:pt x="395" y="126"/>
                    <a:pt x="394" y="134"/>
                    <a:pt x="394" y="145"/>
                  </a:cubicBezTo>
                  <a:cubicBezTo>
                    <a:pt x="394" y="148"/>
                    <a:pt x="392" y="172"/>
                    <a:pt x="379" y="157"/>
                  </a:cubicBezTo>
                  <a:cubicBezTo>
                    <a:pt x="377" y="156"/>
                    <a:pt x="374" y="151"/>
                    <a:pt x="372" y="149"/>
                  </a:cubicBezTo>
                  <a:cubicBezTo>
                    <a:pt x="368" y="143"/>
                    <a:pt x="359" y="146"/>
                    <a:pt x="353" y="143"/>
                  </a:cubicBezTo>
                  <a:cubicBezTo>
                    <a:pt x="342" y="139"/>
                    <a:pt x="344" y="128"/>
                    <a:pt x="343" y="118"/>
                  </a:cubicBezTo>
                  <a:cubicBezTo>
                    <a:pt x="341" y="109"/>
                    <a:pt x="337" y="100"/>
                    <a:pt x="334" y="91"/>
                  </a:cubicBezTo>
                  <a:close/>
                  <a:moveTo>
                    <a:pt x="222" y="330"/>
                  </a:moveTo>
                  <a:cubicBezTo>
                    <a:pt x="250" y="301"/>
                    <a:pt x="276" y="269"/>
                    <a:pt x="301" y="237"/>
                  </a:cubicBezTo>
                  <a:cubicBezTo>
                    <a:pt x="284" y="259"/>
                    <a:pt x="267" y="281"/>
                    <a:pt x="251" y="304"/>
                  </a:cubicBezTo>
                  <a:cubicBezTo>
                    <a:pt x="249" y="305"/>
                    <a:pt x="248" y="306"/>
                    <a:pt x="247" y="308"/>
                  </a:cubicBezTo>
                  <a:cubicBezTo>
                    <a:pt x="227" y="327"/>
                    <a:pt x="208" y="348"/>
                    <a:pt x="190" y="368"/>
                  </a:cubicBezTo>
                  <a:cubicBezTo>
                    <a:pt x="194" y="363"/>
                    <a:pt x="198" y="357"/>
                    <a:pt x="202" y="351"/>
                  </a:cubicBezTo>
                  <a:cubicBezTo>
                    <a:pt x="208" y="344"/>
                    <a:pt x="215" y="337"/>
                    <a:pt x="222" y="330"/>
                  </a:cubicBezTo>
                  <a:close/>
                  <a:moveTo>
                    <a:pt x="214" y="334"/>
                  </a:moveTo>
                  <a:cubicBezTo>
                    <a:pt x="222" y="323"/>
                    <a:pt x="230" y="311"/>
                    <a:pt x="238" y="300"/>
                  </a:cubicBezTo>
                  <a:cubicBezTo>
                    <a:pt x="254" y="282"/>
                    <a:pt x="272" y="264"/>
                    <a:pt x="289" y="246"/>
                  </a:cubicBezTo>
                  <a:cubicBezTo>
                    <a:pt x="267" y="274"/>
                    <a:pt x="244" y="302"/>
                    <a:pt x="219" y="328"/>
                  </a:cubicBezTo>
                  <a:cubicBezTo>
                    <a:pt x="218" y="330"/>
                    <a:pt x="216" y="332"/>
                    <a:pt x="214" y="334"/>
                  </a:cubicBezTo>
                  <a:close/>
                  <a:moveTo>
                    <a:pt x="250" y="283"/>
                  </a:moveTo>
                  <a:cubicBezTo>
                    <a:pt x="260" y="269"/>
                    <a:pt x="270" y="256"/>
                    <a:pt x="281" y="243"/>
                  </a:cubicBezTo>
                  <a:cubicBezTo>
                    <a:pt x="296" y="225"/>
                    <a:pt x="315" y="209"/>
                    <a:pt x="328" y="190"/>
                  </a:cubicBezTo>
                  <a:cubicBezTo>
                    <a:pt x="335" y="179"/>
                    <a:pt x="343" y="169"/>
                    <a:pt x="353" y="161"/>
                  </a:cubicBezTo>
                  <a:cubicBezTo>
                    <a:pt x="345" y="178"/>
                    <a:pt x="332" y="193"/>
                    <a:pt x="321" y="208"/>
                  </a:cubicBezTo>
                  <a:cubicBezTo>
                    <a:pt x="299" y="235"/>
                    <a:pt x="274" y="258"/>
                    <a:pt x="250" y="283"/>
                  </a:cubicBezTo>
                  <a:close/>
                  <a:moveTo>
                    <a:pt x="362" y="150"/>
                  </a:moveTo>
                  <a:cubicBezTo>
                    <a:pt x="362" y="150"/>
                    <a:pt x="362" y="150"/>
                    <a:pt x="362" y="149"/>
                  </a:cubicBezTo>
                  <a:cubicBezTo>
                    <a:pt x="365" y="150"/>
                    <a:pt x="367" y="150"/>
                    <a:pt x="369" y="152"/>
                  </a:cubicBezTo>
                  <a:cubicBezTo>
                    <a:pt x="369" y="152"/>
                    <a:pt x="370" y="153"/>
                    <a:pt x="370" y="153"/>
                  </a:cubicBezTo>
                  <a:cubicBezTo>
                    <a:pt x="370" y="153"/>
                    <a:pt x="370" y="153"/>
                    <a:pt x="370" y="153"/>
                  </a:cubicBezTo>
                  <a:cubicBezTo>
                    <a:pt x="361" y="162"/>
                    <a:pt x="352" y="172"/>
                    <a:pt x="344" y="181"/>
                  </a:cubicBezTo>
                  <a:cubicBezTo>
                    <a:pt x="351" y="171"/>
                    <a:pt x="357" y="161"/>
                    <a:pt x="362" y="150"/>
                  </a:cubicBezTo>
                  <a:close/>
                  <a:moveTo>
                    <a:pt x="372" y="155"/>
                  </a:moveTo>
                  <a:cubicBezTo>
                    <a:pt x="373" y="157"/>
                    <a:pt x="375" y="159"/>
                    <a:pt x="375" y="160"/>
                  </a:cubicBezTo>
                  <a:cubicBezTo>
                    <a:pt x="376" y="161"/>
                    <a:pt x="377" y="161"/>
                    <a:pt x="377" y="162"/>
                  </a:cubicBezTo>
                  <a:cubicBezTo>
                    <a:pt x="357" y="179"/>
                    <a:pt x="342" y="204"/>
                    <a:pt x="324" y="223"/>
                  </a:cubicBezTo>
                  <a:cubicBezTo>
                    <a:pt x="320" y="228"/>
                    <a:pt x="315" y="233"/>
                    <a:pt x="311" y="238"/>
                  </a:cubicBezTo>
                  <a:cubicBezTo>
                    <a:pt x="333" y="211"/>
                    <a:pt x="354" y="184"/>
                    <a:pt x="372" y="155"/>
                  </a:cubicBezTo>
                  <a:close/>
                  <a:moveTo>
                    <a:pt x="325" y="154"/>
                  </a:moveTo>
                  <a:cubicBezTo>
                    <a:pt x="342" y="138"/>
                    <a:pt x="314" y="172"/>
                    <a:pt x="311" y="175"/>
                  </a:cubicBezTo>
                  <a:cubicBezTo>
                    <a:pt x="310" y="176"/>
                    <a:pt x="309" y="177"/>
                    <a:pt x="308" y="178"/>
                  </a:cubicBezTo>
                  <a:cubicBezTo>
                    <a:pt x="315" y="170"/>
                    <a:pt x="320" y="162"/>
                    <a:pt x="325" y="154"/>
                  </a:cubicBezTo>
                  <a:close/>
                  <a:moveTo>
                    <a:pt x="189" y="308"/>
                  </a:moveTo>
                  <a:cubicBezTo>
                    <a:pt x="171" y="330"/>
                    <a:pt x="151" y="353"/>
                    <a:pt x="132" y="376"/>
                  </a:cubicBezTo>
                  <a:cubicBezTo>
                    <a:pt x="142" y="361"/>
                    <a:pt x="153" y="345"/>
                    <a:pt x="164" y="332"/>
                  </a:cubicBezTo>
                  <a:cubicBezTo>
                    <a:pt x="216" y="265"/>
                    <a:pt x="274" y="205"/>
                    <a:pt x="328" y="140"/>
                  </a:cubicBezTo>
                  <a:cubicBezTo>
                    <a:pt x="283" y="195"/>
                    <a:pt x="235" y="252"/>
                    <a:pt x="189" y="308"/>
                  </a:cubicBezTo>
                  <a:close/>
                  <a:moveTo>
                    <a:pt x="329" y="148"/>
                  </a:moveTo>
                  <a:cubicBezTo>
                    <a:pt x="333" y="141"/>
                    <a:pt x="336" y="133"/>
                    <a:pt x="339" y="126"/>
                  </a:cubicBezTo>
                  <a:cubicBezTo>
                    <a:pt x="339" y="128"/>
                    <a:pt x="340" y="130"/>
                    <a:pt x="340" y="132"/>
                  </a:cubicBezTo>
                  <a:cubicBezTo>
                    <a:pt x="340" y="134"/>
                    <a:pt x="341" y="136"/>
                    <a:pt x="341" y="138"/>
                  </a:cubicBezTo>
                  <a:cubicBezTo>
                    <a:pt x="341" y="138"/>
                    <a:pt x="340" y="138"/>
                    <a:pt x="340" y="138"/>
                  </a:cubicBezTo>
                  <a:cubicBezTo>
                    <a:pt x="336" y="141"/>
                    <a:pt x="333" y="145"/>
                    <a:pt x="329" y="148"/>
                  </a:cubicBezTo>
                  <a:close/>
                  <a:moveTo>
                    <a:pt x="284" y="179"/>
                  </a:moveTo>
                  <a:cubicBezTo>
                    <a:pt x="286" y="177"/>
                    <a:pt x="288" y="175"/>
                    <a:pt x="290" y="173"/>
                  </a:cubicBezTo>
                  <a:cubicBezTo>
                    <a:pt x="276" y="189"/>
                    <a:pt x="262" y="205"/>
                    <a:pt x="247" y="221"/>
                  </a:cubicBezTo>
                  <a:cubicBezTo>
                    <a:pt x="259" y="206"/>
                    <a:pt x="271" y="192"/>
                    <a:pt x="284" y="179"/>
                  </a:cubicBezTo>
                  <a:close/>
                  <a:moveTo>
                    <a:pt x="242" y="227"/>
                  </a:moveTo>
                  <a:cubicBezTo>
                    <a:pt x="264" y="204"/>
                    <a:pt x="287" y="180"/>
                    <a:pt x="308" y="155"/>
                  </a:cubicBezTo>
                  <a:cubicBezTo>
                    <a:pt x="319" y="144"/>
                    <a:pt x="330" y="132"/>
                    <a:pt x="338" y="118"/>
                  </a:cubicBezTo>
                  <a:cubicBezTo>
                    <a:pt x="338" y="120"/>
                    <a:pt x="338" y="122"/>
                    <a:pt x="339" y="125"/>
                  </a:cubicBezTo>
                  <a:cubicBezTo>
                    <a:pt x="338" y="124"/>
                    <a:pt x="337" y="123"/>
                    <a:pt x="336" y="124"/>
                  </a:cubicBezTo>
                  <a:cubicBezTo>
                    <a:pt x="295" y="176"/>
                    <a:pt x="250" y="225"/>
                    <a:pt x="206" y="275"/>
                  </a:cubicBezTo>
                  <a:cubicBezTo>
                    <a:pt x="218" y="259"/>
                    <a:pt x="230" y="243"/>
                    <a:pt x="242" y="227"/>
                  </a:cubicBezTo>
                  <a:close/>
                  <a:moveTo>
                    <a:pt x="117" y="380"/>
                  </a:moveTo>
                  <a:cubicBezTo>
                    <a:pt x="151" y="338"/>
                    <a:pt x="183" y="293"/>
                    <a:pt x="219" y="252"/>
                  </a:cubicBezTo>
                  <a:cubicBezTo>
                    <a:pt x="219" y="252"/>
                    <a:pt x="220" y="251"/>
                    <a:pt x="220" y="251"/>
                  </a:cubicBezTo>
                  <a:cubicBezTo>
                    <a:pt x="196" y="282"/>
                    <a:pt x="173" y="314"/>
                    <a:pt x="148" y="345"/>
                  </a:cubicBezTo>
                  <a:cubicBezTo>
                    <a:pt x="137" y="358"/>
                    <a:pt x="126" y="371"/>
                    <a:pt x="114" y="383"/>
                  </a:cubicBezTo>
                  <a:cubicBezTo>
                    <a:pt x="115" y="382"/>
                    <a:pt x="116" y="381"/>
                    <a:pt x="117" y="380"/>
                  </a:cubicBezTo>
                  <a:close/>
                  <a:moveTo>
                    <a:pt x="74" y="438"/>
                  </a:moveTo>
                  <a:cubicBezTo>
                    <a:pt x="82" y="430"/>
                    <a:pt x="90" y="419"/>
                    <a:pt x="96" y="410"/>
                  </a:cubicBezTo>
                  <a:cubicBezTo>
                    <a:pt x="108" y="395"/>
                    <a:pt x="120" y="381"/>
                    <a:pt x="132" y="367"/>
                  </a:cubicBezTo>
                  <a:cubicBezTo>
                    <a:pt x="132" y="367"/>
                    <a:pt x="131" y="368"/>
                    <a:pt x="131" y="369"/>
                  </a:cubicBezTo>
                  <a:cubicBezTo>
                    <a:pt x="123" y="379"/>
                    <a:pt x="116" y="390"/>
                    <a:pt x="108" y="401"/>
                  </a:cubicBezTo>
                  <a:cubicBezTo>
                    <a:pt x="101" y="412"/>
                    <a:pt x="93" y="423"/>
                    <a:pt x="84" y="433"/>
                  </a:cubicBezTo>
                  <a:cubicBezTo>
                    <a:pt x="83" y="435"/>
                    <a:pt x="82" y="436"/>
                    <a:pt x="81" y="438"/>
                  </a:cubicBezTo>
                  <a:cubicBezTo>
                    <a:pt x="80" y="439"/>
                    <a:pt x="79" y="440"/>
                    <a:pt x="78" y="442"/>
                  </a:cubicBezTo>
                  <a:cubicBezTo>
                    <a:pt x="76" y="444"/>
                    <a:pt x="75" y="443"/>
                    <a:pt x="74" y="438"/>
                  </a:cubicBezTo>
                  <a:close/>
                  <a:moveTo>
                    <a:pt x="127" y="394"/>
                  </a:moveTo>
                  <a:cubicBezTo>
                    <a:pt x="115" y="410"/>
                    <a:pt x="103" y="426"/>
                    <a:pt x="90" y="441"/>
                  </a:cubicBezTo>
                  <a:cubicBezTo>
                    <a:pt x="83" y="449"/>
                    <a:pt x="76" y="456"/>
                    <a:pt x="68" y="462"/>
                  </a:cubicBezTo>
                  <a:cubicBezTo>
                    <a:pt x="73" y="454"/>
                    <a:pt x="79" y="446"/>
                    <a:pt x="86" y="439"/>
                  </a:cubicBezTo>
                  <a:cubicBezTo>
                    <a:pt x="137" y="380"/>
                    <a:pt x="184" y="318"/>
                    <a:pt x="235" y="258"/>
                  </a:cubicBezTo>
                  <a:cubicBezTo>
                    <a:pt x="236" y="256"/>
                    <a:pt x="238" y="255"/>
                    <a:pt x="239" y="253"/>
                  </a:cubicBezTo>
                  <a:cubicBezTo>
                    <a:pt x="225" y="272"/>
                    <a:pt x="211" y="291"/>
                    <a:pt x="196" y="310"/>
                  </a:cubicBezTo>
                  <a:cubicBezTo>
                    <a:pt x="173" y="338"/>
                    <a:pt x="150" y="365"/>
                    <a:pt x="127" y="394"/>
                  </a:cubicBezTo>
                  <a:close/>
                  <a:moveTo>
                    <a:pt x="162" y="358"/>
                  </a:moveTo>
                  <a:cubicBezTo>
                    <a:pt x="170" y="347"/>
                    <a:pt x="178" y="337"/>
                    <a:pt x="187" y="326"/>
                  </a:cubicBezTo>
                  <a:cubicBezTo>
                    <a:pt x="212" y="295"/>
                    <a:pt x="237" y="261"/>
                    <a:pt x="262" y="229"/>
                  </a:cubicBezTo>
                  <a:cubicBezTo>
                    <a:pt x="265" y="226"/>
                    <a:pt x="268" y="223"/>
                    <a:pt x="271" y="219"/>
                  </a:cubicBezTo>
                  <a:cubicBezTo>
                    <a:pt x="256" y="237"/>
                    <a:pt x="242" y="256"/>
                    <a:pt x="228" y="276"/>
                  </a:cubicBezTo>
                  <a:cubicBezTo>
                    <a:pt x="208" y="305"/>
                    <a:pt x="185" y="332"/>
                    <a:pt x="162" y="358"/>
                  </a:cubicBezTo>
                  <a:close/>
                  <a:moveTo>
                    <a:pt x="224" y="291"/>
                  </a:moveTo>
                  <a:cubicBezTo>
                    <a:pt x="220" y="296"/>
                    <a:pt x="215" y="301"/>
                    <a:pt x="211" y="307"/>
                  </a:cubicBezTo>
                  <a:cubicBezTo>
                    <a:pt x="234" y="275"/>
                    <a:pt x="255" y="242"/>
                    <a:pt x="281" y="212"/>
                  </a:cubicBezTo>
                  <a:cubicBezTo>
                    <a:pt x="302" y="189"/>
                    <a:pt x="324" y="166"/>
                    <a:pt x="342" y="140"/>
                  </a:cubicBezTo>
                  <a:cubicBezTo>
                    <a:pt x="342" y="140"/>
                    <a:pt x="342" y="140"/>
                    <a:pt x="342" y="140"/>
                  </a:cubicBezTo>
                  <a:cubicBezTo>
                    <a:pt x="344" y="142"/>
                    <a:pt x="346" y="144"/>
                    <a:pt x="349" y="146"/>
                  </a:cubicBezTo>
                  <a:cubicBezTo>
                    <a:pt x="303" y="188"/>
                    <a:pt x="263" y="243"/>
                    <a:pt x="224" y="291"/>
                  </a:cubicBezTo>
                  <a:close/>
                  <a:moveTo>
                    <a:pt x="96" y="457"/>
                  </a:moveTo>
                  <a:cubicBezTo>
                    <a:pt x="113" y="436"/>
                    <a:pt x="132" y="416"/>
                    <a:pt x="151" y="395"/>
                  </a:cubicBezTo>
                  <a:cubicBezTo>
                    <a:pt x="190" y="351"/>
                    <a:pt x="227" y="304"/>
                    <a:pt x="263" y="257"/>
                  </a:cubicBezTo>
                  <a:cubicBezTo>
                    <a:pt x="292" y="220"/>
                    <a:pt x="327" y="188"/>
                    <a:pt x="352" y="148"/>
                  </a:cubicBezTo>
                  <a:cubicBezTo>
                    <a:pt x="353" y="148"/>
                    <a:pt x="354" y="149"/>
                    <a:pt x="355" y="149"/>
                  </a:cubicBezTo>
                  <a:cubicBezTo>
                    <a:pt x="356" y="149"/>
                    <a:pt x="357" y="149"/>
                    <a:pt x="358" y="149"/>
                  </a:cubicBezTo>
                  <a:cubicBezTo>
                    <a:pt x="339" y="164"/>
                    <a:pt x="330" y="183"/>
                    <a:pt x="314" y="201"/>
                  </a:cubicBezTo>
                  <a:cubicBezTo>
                    <a:pt x="287" y="233"/>
                    <a:pt x="259" y="264"/>
                    <a:pt x="233" y="298"/>
                  </a:cubicBezTo>
                  <a:cubicBezTo>
                    <a:pt x="229" y="303"/>
                    <a:pt x="225" y="308"/>
                    <a:pt x="221" y="313"/>
                  </a:cubicBezTo>
                  <a:cubicBezTo>
                    <a:pt x="221" y="313"/>
                    <a:pt x="221" y="314"/>
                    <a:pt x="220" y="314"/>
                  </a:cubicBezTo>
                  <a:cubicBezTo>
                    <a:pt x="194" y="343"/>
                    <a:pt x="171" y="375"/>
                    <a:pt x="147" y="405"/>
                  </a:cubicBezTo>
                  <a:cubicBezTo>
                    <a:pt x="134" y="419"/>
                    <a:pt x="122" y="433"/>
                    <a:pt x="110" y="448"/>
                  </a:cubicBezTo>
                  <a:cubicBezTo>
                    <a:pt x="96" y="463"/>
                    <a:pt x="74" y="484"/>
                    <a:pt x="96" y="457"/>
                  </a:cubicBezTo>
                  <a:close/>
                  <a:moveTo>
                    <a:pt x="102" y="468"/>
                  </a:moveTo>
                  <a:cubicBezTo>
                    <a:pt x="72" y="497"/>
                    <a:pt x="107" y="459"/>
                    <a:pt x="111" y="455"/>
                  </a:cubicBezTo>
                  <a:cubicBezTo>
                    <a:pt x="122" y="444"/>
                    <a:pt x="132" y="431"/>
                    <a:pt x="142" y="418"/>
                  </a:cubicBezTo>
                  <a:cubicBezTo>
                    <a:pt x="151" y="407"/>
                    <a:pt x="160" y="397"/>
                    <a:pt x="169" y="387"/>
                  </a:cubicBezTo>
                  <a:cubicBezTo>
                    <a:pt x="160" y="400"/>
                    <a:pt x="150" y="412"/>
                    <a:pt x="141" y="425"/>
                  </a:cubicBezTo>
                  <a:cubicBezTo>
                    <a:pt x="137" y="428"/>
                    <a:pt x="134" y="432"/>
                    <a:pt x="131" y="436"/>
                  </a:cubicBezTo>
                  <a:cubicBezTo>
                    <a:pt x="122" y="447"/>
                    <a:pt x="112" y="458"/>
                    <a:pt x="102" y="468"/>
                  </a:cubicBezTo>
                  <a:close/>
                  <a:moveTo>
                    <a:pt x="109" y="469"/>
                  </a:moveTo>
                  <a:cubicBezTo>
                    <a:pt x="105" y="474"/>
                    <a:pt x="101" y="478"/>
                    <a:pt x="97" y="483"/>
                  </a:cubicBezTo>
                  <a:cubicBezTo>
                    <a:pt x="96" y="484"/>
                    <a:pt x="96" y="485"/>
                    <a:pt x="95" y="485"/>
                  </a:cubicBezTo>
                  <a:cubicBezTo>
                    <a:pt x="104" y="474"/>
                    <a:pt x="114" y="462"/>
                    <a:pt x="123" y="451"/>
                  </a:cubicBezTo>
                  <a:cubicBezTo>
                    <a:pt x="140" y="433"/>
                    <a:pt x="155" y="414"/>
                    <a:pt x="170" y="395"/>
                  </a:cubicBezTo>
                  <a:cubicBezTo>
                    <a:pt x="191" y="370"/>
                    <a:pt x="213" y="347"/>
                    <a:pt x="236" y="323"/>
                  </a:cubicBezTo>
                  <a:cubicBezTo>
                    <a:pt x="214" y="354"/>
                    <a:pt x="191" y="384"/>
                    <a:pt x="166" y="412"/>
                  </a:cubicBezTo>
                  <a:cubicBezTo>
                    <a:pt x="149" y="432"/>
                    <a:pt x="127" y="451"/>
                    <a:pt x="109" y="469"/>
                  </a:cubicBezTo>
                  <a:close/>
                  <a:moveTo>
                    <a:pt x="120" y="485"/>
                  </a:moveTo>
                  <a:cubicBezTo>
                    <a:pt x="116" y="489"/>
                    <a:pt x="101" y="503"/>
                    <a:pt x="102" y="501"/>
                  </a:cubicBezTo>
                  <a:cubicBezTo>
                    <a:pt x="114" y="485"/>
                    <a:pt x="138" y="464"/>
                    <a:pt x="145" y="457"/>
                  </a:cubicBezTo>
                  <a:cubicBezTo>
                    <a:pt x="147" y="455"/>
                    <a:pt x="149" y="452"/>
                    <a:pt x="152" y="450"/>
                  </a:cubicBezTo>
                  <a:cubicBezTo>
                    <a:pt x="141" y="462"/>
                    <a:pt x="131" y="474"/>
                    <a:pt x="120" y="485"/>
                  </a:cubicBezTo>
                  <a:close/>
                  <a:moveTo>
                    <a:pt x="173" y="422"/>
                  </a:moveTo>
                  <a:cubicBezTo>
                    <a:pt x="170" y="426"/>
                    <a:pt x="166" y="430"/>
                    <a:pt x="162" y="434"/>
                  </a:cubicBezTo>
                  <a:cubicBezTo>
                    <a:pt x="160" y="436"/>
                    <a:pt x="156" y="440"/>
                    <a:pt x="151" y="444"/>
                  </a:cubicBezTo>
                  <a:cubicBezTo>
                    <a:pt x="163" y="431"/>
                    <a:pt x="174" y="418"/>
                    <a:pt x="185" y="404"/>
                  </a:cubicBezTo>
                  <a:cubicBezTo>
                    <a:pt x="187" y="402"/>
                    <a:pt x="190" y="399"/>
                    <a:pt x="192" y="397"/>
                  </a:cubicBezTo>
                  <a:cubicBezTo>
                    <a:pt x="186" y="405"/>
                    <a:pt x="180" y="414"/>
                    <a:pt x="173" y="422"/>
                  </a:cubicBezTo>
                  <a:close/>
                  <a:moveTo>
                    <a:pt x="184" y="401"/>
                  </a:moveTo>
                  <a:cubicBezTo>
                    <a:pt x="175" y="410"/>
                    <a:pt x="167" y="419"/>
                    <a:pt x="158" y="428"/>
                  </a:cubicBezTo>
                  <a:cubicBezTo>
                    <a:pt x="155" y="431"/>
                    <a:pt x="151" y="434"/>
                    <a:pt x="147" y="437"/>
                  </a:cubicBezTo>
                  <a:cubicBezTo>
                    <a:pt x="178" y="404"/>
                    <a:pt x="206" y="370"/>
                    <a:pt x="232" y="334"/>
                  </a:cubicBezTo>
                  <a:cubicBezTo>
                    <a:pt x="241" y="322"/>
                    <a:pt x="250" y="311"/>
                    <a:pt x="260" y="299"/>
                  </a:cubicBezTo>
                  <a:cubicBezTo>
                    <a:pt x="283" y="275"/>
                    <a:pt x="304" y="250"/>
                    <a:pt x="326" y="226"/>
                  </a:cubicBezTo>
                  <a:cubicBezTo>
                    <a:pt x="345" y="206"/>
                    <a:pt x="359" y="181"/>
                    <a:pt x="380" y="164"/>
                  </a:cubicBezTo>
                  <a:cubicBezTo>
                    <a:pt x="381" y="164"/>
                    <a:pt x="382" y="165"/>
                    <a:pt x="384" y="165"/>
                  </a:cubicBezTo>
                  <a:cubicBezTo>
                    <a:pt x="387" y="165"/>
                    <a:pt x="390" y="165"/>
                    <a:pt x="392" y="163"/>
                  </a:cubicBezTo>
                  <a:cubicBezTo>
                    <a:pt x="385" y="171"/>
                    <a:pt x="378" y="179"/>
                    <a:pt x="371" y="187"/>
                  </a:cubicBezTo>
                  <a:cubicBezTo>
                    <a:pt x="375" y="181"/>
                    <a:pt x="379" y="174"/>
                    <a:pt x="382" y="167"/>
                  </a:cubicBezTo>
                  <a:cubicBezTo>
                    <a:pt x="383" y="165"/>
                    <a:pt x="381" y="164"/>
                    <a:pt x="380" y="165"/>
                  </a:cubicBezTo>
                  <a:cubicBezTo>
                    <a:pt x="313" y="242"/>
                    <a:pt x="249" y="323"/>
                    <a:pt x="184" y="401"/>
                  </a:cubicBezTo>
                  <a:close/>
                  <a:moveTo>
                    <a:pt x="344" y="217"/>
                  </a:moveTo>
                  <a:cubicBezTo>
                    <a:pt x="325" y="240"/>
                    <a:pt x="305" y="262"/>
                    <a:pt x="286" y="285"/>
                  </a:cubicBezTo>
                  <a:cubicBezTo>
                    <a:pt x="267" y="306"/>
                    <a:pt x="249" y="328"/>
                    <a:pt x="231" y="349"/>
                  </a:cubicBezTo>
                  <a:cubicBezTo>
                    <a:pt x="269" y="302"/>
                    <a:pt x="307" y="255"/>
                    <a:pt x="346" y="208"/>
                  </a:cubicBezTo>
                  <a:cubicBezTo>
                    <a:pt x="354" y="199"/>
                    <a:pt x="362" y="190"/>
                    <a:pt x="370" y="181"/>
                  </a:cubicBezTo>
                  <a:cubicBezTo>
                    <a:pt x="386" y="162"/>
                    <a:pt x="340" y="221"/>
                    <a:pt x="344" y="217"/>
                  </a:cubicBezTo>
                  <a:close/>
                  <a:moveTo>
                    <a:pt x="212" y="381"/>
                  </a:moveTo>
                  <a:cubicBezTo>
                    <a:pt x="230" y="358"/>
                    <a:pt x="248" y="334"/>
                    <a:pt x="268" y="313"/>
                  </a:cubicBezTo>
                  <a:cubicBezTo>
                    <a:pt x="281" y="298"/>
                    <a:pt x="294" y="284"/>
                    <a:pt x="307" y="269"/>
                  </a:cubicBezTo>
                  <a:cubicBezTo>
                    <a:pt x="319" y="255"/>
                    <a:pt x="331" y="242"/>
                    <a:pt x="343" y="228"/>
                  </a:cubicBezTo>
                  <a:cubicBezTo>
                    <a:pt x="372" y="194"/>
                    <a:pt x="400" y="160"/>
                    <a:pt x="428" y="126"/>
                  </a:cubicBezTo>
                  <a:cubicBezTo>
                    <a:pt x="427" y="127"/>
                    <a:pt x="428" y="127"/>
                    <a:pt x="429" y="127"/>
                  </a:cubicBezTo>
                  <a:cubicBezTo>
                    <a:pt x="443" y="112"/>
                    <a:pt x="458" y="97"/>
                    <a:pt x="472" y="82"/>
                  </a:cubicBezTo>
                  <a:cubicBezTo>
                    <a:pt x="464" y="90"/>
                    <a:pt x="451" y="109"/>
                    <a:pt x="441" y="122"/>
                  </a:cubicBezTo>
                  <a:cubicBezTo>
                    <a:pt x="440" y="122"/>
                    <a:pt x="439" y="122"/>
                    <a:pt x="438" y="122"/>
                  </a:cubicBezTo>
                  <a:cubicBezTo>
                    <a:pt x="431" y="122"/>
                    <a:pt x="427" y="131"/>
                    <a:pt x="425" y="137"/>
                  </a:cubicBezTo>
                  <a:cubicBezTo>
                    <a:pt x="425" y="137"/>
                    <a:pt x="424" y="137"/>
                    <a:pt x="424" y="138"/>
                  </a:cubicBezTo>
                  <a:cubicBezTo>
                    <a:pt x="384" y="189"/>
                    <a:pt x="341" y="239"/>
                    <a:pt x="299" y="289"/>
                  </a:cubicBezTo>
                  <a:cubicBezTo>
                    <a:pt x="290" y="300"/>
                    <a:pt x="281" y="310"/>
                    <a:pt x="271" y="320"/>
                  </a:cubicBezTo>
                  <a:cubicBezTo>
                    <a:pt x="252" y="341"/>
                    <a:pt x="232" y="361"/>
                    <a:pt x="212" y="381"/>
                  </a:cubicBezTo>
                  <a:close/>
                  <a:moveTo>
                    <a:pt x="301" y="292"/>
                  </a:moveTo>
                  <a:cubicBezTo>
                    <a:pt x="329" y="262"/>
                    <a:pt x="356" y="231"/>
                    <a:pt x="381" y="198"/>
                  </a:cubicBezTo>
                  <a:cubicBezTo>
                    <a:pt x="372" y="212"/>
                    <a:pt x="363" y="225"/>
                    <a:pt x="353" y="238"/>
                  </a:cubicBezTo>
                  <a:cubicBezTo>
                    <a:pt x="324" y="273"/>
                    <a:pt x="294" y="307"/>
                    <a:pt x="263" y="340"/>
                  </a:cubicBezTo>
                  <a:cubicBezTo>
                    <a:pt x="261" y="343"/>
                    <a:pt x="259" y="345"/>
                    <a:pt x="257" y="348"/>
                  </a:cubicBezTo>
                  <a:cubicBezTo>
                    <a:pt x="271" y="329"/>
                    <a:pt x="286" y="310"/>
                    <a:pt x="301" y="292"/>
                  </a:cubicBezTo>
                  <a:close/>
                  <a:moveTo>
                    <a:pt x="185" y="445"/>
                  </a:moveTo>
                  <a:cubicBezTo>
                    <a:pt x="208" y="415"/>
                    <a:pt x="230" y="384"/>
                    <a:pt x="254" y="356"/>
                  </a:cubicBezTo>
                  <a:cubicBezTo>
                    <a:pt x="267" y="342"/>
                    <a:pt x="281" y="328"/>
                    <a:pt x="295" y="314"/>
                  </a:cubicBezTo>
                  <a:cubicBezTo>
                    <a:pt x="288" y="323"/>
                    <a:pt x="282" y="332"/>
                    <a:pt x="276" y="341"/>
                  </a:cubicBezTo>
                  <a:cubicBezTo>
                    <a:pt x="275" y="341"/>
                    <a:pt x="275" y="341"/>
                    <a:pt x="275" y="342"/>
                  </a:cubicBezTo>
                  <a:cubicBezTo>
                    <a:pt x="256" y="363"/>
                    <a:pt x="239" y="385"/>
                    <a:pt x="222" y="408"/>
                  </a:cubicBezTo>
                  <a:cubicBezTo>
                    <a:pt x="210" y="420"/>
                    <a:pt x="197" y="433"/>
                    <a:pt x="185" y="445"/>
                  </a:cubicBezTo>
                  <a:close/>
                  <a:moveTo>
                    <a:pt x="121" y="546"/>
                  </a:moveTo>
                  <a:cubicBezTo>
                    <a:pt x="112" y="557"/>
                    <a:pt x="64" y="604"/>
                    <a:pt x="106" y="553"/>
                  </a:cubicBezTo>
                  <a:cubicBezTo>
                    <a:pt x="122" y="534"/>
                    <a:pt x="141" y="516"/>
                    <a:pt x="158" y="498"/>
                  </a:cubicBezTo>
                  <a:cubicBezTo>
                    <a:pt x="196" y="457"/>
                    <a:pt x="231" y="412"/>
                    <a:pt x="266" y="368"/>
                  </a:cubicBezTo>
                  <a:cubicBezTo>
                    <a:pt x="250" y="390"/>
                    <a:pt x="234" y="412"/>
                    <a:pt x="217" y="433"/>
                  </a:cubicBezTo>
                  <a:cubicBezTo>
                    <a:pt x="186" y="471"/>
                    <a:pt x="152" y="507"/>
                    <a:pt x="121" y="546"/>
                  </a:cubicBezTo>
                  <a:close/>
                  <a:moveTo>
                    <a:pt x="145" y="540"/>
                  </a:moveTo>
                  <a:cubicBezTo>
                    <a:pt x="172" y="507"/>
                    <a:pt x="198" y="472"/>
                    <a:pt x="226" y="439"/>
                  </a:cubicBezTo>
                  <a:cubicBezTo>
                    <a:pt x="235" y="428"/>
                    <a:pt x="246" y="418"/>
                    <a:pt x="257" y="407"/>
                  </a:cubicBezTo>
                  <a:cubicBezTo>
                    <a:pt x="243" y="425"/>
                    <a:pt x="229" y="444"/>
                    <a:pt x="214" y="462"/>
                  </a:cubicBezTo>
                  <a:cubicBezTo>
                    <a:pt x="193" y="489"/>
                    <a:pt x="169" y="515"/>
                    <a:pt x="145" y="540"/>
                  </a:cubicBezTo>
                  <a:close/>
                  <a:moveTo>
                    <a:pt x="185" y="510"/>
                  </a:moveTo>
                  <a:cubicBezTo>
                    <a:pt x="224" y="469"/>
                    <a:pt x="262" y="428"/>
                    <a:pt x="302" y="388"/>
                  </a:cubicBezTo>
                  <a:cubicBezTo>
                    <a:pt x="336" y="353"/>
                    <a:pt x="285" y="406"/>
                    <a:pt x="280" y="412"/>
                  </a:cubicBezTo>
                  <a:cubicBezTo>
                    <a:pt x="261" y="433"/>
                    <a:pt x="241" y="453"/>
                    <a:pt x="221" y="473"/>
                  </a:cubicBezTo>
                  <a:cubicBezTo>
                    <a:pt x="202" y="492"/>
                    <a:pt x="184" y="511"/>
                    <a:pt x="166" y="530"/>
                  </a:cubicBezTo>
                  <a:cubicBezTo>
                    <a:pt x="172" y="523"/>
                    <a:pt x="178" y="516"/>
                    <a:pt x="185" y="510"/>
                  </a:cubicBezTo>
                  <a:close/>
                  <a:moveTo>
                    <a:pt x="362" y="377"/>
                  </a:moveTo>
                  <a:cubicBezTo>
                    <a:pt x="342" y="395"/>
                    <a:pt x="324" y="415"/>
                    <a:pt x="305" y="434"/>
                  </a:cubicBezTo>
                  <a:cubicBezTo>
                    <a:pt x="271" y="469"/>
                    <a:pt x="236" y="504"/>
                    <a:pt x="202" y="540"/>
                  </a:cubicBezTo>
                  <a:cubicBezTo>
                    <a:pt x="197" y="545"/>
                    <a:pt x="192" y="550"/>
                    <a:pt x="187" y="555"/>
                  </a:cubicBezTo>
                  <a:cubicBezTo>
                    <a:pt x="210" y="530"/>
                    <a:pt x="232" y="504"/>
                    <a:pt x="255" y="479"/>
                  </a:cubicBezTo>
                  <a:cubicBezTo>
                    <a:pt x="286" y="445"/>
                    <a:pt x="325" y="414"/>
                    <a:pt x="355" y="377"/>
                  </a:cubicBezTo>
                  <a:cubicBezTo>
                    <a:pt x="372" y="364"/>
                    <a:pt x="388" y="353"/>
                    <a:pt x="362" y="377"/>
                  </a:cubicBezTo>
                  <a:close/>
                  <a:moveTo>
                    <a:pt x="360" y="361"/>
                  </a:moveTo>
                  <a:cubicBezTo>
                    <a:pt x="381" y="338"/>
                    <a:pt x="359" y="366"/>
                    <a:pt x="347" y="379"/>
                  </a:cubicBezTo>
                  <a:cubicBezTo>
                    <a:pt x="314" y="407"/>
                    <a:pt x="283" y="438"/>
                    <a:pt x="254" y="469"/>
                  </a:cubicBezTo>
                  <a:cubicBezTo>
                    <a:pt x="232" y="491"/>
                    <a:pt x="210" y="514"/>
                    <a:pt x="189" y="537"/>
                  </a:cubicBezTo>
                  <a:cubicBezTo>
                    <a:pt x="204" y="520"/>
                    <a:pt x="219" y="503"/>
                    <a:pt x="234" y="486"/>
                  </a:cubicBezTo>
                  <a:cubicBezTo>
                    <a:pt x="277" y="445"/>
                    <a:pt x="319" y="403"/>
                    <a:pt x="360" y="361"/>
                  </a:cubicBezTo>
                  <a:close/>
                  <a:moveTo>
                    <a:pt x="272" y="431"/>
                  </a:moveTo>
                  <a:cubicBezTo>
                    <a:pt x="298" y="406"/>
                    <a:pt x="318" y="376"/>
                    <a:pt x="345" y="351"/>
                  </a:cubicBezTo>
                  <a:cubicBezTo>
                    <a:pt x="369" y="327"/>
                    <a:pt x="321" y="387"/>
                    <a:pt x="315" y="392"/>
                  </a:cubicBezTo>
                  <a:cubicBezTo>
                    <a:pt x="296" y="411"/>
                    <a:pt x="278" y="429"/>
                    <a:pt x="261" y="449"/>
                  </a:cubicBezTo>
                  <a:cubicBezTo>
                    <a:pt x="259" y="451"/>
                    <a:pt x="257" y="453"/>
                    <a:pt x="256" y="455"/>
                  </a:cubicBezTo>
                  <a:cubicBezTo>
                    <a:pt x="243" y="468"/>
                    <a:pt x="231" y="480"/>
                    <a:pt x="218" y="492"/>
                  </a:cubicBezTo>
                  <a:cubicBezTo>
                    <a:pt x="211" y="500"/>
                    <a:pt x="204" y="507"/>
                    <a:pt x="196" y="514"/>
                  </a:cubicBezTo>
                  <a:cubicBezTo>
                    <a:pt x="222" y="486"/>
                    <a:pt x="246" y="457"/>
                    <a:pt x="272" y="431"/>
                  </a:cubicBezTo>
                  <a:close/>
                  <a:moveTo>
                    <a:pt x="127" y="599"/>
                  </a:moveTo>
                  <a:cubicBezTo>
                    <a:pt x="97" y="630"/>
                    <a:pt x="146" y="570"/>
                    <a:pt x="154" y="562"/>
                  </a:cubicBezTo>
                  <a:cubicBezTo>
                    <a:pt x="169" y="548"/>
                    <a:pt x="185" y="533"/>
                    <a:pt x="200" y="519"/>
                  </a:cubicBezTo>
                  <a:cubicBezTo>
                    <a:pt x="191" y="529"/>
                    <a:pt x="182" y="539"/>
                    <a:pt x="172" y="549"/>
                  </a:cubicBezTo>
                  <a:cubicBezTo>
                    <a:pt x="158" y="566"/>
                    <a:pt x="142" y="583"/>
                    <a:pt x="127" y="599"/>
                  </a:cubicBezTo>
                  <a:close/>
                  <a:moveTo>
                    <a:pt x="135" y="601"/>
                  </a:moveTo>
                  <a:cubicBezTo>
                    <a:pt x="171" y="562"/>
                    <a:pt x="208" y="523"/>
                    <a:pt x="244" y="483"/>
                  </a:cubicBezTo>
                  <a:cubicBezTo>
                    <a:pt x="253" y="473"/>
                    <a:pt x="262" y="464"/>
                    <a:pt x="271" y="455"/>
                  </a:cubicBezTo>
                  <a:cubicBezTo>
                    <a:pt x="245" y="483"/>
                    <a:pt x="219" y="513"/>
                    <a:pt x="194" y="541"/>
                  </a:cubicBezTo>
                  <a:cubicBezTo>
                    <a:pt x="178" y="558"/>
                    <a:pt x="162" y="575"/>
                    <a:pt x="146" y="592"/>
                  </a:cubicBezTo>
                  <a:cubicBezTo>
                    <a:pt x="140" y="598"/>
                    <a:pt x="103" y="636"/>
                    <a:pt x="135" y="601"/>
                  </a:cubicBezTo>
                  <a:close/>
                  <a:moveTo>
                    <a:pt x="123" y="636"/>
                  </a:moveTo>
                  <a:cubicBezTo>
                    <a:pt x="123" y="636"/>
                    <a:pt x="122" y="636"/>
                    <a:pt x="122" y="637"/>
                  </a:cubicBezTo>
                  <a:cubicBezTo>
                    <a:pt x="126" y="625"/>
                    <a:pt x="133" y="616"/>
                    <a:pt x="143" y="610"/>
                  </a:cubicBezTo>
                  <a:cubicBezTo>
                    <a:pt x="155" y="600"/>
                    <a:pt x="165" y="586"/>
                    <a:pt x="175" y="574"/>
                  </a:cubicBezTo>
                  <a:cubicBezTo>
                    <a:pt x="176" y="572"/>
                    <a:pt x="178" y="570"/>
                    <a:pt x="180" y="568"/>
                  </a:cubicBezTo>
                  <a:cubicBezTo>
                    <a:pt x="182" y="566"/>
                    <a:pt x="183" y="565"/>
                    <a:pt x="185" y="563"/>
                  </a:cubicBezTo>
                  <a:cubicBezTo>
                    <a:pt x="191" y="556"/>
                    <a:pt x="198" y="549"/>
                    <a:pt x="204" y="543"/>
                  </a:cubicBezTo>
                  <a:cubicBezTo>
                    <a:pt x="219" y="528"/>
                    <a:pt x="234" y="514"/>
                    <a:pt x="249" y="499"/>
                  </a:cubicBezTo>
                  <a:cubicBezTo>
                    <a:pt x="260" y="488"/>
                    <a:pt x="271" y="478"/>
                    <a:pt x="282" y="468"/>
                  </a:cubicBezTo>
                  <a:cubicBezTo>
                    <a:pt x="276" y="474"/>
                    <a:pt x="271" y="479"/>
                    <a:pt x="266" y="485"/>
                  </a:cubicBezTo>
                  <a:cubicBezTo>
                    <a:pt x="238" y="514"/>
                    <a:pt x="211" y="545"/>
                    <a:pt x="184" y="574"/>
                  </a:cubicBezTo>
                  <a:cubicBezTo>
                    <a:pt x="164" y="595"/>
                    <a:pt x="140" y="613"/>
                    <a:pt x="123" y="636"/>
                  </a:cubicBezTo>
                  <a:close/>
                  <a:moveTo>
                    <a:pt x="128" y="634"/>
                  </a:moveTo>
                  <a:cubicBezTo>
                    <a:pt x="145" y="613"/>
                    <a:pt x="168" y="595"/>
                    <a:pt x="186" y="577"/>
                  </a:cubicBezTo>
                  <a:cubicBezTo>
                    <a:pt x="210" y="552"/>
                    <a:pt x="233" y="526"/>
                    <a:pt x="257" y="500"/>
                  </a:cubicBezTo>
                  <a:cubicBezTo>
                    <a:pt x="272" y="483"/>
                    <a:pt x="289" y="466"/>
                    <a:pt x="307" y="450"/>
                  </a:cubicBezTo>
                  <a:cubicBezTo>
                    <a:pt x="296" y="462"/>
                    <a:pt x="285" y="473"/>
                    <a:pt x="274" y="485"/>
                  </a:cubicBezTo>
                  <a:cubicBezTo>
                    <a:pt x="260" y="500"/>
                    <a:pt x="245" y="518"/>
                    <a:pt x="231" y="536"/>
                  </a:cubicBezTo>
                  <a:cubicBezTo>
                    <a:pt x="235" y="531"/>
                    <a:pt x="238" y="527"/>
                    <a:pt x="242" y="523"/>
                  </a:cubicBezTo>
                  <a:cubicBezTo>
                    <a:pt x="285" y="477"/>
                    <a:pt x="328" y="427"/>
                    <a:pt x="378" y="389"/>
                  </a:cubicBezTo>
                  <a:cubicBezTo>
                    <a:pt x="339" y="420"/>
                    <a:pt x="303" y="469"/>
                    <a:pt x="269" y="505"/>
                  </a:cubicBezTo>
                  <a:cubicBezTo>
                    <a:pt x="243" y="533"/>
                    <a:pt x="215" y="569"/>
                    <a:pt x="182" y="598"/>
                  </a:cubicBezTo>
                  <a:cubicBezTo>
                    <a:pt x="197" y="580"/>
                    <a:pt x="211" y="561"/>
                    <a:pt x="225" y="543"/>
                  </a:cubicBezTo>
                  <a:cubicBezTo>
                    <a:pt x="206" y="566"/>
                    <a:pt x="187" y="589"/>
                    <a:pt x="167" y="610"/>
                  </a:cubicBezTo>
                  <a:cubicBezTo>
                    <a:pt x="154" y="620"/>
                    <a:pt x="142" y="628"/>
                    <a:pt x="128" y="634"/>
                  </a:cubicBezTo>
                  <a:close/>
                  <a:moveTo>
                    <a:pt x="404" y="449"/>
                  </a:moveTo>
                  <a:cubicBezTo>
                    <a:pt x="379" y="475"/>
                    <a:pt x="355" y="503"/>
                    <a:pt x="329" y="528"/>
                  </a:cubicBezTo>
                  <a:cubicBezTo>
                    <a:pt x="299" y="558"/>
                    <a:pt x="271" y="588"/>
                    <a:pt x="241" y="618"/>
                  </a:cubicBezTo>
                  <a:cubicBezTo>
                    <a:pt x="273" y="582"/>
                    <a:pt x="304" y="545"/>
                    <a:pt x="336" y="509"/>
                  </a:cubicBezTo>
                  <a:cubicBezTo>
                    <a:pt x="351" y="495"/>
                    <a:pt x="366" y="480"/>
                    <a:pt x="381" y="465"/>
                  </a:cubicBezTo>
                  <a:cubicBezTo>
                    <a:pt x="389" y="459"/>
                    <a:pt x="399" y="454"/>
                    <a:pt x="404" y="449"/>
                  </a:cubicBezTo>
                  <a:close/>
                  <a:moveTo>
                    <a:pt x="390" y="444"/>
                  </a:moveTo>
                  <a:cubicBezTo>
                    <a:pt x="382" y="451"/>
                    <a:pt x="360" y="481"/>
                    <a:pt x="346" y="494"/>
                  </a:cubicBezTo>
                  <a:cubicBezTo>
                    <a:pt x="326" y="514"/>
                    <a:pt x="305" y="534"/>
                    <a:pt x="284" y="554"/>
                  </a:cubicBezTo>
                  <a:cubicBezTo>
                    <a:pt x="279" y="559"/>
                    <a:pt x="273" y="565"/>
                    <a:pt x="268" y="570"/>
                  </a:cubicBezTo>
                  <a:cubicBezTo>
                    <a:pt x="268" y="570"/>
                    <a:pt x="268" y="569"/>
                    <a:pt x="269" y="569"/>
                  </a:cubicBezTo>
                  <a:cubicBezTo>
                    <a:pt x="297" y="540"/>
                    <a:pt x="324" y="510"/>
                    <a:pt x="350" y="479"/>
                  </a:cubicBezTo>
                  <a:cubicBezTo>
                    <a:pt x="363" y="467"/>
                    <a:pt x="377" y="455"/>
                    <a:pt x="390" y="444"/>
                  </a:cubicBezTo>
                  <a:close/>
                  <a:moveTo>
                    <a:pt x="377" y="440"/>
                  </a:moveTo>
                  <a:cubicBezTo>
                    <a:pt x="409" y="408"/>
                    <a:pt x="398" y="418"/>
                    <a:pt x="375" y="445"/>
                  </a:cubicBezTo>
                  <a:cubicBezTo>
                    <a:pt x="365" y="456"/>
                    <a:pt x="356" y="467"/>
                    <a:pt x="346" y="478"/>
                  </a:cubicBezTo>
                  <a:cubicBezTo>
                    <a:pt x="324" y="498"/>
                    <a:pt x="303" y="520"/>
                    <a:pt x="282" y="540"/>
                  </a:cubicBezTo>
                  <a:cubicBezTo>
                    <a:pt x="276" y="545"/>
                    <a:pt x="269" y="551"/>
                    <a:pt x="263" y="557"/>
                  </a:cubicBezTo>
                  <a:cubicBezTo>
                    <a:pt x="301" y="517"/>
                    <a:pt x="339" y="478"/>
                    <a:pt x="377" y="440"/>
                  </a:cubicBezTo>
                  <a:close/>
                  <a:moveTo>
                    <a:pt x="155" y="661"/>
                  </a:moveTo>
                  <a:cubicBezTo>
                    <a:pt x="201" y="618"/>
                    <a:pt x="242" y="568"/>
                    <a:pt x="286" y="524"/>
                  </a:cubicBezTo>
                  <a:cubicBezTo>
                    <a:pt x="301" y="508"/>
                    <a:pt x="317" y="493"/>
                    <a:pt x="333" y="478"/>
                  </a:cubicBezTo>
                  <a:cubicBezTo>
                    <a:pt x="272" y="541"/>
                    <a:pt x="213" y="607"/>
                    <a:pt x="155" y="661"/>
                  </a:cubicBezTo>
                  <a:close/>
                  <a:moveTo>
                    <a:pt x="203" y="623"/>
                  </a:moveTo>
                  <a:cubicBezTo>
                    <a:pt x="222" y="604"/>
                    <a:pt x="241" y="585"/>
                    <a:pt x="260" y="566"/>
                  </a:cubicBezTo>
                  <a:cubicBezTo>
                    <a:pt x="281" y="545"/>
                    <a:pt x="302" y="524"/>
                    <a:pt x="324" y="503"/>
                  </a:cubicBezTo>
                  <a:cubicBezTo>
                    <a:pt x="321" y="506"/>
                    <a:pt x="318" y="510"/>
                    <a:pt x="315" y="513"/>
                  </a:cubicBezTo>
                  <a:cubicBezTo>
                    <a:pt x="272" y="561"/>
                    <a:pt x="227" y="607"/>
                    <a:pt x="181" y="653"/>
                  </a:cubicBezTo>
                  <a:cubicBezTo>
                    <a:pt x="140" y="694"/>
                    <a:pt x="189" y="637"/>
                    <a:pt x="203" y="623"/>
                  </a:cubicBezTo>
                  <a:close/>
                  <a:moveTo>
                    <a:pt x="214" y="631"/>
                  </a:moveTo>
                  <a:cubicBezTo>
                    <a:pt x="238" y="606"/>
                    <a:pt x="262" y="581"/>
                    <a:pt x="287" y="556"/>
                  </a:cubicBezTo>
                  <a:cubicBezTo>
                    <a:pt x="296" y="547"/>
                    <a:pt x="305" y="538"/>
                    <a:pt x="315" y="529"/>
                  </a:cubicBezTo>
                  <a:cubicBezTo>
                    <a:pt x="311" y="533"/>
                    <a:pt x="308" y="537"/>
                    <a:pt x="305" y="540"/>
                  </a:cubicBezTo>
                  <a:cubicBezTo>
                    <a:pt x="271" y="581"/>
                    <a:pt x="235" y="620"/>
                    <a:pt x="199" y="659"/>
                  </a:cubicBezTo>
                  <a:cubicBezTo>
                    <a:pt x="196" y="661"/>
                    <a:pt x="194" y="664"/>
                    <a:pt x="191" y="666"/>
                  </a:cubicBezTo>
                  <a:cubicBezTo>
                    <a:pt x="138" y="716"/>
                    <a:pt x="204" y="641"/>
                    <a:pt x="214" y="631"/>
                  </a:cubicBezTo>
                  <a:close/>
                  <a:moveTo>
                    <a:pt x="211" y="686"/>
                  </a:moveTo>
                  <a:cubicBezTo>
                    <a:pt x="208" y="690"/>
                    <a:pt x="175" y="717"/>
                    <a:pt x="202" y="693"/>
                  </a:cubicBezTo>
                  <a:cubicBezTo>
                    <a:pt x="206" y="689"/>
                    <a:pt x="210" y="685"/>
                    <a:pt x="215" y="682"/>
                  </a:cubicBezTo>
                  <a:cubicBezTo>
                    <a:pt x="213" y="683"/>
                    <a:pt x="212" y="685"/>
                    <a:pt x="211" y="686"/>
                  </a:cubicBezTo>
                  <a:close/>
                  <a:moveTo>
                    <a:pt x="504" y="387"/>
                  </a:moveTo>
                  <a:cubicBezTo>
                    <a:pt x="517" y="376"/>
                    <a:pt x="530" y="364"/>
                    <a:pt x="542" y="351"/>
                  </a:cubicBezTo>
                  <a:cubicBezTo>
                    <a:pt x="556" y="340"/>
                    <a:pt x="570" y="331"/>
                    <a:pt x="555" y="348"/>
                  </a:cubicBezTo>
                  <a:cubicBezTo>
                    <a:pt x="545" y="358"/>
                    <a:pt x="533" y="368"/>
                    <a:pt x="522" y="377"/>
                  </a:cubicBezTo>
                  <a:cubicBezTo>
                    <a:pt x="470" y="422"/>
                    <a:pt x="422" y="470"/>
                    <a:pt x="372" y="517"/>
                  </a:cubicBezTo>
                  <a:cubicBezTo>
                    <a:pt x="371" y="518"/>
                    <a:pt x="369" y="519"/>
                    <a:pt x="368" y="521"/>
                  </a:cubicBezTo>
                  <a:cubicBezTo>
                    <a:pt x="381" y="507"/>
                    <a:pt x="393" y="493"/>
                    <a:pt x="406" y="479"/>
                  </a:cubicBezTo>
                  <a:cubicBezTo>
                    <a:pt x="425" y="462"/>
                    <a:pt x="443" y="444"/>
                    <a:pt x="462" y="427"/>
                  </a:cubicBezTo>
                  <a:cubicBezTo>
                    <a:pt x="476" y="414"/>
                    <a:pt x="490" y="400"/>
                    <a:pt x="504" y="387"/>
                  </a:cubicBezTo>
                  <a:close/>
                  <a:moveTo>
                    <a:pt x="301" y="570"/>
                  </a:moveTo>
                  <a:cubicBezTo>
                    <a:pt x="319" y="552"/>
                    <a:pt x="337" y="533"/>
                    <a:pt x="355" y="515"/>
                  </a:cubicBezTo>
                  <a:cubicBezTo>
                    <a:pt x="374" y="495"/>
                    <a:pt x="394" y="476"/>
                    <a:pt x="414" y="457"/>
                  </a:cubicBezTo>
                  <a:cubicBezTo>
                    <a:pt x="427" y="447"/>
                    <a:pt x="440" y="436"/>
                    <a:pt x="454" y="426"/>
                  </a:cubicBezTo>
                  <a:cubicBezTo>
                    <a:pt x="440" y="439"/>
                    <a:pt x="426" y="453"/>
                    <a:pt x="413" y="468"/>
                  </a:cubicBezTo>
                  <a:cubicBezTo>
                    <a:pt x="375" y="503"/>
                    <a:pt x="337" y="538"/>
                    <a:pt x="299" y="573"/>
                  </a:cubicBezTo>
                  <a:cubicBezTo>
                    <a:pt x="300" y="572"/>
                    <a:pt x="301" y="571"/>
                    <a:pt x="301" y="570"/>
                  </a:cubicBezTo>
                  <a:close/>
                  <a:moveTo>
                    <a:pt x="229" y="657"/>
                  </a:moveTo>
                  <a:cubicBezTo>
                    <a:pt x="214" y="672"/>
                    <a:pt x="197" y="685"/>
                    <a:pt x="180" y="698"/>
                  </a:cubicBezTo>
                  <a:cubicBezTo>
                    <a:pt x="184" y="696"/>
                    <a:pt x="200" y="681"/>
                    <a:pt x="205" y="677"/>
                  </a:cubicBezTo>
                  <a:cubicBezTo>
                    <a:pt x="228" y="654"/>
                    <a:pt x="249" y="630"/>
                    <a:pt x="271" y="605"/>
                  </a:cubicBezTo>
                  <a:cubicBezTo>
                    <a:pt x="271" y="604"/>
                    <a:pt x="272" y="603"/>
                    <a:pt x="273" y="602"/>
                  </a:cubicBezTo>
                  <a:cubicBezTo>
                    <a:pt x="301" y="576"/>
                    <a:pt x="329" y="550"/>
                    <a:pt x="357" y="524"/>
                  </a:cubicBezTo>
                  <a:cubicBezTo>
                    <a:pt x="364" y="518"/>
                    <a:pt x="370" y="512"/>
                    <a:pt x="377" y="506"/>
                  </a:cubicBezTo>
                  <a:cubicBezTo>
                    <a:pt x="358" y="526"/>
                    <a:pt x="339" y="547"/>
                    <a:pt x="320" y="568"/>
                  </a:cubicBezTo>
                  <a:cubicBezTo>
                    <a:pt x="290" y="598"/>
                    <a:pt x="260" y="628"/>
                    <a:pt x="229" y="657"/>
                  </a:cubicBezTo>
                  <a:close/>
                  <a:moveTo>
                    <a:pt x="221" y="695"/>
                  </a:moveTo>
                  <a:cubicBezTo>
                    <a:pt x="215" y="701"/>
                    <a:pt x="182" y="739"/>
                    <a:pt x="222" y="691"/>
                  </a:cubicBezTo>
                  <a:cubicBezTo>
                    <a:pt x="234" y="676"/>
                    <a:pt x="249" y="663"/>
                    <a:pt x="263" y="650"/>
                  </a:cubicBezTo>
                  <a:cubicBezTo>
                    <a:pt x="263" y="650"/>
                    <a:pt x="263" y="650"/>
                    <a:pt x="263" y="650"/>
                  </a:cubicBezTo>
                  <a:cubicBezTo>
                    <a:pt x="249" y="665"/>
                    <a:pt x="235" y="680"/>
                    <a:pt x="221" y="695"/>
                  </a:cubicBezTo>
                  <a:close/>
                  <a:moveTo>
                    <a:pt x="462" y="476"/>
                  </a:moveTo>
                  <a:cubicBezTo>
                    <a:pt x="442" y="494"/>
                    <a:pt x="422" y="511"/>
                    <a:pt x="402" y="529"/>
                  </a:cubicBezTo>
                  <a:cubicBezTo>
                    <a:pt x="441" y="492"/>
                    <a:pt x="482" y="455"/>
                    <a:pt x="521" y="418"/>
                  </a:cubicBezTo>
                  <a:cubicBezTo>
                    <a:pt x="526" y="414"/>
                    <a:pt x="531" y="410"/>
                    <a:pt x="536" y="406"/>
                  </a:cubicBezTo>
                  <a:cubicBezTo>
                    <a:pt x="533" y="408"/>
                    <a:pt x="531" y="411"/>
                    <a:pt x="528" y="413"/>
                  </a:cubicBezTo>
                  <a:cubicBezTo>
                    <a:pt x="505" y="433"/>
                    <a:pt x="483" y="454"/>
                    <a:pt x="462" y="476"/>
                  </a:cubicBezTo>
                  <a:close/>
                  <a:moveTo>
                    <a:pt x="565" y="387"/>
                  </a:moveTo>
                  <a:cubicBezTo>
                    <a:pt x="560" y="392"/>
                    <a:pt x="555" y="398"/>
                    <a:pt x="550" y="402"/>
                  </a:cubicBezTo>
                  <a:cubicBezTo>
                    <a:pt x="545" y="406"/>
                    <a:pt x="539" y="411"/>
                    <a:pt x="534" y="415"/>
                  </a:cubicBezTo>
                  <a:cubicBezTo>
                    <a:pt x="544" y="406"/>
                    <a:pt x="555" y="396"/>
                    <a:pt x="565" y="387"/>
                  </a:cubicBezTo>
                  <a:close/>
                  <a:moveTo>
                    <a:pt x="437" y="478"/>
                  </a:moveTo>
                  <a:cubicBezTo>
                    <a:pt x="459" y="458"/>
                    <a:pt x="481" y="439"/>
                    <a:pt x="502" y="418"/>
                  </a:cubicBezTo>
                  <a:cubicBezTo>
                    <a:pt x="527" y="399"/>
                    <a:pt x="555" y="381"/>
                    <a:pt x="573" y="360"/>
                  </a:cubicBezTo>
                  <a:cubicBezTo>
                    <a:pt x="562" y="373"/>
                    <a:pt x="550" y="385"/>
                    <a:pt x="537" y="398"/>
                  </a:cubicBezTo>
                  <a:cubicBezTo>
                    <a:pt x="526" y="408"/>
                    <a:pt x="514" y="418"/>
                    <a:pt x="502" y="427"/>
                  </a:cubicBezTo>
                  <a:cubicBezTo>
                    <a:pt x="476" y="447"/>
                    <a:pt x="450" y="468"/>
                    <a:pt x="425" y="491"/>
                  </a:cubicBezTo>
                  <a:cubicBezTo>
                    <a:pt x="429" y="487"/>
                    <a:pt x="433" y="482"/>
                    <a:pt x="437" y="478"/>
                  </a:cubicBezTo>
                  <a:close/>
                  <a:moveTo>
                    <a:pt x="264" y="666"/>
                  </a:moveTo>
                  <a:cubicBezTo>
                    <a:pt x="253" y="678"/>
                    <a:pt x="244" y="690"/>
                    <a:pt x="233" y="701"/>
                  </a:cubicBezTo>
                  <a:cubicBezTo>
                    <a:pt x="220" y="715"/>
                    <a:pt x="214" y="712"/>
                    <a:pt x="230" y="697"/>
                  </a:cubicBezTo>
                  <a:cubicBezTo>
                    <a:pt x="253" y="675"/>
                    <a:pt x="276" y="653"/>
                    <a:pt x="298" y="629"/>
                  </a:cubicBezTo>
                  <a:cubicBezTo>
                    <a:pt x="350" y="570"/>
                    <a:pt x="401" y="513"/>
                    <a:pt x="462" y="463"/>
                  </a:cubicBezTo>
                  <a:cubicBezTo>
                    <a:pt x="471" y="455"/>
                    <a:pt x="481" y="447"/>
                    <a:pt x="491" y="440"/>
                  </a:cubicBezTo>
                  <a:cubicBezTo>
                    <a:pt x="469" y="460"/>
                    <a:pt x="447" y="479"/>
                    <a:pt x="427" y="500"/>
                  </a:cubicBezTo>
                  <a:cubicBezTo>
                    <a:pt x="372" y="555"/>
                    <a:pt x="316" y="609"/>
                    <a:pt x="264" y="666"/>
                  </a:cubicBezTo>
                  <a:close/>
                  <a:moveTo>
                    <a:pt x="240" y="706"/>
                  </a:moveTo>
                  <a:cubicBezTo>
                    <a:pt x="239" y="707"/>
                    <a:pt x="239" y="708"/>
                    <a:pt x="238" y="708"/>
                  </a:cubicBezTo>
                  <a:cubicBezTo>
                    <a:pt x="239" y="708"/>
                    <a:pt x="239" y="707"/>
                    <a:pt x="240" y="706"/>
                  </a:cubicBezTo>
                  <a:cubicBezTo>
                    <a:pt x="256" y="688"/>
                    <a:pt x="271" y="670"/>
                    <a:pt x="286" y="653"/>
                  </a:cubicBezTo>
                  <a:cubicBezTo>
                    <a:pt x="317" y="617"/>
                    <a:pt x="349" y="583"/>
                    <a:pt x="383" y="551"/>
                  </a:cubicBezTo>
                  <a:cubicBezTo>
                    <a:pt x="398" y="537"/>
                    <a:pt x="413" y="523"/>
                    <a:pt x="429" y="509"/>
                  </a:cubicBezTo>
                  <a:cubicBezTo>
                    <a:pt x="408" y="531"/>
                    <a:pt x="387" y="553"/>
                    <a:pt x="366" y="576"/>
                  </a:cubicBezTo>
                  <a:cubicBezTo>
                    <a:pt x="350" y="593"/>
                    <a:pt x="334" y="610"/>
                    <a:pt x="318" y="627"/>
                  </a:cubicBezTo>
                  <a:cubicBezTo>
                    <a:pt x="293" y="654"/>
                    <a:pt x="267" y="681"/>
                    <a:pt x="240" y="706"/>
                  </a:cubicBezTo>
                  <a:close/>
                  <a:moveTo>
                    <a:pt x="353" y="608"/>
                  </a:moveTo>
                  <a:cubicBezTo>
                    <a:pt x="344" y="618"/>
                    <a:pt x="335" y="627"/>
                    <a:pt x="325" y="637"/>
                  </a:cubicBezTo>
                  <a:cubicBezTo>
                    <a:pt x="327" y="635"/>
                    <a:pt x="328" y="634"/>
                    <a:pt x="330" y="632"/>
                  </a:cubicBezTo>
                  <a:cubicBezTo>
                    <a:pt x="370" y="585"/>
                    <a:pt x="412" y="540"/>
                    <a:pt x="458" y="499"/>
                  </a:cubicBezTo>
                  <a:cubicBezTo>
                    <a:pt x="461" y="496"/>
                    <a:pt x="465" y="492"/>
                    <a:pt x="469" y="489"/>
                  </a:cubicBezTo>
                  <a:cubicBezTo>
                    <a:pt x="430" y="528"/>
                    <a:pt x="391" y="569"/>
                    <a:pt x="353" y="608"/>
                  </a:cubicBezTo>
                  <a:close/>
                  <a:moveTo>
                    <a:pt x="524" y="495"/>
                  </a:moveTo>
                  <a:cubicBezTo>
                    <a:pt x="530" y="488"/>
                    <a:pt x="536" y="481"/>
                    <a:pt x="542" y="474"/>
                  </a:cubicBezTo>
                  <a:cubicBezTo>
                    <a:pt x="547" y="470"/>
                    <a:pt x="552" y="466"/>
                    <a:pt x="557" y="462"/>
                  </a:cubicBezTo>
                  <a:cubicBezTo>
                    <a:pt x="546" y="473"/>
                    <a:pt x="535" y="484"/>
                    <a:pt x="524" y="495"/>
                  </a:cubicBezTo>
                  <a:close/>
                  <a:moveTo>
                    <a:pt x="501" y="505"/>
                  </a:moveTo>
                  <a:cubicBezTo>
                    <a:pt x="523" y="484"/>
                    <a:pt x="546" y="463"/>
                    <a:pt x="567" y="441"/>
                  </a:cubicBezTo>
                  <a:cubicBezTo>
                    <a:pt x="559" y="450"/>
                    <a:pt x="552" y="459"/>
                    <a:pt x="545" y="469"/>
                  </a:cubicBezTo>
                  <a:cubicBezTo>
                    <a:pt x="530" y="480"/>
                    <a:pt x="515" y="492"/>
                    <a:pt x="501" y="505"/>
                  </a:cubicBezTo>
                  <a:close/>
                  <a:moveTo>
                    <a:pt x="606" y="413"/>
                  </a:moveTo>
                  <a:cubicBezTo>
                    <a:pt x="597" y="424"/>
                    <a:pt x="586" y="434"/>
                    <a:pt x="575" y="444"/>
                  </a:cubicBezTo>
                  <a:cubicBezTo>
                    <a:pt x="570" y="449"/>
                    <a:pt x="565" y="454"/>
                    <a:pt x="560" y="459"/>
                  </a:cubicBezTo>
                  <a:cubicBezTo>
                    <a:pt x="560" y="459"/>
                    <a:pt x="559" y="458"/>
                    <a:pt x="558" y="458"/>
                  </a:cubicBezTo>
                  <a:cubicBezTo>
                    <a:pt x="555" y="460"/>
                    <a:pt x="553" y="462"/>
                    <a:pt x="550" y="464"/>
                  </a:cubicBezTo>
                  <a:cubicBezTo>
                    <a:pt x="560" y="453"/>
                    <a:pt x="571" y="441"/>
                    <a:pt x="581" y="429"/>
                  </a:cubicBezTo>
                  <a:cubicBezTo>
                    <a:pt x="587" y="421"/>
                    <a:pt x="633" y="382"/>
                    <a:pt x="606" y="413"/>
                  </a:cubicBezTo>
                  <a:close/>
                  <a:moveTo>
                    <a:pt x="583" y="414"/>
                  </a:moveTo>
                  <a:cubicBezTo>
                    <a:pt x="547" y="447"/>
                    <a:pt x="511" y="484"/>
                    <a:pt x="476" y="520"/>
                  </a:cubicBezTo>
                  <a:cubicBezTo>
                    <a:pt x="510" y="483"/>
                    <a:pt x="546" y="447"/>
                    <a:pt x="583" y="414"/>
                  </a:cubicBezTo>
                  <a:close/>
                  <a:moveTo>
                    <a:pt x="510" y="454"/>
                  </a:moveTo>
                  <a:cubicBezTo>
                    <a:pt x="532" y="433"/>
                    <a:pt x="554" y="413"/>
                    <a:pt x="577" y="394"/>
                  </a:cubicBezTo>
                  <a:cubicBezTo>
                    <a:pt x="556" y="415"/>
                    <a:pt x="533" y="435"/>
                    <a:pt x="510" y="454"/>
                  </a:cubicBezTo>
                  <a:close/>
                  <a:moveTo>
                    <a:pt x="404" y="588"/>
                  </a:moveTo>
                  <a:cubicBezTo>
                    <a:pt x="372" y="617"/>
                    <a:pt x="343" y="648"/>
                    <a:pt x="313" y="679"/>
                  </a:cubicBezTo>
                  <a:cubicBezTo>
                    <a:pt x="296" y="696"/>
                    <a:pt x="277" y="713"/>
                    <a:pt x="259" y="729"/>
                  </a:cubicBezTo>
                  <a:cubicBezTo>
                    <a:pt x="227" y="755"/>
                    <a:pt x="266" y="714"/>
                    <a:pt x="269" y="711"/>
                  </a:cubicBezTo>
                  <a:cubicBezTo>
                    <a:pt x="269" y="711"/>
                    <a:pt x="269" y="711"/>
                    <a:pt x="269" y="711"/>
                  </a:cubicBezTo>
                  <a:cubicBezTo>
                    <a:pt x="303" y="681"/>
                    <a:pt x="335" y="645"/>
                    <a:pt x="368" y="613"/>
                  </a:cubicBezTo>
                  <a:cubicBezTo>
                    <a:pt x="385" y="598"/>
                    <a:pt x="402" y="583"/>
                    <a:pt x="419" y="568"/>
                  </a:cubicBezTo>
                  <a:cubicBezTo>
                    <a:pt x="433" y="555"/>
                    <a:pt x="446" y="542"/>
                    <a:pt x="460" y="529"/>
                  </a:cubicBezTo>
                  <a:cubicBezTo>
                    <a:pt x="441" y="548"/>
                    <a:pt x="422" y="568"/>
                    <a:pt x="404" y="588"/>
                  </a:cubicBezTo>
                  <a:close/>
                  <a:moveTo>
                    <a:pt x="425" y="556"/>
                  </a:moveTo>
                  <a:cubicBezTo>
                    <a:pt x="413" y="568"/>
                    <a:pt x="402" y="579"/>
                    <a:pt x="390" y="590"/>
                  </a:cubicBezTo>
                  <a:cubicBezTo>
                    <a:pt x="360" y="617"/>
                    <a:pt x="330" y="644"/>
                    <a:pt x="302" y="673"/>
                  </a:cubicBezTo>
                  <a:cubicBezTo>
                    <a:pt x="297" y="677"/>
                    <a:pt x="293" y="682"/>
                    <a:pt x="288" y="686"/>
                  </a:cubicBezTo>
                  <a:cubicBezTo>
                    <a:pt x="330" y="645"/>
                    <a:pt x="369" y="601"/>
                    <a:pt x="412" y="562"/>
                  </a:cubicBezTo>
                  <a:cubicBezTo>
                    <a:pt x="466" y="512"/>
                    <a:pt x="517" y="459"/>
                    <a:pt x="571" y="408"/>
                  </a:cubicBezTo>
                  <a:cubicBezTo>
                    <a:pt x="563" y="417"/>
                    <a:pt x="555" y="427"/>
                    <a:pt x="547" y="436"/>
                  </a:cubicBezTo>
                  <a:cubicBezTo>
                    <a:pt x="508" y="478"/>
                    <a:pt x="466" y="517"/>
                    <a:pt x="425" y="556"/>
                  </a:cubicBezTo>
                  <a:close/>
                  <a:moveTo>
                    <a:pt x="500" y="516"/>
                  </a:moveTo>
                  <a:cubicBezTo>
                    <a:pt x="456" y="555"/>
                    <a:pt x="415" y="597"/>
                    <a:pt x="373" y="638"/>
                  </a:cubicBezTo>
                  <a:cubicBezTo>
                    <a:pt x="371" y="639"/>
                    <a:pt x="369" y="641"/>
                    <a:pt x="367" y="643"/>
                  </a:cubicBezTo>
                  <a:cubicBezTo>
                    <a:pt x="421" y="585"/>
                    <a:pt x="476" y="527"/>
                    <a:pt x="538" y="477"/>
                  </a:cubicBezTo>
                  <a:cubicBezTo>
                    <a:pt x="532" y="485"/>
                    <a:pt x="526" y="492"/>
                    <a:pt x="519" y="499"/>
                  </a:cubicBezTo>
                  <a:cubicBezTo>
                    <a:pt x="513" y="505"/>
                    <a:pt x="506" y="511"/>
                    <a:pt x="500" y="516"/>
                  </a:cubicBezTo>
                  <a:close/>
                  <a:moveTo>
                    <a:pt x="619" y="422"/>
                  </a:moveTo>
                  <a:cubicBezTo>
                    <a:pt x="646" y="392"/>
                    <a:pt x="587" y="459"/>
                    <a:pt x="580" y="466"/>
                  </a:cubicBezTo>
                  <a:cubicBezTo>
                    <a:pt x="573" y="472"/>
                    <a:pt x="567" y="479"/>
                    <a:pt x="560" y="485"/>
                  </a:cubicBezTo>
                  <a:cubicBezTo>
                    <a:pt x="580" y="464"/>
                    <a:pt x="600" y="443"/>
                    <a:pt x="619" y="422"/>
                  </a:cubicBezTo>
                  <a:close/>
                  <a:moveTo>
                    <a:pt x="437" y="646"/>
                  </a:moveTo>
                  <a:cubicBezTo>
                    <a:pt x="445" y="639"/>
                    <a:pt x="453" y="632"/>
                    <a:pt x="460" y="625"/>
                  </a:cubicBezTo>
                  <a:cubicBezTo>
                    <a:pt x="450" y="636"/>
                    <a:pt x="439" y="647"/>
                    <a:pt x="428" y="658"/>
                  </a:cubicBezTo>
                  <a:cubicBezTo>
                    <a:pt x="398" y="687"/>
                    <a:pt x="424" y="659"/>
                    <a:pt x="437" y="646"/>
                  </a:cubicBezTo>
                  <a:close/>
                  <a:moveTo>
                    <a:pt x="455" y="620"/>
                  </a:moveTo>
                  <a:cubicBezTo>
                    <a:pt x="439" y="636"/>
                    <a:pt x="368" y="700"/>
                    <a:pt x="411" y="652"/>
                  </a:cubicBezTo>
                  <a:cubicBezTo>
                    <a:pt x="437" y="623"/>
                    <a:pt x="470" y="600"/>
                    <a:pt x="498" y="573"/>
                  </a:cubicBezTo>
                  <a:cubicBezTo>
                    <a:pt x="502" y="569"/>
                    <a:pt x="506" y="566"/>
                    <a:pt x="510" y="562"/>
                  </a:cubicBezTo>
                  <a:cubicBezTo>
                    <a:pt x="492" y="581"/>
                    <a:pt x="474" y="601"/>
                    <a:pt x="455" y="620"/>
                  </a:cubicBezTo>
                  <a:close/>
                  <a:moveTo>
                    <a:pt x="580" y="494"/>
                  </a:moveTo>
                  <a:cubicBezTo>
                    <a:pt x="583" y="491"/>
                    <a:pt x="586" y="489"/>
                    <a:pt x="589" y="486"/>
                  </a:cubicBezTo>
                  <a:cubicBezTo>
                    <a:pt x="576" y="499"/>
                    <a:pt x="564" y="512"/>
                    <a:pt x="551" y="525"/>
                  </a:cubicBezTo>
                  <a:cubicBezTo>
                    <a:pt x="551" y="525"/>
                    <a:pt x="551" y="524"/>
                    <a:pt x="550" y="524"/>
                  </a:cubicBezTo>
                  <a:cubicBezTo>
                    <a:pt x="560" y="514"/>
                    <a:pt x="570" y="504"/>
                    <a:pt x="580" y="4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5" name="Freeform 118"/>
            <p:cNvSpPr/>
            <p:nvPr/>
          </p:nvSpPr>
          <p:spPr bwMode="auto">
            <a:xfrm>
              <a:off x="3648075" y="3443288"/>
              <a:ext cx="7938" cy="7937"/>
            </a:xfrm>
            <a:custGeom>
              <a:avLst/>
              <a:gdLst>
                <a:gd name="T0" fmla="*/ 0 w 3"/>
                <a:gd name="T1" fmla="*/ 3 h 3"/>
                <a:gd name="T2" fmla="*/ 1 w 3"/>
                <a:gd name="T3" fmla="*/ 2 h 3"/>
                <a:gd name="T4" fmla="*/ 0 w 3"/>
                <a:gd name="T5" fmla="*/ 3 h 3"/>
              </a:gdLst>
              <a:ahLst/>
              <a:cxnLst>
                <a:cxn ang="0">
                  <a:pos x="T0" y="T1"/>
                </a:cxn>
                <a:cxn ang="0">
                  <a:pos x="T2" y="T3"/>
                </a:cxn>
                <a:cxn ang="0">
                  <a:pos x="T4" y="T5"/>
                </a:cxn>
              </a:cxnLst>
              <a:rect l="0" t="0" r="r" b="b"/>
              <a:pathLst>
                <a:path w="3" h="3">
                  <a:moveTo>
                    <a:pt x="0" y="3"/>
                  </a:moveTo>
                  <a:cubicBezTo>
                    <a:pt x="0" y="3"/>
                    <a:pt x="1" y="2"/>
                    <a:pt x="1" y="2"/>
                  </a:cubicBezTo>
                  <a:cubicBezTo>
                    <a:pt x="3" y="0"/>
                    <a:pt x="3" y="0"/>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6" name="Freeform 119"/>
            <p:cNvSpPr/>
            <p:nvPr/>
          </p:nvSpPr>
          <p:spPr bwMode="auto">
            <a:xfrm>
              <a:off x="4460875" y="1689100"/>
              <a:ext cx="4763" cy="4762"/>
            </a:xfrm>
            <a:custGeom>
              <a:avLst/>
              <a:gdLst>
                <a:gd name="T0" fmla="*/ 2 w 2"/>
                <a:gd name="T1" fmla="*/ 0 h 2"/>
                <a:gd name="T2" fmla="*/ 1 w 2"/>
                <a:gd name="T3" fmla="*/ 0 h 2"/>
                <a:gd name="T4" fmla="*/ 0 w 2"/>
                <a:gd name="T5" fmla="*/ 0 h 2"/>
                <a:gd name="T6" fmla="*/ 0 w 2"/>
                <a:gd name="T7" fmla="*/ 1 h 2"/>
                <a:gd name="T8" fmla="*/ 1 w 2"/>
                <a:gd name="T9" fmla="*/ 2 h 2"/>
                <a:gd name="T10" fmla="*/ 2 w 2"/>
                <a:gd name="T11" fmla="*/ 1 h 2"/>
                <a:gd name="T12" fmla="*/ 2 w 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2" y="0"/>
                  </a:moveTo>
                  <a:cubicBezTo>
                    <a:pt x="2" y="0"/>
                    <a:pt x="2" y="0"/>
                    <a:pt x="1" y="0"/>
                  </a:cubicBezTo>
                  <a:cubicBezTo>
                    <a:pt x="0" y="0"/>
                    <a:pt x="0" y="0"/>
                    <a:pt x="0" y="0"/>
                  </a:cubicBezTo>
                  <a:cubicBezTo>
                    <a:pt x="0" y="1"/>
                    <a:pt x="0" y="1"/>
                    <a:pt x="0" y="1"/>
                  </a:cubicBezTo>
                  <a:cubicBezTo>
                    <a:pt x="0" y="1"/>
                    <a:pt x="0" y="2"/>
                    <a:pt x="1" y="2"/>
                  </a:cubicBezTo>
                  <a:cubicBezTo>
                    <a:pt x="2" y="2"/>
                    <a:pt x="2" y="1"/>
                    <a:pt x="2" y="1"/>
                  </a:cubicBezTo>
                  <a:cubicBezTo>
                    <a:pt x="2" y="1"/>
                    <a:pt x="2" y="1"/>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5" name="Freeform 120"/>
            <p:cNvSpPr/>
            <p:nvPr/>
          </p:nvSpPr>
          <p:spPr bwMode="auto">
            <a:xfrm>
              <a:off x="4770438" y="3656013"/>
              <a:ext cx="3175" cy="7937"/>
            </a:xfrm>
            <a:custGeom>
              <a:avLst/>
              <a:gdLst>
                <a:gd name="T0" fmla="*/ 1 w 1"/>
                <a:gd name="T1" fmla="*/ 0 h 3"/>
                <a:gd name="T2" fmla="*/ 0 w 1"/>
                <a:gd name="T3" fmla="*/ 3 h 3"/>
                <a:gd name="T4" fmla="*/ 0 w 1"/>
                <a:gd name="T5" fmla="*/ 3 h 3"/>
                <a:gd name="T6" fmla="*/ 1 w 1"/>
                <a:gd name="T7" fmla="*/ 0 h 3"/>
                <a:gd name="T8" fmla="*/ 1 w 1"/>
                <a:gd name="T9" fmla="*/ 0 h 3"/>
              </a:gdLst>
              <a:ahLst/>
              <a:cxnLst>
                <a:cxn ang="0">
                  <a:pos x="T0" y="T1"/>
                </a:cxn>
                <a:cxn ang="0">
                  <a:pos x="T2" y="T3"/>
                </a:cxn>
                <a:cxn ang="0">
                  <a:pos x="T4" y="T5"/>
                </a:cxn>
                <a:cxn ang="0">
                  <a:pos x="T6" y="T7"/>
                </a:cxn>
                <a:cxn ang="0">
                  <a:pos x="T8" y="T9"/>
                </a:cxn>
              </a:cxnLst>
              <a:rect l="0" t="0" r="r" b="b"/>
              <a:pathLst>
                <a:path w="1" h="3">
                  <a:moveTo>
                    <a:pt x="1" y="0"/>
                  </a:moveTo>
                  <a:cubicBezTo>
                    <a:pt x="1" y="1"/>
                    <a:pt x="0" y="2"/>
                    <a:pt x="0" y="3"/>
                  </a:cubicBezTo>
                  <a:cubicBezTo>
                    <a:pt x="0" y="3"/>
                    <a:pt x="0" y="3"/>
                    <a:pt x="0" y="3"/>
                  </a:cubicBezTo>
                  <a:cubicBezTo>
                    <a:pt x="1" y="2"/>
                    <a:pt x="1" y="1"/>
                    <a:pt x="1" y="0"/>
                  </a:cubicBezTo>
                  <a:cubicBezTo>
                    <a:pt x="1" y="0"/>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6" name="Freeform 121"/>
            <p:cNvSpPr>
              <a:spLocks noEditPoints="1"/>
            </p:cNvSpPr>
            <p:nvPr/>
          </p:nvSpPr>
          <p:spPr bwMode="auto">
            <a:xfrm>
              <a:off x="4654550" y="3290888"/>
              <a:ext cx="233363" cy="320675"/>
            </a:xfrm>
            <a:custGeom>
              <a:avLst/>
              <a:gdLst>
                <a:gd name="T0" fmla="*/ 77 w 94"/>
                <a:gd name="T1" fmla="*/ 37 h 130"/>
                <a:gd name="T2" fmla="*/ 70 w 94"/>
                <a:gd name="T3" fmla="*/ 13 h 130"/>
                <a:gd name="T4" fmla="*/ 61 w 94"/>
                <a:gd name="T5" fmla="*/ 9 h 130"/>
                <a:gd name="T6" fmla="*/ 61 w 94"/>
                <a:gd name="T7" fmla="*/ 1 h 130"/>
                <a:gd name="T8" fmla="*/ 38 w 94"/>
                <a:gd name="T9" fmla="*/ 13 h 130"/>
                <a:gd name="T10" fmla="*/ 33 w 94"/>
                <a:gd name="T11" fmla="*/ 74 h 130"/>
                <a:gd name="T12" fmla="*/ 3 w 94"/>
                <a:gd name="T13" fmla="*/ 114 h 130"/>
                <a:gd name="T14" fmla="*/ 2 w 94"/>
                <a:gd name="T15" fmla="*/ 118 h 130"/>
                <a:gd name="T16" fmla="*/ 7 w 94"/>
                <a:gd name="T17" fmla="*/ 118 h 130"/>
                <a:gd name="T18" fmla="*/ 20 w 94"/>
                <a:gd name="T19" fmla="*/ 124 h 130"/>
                <a:gd name="T20" fmla="*/ 33 w 94"/>
                <a:gd name="T21" fmla="*/ 121 h 130"/>
                <a:gd name="T22" fmla="*/ 41 w 94"/>
                <a:gd name="T23" fmla="*/ 127 h 130"/>
                <a:gd name="T24" fmla="*/ 60 w 94"/>
                <a:gd name="T25" fmla="*/ 121 h 130"/>
                <a:gd name="T26" fmla="*/ 61 w 94"/>
                <a:gd name="T27" fmla="*/ 120 h 130"/>
                <a:gd name="T28" fmla="*/ 66 w 94"/>
                <a:gd name="T29" fmla="*/ 13 h 130"/>
                <a:gd name="T30" fmla="*/ 54 w 94"/>
                <a:gd name="T31" fmla="*/ 25 h 130"/>
                <a:gd name="T32" fmla="*/ 66 w 94"/>
                <a:gd name="T33" fmla="*/ 13 h 130"/>
                <a:gd name="T34" fmla="*/ 44 w 94"/>
                <a:gd name="T35" fmla="*/ 27 h 130"/>
                <a:gd name="T36" fmla="*/ 56 w 94"/>
                <a:gd name="T37" fmla="*/ 12 h 130"/>
                <a:gd name="T38" fmla="*/ 35 w 94"/>
                <a:gd name="T39" fmla="*/ 46 h 130"/>
                <a:gd name="T40" fmla="*/ 35 w 94"/>
                <a:gd name="T41" fmla="*/ 43 h 130"/>
                <a:gd name="T42" fmla="*/ 37 w 94"/>
                <a:gd name="T43" fmla="*/ 54 h 130"/>
                <a:gd name="T44" fmla="*/ 42 w 94"/>
                <a:gd name="T45" fmla="*/ 47 h 130"/>
                <a:gd name="T46" fmla="*/ 64 w 94"/>
                <a:gd name="T47" fmla="*/ 19 h 130"/>
                <a:gd name="T48" fmla="*/ 42 w 94"/>
                <a:gd name="T49" fmla="*/ 62 h 130"/>
                <a:gd name="T50" fmla="*/ 40 w 94"/>
                <a:gd name="T51" fmla="*/ 65 h 130"/>
                <a:gd name="T52" fmla="*/ 37 w 94"/>
                <a:gd name="T53" fmla="*/ 54 h 130"/>
                <a:gd name="T54" fmla="*/ 21 w 94"/>
                <a:gd name="T55" fmla="*/ 89 h 130"/>
                <a:gd name="T56" fmla="*/ 9 w 94"/>
                <a:gd name="T57" fmla="*/ 103 h 130"/>
                <a:gd name="T58" fmla="*/ 9 w 94"/>
                <a:gd name="T59" fmla="*/ 116 h 130"/>
                <a:gd name="T60" fmla="*/ 45 w 94"/>
                <a:gd name="T61" fmla="*/ 74 h 130"/>
                <a:gd name="T62" fmla="*/ 18 w 94"/>
                <a:gd name="T63" fmla="*/ 119 h 130"/>
                <a:gd name="T64" fmla="*/ 22 w 94"/>
                <a:gd name="T65" fmla="*/ 118 h 130"/>
                <a:gd name="T66" fmla="*/ 33 w 94"/>
                <a:gd name="T67" fmla="*/ 116 h 130"/>
                <a:gd name="T68" fmla="*/ 22 w 94"/>
                <a:gd name="T69" fmla="*/ 118 h 130"/>
                <a:gd name="T70" fmla="*/ 72 w 94"/>
                <a:gd name="T71" fmla="*/ 79 h 130"/>
                <a:gd name="T72" fmla="*/ 39 w 94"/>
                <a:gd name="T73" fmla="*/ 122 h 130"/>
                <a:gd name="T74" fmla="*/ 58 w 94"/>
                <a:gd name="T75" fmla="*/ 120 h 130"/>
                <a:gd name="T76" fmla="*/ 74 w 94"/>
                <a:gd name="T77" fmla="*/ 92 h 130"/>
                <a:gd name="T78" fmla="*/ 55 w 94"/>
                <a:gd name="T79" fmla="*/ 123 h 130"/>
                <a:gd name="T80" fmla="*/ 59 w 94"/>
                <a:gd name="T81" fmla="*/ 120 h 130"/>
                <a:gd name="T82" fmla="*/ 66 w 94"/>
                <a:gd name="T83" fmla="*/ 110 h 130"/>
                <a:gd name="T84" fmla="*/ 69 w 94"/>
                <a:gd name="T85" fmla="*/ 102 h 130"/>
                <a:gd name="T86" fmla="*/ 80 w 94"/>
                <a:gd name="T87" fmla="*/ 79 h 130"/>
                <a:gd name="T88" fmla="*/ 79 w 94"/>
                <a:gd name="T89" fmla="*/ 73 h 130"/>
                <a:gd name="T90" fmla="*/ 42 w 94"/>
                <a:gd name="T91" fmla="*/ 109 h 130"/>
                <a:gd name="T92" fmla="*/ 69 w 94"/>
                <a:gd name="T93" fmla="*/ 59 h 130"/>
                <a:gd name="T94" fmla="*/ 71 w 94"/>
                <a:gd name="T95" fmla="*/ 40 h 130"/>
                <a:gd name="T96" fmla="*/ 43 w 94"/>
                <a:gd name="T97" fmla="*/ 70 h 130"/>
                <a:gd name="T98" fmla="*/ 30 w 94"/>
                <a:gd name="T99" fmla="*/ 81 h 130"/>
                <a:gd name="T100" fmla="*/ 44 w 94"/>
                <a:gd name="T101" fmla="*/ 67 h 130"/>
                <a:gd name="T102" fmla="*/ 72 w 94"/>
                <a:gd name="T103" fmla="*/ 26 h 130"/>
                <a:gd name="T104" fmla="*/ 43 w 94"/>
                <a:gd name="T105" fmla="*/ 54 h 130"/>
                <a:gd name="T106" fmla="*/ 74 w 94"/>
                <a:gd name="T107" fmla="*/ 32 h 130"/>
                <a:gd name="T108" fmla="*/ 81 w 94"/>
                <a:gd name="T109" fmla="*/ 7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30">
                  <a:moveTo>
                    <a:pt x="88" y="78"/>
                  </a:moveTo>
                  <a:cubicBezTo>
                    <a:pt x="83" y="64"/>
                    <a:pt x="75" y="54"/>
                    <a:pt x="77" y="37"/>
                  </a:cubicBezTo>
                  <a:cubicBezTo>
                    <a:pt x="78" y="29"/>
                    <a:pt x="78" y="24"/>
                    <a:pt x="74" y="18"/>
                  </a:cubicBezTo>
                  <a:cubicBezTo>
                    <a:pt x="73" y="16"/>
                    <a:pt x="71" y="14"/>
                    <a:pt x="70" y="13"/>
                  </a:cubicBezTo>
                  <a:cubicBezTo>
                    <a:pt x="69" y="12"/>
                    <a:pt x="69" y="12"/>
                    <a:pt x="68" y="12"/>
                  </a:cubicBezTo>
                  <a:cubicBezTo>
                    <a:pt x="66" y="10"/>
                    <a:pt x="63" y="9"/>
                    <a:pt x="61" y="9"/>
                  </a:cubicBezTo>
                  <a:cubicBezTo>
                    <a:pt x="61" y="7"/>
                    <a:pt x="62" y="5"/>
                    <a:pt x="63" y="3"/>
                  </a:cubicBezTo>
                  <a:cubicBezTo>
                    <a:pt x="63" y="1"/>
                    <a:pt x="61" y="0"/>
                    <a:pt x="61" y="1"/>
                  </a:cubicBezTo>
                  <a:cubicBezTo>
                    <a:pt x="59" y="3"/>
                    <a:pt x="57" y="6"/>
                    <a:pt x="55" y="8"/>
                  </a:cubicBezTo>
                  <a:cubicBezTo>
                    <a:pt x="49" y="7"/>
                    <a:pt x="42" y="9"/>
                    <a:pt x="38" y="13"/>
                  </a:cubicBezTo>
                  <a:cubicBezTo>
                    <a:pt x="22" y="31"/>
                    <a:pt x="36" y="49"/>
                    <a:pt x="36" y="69"/>
                  </a:cubicBezTo>
                  <a:cubicBezTo>
                    <a:pt x="35" y="71"/>
                    <a:pt x="34" y="73"/>
                    <a:pt x="33" y="74"/>
                  </a:cubicBezTo>
                  <a:cubicBezTo>
                    <a:pt x="27" y="79"/>
                    <a:pt x="22" y="84"/>
                    <a:pt x="16" y="89"/>
                  </a:cubicBezTo>
                  <a:cubicBezTo>
                    <a:pt x="10" y="95"/>
                    <a:pt x="0" y="104"/>
                    <a:pt x="3" y="114"/>
                  </a:cubicBezTo>
                  <a:cubicBezTo>
                    <a:pt x="3" y="114"/>
                    <a:pt x="4" y="115"/>
                    <a:pt x="4" y="115"/>
                  </a:cubicBezTo>
                  <a:cubicBezTo>
                    <a:pt x="3" y="116"/>
                    <a:pt x="3" y="117"/>
                    <a:pt x="2" y="118"/>
                  </a:cubicBezTo>
                  <a:cubicBezTo>
                    <a:pt x="2" y="119"/>
                    <a:pt x="4" y="121"/>
                    <a:pt x="5" y="120"/>
                  </a:cubicBezTo>
                  <a:cubicBezTo>
                    <a:pt x="6" y="119"/>
                    <a:pt x="6" y="119"/>
                    <a:pt x="7" y="118"/>
                  </a:cubicBezTo>
                  <a:cubicBezTo>
                    <a:pt x="8" y="120"/>
                    <a:pt x="10" y="121"/>
                    <a:pt x="12" y="122"/>
                  </a:cubicBezTo>
                  <a:cubicBezTo>
                    <a:pt x="14" y="123"/>
                    <a:pt x="17" y="124"/>
                    <a:pt x="20" y="124"/>
                  </a:cubicBezTo>
                  <a:cubicBezTo>
                    <a:pt x="24" y="124"/>
                    <a:pt x="27" y="119"/>
                    <a:pt x="31" y="120"/>
                  </a:cubicBezTo>
                  <a:cubicBezTo>
                    <a:pt x="31" y="121"/>
                    <a:pt x="32" y="122"/>
                    <a:pt x="33" y="121"/>
                  </a:cubicBezTo>
                  <a:cubicBezTo>
                    <a:pt x="34" y="122"/>
                    <a:pt x="34" y="122"/>
                    <a:pt x="34" y="122"/>
                  </a:cubicBezTo>
                  <a:cubicBezTo>
                    <a:pt x="36" y="124"/>
                    <a:pt x="39" y="126"/>
                    <a:pt x="41" y="127"/>
                  </a:cubicBezTo>
                  <a:cubicBezTo>
                    <a:pt x="42" y="128"/>
                    <a:pt x="43" y="128"/>
                    <a:pt x="43" y="128"/>
                  </a:cubicBezTo>
                  <a:cubicBezTo>
                    <a:pt x="50" y="130"/>
                    <a:pt x="57" y="129"/>
                    <a:pt x="60" y="121"/>
                  </a:cubicBezTo>
                  <a:cubicBezTo>
                    <a:pt x="60" y="121"/>
                    <a:pt x="60" y="120"/>
                    <a:pt x="60" y="120"/>
                  </a:cubicBezTo>
                  <a:cubicBezTo>
                    <a:pt x="60" y="120"/>
                    <a:pt x="60" y="120"/>
                    <a:pt x="61" y="120"/>
                  </a:cubicBezTo>
                  <a:cubicBezTo>
                    <a:pt x="70" y="109"/>
                    <a:pt x="94" y="97"/>
                    <a:pt x="88" y="78"/>
                  </a:cubicBezTo>
                  <a:close/>
                  <a:moveTo>
                    <a:pt x="66" y="13"/>
                  </a:moveTo>
                  <a:cubicBezTo>
                    <a:pt x="61" y="17"/>
                    <a:pt x="56" y="22"/>
                    <a:pt x="52" y="27"/>
                  </a:cubicBezTo>
                  <a:cubicBezTo>
                    <a:pt x="53" y="27"/>
                    <a:pt x="53" y="26"/>
                    <a:pt x="54" y="25"/>
                  </a:cubicBezTo>
                  <a:cubicBezTo>
                    <a:pt x="56" y="21"/>
                    <a:pt x="58" y="16"/>
                    <a:pt x="59" y="12"/>
                  </a:cubicBezTo>
                  <a:cubicBezTo>
                    <a:pt x="62" y="12"/>
                    <a:pt x="64" y="12"/>
                    <a:pt x="66" y="13"/>
                  </a:cubicBezTo>
                  <a:close/>
                  <a:moveTo>
                    <a:pt x="35" y="46"/>
                  </a:moveTo>
                  <a:cubicBezTo>
                    <a:pt x="38" y="40"/>
                    <a:pt x="41" y="33"/>
                    <a:pt x="44" y="27"/>
                  </a:cubicBezTo>
                  <a:cubicBezTo>
                    <a:pt x="44" y="27"/>
                    <a:pt x="49" y="19"/>
                    <a:pt x="53" y="13"/>
                  </a:cubicBezTo>
                  <a:cubicBezTo>
                    <a:pt x="54" y="13"/>
                    <a:pt x="55" y="12"/>
                    <a:pt x="56" y="12"/>
                  </a:cubicBezTo>
                  <a:cubicBezTo>
                    <a:pt x="51" y="25"/>
                    <a:pt x="44" y="38"/>
                    <a:pt x="36" y="50"/>
                  </a:cubicBezTo>
                  <a:cubicBezTo>
                    <a:pt x="36" y="49"/>
                    <a:pt x="36" y="47"/>
                    <a:pt x="35" y="46"/>
                  </a:cubicBezTo>
                  <a:close/>
                  <a:moveTo>
                    <a:pt x="50" y="15"/>
                  </a:moveTo>
                  <a:cubicBezTo>
                    <a:pt x="44" y="24"/>
                    <a:pt x="39" y="33"/>
                    <a:pt x="35" y="43"/>
                  </a:cubicBezTo>
                  <a:cubicBezTo>
                    <a:pt x="33" y="32"/>
                    <a:pt x="40" y="20"/>
                    <a:pt x="50" y="15"/>
                  </a:cubicBezTo>
                  <a:close/>
                  <a:moveTo>
                    <a:pt x="37" y="54"/>
                  </a:moveTo>
                  <a:cubicBezTo>
                    <a:pt x="37" y="54"/>
                    <a:pt x="37" y="54"/>
                    <a:pt x="37" y="54"/>
                  </a:cubicBezTo>
                  <a:cubicBezTo>
                    <a:pt x="39" y="52"/>
                    <a:pt x="41" y="49"/>
                    <a:pt x="42" y="47"/>
                  </a:cubicBezTo>
                  <a:cubicBezTo>
                    <a:pt x="44" y="47"/>
                    <a:pt x="45" y="45"/>
                    <a:pt x="45" y="43"/>
                  </a:cubicBezTo>
                  <a:cubicBezTo>
                    <a:pt x="51" y="34"/>
                    <a:pt x="57" y="26"/>
                    <a:pt x="64" y="19"/>
                  </a:cubicBezTo>
                  <a:cubicBezTo>
                    <a:pt x="53" y="29"/>
                    <a:pt x="46" y="47"/>
                    <a:pt x="39" y="60"/>
                  </a:cubicBezTo>
                  <a:cubicBezTo>
                    <a:pt x="38" y="62"/>
                    <a:pt x="41" y="64"/>
                    <a:pt x="42" y="62"/>
                  </a:cubicBezTo>
                  <a:cubicBezTo>
                    <a:pt x="49" y="51"/>
                    <a:pt x="57" y="42"/>
                    <a:pt x="66" y="32"/>
                  </a:cubicBezTo>
                  <a:cubicBezTo>
                    <a:pt x="58" y="41"/>
                    <a:pt x="49" y="54"/>
                    <a:pt x="40" y="65"/>
                  </a:cubicBezTo>
                  <a:cubicBezTo>
                    <a:pt x="40" y="65"/>
                    <a:pt x="39" y="66"/>
                    <a:pt x="38" y="67"/>
                  </a:cubicBezTo>
                  <a:cubicBezTo>
                    <a:pt x="38" y="63"/>
                    <a:pt x="38" y="59"/>
                    <a:pt x="37" y="54"/>
                  </a:cubicBezTo>
                  <a:close/>
                  <a:moveTo>
                    <a:pt x="9" y="103"/>
                  </a:moveTo>
                  <a:cubicBezTo>
                    <a:pt x="12" y="98"/>
                    <a:pt x="16" y="94"/>
                    <a:pt x="21" y="89"/>
                  </a:cubicBezTo>
                  <a:cubicBezTo>
                    <a:pt x="16" y="96"/>
                    <a:pt x="11" y="103"/>
                    <a:pt x="7" y="110"/>
                  </a:cubicBezTo>
                  <a:cubicBezTo>
                    <a:pt x="7" y="108"/>
                    <a:pt x="8" y="106"/>
                    <a:pt x="9" y="103"/>
                  </a:cubicBezTo>
                  <a:close/>
                  <a:moveTo>
                    <a:pt x="12" y="117"/>
                  </a:moveTo>
                  <a:cubicBezTo>
                    <a:pt x="11" y="117"/>
                    <a:pt x="10" y="116"/>
                    <a:pt x="9" y="116"/>
                  </a:cubicBezTo>
                  <a:cubicBezTo>
                    <a:pt x="27" y="99"/>
                    <a:pt x="41" y="78"/>
                    <a:pt x="56" y="58"/>
                  </a:cubicBezTo>
                  <a:cubicBezTo>
                    <a:pt x="79" y="27"/>
                    <a:pt x="50" y="67"/>
                    <a:pt x="45" y="74"/>
                  </a:cubicBezTo>
                  <a:cubicBezTo>
                    <a:pt x="36" y="88"/>
                    <a:pt x="26" y="102"/>
                    <a:pt x="18" y="118"/>
                  </a:cubicBezTo>
                  <a:cubicBezTo>
                    <a:pt x="18" y="118"/>
                    <a:pt x="18" y="118"/>
                    <a:pt x="18" y="119"/>
                  </a:cubicBezTo>
                  <a:cubicBezTo>
                    <a:pt x="16" y="119"/>
                    <a:pt x="14" y="119"/>
                    <a:pt x="12" y="117"/>
                  </a:cubicBezTo>
                  <a:close/>
                  <a:moveTo>
                    <a:pt x="22" y="118"/>
                  </a:moveTo>
                  <a:cubicBezTo>
                    <a:pt x="37" y="101"/>
                    <a:pt x="51" y="84"/>
                    <a:pt x="66" y="67"/>
                  </a:cubicBezTo>
                  <a:cubicBezTo>
                    <a:pt x="57" y="78"/>
                    <a:pt x="43" y="100"/>
                    <a:pt x="33" y="116"/>
                  </a:cubicBezTo>
                  <a:cubicBezTo>
                    <a:pt x="33" y="116"/>
                    <a:pt x="32" y="116"/>
                    <a:pt x="32" y="116"/>
                  </a:cubicBezTo>
                  <a:cubicBezTo>
                    <a:pt x="28" y="116"/>
                    <a:pt x="25" y="117"/>
                    <a:pt x="22" y="118"/>
                  </a:cubicBezTo>
                  <a:close/>
                  <a:moveTo>
                    <a:pt x="36" y="118"/>
                  </a:moveTo>
                  <a:cubicBezTo>
                    <a:pt x="49" y="106"/>
                    <a:pt x="60" y="92"/>
                    <a:pt x="72" y="79"/>
                  </a:cubicBezTo>
                  <a:cubicBezTo>
                    <a:pt x="62" y="90"/>
                    <a:pt x="50" y="109"/>
                    <a:pt x="42" y="124"/>
                  </a:cubicBezTo>
                  <a:cubicBezTo>
                    <a:pt x="41" y="124"/>
                    <a:pt x="40" y="123"/>
                    <a:pt x="39" y="122"/>
                  </a:cubicBezTo>
                  <a:cubicBezTo>
                    <a:pt x="38" y="121"/>
                    <a:pt x="37" y="120"/>
                    <a:pt x="36" y="118"/>
                  </a:cubicBezTo>
                  <a:close/>
                  <a:moveTo>
                    <a:pt x="58" y="120"/>
                  </a:moveTo>
                  <a:cubicBezTo>
                    <a:pt x="57" y="123"/>
                    <a:pt x="51" y="126"/>
                    <a:pt x="46" y="125"/>
                  </a:cubicBezTo>
                  <a:cubicBezTo>
                    <a:pt x="55" y="114"/>
                    <a:pt x="64" y="103"/>
                    <a:pt x="74" y="92"/>
                  </a:cubicBezTo>
                  <a:cubicBezTo>
                    <a:pt x="68" y="99"/>
                    <a:pt x="58" y="112"/>
                    <a:pt x="52" y="121"/>
                  </a:cubicBezTo>
                  <a:cubicBezTo>
                    <a:pt x="51" y="123"/>
                    <a:pt x="54" y="125"/>
                    <a:pt x="55" y="123"/>
                  </a:cubicBezTo>
                  <a:cubicBezTo>
                    <a:pt x="56" y="122"/>
                    <a:pt x="57" y="121"/>
                    <a:pt x="58" y="119"/>
                  </a:cubicBezTo>
                  <a:cubicBezTo>
                    <a:pt x="58" y="120"/>
                    <a:pt x="58" y="120"/>
                    <a:pt x="59" y="120"/>
                  </a:cubicBezTo>
                  <a:cubicBezTo>
                    <a:pt x="59" y="120"/>
                    <a:pt x="58" y="120"/>
                    <a:pt x="58" y="120"/>
                  </a:cubicBezTo>
                  <a:close/>
                  <a:moveTo>
                    <a:pt x="66" y="110"/>
                  </a:moveTo>
                  <a:cubicBezTo>
                    <a:pt x="67" y="108"/>
                    <a:pt x="68" y="106"/>
                    <a:pt x="70" y="104"/>
                  </a:cubicBezTo>
                  <a:cubicBezTo>
                    <a:pt x="70" y="103"/>
                    <a:pt x="70" y="102"/>
                    <a:pt x="69" y="102"/>
                  </a:cubicBezTo>
                  <a:cubicBezTo>
                    <a:pt x="74" y="95"/>
                    <a:pt x="78" y="88"/>
                    <a:pt x="83" y="81"/>
                  </a:cubicBezTo>
                  <a:cubicBezTo>
                    <a:pt x="84" y="79"/>
                    <a:pt x="81" y="77"/>
                    <a:pt x="80" y="79"/>
                  </a:cubicBezTo>
                  <a:cubicBezTo>
                    <a:pt x="70" y="90"/>
                    <a:pt x="59" y="103"/>
                    <a:pt x="51" y="115"/>
                  </a:cubicBezTo>
                  <a:cubicBezTo>
                    <a:pt x="60" y="101"/>
                    <a:pt x="70" y="87"/>
                    <a:pt x="79" y="73"/>
                  </a:cubicBezTo>
                  <a:cubicBezTo>
                    <a:pt x="80" y="71"/>
                    <a:pt x="77" y="69"/>
                    <a:pt x="76" y="71"/>
                  </a:cubicBezTo>
                  <a:cubicBezTo>
                    <a:pt x="64" y="82"/>
                    <a:pt x="50" y="96"/>
                    <a:pt x="42" y="109"/>
                  </a:cubicBezTo>
                  <a:cubicBezTo>
                    <a:pt x="52" y="93"/>
                    <a:pt x="64" y="78"/>
                    <a:pt x="72" y="61"/>
                  </a:cubicBezTo>
                  <a:cubicBezTo>
                    <a:pt x="73" y="59"/>
                    <a:pt x="71" y="57"/>
                    <a:pt x="69" y="59"/>
                  </a:cubicBezTo>
                  <a:cubicBezTo>
                    <a:pt x="55" y="75"/>
                    <a:pt x="34" y="94"/>
                    <a:pt x="25" y="112"/>
                  </a:cubicBezTo>
                  <a:cubicBezTo>
                    <a:pt x="38" y="87"/>
                    <a:pt x="58" y="65"/>
                    <a:pt x="71" y="40"/>
                  </a:cubicBezTo>
                  <a:cubicBezTo>
                    <a:pt x="72" y="38"/>
                    <a:pt x="69" y="36"/>
                    <a:pt x="68" y="38"/>
                  </a:cubicBezTo>
                  <a:cubicBezTo>
                    <a:pt x="59" y="48"/>
                    <a:pt x="51" y="59"/>
                    <a:pt x="43" y="70"/>
                  </a:cubicBezTo>
                  <a:cubicBezTo>
                    <a:pt x="33" y="84"/>
                    <a:pt x="16" y="99"/>
                    <a:pt x="9" y="112"/>
                  </a:cubicBezTo>
                  <a:cubicBezTo>
                    <a:pt x="15" y="101"/>
                    <a:pt x="22" y="91"/>
                    <a:pt x="30" y="81"/>
                  </a:cubicBezTo>
                  <a:cubicBezTo>
                    <a:pt x="30" y="81"/>
                    <a:pt x="30" y="81"/>
                    <a:pt x="30" y="81"/>
                  </a:cubicBezTo>
                  <a:cubicBezTo>
                    <a:pt x="35" y="78"/>
                    <a:pt x="42" y="73"/>
                    <a:pt x="44" y="67"/>
                  </a:cubicBezTo>
                  <a:cubicBezTo>
                    <a:pt x="44" y="66"/>
                    <a:pt x="43" y="66"/>
                    <a:pt x="43" y="66"/>
                  </a:cubicBezTo>
                  <a:cubicBezTo>
                    <a:pt x="53" y="53"/>
                    <a:pt x="63" y="40"/>
                    <a:pt x="72" y="26"/>
                  </a:cubicBezTo>
                  <a:cubicBezTo>
                    <a:pt x="73" y="25"/>
                    <a:pt x="70" y="23"/>
                    <a:pt x="69" y="24"/>
                  </a:cubicBezTo>
                  <a:cubicBezTo>
                    <a:pt x="60" y="34"/>
                    <a:pt x="51" y="43"/>
                    <a:pt x="43" y="54"/>
                  </a:cubicBezTo>
                  <a:cubicBezTo>
                    <a:pt x="52" y="43"/>
                    <a:pt x="61" y="29"/>
                    <a:pt x="69" y="15"/>
                  </a:cubicBezTo>
                  <a:cubicBezTo>
                    <a:pt x="72" y="18"/>
                    <a:pt x="74" y="24"/>
                    <a:pt x="74" y="32"/>
                  </a:cubicBezTo>
                  <a:cubicBezTo>
                    <a:pt x="74" y="39"/>
                    <a:pt x="73" y="44"/>
                    <a:pt x="73" y="51"/>
                  </a:cubicBezTo>
                  <a:cubicBezTo>
                    <a:pt x="74" y="59"/>
                    <a:pt x="77" y="65"/>
                    <a:pt x="81" y="71"/>
                  </a:cubicBezTo>
                  <a:cubicBezTo>
                    <a:pt x="92" y="90"/>
                    <a:pt x="77" y="100"/>
                    <a:pt x="66"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77" name="TextBox 35"/>
          <p:cNvSpPr txBox="1"/>
          <p:nvPr/>
        </p:nvSpPr>
        <p:spPr>
          <a:xfrm>
            <a:off x="8720468" y="3627178"/>
            <a:ext cx="2394007" cy="1993238"/>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a:t>
            </a:r>
          </a:p>
        </p:txBody>
      </p:sp>
      <p:sp>
        <p:nvSpPr>
          <p:cNvPr id="278" name="文本框 277"/>
          <p:cNvSpPr txBox="1"/>
          <p:nvPr/>
        </p:nvSpPr>
        <p:spPr>
          <a:xfrm>
            <a:off x="8720468" y="3203684"/>
            <a:ext cx="194957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2" presetClass="entr" presetSubtype="4" dur="500"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down)">
                                      <p:cBhvr>
                                        <p:cTn id="18" dur="500"/>
                                        <p:tgtEl>
                                          <p:spTgt spid="81"/>
                                        </p:tgtEl>
                                      </p:cBhvr>
                                    </p:animEffect>
                                  </p:childTnLst>
                                </p:cTn>
                              </p:par>
                            </p:childTnLst>
                          </p:cTn>
                        </p:par>
                        <p:par>
                          <p:cTn id="19" fill="hold" nodeType="afterGroup">
                            <p:stCondLst>
                              <p:cond delay="1500"/>
                            </p:stCondLst>
                            <p:childTnLst>
                              <p:par>
                                <p:cTn id="20" presetID="22" presetClass="entr" presetSubtype="1" dur="500" fill="hold" grpId="0" nodeType="afterEffect">
                                  <p:stCondLst>
                                    <p:cond delay="0"/>
                                  </p:stCondLst>
                                  <p:childTnLst>
                                    <p:set>
                                      <p:cBhvr>
                                        <p:cTn id="21" dur="1" fill="hold">
                                          <p:stCondLst>
                                            <p:cond delay="0"/>
                                          </p:stCondLst>
                                        </p:cTn>
                                        <p:tgtEl>
                                          <p:spTgt spid="277"/>
                                        </p:tgtEl>
                                        <p:attrNameLst>
                                          <p:attrName>style.visibility</p:attrName>
                                        </p:attrNameLst>
                                      </p:cBhvr>
                                      <p:to>
                                        <p:strVal val="visible"/>
                                      </p:to>
                                    </p:set>
                                    <p:animEffect transition="in" filter="wipe(up)">
                                      <p:cBhvr>
                                        <p:cTn id="22" dur="500"/>
                                        <p:tgtEl>
                                          <p:spTgt spid="277"/>
                                        </p:tgtEl>
                                      </p:cBhvr>
                                    </p:animEffect>
                                  </p:childTnLst>
                                </p:cTn>
                              </p:par>
                              <p:par>
                                <p:cTn id="23" presetID="22" presetClass="entr" presetSubtype="1" dur="500" fill="hold" grpId="0" nodeType="withEffect">
                                  <p:stCondLst>
                                    <p:cond delay="0"/>
                                  </p:stCondLst>
                                  <p:childTnLst>
                                    <p:set>
                                      <p:cBhvr>
                                        <p:cTn id="24" dur="1" fill="hold">
                                          <p:stCondLst>
                                            <p:cond delay="0"/>
                                          </p:stCondLst>
                                        </p:cTn>
                                        <p:tgtEl>
                                          <p:spTgt spid="278"/>
                                        </p:tgtEl>
                                        <p:attrNameLst>
                                          <p:attrName>style.visibility</p:attrName>
                                        </p:attrNameLst>
                                      </p:cBhvr>
                                      <p:to>
                                        <p:strVal val="visible"/>
                                      </p:to>
                                    </p:set>
                                    <p:animEffect transition="in" filter="wipe(up)">
                                      <p:cBhvr>
                                        <p:cTn id="25" dur="500"/>
                                        <p:tgtEl>
                                          <p:spTgt spid="2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77" grpId="0"/>
      <p:bldP spid="278"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1" name="组合 80"/>
          <p:cNvGrpSpPr/>
          <p:nvPr/>
        </p:nvGrpSpPr>
        <p:grpSpPr>
          <a:xfrm>
            <a:off x="1775520" y="1916832"/>
            <a:ext cx="3888432" cy="3954720"/>
            <a:chOff x="1338262" y="1174750"/>
            <a:chExt cx="4656138" cy="4735513"/>
          </a:xfrm>
          <a:solidFill>
            <a:schemeClr val="accent1">
              <a:lumMod val="50000"/>
            </a:schemeClr>
          </a:solidFill>
        </p:grpSpPr>
        <p:sp>
          <p:nvSpPr>
            <p:cNvPr id="82" name="Freeform 5"/>
            <p:cNvSpPr>
              <a:spLocks noEditPoints="1"/>
            </p:cNvSpPr>
            <p:nvPr/>
          </p:nvSpPr>
          <p:spPr bwMode="auto">
            <a:xfrm>
              <a:off x="2486025" y="2373313"/>
              <a:ext cx="330200" cy="258763"/>
            </a:xfrm>
            <a:custGeom>
              <a:avLst/>
              <a:gdLst>
                <a:gd name="T0" fmla="*/ 154 w 158"/>
                <a:gd name="T1" fmla="*/ 47 h 124"/>
                <a:gd name="T2" fmla="*/ 95 w 158"/>
                <a:gd name="T3" fmla="*/ 25 h 124"/>
                <a:gd name="T4" fmla="*/ 90 w 158"/>
                <a:gd name="T5" fmla="*/ 34 h 124"/>
                <a:gd name="T6" fmla="*/ 80 w 158"/>
                <a:gd name="T7" fmla="*/ 30 h 124"/>
                <a:gd name="T8" fmla="*/ 64 w 158"/>
                <a:gd name="T9" fmla="*/ 29 h 124"/>
                <a:gd name="T10" fmla="*/ 51 w 158"/>
                <a:gd name="T11" fmla="*/ 37 h 124"/>
                <a:gd name="T12" fmla="*/ 43 w 158"/>
                <a:gd name="T13" fmla="*/ 46 h 124"/>
                <a:gd name="T14" fmla="*/ 27 w 158"/>
                <a:gd name="T15" fmla="*/ 45 h 124"/>
                <a:gd name="T16" fmla="*/ 0 w 158"/>
                <a:gd name="T17" fmla="*/ 63 h 124"/>
                <a:gd name="T18" fmla="*/ 7 w 158"/>
                <a:gd name="T19" fmla="*/ 76 h 124"/>
                <a:gd name="T20" fmla="*/ 17 w 158"/>
                <a:gd name="T21" fmla="*/ 78 h 124"/>
                <a:gd name="T22" fmla="*/ 27 w 158"/>
                <a:gd name="T23" fmla="*/ 79 h 124"/>
                <a:gd name="T24" fmla="*/ 15 w 158"/>
                <a:gd name="T25" fmla="*/ 89 h 124"/>
                <a:gd name="T26" fmla="*/ 21 w 158"/>
                <a:gd name="T27" fmla="*/ 98 h 124"/>
                <a:gd name="T28" fmla="*/ 40 w 158"/>
                <a:gd name="T29" fmla="*/ 110 h 124"/>
                <a:gd name="T30" fmla="*/ 57 w 158"/>
                <a:gd name="T31" fmla="*/ 119 h 124"/>
                <a:gd name="T32" fmla="*/ 97 w 158"/>
                <a:gd name="T33" fmla="*/ 117 h 124"/>
                <a:gd name="T34" fmla="*/ 139 w 158"/>
                <a:gd name="T35" fmla="*/ 86 h 124"/>
                <a:gd name="T36" fmla="*/ 154 w 158"/>
                <a:gd name="T37" fmla="*/ 47 h 124"/>
                <a:gd name="T38" fmla="*/ 131 w 158"/>
                <a:gd name="T39" fmla="*/ 78 h 124"/>
                <a:gd name="T40" fmla="*/ 89 w 158"/>
                <a:gd name="T41" fmla="*/ 108 h 124"/>
                <a:gd name="T42" fmla="*/ 44 w 158"/>
                <a:gd name="T43" fmla="*/ 98 h 124"/>
                <a:gd name="T44" fmla="*/ 35 w 158"/>
                <a:gd name="T45" fmla="*/ 87 h 124"/>
                <a:gd name="T46" fmla="*/ 39 w 158"/>
                <a:gd name="T47" fmla="*/ 84 h 124"/>
                <a:gd name="T48" fmla="*/ 41 w 158"/>
                <a:gd name="T49" fmla="*/ 82 h 124"/>
                <a:gd name="T50" fmla="*/ 42 w 158"/>
                <a:gd name="T51" fmla="*/ 77 h 124"/>
                <a:gd name="T52" fmla="*/ 26 w 158"/>
                <a:gd name="T53" fmla="*/ 69 h 124"/>
                <a:gd name="T54" fmla="*/ 17 w 158"/>
                <a:gd name="T55" fmla="*/ 69 h 124"/>
                <a:gd name="T56" fmla="*/ 20 w 158"/>
                <a:gd name="T57" fmla="*/ 56 h 124"/>
                <a:gd name="T58" fmla="*/ 28 w 158"/>
                <a:gd name="T59" fmla="*/ 57 h 124"/>
                <a:gd name="T60" fmla="*/ 56 w 158"/>
                <a:gd name="T61" fmla="*/ 51 h 124"/>
                <a:gd name="T62" fmla="*/ 80 w 158"/>
                <a:gd name="T63" fmla="*/ 44 h 124"/>
                <a:gd name="T64" fmla="*/ 91 w 158"/>
                <a:gd name="T65" fmla="*/ 48 h 124"/>
                <a:gd name="T66" fmla="*/ 100 w 158"/>
                <a:gd name="T67" fmla="*/ 40 h 124"/>
                <a:gd name="T68" fmla="*/ 122 w 158"/>
                <a:gd name="T69" fmla="*/ 27 h 124"/>
                <a:gd name="T70" fmla="*/ 143 w 158"/>
                <a:gd name="T71" fmla="*/ 50 h 124"/>
                <a:gd name="T72" fmla="*/ 131 w 158"/>
                <a:gd name="T73" fmla="*/ 7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8" h="124">
                  <a:moveTo>
                    <a:pt x="154" y="47"/>
                  </a:moveTo>
                  <a:cubicBezTo>
                    <a:pt x="148" y="23"/>
                    <a:pt x="114" y="0"/>
                    <a:pt x="95" y="25"/>
                  </a:cubicBezTo>
                  <a:cubicBezTo>
                    <a:pt x="93" y="27"/>
                    <a:pt x="91" y="34"/>
                    <a:pt x="90" y="34"/>
                  </a:cubicBezTo>
                  <a:cubicBezTo>
                    <a:pt x="87" y="36"/>
                    <a:pt x="83" y="31"/>
                    <a:pt x="80" y="30"/>
                  </a:cubicBezTo>
                  <a:cubicBezTo>
                    <a:pt x="75" y="28"/>
                    <a:pt x="70" y="27"/>
                    <a:pt x="64" y="29"/>
                  </a:cubicBezTo>
                  <a:cubicBezTo>
                    <a:pt x="59" y="30"/>
                    <a:pt x="54" y="33"/>
                    <a:pt x="51" y="37"/>
                  </a:cubicBezTo>
                  <a:cubicBezTo>
                    <a:pt x="48" y="42"/>
                    <a:pt x="49" y="44"/>
                    <a:pt x="43" y="46"/>
                  </a:cubicBezTo>
                  <a:cubicBezTo>
                    <a:pt x="37" y="49"/>
                    <a:pt x="33" y="46"/>
                    <a:pt x="27" y="45"/>
                  </a:cubicBezTo>
                  <a:cubicBezTo>
                    <a:pt x="15" y="43"/>
                    <a:pt x="0" y="49"/>
                    <a:pt x="0" y="63"/>
                  </a:cubicBezTo>
                  <a:cubicBezTo>
                    <a:pt x="0" y="68"/>
                    <a:pt x="2" y="73"/>
                    <a:pt x="7" y="76"/>
                  </a:cubicBezTo>
                  <a:cubicBezTo>
                    <a:pt x="10" y="78"/>
                    <a:pt x="14" y="77"/>
                    <a:pt x="17" y="78"/>
                  </a:cubicBezTo>
                  <a:cubicBezTo>
                    <a:pt x="21" y="78"/>
                    <a:pt x="24" y="78"/>
                    <a:pt x="27" y="79"/>
                  </a:cubicBezTo>
                  <a:cubicBezTo>
                    <a:pt x="23" y="81"/>
                    <a:pt x="19" y="85"/>
                    <a:pt x="15" y="89"/>
                  </a:cubicBezTo>
                  <a:cubicBezTo>
                    <a:pt x="12" y="93"/>
                    <a:pt x="15" y="100"/>
                    <a:pt x="21" y="98"/>
                  </a:cubicBezTo>
                  <a:cubicBezTo>
                    <a:pt x="30" y="95"/>
                    <a:pt x="34" y="105"/>
                    <a:pt x="40" y="110"/>
                  </a:cubicBezTo>
                  <a:cubicBezTo>
                    <a:pt x="45" y="114"/>
                    <a:pt x="50" y="117"/>
                    <a:pt x="57" y="119"/>
                  </a:cubicBezTo>
                  <a:cubicBezTo>
                    <a:pt x="70" y="124"/>
                    <a:pt x="84" y="122"/>
                    <a:pt x="97" y="117"/>
                  </a:cubicBezTo>
                  <a:cubicBezTo>
                    <a:pt x="113" y="110"/>
                    <a:pt x="127" y="99"/>
                    <a:pt x="139" y="86"/>
                  </a:cubicBezTo>
                  <a:cubicBezTo>
                    <a:pt x="150" y="76"/>
                    <a:pt x="158" y="63"/>
                    <a:pt x="154" y="47"/>
                  </a:cubicBezTo>
                  <a:close/>
                  <a:moveTo>
                    <a:pt x="131" y="78"/>
                  </a:moveTo>
                  <a:cubicBezTo>
                    <a:pt x="119" y="90"/>
                    <a:pt x="105" y="103"/>
                    <a:pt x="89" y="108"/>
                  </a:cubicBezTo>
                  <a:cubicBezTo>
                    <a:pt x="74" y="113"/>
                    <a:pt x="55" y="111"/>
                    <a:pt x="44" y="98"/>
                  </a:cubicBezTo>
                  <a:cubicBezTo>
                    <a:pt x="41" y="94"/>
                    <a:pt x="40" y="90"/>
                    <a:pt x="35" y="87"/>
                  </a:cubicBezTo>
                  <a:cubicBezTo>
                    <a:pt x="37" y="86"/>
                    <a:pt x="38" y="85"/>
                    <a:pt x="39" y="84"/>
                  </a:cubicBezTo>
                  <a:cubicBezTo>
                    <a:pt x="40" y="84"/>
                    <a:pt x="41" y="83"/>
                    <a:pt x="41" y="82"/>
                  </a:cubicBezTo>
                  <a:cubicBezTo>
                    <a:pt x="43" y="81"/>
                    <a:pt x="43" y="79"/>
                    <a:pt x="42" y="77"/>
                  </a:cubicBezTo>
                  <a:cubicBezTo>
                    <a:pt x="37" y="73"/>
                    <a:pt x="32" y="70"/>
                    <a:pt x="26" y="69"/>
                  </a:cubicBezTo>
                  <a:cubicBezTo>
                    <a:pt x="24" y="69"/>
                    <a:pt x="19" y="69"/>
                    <a:pt x="17" y="69"/>
                  </a:cubicBezTo>
                  <a:cubicBezTo>
                    <a:pt x="13" y="60"/>
                    <a:pt x="14" y="55"/>
                    <a:pt x="20" y="56"/>
                  </a:cubicBezTo>
                  <a:cubicBezTo>
                    <a:pt x="23" y="55"/>
                    <a:pt x="25" y="56"/>
                    <a:pt x="28" y="57"/>
                  </a:cubicBezTo>
                  <a:cubicBezTo>
                    <a:pt x="39" y="59"/>
                    <a:pt x="49" y="62"/>
                    <a:pt x="56" y="51"/>
                  </a:cubicBezTo>
                  <a:cubicBezTo>
                    <a:pt x="63" y="41"/>
                    <a:pt x="67" y="35"/>
                    <a:pt x="80" y="44"/>
                  </a:cubicBezTo>
                  <a:cubicBezTo>
                    <a:pt x="83" y="46"/>
                    <a:pt x="86" y="49"/>
                    <a:pt x="91" y="48"/>
                  </a:cubicBezTo>
                  <a:cubicBezTo>
                    <a:pt x="95" y="47"/>
                    <a:pt x="98" y="44"/>
                    <a:pt x="100" y="40"/>
                  </a:cubicBezTo>
                  <a:cubicBezTo>
                    <a:pt x="105" y="31"/>
                    <a:pt x="110" y="24"/>
                    <a:pt x="122" y="27"/>
                  </a:cubicBezTo>
                  <a:cubicBezTo>
                    <a:pt x="132" y="29"/>
                    <a:pt x="141" y="40"/>
                    <a:pt x="143" y="50"/>
                  </a:cubicBezTo>
                  <a:cubicBezTo>
                    <a:pt x="146" y="62"/>
                    <a:pt x="139" y="71"/>
                    <a:pt x="131" y="7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6"/>
            <p:cNvSpPr>
              <a:spLocks noEditPoints="1"/>
            </p:cNvSpPr>
            <p:nvPr/>
          </p:nvSpPr>
          <p:spPr bwMode="auto">
            <a:xfrm>
              <a:off x="3219450" y="1449388"/>
              <a:ext cx="341313" cy="292100"/>
            </a:xfrm>
            <a:custGeom>
              <a:avLst/>
              <a:gdLst>
                <a:gd name="T0" fmla="*/ 161 w 163"/>
                <a:gd name="T1" fmla="*/ 13 h 140"/>
                <a:gd name="T2" fmla="*/ 122 w 163"/>
                <a:gd name="T3" fmla="*/ 9 h 140"/>
                <a:gd name="T4" fmla="*/ 114 w 163"/>
                <a:gd name="T5" fmla="*/ 15 h 140"/>
                <a:gd name="T6" fmla="*/ 106 w 163"/>
                <a:gd name="T7" fmla="*/ 10 h 140"/>
                <a:gd name="T8" fmla="*/ 92 w 163"/>
                <a:gd name="T9" fmla="*/ 7 h 140"/>
                <a:gd name="T10" fmla="*/ 90 w 163"/>
                <a:gd name="T11" fmla="*/ 9 h 140"/>
                <a:gd name="T12" fmla="*/ 81 w 163"/>
                <a:gd name="T13" fmla="*/ 11 h 140"/>
                <a:gd name="T14" fmla="*/ 75 w 163"/>
                <a:gd name="T15" fmla="*/ 24 h 140"/>
                <a:gd name="T16" fmla="*/ 82 w 163"/>
                <a:gd name="T17" fmla="*/ 41 h 140"/>
                <a:gd name="T18" fmla="*/ 71 w 163"/>
                <a:gd name="T19" fmla="*/ 41 h 140"/>
                <a:gd name="T20" fmla="*/ 64 w 163"/>
                <a:gd name="T21" fmla="*/ 33 h 140"/>
                <a:gd name="T22" fmla="*/ 55 w 163"/>
                <a:gd name="T23" fmla="*/ 30 h 140"/>
                <a:gd name="T24" fmla="*/ 39 w 163"/>
                <a:gd name="T25" fmla="*/ 40 h 140"/>
                <a:gd name="T26" fmla="*/ 29 w 163"/>
                <a:gd name="T27" fmla="*/ 48 h 140"/>
                <a:gd name="T28" fmla="*/ 17 w 163"/>
                <a:gd name="T29" fmla="*/ 48 h 140"/>
                <a:gd name="T30" fmla="*/ 3 w 163"/>
                <a:gd name="T31" fmla="*/ 60 h 140"/>
                <a:gd name="T32" fmla="*/ 35 w 163"/>
                <a:gd name="T33" fmla="*/ 91 h 140"/>
                <a:gd name="T34" fmla="*/ 43 w 163"/>
                <a:gd name="T35" fmla="*/ 123 h 140"/>
                <a:gd name="T36" fmla="*/ 58 w 163"/>
                <a:gd name="T37" fmla="*/ 119 h 140"/>
                <a:gd name="T38" fmla="*/ 70 w 163"/>
                <a:gd name="T39" fmla="*/ 115 h 140"/>
                <a:gd name="T40" fmla="*/ 76 w 163"/>
                <a:gd name="T41" fmla="*/ 123 h 140"/>
                <a:gd name="T42" fmla="*/ 84 w 163"/>
                <a:gd name="T43" fmla="*/ 132 h 140"/>
                <a:gd name="T44" fmla="*/ 111 w 163"/>
                <a:gd name="T45" fmla="*/ 127 h 140"/>
                <a:gd name="T46" fmla="*/ 108 w 163"/>
                <a:gd name="T47" fmla="*/ 104 h 140"/>
                <a:gd name="T48" fmla="*/ 109 w 163"/>
                <a:gd name="T49" fmla="*/ 60 h 140"/>
                <a:gd name="T50" fmla="*/ 109 w 163"/>
                <a:gd name="T51" fmla="*/ 60 h 140"/>
                <a:gd name="T52" fmla="*/ 110 w 163"/>
                <a:gd name="T53" fmla="*/ 57 h 140"/>
                <a:gd name="T54" fmla="*/ 107 w 163"/>
                <a:gd name="T55" fmla="*/ 47 h 140"/>
                <a:gd name="T56" fmla="*/ 120 w 163"/>
                <a:gd name="T57" fmla="*/ 54 h 140"/>
                <a:gd name="T58" fmla="*/ 134 w 163"/>
                <a:gd name="T59" fmla="*/ 56 h 140"/>
                <a:gd name="T60" fmla="*/ 162 w 163"/>
                <a:gd name="T61" fmla="*/ 19 h 140"/>
                <a:gd name="T62" fmla="*/ 161 w 163"/>
                <a:gd name="T63" fmla="*/ 13 h 140"/>
                <a:gd name="T64" fmla="*/ 98 w 163"/>
                <a:gd name="T65" fmla="*/ 96 h 140"/>
                <a:gd name="T66" fmla="*/ 101 w 163"/>
                <a:gd name="T67" fmla="*/ 115 h 140"/>
                <a:gd name="T68" fmla="*/ 95 w 163"/>
                <a:gd name="T69" fmla="*/ 126 h 140"/>
                <a:gd name="T70" fmla="*/ 85 w 163"/>
                <a:gd name="T71" fmla="*/ 116 h 140"/>
                <a:gd name="T72" fmla="*/ 66 w 163"/>
                <a:gd name="T73" fmla="*/ 102 h 140"/>
                <a:gd name="T74" fmla="*/ 56 w 163"/>
                <a:gd name="T75" fmla="*/ 105 h 140"/>
                <a:gd name="T76" fmla="*/ 52 w 163"/>
                <a:gd name="T77" fmla="*/ 108 h 140"/>
                <a:gd name="T78" fmla="*/ 49 w 163"/>
                <a:gd name="T79" fmla="*/ 90 h 140"/>
                <a:gd name="T80" fmla="*/ 45 w 163"/>
                <a:gd name="T81" fmla="*/ 82 h 140"/>
                <a:gd name="T82" fmla="*/ 26 w 163"/>
                <a:gd name="T83" fmla="*/ 75 h 140"/>
                <a:gd name="T84" fmla="*/ 20 w 163"/>
                <a:gd name="T85" fmla="*/ 72 h 140"/>
                <a:gd name="T86" fmla="*/ 23 w 163"/>
                <a:gd name="T87" fmla="*/ 59 h 140"/>
                <a:gd name="T88" fmla="*/ 30 w 163"/>
                <a:gd name="T89" fmla="*/ 60 h 140"/>
                <a:gd name="T90" fmla="*/ 47 w 163"/>
                <a:gd name="T91" fmla="*/ 53 h 140"/>
                <a:gd name="T92" fmla="*/ 55 w 163"/>
                <a:gd name="T93" fmla="*/ 42 h 140"/>
                <a:gd name="T94" fmla="*/ 61 w 163"/>
                <a:gd name="T95" fmla="*/ 47 h 140"/>
                <a:gd name="T96" fmla="*/ 68 w 163"/>
                <a:gd name="T97" fmla="*/ 53 h 140"/>
                <a:gd name="T98" fmla="*/ 101 w 163"/>
                <a:gd name="T99" fmla="*/ 59 h 140"/>
                <a:gd name="T100" fmla="*/ 102 w 163"/>
                <a:gd name="T101" fmla="*/ 61 h 140"/>
                <a:gd name="T102" fmla="*/ 98 w 163"/>
                <a:gd name="T103" fmla="*/ 96 h 140"/>
                <a:gd name="T104" fmla="*/ 136 w 163"/>
                <a:gd name="T105" fmla="*/ 41 h 140"/>
                <a:gd name="T106" fmla="*/ 116 w 163"/>
                <a:gd name="T107" fmla="*/ 39 h 140"/>
                <a:gd name="T108" fmla="*/ 97 w 163"/>
                <a:gd name="T109" fmla="*/ 36 h 140"/>
                <a:gd name="T110" fmla="*/ 84 w 163"/>
                <a:gd name="T111" fmla="*/ 27 h 140"/>
                <a:gd name="T112" fmla="*/ 92 w 163"/>
                <a:gd name="T113" fmla="*/ 15 h 140"/>
                <a:gd name="T114" fmla="*/ 93 w 163"/>
                <a:gd name="T115" fmla="*/ 15 h 140"/>
                <a:gd name="T116" fmla="*/ 115 w 163"/>
                <a:gd name="T117" fmla="*/ 27 h 140"/>
                <a:gd name="T118" fmla="*/ 127 w 163"/>
                <a:gd name="T119" fmla="*/ 18 h 140"/>
                <a:gd name="T120" fmla="*/ 151 w 163"/>
                <a:gd name="T121" fmla="*/ 19 h 140"/>
                <a:gd name="T122" fmla="*/ 136 w 163"/>
                <a:gd name="T123" fmla="*/ 4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3" h="140">
                  <a:moveTo>
                    <a:pt x="161" y="13"/>
                  </a:moveTo>
                  <a:cubicBezTo>
                    <a:pt x="151" y="2"/>
                    <a:pt x="134" y="0"/>
                    <a:pt x="122" y="9"/>
                  </a:cubicBezTo>
                  <a:cubicBezTo>
                    <a:pt x="120" y="10"/>
                    <a:pt x="117" y="15"/>
                    <a:pt x="114" y="15"/>
                  </a:cubicBezTo>
                  <a:cubicBezTo>
                    <a:pt x="111" y="16"/>
                    <a:pt x="108" y="11"/>
                    <a:pt x="106" y="10"/>
                  </a:cubicBezTo>
                  <a:cubicBezTo>
                    <a:pt x="102" y="6"/>
                    <a:pt x="97" y="4"/>
                    <a:pt x="92" y="7"/>
                  </a:cubicBezTo>
                  <a:cubicBezTo>
                    <a:pt x="91" y="8"/>
                    <a:pt x="91" y="9"/>
                    <a:pt x="90" y="9"/>
                  </a:cubicBezTo>
                  <a:cubicBezTo>
                    <a:pt x="86" y="8"/>
                    <a:pt x="84" y="8"/>
                    <a:pt x="81" y="11"/>
                  </a:cubicBezTo>
                  <a:cubicBezTo>
                    <a:pt x="77" y="14"/>
                    <a:pt x="75" y="19"/>
                    <a:pt x="75" y="24"/>
                  </a:cubicBezTo>
                  <a:cubicBezTo>
                    <a:pt x="74" y="31"/>
                    <a:pt x="77" y="37"/>
                    <a:pt x="82" y="41"/>
                  </a:cubicBezTo>
                  <a:cubicBezTo>
                    <a:pt x="78" y="42"/>
                    <a:pt x="74" y="43"/>
                    <a:pt x="71" y="41"/>
                  </a:cubicBezTo>
                  <a:cubicBezTo>
                    <a:pt x="68" y="39"/>
                    <a:pt x="67" y="35"/>
                    <a:pt x="64" y="33"/>
                  </a:cubicBezTo>
                  <a:cubicBezTo>
                    <a:pt x="61" y="31"/>
                    <a:pt x="58" y="30"/>
                    <a:pt x="55" y="30"/>
                  </a:cubicBezTo>
                  <a:cubicBezTo>
                    <a:pt x="48" y="30"/>
                    <a:pt x="42" y="34"/>
                    <a:pt x="39" y="40"/>
                  </a:cubicBezTo>
                  <a:cubicBezTo>
                    <a:pt x="36" y="46"/>
                    <a:pt x="36" y="48"/>
                    <a:pt x="29" y="48"/>
                  </a:cubicBezTo>
                  <a:cubicBezTo>
                    <a:pt x="25" y="48"/>
                    <a:pt x="21" y="47"/>
                    <a:pt x="17" y="48"/>
                  </a:cubicBezTo>
                  <a:cubicBezTo>
                    <a:pt x="10" y="49"/>
                    <a:pt x="5" y="53"/>
                    <a:pt x="3" y="60"/>
                  </a:cubicBezTo>
                  <a:cubicBezTo>
                    <a:pt x="0" y="79"/>
                    <a:pt x="20" y="86"/>
                    <a:pt x="35" y="91"/>
                  </a:cubicBezTo>
                  <a:cubicBezTo>
                    <a:pt x="30" y="102"/>
                    <a:pt x="28" y="118"/>
                    <a:pt x="43" y="123"/>
                  </a:cubicBezTo>
                  <a:cubicBezTo>
                    <a:pt x="50" y="125"/>
                    <a:pt x="53" y="122"/>
                    <a:pt x="58" y="119"/>
                  </a:cubicBezTo>
                  <a:cubicBezTo>
                    <a:pt x="61" y="115"/>
                    <a:pt x="65" y="114"/>
                    <a:pt x="70" y="115"/>
                  </a:cubicBezTo>
                  <a:cubicBezTo>
                    <a:pt x="72" y="118"/>
                    <a:pt x="74" y="120"/>
                    <a:pt x="76" y="123"/>
                  </a:cubicBezTo>
                  <a:cubicBezTo>
                    <a:pt x="78" y="126"/>
                    <a:pt x="80" y="129"/>
                    <a:pt x="84" y="132"/>
                  </a:cubicBezTo>
                  <a:cubicBezTo>
                    <a:pt x="93" y="139"/>
                    <a:pt x="107" y="140"/>
                    <a:pt x="111" y="127"/>
                  </a:cubicBezTo>
                  <a:cubicBezTo>
                    <a:pt x="114" y="120"/>
                    <a:pt x="110" y="112"/>
                    <a:pt x="108" y="104"/>
                  </a:cubicBezTo>
                  <a:cubicBezTo>
                    <a:pt x="105" y="90"/>
                    <a:pt x="106" y="75"/>
                    <a:pt x="109" y="60"/>
                  </a:cubicBezTo>
                  <a:cubicBezTo>
                    <a:pt x="109" y="60"/>
                    <a:pt x="109" y="60"/>
                    <a:pt x="109" y="60"/>
                  </a:cubicBezTo>
                  <a:cubicBezTo>
                    <a:pt x="109" y="60"/>
                    <a:pt x="110" y="58"/>
                    <a:pt x="110" y="57"/>
                  </a:cubicBezTo>
                  <a:cubicBezTo>
                    <a:pt x="110" y="53"/>
                    <a:pt x="109" y="50"/>
                    <a:pt x="107" y="47"/>
                  </a:cubicBezTo>
                  <a:cubicBezTo>
                    <a:pt x="112" y="48"/>
                    <a:pt x="115" y="51"/>
                    <a:pt x="120" y="54"/>
                  </a:cubicBezTo>
                  <a:cubicBezTo>
                    <a:pt x="125" y="57"/>
                    <a:pt x="128" y="58"/>
                    <a:pt x="134" y="56"/>
                  </a:cubicBezTo>
                  <a:cubicBezTo>
                    <a:pt x="148" y="51"/>
                    <a:pt x="157" y="31"/>
                    <a:pt x="162" y="19"/>
                  </a:cubicBezTo>
                  <a:cubicBezTo>
                    <a:pt x="163" y="17"/>
                    <a:pt x="162" y="15"/>
                    <a:pt x="161" y="13"/>
                  </a:cubicBezTo>
                  <a:close/>
                  <a:moveTo>
                    <a:pt x="98" y="96"/>
                  </a:moveTo>
                  <a:cubicBezTo>
                    <a:pt x="99" y="103"/>
                    <a:pt x="100" y="108"/>
                    <a:pt x="101" y="115"/>
                  </a:cubicBezTo>
                  <a:cubicBezTo>
                    <a:pt x="102" y="118"/>
                    <a:pt x="101" y="125"/>
                    <a:pt x="95" y="126"/>
                  </a:cubicBezTo>
                  <a:cubicBezTo>
                    <a:pt x="91" y="126"/>
                    <a:pt x="87" y="118"/>
                    <a:pt x="85" y="116"/>
                  </a:cubicBezTo>
                  <a:cubicBezTo>
                    <a:pt x="80" y="109"/>
                    <a:pt x="75" y="102"/>
                    <a:pt x="66" y="102"/>
                  </a:cubicBezTo>
                  <a:cubicBezTo>
                    <a:pt x="62" y="101"/>
                    <a:pt x="59" y="103"/>
                    <a:pt x="56" y="105"/>
                  </a:cubicBezTo>
                  <a:cubicBezTo>
                    <a:pt x="54" y="105"/>
                    <a:pt x="53" y="108"/>
                    <a:pt x="52" y="108"/>
                  </a:cubicBezTo>
                  <a:cubicBezTo>
                    <a:pt x="35" y="112"/>
                    <a:pt x="47" y="93"/>
                    <a:pt x="49" y="90"/>
                  </a:cubicBezTo>
                  <a:cubicBezTo>
                    <a:pt x="51" y="87"/>
                    <a:pt x="49" y="83"/>
                    <a:pt x="45" y="82"/>
                  </a:cubicBezTo>
                  <a:cubicBezTo>
                    <a:pt x="39" y="80"/>
                    <a:pt x="32" y="78"/>
                    <a:pt x="26" y="75"/>
                  </a:cubicBezTo>
                  <a:cubicBezTo>
                    <a:pt x="24" y="74"/>
                    <a:pt x="22" y="73"/>
                    <a:pt x="20" y="72"/>
                  </a:cubicBezTo>
                  <a:cubicBezTo>
                    <a:pt x="16" y="62"/>
                    <a:pt x="17" y="58"/>
                    <a:pt x="23" y="59"/>
                  </a:cubicBezTo>
                  <a:cubicBezTo>
                    <a:pt x="25" y="59"/>
                    <a:pt x="28" y="60"/>
                    <a:pt x="30" y="60"/>
                  </a:cubicBezTo>
                  <a:cubicBezTo>
                    <a:pt x="38" y="61"/>
                    <a:pt x="43" y="59"/>
                    <a:pt x="47" y="53"/>
                  </a:cubicBezTo>
                  <a:cubicBezTo>
                    <a:pt x="50" y="49"/>
                    <a:pt x="47" y="41"/>
                    <a:pt x="55" y="42"/>
                  </a:cubicBezTo>
                  <a:cubicBezTo>
                    <a:pt x="58" y="42"/>
                    <a:pt x="59" y="45"/>
                    <a:pt x="61" y="47"/>
                  </a:cubicBezTo>
                  <a:cubicBezTo>
                    <a:pt x="63" y="49"/>
                    <a:pt x="65" y="52"/>
                    <a:pt x="68" y="53"/>
                  </a:cubicBezTo>
                  <a:cubicBezTo>
                    <a:pt x="81" y="59"/>
                    <a:pt x="92" y="42"/>
                    <a:pt x="101" y="59"/>
                  </a:cubicBezTo>
                  <a:cubicBezTo>
                    <a:pt x="102" y="60"/>
                    <a:pt x="102" y="60"/>
                    <a:pt x="102" y="61"/>
                  </a:cubicBezTo>
                  <a:cubicBezTo>
                    <a:pt x="99" y="72"/>
                    <a:pt x="97" y="84"/>
                    <a:pt x="98" y="96"/>
                  </a:cubicBezTo>
                  <a:close/>
                  <a:moveTo>
                    <a:pt x="136" y="41"/>
                  </a:moveTo>
                  <a:cubicBezTo>
                    <a:pt x="128" y="47"/>
                    <a:pt x="124" y="42"/>
                    <a:pt x="116" y="39"/>
                  </a:cubicBezTo>
                  <a:cubicBezTo>
                    <a:pt x="110" y="36"/>
                    <a:pt x="103" y="37"/>
                    <a:pt x="97" y="36"/>
                  </a:cubicBezTo>
                  <a:cubicBezTo>
                    <a:pt x="91" y="36"/>
                    <a:pt x="86" y="33"/>
                    <a:pt x="84" y="27"/>
                  </a:cubicBezTo>
                  <a:cubicBezTo>
                    <a:pt x="82" y="21"/>
                    <a:pt x="84" y="14"/>
                    <a:pt x="92" y="15"/>
                  </a:cubicBezTo>
                  <a:cubicBezTo>
                    <a:pt x="92" y="15"/>
                    <a:pt x="92" y="15"/>
                    <a:pt x="93" y="15"/>
                  </a:cubicBezTo>
                  <a:cubicBezTo>
                    <a:pt x="99" y="18"/>
                    <a:pt x="107" y="28"/>
                    <a:pt x="115" y="27"/>
                  </a:cubicBezTo>
                  <a:cubicBezTo>
                    <a:pt x="121" y="26"/>
                    <a:pt x="123" y="22"/>
                    <a:pt x="127" y="18"/>
                  </a:cubicBezTo>
                  <a:cubicBezTo>
                    <a:pt x="134" y="12"/>
                    <a:pt x="144" y="13"/>
                    <a:pt x="151" y="19"/>
                  </a:cubicBezTo>
                  <a:cubicBezTo>
                    <a:pt x="148" y="26"/>
                    <a:pt x="143" y="36"/>
                    <a:pt x="13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7"/>
            <p:cNvSpPr>
              <a:spLocks noEditPoints="1"/>
            </p:cNvSpPr>
            <p:nvPr/>
          </p:nvSpPr>
          <p:spPr bwMode="auto">
            <a:xfrm>
              <a:off x="1338262" y="1174750"/>
              <a:ext cx="4656138" cy="4735513"/>
            </a:xfrm>
            <a:custGeom>
              <a:avLst/>
              <a:gdLst>
                <a:gd name="T0" fmla="*/ 1293 w 2232"/>
                <a:gd name="T1" fmla="*/ 2239 h 2271"/>
                <a:gd name="T2" fmla="*/ 2171 w 2232"/>
                <a:gd name="T3" fmla="*/ 1217 h 2271"/>
                <a:gd name="T4" fmla="*/ 1849 w 2232"/>
                <a:gd name="T5" fmla="*/ 1244 h 2271"/>
                <a:gd name="T6" fmla="*/ 1661 w 2232"/>
                <a:gd name="T7" fmla="*/ 1393 h 2271"/>
                <a:gd name="T8" fmla="*/ 1751 w 2232"/>
                <a:gd name="T9" fmla="*/ 1680 h 2271"/>
                <a:gd name="T10" fmla="*/ 1322 w 2232"/>
                <a:gd name="T11" fmla="*/ 2046 h 2271"/>
                <a:gd name="T12" fmla="*/ 948 w 2232"/>
                <a:gd name="T13" fmla="*/ 1812 h 2271"/>
                <a:gd name="T14" fmla="*/ 925 w 2232"/>
                <a:gd name="T15" fmla="*/ 1286 h 2271"/>
                <a:gd name="T16" fmla="*/ 1396 w 2232"/>
                <a:gd name="T17" fmla="*/ 1254 h 2271"/>
                <a:gd name="T18" fmla="*/ 1483 w 2232"/>
                <a:gd name="T19" fmla="*/ 1030 h 2271"/>
                <a:gd name="T20" fmla="*/ 1326 w 2232"/>
                <a:gd name="T21" fmla="*/ 1105 h 2271"/>
                <a:gd name="T22" fmla="*/ 1185 w 2232"/>
                <a:gd name="T23" fmla="*/ 1084 h 2271"/>
                <a:gd name="T24" fmla="*/ 964 w 2232"/>
                <a:gd name="T25" fmla="*/ 1171 h 2271"/>
                <a:gd name="T26" fmla="*/ 874 w 2232"/>
                <a:gd name="T27" fmla="*/ 1015 h 2271"/>
                <a:gd name="T28" fmla="*/ 1192 w 2232"/>
                <a:gd name="T29" fmla="*/ 806 h 2271"/>
                <a:gd name="T30" fmla="*/ 1122 w 2232"/>
                <a:gd name="T31" fmla="*/ 662 h 2271"/>
                <a:gd name="T32" fmla="*/ 1005 w 2232"/>
                <a:gd name="T33" fmla="*/ 613 h 2271"/>
                <a:gd name="T34" fmla="*/ 1299 w 2232"/>
                <a:gd name="T35" fmla="*/ 468 h 2271"/>
                <a:gd name="T36" fmla="*/ 1420 w 2232"/>
                <a:gd name="T37" fmla="*/ 436 h 2271"/>
                <a:gd name="T38" fmla="*/ 1648 w 2232"/>
                <a:gd name="T39" fmla="*/ 378 h 2271"/>
                <a:gd name="T40" fmla="*/ 1676 w 2232"/>
                <a:gd name="T41" fmla="*/ 237 h 2271"/>
                <a:gd name="T42" fmla="*/ 452 w 2232"/>
                <a:gd name="T43" fmla="*/ 246 h 2271"/>
                <a:gd name="T44" fmla="*/ 648 w 2232"/>
                <a:gd name="T45" fmla="*/ 288 h 2271"/>
                <a:gd name="T46" fmla="*/ 604 w 2232"/>
                <a:gd name="T47" fmla="*/ 450 h 2271"/>
                <a:gd name="T48" fmla="*/ 434 w 2232"/>
                <a:gd name="T49" fmla="*/ 666 h 2271"/>
                <a:gd name="T50" fmla="*/ 284 w 2232"/>
                <a:gd name="T51" fmla="*/ 718 h 2271"/>
                <a:gd name="T52" fmla="*/ 559 w 2232"/>
                <a:gd name="T53" fmla="*/ 514 h 2271"/>
                <a:gd name="T54" fmla="*/ 162 w 2232"/>
                <a:gd name="T55" fmla="*/ 804 h 2271"/>
                <a:gd name="T56" fmla="*/ 114 w 2232"/>
                <a:gd name="T57" fmla="*/ 683 h 2271"/>
                <a:gd name="T58" fmla="*/ 129 w 2232"/>
                <a:gd name="T59" fmla="*/ 918 h 2271"/>
                <a:gd name="T60" fmla="*/ 111 w 2232"/>
                <a:gd name="T61" fmla="*/ 1153 h 2271"/>
                <a:gd name="T62" fmla="*/ 117 w 2232"/>
                <a:gd name="T63" fmla="*/ 1586 h 2271"/>
                <a:gd name="T64" fmla="*/ 510 w 2232"/>
                <a:gd name="T65" fmla="*/ 1907 h 2271"/>
                <a:gd name="T66" fmla="*/ 706 w 2232"/>
                <a:gd name="T67" fmla="*/ 2177 h 2271"/>
                <a:gd name="T68" fmla="*/ 437 w 2232"/>
                <a:gd name="T69" fmla="*/ 1868 h 2271"/>
                <a:gd name="T70" fmla="*/ 117 w 2232"/>
                <a:gd name="T71" fmla="*/ 1498 h 2271"/>
                <a:gd name="T72" fmla="*/ 223 w 2232"/>
                <a:gd name="T73" fmla="*/ 1085 h 2271"/>
                <a:gd name="T74" fmla="*/ 69 w 2232"/>
                <a:gd name="T75" fmla="*/ 1034 h 2271"/>
                <a:gd name="T76" fmla="*/ 189 w 2232"/>
                <a:gd name="T77" fmla="*/ 795 h 2271"/>
                <a:gd name="T78" fmla="*/ 302 w 2232"/>
                <a:gd name="T79" fmla="*/ 475 h 2271"/>
                <a:gd name="T80" fmla="*/ 348 w 2232"/>
                <a:gd name="T81" fmla="*/ 845 h 2271"/>
                <a:gd name="T82" fmla="*/ 580 w 2232"/>
                <a:gd name="T83" fmla="*/ 465 h 2271"/>
                <a:gd name="T84" fmla="*/ 663 w 2232"/>
                <a:gd name="T85" fmla="*/ 332 h 2271"/>
                <a:gd name="T86" fmla="*/ 548 w 2232"/>
                <a:gd name="T87" fmla="*/ 196 h 2271"/>
                <a:gd name="T88" fmla="*/ 1650 w 2232"/>
                <a:gd name="T89" fmla="*/ 322 h 2271"/>
                <a:gd name="T90" fmla="*/ 1510 w 2232"/>
                <a:gd name="T91" fmla="*/ 384 h 2271"/>
                <a:gd name="T92" fmla="*/ 1371 w 2232"/>
                <a:gd name="T93" fmla="*/ 438 h 2271"/>
                <a:gd name="T94" fmla="*/ 938 w 2232"/>
                <a:gd name="T95" fmla="*/ 661 h 2271"/>
                <a:gd name="T96" fmla="*/ 1139 w 2232"/>
                <a:gd name="T97" fmla="*/ 573 h 2271"/>
                <a:gd name="T98" fmla="*/ 1204 w 2232"/>
                <a:gd name="T99" fmla="*/ 769 h 2271"/>
                <a:gd name="T100" fmla="*/ 868 w 2232"/>
                <a:gd name="T101" fmla="*/ 1024 h 2271"/>
                <a:gd name="T102" fmla="*/ 1002 w 2232"/>
                <a:gd name="T103" fmla="*/ 1141 h 2271"/>
                <a:gd name="T104" fmla="*/ 1153 w 2232"/>
                <a:gd name="T105" fmla="*/ 1022 h 2271"/>
                <a:gd name="T106" fmla="*/ 1430 w 2232"/>
                <a:gd name="T107" fmla="*/ 950 h 2271"/>
                <a:gd name="T108" fmla="*/ 1441 w 2232"/>
                <a:gd name="T109" fmla="*/ 1178 h 2271"/>
                <a:gd name="T110" fmla="*/ 1313 w 2232"/>
                <a:gd name="T111" fmla="*/ 1286 h 2271"/>
                <a:gd name="T112" fmla="*/ 824 w 2232"/>
                <a:gd name="T113" fmla="*/ 1386 h 2271"/>
                <a:gd name="T114" fmla="*/ 1106 w 2232"/>
                <a:gd name="T115" fmla="*/ 1781 h 2271"/>
                <a:gd name="T116" fmla="*/ 1374 w 2232"/>
                <a:gd name="T117" fmla="*/ 2149 h 2271"/>
                <a:gd name="T118" fmla="*/ 1833 w 2232"/>
                <a:gd name="T119" fmla="*/ 1502 h 2271"/>
                <a:gd name="T120" fmla="*/ 1871 w 2232"/>
                <a:gd name="T121" fmla="*/ 1262 h 2271"/>
                <a:gd name="T122" fmla="*/ 2186 w 2232"/>
                <a:gd name="T123" fmla="*/ 1293 h 2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32" h="2271">
                  <a:moveTo>
                    <a:pt x="2120" y="674"/>
                  </a:moveTo>
                  <a:cubicBezTo>
                    <a:pt x="2042" y="494"/>
                    <a:pt x="1914" y="336"/>
                    <a:pt x="1755" y="219"/>
                  </a:cubicBezTo>
                  <a:cubicBezTo>
                    <a:pt x="1595" y="101"/>
                    <a:pt x="1404" y="30"/>
                    <a:pt x="1204" y="15"/>
                  </a:cubicBezTo>
                  <a:cubicBezTo>
                    <a:pt x="1003" y="0"/>
                    <a:pt x="798" y="40"/>
                    <a:pt x="617" y="130"/>
                  </a:cubicBezTo>
                  <a:cubicBezTo>
                    <a:pt x="439" y="219"/>
                    <a:pt x="290" y="357"/>
                    <a:pt x="184" y="526"/>
                  </a:cubicBezTo>
                  <a:cubicBezTo>
                    <a:pt x="177" y="538"/>
                    <a:pt x="169" y="550"/>
                    <a:pt x="162" y="562"/>
                  </a:cubicBezTo>
                  <a:cubicBezTo>
                    <a:pt x="162" y="562"/>
                    <a:pt x="162" y="562"/>
                    <a:pt x="162" y="562"/>
                  </a:cubicBezTo>
                  <a:cubicBezTo>
                    <a:pt x="157" y="562"/>
                    <a:pt x="155" y="568"/>
                    <a:pt x="157" y="571"/>
                  </a:cubicBezTo>
                  <a:cubicBezTo>
                    <a:pt x="69" y="729"/>
                    <a:pt x="17" y="907"/>
                    <a:pt x="9" y="1087"/>
                  </a:cubicBezTo>
                  <a:cubicBezTo>
                    <a:pt x="0" y="1282"/>
                    <a:pt x="46" y="1476"/>
                    <a:pt x="135" y="1649"/>
                  </a:cubicBezTo>
                  <a:cubicBezTo>
                    <a:pt x="224" y="1820"/>
                    <a:pt x="354" y="1970"/>
                    <a:pt x="513" y="2079"/>
                  </a:cubicBezTo>
                  <a:cubicBezTo>
                    <a:pt x="546" y="2102"/>
                    <a:pt x="581" y="2123"/>
                    <a:pt x="616" y="2142"/>
                  </a:cubicBezTo>
                  <a:cubicBezTo>
                    <a:pt x="638" y="2159"/>
                    <a:pt x="665" y="2170"/>
                    <a:pt x="690" y="2181"/>
                  </a:cubicBezTo>
                  <a:cubicBezTo>
                    <a:pt x="716" y="2191"/>
                    <a:pt x="742" y="2201"/>
                    <a:pt x="769" y="2209"/>
                  </a:cubicBezTo>
                  <a:cubicBezTo>
                    <a:pt x="824" y="2226"/>
                    <a:pt x="881" y="2238"/>
                    <a:pt x="938" y="2246"/>
                  </a:cubicBezTo>
                  <a:cubicBezTo>
                    <a:pt x="1056" y="2261"/>
                    <a:pt x="1176" y="2257"/>
                    <a:pt x="1293" y="2239"/>
                  </a:cubicBezTo>
                  <a:cubicBezTo>
                    <a:pt x="1355" y="2229"/>
                    <a:pt x="1416" y="2216"/>
                    <a:pt x="1476" y="2199"/>
                  </a:cubicBezTo>
                  <a:cubicBezTo>
                    <a:pt x="1477" y="2200"/>
                    <a:pt x="1478" y="2200"/>
                    <a:pt x="1479" y="2199"/>
                  </a:cubicBezTo>
                  <a:cubicBezTo>
                    <a:pt x="1662" y="2138"/>
                    <a:pt x="1824" y="2023"/>
                    <a:pt x="1948" y="1875"/>
                  </a:cubicBezTo>
                  <a:cubicBezTo>
                    <a:pt x="2078" y="1719"/>
                    <a:pt x="2165" y="1530"/>
                    <a:pt x="2198" y="1330"/>
                  </a:cubicBezTo>
                  <a:cubicBezTo>
                    <a:pt x="2200" y="1319"/>
                    <a:pt x="2202" y="1308"/>
                    <a:pt x="2203" y="1297"/>
                  </a:cubicBezTo>
                  <a:cubicBezTo>
                    <a:pt x="2204" y="1297"/>
                    <a:pt x="2204" y="1296"/>
                    <a:pt x="2205" y="1296"/>
                  </a:cubicBezTo>
                  <a:cubicBezTo>
                    <a:pt x="2206" y="1293"/>
                    <a:pt x="2206" y="1291"/>
                    <a:pt x="2204" y="1289"/>
                  </a:cubicBezTo>
                  <a:cubicBezTo>
                    <a:pt x="2232" y="1081"/>
                    <a:pt x="2204" y="866"/>
                    <a:pt x="2120" y="674"/>
                  </a:cubicBezTo>
                  <a:close/>
                  <a:moveTo>
                    <a:pt x="1682" y="183"/>
                  </a:moveTo>
                  <a:cubicBezTo>
                    <a:pt x="1829" y="275"/>
                    <a:pt x="1954" y="402"/>
                    <a:pt x="2044" y="550"/>
                  </a:cubicBezTo>
                  <a:cubicBezTo>
                    <a:pt x="2155" y="735"/>
                    <a:pt x="2209" y="951"/>
                    <a:pt x="2203" y="1166"/>
                  </a:cubicBezTo>
                  <a:cubicBezTo>
                    <a:pt x="2202" y="1207"/>
                    <a:pt x="2199" y="1248"/>
                    <a:pt x="2194" y="1288"/>
                  </a:cubicBezTo>
                  <a:cubicBezTo>
                    <a:pt x="2193" y="1288"/>
                    <a:pt x="2193" y="1288"/>
                    <a:pt x="2193" y="1288"/>
                  </a:cubicBezTo>
                  <a:cubicBezTo>
                    <a:pt x="2191" y="1287"/>
                    <a:pt x="2189" y="1287"/>
                    <a:pt x="2187" y="1286"/>
                  </a:cubicBezTo>
                  <a:cubicBezTo>
                    <a:pt x="2185" y="1264"/>
                    <a:pt x="2184" y="1242"/>
                    <a:pt x="2182" y="1220"/>
                  </a:cubicBezTo>
                  <a:cubicBezTo>
                    <a:pt x="2182" y="1215"/>
                    <a:pt x="2174" y="1212"/>
                    <a:pt x="2171" y="1217"/>
                  </a:cubicBezTo>
                  <a:cubicBezTo>
                    <a:pt x="2151" y="1253"/>
                    <a:pt x="2134" y="1289"/>
                    <a:pt x="2119" y="1327"/>
                  </a:cubicBezTo>
                  <a:cubicBezTo>
                    <a:pt x="2111" y="1346"/>
                    <a:pt x="2105" y="1365"/>
                    <a:pt x="2099" y="1384"/>
                  </a:cubicBezTo>
                  <a:cubicBezTo>
                    <a:pt x="2096" y="1393"/>
                    <a:pt x="2094" y="1402"/>
                    <a:pt x="2091" y="1411"/>
                  </a:cubicBezTo>
                  <a:cubicBezTo>
                    <a:pt x="2090" y="1415"/>
                    <a:pt x="2088" y="1425"/>
                    <a:pt x="2083" y="1427"/>
                  </a:cubicBezTo>
                  <a:cubicBezTo>
                    <a:pt x="2081" y="1426"/>
                    <a:pt x="2078" y="1425"/>
                    <a:pt x="2076" y="1424"/>
                  </a:cubicBezTo>
                  <a:cubicBezTo>
                    <a:pt x="2075" y="1421"/>
                    <a:pt x="2074" y="1418"/>
                    <a:pt x="2073" y="1415"/>
                  </a:cubicBezTo>
                  <a:cubicBezTo>
                    <a:pt x="2069" y="1393"/>
                    <a:pt x="2066" y="1370"/>
                    <a:pt x="2065" y="1347"/>
                  </a:cubicBezTo>
                  <a:cubicBezTo>
                    <a:pt x="2064" y="1336"/>
                    <a:pt x="2064" y="1324"/>
                    <a:pt x="2064" y="1313"/>
                  </a:cubicBezTo>
                  <a:cubicBezTo>
                    <a:pt x="2065" y="1305"/>
                    <a:pt x="2066" y="1297"/>
                    <a:pt x="2065" y="1289"/>
                  </a:cubicBezTo>
                  <a:cubicBezTo>
                    <a:pt x="2063" y="1279"/>
                    <a:pt x="2053" y="1268"/>
                    <a:pt x="2041" y="1272"/>
                  </a:cubicBezTo>
                  <a:cubicBezTo>
                    <a:pt x="2035" y="1274"/>
                    <a:pt x="2035" y="1279"/>
                    <a:pt x="2031" y="1284"/>
                  </a:cubicBezTo>
                  <a:cubicBezTo>
                    <a:pt x="2025" y="1292"/>
                    <a:pt x="2017" y="1292"/>
                    <a:pt x="2014" y="1281"/>
                  </a:cubicBezTo>
                  <a:cubicBezTo>
                    <a:pt x="2011" y="1274"/>
                    <a:pt x="2014" y="1266"/>
                    <a:pt x="2016" y="1259"/>
                  </a:cubicBezTo>
                  <a:cubicBezTo>
                    <a:pt x="2017" y="1255"/>
                    <a:pt x="2014" y="1252"/>
                    <a:pt x="2010" y="1252"/>
                  </a:cubicBezTo>
                  <a:cubicBezTo>
                    <a:pt x="1974" y="1252"/>
                    <a:pt x="1938" y="1252"/>
                    <a:pt x="1902" y="1252"/>
                  </a:cubicBezTo>
                  <a:cubicBezTo>
                    <a:pt x="1884" y="1252"/>
                    <a:pt x="1865" y="1253"/>
                    <a:pt x="1849" y="1244"/>
                  </a:cubicBezTo>
                  <a:cubicBezTo>
                    <a:pt x="1835" y="1236"/>
                    <a:pt x="1823" y="1225"/>
                    <a:pt x="1811" y="1215"/>
                  </a:cubicBezTo>
                  <a:cubicBezTo>
                    <a:pt x="1795" y="1203"/>
                    <a:pt x="1765" y="1189"/>
                    <a:pt x="1747" y="1204"/>
                  </a:cubicBezTo>
                  <a:cubicBezTo>
                    <a:pt x="1737" y="1213"/>
                    <a:pt x="1745" y="1222"/>
                    <a:pt x="1751" y="1230"/>
                  </a:cubicBezTo>
                  <a:cubicBezTo>
                    <a:pt x="1761" y="1244"/>
                    <a:pt x="1771" y="1258"/>
                    <a:pt x="1782" y="1273"/>
                  </a:cubicBezTo>
                  <a:cubicBezTo>
                    <a:pt x="1783" y="1275"/>
                    <a:pt x="1785" y="1276"/>
                    <a:pt x="1788" y="1275"/>
                  </a:cubicBezTo>
                  <a:cubicBezTo>
                    <a:pt x="1795" y="1274"/>
                    <a:pt x="1803" y="1291"/>
                    <a:pt x="1808" y="1294"/>
                  </a:cubicBezTo>
                  <a:cubicBezTo>
                    <a:pt x="1814" y="1299"/>
                    <a:pt x="1822" y="1301"/>
                    <a:pt x="1829" y="1300"/>
                  </a:cubicBezTo>
                  <a:cubicBezTo>
                    <a:pt x="1845" y="1298"/>
                    <a:pt x="1855" y="1288"/>
                    <a:pt x="1864" y="1276"/>
                  </a:cubicBezTo>
                  <a:cubicBezTo>
                    <a:pt x="1869" y="1286"/>
                    <a:pt x="1875" y="1296"/>
                    <a:pt x="1884" y="1304"/>
                  </a:cubicBezTo>
                  <a:cubicBezTo>
                    <a:pt x="1891" y="1309"/>
                    <a:pt x="1900" y="1312"/>
                    <a:pt x="1904" y="1320"/>
                  </a:cubicBezTo>
                  <a:cubicBezTo>
                    <a:pt x="1910" y="1330"/>
                    <a:pt x="1902" y="1343"/>
                    <a:pt x="1896" y="1352"/>
                  </a:cubicBezTo>
                  <a:cubicBezTo>
                    <a:pt x="1884" y="1370"/>
                    <a:pt x="1871" y="1388"/>
                    <a:pt x="1859" y="1407"/>
                  </a:cubicBezTo>
                  <a:cubicBezTo>
                    <a:pt x="1847" y="1424"/>
                    <a:pt x="1836" y="1443"/>
                    <a:pt x="1820" y="1457"/>
                  </a:cubicBezTo>
                  <a:cubicBezTo>
                    <a:pt x="1796" y="1478"/>
                    <a:pt x="1744" y="1521"/>
                    <a:pt x="1714" y="1490"/>
                  </a:cubicBezTo>
                  <a:cubicBezTo>
                    <a:pt x="1700" y="1476"/>
                    <a:pt x="1704" y="1452"/>
                    <a:pt x="1695" y="1435"/>
                  </a:cubicBezTo>
                  <a:cubicBezTo>
                    <a:pt x="1687" y="1419"/>
                    <a:pt x="1673" y="1406"/>
                    <a:pt x="1661" y="1393"/>
                  </a:cubicBezTo>
                  <a:cubicBezTo>
                    <a:pt x="1628" y="1356"/>
                    <a:pt x="1596" y="1319"/>
                    <a:pt x="1563" y="1282"/>
                  </a:cubicBezTo>
                  <a:cubicBezTo>
                    <a:pt x="1560" y="1278"/>
                    <a:pt x="1554" y="1281"/>
                    <a:pt x="1554" y="1286"/>
                  </a:cubicBezTo>
                  <a:cubicBezTo>
                    <a:pt x="1554" y="1293"/>
                    <a:pt x="1546" y="1297"/>
                    <a:pt x="1539" y="1295"/>
                  </a:cubicBezTo>
                  <a:cubicBezTo>
                    <a:pt x="1535" y="1294"/>
                    <a:pt x="1531" y="1299"/>
                    <a:pt x="1533" y="1303"/>
                  </a:cubicBezTo>
                  <a:cubicBezTo>
                    <a:pt x="1570" y="1362"/>
                    <a:pt x="1633" y="1399"/>
                    <a:pt x="1670" y="1457"/>
                  </a:cubicBezTo>
                  <a:cubicBezTo>
                    <a:pt x="1688" y="1486"/>
                    <a:pt x="1697" y="1524"/>
                    <a:pt x="1726" y="1545"/>
                  </a:cubicBezTo>
                  <a:cubicBezTo>
                    <a:pt x="1738" y="1554"/>
                    <a:pt x="1753" y="1559"/>
                    <a:pt x="1768" y="1557"/>
                  </a:cubicBezTo>
                  <a:cubicBezTo>
                    <a:pt x="1783" y="1554"/>
                    <a:pt x="1794" y="1544"/>
                    <a:pt x="1804" y="1533"/>
                  </a:cubicBezTo>
                  <a:cubicBezTo>
                    <a:pt x="1809" y="1527"/>
                    <a:pt x="1814" y="1518"/>
                    <a:pt x="1821" y="1515"/>
                  </a:cubicBezTo>
                  <a:cubicBezTo>
                    <a:pt x="1821" y="1514"/>
                    <a:pt x="1822" y="1513"/>
                    <a:pt x="1823" y="1513"/>
                  </a:cubicBezTo>
                  <a:cubicBezTo>
                    <a:pt x="1827" y="1514"/>
                    <a:pt x="1831" y="1516"/>
                    <a:pt x="1834" y="1518"/>
                  </a:cubicBezTo>
                  <a:cubicBezTo>
                    <a:pt x="1835" y="1519"/>
                    <a:pt x="1835" y="1524"/>
                    <a:pt x="1835" y="1526"/>
                  </a:cubicBezTo>
                  <a:cubicBezTo>
                    <a:pt x="1835" y="1531"/>
                    <a:pt x="1834" y="1536"/>
                    <a:pt x="1833" y="1540"/>
                  </a:cubicBezTo>
                  <a:cubicBezTo>
                    <a:pt x="1830" y="1559"/>
                    <a:pt x="1824" y="1577"/>
                    <a:pt x="1816" y="1594"/>
                  </a:cubicBezTo>
                  <a:cubicBezTo>
                    <a:pt x="1808" y="1611"/>
                    <a:pt x="1798" y="1628"/>
                    <a:pt x="1785" y="1642"/>
                  </a:cubicBezTo>
                  <a:cubicBezTo>
                    <a:pt x="1774" y="1655"/>
                    <a:pt x="1759" y="1665"/>
                    <a:pt x="1751" y="1680"/>
                  </a:cubicBezTo>
                  <a:cubicBezTo>
                    <a:pt x="1743" y="1695"/>
                    <a:pt x="1743" y="1711"/>
                    <a:pt x="1732" y="1725"/>
                  </a:cubicBezTo>
                  <a:cubicBezTo>
                    <a:pt x="1723" y="1736"/>
                    <a:pt x="1711" y="1745"/>
                    <a:pt x="1702" y="1756"/>
                  </a:cubicBezTo>
                  <a:cubicBezTo>
                    <a:pt x="1694" y="1767"/>
                    <a:pt x="1688" y="1778"/>
                    <a:pt x="1688" y="1792"/>
                  </a:cubicBezTo>
                  <a:cubicBezTo>
                    <a:pt x="1688" y="1812"/>
                    <a:pt x="1692" y="1832"/>
                    <a:pt x="1692" y="1853"/>
                  </a:cubicBezTo>
                  <a:cubicBezTo>
                    <a:pt x="1692" y="1875"/>
                    <a:pt x="1691" y="1901"/>
                    <a:pt x="1676" y="1919"/>
                  </a:cubicBezTo>
                  <a:cubicBezTo>
                    <a:pt x="1665" y="1933"/>
                    <a:pt x="1647" y="1937"/>
                    <a:pt x="1632" y="1946"/>
                  </a:cubicBezTo>
                  <a:cubicBezTo>
                    <a:pt x="1620" y="1955"/>
                    <a:pt x="1612" y="1966"/>
                    <a:pt x="1611" y="1981"/>
                  </a:cubicBezTo>
                  <a:cubicBezTo>
                    <a:pt x="1611" y="1992"/>
                    <a:pt x="1615" y="2001"/>
                    <a:pt x="1615" y="2012"/>
                  </a:cubicBezTo>
                  <a:cubicBezTo>
                    <a:pt x="1616" y="2022"/>
                    <a:pt x="1606" y="2045"/>
                    <a:pt x="1592" y="2034"/>
                  </a:cubicBezTo>
                  <a:cubicBezTo>
                    <a:pt x="1589" y="2032"/>
                    <a:pt x="1584" y="2037"/>
                    <a:pt x="1587" y="2040"/>
                  </a:cubicBezTo>
                  <a:cubicBezTo>
                    <a:pt x="1587" y="2041"/>
                    <a:pt x="1586" y="2042"/>
                    <a:pt x="1587" y="2043"/>
                  </a:cubicBezTo>
                  <a:cubicBezTo>
                    <a:pt x="1588" y="2077"/>
                    <a:pt x="1561" y="2100"/>
                    <a:pt x="1533" y="2115"/>
                  </a:cubicBezTo>
                  <a:cubicBezTo>
                    <a:pt x="1506" y="2129"/>
                    <a:pt x="1477" y="2144"/>
                    <a:pt x="1447" y="2150"/>
                  </a:cubicBezTo>
                  <a:cubicBezTo>
                    <a:pt x="1420" y="2156"/>
                    <a:pt x="1390" y="2152"/>
                    <a:pt x="1370" y="2132"/>
                  </a:cubicBezTo>
                  <a:cubicBezTo>
                    <a:pt x="1351" y="2114"/>
                    <a:pt x="1354" y="2087"/>
                    <a:pt x="1343" y="2065"/>
                  </a:cubicBezTo>
                  <a:cubicBezTo>
                    <a:pt x="1338" y="2056"/>
                    <a:pt x="1331" y="2050"/>
                    <a:pt x="1322" y="2046"/>
                  </a:cubicBezTo>
                  <a:cubicBezTo>
                    <a:pt x="1316" y="2043"/>
                    <a:pt x="1309" y="2041"/>
                    <a:pt x="1305" y="2036"/>
                  </a:cubicBezTo>
                  <a:cubicBezTo>
                    <a:pt x="1297" y="2028"/>
                    <a:pt x="1299" y="2017"/>
                    <a:pt x="1301" y="2008"/>
                  </a:cubicBezTo>
                  <a:cubicBezTo>
                    <a:pt x="1306" y="1987"/>
                    <a:pt x="1320" y="1966"/>
                    <a:pt x="1311" y="1944"/>
                  </a:cubicBezTo>
                  <a:cubicBezTo>
                    <a:pt x="1307" y="1933"/>
                    <a:pt x="1295" y="1931"/>
                    <a:pt x="1290" y="1921"/>
                  </a:cubicBezTo>
                  <a:cubicBezTo>
                    <a:pt x="1284" y="1910"/>
                    <a:pt x="1289" y="1897"/>
                    <a:pt x="1282" y="1885"/>
                  </a:cubicBezTo>
                  <a:cubicBezTo>
                    <a:pt x="1278" y="1877"/>
                    <a:pt x="1271" y="1870"/>
                    <a:pt x="1262" y="1866"/>
                  </a:cubicBezTo>
                  <a:cubicBezTo>
                    <a:pt x="1252" y="1862"/>
                    <a:pt x="1238" y="1864"/>
                    <a:pt x="1229" y="1857"/>
                  </a:cubicBezTo>
                  <a:cubicBezTo>
                    <a:pt x="1218" y="1850"/>
                    <a:pt x="1232" y="1835"/>
                    <a:pt x="1234" y="1825"/>
                  </a:cubicBezTo>
                  <a:cubicBezTo>
                    <a:pt x="1237" y="1814"/>
                    <a:pt x="1236" y="1802"/>
                    <a:pt x="1232" y="1792"/>
                  </a:cubicBezTo>
                  <a:cubicBezTo>
                    <a:pt x="1227" y="1777"/>
                    <a:pt x="1209" y="1754"/>
                    <a:pt x="1191" y="1764"/>
                  </a:cubicBezTo>
                  <a:cubicBezTo>
                    <a:pt x="1182" y="1769"/>
                    <a:pt x="1178" y="1781"/>
                    <a:pt x="1167" y="1773"/>
                  </a:cubicBezTo>
                  <a:cubicBezTo>
                    <a:pt x="1159" y="1768"/>
                    <a:pt x="1153" y="1759"/>
                    <a:pt x="1144" y="1755"/>
                  </a:cubicBezTo>
                  <a:cubicBezTo>
                    <a:pt x="1123" y="1743"/>
                    <a:pt x="1114" y="1765"/>
                    <a:pt x="1098" y="1774"/>
                  </a:cubicBezTo>
                  <a:cubicBezTo>
                    <a:pt x="1085" y="1780"/>
                    <a:pt x="1070" y="1776"/>
                    <a:pt x="1056" y="1777"/>
                  </a:cubicBezTo>
                  <a:cubicBezTo>
                    <a:pt x="1043" y="1778"/>
                    <a:pt x="1032" y="1782"/>
                    <a:pt x="1021" y="1789"/>
                  </a:cubicBezTo>
                  <a:cubicBezTo>
                    <a:pt x="999" y="1800"/>
                    <a:pt x="974" y="1822"/>
                    <a:pt x="948" y="1812"/>
                  </a:cubicBezTo>
                  <a:cubicBezTo>
                    <a:pt x="934" y="1807"/>
                    <a:pt x="933" y="1792"/>
                    <a:pt x="922" y="1784"/>
                  </a:cubicBezTo>
                  <a:cubicBezTo>
                    <a:pt x="913" y="1777"/>
                    <a:pt x="900" y="1777"/>
                    <a:pt x="889" y="1773"/>
                  </a:cubicBezTo>
                  <a:cubicBezTo>
                    <a:pt x="862" y="1766"/>
                    <a:pt x="834" y="1750"/>
                    <a:pt x="816" y="1729"/>
                  </a:cubicBezTo>
                  <a:cubicBezTo>
                    <a:pt x="805" y="1716"/>
                    <a:pt x="811" y="1699"/>
                    <a:pt x="801" y="1686"/>
                  </a:cubicBezTo>
                  <a:cubicBezTo>
                    <a:pt x="792" y="1675"/>
                    <a:pt x="774" y="1674"/>
                    <a:pt x="775" y="1657"/>
                  </a:cubicBezTo>
                  <a:cubicBezTo>
                    <a:pt x="775" y="1643"/>
                    <a:pt x="783" y="1632"/>
                    <a:pt x="779" y="1618"/>
                  </a:cubicBezTo>
                  <a:cubicBezTo>
                    <a:pt x="775" y="1604"/>
                    <a:pt x="768" y="1593"/>
                    <a:pt x="765" y="1579"/>
                  </a:cubicBezTo>
                  <a:cubicBezTo>
                    <a:pt x="753" y="1526"/>
                    <a:pt x="778" y="1471"/>
                    <a:pt x="821" y="1440"/>
                  </a:cubicBezTo>
                  <a:cubicBezTo>
                    <a:pt x="825" y="1444"/>
                    <a:pt x="832" y="1439"/>
                    <a:pt x="829" y="1434"/>
                  </a:cubicBezTo>
                  <a:cubicBezTo>
                    <a:pt x="825" y="1425"/>
                    <a:pt x="819" y="1413"/>
                    <a:pt x="822" y="1403"/>
                  </a:cubicBezTo>
                  <a:cubicBezTo>
                    <a:pt x="825" y="1394"/>
                    <a:pt x="836" y="1394"/>
                    <a:pt x="842" y="1387"/>
                  </a:cubicBezTo>
                  <a:cubicBezTo>
                    <a:pt x="846" y="1382"/>
                    <a:pt x="846" y="1376"/>
                    <a:pt x="846" y="1370"/>
                  </a:cubicBezTo>
                  <a:cubicBezTo>
                    <a:pt x="846" y="1359"/>
                    <a:pt x="844" y="1351"/>
                    <a:pt x="851" y="1341"/>
                  </a:cubicBezTo>
                  <a:cubicBezTo>
                    <a:pt x="860" y="1327"/>
                    <a:pt x="872" y="1318"/>
                    <a:pt x="879" y="1303"/>
                  </a:cubicBezTo>
                  <a:cubicBezTo>
                    <a:pt x="883" y="1292"/>
                    <a:pt x="887" y="1281"/>
                    <a:pt x="901" y="1282"/>
                  </a:cubicBezTo>
                  <a:cubicBezTo>
                    <a:pt x="909" y="1282"/>
                    <a:pt x="917" y="1286"/>
                    <a:pt x="925" y="1286"/>
                  </a:cubicBezTo>
                  <a:cubicBezTo>
                    <a:pt x="931" y="1285"/>
                    <a:pt x="936" y="1283"/>
                    <a:pt x="940" y="1279"/>
                  </a:cubicBezTo>
                  <a:cubicBezTo>
                    <a:pt x="943" y="1275"/>
                    <a:pt x="945" y="1271"/>
                    <a:pt x="949" y="1267"/>
                  </a:cubicBezTo>
                  <a:cubicBezTo>
                    <a:pt x="953" y="1263"/>
                    <a:pt x="959" y="1262"/>
                    <a:pt x="965" y="1261"/>
                  </a:cubicBezTo>
                  <a:cubicBezTo>
                    <a:pt x="973" y="1259"/>
                    <a:pt x="981" y="1257"/>
                    <a:pt x="987" y="1253"/>
                  </a:cubicBezTo>
                  <a:cubicBezTo>
                    <a:pt x="996" y="1247"/>
                    <a:pt x="1003" y="1240"/>
                    <a:pt x="1013" y="1236"/>
                  </a:cubicBezTo>
                  <a:cubicBezTo>
                    <a:pt x="1034" y="1227"/>
                    <a:pt x="1057" y="1226"/>
                    <a:pt x="1079" y="1223"/>
                  </a:cubicBezTo>
                  <a:cubicBezTo>
                    <a:pt x="1101" y="1219"/>
                    <a:pt x="1123" y="1216"/>
                    <a:pt x="1145" y="1213"/>
                  </a:cubicBezTo>
                  <a:cubicBezTo>
                    <a:pt x="1143" y="1230"/>
                    <a:pt x="1142" y="1247"/>
                    <a:pt x="1141" y="1265"/>
                  </a:cubicBezTo>
                  <a:cubicBezTo>
                    <a:pt x="1140" y="1268"/>
                    <a:pt x="1143" y="1270"/>
                    <a:pt x="1146" y="1270"/>
                  </a:cubicBezTo>
                  <a:cubicBezTo>
                    <a:pt x="1171" y="1273"/>
                    <a:pt x="1197" y="1276"/>
                    <a:pt x="1221" y="1283"/>
                  </a:cubicBezTo>
                  <a:cubicBezTo>
                    <a:pt x="1233" y="1287"/>
                    <a:pt x="1243" y="1291"/>
                    <a:pt x="1254" y="1296"/>
                  </a:cubicBezTo>
                  <a:cubicBezTo>
                    <a:pt x="1264" y="1302"/>
                    <a:pt x="1273" y="1309"/>
                    <a:pt x="1283" y="1313"/>
                  </a:cubicBezTo>
                  <a:cubicBezTo>
                    <a:pt x="1297" y="1319"/>
                    <a:pt x="1313" y="1317"/>
                    <a:pt x="1320" y="1302"/>
                  </a:cubicBezTo>
                  <a:cubicBezTo>
                    <a:pt x="1327" y="1289"/>
                    <a:pt x="1322" y="1273"/>
                    <a:pt x="1325" y="1259"/>
                  </a:cubicBezTo>
                  <a:cubicBezTo>
                    <a:pt x="1331" y="1234"/>
                    <a:pt x="1359" y="1257"/>
                    <a:pt x="1374" y="1259"/>
                  </a:cubicBezTo>
                  <a:cubicBezTo>
                    <a:pt x="1382" y="1260"/>
                    <a:pt x="1388" y="1257"/>
                    <a:pt x="1396" y="1254"/>
                  </a:cubicBezTo>
                  <a:cubicBezTo>
                    <a:pt x="1410" y="1247"/>
                    <a:pt x="1426" y="1257"/>
                    <a:pt x="1440" y="1260"/>
                  </a:cubicBezTo>
                  <a:cubicBezTo>
                    <a:pt x="1482" y="1266"/>
                    <a:pt x="1525" y="1247"/>
                    <a:pt x="1551" y="1214"/>
                  </a:cubicBezTo>
                  <a:cubicBezTo>
                    <a:pt x="1563" y="1199"/>
                    <a:pt x="1577" y="1177"/>
                    <a:pt x="1568" y="1157"/>
                  </a:cubicBezTo>
                  <a:cubicBezTo>
                    <a:pt x="1565" y="1150"/>
                    <a:pt x="1558" y="1144"/>
                    <a:pt x="1550" y="1143"/>
                  </a:cubicBezTo>
                  <a:cubicBezTo>
                    <a:pt x="1550" y="1142"/>
                    <a:pt x="1550" y="1142"/>
                    <a:pt x="1549" y="1142"/>
                  </a:cubicBezTo>
                  <a:cubicBezTo>
                    <a:pt x="1544" y="1137"/>
                    <a:pt x="1538" y="1136"/>
                    <a:pt x="1531" y="1139"/>
                  </a:cubicBezTo>
                  <a:cubicBezTo>
                    <a:pt x="1521" y="1144"/>
                    <a:pt x="1519" y="1155"/>
                    <a:pt x="1511" y="1160"/>
                  </a:cubicBezTo>
                  <a:cubicBezTo>
                    <a:pt x="1503" y="1166"/>
                    <a:pt x="1494" y="1150"/>
                    <a:pt x="1485" y="1148"/>
                  </a:cubicBezTo>
                  <a:cubicBezTo>
                    <a:pt x="1476" y="1146"/>
                    <a:pt x="1468" y="1148"/>
                    <a:pt x="1460" y="1152"/>
                  </a:cubicBezTo>
                  <a:cubicBezTo>
                    <a:pt x="1450" y="1158"/>
                    <a:pt x="1441" y="1169"/>
                    <a:pt x="1429" y="1170"/>
                  </a:cubicBezTo>
                  <a:cubicBezTo>
                    <a:pt x="1411" y="1172"/>
                    <a:pt x="1419" y="1155"/>
                    <a:pt x="1417" y="1144"/>
                  </a:cubicBezTo>
                  <a:cubicBezTo>
                    <a:pt x="1414" y="1130"/>
                    <a:pt x="1400" y="1124"/>
                    <a:pt x="1387" y="1120"/>
                  </a:cubicBezTo>
                  <a:cubicBezTo>
                    <a:pt x="1395" y="1112"/>
                    <a:pt x="1402" y="1104"/>
                    <a:pt x="1410" y="1096"/>
                  </a:cubicBezTo>
                  <a:cubicBezTo>
                    <a:pt x="1419" y="1087"/>
                    <a:pt x="1429" y="1074"/>
                    <a:pt x="1440" y="1067"/>
                  </a:cubicBezTo>
                  <a:cubicBezTo>
                    <a:pt x="1448" y="1061"/>
                    <a:pt x="1459" y="1059"/>
                    <a:pt x="1466" y="1052"/>
                  </a:cubicBezTo>
                  <a:cubicBezTo>
                    <a:pt x="1472" y="1045"/>
                    <a:pt x="1474" y="1034"/>
                    <a:pt x="1483" y="1030"/>
                  </a:cubicBezTo>
                  <a:cubicBezTo>
                    <a:pt x="1497" y="1023"/>
                    <a:pt x="1516" y="1034"/>
                    <a:pt x="1529" y="1038"/>
                  </a:cubicBezTo>
                  <a:cubicBezTo>
                    <a:pt x="1541" y="1043"/>
                    <a:pt x="1555" y="1047"/>
                    <a:pt x="1568" y="1041"/>
                  </a:cubicBezTo>
                  <a:cubicBezTo>
                    <a:pt x="1582" y="1035"/>
                    <a:pt x="1588" y="1021"/>
                    <a:pt x="1586" y="1006"/>
                  </a:cubicBezTo>
                  <a:cubicBezTo>
                    <a:pt x="1583" y="987"/>
                    <a:pt x="1567" y="974"/>
                    <a:pt x="1550" y="966"/>
                  </a:cubicBezTo>
                  <a:cubicBezTo>
                    <a:pt x="1540" y="961"/>
                    <a:pt x="1529" y="957"/>
                    <a:pt x="1519" y="952"/>
                  </a:cubicBezTo>
                  <a:cubicBezTo>
                    <a:pt x="1509" y="948"/>
                    <a:pt x="1498" y="941"/>
                    <a:pt x="1487" y="944"/>
                  </a:cubicBezTo>
                  <a:cubicBezTo>
                    <a:pt x="1480" y="946"/>
                    <a:pt x="1476" y="952"/>
                    <a:pt x="1472" y="957"/>
                  </a:cubicBezTo>
                  <a:cubicBezTo>
                    <a:pt x="1466" y="964"/>
                    <a:pt x="1460" y="972"/>
                    <a:pt x="1454" y="960"/>
                  </a:cubicBezTo>
                  <a:cubicBezTo>
                    <a:pt x="1453" y="956"/>
                    <a:pt x="1453" y="952"/>
                    <a:pt x="1450" y="948"/>
                  </a:cubicBezTo>
                  <a:cubicBezTo>
                    <a:pt x="1443" y="936"/>
                    <a:pt x="1424" y="936"/>
                    <a:pt x="1416" y="947"/>
                  </a:cubicBezTo>
                  <a:cubicBezTo>
                    <a:pt x="1409" y="955"/>
                    <a:pt x="1412" y="965"/>
                    <a:pt x="1414" y="974"/>
                  </a:cubicBezTo>
                  <a:cubicBezTo>
                    <a:pt x="1416" y="992"/>
                    <a:pt x="1405" y="1007"/>
                    <a:pt x="1387" y="1010"/>
                  </a:cubicBezTo>
                  <a:cubicBezTo>
                    <a:pt x="1383" y="1011"/>
                    <a:pt x="1383" y="1016"/>
                    <a:pt x="1385" y="1019"/>
                  </a:cubicBezTo>
                  <a:cubicBezTo>
                    <a:pt x="1396" y="1032"/>
                    <a:pt x="1395" y="1054"/>
                    <a:pt x="1383" y="1067"/>
                  </a:cubicBezTo>
                  <a:cubicBezTo>
                    <a:pt x="1374" y="1078"/>
                    <a:pt x="1357" y="1079"/>
                    <a:pt x="1344" y="1085"/>
                  </a:cubicBezTo>
                  <a:cubicBezTo>
                    <a:pt x="1335" y="1089"/>
                    <a:pt x="1327" y="1095"/>
                    <a:pt x="1326" y="1105"/>
                  </a:cubicBezTo>
                  <a:cubicBezTo>
                    <a:pt x="1325" y="1112"/>
                    <a:pt x="1328" y="1119"/>
                    <a:pt x="1332" y="1124"/>
                  </a:cubicBezTo>
                  <a:cubicBezTo>
                    <a:pt x="1334" y="1127"/>
                    <a:pt x="1336" y="1129"/>
                    <a:pt x="1338" y="1131"/>
                  </a:cubicBezTo>
                  <a:cubicBezTo>
                    <a:pt x="1340" y="1134"/>
                    <a:pt x="1343" y="1136"/>
                    <a:pt x="1345" y="1139"/>
                  </a:cubicBezTo>
                  <a:cubicBezTo>
                    <a:pt x="1350" y="1145"/>
                    <a:pt x="1348" y="1149"/>
                    <a:pt x="1340" y="1153"/>
                  </a:cubicBezTo>
                  <a:cubicBezTo>
                    <a:pt x="1337" y="1152"/>
                    <a:pt x="1333" y="1155"/>
                    <a:pt x="1333" y="1158"/>
                  </a:cubicBezTo>
                  <a:cubicBezTo>
                    <a:pt x="1333" y="1165"/>
                    <a:pt x="1333" y="1171"/>
                    <a:pt x="1332" y="1177"/>
                  </a:cubicBezTo>
                  <a:cubicBezTo>
                    <a:pt x="1321" y="1169"/>
                    <a:pt x="1315" y="1157"/>
                    <a:pt x="1314" y="1144"/>
                  </a:cubicBezTo>
                  <a:cubicBezTo>
                    <a:pt x="1314" y="1139"/>
                    <a:pt x="1308" y="1137"/>
                    <a:pt x="1305" y="1140"/>
                  </a:cubicBezTo>
                  <a:cubicBezTo>
                    <a:pt x="1298" y="1146"/>
                    <a:pt x="1289" y="1138"/>
                    <a:pt x="1286" y="1133"/>
                  </a:cubicBezTo>
                  <a:cubicBezTo>
                    <a:pt x="1282" y="1127"/>
                    <a:pt x="1282" y="1120"/>
                    <a:pt x="1281" y="1113"/>
                  </a:cubicBezTo>
                  <a:cubicBezTo>
                    <a:pt x="1281" y="1106"/>
                    <a:pt x="1280" y="1098"/>
                    <a:pt x="1276" y="1091"/>
                  </a:cubicBezTo>
                  <a:cubicBezTo>
                    <a:pt x="1268" y="1075"/>
                    <a:pt x="1250" y="1071"/>
                    <a:pt x="1235" y="1063"/>
                  </a:cubicBezTo>
                  <a:cubicBezTo>
                    <a:pt x="1206" y="1048"/>
                    <a:pt x="1185" y="1000"/>
                    <a:pt x="1145" y="1017"/>
                  </a:cubicBezTo>
                  <a:cubicBezTo>
                    <a:pt x="1143" y="1017"/>
                    <a:pt x="1143" y="1019"/>
                    <a:pt x="1143" y="1020"/>
                  </a:cubicBezTo>
                  <a:cubicBezTo>
                    <a:pt x="1142" y="1021"/>
                    <a:pt x="1141" y="1023"/>
                    <a:pt x="1142" y="1025"/>
                  </a:cubicBezTo>
                  <a:cubicBezTo>
                    <a:pt x="1150" y="1049"/>
                    <a:pt x="1165" y="1069"/>
                    <a:pt x="1185" y="1084"/>
                  </a:cubicBezTo>
                  <a:cubicBezTo>
                    <a:pt x="1195" y="1091"/>
                    <a:pt x="1206" y="1097"/>
                    <a:pt x="1217" y="1101"/>
                  </a:cubicBezTo>
                  <a:cubicBezTo>
                    <a:pt x="1226" y="1104"/>
                    <a:pt x="1259" y="1106"/>
                    <a:pt x="1258" y="1121"/>
                  </a:cubicBezTo>
                  <a:cubicBezTo>
                    <a:pt x="1241" y="1115"/>
                    <a:pt x="1228" y="1139"/>
                    <a:pt x="1227" y="1154"/>
                  </a:cubicBezTo>
                  <a:cubicBezTo>
                    <a:pt x="1227" y="1162"/>
                    <a:pt x="1228" y="1171"/>
                    <a:pt x="1226" y="1179"/>
                  </a:cubicBezTo>
                  <a:cubicBezTo>
                    <a:pt x="1223" y="1191"/>
                    <a:pt x="1216" y="1178"/>
                    <a:pt x="1215" y="1171"/>
                  </a:cubicBezTo>
                  <a:cubicBezTo>
                    <a:pt x="1214" y="1158"/>
                    <a:pt x="1221" y="1144"/>
                    <a:pt x="1214" y="1132"/>
                  </a:cubicBezTo>
                  <a:cubicBezTo>
                    <a:pt x="1209" y="1122"/>
                    <a:pt x="1198" y="1119"/>
                    <a:pt x="1187" y="1117"/>
                  </a:cubicBezTo>
                  <a:cubicBezTo>
                    <a:pt x="1172" y="1114"/>
                    <a:pt x="1159" y="1108"/>
                    <a:pt x="1146" y="1099"/>
                  </a:cubicBezTo>
                  <a:cubicBezTo>
                    <a:pt x="1135" y="1090"/>
                    <a:pt x="1125" y="1080"/>
                    <a:pt x="1115" y="1071"/>
                  </a:cubicBezTo>
                  <a:cubicBezTo>
                    <a:pt x="1105" y="1062"/>
                    <a:pt x="1094" y="1050"/>
                    <a:pt x="1081" y="1048"/>
                  </a:cubicBezTo>
                  <a:cubicBezTo>
                    <a:pt x="1051" y="1044"/>
                    <a:pt x="1057" y="1088"/>
                    <a:pt x="1030" y="1087"/>
                  </a:cubicBezTo>
                  <a:cubicBezTo>
                    <a:pt x="1019" y="1086"/>
                    <a:pt x="1007" y="1082"/>
                    <a:pt x="998" y="1089"/>
                  </a:cubicBezTo>
                  <a:cubicBezTo>
                    <a:pt x="989" y="1096"/>
                    <a:pt x="988" y="1106"/>
                    <a:pt x="989" y="1116"/>
                  </a:cubicBezTo>
                  <a:cubicBezTo>
                    <a:pt x="990" y="1121"/>
                    <a:pt x="991" y="1126"/>
                    <a:pt x="991" y="1132"/>
                  </a:cubicBezTo>
                  <a:cubicBezTo>
                    <a:pt x="991" y="1141"/>
                    <a:pt x="987" y="1146"/>
                    <a:pt x="979" y="1151"/>
                  </a:cubicBezTo>
                  <a:cubicBezTo>
                    <a:pt x="972" y="1156"/>
                    <a:pt x="965" y="1161"/>
                    <a:pt x="964" y="1171"/>
                  </a:cubicBezTo>
                  <a:cubicBezTo>
                    <a:pt x="963" y="1178"/>
                    <a:pt x="968" y="1184"/>
                    <a:pt x="970" y="1191"/>
                  </a:cubicBezTo>
                  <a:cubicBezTo>
                    <a:pt x="972" y="1200"/>
                    <a:pt x="967" y="1208"/>
                    <a:pt x="961" y="1214"/>
                  </a:cubicBezTo>
                  <a:cubicBezTo>
                    <a:pt x="949" y="1227"/>
                    <a:pt x="931" y="1236"/>
                    <a:pt x="916" y="1245"/>
                  </a:cubicBezTo>
                  <a:cubicBezTo>
                    <a:pt x="909" y="1250"/>
                    <a:pt x="902" y="1256"/>
                    <a:pt x="894" y="1259"/>
                  </a:cubicBezTo>
                  <a:cubicBezTo>
                    <a:pt x="883" y="1263"/>
                    <a:pt x="872" y="1258"/>
                    <a:pt x="862" y="1255"/>
                  </a:cubicBezTo>
                  <a:cubicBezTo>
                    <a:pt x="848" y="1251"/>
                    <a:pt x="831" y="1246"/>
                    <a:pt x="820" y="1235"/>
                  </a:cubicBezTo>
                  <a:cubicBezTo>
                    <a:pt x="796" y="1211"/>
                    <a:pt x="829" y="1185"/>
                    <a:pt x="823" y="1159"/>
                  </a:cubicBezTo>
                  <a:cubicBezTo>
                    <a:pt x="822" y="1152"/>
                    <a:pt x="817" y="1146"/>
                    <a:pt x="816" y="1140"/>
                  </a:cubicBezTo>
                  <a:cubicBezTo>
                    <a:pt x="814" y="1132"/>
                    <a:pt x="818" y="1125"/>
                    <a:pt x="824" y="1119"/>
                  </a:cubicBezTo>
                  <a:cubicBezTo>
                    <a:pt x="838" y="1107"/>
                    <a:pt x="857" y="1108"/>
                    <a:pt x="875" y="1109"/>
                  </a:cubicBezTo>
                  <a:cubicBezTo>
                    <a:pt x="885" y="1109"/>
                    <a:pt x="906" y="1112"/>
                    <a:pt x="914" y="1104"/>
                  </a:cubicBezTo>
                  <a:cubicBezTo>
                    <a:pt x="918" y="1100"/>
                    <a:pt x="919" y="1088"/>
                    <a:pt x="920" y="1082"/>
                  </a:cubicBezTo>
                  <a:cubicBezTo>
                    <a:pt x="921" y="1073"/>
                    <a:pt x="922" y="1065"/>
                    <a:pt x="921" y="1056"/>
                  </a:cubicBezTo>
                  <a:cubicBezTo>
                    <a:pt x="919" y="1045"/>
                    <a:pt x="914" y="1035"/>
                    <a:pt x="906" y="1027"/>
                  </a:cubicBezTo>
                  <a:cubicBezTo>
                    <a:pt x="903" y="1024"/>
                    <a:pt x="900" y="1022"/>
                    <a:pt x="896" y="1020"/>
                  </a:cubicBezTo>
                  <a:cubicBezTo>
                    <a:pt x="891" y="1018"/>
                    <a:pt x="877" y="1018"/>
                    <a:pt x="874" y="1015"/>
                  </a:cubicBezTo>
                  <a:cubicBezTo>
                    <a:pt x="864" y="1003"/>
                    <a:pt x="892" y="983"/>
                    <a:pt x="900" y="980"/>
                  </a:cubicBezTo>
                  <a:cubicBezTo>
                    <a:pt x="907" y="977"/>
                    <a:pt x="914" y="978"/>
                    <a:pt x="922" y="977"/>
                  </a:cubicBezTo>
                  <a:cubicBezTo>
                    <a:pt x="927" y="976"/>
                    <a:pt x="931" y="971"/>
                    <a:pt x="935" y="967"/>
                  </a:cubicBezTo>
                  <a:cubicBezTo>
                    <a:pt x="958" y="948"/>
                    <a:pt x="974" y="922"/>
                    <a:pt x="983" y="894"/>
                  </a:cubicBezTo>
                  <a:cubicBezTo>
                    <a:pt x="989" y="876"/>
                    <a:pt x="994" y="867"/>
                    <a:pt x="1010" y="858"/>
                  </a:cubicBezTo>
                  <a:cubicBezTo>
                    <a:pt x="1021" y="852"/>
                    <a:pt x="1030" y="845"/>
                    <a:pt x="1032" y="832"/>
                  </a:cubicBezTo>
                  <a:cubicBezTo>
                    <a:pt x="1035" y="817"/>
                    <a:pt x="1029" y="803"/>
                    <a:pt x="1029" y="789"/>
                  </a:cubicBezTo>
                  <a:cubicBezTo>
                    <a:pt x="1029" y="781"/>
                    <a:pt x="1032" y="771"/>
                    <a:pt x="1038" y="766"/>
                  </a:cubicBezTo>
                  <a:cubicBezTo>
                    <a:pt x="1050" y="757"/>
                    <a:pt x="1057" y="771"/>
                    <a:pt x="1058" y="781"/>
                  </a:cubicBezTo>
                  <a:cubicBezTo>
                    <a:pt x="1059" y="790"/>
                    <a:pt x="1057" y="800"/>
                    <a:pt x="1058" y="809"/>
                  </a:cubicBezTo>
                  <a:cubicBezTo>
                    <a:pt x="1059" y="815"/>
                    <a:pt x="1062" y="817"/>
                    <a:pt x="1068" y="820"/>
                  </a:cubicBezTo>
                  <a:cubicBezTo>
                    <a:pt x="1081" y="828"/>
                    <a:pt x="1096" y="830"/>
                    <a:pt x="1111" y="828"/>
                  </a:cubicBezTo>
                  <a:cubicBezTo>
                    <a:pt x="1124" y="827"/>
                    <a:pt x="1136" y="822"/>
                    <a:pt x="1146" y="814"/>
                  </a:cubicBezTo>
                  <a:cubicBezTo>
                    <a:pt x="1149" y="811"/>
                    <a:pt x="1152" y="809"/>
                    <a:pt x="1154" y="806"/>
                  </a:cubicBezTo>
                  <a:cubicBezTo>
                    <a:pt x="1163" y="800"/>
                    <a:pt x="1167" y="800"/>
                    <a:pt x="1176" y="803"/>
                  </a:cubicBezTo>
                  <a:cubicBezTo>
                    <a:pt x="1182" y="805"/>
                    <a:pt x="1186" y="807"/>
                    <a:pt x="1192" y="806"/>
                  </a:cubicBezTo>
                  <a:cubicBezTo>
                    <a:pt x="1220" y="802"/>
                    <a:pt x="1214" y="767"/>
                    <a:pt x="1216" y="744"/>
                  </a:cubicBezTo>
                  <a:cubicBezTo>
                    <a:pt x="1234" y="756"/>
                    <a:pt x="1264" y="742"/>
                    <a:pt x="1255" y="716"/>
                  </a:cubicBezTo>
                  <a:cubicBezTo>
                    <a:pt x="1250" y="701"/>
                    <a:pt x="1237" y="698"/>
                    <a:pt x="1223" y="698"/>
                  </a:cubicBezTo>
                  <a:cubicBezTo>
                    <a:pt x="1219" y="698"/>
                    <a:pt x="1203" y="699"/>
                    <a:pt x="1215" y="688"/>
                  </a:cubicBezTo>
                  <a:cubicBezTo>
                    <a:pt x="1219" y="684"/>
                    <a:pt x="1229" y="682"/>
                    <a:pt x="1234" y="680"/>
                  </a:cubicBezTo>
                  <a:cubicBezTo>
                    <a:pt x="1246" y="676"/>
                    <a:pt x="1258" y="671"/>
                    <a:pt x="1270" y="667"/>
                  </a:cubicBezTo>
                  <a:cubicBezTo>
                    <a:pt x="1282" y="662"/>
                    <a:pt x="1303" y="656"/>
                    <a:pt x="1296" y="639"/>
                  </a:cubicBezTo>
                  <a:cubicBezTo>
                    <a:pt x="1292" y="627"/>
                    <a:pt x="1276" y="622"/>
                    <a:pt x="1264" y="625"/>
                  </a:cubicBezTo>
                  <a:cubicBezTo>
                    <a:pt x="1244" y="630"/>
                    <a:pt x="1234" y="656"/>
                    <a:pt x="1210" y="651"/>
                  </a:cubicBezTo>
                  <a:cubicBezTo>
                    <a:pt x="1184" y="646"/>
                    <a:pt x="1173" y="618"/>
                    <a:pt x="1166" y="596"/>
                  </a:cubicBezTo>
                  <a:cubicBezTo>
                    <a:pt x="1182" y="583"/>
                    <a:pt x="1194" y="565"/>
                    <a:pt x="1197" y="545"/>
                  </a:cubicBezTo>
                  <a:cubicBezTo>
                    <a:pt x="1199" y="530"/>
                    <a:pt x="1194" y="508"/>
                    <a:pt x="1177" y="504"/>
                  </a:cubicBezTo>
                  <a:cubicBezTo>
                    <a:pt x="1158" y="500"/>
                    <a:pt x="1147" y="519"/>
                    <a:pt x="1141" y="533"/>
                  </a:cubicBezTo>
                  <a:cubicBezTo>
                    <a:pt x="1129" y="564"/>
                    <a:pt x="1119" y="596"/>
                    <a:pt x="1108" y="627"/>
                  </a:cubicBezTo>
                  <a:cubicBezTo>
                    <a:pt x="1107" y="629"/>
                    <a:pt x="1108" y="632"/>
                    <a:pt x="1110" y="633"/>
                  </a:cubicBezTo>
                  <a:cubicBezTo>
                    <a:pt x="1122" y="639"/>
                    <a:pt x="1126" y="650"/>
                    <a:pt x="1122" y="662"/>
                  </a:cubicBezTo>
                  <a:cubicBezTo>
                    <a:pt x="1121" y="666"/>
                    <a:pt x="1124" y="670"/>
                    <a:pt x="1128" y="670"/>
                  </a:cubicBezTo>
                  <a:cubicBezTo>
                    <a:pt x="1135" y="669"/>
                    <a:pt x="1141" y="668"/>
                    <a:pt x="1148" y="668"/>
                  </a:cubicBezTo>
                  <a:cubicBezTo>
                    <a:pt x="1143" y="682"/>
                    <a:pt x="1136" y="694"/>
                    <a:pt x="1128" y="706"/>
                  </a:cubicBezTo>
                  <a:cubicBezTo>
                    <a:pt x="1126" y="709"/>
                    <a:pt x="1127" y="713"/>
                    <a:pt x="1130" y="714"/>
                  </a:cubicBezTo>
                  <a:cubicBezTo>
                    <a:pt x="1140" y="719"/>
                    <a:pt x="1144" y="731"/>
                    <a:pt x="1139" y="741"/>
                  </a:cubicBezTo>
                  <a:cubicBezTo>
                    <a:pt x="1135" y="748"/>
                    <a:pt x="1129" y="752"/>
                    <a:pt x="1126" y="759"/>
                  </a:cubicBezTo>
                  <a:cubicBezTo>
                    <a:pt x="1122" y="768"/>
                    <a:pt x="1124" y="780"/>
                    <a:pt x="1114" y="784"/>
                  </a:cubicBezTo>
                  <a:cubicBezTo>
                    <a:pt x="1105" y="788"/>
                    <a:pt x="1094" y="784"/>
                    <a:pt x="1088" y="778"/>
                  </a:cubicBezTo>
                  <a:cubicBezTo>
                    <a:pt x="1064" y="756"/>
                    <a:pt x="1070" y="709"/>
                    <a:pt x="1031" y="701"/>
                  </a:cubicBezTo>
                  <a:cubicBezTo>
                    <a:pt x="1028" y="701"/>
                    <a:pt x="1025" y="702"/>
                    <a:pt x="1024" y="705"/>
                  </a:cubicBezTo>
                  <a:cubicBezTo>
                    <a:pt x="1020" y="718"/>
                    <a:pt x="1016" y="734"/>
                    <a:pt x="1004" y="741"/>
                  </a:cubicBezTo>
                  <a:cubicBezTo>
                    <a:pt x="995" y="747"/>
                    <a:pt x="979" y="746"/>
                    <a:pt x="975" y="734"/>
                  </a:cubicBezTo>
                  <a:cubicBezTo>
                    <a:pt x="974" y="730"/>
                    <a:pt x="970" y="728"/>
                    <a:pt x="967" y="730"/>
                  </a:cubicBezTo>
                  <a:cubicBezTo>
                    <a:pt x="963" y="732"/>
                    <a:pt x="960" y="734"/>
                    <a:pt x="956" y="736"/>
                  </a:cubicBezTo>
                  <a:cubicBezTo>
                    <a:pt x="965" y="711"/>
                    <a:pt x="969" y="684"/>
                    <a:pt x="950" y="665"/>
                  </a:cubicBezTo>
                  <a:cubicBezTo>
                    <a:pt x="968" y="647"/>
                    <a:pt x="987" y="630"/>
                    <a:pt x="1005" y="613"/>
                  </a:cubicBezTo>
                  <a:cubicBezTo>
                    <a:pt x="1022" y="596"/>
                    <a:pt x="1029" y="580"/>
                    <a:pt x="1033" y="557"/>
                  </a:cubicBezTo>
                  <a:cubicBezTo>
                    <a:pt x="1038" y="531"/>
                    <a:pt x="1043" y="504"/>
                    <a:pt x="1049" y="478"/>
                  </a:cubicBezTo>
                  <a:cubicBezTo>
                    <a:pt x="1051" y="464"/>
                    <a:pt x="1052" y="453"/>
                    <a:pt x="1066" y="446"/>
                  </a:cubicBezTo>
                  <a:cubicBezTo>
                    <a:pt x="1074" y="442"/>
                    <a:pt x="1081" y="438"/>
                    <a:pt x="1087" y="430"/>
                  </a:cubicBezTo>
                  <a:cubicBezTo>
                    <a:pt x="1100" y="416"/>
                    <a:pt x="1107" y="394"/>
                    <a:pt x="1130" y="395"/>
                  </a:cubicBezTo>
                  <a:cubicBezTo>
                    <a:pt x="1150" y="395"/>
                    <a:pt x="1165" y="402"/>
                    <a:pt x="1181" y="386"/>
                  </a:cubicBezTo>
                  <a:cubicBezTo>
                    <a:pt x="1185" y="382"/>
                    <a:pt x="1189" y="377"/>
                    <a:pt x="1193" y="374"/>
                  </a:cubicBezTo>
                  <a:cubicBezTo>
                    <a:pt x="1203" y="367"/>
                    <a:pt x="1206" y="374"/>
                    <a:pt x="1209" y="384"/>
                  </a:cubicBezTo>
                  <a:cubicBezTo>
                    <a:pt x="1211" y="391"/>
                    <a:pt x="1213" y="396"/>
                    <a:pt x="1221" y="399"/>
                  </a:cubicBezTo>
                  <a:cubicBezTo>
                    <a:pt x="1231" y="403"/>
                    <a:pt x="1243" y="403"/>
                    <a:pt x="1254" y="405"/>
                  </a:cubicBezTo>
                  <a:cubicBezTo>
                    <a:pt x="1267" y="407"/>
                    <a:pt x="1280" y="410"/>
                    <a:pt x="1292" y="414"/>
                  </a:cubicBezTo>
                  <a:cubicBezTo>
                    <a:pt x="1307" y="419"/>
                    <a:pt x="1320" y="424"/>
                    <a:pt x="1334" y="431"/>
                  </a:cubicBezTo>
                  <a:cubicBezTo>
                    <a:pt x="1342" y="434"/>
                    <a:pt x="1371" y="444"/>
                    <a:pt x="1368" y="456"/>
                  </a:cubicBezTo>
                  <a:cubicBezTo>
                    <a:pt x="1366" y="468"/>
                    <a:pt x="1341" y="468"/>
                    <a:pt x="1332" y="469"/>
                  </a:cubicBezTo>
                  <a:cubicBezTo>
                    <a:pt x="1321" y="469"/>
                    <a:pt x="1310" y="469"/>
                    <a:pt x="1299" y="469"/>
                  </a:cubicBezTo>
                  <a:cubicBezTo>
                    <a:pt x="1299" y="469"/>
                    <a:pt x="1299" y="468"/>
                    <a:pt x="1299" y="468"/>
                  </a:cubicBezTo>
                  <a:cubicBezTo>
                    <a:pt x="1297" y="466"/>
                    <a:pt x="1295" y="467"/>
                    <a:pt x="1293" y="469"/>
                  </a:cubicBezTo>
                  <a:cubicBezTo>
                    <a:pt x="1291" y="469"/>
                    <a:pt x="1289" y="468"/>
                    <a:pt x="1287" y="468"/>
                  </a:cubicBezTo>
                  <a:cubicBezTo>
                    <a:pt x="1280" y="468"/>
                    <a:pt x="1280" y="479"/>
                    <a:pt x="1287" y="480"/>
                  </a:cubicBezTo>
                  <a:cubicBezTo>
                    <a:pt x="1291" y="480"/>
                    <a:pt x="1296" y="480"/>
                    <a:pt x="1301" y="481"/>
                  </a:cubicBezTo>
                  <a:cubicBezTo>
                    <a:pt x="1308" y="488"/>
                    <a:pt x="1315" y="495"/>
                    <a:pt x="1322" y="502"/>
                  </a:cubicBezTo>
                  <a:cubicBezTo>
                    <a:pt x="1329" y="509"/>
                    <a:pt x="1336" y="520"/>
                    <a:pt x="1346" y="525"/>
                  </a:cubicBezTo>
                  <a:cubicBezTo>
                    <a:pt x="1351" y="527"/>
                    <a:pt x="1356" y="527"/>
                    <a:pt x="1361" y="524"/>
                  </a:cubicBezTo>
                  <a:cubicBezTo>
                    <a:pt x="1364" y="522"/>
                    <a:pt x="1378" y="501"/>
                    <a:pt x="1380" y="506"/>
                  </a:cubicBezTo>
                  <a:cubicBezTo>
                    <a:pt x="1382" y="512"/>
                    <a:pt x="1390" y="509"/>
                    <a:pt x="1390" y="503"/>
                  </a:cubicBezTo>
                  <a:cubicBezTo>
                    <a:pt x="1390" y="495"/>
                    <a:pt x="1390" y="486"/>
                    <a:pt x="1393" y="478"/>
                  </a:cubicBezTo>
                  <a:cubicBezTo>
                    <a:pt x="1397" y="468"/>
                    <a:pt x="1408" y="460"/>
                    <a:pt x="1418" y="467"/>
                  </a:cubicBezTo>
                  <a:cubicBezTo>
                    <a:pt x="1423" y="470"/>
                    <a:pt x="1429" y="464"/>
                    <a:pt x="1426" y="459"/>
                  </a:cubicBezTo>
                  <a:cubicBezTo>
                    <a:pt x="1421" y="451"/>
                    <a:pt x="1415" y="442"/>
                    <a:pt x="1410" y="434"/>
                  </a:cubicBezTo>
                  <a:cubicBezTo>
                    <a:pt x="1406" y="427"/>
                    <a:pt x="1393" y="413"/>
                    <a:pt x="1396" y="404"/>
                  </a:cubicBezTo>
                  <a:cubicBezTo>
                    <a:pt x="1401" y="393"/>
                    <a:pt x="1414" y="400"/>
                    <a:pt x="1418" y="408"/>
                  </a:cubicBezTo>
                  <a:cubicBezTo>
                    <a:pt x="1422" y="417"/>
                    <a:pt x="1420" y="427"/>
                    <a:pt x="1420" y="436"/>
                  </a:cubicBezTo>
                  <a:cubicBezTo>
                    <a:pt x="1420" y="439"/>
                    <a:pt x="1422" y="441"/>
                    <a:pt x="1424" y="442"/>
                  </a:cubicBezTo>
                  <a:cubicBezTo>
                    <a:pt x="1440" y="448"/>
                    <a:pt x="1455" y="436"/>
                    <a:pt x="1463" y="422"/>
                  </a:cubicBezTo>
                  <a:cubicBezTo>
                    <a:pt x="1467" y="414"/>
                    <a:pt x="1470" y="404"/>
                    <a:pt x="1475" y="396"/>
                  </a:cubicBezTo>
                  <a:cubicBezTo>
                    <a:pt x="1479" y="390"/>
                    <a:pt x="1483" y="386"/>
                    <a:pt x="1490" y="386"/>
                  </a:cubicBezTo>
                  <a:cubicBezTo>
                    <a:pt x="1495" y="385"/>
                    <a:pt x="1502" y="387"/>
                    <a:pt x="1502" y="393"/>
                  </a:cubicBezTo>
                  <a:cubicBezTo>
                    <a:pt x="1502" y="398"/>
                    <a:pt x="1508" y="401"/>
                    <a:pt x="1512" y="397"/>
                  </a:cubicBezTo>
                  <a:cubicBezTo>
                    <a:pt x="1516" y="393"/>
                    <a:pt x="1522" y="388"/>
                    <a:pt x="1528" y="386"/>
                  </a:cubicBezTo>
                  <a:cubicBezTo>
                    <a:pt x="1536" y="384"/>
                    <a:pt x="1541" y="388"/>
                    <a:pt x="1548" y="391"/>
                  </a:cubicBezTo>
                  <a:cubicBezTo>
                    <a:pt x="1554" y="394"/>
                    <a:pt x="1560" y="398"/>
                    <a:pt x="1567" y="397"/>
                  </a:cubicBezTo>
                  <a:cubicBezTo>
                    <a:pt x="1577" y="395"/>
                    <a:pt x="1589" y="385"/>
                    <a:pt x="1584" y="375"/>
                  </a:cubicBezTo>
                  <a:cubicBezTo>
                    <a:pt x="1580" y="367"/>
                    <a:pt x="1569" y="366"/>
                    <a:pt x="1563" y="362"/>
                  </a:cubicBezTo>
                  <a:cubicBezTo>
                    <a:pt x="1559" y="359"/>
                    <a:pt x="1554" y="355"/>
                    <a:pt x="1553" y="350"/>
                  </a:cubicBezTo>
                  <a:cubicBezTo>
                    <a:pt x="1551" y="343"/>
                    <a:pt x="1553" y="334"/>
                    <a:pt x="1563" y="335"/>
                  </a:cubicBezTo>
                  <a:cubicBezTo>
                    <a:pt x="1571" y="335"/>
                    <a:pt x="1581" y="350"/>
                    <a:pt x="1586" y="355"/>
                  </a:cubicBezTo>
                  <a:cubicBezTo>
                    <a:pt x="1593" y="361"/>
                    <a:pt x="1601" y="367"/>
                    <a:pt x="1609" y="371"/>
                  </a:cubicBezTo>
                  <a:cubicBezTo>
                    <a:pt x="1620" y="378"/>
                    <a:pt x="1636" y="384"/>
                    <a:pt x="1648" y="378"/>
                  </a:cubicBezTo>
                  <a:cubicBezTo>
                    <a:pt x="1659" y="372"/>
                    <a:pt x="1660" y="359"/>
                    <a:pt x="1653" y="351"/>
                  </a:cubicBezTo>
                  <a:cubicBezTo>
                    <a:pt x="1649" y="346"/>
                    <a:pt x="1642" y="342"/>
                    <a:pt x="1636" y="340"/>
                  </a:cubicBezTo>
                  <a:cubicBezTo>
                    <a:pt x="1626" y="335"/>
                    <a:pt x="1617" y="331"/>
                    <a:pt x="1609" y="323"/>
                  </a:cubicBezTo>
                  <a:cubicBezTo>
                    <a:pt x="1595" y="311"/>
                    <a:pt x="1586" y="294"/>
                    <a:pt x="1582" y="276"/>
                  </a:cubicBezTo>
                  <a:cubicBezTo>
                    <a:pt x="1586" y="276"/>
                    <a:pt x="1591" y="278"/>
                    <a:pt x="1593" y="279"/>
                  </a:cubicBezTo>
                  <a:cubicBezTo>
                    <a:pt x="1597" y="281"/>
                    <a:pt x="1600" y="285"/>
                    <a:pt x="1603" y="288"/>
                  </a:cubicBezTo>
                  <a:cubicBezTo>
                    <a:pt x="1608" y="294"/>
                    <a:pt x="1613" y="299"/>
                    <a:pt x="1618" y="305"/>
                  </a:cubicBezTo>
                  <a:cubicBezTo>
                    <a:pt x="1628" y="316"/>
                    <a:pt x="1639" y="326"/>
                    <a:pt x="1649" y="337"/>
                  </a:cubicBezTo>
                  <a:cubicBezTo>
                    <a:pt x="1668" y="357"/>
                    <a:pt x="1692" y="379"/>
                    <a:pt x="1691" y="409"/>
                  </a:cubicBezTo>
                  <a:cubicBezTo>
                    <a:pt x="1691" y="412"/>
                    <a:pt x="1694" y="415"/>
                    <a:pt x="1697" y="415"/>
                  </a:cubicBezTo>
                  <a:cubicBezTo>
                    <a:pt x="1718" y="412"/>
                    <a:pt x="1722" y="388"/>
                    <a:pt x="1714" y="372"/>
                  </a:cubicBezTo>
                  <a:cubicBezTo>
                    <a:pt x="1706" y="358"/>
                    <a:pt x="1694" y="349"/>
                    <a:pt x="1687" y="335"/>
                  </a:cubicBezTo>
                  <a:cubicBezTo>
                    <a:pt x="1680" y="322"/>
                    <a:pt x="1675" y="307"/>
                    <a:pt x="1674" y="292"/>
                  </a:cubicBezTo>
                  <a:cubicBezTo>
                    <a:pt x="1680" y="293"/>
                    <a:pt x="1685" y="293"/>
                    <a:pt x="1691" y="293"/>
                  </a:cubicBezTo>
                  <a:cubicBezTo>
                    <a:pt x="1698" y="294"/>
                    <a:pt x="1698" y="286"/>
                    <a:pt x="1694" y="283"/>
                  </a:cubicBezTo>
                  <a:cubicBezTo>
                    <a:pt x="1681" y="273"/>
                    <a:pt x="1659" y="253"/>
                    <a:pt x="1676" y="237"/>
                  </a:cubicBezTo>
                  <a:cubicBezTo>
                    <a:pt x="1680" y="234"/>
                    <a:pt x="1678" y="229"/>
                    <a:pt x="1674" y="227"/>
                  </a:cubicBezTo>
                  <a:cubicBezTo>
                    <a:pt x="1665" y="225"/>
                    <a:pt x="1661" y="216"/>
                    <a:pt x="1662" y="207"/>
                  </a:cubicBezTo>
                  <a:cubicBezTo>
                    <a:pt x="1663" y="197"/>
                    <a:pt x="1670" y="196"/>
                    <a:pt x="1677" y="191"/>
                  </a:cubicBezTo>
                  <a:cubicBezTo>
                    <a:pt x="1680" y="189"/>
                    <a:pt x="1682" y="186"/>
                    <a:pt x="1682" y="183"/>
                  </a:cubicBezTo>
                  <a:close/>
                  <a:moveTo>
                    <a:pt x="1861" y="1260"/>
                  </a:moveTo>
                  <a:cubicBezTo>
                    <a:pt x="1861" y="1261"/>
                    <a:pt x="1861" y="1261"/>
                    <a:pt x="1861" y="1261"/>
                  </a:cubicBezTo>
                  <a:cubicBezTo>
                    <a:pt x="1850" y="1277"/>
                    <a:pt x="1828" y="1303"/>
                    <a:pt x="1810" y="1280"/>
                  </a:cubicBezTo>
                  <a:cubicBezTo>
                    <a:pt x="1804" y="1273"/>
                    <a:pt x="1799" y="1264"/>
                    <a:pt x="1789" y="1264"/>
                  </a:cubicBezTo>
                  <a:cubicBezTo>
                    <a:pt x="1781" y="1253"/>
                    <a:pt x="1774" y="1243"/>
                    <a:pt x="1766" y="1232"/>
                  </a:cubicBezTo>
                  <a:cubicBezTo>
                    <a:pt x="1764" y="1229"/>
                    <a:pt x="1762" y="1227"/>
                    <a:pt x="1760" y="1224"/>
                  </a:cubicBezTo>
                  <a:cubicBezTo>
                    <a:pt x="1757" y="1220"/>
                    <a:pt x="1754" y="1218"/>
                    <a:pt x="1757" y="1213"/>
                  </a:cubicBezTo>
                  <a:cubicBezTo>
                    <a:pt x="1761" y="1207"/>
                    <a:pt x="1773" y="1209"/>
                    <a:pt x="1779" y="1211"/>
                  </a:cubicBezTo>
                  <a:cubicBezTo>
                    <a:pt x="1805" y="1218"/>
                    <a:pt x="1821" y="1241"/>
                    <a:pt x="1843" y="1254"/>
                  </a:cubicBezTo>
                  <a:cubicBezTo>
                    <a:pt x="1849" y="1257"/>
                    <a:pt x="1855" y="1259"/>
                    <a:pt x="1861" y="1260"/>
                  </a:cubicBezTo>
                  <a:close/>
                  <a:moveTo>
                    <a:pt x="292" y="398"/>
                  </a:moveTo>
                  <a:cubicBezTo>
                    <a:pt x="340" y="342"/>
                    <a:pt x="394" y="291"/>
                    <a:pt x="452" y="246"/>
                  </a:cubicBezTo>
                  <a:cubicBezTo>
                    <a:pt x="459" y="258"/>
                    <a:pt x="475" y="262"/>
                    <a:pt x="487" y="257"/>
                  </a:cubicBezTo>
                  <a:cubicBezTo>
                    <a:pt x="490" y="256"/>
                    <a:pt x="491" y="254"/>
                    <a:pt x="491" y="252"/>
                  </a:cubicBezTo>
                  <a:cubicBezTo>
                    <a:pt x="491" y="232"/>
                    <a:pt x="513" y="227"/>
                    <a:pt x="529" y="224"/>
                  </a:cubicBezTo>
                  <a:cubicBezTo>
                    <a:pt x="531" y="224"/>
                    <a:pt x="532" y="221"/>
                    <a:pt x="533" y="219"/>
                  </a:cubicBezTo>
                  <a:cubicBezTo>
                    <a:pt x="535" y="199"/>
                    <a:pt x="555" y="214"/>
                    <a:pt x="565" y="206"/>
                  </a:cubicBezTo>
                  <a:cubicBezTo>
                    <a:pt x="568" y="203"/>
                    <a:pt x="570" y="199"/>
                    <a:pt x="571" y="196"/>
                  </a:cubicBezTo>
                  <a:cubicBezTo>
                    <a:pt x="574" y="188"/>
                    <a:pt x="577" y="182"/>
                    <a:pt x="584" y="177"/>
                  </a:cubicBezTo>
                  <a:cubicBezTo>
                    <a:pt x="596" y="168"/>
                    <a:pt x="610" y="167"/>
                    <a:pt x="624" y="172"/>
                  </a:cubicBezTo>
                  <a:cubicBezTo>
                    <a:pt x="630" y="174"/>
                    <a:pt x="636" y="176"/>
                    <a:pt x="643" y="176"/>
                  </a:cubicBezTo>
                  <a:cubicBezTo>
                    <a:pt x="650" y="176"/>
                    <a:pt x="661" y="171"/>
                    <a:pt x="668" y="175"/>
                  </a:cubicBezTo>
                  <a:cubicBezTo>
                    <a:pt x="660" y="184"/>
                    <a:pt x="653" y="200"/>
                    <a:pt x="669" y="205"/>
                  </a:cubicBezTo>
                  <a:cubicBezTo>
                    <a:pt x="676" y="207"/>
                    <a:pt x="682" y="202"/>
                    <a:pt x="686" y="197"/>
                  </a:cubicBezTo>
                  <a:cubicBezTo>
                    <a:pt x="690" y="192"/>
                    <a:pt x="714" y="166"/>
                    <a:pt x="721" y="181"/>
                  </a:cubicBezTo>
                  <a:cubicBezTo>
                    <a:pt x="725" y="191"/>
                    <a:pt x="710" y="209"/>
                    <a:pt x="704" y="215"/>
                  </a:cubicBezTo>
                  <a:cubicBezTo>
                    <a:pt x="696" y="224"/>
                    <a:pt x="687" y="231"/>
                    <a:pt x="678" y="239"/>
                  </a:cubicBezTo>
                  <a:cubicBezTo>
                    <a:pt x="663" y="252"/>
                    <a:pt x="649" y="268"/>
                    <a:pt x="648" y="288"/>
                  </a:cubicBezTo>
                  <a:cubicBezTo>
                    <a:pt x="648" y="288"/>
                    <a:pt x="648" y="288"/>
                    <a:pt x="647" y="288"/>
                  </a:cubicBezTo>
                  <a:cubicBezTo>
                    <a:pt x="640" y="287"/>
                    <a:pt x="637" y="297"/>
                    <a:pt x="644" y="299"/>
                  </a:cubicBezTo>
                  <a:cubicBezTo>
                    <a:pt x="652" y="300"/>
                    <a:pt x="669" y="304"/>
                    <a:pt x="667" y="315"/>
                  </a:cubicBezTo>
                  <a:cubicBezTo>
                    <a:pt x="665" y="327"/>
                    <a:pt x="648" y="316"/>
                    <a:pt x="642" y="315"/>
                  </a:cubicBezTo>
                  <a:cubicBezTo>
                    <a:pt x="635" y="314"/>
                    <a:pt x="624" y="318"/>
                    <a:pt x="623" y="327"/>
                  </a:cubicBezTo>
                  <a:cubicBezTo>
                    <a:pt x="623" y="333"/>
                    <a:pt x="627" y="338"/>
                    <a:pt x="626" y="346"/>
                  </a:cubicBezTo>
                  <a:cubicBezTo>
                    <a:pt x="626" y="351"/>
                    <a:pt x="624" y="355"/>
                    <a:pt x="625" y="360"/>
                  </a:cubicBezTo>
                  <a:cubicBezTo>
                    <a:pt x="626" y="364"/>
                    <a:pt x="628" y="367"/>
                    <a:pt x="631" y="369"/>
                  </a:cubicBezTo>
                  <a:cubicBezTo>
                    <a:pt x="633" y="370"/>
                    <a:pt x="636" y="371"/>
                    <a:pt x="637" y="372"/>
                  </a:cubicBezTo>
                  <a:cubicBezTo>
                    <a:pt x="650" y="383"/>
                    <a:pt x="627" y="383"/>
                    <a:pt x="623" y="383"/>
                  </a:cubicBezTo>
                  <a:cubicBezTo>
                    <a:pt x="618" y="382"/>
                    <a:pt x="613" y="388"/>
                    <a:pt x="617" y="392"/>
                  </a:cubicBezTo>
                  <a:cubicBezTo>
                    <a:pt x="621" y="395"/>
                    <a:pt x="624" y="399"/>
                    <a:pt x="624" y="404"/>
                  </a:cubicBezTo>
                  <a:cubicBezTo>
                    <a:pt x="623" y="413"/>
                    <a:pt x="614" y="411"/>
                    <a:pt x="608" y="412"/>
                  </a:cubicBezTo>
                  <a:cubicBezTo>
                    <a:pt x="603" y="413"/>
                    <a:pt x="597" y="415"/>
                    <a:pt x="596" y="421"/>
                  </a:cubicBezTo>
                  <a:cubicBezTo>
                    <a:pt x="594" y="427"/>
                    <a:pt x="597" y="431"/>
                    <a:pt x="601" y="435"/>
                  </a:cubicBezTo>
                  <a:cubicBezTo>
                    <a:pt x="607" y="440"/>
                    <a:pt x="613" y="445"/>
                    <a:pt x="604" y="450"/>
                  </a:cubicBezTo>
                  <a:cubicBezTo>
                    <a:pt x="597" y="454"/>
                    <a:pt x="590" y="450"/>
                    <a:pt x="584" y="445"/>
                  </a:cubicBezTo>
                  <a:cubicBezTo>
                    <a:pt x="584" y="444"/>
                    <a:pt x="584" y="443"/>
                    <a:pt x="583" y="442"/>
                  </a:cubicBezTo>
                  <a:cubicBezTo>
                    <a:pt x="571" y="427"/>
                    <a:pt x="552" y="446"/>
                    <a:pt x="559" y="462"/>
                  </a:cubicBezTo>
                  <a:cubicBezTo>
                    <a:pt x="564" y="473"/>
                    <a:pt x="577" y="476"/>
                    <a:pt x="588" y="480"/>
                  </a:cubicBezTo>
                  <a:cubicBezTo>
                    <a:pt x="598" y="484"/>
                    <a:pt x="608" y="495"/>
                    <a:pt x="597" y="504"/>
                  </a:cubicBezTo>
                  <a:cubicBezTo>
                    <a:pt x="588" y="512"/>
                    <a:pt x="576" y="506"/>
                    <a:pt x="570" y="499"/>
                  </a:cubicBezTo>
                  <a:cubicBezTo>
                    <a:pt x="564" y="492"/>
                    <a:pt x="557" y="486"/>
                    <a:pt x="547" y="492"/>
                  </a:cubicBezTo>
                  <a:cubicBezTo>
                    <a:pt x="539" y="496"/>
                    <a:pt x="533" y="508"/>
                    <a:pt x="532" y="517"/>
                  </a:cubicBezTo>
                  <a:cubicBezTo>
                    <a:pt x="532" y="525"/>
                    <a:pt x="537" y="532"/>
                    <a:pt x="545" y="532"/>
                  </a:cubicBezTo>
                  <a:cubicBezTo>
                    <a:pt x="552" y="532"/>
                    <a:pt x="558" y="526"/>
                    <a:pt x="564" y="524"/>
                  </a:cubicBezTo>
                  <a:cubicBezTo>
                    <a:pt x="571" y="522"/>
                    <a:pt x="578" y="521"/>
                    <a:pt x="585" y="523"/>
                  </a:cubicBezTo>
                  <a:cubicBezTo>
                    <a:pt x="569" y="535"/>
                    <a:pt x="557" y="551"/>
                    <a:pt x="544" y="565"/>
                  </a:cubicBezTo>
                  <a:cubicBezTo>
                    <a:pt x="527" y="585"/>
                    <a:pt x="502" y="603"/>
                    <a:pt x="475" y="593"/>
                  </a:cubicBezTo>
                  <a:cubicBezTo>
                    <a:pt x="472" y="592"/>
                    <a:pt x="469" y="595"/>
                    <a:pt x="470" y="598"/>
                  </a:cubicBezTo>
                  <a:cubicBezTo>
                    <a:pt x="468" y="598"/>
                    <a:pt x="465" y="599"/>
                    <a:pt x="465" y="602"/>
                  </a:cubicBezTo>
                  <a:cubicBezTo>
                    <a:pt x="458" y="624"/>
                    <a:pt x="452" y="649"/>
                    <a:pt x="434" y="666"/>
                  </a:cubicBezTo>
                  <a:cubicBezTo>
                    <a:pt x="419" y="680"/>
                    <a:pt x="395" y="679"/>
                    <a:pt x="392" y="704"/>
                  </a:cubicBezTo>
                  <a:cubicBezTo>
                    <a:pt x="391" y="717"/>
                    <a:pt x="392" y="727"/>
                    <a:pt x="385" y="739"/>
                  </a:cubicBezTo>
                  <a:cubicBezTo>
                    <a:pt x="380" y="749"/>
                    <a:pt x="372" y="758"/>
                    <a:pt x="366" y="768"/>
                  </a:cubicBezTo>
                  <a:cubicBezTo>
                    <a:pt x="360" y="776"/>
                    <a:pt x="354" y="786"/>
                    <a:pt x="352" y="796"/>
                  </a:cubicBezTo>
                  <a:cubicBezTo>
                    <a:pt x="349" y="809"/>
                    <a:pt x="350" y="822"/>
                    <a:pt x="346" y="834"/>
                  </a:cubicBezTo>
                  <a:cubicBezTo>
                    <a:pt x="339" y="833"/>
                    <a:pt x="335" y="828"/>
                    <a:pt x="333" y="822"/>
                  </a:cubicBezTo>
                  <a:cubicBezTo>
                    <a:pt x="333" y="821"/>
                    <a:pt x="334" y="819"/>
                    <a:pt x="334" y="818"/>
                  </a:cubicBezTo>
                  <a:cubicBezTo>
                    <a:pt x="335" y="814"/>
                    <a:pt x="332" y="811"/>
                    <a:pt x="329" y="811"/>
                  </a:cubicBezTo>
                  <a:cubicBezTo>
                    <a:pt x="329" y="811"/>
                    <a:pt x="329" y="811"/>
                    <a:pt x="329" y="811"/>
                  </a:cubicBezTo>
                  <a:cubicBezTo>
                    <a:pt x="328" y="809"/>
                    <a:pt x="326" y="809"/>
                    <a:pt x="325" y="811"/>
                  </a:cubicBezTo>
                  <a:cubicBezTo>
                    <a:pt x="325" y="812"/>
                    <a:pt x="324" y="813"/>
                    <a:pt x="324" y="814"/>
                  </a:cubicBezTo>
                  <a:cubicBezTo>
                    <a:pt x="324" y="814"/>
                    <a:pt x="324" y="815"/>
                    <a:pt x="324" y="815"/>
                  </a:cubicBezTo>
                  <a:cubicBezTo>
                    <a:pt x="322" y="821"/>
                    <a:pt x="316" y="825"/>
                    <a:pt x="310" y="824"/>
                  </a:cubicBezTo>
                  <a:cubicBezTo>
                    <a:pt x="303" y="824"/>
                    <a:pt x="301" y="818"/>
                    <a:pt x="299" y="812"/>
                  </a:cubicBezTo>
                  <a:cubicBezTo>
                    <a:pt x="295" y="803"/>
                    <a:pt x="292" y="792"/>
                    <a:pt x="290" y="781"/>
                  </a:cubicBezTo>
                  <a:cubicBezTo>
                    <a:pt x="286" y="761"/>
                    <a:pt x="285" y="739"/>
                    <a:pt x="284" y="718"/>
                  </a:cubicBezTo>
                  <a:cubicBezTo>
                    <a:pt x="284" y="706"/>
                    <a:pt x="283" y="695"/>
                    <a:pt x="283" y="683"/>
                  </a:cubicBezTo>
                  <a:cubicBezTo>
                    <a:pt x="282" y="672"/>
                    <a:pt x="281" y="660"/>
                    <a:pt x="288" y="651"/>
                  </a:cubicBezTo>
                  <a:cubicBezTo>
                    <a:pt x="296" y="639"/>
                    <a:pt x="315" y="635"/>
                    <a:pt x="314" y="618"/>
                  </a:cubicBezTo>
                  <a:cubicBezTo>
                    <a:pt x="313" y="605"/>
                    <a:pt x="302" y="604"/>
                    <a:pt x="293" y="601"/>
                  </a:cubicBezTo>
                  <a:cubicBezTo>
                    <a:pt x="288" y="599"/>
                    <a:pt x="284" y="596"/>
                    <a:pt x="292" y="595"/>
                  </a:cubicBezTo>
                  <a:cubicBezTo>
                    <a:pt x="296" y="594"/>
                    <a:pt x="301" y="597"/>
                    <a:pt x="304" y="598"/>
                  </a:cubicBezTo>
                  <a:cubicBezTo>
                    <a:pt x="311" y="600"/>
                    <a:pt x="318" y="601"/>
                    <a:pt x="324" y="597"/>
                  </a:cubicBezTo>
                  <a:cubicBezTo>
                    <a:pt x="333" y="591"/>
                    <a:pt x="332" y="579"/>
                    <a:pt x="326" y="572"/>
                  </a:cubicBezTo>
                  <a:cubicBezTo>
                    <a:pt x="320" y="563"/>
                    <a:pt x="309" y="562"/>
                    <a:pt x="299" y="563"/>
                  </a:cubicBezTo>
                  <a:cubicBezTo>
                    <a:pt x="305" y="540"/>
                    <a:pt x="310" y="517"/>
                    <a:pt x="316" y="494"/>
                  </a:cubicBezTo>
                  <a:cubicBezTo>
                    <a:pt x="319" y="482"/>
                    <a:pt x="320" y="462"/>
                    <a:pt x="302" y="463"/>
                  </a:cubicBezTo>
                  <a:cubicBezTo>
                    <a:pt x="294" y="464"/>
                    <a:pt x="286" y="472"/>
                    <a:pt x="278" y="468"/>
                  </a:cubicBezTo>
                  <a:cubicBezTo>
                    <a:pt x="265" y="461"/>
                    <a:pt x="284" y="445"/>
                    <a:pt x="290" y="438"/>
                  </a:cubicBezTo>
                  <a:cubicBezTo>
                    <a:pt x="298" y="427"/>
                    <a:pt x="303" y="408"/>
                    <a:pt x="292" y="398"/>
                  </a:cubicBezTo>
                  <a:close/>
                  <a:moveTo>
                    <a:pt x="566" y="511"/>
                  </a:moveTo>
                  <a:cubicBezTo>
                    <a:pt x="564" y="512"/>
                    <a:pt x="561" y="513"/>
                    <a:pt x="559" y="514"/>
                  </a:cubicBezTo>
                  <a:cubicBezTo>
                    <a:pt x="555" y="515"/>
                    <a:pt x="550" y="520"/>
                    <a:pt x="546" y="518"/>
                  </a:cubicBezTo>
                  <a:cubicBezTo>
                    <a:pt x="540" y="514"/>
                    <a:pt x="551" y="500"/>
                    <a:pt x="559" y="503"/>
                  </a:cubicBezTo>
                  <a:cubicBezTo>
                    <a:pt x="561" y="504"/>
                    <a:pt x="564" y="509"/>
                    <a:pt x="566" y="511"/>
                  </a:cubicBezTo>
                  <a:close/>
                  <a:moveTo>
                    <a:pt x="124" y="660"/>
                  </a:moveTo>
                  <a:cubicBezTo>
                    <a:pt x="137" y="632"/>
                    <a:pt x="151" y="605"/>
                    <a:pt x="166" y="578"/>
                  </a:cubicBezTo>
                  <a:cubicBezTo>
                    <a:pt x="168" y="584"/>
                    <a:pt x="167" y="594"/>
                    <a:pt x="168" y="597"/>
                  </a:cubicBezTo>
                  <a:cubicBezTo>
                    <a:pt x="169" y="602"/>
                    <a:pt x="173" y="606"/>
                    <a:pt x="178" y="608"/>
                  </a:cubicBezTo>
                  <a:cubicBezTo>
                    <a:pt x="188" y="612"/>
                    <a:pt x="201" y="608"/>
                    <a:pt x="200" y="623"/>
                  </a:cubicBezTo>
                  <a:cubicBezTo>
                    <a:pt x="199" y="633"/>
                    <a:pt x="192" y="641"/>
                    <a:pt x="189" y="650"/>
                  </a:cubicBezTo>
                  <a:cubicBezTo>
                    <a:pt x="184" y="664"/>
                    <a:pt x="188" y="679"/>
                    <a:pt x="194" y="693"/>
                  </a:cubicBezTo>
                  <a:cubicBezTo>
                    <a:pt x="200" y="708"/>
                    <a:pt x="214" y="733"/>
                    <a:pt x="197" y="746"/>
                  </a:cubicBezTo>
                  <a:cubicBezTo>
                    <a:pt x="190" y="752"/>
                    <a:pt x="182" y="747"/>
                    <a:pt x="175" y="754"/>
                  </a:cubicBezTo>
                  <a:cubicBezTo>
                    <a:pt x="171" y="757"/>
                    <a:pt x="169" y="762"/>
                    <a:pt x="169" y="767"/>
                  </a:cubicBezTo>
                  <a:cubicBezTo>
                    <a:pt x="168" y="774"/>
                    <a:pt x="171" y="780"/>
                    <a:pt x="174" y="787"/>
                  </a:cubicBezTo>
                  <a:cubicBezTo>
                    <a:pt x="175" y="791"/>
                    <a:pt x="181" y="799"/>
                    <a:pt x="178" y="804"/>
                  </a:cubicBezTo>
                  <a:cubicBezTo>
                    <a:pt x="173" y="811"/>
                    <a:pt x="167" y="805"/>
                    <a:pt x="162" y="804"/>
                  </a:cubicBezTo>
                  <a:cubicBezTo>
                    <a:pt x="150" y="800"/>
                    <a:pt x="142" y="808"/>
                    <a:pt x="144" y="820"/>
                  </a:cubicBezTo>
                  <a:cubicBezTo>
                    <a:pt x="144" y="823"/>
                    <a:pt x="145" y="825"/>
                    <a:pt x="146" y="828"/>
                  </a:cubicBezTo>
                  <a:cubicBezTo>
                    <a:pt x="148" y="832"/>
                    <a:pt x="152" y="837"/>
                    <a:pt x="147" y="839"/>
                  </a:cubicBezTo>
                  <a:cubicBezTo>
                    <a:pt x="137" y="844"/>
                    <a:pt x="127" y="817"/>
                    <a:pt x="127" y="811"/>
                  </a:cubicBezTo>
                  <a:cubicBezTo>
                    <a:pt x="126" y="806"/>
                    <a:pt x="121" y="803"/>
                    <a:pt x="117" y="807"/>
                  </a:cubicBezTo>
                  <a:cubicBezTo>
                    <a:pt x="110" y="813"/>
                    <a:pt x="100" y="806"/>
                    <a:pt x="103" y="798"/>
                  </a:cubicBezTo>
                  <a:cubicBezTo>
                    <a:pt x="104" y="794"/>
                    <a:pt x="109" y="790"/>
                    <a:pt x="112" y="787"/>
                  </a:cubicBezTo>
                  <a:cubicBezTo>
                    <a:pt x="118" y="782"/>
                    <a:pt x="125" y="776"/>
                    <a:pt x="128" y="768"/>
                  </a:cubicBezTo>
                  <a:cubicBezTo>
                    <a:pt x="130" y="764"/>
                    <a:pt x="128" y="760"/>
                    <a:pt x="123" y="760"/>
                  </a:cubicBezTo>
                  <a:cubicBezTo>
                    <a:pt x="110" y="759"/>
                    <a:pt x="128" y="737"/>
                    <a:pt x="129" y="735"/>
                  </a:cubicBezTo>
                  <a:cubicBezTo>
                    <a:pt x="132" y="729"/>
                    <a:pt x="135" y="724"/>
                    <a:pt x="137" y="718"/>
                  </a:cubicBezTo>
                  <a:cubicBezTo>
                    <a:pt x="141" y="706"/>
                    <a:pt x="143" y="693"/>
                    <a:pt x="142" y="680"/>
                  </a:cubicBezTo>
                  <a:cubicBezTo>
                    <a:pt x="142" y="676"/>
                    <a:pt x="137" y="673"/>
                    <a:pt x="134" y="676"/>
                  </a:cubicBezTo>
                  <a:cubicBezTo>
                    <a:pt x="131" y="679"/>
                    <a:pt x="129" y="683"/>
                    <a:pt x="126" y="684"/>
                  </a:cubicBezTo>
                  <a:cubicBezTo>
                    <a:pt x="124" y="687"/>
                    <a:pt x="122" y="687"/>
                    <a:pt x="119" y="685"/>
                  </a:cubicBezTo>
                  <a:cubicBezTo>
                    <a:pt x="116" y="686"/>
                    <a:pt x="114" y="685"/>
                    <a:pt x="114" y="683"/>
                  </a:cubicBezTo>
                  <a:cubicBezTo>
                    <a:pt x="117" y="675"/>
                    <a:pt x="121" y="668"/>
                    <a:pt x="124" y="660"/>
                  </a:cubicBezTo>
                  <a:close/>
                  <a:moveTo>
                    <a:pt x="117" y="1586"/>
                  </a:moveTo>
                  <a:cubicBezTo>
                    <a:pt x="67" y="1474"/>
                    <a:pt x="34" y="1355"/>
                    <a:pt x="23" y="1233"/>
                  </a:cubicBezTo>
                  <a:cubicBezTo>
                    <a:pt x="16" y="1154"/>
                    <a:pt x="18" y="1075"/>
                    <a:pt x="28" y="996"/>
                  </a:cubicBezTo>
                  <a:cubicBezTo>
                    <a:pt x="28" y="996"/>
                    <a:pt x="28" y="996"/>
                    <a:pt x="28" y="996"/>
                  </a:cubicBezTo>
                  <a:cubicBezTo>
                    <a:pt x="46" y="1021"/>
                    <a:pt x="54" y="1052"/>
                    <a:pt x="48" y="1082"/>
                  </a:cubicBezTo>
                  <a:cubicBezTo>
                    <a:pt x="47" y="1085"/>
                    <a:pt x="49" y="1089"/>
                    <a:pt x="53" y="1089"/>
                  </a:cubicBezTo>
                  <a:cubicBezTo>
                    <a:pt x="73" y="1087"/>
                    <a:pt x="82" y="1067"/>
                    <a:pt x="81" y="1049"/>
                  </a:cubicBezTo>
                  <a:cubicBezTo>
                    <a:pt x="81" y="1034"/>
                    <a:pt x="75" y="1018"/>
                    <a:pt x="82" y="1003"/>
                  </a:cubicBezTo>
                  <a:cubicBezTo>
                    <a:pt x="87" y="992"/>
                    <a:pt x="96" y="984"/>
                    <a:pt x="95" y="971"/>
                  </a:cubicBezTo>
                  <a:cubicBezTo>
                    <a:pt x="95" y="958"/>
                    <a:pt x="87" y="947"/>
                    <a:pt x="83" y="935"/>
                  </a:cubicBezTo>
                  <a:cubicBezTo>
                    <a:pt x="80" y="922"/>
                    <a:pt x="78" y="907"/>
                    <a:pt x="81" y="894"/>
                  </a:cubicBezTo>
                  <a:cubicBezTo>
                    <a:pt x="82" y="888"/>
                    <a:pt x="84" y="882"/>
                    <a:pt x="88" y="876"/>
                  </a:cubicBezTo>
                  <a:cubicBezTo>
                    <a:pt x="94" y="867"/>
                    <a:pt x="108" y="858"/>
                    <a:pt x="115" y="872"/>
                  </a:cubicBezTo>
                  <a:cubicBezTo>
                    <a:pt x="121" y="885"/>
                    <a:pt x="115" y="901"/>
                    <a:pt x="119" y="915"/>
                  </a:cubicBezTo>
                  <a:cubicBezTo>
                    <a:pt x="120" y="920"/>
                    <a:pt x="125" y="920"/>
                    <a:pt x="129" y="918"/>
                  </a:cubicBezTo>
                  <a:cubicBezTo>
                    <a:pt x="137" y="911"/>
                    <a:pt x="145" y="904"/>
                    <a:pt x="153" y="897"/>
                  </a:cubicBezTo>
                  <a:cubicBezTo>
                    <a:pt x="157" y="921"/>
                    <a:pt x="154" y="946"/>
                    <a:pt x="144" y="969"/>
                  </a:cubicBezTo>
                  <a:cubicBezTo>
                    <a:pt x="142" y="973"/>
                    <a:pt x="144" y="977"/>
                    <a:pt x="149" y="977"/>
                  </a:cubicBezTo>
                  <a:cubicBezTo>
                    <a:pt x="164" y="977"/>
                    <a:pt x="179" y="977"/>
                    <a:pt x="194" y="977"/>
                  </a:cubicBezTo>
                  <a:cubicBezTo>
                    <a:pt x="182" y="1007"/>
                    <a:pt x="182" y="1007"/>
                    <a:pt x="182" y="1007"/>
                  </a:cubicBezTo>
                  <a:cubicBezTo>
                    <a:pt x="180" y="1013"/>
                    <a:pt x="188" y="1016"/>
                    <a:pt x="192" y="1013"/>
                  </a:cubicBezTo>
                  <a:cubicBezTo>
                    <a:pt x="203" y="1004"/>
                    <a:pt x="216" y="1015"/>
                    <a:pt x="213" y="1027"/>
                  </a:cubicBezTo>
                  <a:cubicBezTo>
                    <a:pt x="211" y="1035"/>
                    <a:pt x="206" y="1042"/>
                    <a:pt x="202" y="1049"/>
                  </a:cubicBezTo>
                  <a:cubicBezTo>
                    <a:pt x="197" y="1058"/>
                    <a:pt x="192" y="1069"/>
                    <a:pt x="199" y="1079"/>
                  </a:cubicBezTo>
                  <a:cubicBezTo>
                    <a:pt x="205" y="1087"/>
                    <a:pt x="216" y="1089"/>
                    <a:pt x="216" y="1100"/>
                  </a:cubicBezTo>
                  <a:cubicBezTo>
                    <a:pt x="216" y="1109"/>
                    <a:pt x="211" y="1117"/>
                    <a:pt x="211" y="1126"/>
                  </a:cubicBezTo>
                  <a:cubicBezTo>
                    <a:pt x="211" y="1135"/>
                    <a:pt x="215" y="1145"/>
                    <a:pt x="223" y="1148"/>
                  </a:cubicBezTo>
                  <a:cubicBezTo>
                    <a:pt x="218" y="1158"/>
                    <a:pt x="199" y="1156"/>
                    <a:pt x="192" y="1148"/>
                  </a:cubicBezTo>
                  <a:cubicBezTo>
                    <a:pt x="180" y="1136"/>
                    <a:pt x="184" y="1115"/>
                    <a:pt x="188" y="1100"/>
                  </a:cubicBezTo>
                  <a:cubicBezTo>
                    <a:pt x="189" y="1096"/>
                    <a:pt x="185" y="1091"/>
                    <a:pt x="181" y="1092"/>
                  </a:cubicBezTo>
                  <a:cubicBezTo>
                    <a:pt x="165" y="1099"/>
                    <a:pt x="87" y="1121"/>
                    <a:pt x="111" y="1153"/>
                  </a:cubicBezTo>
                  <a:cubicBezTo>
                    <a:pt x="113" y="1156"/>
                    <a:pt x="117" y="1157"/>
                    <a:pt x="120" y="1154"/>
                  </a:cubicBezTo>
                  <a:cubicBezTo>
                    <a:pt x="127" y="1148"/>
                    <a:pt x="138" y="1157"/>
                    <a:pt x="142" y="1162"/>
                  </a:cubicBezTo>
                  <a:cubicBezTo>
                    <a:pt x="147" y="1168"/>
                    <a:pt x="152" y="1174"/>
                    <a:pt x="156" y="1180"/>
                  </a:cubicBezTo>
                  <a:cubicBezTo>
                    <a:pt x="165" y="1191"/>
                    <a:pt x="173" y="1202"/>
                    <a:pt x="181" y="1212"/>
                  </a:cubicBezTo>
                  <a:cubicBezTo>
                    <a:pt x="170" y="1231"/>
                    <a:pt x="142" y="1230"/>
                    <a:pt x="135" y="1207"/>
                  </a:cubicBezTo>
                  <a:cubicBezTo>
                    <a:pt x="134" y="1202"/>
                    <a:pt x="127" y="1201"/>
                    <a:pt x="125" y="1206"/>
                  </a:cubicBezTo>
                  <a:cubicBezTo>
                    <a:pt x="100" y="1242"/>
                    <a:pt x="90" y="1285"/>
                    <a:pt x="81" y="1327"/>
                  </a:cubicBezTo>
                  <a:cubicBezTo>
                    <a:pt x="77" y="1346"/>
                    <a:pt x="74" y="1364"/>
                    <a:pt x="85" y="1381"/>
                  </a:cubicBezTo>
                  <a:cubicBezTo>
                    <a:pt x="91" y="1390"/>
                    <a:pt x="95" y="1397"/>
                    <a:pt x="95" y="1407"/>
                  </a:cubicBezTo>
                  <a:cubicBezTo>
                    <a:pt x="95" y="1417"/>
                    <a:pt x="92" y="1426"/>
                    <a:pt x="90" y="1435"/>
                  </a:cubicBezTo>
                  <a:cubicBezTo>
                    <a:pt x="86" y="1448"/>
                    <a:pt x="82" y="1463"/>
                    <a:pt x="88" y="1477"/>
                  </a:cubicBezTo>
                  <a:cubicBezTo>
                    <a:pt x="92" y="1486"/>
                    <a:pt x="100" y="1492"/>
                    <a:pt x="106" y="1501"/>
                  </a:cubicBezTo>
                  <a:cubicBezTo>
                    <a:pt x="112" y="1510"/>
                    <a:pt x="111" y="1522"/>
                    <a:pt x="113" y="1533"/>
                  </a:cubicBezTo>
                  <a:cubicBezTo>
                    <a:pt x="117" y="1567"/>
                    <a:pt x="142" y="1592"/>
                    <a:pt x="168" y="1614"/>
                  </a:cubicBezTo>
                  <a:cubicBezTo>
                    <a:pt x="151" y="1614"/>
                    <a:pt x="134" y="1604"/>
                    <a:pt x="128" y="1587"/>
                  </a:cubicBezTo>
                  <a:cubicBezTo>
                    <a:pt x="126" y="1581"/>
                    <a:pt x="119" y="1582"/>
                    <a:pt x="117" y="1586"/>
                  </a:cubicBezTo>
                  <a:close/>
                  <a:moveTo>
                    <a:pt x="602" y="2102"/>
                  </a:moveTo>
                  <a:cubicBezTo>
                    <a:pt x="605" y="2109"/>
                    <a:pt x="606" y="2117"/>
                    <a:pt x="607" y="2125"/>
                  </a:cubicBezTo>
                  <a:cubicBezTo>
                    <a:pt x="451" y="2037"/>
                    <a:pt x="317" y="1912"/>
                    <a:pt x="216" y="1764"/>
                  </a:cubicBezTo>
                  <a:cubicBezTo>
                    <a:pt x="203" y="1744"/>
                    <a:pt x="190" y="1724"/>
                    <a:pt x="178" y="1703"/>
                  </a:cubicBezTo>
                  <a:cubicBezTo>
                    <a:pt x="181" y="1688"/>
                    <a:pt x="201" y="1702"/>
                    <a:pt x="206" y="1706"/>
                  </a:cubicBezTo>
                  <a:cubicBezTo>
                    <a:pt x="209" y="1709"/>
                    <a:pt x="212" y="1712"/>
                    <a:pt x="216" y="1714"/>
                  </a:cubicBezTo>
                  <a:cubicBezTo>
                    <a:pt x="221" y="1718"/>
                    <a:pt x="227" y="1721"/>
                    <a:pt x="234" y="1722"/>
                  </a:cubicBezTo>
                  <a:cubicBezTo>
                    <a:pt x="244" y="1723"/>
                    <a:pt x="258" y="1718"/>
                    <a:pt x="267" y="1723"/>
                  </a:cubicBezTo>
                  <a:cubicBezTo>
                    <a:pt x="275" y="1729"/>
                    <a:pt x="277" y="1741"/>
                    <a:pt x="281" y="1749"/>
                  </a:cubicBezTo>
                  <a:cubicBezTo>
                    <a:pt x="288" y="1764"/>
                    <a:pt x="299" y="1779"/>
                    <a:pt x="313" y="1788"/>
                  </a:cubicBezTo>
                  <a:cubicBezTo>
                    <a:pt x="325" y="1795"/>
                    <a:pt x="341" y="1800"/>
                    <a:pt x="354" y="1795"/>
                  </a:cubicBezTo>
                  <a:cubicBezTo>
                    <a:pt x="368" y="1807"/>
                    <a:pt x="383" y="1817"/>
                    <a:pt x="397" y="1827"/>
                  </a:cubicBezTo>
                  <a:cubicBezTo>
                    <a:pt x="411" y="1838"/>
                    <a:pt x="430" y="1854"/>
                    <a:pt x="424" y="1874"/>
                  </a:cubicBezTo>
                  <a:cubicBezTo>
                    <a:pt x="423" y="1878"/>
                    <a:pt x="427" y="1882"/>
                    <a:pt x="431" y="1881"/>
                  </a:cubicBezTo>
                  <a:cubicBezTo>
                    <a:pt x="452" y="1874"/>
                    <a:pt x="474" y="1880"/>
                    <a:pt x="490" y="1895"/>
                  </a:cubicBezTo>
                  <a:cubicBezTo>
                    <a:pt x="496" y="1901"/>
                    <a:pt x="501" y="1906"/>
                    <a:pt x="510" y="1907"/>
                  </a:cubicBezTo>
                  <a:cubicBezTo>
                    <a:pt x="519" y="1908"/>
                    <a:pt x="527" y="1902"/>
                    <a:pt x="536" y="1905"/>
                  </a:cubicBezTo>
                  <a:cubicBezTo>
                    <a:pt x="556" y="1911"/>
                    <a:pt x="566" y="1933"/>
                    <a:pt x="581" y="1945"/>
                  </a:cubicBezTo>
                  <a:cubicBezTo>
                    <a:pt x="593" y="1954"/>
                    <a:pt x="606" y="1956"/>
                    <a:pt x="619" y="1961"/>
                  </a:cubicBezTo>
                  <a:cubicBezTo>
                    <a:pt x="627" y="1963"/>
                    <a:pt x="635" y="1967"/>
                    <a:pt x="638" y="1974"/>
                  </a:cubicBezTo>
                  <a:cubicBezTo>
                    <a:pt x="641" y="1983"/>
                    <a:pt x="634" y="1992"/>
                    <a:pt x="629" y="1999"/>
                  </a:cubicBezTo>
                  <a:cubicBezTo>
                    <a:pt x="620" y="2012"/>
                    <a:pt x="614" y="2025"/>
                    <a:pt x="618" y="2041"/>
                  </a:cubicBezTo>
                  <a:cubicBezTo>
                    <a:pt x="623" y="2058"/>
                    <a:pt x="637" y="2070"/>
                    <a:pt x="651" y="2082"/>
                  </a:cubicBezTo>
                  <a:cubicBezTo>
                    <a:pt x="654" y="2085"/>
                    <a:pt x="666" y="2093"/>
                    <a:pt x="660" y="2098"/>
                  </a:cubicBezTo>
                  <a:cubicBezTo>
                    <a:pt x="658" y="2100"/>
                    <a:pt x="650" y="2098"/>
                    <a:pt x="647" y="2098"/>
                  </a:cubicBezTo>
                  <a:cubicBezTo>
                    <a:pt x="634" y="2097"/>
                    <a:pt x="621" y="2096"/>
                    <a:pt x="608" y="2094"/>
                  </a:cubicBezTo>
                  <a:cubicBezTo>
                    <a:pt x="604" y="2094"/>
                    <a:pt x="602" y="2098"/>
                    <a:pt x="602" y="2102"/>
                  </a:cubicBezTo>
                  <a:close/>
                  <a:moveTo>
                    <a:pt x="1606" y="2135"/>
                  </a:moveTo>
                  <a:cubicBezTo>
                    <a:pt x="1568" y="2155"/>
                    <a:pt x="1530" y="2171"/>
                    <a:pt x="1490" y="2185"/>
                  </a:cubicBezTo>
                  <a:cubicBezTo>
                    <a:pt x="1489" y="2185"/>
                    <a:pt x="1488" y="2185"/>
                    <a:pt x="1487" y="2185"/>
                  </a:cubicBezTo>
                  <a:cubicBezTo>
                    <a:pt x="1264" y="2249"/>
                    <a:pt x="1022" y="2271"/>
                    <a:pt x="796" y="2207"/>
                  </a:cubicBezTo>
                  <a:cubicBezTo>
                    <a:pt x="765" y="2199"/>
                    <a:pt x="735" y="2189"/>
                    <a:pt x="706" y="2177"/>
                  </a:cubicBezTo>
                  <a:cubicBezTo>
                    <a:pt x="685" y="2169"/>
                    <a:pt x="664" y="2158"/>
                    <a:pt x="643" y="2149"/>
                  </a:cubicBezTo>
                  <a:cubicBezTo>
                    <a:pt x="644" y="2147"/>
                    <a:pt x="643" y="2145"/>
                    <a:pt x="641" y="2144"/>
                  </a:cubicBezTo>
                  <a:cubicBezTo>
                    <a:pt x="632" y="2139"/>
                    <a:pt x="624" y="2135"/>
                    <a:pt x="616" y="2130"/>
                  </a:cubicBezTo>
                  <a:cubicBezTo>
                    <a:pt x="616" y="2122"/>
                    <a:pt x="616" y="2114"/>
                    <a:pt x="615" y="2106"/>
                  </a:cubicBezTo>
                  <a:cubicBezTo>
                    <a:pt x="623" y="2107"/>
                    <a:pt x="632" y="2108"/>
                    <a:pt x="640" y="2109"/>
                  </a:cubicBezTo>
                  <a:cubicBezTo>
                    <a:pt x="648" y="2110"/>
                    <a:pt x="656" y="2111"/>
                    <a:pt x="664" y="2109"/>
                  </a:cubicBezTo>
                  <a:cubicBezTo>
                    <a:pt x="676" y="2106"/>
                    <a:pt x="677" y="2094"/>
                    <a:pt x="671" y="2085"/>
                  </a:cubicBezTo>
                  <a:cubicBezTo>
                    <a:pt x="659" y="2070"/>
                    <a:pt x="640" y="2062"/>
                    <a:pt x="632" y="2044"/>
                  </a:cubicBezTo>
                  <a:cubicBezTo>
                    <a:pt x="621" y="2022"/>
                    <a:pt x="638" y="2010"/>
                    <a:pt x="647" y="1992"/>
                  </a:cubicBezTo>
                  <a:cubicBezTo>
                    <a:pt x="660" y="1964"/>
                    <a:pt x="632" y="1953"/>
                    <a:pt x="611" y="1946"/>
                  </a:cubicBezTo>
                  <a:cubicBezTo>
                    <a:pt x="592" y="1940"/>
                    <a:pt x="582" y="1930"/>
                    <a:pt x="569" y="1915"/>
                  </a:cubicBezTo>
                  <a:cubicBezTo>
                    <a:pt x="559" y="1904"/>
                    <a:pt x="546" y="1893"/>
                    <a:pt x="530" y="1892"/>
                  </a:cubicBezTo>
                  <a:cubicBezTo>
                    <a:pt x="526" y="1892"/>
                    <a:pt x="522" y="1893"/>
                    <a:pt x="517" y="1894"/>
                  </a:cubicBezTo>
                  <a:cubicBezTo>
                    <a:pt x="510" y="1896"/>
                    <a:pt x="507" y="1895"/>
                    <a:pt x="501" y="1890"/>
                  </a:cubicBezTo>
                  <a:cubicBezTo>
                    <a:pt x="494" y="1884"/>
                    <a:pt x="488" y="1878"/>
                    <a:pt x="480" y="1874"/>
                  </a:cubicBezTo>
                  <a:cubicBezTo>
                    <a:pt x="467" y="1867"/>
                    <a:pt x="451" y="1865"/>
                    <a:pt x="437" y="1868"/>
                  </a:cubicBezTo>
                  <a:cubicBezTo>
                    <a:pt x="437" y="1853"/>
                    <a:pt x="429" y="1840"/>
                    <a:pt x="418" y="1830"/>
                  </a:cubicBezTo>
                  <a:cubicBezTo>
                    <a:pt x="401" y="1813"/>
                    <a:pt x="380" y="1799"/>
                    <a:pt x="360" y="1786"/>
                  </a:cubicBezTo>
                  <a:cubicBezTo>
                    <a:pt x="358" y="1785"/>
                    <a:pt x="357" y="1785"/>
                    <a:pt x="356" y="1786"/>
                  </a:cubicBezTo>
                  <a:cubicBezTo>
                    <a:pt x="355" y="1786"/>
                    <a:pt x="355" y="1786"/>
                    <a:pt x="355" y="1785"/>
                  </a:cubicBezTo>
                  <a:cubicBezTo>
                    <a:pt x="341" y="1784"/>
                    <a:pt x="330" y="1785"/>
                    <a:pt x="318" y="1777"/>
                  </a:cubicBezTo>
                  <a:cubicBezTo>
                    <a:pt x="307" y="1770"/>
                    <a:pt x="300" y="1760"/>
                    <a:pt x="294" y="1749"/>
                  </a:cubicBezTo>
                  <a:cubicBezTo>
                    <a:pt x="285" y="1733"/>
                    <a:pt x="282" y="1712"/>
                    <a:pt x="261" y="1710"/>
                  </a:cubicBezTo>
                  <a:cubicBezTo>
                    <a:pt x="247" y="1708"/>
                    <a:pt x="235" y="1714"/>
                    <a:pt x="223" y="1705"/>
                  </a:cubicBezTo>
                  <a:cubicBezTo>
                    <a:pt x="214" y="1700"/>
                    <a:pt x="208" y="1691"/>
                    <a:pt x="197" y="1687"/>
                  </a:cubicBezTo>
                  <a:cubicBezTo>
                    <a:pt x="189" y="1684"/>
                    <a:pt x="178" y="1687"/>
                    <a:pt x="173" y="1694"/>
                  </a:cubicBezTo>
                  <a:cubicBezTo>
                    <a:pt x="156" y="1666"/>
                    <a:pt x="141" y="1636"/>
                    <a:pt x="126" y="1606"/>
                  </a:cubicBezTo>
                  <a:cubicBezTo>
                    <a:pt x="140" y="1622"/>
                    <a:pt x="162" y="1630"/>
                    <a:pt x="183" y="1623"/>
                  </a:cubicBezTo>
                  <a:cubicBezTo>
                    <a:pt x="187" y="1622"/>
                    <a:pt x="189" y="1616"/>
                    <a:pt x="186" y="1613"/>
                  </a:cubicBezTo>
                  <a:cubicBezTo>
                    <a:pt x="171" y="1602"/>
                    <a:pt x="157" y="1590"/>
                    <a:pt x="145" y="1576"/>
                  </a:cubicBezTo>
                  <a:cubicBezTo>
                    <a:pt x="132" y="1560"/>
                    <a:pt x="126" y="1543"/>
                    <a:pt x="123" y="1522"/>
                  </a:cubicBezTo>
                  <a:cubicBezTo>
                    <a:pt x="122" y="1514"/>
                    <a:pt x="121" y="1506"/>
                    <a:pt x="117" y="1498"/>
                  </a:cubicBezTo>
                  <a:cubicBezTo>
                    <a:pt x="113" y="1490"/>
                    <a:pt x="106" y="1485"/>
                    <a:pt x="101" y="1477"/>
                  </a:cubicBezTo>
                  <a:cubicBezTo>
                    <a:pt x="91" y="1462"/>
                    <a:pt x="100" y="1443"/>
                    <a:pt x="104" y="1427"/>
                  </a:cubicBezTo>
                  <a:cubicBezTo>
                    <a:pt x="107" y="1415"/>
                    <a:pt x="109" y="1401"/>
                    <a:pt x="103" y="1389"/>
                  </a:cubicBezTo>
                  <a:cubicBezTo>
                    <a:pt x="99" y="1378"/>
                    <a:pt x="90" y="1371"/>
                    <a:pt x="89" y="1359"/>
                  </a:cubicBezTo>
                  <a:cubicBezTo>
                    <a:pt x="88" y="1349"/>
                    <a:pt x="91" y="1338"/>
                    <a:pt x="93" y="1328"/>
                  </a:cubicBezTo>
                  <a:cubicBezTo>
                    <a:pt x="101" y="1291"/>
                    <a:pt x="110" y="1253"/>
                    <a:pt x="129" y="1220"/>
                  </a:cubicBezTo>
                  <a:cubicBezTo>
                    <a:pt x="144" y="1243"/>
                    <a:pt x="180" y="1243"/>
                    <a:pt x="193" y="1215"/>
                  </a:cubicBezTo>
                  <a:cubicBezTo>
                    <a:pt x="193" y="1213"/>
                    <a:pt x="194" y="1211"/>
                    <a:pt x="193" y="1209"/>
                  </a:cubicBezTo>
                  <a:cubicBezTo>
                    <a:pt x="179" y="1190"/>
                    <a:pt x="166" y="1169"/>
                    <a:pt x="149" y="1153"/>
                  </a:cubicBezTo>
                  <a:cubicBezTo>
                    <a:pt x="141" y="1144"/>
                    <a:pt x="129" y="1138"/>
                    <a:pt x="119" y="1141"/>
                  </a:cubicBezTo>
                  <a:cubicBezTo>
                    <a:pt x="119" y="1128"/>
                    <a:pt x="156" y="1114"/>
                    <a:pt x="175" y="1107"/>
                  </a:cubicBezTo>
                  <a:cubicBezTo>
                    <a:pt x="171" y="1128"/>
                    <a:pt x="172" y="1155"/>
                    <a:pt x="194" y="1164"/>
                  </a:cubicBezTo>
                  <a:cubicBezTo>
                    <a:pt x="211" y="1171"/>
                    <a:pt x="235" y="1163"/>
                    <a:pt x="236" y="1143"/>
                  </a:cubicBezTo>
                  <a:cubicBezTo>
                    <a:pt x="236" y="1140"/>
                    <a:pt x="233" y="1137"/>
                    <a:pt x="230" y="1137"/>
                  </a:cubicBezTo>
                  <a:cubicBezTo>
                    <a:pt x="215" y="1139"/>
                    <a:pt x="226" y="1112"/>
                    <a:pt x="227" y="1106"/>
                  </a:cubicBezTo>
                  <a:cubicBezTo>
                    <a:pt x="228" y="1098"/>
                    <a:pt x="228" y="1091"/>
                    <a:pt x="223" y="1085"/>
                  </a:cubicBezTo>
                  <a:cubicBezTo>
                    <a:pt x="217" y="1078"/>
                    <a:pt x="205" y="1075"/>
                    <a:pt x="208" y="1064"/>
                  </a:cubicBezTo>
                  <a:cubicBezTo>
                    <a:pt x="209" y="1056"/>
                    <a:pt x="216" y="1049"/>
                    <a:pt x="219" y="1041"/>
                  </a:cubicBezTo>
                  <a:cubicBezTo>
                    <a:pt x="225" y="1030"/>
                    <a:pt x="229" y="1016"/>
                    <a:pt x="218" y="1006"/>
                  </a:cubicBezTo>
                  <a:cubicBezTo>
                    <a:pt x="212" y="1000"/>
                    <a:pt x="205" y="998"/>
                    <a:pt x="198" y="999"/>
                  </a:cubicBezTo>
                  <a:cubicBezTo>
                    <a:pt x="201" y="990"/>
                    <a:pt x="205" y="982"/>
                    <a:pt x="208" y="973"/>
                  </a:cubicBezTo>
                  <a:cubicBezTo>
                    <a:pt x="209" y="969"/>
                    <a:pt x="206" y="966"/>
                    <a:pt x="202" y="966"/>
                  </a:cubicBezTo>
                  <a:cubicBezTo>
                    <a:pt x="157" y="966"/>
                    <a:pt x="157" y="966"/>
                    <a:pt x="157" y="966"/>
                  </a:cubicBezTo>
                  <a:cubicBezTo>
                    <a:pt x="167" y="939"/>
                    <a:pt x="169" y="911"/>
                    <a:pt x="162" y="884"/>
                  </a:cubicBezTo>
                  <a:cubicBezTo>
                    <a:pt x="161" y="879"/>
                    <a:pt x="155" y="878"/>
                    <a:pt x="152" y="881"/>
                  </a:cubicBezTo>
                  <a:cubicBezTo>
                    <a:pt x="145" y="889"/>
                    <a:pt x="137" y="896"/>
                    <a:pt x="129" y="903"/>
                  </a:cubicBezTo>
                  <a:cubicBezTo>
                    <a:pt x="128" y="882"/>
                    <a:pt x="131" y="850"/>
                    <a:pt x="103" y="852"/>
                  </a:cubicBezTo>
                  <a:cubicBezTo>
                    <a:pt x="79" y="854"/>
                    <a:pt x="68" y="886"/>
                    <a:pt x="68" y="907"/>
                  </a:cubicBezTo>
                  <a:cubicBezTo>
                    <a:pt x="68" y="920"/>
                    <a:pt x="70" y="933"/>
                    <a:pt x="75" y="945"/>
                  </a:cubicBezTo>
                  <a:cubicBezTo>
                    <a:pt x="77" y="952"/>
                    <a:pt x="82" y="960"/>
                    <a:pt x="83" y="968"/>
                  </a:cubicBezTo>
                  <a:cubicBezTo>
                    <a:pt x="85" y="979"/>
                    <a:pt x="78" y="985"/>
                    <a:pt x="73" y="994"/>
                  </a:cubicBezTo>
                  <a:cubicBezTo>
                    <a:pt x="66" y="1007"/>
                    <a:pt x="67" y="1020"/>
                    <a:pt x="69" y="1034"/>
                  </a:cubicBezTo>
                  <a:cubicBezTo>
                    <a:pt x="70" y="1046"/>
                    <a:pt x="72" y="1068"/>
                    <a:pt x="60" y="1075"/>
                  </a:cubicBezTo>
                  <a:cubicBezTo>
                    <a:pt x="63" y="1045"/>
                    <a:pt x="54" y="1015"/>
                    <a:pt x="34" y="991"/>
                  </a:cubicBezTo>
                  <a:cubicBezTo>
                    <a:pt x="33" y="989"/>
                    <a:pt x="30" y="990"/>
                    <a:pt x="28" y="992"/>
                  </a:cubicBezTo>
                  <a:cubicBezTo>
                    <a:pt x="42" y="889"/>
                    <a:pt x="69" y="787"/>
                    <a:pt x="110" y="692"/>
                  </a:cubicBezTo>
                  <a:cubicBezTo>
                    <a:pt x="111" y="692"/>
                    <a:pt x="111" y="693"/>
                    <a:pt x="112" y="693"/>
                  </a:cubicBezTo>
                  <a:cubicBezTo>
                    <a:pt x="118" y="699"/>
                    <a:pt x="125" y="696"/>
                    <a:pt x="132" y="692"/>
                  </a:cubicBezTo>
                  <a:cubicBezTo>
                    <a:pt x="131" y="700"/>
                    <a:pt x="129" y="708"/>
                    <a:pt x="126" y="715"/>
                  </a:cubicBezTo>
                  <a:cubicBezTo>
                    <a:pt x="122" y="726"/>
                    <a:pt x="114" y="734"/>
                    <a:pt x="110" y="744"/>
                  </a:cubicBezTo>
                  <a:cubicBezTo>
                    <a:pt x="105" y="753"/>
                    <a:pt x="107" y="764"/>
                    <a:pt x="115" y="769"/>
                  </a:cubicBezTo>
                  <a:cubicBezTo>
                    <a:pt x="105" y="780"/>
                    <a:pt x="88" y="788"/>
                    <a:pt x="91" y="805"/>
                  </a:cubicBezTo>
                  <a:cubicBezTo>
                    <a:pt x="93" y="817"/>
                    <a:pt x="106" y="823"/>
                    <a:pt x="117" y="819"/>
                  </a:cubicBezTo>
                  <a:cubicBezTo>
                    <a:pt x="120" y="831"/>
                    <a:pt x="127" y="842"/>
                    <a:pt x="137" y="849"/>
                  </a:cubicBezTo>
                  <a:cubicBezTo>
                    <a:pt x="147" y="855"/>
                    <a:pt x="159" y="853"/>
                    <a:pt x="161" y="840"/>
                  </a:cubicBezTo>
                  <a:cubicBezTo>
                    <a:pt x="161" y="834"/>
                    <a:pt x="157" y="829"/>
                    <a:pt x="157" y="823"/>
                  </a:cubicBezTo>
                  <a:cubicBezTo>
                    <a:pt x="156" y="812"/>
                    <a:pt x="169" y="821"/>
                    <a:pt x="175" y="820"/>
                  </a:cubicBezTo>
                  <a:cubicBezTo>
                    <a:pt x="187" y="818"/>
                    <a:pt x="191" y="805"/>
                    <a:pt x="189" y="795"/>
                  </a:cubicBezTo>
                  <a:cubicBezTo>
                    <a:pt x="187" y="786"/>
                    <a:pt x="180" y="778"/>
                    <a:pt x="180" y="769"/>
                  </a:cubicBezTo>
                  <a:cubicBezTo>
                    <a:pt x="181" y="759"/>
                    <a:pt x="196" y="762"/>
                    <a:pt x="203" y="757"/>
                  </a:cubicBezTo>
                  <a:cubicBezTo>
                    <a:pt x="214" y="750"/>
                    <a:pt x="218" y="735"/>
                    <a:pt x="216" y="722"/>
                  </a:cubicBezTo>
                  <a:cubicBezTo>
                    <a:pt x="214" y="706"/>
                    <a:pt x="205" y="692"/>
                    <a:pt x="200" y="677"/>
                  </a:cubicBezTo>
                  <a:cubicBezTo>
                    <a:pt x="197" y="666"/>
                    <a:pt x="198" y="657"/>
                    <a:pt x="203" y="647"/>
                  </a:cubicBezTo>
                  <a:cubicBezTo>
                    <a:pt x="206" y="640"/>
                    <a:pt x="210" y="633"/>
                    <a:pt x="211" y="625"/>
                  </a:cubicBezTo>
                  <a:cubicBezTo>
                    <a:pt x="212" y="618"/>
                    <a:pt x="211" y="611"/>
                    <a:pt x="206" y="605"/>
                  </a:cubicBezTo>
                  <a:cubicBezTo>
                    <a:pt x="201" y="599"/>
                    <a:pt x="195" y="600"/>
                    <a:pt x="188" y="598"/>
                  </a:cubicBezTo>
                  <a:cubicBezTo>
                    <a:pt x="175" y="594"/>
                    <a:pt x="181" y="581"/>
                    <a:pt x="176" y="571"/>
                  </a:cubicBezTo>
                  <a:cubicBezTo>
                    <a:pt x="175" y="569"/>
                    <a:pt x="174" y="568"/>
                    <a:pt x="173" y="567"/>
                  </a:cubicBezTo>
                  <a:cubicBezTo>
                    <a:pt x="206" y="508"/>
                    <a:pt x="246" y="452"/>
                    <a:pt x="290" y="401"/>
                  </a:cubicBezTo>
                  <a:cubicBezTo>
                    <a:pt x="289" y="412"/>
                    <a:pt x="289" y="422"/>
                    <a:pt x="282" y="431"/>
                  </a:cubicBezTo>
                  <a:cubicBezTo>
                    <a:pt x="277" y="438"/>
                    <a:pt x="270" y="443"/>
                    <a:pt x="266" y="450"/>
                  </a:cubicBezTo>
                  <a:cubicBezTo>
                    <a:pt x="260" y="460"/>
                    <a:pt x="261" y="476"/>
                    <a:pt x="274" y="481"/>
                  </a:cubicBezTo>
                  <a:cubicBezTo>
                    <a:pt x="280" y="483"/>
                    <a:pt x="286" y="481"/>
                    <a:pt x="291" y="479"/>
                  </a:cubicBezTo>
                  <a:cubicBezTo>
                    <a:pt x="294" y="478"/>
                    <a:pt x="299" y="474"/>
                    <a:pt x="302" y="475"/>
                  </a:cubicBezTo>
                  <a:cubicBezTo>
                    <a:pt x="311" y="477"/>
                    <a:pt x="305" y="488"/>
                    <a:pt x="304" y="494"/>
                  </a:cubicBezTo>
                  <a:cubicBezTo>
                    <a:pt x="298" y="519"/>
                    <a:pt x="292" y="544"/>
                    <a:pt x="286" y="569"/>
                  </a:cubicBezTo>
                  <a:cubicBezTo>
                    <a:pt x="285" y="573"/>
                    <a:pt x="289" y="577"/>
                    <a:pt x="293" y="576"/>
                  </a:cubicBezTo>
                  <a:cubicBezTo>
                    <a:pt x="299" y="575"/>
                    <a:pt x="306" y="572"/>
                    <a:pt x="312" y="575"/>
                  </a:cubicBezTo>
                  <a:cubicBezTo>
                    <a:pt x="320" y="579"/>
                    <a:pt x="321" y="583"/>
                    <a:pt x="314" y="589"/>
                  </a:cubicBezTo>
                  <a:cubicBezTo>
                    <a:pt x="310" y="588"/>
                    <a:pt x="307" y="587"/>
                    <a:pt x="303" y="586"/>
                  </a:cubicBezTo>
                  <a:cubicBezTo>
                    <a:pt x="297" y="584"/>
                    <a:pt x="292" y="582"/>
                    <a:pt x="285" y="584"/>
                  </a:cubicBezTo>
                  <a:cubicBezTo>
                    <a:pt x="276" y="587"/>
                    <a:pt x="270" y="596"/>
                    <a:pt x="276" y="605"/>
                  </a:cubicBezTo>
                  <a:cubicBezTo>
                    <a:pt x="279" y="609"/>
                    <a:pt x="283" y="610"/>
                    <a:pt x="287" y="611"/>
                  </a:cubicBezTo>
                  <a:cubicBezTo>
                    <a:pt x="290" y="612"/>
                    <a:pt x="295" y="612"/>
                    <a:pt x="298" y="614"/>
                  </a:cubicBezTo>
                  <a:cubicBezTo>
                    <a:pt x="310" y="622"/>
                    <a:pt x="294" y="631"/>
                    <a:pt x="289" y="634"/>
                  </a:cubicBezTo>
                  <a:cubicBezTo>
                    <a:pt x="275" y="645"/>
                    <a:pt x="271" y="657"/>
                    <a:pt x="271" y="674"/>
                  </a:cubicBezTo>
                  <a:cubicBezTo>
                    <a:pt x="271" y="717"/>
                    <a:pt x="271" y="765"/>
                    <a:pt x="285" y="807"/>
                  </a:cubicBezTo>
                  <a:cubicBezTo>
                    <a:pt x="288" y="819"/>
                    <a:pt x="293" y="833"/>
                    <a:pt x="307" y="836"/>
                  </a:cubicBezTo>
                  <a:cubicBezTo>
                    <a:pt x="314" y="837"/>
                    <a:pt x="322" y="835"/>
                    <a:pt x="327" y="830"/>
                  </a:cubicBezTo>
                  <a:cubicBezTo>
                    <a:pt x="331" y="838"/>
                    <a:pt x="340" y="844"/>
                    <a:pt x="348" y="845"/>
                  </a:cubicBezTo>
                  <a:cubicBezTo>
                    <a:pt x="350" y="846"/>
                    <a:pt x="353" y="845"/>
                    <a:pt x="354" y="843"/>
                  </a:cubicBezTo>
                  <a:cubicBezTo>
                    <a:pt x="360" y="831"/>
                    <a:pt x="360" y="819"/>
                    <a:pt x="361" y="807"/>
                  </a:cubicBezTo>
                  <a:cubicBezTo>
                    <a:pt x="363" y="794"/>
                    <a:pt x="369" y="783"/>
                    <a:pt x="377" y="772"/>
                  </a:cubicBezTo>
                  <a:cubicBezTo>
                    <a:pt x="390" y="753"/>
                    <a:pt x="403" y="737"/>
                    <a:pt x="404" y="713"/>
                  </a:cubicBezTo>
                  <a:cubicBezTo>
                    <a:pt x="404" y="705"/>
                    <a:pt x="404" y="697"/>
                    <a:pt x="412" y="691"/>
                  </a:cubicBezTo>
                  <a:cubicBezTo>
                    <a:pt x="416" y="688"/>
                    <a:pt x="422" y="687"/>
                    <a:pt x="427" y="684"/>
                  </a:cubicBezTo>
                  <a:cubicBezTo>
                    <a:pt x="436" y="680"/>
                    <a:pt x="444" y="674"/>
                    <a:pt x="450" y="666"/>
                  </a:cubicBezTo>
                  <a:cubicBezTo>
                    <a:pt x="464" y="649"/>
                    <a:pt x="471" y="626"/>
                    <a:pt x="475" y="605"/>
                  </a:cubicBezTo>
                  <a:cubicBezTo>
                    <a:pt x="476" y="604"/>
                    <a:pt x="476" y="603"/>
                    <a:pt x="476" y="602"/>
                  </a:cubicBezTo>
                  <a:cubicBezTo>
                    <a:pt x="530" y="625"/>
                    <a:pt x="562" y="548"/>
                    <a:pt x="600" y="526"/>
                  </a:cubicBezTo>
                  <a:cubicBezTo>
                    <a:pt x="604" y="524"/>
                    <a:pt x="604" y="518"/>
                    <a:pt x="600" y="516"/>
                  </a:cubicBezTo>
                  <a:cubicBezTo>
                    <a:pt x="600" y="516"/>
                    <a:pt x="600" y="516"/>
                    <a:pt x="600" y="516"/>
                  </a:cubicBezTo>
                  <a:cubicBezTo>
                    <a:pt x="609" y="511"/>
                    <a:pt x="615" y="501"/>
                    <a:pt x="613" y="490"/>
                  </a:cubicBezTo>
                  <a:cubicBezTo>
                    <a:pt x="612" y="483"/>
                    <a:pt x="607" y="477"/>
                    <a:pt x="601" y="474"/>
                  </a:cubicBezTo>
                  <a:cubicBezTo>
                    <a:pt x="598" y="471"/>
                    <a:pt x="593" y="470"/>
                    <a:pt x="589" y="468"/>
                  </a:cubicBezTo>
                  <a:cubicBezTo>
                    <a:pt x="586" y="467"/>
                    <a:pt x="583" y="466"/>
                    <a:pt x="580" y="465"/>
                  </a:cubicBezTo>
                  <a:cubicBezTo>
                    <a:pt x="578" y="464"/>
                    <a:pt x="576" y="463"/>
                    <a:pt x="574" y="462"/>
                  </a:cubicBezTo>
                  <a:cubicBezTo>
                    <a:pt x="569" y="460"/>
                    <a:pt x="570" y="456"/>
                    <a:pt x="575" y="450"/>
                  </a:cubicBezTo>
                  <a:cubicBezTo>
                    <a:pt x="577" y="453"/>
                    <a:pt x="579" y="453"/>
                    <a:pt x="581" y="452"/>
                  </a:cubicBezTo>
                  <a:cubicBezTo>
                    <a:pt x="590" y="459"/>
                    <a:pt x="600" y="465"/>
                    <a:pt x="611" y="458"/>
                  </a:cubicBezTo>
                  <a:cubicBezTo>
                    <a:pt x="622" y="452"/>
                    <a:pt x="622" y="440"/>
                    <a:pt x="614" y="431"/>
                  </a:cubicBezTo>
                  <a:cubicBezTo>
                    <a:pt x="612" y="429"/>
                    <a:pt x="605" y="427"/>
                    <a:pt x="607" y="423"/>
                  </a:cubicBezTo>
                  <a:cubicBezTo>
                    <a:pt x="608" y="422"/>
                    <a:pt x="617" y="422"/>
                    <a:pt x="618" y="422"/>
                  </a:cubicBezTo>
                  <a:cubicBezTo>
                    <a:pt x="624" y="421"/>
                    <a:pt x="628" y="419"/>
                    <a:pt x="631" y="414"/>
                  </a:cubicBezTo>
                  <a:cubicBezTo>
                    <a:pt x="635" y="408"/>
                    <a:pt x="635" y="400"/>
                    <a:pt x="632" y="393"/>
                  </a:cubicBezTo>
                  <a:cubicBezTo>
                    <a:pt x="644" y="392"/>
                    <a:pt x="656" y="387"/>
                    <a:pt x="652" y="372"/>
                  </a:cubicBezTo>
                  <a:cubicBezTo>
                    <a:pt x="650" y="364"/>
                    <a:pt x="641" y="365"/>
                    <a:pt x="637" y="359"/>
                  </a:cubicBezTo>
                  <a:cubicBezTo>
                    <a:pt x="634" y="354"/>
                    <a:pt x="637" y="349"/>
                    <a:pt x="638" y="344"/>
                  </a:cubicBezTo>
                  <a:cubicBezTo>
                    <a:pt x="638" y="339"/>
                    <a:pt x="637" y="337"/>
                    <a:pt x="636" y="332"/>
                  </a:cubicBezTo>
                  <a:cubicBezTo>
                    <a:pt x="636" y="329"/>
                    <a:pt x="634" y="327"/>
                    <a:pt x="639" y="326"/>
                  </a:cubicBezTo>
                  <a:cubicBezTo>
                    <a:pt x="642" y="325"/>
                    <a:pt x="648" y="328"/>
                    <a:pt x="650" y="329"/>
                  </a:cubicBezTo>
                  <a:cubicBezTo>
                    <a:pt x="654" y="331"/>
                    <a:pt x="658" y="332"/>
                    <a:pt x="663" y="332"/>
                  </a:cubicBezTo>
                  <a:cubicBezTo>
                    <a:pt x="669" y="332"/>
                    <a:pt x="675" y="328"/>
                    <a:pt x="677" y="322"/>
                  </a:cubicBezTo>
                  <a:cubicBezTo>
                    <a:pt x="683" y="305"/>
                    <a:pt x="668" y="295"/>
                    <a:pt x="654" y="290"/>
                  </a:cubicBezTo>
                  <a:cubicBezTo>
                    <a:pt x="663" y="246"/>
                    <a:pt x="721" y="235"/>
                    <a:pt x="730" y="191"/>
                  </a:cubicBezTo>
                  <a:cubicBezTo>
                    <a:pt x="733" y="177"/>
                    <a:pt x="730" y="162"/>
                    <a:pt x="712" y="166"/>
                  </a:cubicBezTo>
                  <a:cubicBezTo>
                    <a:pt x="704" y="168"/>
                    <a:pt x="696" y="172"/>
                    <a:pt x="690" y="177"/>
                  </a:cubicBezTo>
                  <a:cubicBezTo>
                    <a:pt x="686" y="180"/>
                    <a:pt x="683" y="184"/>
                    <a:pt x="680" y="187"/>
                  </a:cubicBezTo>
                  <a:cubicBezTo>
                    <a:pt x="677" y="191"/>
                    <a:pt x="675" y="197"/>
                    <a:pt x="675" y="188"/>
                  </a:cubicBezTo>
                  <a:cubicBezTo>
                    <a:pt x="674" y="182"/>
                    <a:pt x="675" y="182"/>
                    <a:pt x="680" y="178"/>
                  </a:cubicBezTo>
                  <a:cubicBezTo>
                    <a:pt x="682" y="177"/>
                    <a:pt x="682" y="174"/>
                    <a:pt x="681" y="172"/>
                  </a:cubicBezTo>
                  <a:cubicBezTo>
                    <a:pt x="677" y="166"/>
                    <a:pt x="672" y="164"/>
                    <a:pt x="666" y="163"/>
                  </a:cubicBezTo>
                  <a:cubicBezTo>
                    <a:pt x="661" y="162"/>
                    <a:pt x="657" y="163"/>
                    <a:pt x="653" y="163"/>
                  </a:cubicBezTo>
                  <a:cubicBezTo>
                    <a:pt x="644" y="165"/>
                    <a:pt x="638" y="165"/>
                    <a:pt x="629" y="162"/>
                  </a:cubicBezTo>
                  <a:cubicBezTo>
                    <a:pt x="613" y="157"/>
                    <a:pt x="599" y="155"/>
                    <a:pt x="583" y="164"/>
                  </a:cubicBezTo>
                  <a:cubicBezTo>
                    <a:pt x="577" y="168"/>
                    <a:pt x="571" y="173"/>
                    <a:pt x="567" y="179"/>
                  </a:cubicBezTo>
                  <a:cubicBezTo>
                    <a:pt x="565" y="182"/>
                    <a:pt x="564" y="184"/>
                    <a:pt x="563" y="187"/>
                  </a:cubicBezTo>
                  <a:cubicBezTo>
                    <a:pt x="559" y="194"/>
                    <a:pt x="557" y="195"/>
                    <a:pt x="548" y="196"/>
                  </a:cubicBezTo>
                  <a:cubicBezTo>
                    <a:pt x="535" y="197"/>
                    <a:pt x="525" y="202"/>
                    <a:pt x="522" y="214"/>
                  </a:cubicBezTo>
                  <a:cubicBezTo>
                    <a:pt x="503" y="218"/>
                    <a:pt x="483" y="227"/>
                    <a:pt x="480" y="247"/>
                  </a:cubicBezTo>
                  <a:cubicBezTo>
                    <a:pt x="472" y="249"/>
                    <a:pt x="466" y="245"/>
                    <a:pt x="461" y="239"/>
                  </a:cubicBezTo>
                  <a:cubicBezTo>
                    <a:pt x="472" y="231"/>
                    <a:pt x="483" y="223"/>
                    <a:pt x="495" y="215"/>
                  </a:cubicBezTo>
                  <a:cubicBezTo>
                    <a:pt x="660" y="102"/>
                    <a:pt x="857" y="37"/>
                    <a:pt x="1056" y="25"/>
                  </a:cubicBezTo>
                  <a:cubicBezTo>
                    <a:pt x="1254" y="14"/>
                    <a:pt x="1452" y="55"/>
                    <a:pt x="1626" y="150"/>
                  </a:cubicBezTo>
                  <a:cubicBezTo>
                    <a:pt x="1640" y="158"/>
                    <a:pt x="1654" y="166"/>
                    <a:pt x="1668" y="174"/>
                  </a:cubicBezTo>
                  <a:cubicBezTo>
                    <a:pt x="1666" y="178"/>
                    <a:pt x="1668" y="182"/>
                    <a:pt x="1673" y="182"/>
                  </a:cubicBezTo>
                  <a:cubicBezTo>
                    <a:pt x="1645" y="184"/>
                    <a:pt x="1645" y="221"/>
                    <a:pt x="1663" y="235"/>
                  </a:cubicBezTo>
                  <a:cubicBezTo>
                    <a:pt x="1652" y="250"/>
                    <a:pt x="1662" y="268"/>
                    <a:pt x="1675" y="281"/>
                  </a:cubicBezTo>
                  <a:cubicBezTo>
                    <a:pt x="1672" y="281"/>
                    <a:pt x="1670" y="280"/>
                    <a:pt x="1668" y="280"/>
                  </a:cubicBezTo>
                  <a:cubicBezTo>
                    <a:pt x="1665" y="280"/>
                    <a:pt x="1662" y="283"/>
                    <a:pt x="1662" y="286"/>
                  </a:cubicBezTo>
                  <a:cubicBezTo>
                    <a:pt x="1663" y="307"/>
                    <a:pt x="1668" y="327"/>
                    <a:pt x="1679" y="345"/>
                  </a:cubicBezTo>
                  <a:cubicBezTo>
                    <a:pt x="1685" y="354"/>
                    <a:pt x="1693" y="362"/>
                    <a:pt x="1699" y="371"/>
                  </a:cubicBezTo>
                  <a:cubicBezTo>
                    <a:pt x="1704" y="377"/>
                    <a:pt x="1711" y="395"/>
                    <a:pt x="1702" y="401"/>
                  </a:cubicBezTo>
                  <a:cubicBezTo>
                    <a:pt x="1700" y="369"/>
                    <a:pt x="1671" y="344"/>
                    <a:pt x="1650" y="322"/>
                  </a:cubicBezTo>
                  <a:cubicBezTo>
                    <a:pt x="1636" y="307"/>
                    <a:pt x="1622" y="290"/>
                    <a:pt x="1606" y="275"/>
                  </a:cubicBezTo>
                  <a:cubicBezTo>
                    <a:pt x="1597" y="267"/>
                    <a:pt x="1585" y="260"/>
                    <a:pt x="1573" y="267"/>
                  </a:cubicBezTo>
                  <a:cubicBezTo>
                    <a:pt x="1570" y="268"/>
                    <a:pt x="1570" y="271"/>
                    <a:pt x="1570" y="273"/>
                  </a:cubicBezTo>
                  <a:cubicBezTo>
                    <a:pt x="1575" y="307"/>
                    <a:pt x="1597" y="335"/>
                    <a:pt x="1628" y="349"/>
                  </a:cubicBezTo>
                  <a:cubicBezTo>
                    <a:pt x="1635" y="352"/>
                    <a:pt x="1658" y="365"/>
                    <a:pt x="1638" y="369"/>
                  </a:cubicBezTo>
                  <a:cubicBezTo>
                    <a:pt x="1629" y="370"/>
                    <a:pt x="1618" y="364"/>
                    <a:pt x="1611" y="360"/>
                  </a:cubicBezTo>
                  <a:cubicBezTo>
                    <a:pt x="1602" y="354"/>
                    <a:pt x="1594" y="347"/>
                    <a:pt x="1587" y="340"/>
                  </a:cubicBezTo>
                  <a:cubicBezTo>
                    <a:pt x="1582" y="334"/>
                    <a:pt x="1577" y="328"/>
                    <a:pt x="1569" y="325"/>
                  </a:cubicBezTo>
                  <a:cubicBezTo>
                    <a:pt x="1558" y="320"/>
                    <a:pt x="1547" y="325"/>
                    <a:pt x="1542" y="336"/>
                  </a:cubicBezTo>
                  <a:cubicBezTo>
                    <a:pt x="1538" y="348"/>
                    <a:pt x="1543" y="361"/>
                    <a:pt x="1553" y="369"/>
                  </a:cubicBezTo>
                  <a:cubicBezTo>
                    <a:pt x="1556" y="371"/>
                    <a:pt x="1559" y="373"/>
                    <a:pt x="1562" y="375"/>
                  </a:cubicBezTo>
                  <a:cubicBezTo>
                    <a:pt x="1563" y="376"/>
                    <a:pt x="1571" y="378"/>
                    <a:pt x="1572" y="379"/>
                  </a:cubicBezTo>
                  <a:cubicBezTo>
                    <a:pt x="1571" y="383"/>
                    <a:pt x="1569" y="385"/>
                    <a:pt x="1564" y="385"/>
                  </a:cubicBezTo>
                  <a:cubicBezTo>
                    <a:pt x="1560" y="385"/>
                    <a:pt x="1557" y="383"/>
                    <a:pt x="1554" y="381"/>
                  </a:cubicBezTo>
                  <a:cubicBezTo>
                    <a:pt x="1550" y="380"/>
                    <a:pt x="1547" y="378"/>
                    <a:pt x="1544" y="376"/>
                  </a:cubicBezTo>
                  <a:cubicBezTo>
                    <a:pt x="1531" y="372"/>
                    <a:pt x="1520" y="376"/>
                    <a:pt x="1510" y="384"/>
                  </a:cubicBezTo>
                  <a:cubicBezTo>
                    <a:pt x="1504" y="374"/>
                    <a:pt x="1490" y="372"/>
                    <a:pt x="1479" y="377"/>
                  </a:cubicBezTo>
                  <a:cubicBezTo>
                    <a:pt x="1470" y="381"/>
                    <a:pt x="1464" y="391"/>
                    <a:pt x="1460" y="400"/>
                  </a:cubicBezTo>
                  <a:cubicBezTo>
                    <a:pt x="1455" y="412"/>
                    <a:pt x="1448" y="434"/>
                    <a:pt x="1432" y="432"/>
                  </a:cubicBezTo>
                  <a:cubicBezTo>
                    <a:pt x="1432" y="419"/>
                    <a:pt x="1432" y="405"/>
                    <a:pt x="1423" y="396"/>
                  </a:cubicBezTo>
                  <a:cubicBezTo>
                    <a:pt x="1417" y="388"/>
                    <a:pt x="1405" y="385"/>
                    <a:pt x="1395" y="388"/>
                  </a:cubicBezTo>
                  <a:cubicBezTo>
                    <a:pt x="1384" y="393"/>
                    <a:pt x="1381" y="403"/>
                    <a:pt x="1385" y="413"/>
                  </a:cubicBezTo>
                  <a:cubicBezTo>
                    <a:pt x="1387" y="421"/>
                    <a:pt x="1393" y="429"/>
                    <a:pt x="1398" y="436"/>
                  </a:cubicBezTo>
                  <a:cubicBezTo>
                    <a:pt x="1409" y="453"/>
                    <a:pt x="1409" y="453"/>
                    <a:pt x="1409" y="453"/>
                  </a:cubicBezTo>
                  <a:cubicBezTo>
                    <a:pt x="1402" y="453"/>
                    <a:pt x="1396" y="456"/>
                    <a:pt x="1391" y="461"/>
                  </a:cubicBezTo>
                  <a:cubicBezTo>
                    <a:pt x="1382" y="469"/>
                    <a:pt x="1380" y="482"/>
                    <a:pt x="1379" y="494"/>
                  </a:cubicBezTo>
                  <a:cubicBezTo>
                    <a:pt x="1373" y="494"/>
                    <a:pt x="1366" y="498"/>
                    <a:pt x="1362" y="503"/>
                  </a:cubicBezTo>
                  <a:cubicBezTo>
                    <a:pt x="1358" y="510"/>
                    <a:pt x="1356" y="517"/>
                    <a:pt x="1347" y="512"/>
                  </a:cubicBezTo>
                  <a:cubicBezTo>
                    <a:pt x="1342" y="510"/>
                    <a:pt x="1337" y="503"/>
                    <a:pt x="1332" y="499"/>
                  </a:cubicBezTo>
                  <a:cubicBezTo>
                    <a:pt x="1326" y="493"/>
                    <a:pt x="1320" y="487"/>
                    <a:pt x="1314" y="481"/>
                  </a:cubicBezTo>
                  <a:cubicBezTo>
                    <a:pt x="1331" y="482"/>
                    <a:pt x="1349" y="481"/>
                    <a:pt x="1364" y="475"/>
                  </a:cubicBezTo>
                  <a:cubicBezTo>
                    <a:pt x="1379" y="467"/>
                    <a:pt x="1386" y="450"/>
                    <a:pt x="1371" y="438"/>
                  </a:cubicBezTo>
                  <a:cubicBezTo>
                    <a:pt x="1363" y="430"/>
                    <a:pt x="1350" y="425"/>
                    <a:pt x="1340" y="421"/>
                  </a:cubicBezTo>
                  <a:cubicBezTo>
                    <a:pt x="1327" y="415"/>
                    <a:pt x="1313" y="409"/>
                    <a:pt x="1300" y="405"/>
                  </a:cubicBezTo>
                  <a:cubicBezTo>
                    <a:pt x="1287" y="400"/>
                    <a:pt x="1273" y="397"/>
                    <a:pt x="1259" y="394"/>
                  </a:cubicBezTo>
                  <a:cubicBezTo>
                    <a:pt x="1252" y="393"/>
                    <a:pt x="1244" y="391"/>
                    <a:pt x="1237" y="390"/>
                  </a:cubicBezTo>
                  <a:cubicBezTo>
                    <a:pt x="1227" y="389"/>
                    <a:pt x="1221" y="385"/>
                    <a:pt x="1220" y="375"/>
                  </a:cubicBezTo>
                  <a:cubicBezTo>
                    <a:pt x="1216" y="355"/>
                    <a:pt x="1195" y="356"/>
                    <a:pt x="1183" y="368"/>
                  </a:cubicBezTo>
                  <a:cubicBezTo>
                    <a:pt x="1178" y="372"/>
                    <a:pt x="1175" y="377"/>
                    <a:pt x="1171" y="381"/>
                  </a:cubicBezTo>
                  <a:cubicBezTo>
                    <a:pt x="1162" y="388"/>
                    <a:pt x="1153" y="386"/>
                    <a:pt x="1143" y="385"/>
                  </a:cubicBezTo>
                  <a:cubicBezTo>
                    <a:pt x="1133" y="383"/>
                    <a:pt x="1122" y="382"/>
                    <a:pt x="1112" y="386"/>
                  </a:cubicBezTo>
                  <a:cubicBezTo>
                    <a:pt x="1094" y="394"/>
                    <a:pt x="1088" y="416"/>
                    <a:pt x="1074" y="428"/>
                  </a:cubicBezTo>
                  <a:cubicBezTo>
                    <a:pt x="1066" y="435"/>
                    <a:pt x="1054" y="437"/>
                    <a:pt x="1047" y="445"/>
                  </a:cubicBezTo>
                  <a:cubicBezTo>
                    <a:pt x="1039" y="454"/>
                    <a:pt x="1039" y="468"/>
                    <a:pt x="1037" y="480"/>
                  </a:cubicBezTo>
                  <a:cubicBezTo>
                    <a:pt x="1033" y="498"/>
                    <a:pt x="1030" y="516"/>
                    <a:pt x="1026" y="534"/>
                  </a:cubicBezTo>
                  <a:cubicBezTo>
                    <a:pt x="1023" y="551"/>
                    <a:pt x="1021" y="569"/>
                    <a:pt x="1014" y="584"/>
                  </a:cubicBezTo>
                  <a:cubicBezTo>
                    <a:pt x="1005" y="600"/>
                    <a:pt x="990" y="611"/>
                    <a:pt x="977" y="623"/>
                  </a:cubicBezTo>
                  <a:cubicBezTo>
                    <a:pt x="938" y="661"/>
                    <a:pt x="938" y="661"/>
                    <a:pt x="938" y="661"/>
                  </a:cubicBezTo>
                  <a:cubicBezTo>
                    <a:pt x="935" y="664"/>
                    <a:pt x="936" y="668"/>
                    <a:pt x="939" y="670"/>
                  </a:cubicBezTo>
                  <a:cubicBezTo>
                    <a:pt x="963" y="688"/>
                    <a:pt x="950" y="722"/>
                    <a:pt x="940" y="745"/>
                  </a:cubicBezTo>
                  <a:cubicBezTo>
                    <a:pt x="938" y="750"/>
                    <a:pt x="943" y="755"/>
                    <a:pt x="948" y="753"/>
                  </a:cubicBezTo>
                  <a:cubicBezTo>
                    <a:pt x="954" y="749"/>
                    <a:pt x="961" y="746"/>
                    <a:pt x="967" y="743"/>
                  </a:cubicBezTo>
                  <a:cubicBezTo>
                    <a:pt x="974" y="754"/>
                    <a:pt x="988" y="758"/>
                    <a:pt x="1001" y="755"/>
                  </a:cubicBezTo>
                  <a:cubicBezTo>
                    <a:pt x="1019" y="750"/>
                    <a:pt x="1028" y="731"/>
                    <a:pt x="1033" y="714"/>
                  </a:cubicBezTo>
                  <a:cubicBezTo>
                    <a:pt x="1069" y="729"/>
                    <a:pt x="1062" y="811"/>
                    <a:pt x="1116" y="796"/>
                  </a:cubicBezTo>
                  <a:cubicBezTo>
                    <a:pt x="1123" y="793"/>
                    <a:pt x="1129" y="789"/>
                    <a:pt x="1132" y="782"/>
                  </a:cubicBezTo>
                  <a:cubicBezTo>
                    <a:pt x="1134" y="776"/>
                    <a:pt x="1133" y="769"/>
                    <a:pt x="1136" y="764"/>
                  </a:cubicBezTo>
                  <a:cubicBezTo>
                    <a:pt x="1138" y="758"/>
                    <a:pt x="1143" y="754"/>
                    <a:pt x="1146" y="750"/>
                  </a:cubicBezTo>
                  <a:cubicBezTo>
                    <a:pt x="1156" y="736"/>
                    <a:pt x="1154" y="718"/>
                    <a:pt x="1141" y="707"/>
                  </a:cubicBezTo>
                  <a:cubicBezTo>
                    <a:pt x="1150" y="694"/>
                    <a:pt x="1157" y="679"/>
                    <a:pt x="1162" y="663"/>
                  </a:cubicBezTo>
                  <a:cubicBezTo>
                    <a:pt x="1163" y="660"/>
                    <a:pt x="1160" y="655"/>
                    <a:pt x="1157" y="656"/>
                  </a:cubicBezTo>
                  <a:cubicBezTo>
                    <a:pt x="1149" y="656"/>
                    <a:pt x="1142" y="657"/>
                    <a:pt x="1135" y="657"/>
                  </a:cubicBezTo>
                  <a:cubicBezTo>
                    <a:pt x="1136" y="645"/>
                    <a:pt x="1131" y="633"/>
                    <a:pt x="1120" y="626"/>
                  </a:cubicBezTo>
                  <a:cubicBezTo>
                    <a:pt x="1127" y="608"/>
                    <a:pt x="1133" y="590"/>
                    <a:pt x="1139" y="573"/>
                  </a:cubicBezTo>
                  <a:cubicBezTo>
                    <a:pt x="1145" y="556"/>
                    <a:pt x="1149" y="533"/>
                    <a:pt x="1161" y="520"/>
                  </a:cubicBezTo>
                  <a:cubicBezTo>
                    <a:pt x="1180" y="502"/>
                    <a:pt x="1188" y="535"/>
                    <a:pt x="1185" y="548"/>
                  </a:cubicBezTo>
                  <a:cubicBezTo>
                    <a:pt x="1181" y="566"/>
                    <a:pt x="1170" y="582"/>
                    <a:pt x="1156" y="593"/>
                  </a:cubicBezTo>
                  <a:cubicBezTo>
                    <a:pt x="1153" y="596"/>
                    <a:pt x="1155" y="599"/>
                    <a:pt x="1158" y="600"/>
                  </a:cubicBezTo>
                  <a:cubicBezTo>
                    <a:pt x="1167" y="628"/>
                    <a:pt x="1181" y="663"/>
                    <a:pt x="1216" y="664"/>
                  </a:cubicBezTo>
                  <a:cubicBezTo>
                    <a:pt x="1231" y="664"/>
                    <a:pt x="1241" y="655"/>
                    <a:pt x="1252" y="646"/>
                  </a:cubicBezTo>
                  <a:cubicBezTo>
                    <a:pt x="1259" y="640"/>
                    <a:pt x="1267" y="633"/>
                    <a:pt x="1276" y="636"/>
                  </a:cubicBezTo>
                  <a:cubicBezTo>
                    <a:pt x="1286" y="639"/>
                    <a:pt x="1286" y="648"/>
                    <a:pt x="1276" y="652"/>
                  </a:cubicBezTo>
                  <a:cubicBezTo>
                    <a:pt x="1272" y="654"/>
                    <a:pt x="1267" y="656"/>
                    <a:pt x="1263" y="657"/>
                  </a:cubicBezTo>
                  <a:cubicBezTo>
                    <a:pt x="1245" y="664"/>
                    <a:pt x="1225" y="668"/>
                    <a:pt x="1209" y="678"/>
                  </a:cubicBezTo>
                  <a:cubicBezTo>
                    <a:pt x="1201" y="683"/>
                    <a:pt x="1194" y="693"/>
                    <a:pt x="1201" y="702"/>
                  </a:cubicBezTo>
                  <a:cubicBezTo>
                    <a:pt x="1207" y="711"/>
                    <a:pt x="1220" y="709"/>
                    <a:pt x="1230" y="710"/>
                  </a:cubicBezTo>
                  <a:cubicBezTo>
                    <a:pt x="1240" y="711"/>
                    <a:pt x="1250" y="720"/>
                    <a:pt x="1244" y="731"/>
                  </a:cubicBezTo>
                  <a:cubicBezTo>
                    <a:pt x="1238" y="741"/>
                    <a:pt x="1223" y="738"/>
                    <a:pt x="1218" y="729"/>
                  </a:cubicBezTo>
                  <a:cubicBezTo>
                    <a:pt x="1216" y="724"/>
                    <a:pt x="1210" y="726"/>
                    <a:pt x="1208" y="730"/>
                  </a:cubicBezTo>
                  <a:cubicBezTo>
                    <a:pt x="1202" y="743"/>
                    <a:pt x="1205" y="755"/>
                    <a:pt x="1204" y="769"/>
                  </a:cubicBezTo>
                  <a:cubicBezTo>
                    <a:pt x="1204" y="776"/>
                    <a:pt x="1203" y="783"/>
                    <a:pt x="1199" y="789"/>
                  </a:cubicBezTo>
                  <a:cubicBezTo>
                    <a:pt x="1191" y="798"/>
                    <a:pt x="1185" y="794"/>
                    <a:pt x="1176" y="791"/>
                  </a:cubicBezTo>
                  <a:cubicBezTo>
                    <a:pt x="1167" y="787"/>
                    <a:pt x="1158" y="789"/>
                    <a:pt x="1150" y="795"/>
                  </a:cubicBezTo>
                  <a:cubicBezTo>
                    <a:pt x="1139" y="803"/>
                    <a:pt x="1131" y="812"/>
                    <a:pt x="1117" y="816"/>
                  </a:cubicBezTo>
                  <a:cubicBezTo>
                    <a:pt x="1105" y="819"/>
                    <a:pt x="1084" y="819"/>
                    <a:pt x="1074" y="810"/>
                  </a:cubicBezTo>
                  <a:cubicBezTo>
                    <a:pt x="1068" y="806"/>
                    <a:pt x="1069" y="800"/>
                    <a:pt x="1070" y="792"/>
                  </a:cubicBezTo>
                  <a:cubicBezTo>
                    <a:pt x="1070" y="786"/>
                    <a:pt x="1070" y="779"/>
                    <a:pt x="1069" y="773"/>
                  </a:cubicBezTo>
                  <a:cubicBezTo>
                    <a:pt x="1064" y="757"/>
                    <a:pt x="1047" y="744"/>
                    <a:pt x="1032" y="756"/>
                  </a:cubicBezTo>
                  <a:cubicBezTo>
                    <a:pt x="1015" y="769"/>
                    <a:pt x="1018" y="791"/>
                    <a:pt x="1021" y="810"/>
                  </a:cubicBezTo>
                  <a:cubicBezTo>
                    <a:pt x="1023" y="826"/>
                    <a:pt x="1022" y="839"/>
                    <a:pt x="1006" y="848"/>
                  </a:cubicBezTo>
                  <a:cubicBezTo>
                    <a:pt x="996" y="853"/>
                    <a:pt x="987" y="858"/>
                    <a:pt x="981" y="868"/>
                  </a:cubicBezTo>
                  <a:cubicBezTo>
                    <a:pt x="975" y="878"/>
                    <a:pt x="973" y="890"/>
                    <a:pt x="969" y="900"/>
                  </a:cubicBezTo>
                  <a:cubicBezTo>
                    <a:pt x="963" y="915"/>
                    <a:pt x="955" y="930"/>
                    <a:pt x="945" y="942"/>
                  </a:cubicBezTo>
                  <a:cubicBezTo>
                    <a:pt x="936" y="952"/>
                    <a:pt x="926" y="964"/>
                    <a:pt x="913" y="965"/>
                  </a:cubicBezTo>
                  <a:cubicBezTo>
                    <a:pt x="902" y="966"/>
                    <a:pt x="891" y="970"/>
                    <a:pt x="883" y="977"/>
                  </a:cubicBezTo>
                  <a:cubicBezTo>
                    <a:pt x="871" y="985"/>
                    <a:pt x="849" y="1013"/>
                    <a:pt x="868" y="1024"/>
                  </a:cubicBezTo>
                  <a:cubicBezTo>
                    <a:pt x="879" y="1031"/>
                    <a:pt x="891" y="1027"/>
                    <a:pt x="901" y="1038"/>
                  </a:cubicBezTo>
                  <a:cubicBezTo>
                    <a:pt x="914" y="1054"/>
                    <a:pt x="910" y="1077"/>
                    <a:pt x="905" y="1096"/>
                  </a:cubicBezTo>
                  <a:cubicBezTo>
                    <a:pt x="874" y="1103"/>
                    <a:pt x="835" y="1087"/>
                    <a:pt x="811" y="1116"/>
                  </a:cubicBezTo>
                  <a:cubicBezTo>
                    <a:pt x="804" y="1125"/>
                    <a:pt x="802" y="1137"/>
                    <a:pt x="806" y="1148"/>
                  </a:cubicBezTo>
                  <a:cubicBezTo>
                    <a:pt x="810" y="1158"/>
                    <a:pt x="814" y="1165"/>
                    <a:pt x="811" y="1176"/>
                  </a:cubicBezTo>
                  <a:cubicBezTo>
                    <a:pt x="809" y="1184"/>
                    <a:pt x="805" y="1191"/>
                    <a:pt x="802" y="1199"/>
                  </a:cubicBezTo>
                  <a:cubicBezTo>
                    <a:pt x="792" y="1229"/>
                    <a:pt x="814" y="1249"/>
                    <a:pt x="840" y="1259"/>
                  </a:cubicBezTo>
                  <a:cubicBezTo>
                    <a:pt x="848" y="1262"/>
                    <a:pt x="856" y="1265"/>
                    <a:pt x="864" y="1267"/>
                  </a:cubicBezTo>
                  <a:cubicBezTo>
                    <a:pt x="872" y="1270"/>
                    <a:pt x="881" y="1273"/>
                    <a:pt x="889" y="1272"/>
                  </a:cubicBezTo>
                  <a:cubicBezTo>
                    <a:pt x="898" y="1271"/>
                    <a:pt x="905" y="1266"/>
                    <a:pt x="912" y="1261"/>
                  </a:cubicBezTo>
                  <a:cubicBezTo>
                    <a:pt x="921" y="1256"/>
                    <a:pt x="929" y="1250"/>
                    <a:pt x="938" y="1245"/>
                  </a:cubicBezTo>
                  <a:cubicBezTo>
                    <a:pt x="952" y="1236"/>
                    <a:pt x="967" y="1228"/>
                    <a:pt x="976" y="1214"/>
                  </a:cubicBezTo>
                  <a:cubicBezTo>
                    <a:pt x="979" y="1209"/>
                    <a:pt x="982" y="1203"/>
                    <a:pt x="982" y="1196"/>
                  </a:cubicBezTo>
                  <a:cubicBezTo>
                    <a:pt x="982" y="1188"/>
                    <a:pt x="973" y="1176"/>
                    <a:pt x="976" y="1168"/>
                  </a:cubicBezTo>
                  <a:cubicBezTo>
                    <a:pt x="979" y="1163"/>
                    <a:pt x="988" y="1160"/>
                    <a:pt x="993" y="1156"/>
                  </a:cubicBezTo>
                  <a:cubicBezTo>
                    <a:pt x="997" y="1152"/>
                    <a:pt x="1000" y="1147"/>
                    <a:pt x="1002" y="1141"/>
                  </a:cubicBezTo>
                  <a:cubicBezTo>
                    <a:pt x="1004" y="1129"/>
                    <a:pt x="993" y="1102"/>
                    <a:pt x="1008" y="1097"/>
                  </a:cubicBezTo>
                  <a:cubicBezTo>
                    <a:pt x="1021" y="1092"/>
                    <a:pt x="1035" y="1103"/>
                    <a:pt x="1049" y="1094"/>
                  </a:cubicBezTo>
                  <a:cubicBezTo>
                    <a:pt x="1060" y="1087"/>
                    <a:pt x="1060" y="1073"/>
                    <a:pt x="1069" y="1064"/>
                  </a:cubicBezTo>
                  <a:cubicBezTo>
                    <a:pt x="1082" y="1049"/>
                    <a:pt x="1111" y="1083"/>
                    <a:pt x="1121" y="1092"/>
                  </a:cubicBezTo>
                  <a:cubicBezTo>
                    <a:pt x="1133" y="1103"/>
                    <a:pt x="1145" y="1114"/>
                    <a:pt x="1160" y="1121"/>
                  </a:cubicBezTo>
                  <a:cubicBezTo>
                    <a:pt x="1168" y="1124"/>
                    <a:pt x="1176" y="1126"/>
                    <a:pt x="1184" y="1128"/>
                  </a:cubicBezTo>
                  <a:cubicBezTo>
                    <a:pt x="1198" y="1130"/>
                    <a:pt x="1207" y="1136"/>
                    <a:pt x="1206" y="1151"/>
                  </a:cubicBezTo>
                  <a:cubicBezTo>
                    <a:pt x="1205" y="1165"/>
                    <a:pt x="1201" y="1182"/>
                    <a:pt x="1212" y="1193"/>
                  </a:cubicBezTo>
                  <a:cubicBezTo>
                    <a:pt x="1223" y="1203"/>
                    <a:pt x="1233" y="1196"/>
                    <a:pt x="1237" y="1183"/>
                  </a:cubicBezTo>
                  <a:cubicBezTo>
                    <a:pt x="1239" y="1175"/>
                    <a:pt x="1238" y="1166"/>
                    <a:pt x="1239" y="1158"/>
                  </a:cubicBezTo>
                  <a:cubicBezTo>
                    <a:pt x="1239" y="1149"/>
                    <a:pt x="1245" y="1124"/>
                    <a:pt x="1258" y="1134"/>
                  </a:cubicBezTo>
                  <a:cubicBezTo>
                    <a:pt x="1261" y="1135"/>
                    <a:pt x="1265" y="1134"/>
                    <a:pt x="1266" y="1132"/>
                  </a:cubicBezTo>
                  <a:cubicBezTo>
                    <a:pt x="1272" y="1122"/>
                    <a:pt x="1269" y="1111"/>
                    <a:pt x="1262" y="1104"/>
                  </a:cubicBezTo>
                  <a:cubicBezTo>
                    <a:pt x="1251" y="1094"/>
                    <a:pt x="1235" y="1094"/>
                    <a:pt x="1222" y="1090"/>
                  </a:cubicBezTo>
                  <a:cubicBezTo>
                    <a:pt x="1190" y="1080"/>
                    <a:pt x="1164" y="1054"/>
                    <a:pt x="1153" y="1022"/>
                  </a:cubicBezTo>
                  <a:cubicBezTo>
                    <a:pt x="1153" y="1022"/>
                    <a:pt x="1153" y="1022"/>
                    <a:pt x="1153" y="1022"/>
                  </a:cubicBezTo>
                  <a:cubicBezTo>
                    <a:pt x="1177" y="1017"/>
                    <a:pt x="1194" y="1040"/>
                    <a:pt x="1209" y="1055"/>
                  </a:cubicBezTo>
                  <a:cubicBezTo>
                    <a:pt x="1216" y="1062"/>
                    <a:pt x="1223" y="1068"/>
                    <a:pt x="1231" y="1073"/>
                  </a:cubicBezTo>
                  <a:cubicBezTo>
                    <a:pt x="1240" y="1077"/>
                    <a:pt x="1249" y="1080"/>
                    <a:pt x="1257" y="1085"/>
                  </a:cubicBezTo>
                  <a:cubicBezTo>
                    <a:pt x="1277" y="1099"/>
                    <a:pt x="1266" y="1125"/>
                    <a:pt x="1280" y="1142"/>
                  </a:cubicBezTo>
                  <a:cubicBezTo>
                    <a:pt x="1286" y="1150"/>
                    <a:pt x="1296" y="1154"/>
                    <a:pt x="1305" y="1152"/>
                  </a:cubicBezTo>
                  <a:cubicBezTo>
                    <a:pt x="1308" y="1168"/>
                    <a:pt x="1318" y="1182"/>
                    <a:pt x="1333" y="1190"/>
                  </a:cubicBezTo>
                  <a:cubicBezTo>
                    <a:pt x="1336" y="1191"/>
                    <a:pt x="1340" y="1190"/>
                    <a:pt x="1341" y="1186"/>
                  </a:cubicBezTo>
                  <a:cubicBezTo>
                    <a:pt x="1343" y="1179"/>
                    <a:pt x="1344" y="1172"/>
                    <a:pt x="1344" y="1165"/>
                  </a:cubicBezTo>
                  <a:cubicBezTo>
                    <a:pt x="1356" y="1164"/>
                    <a:pt x="1361" y="1146"/>
                    <a:pt x="1355" y="1135"/>
                  </a:cubicBezTo>
                  <a:cubicBezTo>
                    <a:pt x="1349" y="1126"/>
                    <a:pt x="1331" y="1114"/>
                    <a:pt x="1338" y="1102"/>
                  </a:cubicBezTo>
                  <a:cubicBezTo>
                    <a:pt x="1343" y="1094"/>
                    <a:pt x="1357" y="1092"/>
                    <a:pt x="1365" y="1089"/>
                  </a:cubicBezTo>
                  <a:cubicBezTo>
                    <a:pt x="1381" y="1084"/>
                    <a:pt x="1394" y="1075"/>
                    <a:pt x="1400" y="1059"/>
                  </a:cubicBezTo>
                  <a:cubicBezTo>
                    <a:pt x="1405" y="1045"/>
                    <a:pt x="1404" y="1031"/>
                    <a:pt x="1397" y="1018"/>
                  </a:cubicBezTo>
                  <a:cubicBezTo>
                    <a:pt x="1409" y="1014"/>
                    <a:pt x="1419" y="1005"/>
                    <a:pt x="1423" y="993"/>
                  </a:cubicBezTo>
                  <a:cubicBezTo>
                    <a:pt x="1425" y="985"/>
                    <a:pt x="1425" y="978"/>
                    <a:pt x="1424" y="971"/>
                  </a:cubicBezTo>
                  <a:cubicBezTo>
                    <a:pt x="1423" y="963"/>
                    <a:pt x="1420" y="953"/>
                    <a:pt x="1430" y="950"/>
                  </a:cubicBezTo>
                  <a:cubicBezTo>
                    <a:pt x="1436" y="948"/>
                    <a:pt x="1441" y="952"/>
                    <a:pt x="1443" y="958"/>
                  </a:cubicBezTo>
                  <a:cubicBezTo>
                    <a:pt x="1445" y="964"/>
                    <a:pt x="1444" y="970"/>
                    <a:pt x="1450" y="974"/>
                  </a:cubicBezTo>
                  <a:cubicBezTo>
                    <a:pt x="1455" y="979"/>
                    <a:pt x="1461" y="978"/>
                    <a:pt x="1467" y="976"/>
                  </a:cubicBezTo>
                  <a:cubicBezTo>
                    <a:pt x="1472" y="973"/>
                    <a:pt x="1476" y="969"/>
                    <a:pt x="1480" y="964"/>
                  </a:cubicBezTo>
                  <a:cubicBezTo>
                    <a:pt x="1486" y="956"/>
                    <a:pt x="1491" y="954"/>
                    <a:pt x="1501" y="956"/>
                  </a:cubicBezTo>
                  <a:cubicBezTo>
                    <a:pt x="1507" y="958"/>
                    <a:pt x="1513" y="961"/>
                    <a:pt x="1518" y="964"/>
                  </a:cubicBezTo>
                  <a:cubicBezTo>
                    <a:pt x="1538" y="972"/>
                    <a:pt x="1567" y="980"/>
                    <a:pt x="1574" y="1003"/>
                  </a:cubicBezTo>
                  <a:cubicBezTo>
                    <a:pt x="1580" y="1024"/>
                    <a:pt x="1564" y="1036"/>
                    <a:pt x="1545" y="1032"/>
                  </a:cubicBezTo>
                  <a:cubicBezTo>
                    <a:pt x="1523" y="1027"/>
                    <a:pt x="1495" y="1007"/>
                    <a:pt x="1474" y="1023"/>
                  </a:cubicBezTo>
                  <a:cubicBezTo>
                    <a:pt x="1467" y="1028"/>
                    <a:pt x="1464" y="1037"/>
                    <a:pt x="1459" y="1043"/>
                  </a:cubicBezTo>
                  <a:cubicBezTo>
                    <a:pt x="1451" y="1052"/>
                    <a:pt x="1439" y="1054"/>
                    <a:pt x="1430" y="1061"/>
                  </a:cubicBezTo>
                  <a:cubicBezTo>
                    <a:pt x="1409" y="1078"/>
                    <a:pt x="1391" y="1100"/>
                    <a:pt x="1373" y="1120"/>
                  </a:cubicBezTo>
                  <a:cubicBezTo>
                    <a:pt x="1370" y="1122"/>
                    <a:pt x="1371" y="1128"/>
                    <a:pt x="1375" y="1129"/>
                  </a:cubicBezTo>
                  <a:cubicBezTo>
                    <a:pt x="1384" y="1130"/>
                    <a:pt x="1398" y="1133"/>
                    <a:pt x="1403" y="1141"/>
                  </a:cubicBezTo>
                  <a:cubicBezTo>
                    <a:pt x="1409" y="1149"/>
                    <a:pt x="1402" y="1159"/>
                    <a:pt x="1405" y="1168"/>
                  </a:cubicBezTo>
                  <a:cubicBezTo>
                    <a:pt x="1411" y="1182"/>
                    <a:pt x="1429" y="1184"/>
                    <a:pt x="1441" y="1178"/>
                  </a:cubicBezTo>
                  <a:cubicBezTo>
                    <a:pt x="1450" y="1174"/>
                    <a:pt x="1457" y="1167"/>
                    <a:pt x="1466" y="1162"/>
                  </a:cubicBezTo>
                  <a:cubicBezTo>
                    <a:pt x="1473" y="1158"/>
                    <a:pt x="1481" y="1156"/>
                    <a:pt x="1487" y="1161"/>
                  </a:cubicBezTo>
                  <a:cubicBezTo>
                    <a:pt x="1491" y="1164"/>
                    <a:pt x="1493" y="1169"/>
                    <a:pt x="1497" y="1171"/>
                  </a:cubicBezTo>
                  <a:cubicBezTo>
                    <a:pt x="1502" y="1175"/>
                    <a:pt x="1509" y="1175"/>
                    <a:pt x="1515" y="1172"/>
                  </a:cubicBezTo>
                  <a:cubicBezTo>
                    <a:pt x="1518" y="1170"/>
                    <a:pt x="1527" y="1157"/>
                    <a:pt x="1534" y="1151"/>
                  </a:cubicBezTo>
                  <a:cubicBezTo>
                    <a:pt x="1535" y="1151"/>
                    <a:pt x="1535" y="1151"/>
                    <a:pt x="1536" y="1151"/>
                  </a:cubicBezTo>
                  <a:cubicBezTo>
                    <a:pt x="1538" y="1150"/>
                    <a:pt x="1540" y="1150"/>
                    <a:pt x="1541" y="1150"/>
                  </a:cubicBezTo>
                  <a:cubicBezTo>
                    <a:pt x="1543" y="1151"/>
                    <a:pt x="1545" y="1151"/>
                    <a:pt x="1547" y="1151"/>
                  </a:cubicBezTo>
                  <a:cubicBezTo>
                    <a:pt x="1555" y="1153"/>
                    <a:pt x="1560" y="1162"/>
                    <a:pt x="1560" y="1170"/>
                  </a:cubicBezTo>
                  <a:cubicBezTo>
                    <a:pt x="1561" y="1181"/>
                    <a:pt x="1553" y="1193"/>
                    <a:pt x="1547" y="1203"/>
                  </a:cubicBezTo>
                  <a:cubicBezTo>
                    <a:pt x="1535" y="1220"/>
                    <a:pt x="1519" y="1233"/>
                    <a:pt x="1500" y="1241"/>
                  </a:cubicBezTo>
                  <a:cubicBezTo>
                    <a:pt x="1480" y="1250"/>
                    <a:pt x="1457" y="1253"/>
                    <a:pt x="1436" y="1248"/>
                  </a:cubicBezTo>
                  <a:cubicBezTo>
                    <a:pt x="1427" y="1246"/>
                    <a:pt x="1418" y="1241"/>
                    <a:pt x="1408" y="1241"/>
                  </a:cubicBezTo>
                  <a:cubicBezTo>
                    <a:pt x="1400" y="1240"/>
                    <a:pt x="1394" y="1243"/>
                    <a:pt x="1387" y="1246"/>
                  </a:cubicBezTo>
                  <a:cubicBezTo>
                    <a:pt x="1366" y="1256"/>
                    <a:pt x="1331" y="1217"/>
                    <a:pt x="1317" y="1251"/>
                  </a:cubicBezTo>
                  <a:cubicBezTo>
                    <a:pt x="1312" y="1262"/>
                    <a:pt x="1314" y="1275"/>
                    <a:pt x="1313" y="1286"/>
                  </a:cubicBezTo>
                  <a:cubicBezTo>
                    <a:pt x="1312" y="1296"/>
                    <a:pt x="1310" y="1304"/>
                    <a:pt x="1299" y="1306"/>
                  </a:cubicBezTo>
                  <a:cubicBezTo>
                    <a:pt x="1289" y="1307"/>
                    <a:pt x="1277" y="1298"/>
                    <a:pt x="1268" y="1293"/>
                  </a:cubicBezTo>
                  <a:cubicBezTo>
                    <a:pt x="1233" y="1271"/>
                    <a:pt x="1192" y="1265"/>
                    <a:pt x="1151" y="1260"/>
                  </a:cubicBezTo>
                  <a:cubicBezTo>
                    <a:pt x="1153" y="1242"/>
                    <a:pt x="1154" y="1224"/>
                    <a:pt x="1156" y="1207"/>
                  </a:cubicBezTo>
                  <a:cubicBezTo>
                    <a:pt x="1156" y="1203"/>
                    <a:pt x="1152" y="1201"/>
                    <a:pt x="1149" y="1202"/>
                  </a:cubicBezTo>
                  <a:cubicBezTo>
                    <a:pt x="1109" y="1208"/>
                    <a:pt x="1068" y="1212"/>
                    <a:pt x="1028" y="1220"/>
                  </a:cubicBezTo>
                  <a:cubicBezTo>
                    <a:pt x="1011" y="1224"/>
                    <a:pt x="999" y="1231"/>
                    <a:pt x="985" y="1241"/>
                  </a:cubicBezTo>
                  <a:cubicBezTo>
                    <a:pt x="972" y="1251"/>
                    <a:pt x="954" y="1248"/>
                    <a:pt x="942" y="1259"/>
                  </a:cubicBezTo>
                  <a:cubicBezTo>
                    <a:pt x="936" y="1265"/>
                    <a:pt x="933" y="1274"/>
                    <a:pt x="923" y="1275"/>
                  </a:cubicBezTo>
                  <a:cubicBezTo>
                    <a:pt x="916" y="1276"/>
                    <a:pt x="908" y="1272"/>
                    <a:pt x="901" y="1271"/>
                  </a:cubicBezTo>
                  <a:cubicBezTo>
                    <a:pt x="888" y="1271"/>
                    <a:pt x="879" y="1277"/>
                    <a:pt x="874" y="1288"/>
                  </a:cubicBezTo>
                  <a:cubicBezTo>
                    <a:pt x="871" y="1294"/>
                    <a:pt x="869" y="1301"/>
                    <a:pt x="865" y="1307"/>
                  </a:cubicBezTo>
                  <a:cubicBezTo>
                    <a:pt x="861" y="1314"/>
                    <a:pt x="855" y="1320"/>
                    <a:pt x="849" y="1326"/>
                  </a:cubicBezTo>
                  <a:cubicBezTo>
                    <a:pt x="841" y="1335"/>
                    <a:pt x="834" y="1345"/>
                    <a:pt x="834" y="1357"/>
                  </a:cubicBezTo>
                  <a:cubicBezTo>
                    <a:pt x="834" y="1362"/>
                    <a:pt x="836" y="1367"/>
                    <a:pt x="836" y="1372"/>
                  </a:cubicBezTo>
                  <a:cubicBezTo>
                    <a:pt x="835" y="1380"/>
                    <a:pt x="830" y="1382"/>
                    <a:pt x="824" y="1386"/>
                  </a:cubicBezTo>
                  <a:cubicBezTo>
                    <a:pt x="819" y="1389"/>
                    <a:pt x="815" y="1392"/>
                    <a:pt x="813" y="1398"/>
                  </a:cubicBezTo>
                  <a:cubicBezTo>
                    <a:pt x="808" y="1409"/>
                    <a:pt x="812" y="1423"/>
                    <a:pt x="818" y="1434"/>
                  </a:cubicBezTo>
                  <a:cubicBezTo>
                    <a:pt x="778" y="1456"/>
                    <a:pt x="754" y="1500"/>
                    <a:pt x="752" y="1545"/>
                  </a:cubicBezTo>
                  <a:cubicBezTo>
                    <a:pt x="750" y="1570"/>
                    <a:pt x="756" y="1591"/>
                    <a:pt x="766" y="1613"/>
                  </a:cubicBezTo>
                  <a:cubicBezTo>
                    <a:pt x="773" y="1630"/>
                    <a:pt x="765" y="1640"/>
                    <a:pt x="764" y="1656"/>
                  </a:cubicBezTo>
                  <a:cubicBezTo>
                    <a:pt x="763" y="1667"/>
                    <a:pt x="767" y="1676"/>
                    <a:pt x="776" y="1682"/>
                  </a:cubicBezTo>
                  <a:cubicBezTo>
                    <a:pt x="782" y="1686"/>
                    <a:pt x="790" y="1688"/>
                    <a:pt x="794" y="1694"/>
                  </a:cubicBezTo>
                  <a:cubicBezTo>
                    <a:pt x="798" y="1701"/>
                    <a:pt x="797" y="1709"/>
                    <a:pt x="798" y="1717"/>
                  </a:cubicBezTo>
                  <a:cubicBezTo>
                    <a:pt x="801" y="1730"/>
                    <a:pt x="810" y="1739"/>
                    <a:pt x="819" y="1747"/>
                  </a:cubicBezTo>
                  <a:cubicBezTo>
                    <a:pt x="841" y="1766"/>
                    <a:pt x="867" y="1779"/>
                    <a:pt x="894" y="1786"/>
                  </a:cubicBezTo>
                  <a:cubicBezTo>
                    <a:pt x="902" y="1788"/>
                    <a:pt x="911" y="1788"/>
                    <a:pt x="917" y="1794"/>
                  </a:cubicBezTo>
                  <a:cubicBezTo>
                    <a:pt x="922" y="1798"/>
                    <a:pt x="924" y="1805"/>
                    <a:pt x="928" y="1810"/>
                  </a:cubicBezTo>
                  <a:cubicBezTo>
                    <a:pt x="934" y="1818"/>
                    <a:pt x="943" y="1823"/>
                    <a:pt x="953" y="1824"/>
                  </a:cubicBezTo>
                  <a:cubicBezTo>
                    <a:pt x="980" y="1828"/>
                    <a:pt x="1002" y="1811"/>
                    <a:pt x="1024" y="1799"/>
                  </a:cubicBezTo>
                  <a:cubicBezTo>
                    <a:pt x="1039" y="1791"/>
                    <a:pt x="1052" y="1787"/>
                    <a:pt x="1069" y="1788"/>
                  </a:cubicBezTo>
                  <a:cubicBezTo>
                    <a:pt x="1082" y="1788"/>
                    <a:pt x="1095" y="1789"/>
                    <a:pt x="1106" y="1781"/>
                  </a:cubicBezTo>
                  <a:cubicBezTo>
                    <a:pt x="1116" y="1775"/>
                    <a:pt x="1123" y="1759"/>
                    <a:pt x="1136" y="1763"/>
                  </a:cubicBezTo>
                  <a:cubicBezTo>
                    <a:pt x="1146" y="1766"/>
                    <a:pt x="1153" y="1777"/>
                    <a:pt x="1161" y="1782"/>
                  </a:cubicBezTo>
                  <a:cubicBezTo>
                    <a:pt x="1167" y="1786"/>
                    <a:pt x="1174" y="1788"/>
                    <a:pt x="1181" y="1786"/>
                  </a:cubicBezTo>
                  <a:cubicBezTo>
                    <a:pt x="1185" y="1785"/>
                    <a:pt x="1188" y="1782"/>
                    <a:pt x="1191" y="1779"/>
                  </a:cubicBezTo>
                  <a:cubicBezTo>
                    <a:pt x="1195" y="1775"/>
                    <a:pt x="1197" y="1771"/>
                    <a:pt x="1204" y="1774"/>
                  </a:cubicBezTo>
                  <a:cubicBezTo>
                    <a:pt x="1208" y="1775"/>
                    <a:pt x="1212" y="1779"/>
                    <a:pt x="1214" y="1782"/>
                  </a:cubicBezTo>
                  <a:cubicBezTo>
                    <a:pt x="1224" y="1794"/>
                    <a:pt x="1227" y="1811"/>
                    <a:pt x="1223" y="1826"/>
                  </a:cubicBezTo>
                  <a:cubicBezTo>
                    <a:pt x="1220" y="1836"/>
                    <a:pt x="1209" y="1845"/>
                    <a:pt x="1214" y="1857"/>
                  </a:cubicBezTo>
                  <a:cubicBezTo>
                    <a:pt x="1221" y="1877"/>
                    <a:pt x="1253" y="1869"/>
                    <a:pt x="1267" y="1883"/>
                  </a:cubicBezTo>
                  <a:cubicBezTo>
                    <a:pt x="1280" y="1897"/>
                    <a:pt x="1272" y="1910"/>
                    <a:pt x="1278" y="1925"/>
                  </a:cubicBezTo>
                  <a:cubicBezTo>
                    <a:pt x="1282" y="1938"/>
                    <a:pt x="1298" y="1938"/>
                    <a:pt x="1302" y="1952"/>
                  </a:cubicBezTo>
                  <a:cubicBezTo>
                    <a:pt x="1309" y="1977"/>
                    <a:pt x="1284" y="2001"/>
                    <a:pt x="1289" y="2028"/>
                  </a:cubicBezTo>
                  <a:cubicBezTo>
                    <a:pt x="1291" y="2039"/>
                    <a:pt x="1298" y="2046"/>
                    <a:pt x="1307" y="2051"/>
                  </a:cubicBezTo>
                  <a:cubicBezTo>
                    <a:pt x="1314" y="2055"/>
                    <a:pt x="1321" y="2057"/>
                    <a:pt x="1326" y="2061"/>
                  </a:cubicBezTo>
                  <a:cubicBezTo>
                    <a:pt x="1332" y="2067"/>
                    <a:pt x="1335" y="2075"/>
                    <a:pt x="1338" y="2082"/>
                  </a:cubicBezTo>
                  <a:cubicBezTo>
                    <a:pt x="1346" y="2109"/>
                    <a:pt x="1349" y="2133"/>
                    <a:pt x="1374" y="2149"/>
                  </a:cubicBezTo>
                  <a:cubicBezTo>
                    <a:pt x="1397" y="2165"/>
                    <a:pt x="1427" y="2166"/>
                    <a:pt x="1454" y="2160"/>
                  </a:cubicBezTo>
                  <a:cubicBezTo>
                    <a:pt x="1487" y="2152"/>
                    <a:pt x="1521" y="2136"/>
                    <a:pt x="1550" y="2118"/>
                  </a:cubicBezTo>
                  <a:cubicBezTo>
                    <a:pt x="1576" y="2102"/>
                    <a:pt x="1598" y="2077"/>
                    <a:pt x="1598" y="2045"/>
                  </a:cubicBezTo>
                  <a:cubicBezTo>
                    <a:pt x="1603" y="2045"/>
                    <a:pt x="1608" y="2043"/>
                    <a:pt x="1613" y="2039"/>
                  </a:cubicBezTo>
                  <a:cubicBezTo>
                    <a:pt x="1625" y="2028"/>
                    <a:pt x="1625" y="2014"/>
                    <a:pt x="1623" y="1999"/>
                  </a:cubicBezTo>
                  <a:cubicBezTo>
                    <a:pt x="1622" y="1988"/>
                    <a:pt x="1620" y="1976"/>
                    <a:pt x="1626" y="1966"/>
                  </a:cubicBezTo>
                  <a:cubicBezTo>
                    <a:pt x="1631" y="1958"/>
                    <a:pt x="1639" y="1954"/>
                    <a:pt x="1647" y="1950"/>
                  </a:cubicBezTo>
                  <a:cubicBezTo>
                    <a:pt x="1661" y="1943"/>
                    <a:pt x="1675" y="1937"/>
                    <a:pt x="1685" y="1925"/>
                  </a:cubicBezTo>
                  <a:cubicBezTo>
                    <a:pt x="1708" y="1895"/>
                    <a:pt x="1705" y="1847"/>
                    <a:pt x="1700" y="1812"/>
                  </a:cubicBezTo>
                  <a:cubicBezTo>
                    <a:pt x="1699" y="1801"/>
                    <a:pt x="1697" y="1791"/>
                    <a:pt x="1700" y="1781"/>
                  </a:cubicBezTo>
                  <a:cubicBezTo>
                    <a:pt x="1703" y="1772"/>
                    <a:pt x="1709" y="1764"/>
                    <a:pt x="1715" y="1758"/>
                  </a:cubicBezTo>
                  <a:cubicBezTo>
                    <a:pt x="1725" y="1747"/>
                    <a:pt x="1737" y="1737"/>
                    <a:pt x="1745" y="1725"/>
                  </a:cubicBezTo>
                  <a:cubicBezTo>
                    <a:pt x="1756" y="1709"/>
                    <a:pt x="1754" y="1689"/>
                    <a:pt x="1768" y="1675"/>
                  </a:cubicBezTo>
                  <a:cubicBezTo>
                    <a:pt x="1781" y="1661"/>
                    <a:pt x="1795" y="1649"/>
                    <a:pt x="1806" y="1633"/>
                  </a:cubicBezTo>
                  <a:cubicBezTo>
                    <a:pt x="1827" y="1603"/>
                    <a:pt x="1842" y="1568"/>
                    <a:pt x="1846" y="1532"/>
                  </a:cubicBezTo>
                  <a:cubicBezTo>
                    <a:pt x="1847" y="1521"/>
                    <a:pt x="1845" y="1506"/>
                    <a:pt x="1833" y="1502"/>
                  </a:cubicBezTo>
                  <a:cubicBezTo>
                    <a:pt x="1819" y="1496"/>
                    <a:pt x="1807" y="1512"/>
                    <a:pt x="1799" y="1522"/>
                  </a:cubicBezTo>
                  <a:cubicBezTo>
                    <a:pt x="1784" y="1540"/>
                    <a:pt x="1766" y="1553"/>
                    <a:pt x="1742" y="1542"/>
                  </a:cubicBezTo>
                  <a:cubicBezTo>
                    <a:pt x="1722" y="1532"/>
                    <a:pt x="1711" y="1513"/>
                    <a:pt x="1702" y="1495"/>
                  </a:cubicBezTo>
                  <a:cubicBezTo>
                    <a:pt x="1692" y="1475"/>
                    <a:pt x="1683" y="1455"/>
                    <a:pt x="1669" y="1437"/>
                  </a:cubicBezTo>
                  <a:cubicBezTo>
                    <a:pt x="1657" y="1421"/>
                    <a:pt x="1643" y="1407"/>
                    <a:pt x="1629" y="1392"/>
                  </a:cubicBezTo>
                  <a:cubicBezTo>
                    <a:pt x="1601" y="1365"/>
                    <a:pt x="1571" y="1339"/>
                    <a:pt x="1548" y="1306"/>
                  </a:cubicBezTo>
                  <a:cubicBezTo>
                    <a:pt x="1554" y="1305"/>
                    <a:pt x="1559" y="1301"/>
                    <a:pt x="1562" y="1296"/>
                  </a:cubicBezTo>
                  <a:cubicBezTo>
                    <a:pt x="1593" y="1331"/>
                    <a:pt x="1624" y="1367"/>
                    <a:pt x="1655" y="1402"/>
                  </a:cubicBezTo>
                  <a:cubicBezTo>
                    <a:pt x="1671" y="1420"/>
                    <a:pt x="1688" y="1437"/>
                    <a:pt x="1692" y="1461"/>
                  </a:cubicBezTo>
                  <a:cubicBezTo>
                    <a:pt x="1695" y="1479"/>
                    <a:pt x="1698" y="1495"/>
                    <a:pt x="1715" y="1504"/>
                  </a:cubicBezTo>
                  <a:cubicBezTo>
                    <a:pt x="1750" y="1524"/>
                    <a:pt x="1789" y="1495"/>
                    <a:pt x="1816" y="1475"/>
                  </a:cubicBezTo>
                  <a:cubicBezTo>
                    <a:pt x="1852" y="1447"/>
                    <a:pt x="1875" y="1403"/>
                    <a:pt x="1900" y="1366"/>
                  </a:cubicBezTo>
                  <a:cubicBezTo>
                    <a:pt x="1910" y="1351"/>
                    <a:pt x="1925" y="1330"/>
                    <a:pt x="1913" y="1312"/>
                  </a:cubicBezTo>
                  <a:cubicBezTo>
                    <a:pt x="1908" y="1305"/>
                    <a:pt x="1899" y="1301"/>
                    <a:pt x="1892" y="1296"/>
                  </a:cubicBezTo>
                  <a:cubicBezTo>
                    <a:pt x="1882" y="1287"/>
                    <a:pt x="1875" y="1275"/>
                    <a:pt x="1871" y="1262"/>
                  </a:cubicBezTo>
                  <a:cubicBezTo>
                    <a:pt x="1871" y="1262"/>
                    <a:pt x="1871" y="1262"/>
                    <a:pt x="1871" y="1262"/>
                  </a:cubicBezTo>
                  <a:cubicBezTo>
                    <a:pt x="1886" y="1264"/>
                    <a:pt x="1902" y="1264"/>
                    <a:pt x="1917" y="1264"/>
                  </a:cubicBezTo>
                  <a:cubicBezTo>
                    <a:pt x="1946" y="1264"/>
                    <a:pt x="1975" y="1263"/>
                    <a:pt x="2003" y="1263"/>
                  </a:cubicBezTo>
                  <a:cubicBezTo>
                    <a:pt x="2001" y="1274"/>
                    <a:pt x="2000" y="1286"/>
                    <a:pt x="2008" y="1295"/>
                  </a:cubicBezTo>
                  <a:cubicBezTo>
                    <a:pt x="2015" y="1302"/>
                    <a:pt x="2027" y="1305"/>
                    <a:pt x="2035" y="1299"/>
                  </a:cubicBezTo>
                  <a:cubicBezTo>
                    <a:pt x="2039" y="1296"/>
                    <a:pt x="2039" y="1290"/>
                    <a:pt x="2042" y="1287"/>
                  </a:cubicBezTo>
                  <a:cubicBezTo>
                    <a:pt x="2044" y="1287"/>
                    <a:pt x="2045" y="1287"/>
                    <a:pt x="2047" y="1287"/>
                  </a:cubicBezTo>
                  <a:cubicBezTo>
                    <a:pt x="2051" y="1285"/>
                    <a:pt x="2053" y="1286"/>
                    <a:pt x="2053" y="1291"/>
                  </a:cubicBezTo>
                  <a:cubicBezTo>
                    <a:pt x="2054" y="1293"/>
                    <a:pt x="2053" y="1296"/>
                    <a:pt x="2054" y="1299"/>
                  </a:cubicBezTo>
                  <a:cubicBezTo>
                    <a:pt x="2054" y="1304"/>
                    <a:pt x="2053" y="1310"/>
                    <a:pt x="2053" y="1315"/>
                  </a:cubicBezTo>
                  <a:cubicBezTo>
                    <a:pt x="2052" y="1336"/>
                    <a:pt x="2053" y="1356"/>
                    <a:pt x="2056" y="1377"/>
                  </a:cubicBezTo>
                  <a:cubicBezTo>
                    <a:pt x="2057" y="1391"/>
                    <a:pt x="2060" y="1459"/>
                    <a:pt x="2088" y="1438"/>
                  </a:cubicBezTo>
                  <a:cubicBezTo>
                    <a:pt x="2100" y="1429"/>
                    <a:pt x="2102" y="1413"/>
                    <a:pt x="2106" y="1401"/>
                  </a:cubicBezTo>
                  <a:cubicBezTo>
                    <a:pt x="2111" y="1382"/>
                    <a:pt x="2117" y="1364"/>
                    <a:pt x="2124" y="1345"/>
                  </a:cubicBezTo>
                  <a:cubicBezTo>
                    <a:pt x="2137" y="1309"/>
                    <a:pt x="2154" y="1273"/>
                    <a:pt x="2172" y="1239"/>
                  </a:cubicBezTo>
                  <a:cubicBezTo>
                    <a:pt x="2173" y="1256"/>
                    <a:pt x="2175" y="1272"/>
                    <a:pt x="2176" y="1289"/>
                  </a:cubicBezTo>
                  <a:cubicBezTo>
                    <a:pt x="2177" y="1294"/>
                    <a:pt x="2182" y="1295"/>
                    <a:pt x="2186" y="1293"/>
                  </a:cubicBezTo>
                  <a:cubicBezTo>
                    <a:pt x="2188" y="1294"/>
                    <a:pt x="2190" y="1295"/>
                    <a:pt x="2193" y="1296"/>
                  </a:cubicBezTo>
                  <a:cubicBezTo>
                    <a:pt x="2170" y="1459"/>
                    <a:pt x="2112" y="1617"/>
                    <a:pt x="2023" y="1755"/>
                  </a:cubicBezTo>
                  <a:cubicBezTo>
                    <a:pt x="1920" y="1915"/>
                    <a:pt x="1776" y="2050"/>
                    <a:pt x="1606" y="2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8"/>
            <p:cNvSpPr>
              <a:spLocks noEditPoints="1"/>
            </p:cNvSpPr>
            <p:nvPr/>
          </p:nvSpPr>
          <p:spPr bwMode="auto">
            <a:xfrm>
              <a:off x="4244975" y="1514475"/>
              <a:ext cx="276225" cy="388938"/>
            </a:xfrm>
            <a:custGeom>
              <a:avLst/>
              <a:gdLst>
                <a:gd name="T0" fmla="*/ 129 w 133"/>
                <a:gd name="T1" fmla="*/ 159 h 187"/>
                <a:gd name="T2" fmla="*/ 77 w 133"/>
                <a:gd name="T3" fmla="*/ 112 h 187"/>
                <a:gd name="T4" fmla="*/ 63 w 133"/>
                <a:gd name="T5" fmla="*/ 72 h 187"/>
                <a:gd name="T6" fmla="*/ 88 w 133"/>
                <a:gd name="T7" fmla="*/ 46 h 187"/>
                <a:gd name="T8" fmla="*/ 88 w 133"/>
                <a:gd name="T9" fmla="*/ 37 h 187"/>
                <a:gd name="T10" fmla="*/ 83 w 133"/>
                <a:gd name="T11" fmla="*/ 2 h 187"/>
                <a:gd name="T12" fmla="*/ 67 w 133"/>
                <a:gd name="T13" fmla="*/ 4 h 187"/>
                <a:gd name="T14" fmla="*/ 62 w 133"/>
                <a:gd name="T15" fmla="*/ 11 h 187"/>
                <a:gd name="T16" fmla="*/ 47 w 133"/>
                <a:gd name="T17" fmla="*/ 17 h 187"/>
                <a:gd name="T18" fmla="*/ 7 w 133"/>
                <a:gd name="T19" fmla="*/ 38 h 187"/>
                <a:gd name="T20" fmla="*/ 10 w 133"/>
                <a:gd name="T21" fmla="*/ 66 h 187"/>
                <a:gd name="T22" fmla="*/ 0 w 133"/>
                <a:gd name="T23" fmla="*/ 86 h 187"/>
                <a:gd name="T24" fmla="*/ 5 w 133"/>
                <a:gd name="T25" fmla="*/ 91 h 187"/>
                <a:gd name="T26" fmla="*/ 18 w 133"/>
                <a:gd name="T27" fmla="*/ 115 h 187"/>
                <a:gd name="T28" fmla="*/ 26 w 133"/>
                <a:gd name="T29" fmla="*/ 145 h 187"/>
                <a:gd name="T30" fmla="*/ 44 w 133"/>
                <a:gd name="T31" fmla="*/ 168 h 187"/>
                <a:gd name="T32" fmla="*/ 85 w 133"/>
                <a:gd name="T33" fmla="*/ 185 h 187"/>
                <a:gd name="T34" fmla="*/ 129 w 133"/>
                <a:gd name="T35" fmla="*/ 169 h 187"/>
                <a:gd name="T36" fmla="*/ 129 w 133"/>
                <a:gd name="T37" fmla="*/ 159 h 187"/>
                <a:gd name="T38" fmla="*/ 70 w 133"/>
                <a:gd name="T39" fmla="*/ 165 h 187"/>
                <a:gd name="T40" fmla="*/ 54 w 133"/>
                <a:gd name="T41" fmla="*/ 157 h 187"/>
                <a:gd name="T42" fmla="*/ 40 w 133"/>
                <a:gd name="T43" fmla="*/ 157 h 187"/>
                <a:gd name="T44" fmla="*/ 34 w 133"/>
                <a:gd name="T45" fmla="*/ 128 h 187"/>
                <a:gd name="T46" fmla="*/ 27 w 133"/>
                <a:gd name="T47" fmla="*/ 101 h 187"/>
                <a:gd name="T48" fmla="*/ 13 w 133"/>
                <a:gd name="T49" fmla="*/ 82 h 187"/>
                <a:gd name="T50" fmla="*/ 23 w 133"/>
                <a:gd name="T51" fmla="*/ 66 h 187"/>
                <a:gd name="T52" fmla="*/ 20 w 133"/>
                <a:gd name="T53" fmla="*/ 54 h 187"/>
                <a:gd name="T54" fmla="*/ 33 w 133"/>
                <a:gd name="T55" fmla="*/ 30 h 187"/>
                <a:gd name="T56" fmla="*/ 64 w 133"/>
                <a:gd name="T57" fmla="*/ 27 h 187"/>
                <a:gd name="T58" fmla="*/ 71 w 133"/>
                <a:gd name="T59" fmla="*/ 18 h 187"/>
                <a:gd name="T60" fmla="*/ 81 w 133"/>
                <a:gd name="T61" fmla="*/ 12 h 187"/>
                <a:gd name="T62" fmla="*/ 81 w 133"/>
                <a:gd name="T63" fmla="*/ 34 h 187"/>
                <a:gd name="T64" fmla="*/ 80 w 133"/>
                <a:gd name="T65" fmla="*/ 37 h 187"/>
                <a:gd name="T66" fmla="*/ 53 w 133"/>
                <a:gd name="T67" fmla="*/ 66 h 187"/>
                <a:gd name="T68" fmla="*/ 56 w 133"/>
                <a:gd name="T69" fmla="*/ 102 h 187"/>
                <a:gd name="T70" fmla="*/ 116 w 133"/>
                <a:gd name="T71" fmla="*/ 164 h 187"/>
                <a:gd name="T72" fmla="*/ 97 w 133"/>
                <a:gd name="T73" fmla="*/ 173 h 187"/>
                <a:gd name="T74" fmla="*/ 70 w 133"/>
                <a:gd name="T75" fmla="*/ 16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187">
                  <a:moveTo>
                    <a:pt x="129" y="159"/>
                  </a:moveTo>
                  <a:cubicBezTo>
                    <a:pt x="109" y="146"/>
                    <a:pt x="92" y="130"/>
                    <a:pt x="77" y="112"/>
                  </a:cubicBezTo>
                  <a:cubicBezTo>
                    <a:pt x="68" y="101"/>
                    <a:pt x="56" y="87"/>
                    <a:pt x="63" y="72"/>
                  </a:cubicBezTo>
                  <a:cubicBezTo>
                    <a:pt x="68" y="62"/>
                    <a:pt x="77" y="51"/>
                    <a:pt x="88" y="46"/>
                  </a:cubicBezTo>
                  <a:cubicBezTo>
                    <a:pt x="92" y="44"/>
                    <a:pt x="91" y="39"/>
                    <a:pt x="88" y="37"/>
                  </a:cubicBezTo>
                  <a:cubicBezTo>
                    <a:pt x="96" y="26"/>
                    <a:pt x="98" y="8"/>
                    <a:pt x="83" y="2"/>
                  </a:cubicBezTo>
                  <a:cubicBezTo>
                    <a:pt x="78" y="0"/>
                    <a:pt x="72" y="0"/>
                    <a:pt x="67" y="4"/>
                  </a:cubicBezTo>
                  <a:cubicBezTo>
                    <a:pt x="65" y="6"/>
                    <a:pt x="64" y="9"/>
                    <a:pt x="62" y="11"/>
                  </a:cubicBezTo>
                  <a:cubicBezTo>
                    <a:pt x="58" y="18"/>
                    <a:pt x="55" y="18"/>
                    <a:pt x="47" y="17"/>
                  </a:cubicBezTo>
                  <a:cubicBezTo>
                    <a:pt x="32" y="17"/>
                    <a:pt x="13" y="21"/>
                    <a:pt x="7" y="38"/>
                  </a:cubicBezTo>
                  <a:cubicBezTo>
                    <a:pt x="4" y="49"/>
                    <a:pt x="12" y="57"/>
                    <a:pt x="10" y="66"/>
                  </a:cubicBezTo>
                  <a:cubicBezTo>
                    <a:pt x="8" y="74"/>
                    <a:pt x="1" y="77"/>
                    <a:pt x="0" y="86"/>
                  </a:cubicBezTo>
                  <a:cubicBezTo>
                    <a:pt x="0" y="88"/>
                    <a:pt x="2" y="91"/>
                    <a:pt x="5" y="91"/>
                  </a:cubicBezTo>
                  <a:cubicBezTo>
                    <a:pt x="15" y="93"/>
                    <a:pt x="16" y="106"/>
                    <a:pt x="18" y="115"/>
                  </a:cubicBezTo>
                  <a:cubicBezTo>
                    <a:pt x="21" y="125"/>
                    <a:pt x="23" y="135"/>
                    <a:pt x="26" y="145"/>
                  </a:cubicBezTo>
                  <a:cubicBezTo>
                    <a:pt x="29" y="159"/>
                    <a:pt x="29" y="168"/>
                    <a:pt x="44" y="168"/>
                  </a:cubicBezTo>
                  <a:cubicBezTo>
                    <a:pt x="60" y="168"/>
                    <a:pt x="70" y="182"/>
                    <a:pt x="85" y="185"/>
                  </a:cubicBezTo>
                  <a:cubicBezTo>
                    <a:pt x="101" y="187"/>
                    <a:pt x="116" y="178"/>
                    <a:pt x="129" y="169"/>
                  </a:cubicBezTo>
                  <a:cubicBezTo>
                    <a:pt x="133" y="167"/>
                    <a:pt x="133" y="162"/>
                    <a:pt x="129" y="159"/>
                  </a:cubicBezTo>
                  <a:close/>
                  <a:moveTo>
                    <a:pt x="70" y="165"/>
                  </a:moveTo>
                  <a:cubicBezTo>
                    <a:pt x="65" y="162"/>
                    <a:pt x="60" y="159"/>
                    <a:pt x="54" y="157"/>
                  </a:cubicBezTo>
                  <a:cubicBezTo>
                    <a:pt x="50" y="156"/>
                    <a:pt x="43" y="158"/>
                    <a:pt x="40" y="157"/>
                  </a:cubicBezTo>
                  <a:cubicBezTo>
                    <a:pt x="37" y="155"/>
                    <a:pt x="35" y="132"/>
                    <a:pt x="34" y="128"/>
                  </a:cubicBezTo>
                  <a:cubicBezTo>
                    <a:pt x="31" y="119"/>
                    <a:pt x="30" y="110"/>
                    <a:pt x="27" y="101"/>
                  </a:cubicBezTo>
                  <a:cubicBezTo>
                    <a:pt x="25" y="93"/>
                    <a:pt x="21" y="85"/>
                    <a:pt x="13" y="82"/>
                  </a:cubicBezTo>
                  <a:cubicBezTo>
                    <a:pt x="16" y="77"/>
                    <a:pt x="23" y="73"/>
                    <a:pt x="23" y="66"/>
                  </a:cubicBezTo>
                  <a:cubicBezTo>
                    <a:pt x="23" y="62"/>
                    <a:pt x="22" y="58"/>
                    <a:pt x="20" y="54"/>
                  </a:cubicBezTo>
                  <a:cubicBezTo>
                    <a:pt x="15" y="42"/>
                    <a:pt x="21" y="33"/>
                    <a:pt x="33" y="30"/>
                  </a:cubicBezTo>
                  <a:cubicBezTo>
                    <a:pt x="43" y="27"/>
                    <a:pt x="55" y="32"/>
                    <a:pt x="64" y="27"/>
                  </a:cubicBezTo>
                  <a:cubicBezTo>
                    <a:pt x="68" y="25"/>
                    <a:pt x="68" y="21"/>
                    <a:pt x="71" y="18"/>
                  </a:cubicBezTo>
                  <a:cubicBezTo>
                    <a:pt x="73" y="16"/>
                    <a:pt x="77" y="11"/>
                    <a:pt x="81" y="12"/>
                  </a:cubicBezTo>
                  <a:cubicBezTo>
                    <a:pt x="90" y="15"/>
                    <a:pt x="83" y="29"/>
                    <a:pt x="81" y="34"/>
                  </a:cubicBezTo>
                  <a:cubicBezTo>
                    <a:pt x="80" y="35"/>
                    <a:pt x="80" y="36"/>
                    <a:pt x="80" y="37"/>
                  </a:cubicBezTo>
                  <a:cubicBezTo>
                    <a:pt x="69" y="44"/>
                    <a:pt x="60" y="55"/>
                    <a:pt x="53" y="66"/>
                  </a:cubicBezTo>
                  <a:cubicBezTo>
                    <a:pt x="46" y="79"/>
                    <a:pt x="48" y="89"/>
                    <a:pt x="56" y="102"/>
                  </a:cubicBezTo>
                  <a:cubicBezTo>
                    <a:pt x="72" y="126"/>
                    <a:pt x="92" y="147"/>
                    <a:pt x="116" y="164"/>
                  </a:cubicBezTo>
                  <a:cubicBezTo>
                    <a:pt x="110" y="168"/>
                    <a:pt x="104" y="171"/>
                    <a:pt x="97" y="173"/>
                  </a:cubicBezTo>
                  <a:cubicBezTo>
                    <a:pt x="87" y="175"/>
                    <a:pt x="79" y="171"/>
                    <a:pt x="70"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9"/>
            <p:cNvSpPr>
              <a:spLocks noEditPoints="1"/>
            </p:cNvSpPr>
            <p:nvPr/>
          </p:nvSpPr>
          <p:spPr bwMode="auto">
            <a:xfrm>
              <a:off x="2916238" y="2757488"/>
              <a:ext cx="398463" cy="460375"/>
            </a:xfrm>
            <a:custGeom>
              <a:avLst/>
              <a:gdLst>
                <a:gd name="T0" fmla="*/ 169 w 191"/>
                <a:gd name="T1" fmla="*/ 121 h 221"/>
                <a:gd name="T2" fmla="*/ 152 w 191"/>
                <a:gd name="T3" fmla="*/ 106 h 221"/>
                <a:gd name="T4" fmla="*/ 127 w 191"/>
                <a:gd name="T5" fmla="*/ 74 h 221"/>
                <a:gd name="T6" fmla="*/ 111 w 191"/>
                <a:gd name="T7" fmla="*/ 61 h 221"/>
                <a:gd name="T8" fmla="*/ 99 w 191"/>
                <a:gd name="T9" fmla="*/ 34 h 221"/>
                <a:gd name="T10" fmla="*/ 61 w 191"/>
                <a:gd name="T11" fmla="*/ 22 h 221"/>
                <a:gd name="T12" fmla="*/ 74 w 191"/>
                <a:gd name="T13" fmla="*/ 88 h 221"/>
                <a:gd name="T14" fmla="*/ 93 w 191"/>
                <a:gd name="T15" fmla="*/ 111 h 221"/>
                <a:gd name="T16" fmla="*/ 101 w 191"/>
                <a:gd name="T17" fmla="*/ 141 h 221"/>
                <a:gd name="T18" fmla="*/ 89 w 191"/>
                <a:gd name="T19" fmla="*/ 151 h 221"/>
                <a:gd name="T20" fmla="*/ 82 w 191"/>
                <a:gd name="T21" fmla="*/ 111 h 221"/>
                <a:gd name="T22" fmla="*/ 13 w 191"/>
                <a:gd name="T23" fmla="*/ 133 h 221"/>
                <a:gd name="T24" fmla="*/ 10 w 191"/>
                <a:gd name="T25" fmla="*/ 152 h 221"/>
                <a:gd name="T26" fmla="*/ 13 w 191"/>
                <a:gd name="T27" fmla="*/ 201 h 221"/>
                <a:gd name="T28" fmla="*/ 24 w 191"/>
                <a:gd name="T29" fmla="*/ 201 h 221"/>
                <a:gd name="T30" fmla="*/ 81 w 191"/>
                <a:gd name="T31" fmla="*/ 176 h 221"/>
                <a:gd name="T32" fmla="*/ 106 w 191"/>
                <a:gd name="T33" fmla="*/ 177 h 221"/>
                <a:gd name="T34" fmla="*/ 90 w 191"/>
                <a:gd name="T35" fmla="*/ 165 h 221"/>
                <a:gd name="T36" fmla="*/ 116 w 191"/>
                <a:gd name="T37" fmla="*/ 134 h 221"/>
                <a:gd name="T38" fmla="*/ 99 w 191"/>
                <a:gd name="T39" fmla="*/ 96 h 221"/>
                <a:gd name="T40" fmla="*/ 83 w 191"/>
                <a:gd name="T41" fmla="*/ 79 h 221"/>
                <a:gd name="T42" fmla="*/ 69 w 191"/>
                <a:gd name="T43" fmla="*/ 30 h 221"/>
                <a:gd name="T44" fmla="*/ 87 w 191"/>
                <a:gd name="T45" fmla="*/ 19 h 221"/>
                <a:gd name="T46" fmla="*/ 86 w 191"/>
                <a:gd name="T47" fmla="*/ 39 h 221"/>
                <a:gd name="T48" fmla="*/ 101 w 191"/>
                <a:gd name="T49" fmla="*/ 55 h 221"/>
                <a:gd name="T50" fmla="*/ 96 w 191"/>
                <a:gd name="T51" fmla="*/ 68 h 221"/>
                <a:gd name="T52" fmla="*/ 136 w 191"/>
                <a:gd name="T53" fmla="*/ 93 h 221"/>
                <a:gd name="T54" fmla="*/ 146 w 191"/>
                <a:gd name="T55" fmla="*/ 122 h 221"/>
                <a:gd name="T56" fmla="*/ 164 w 191"/>
                <a:gd name="T57" fmla="*/ 139 h 221"/>
                <a:gd name="T58" fmla="*/ 131 w 191"/>
                <a:gd name="T59" fmla="*/ 177 h 221"/>
                <a:gd name="T60" fmla="*/ 103 w 191"/>
                <a:gd name="T61" fmla="*/ 204 h 221"/>
                <a:gd name="T62" fmla="*/ 94 w 191"/>
                <a:gd name="T63" fmla="*/ 193 h 221"/>
                <a:gd name="T64" fmla="*/ 93 w 191"/>
                <a:gd name="T65" fmla="*/ 220 h 221"/>
                <a:gd name="T66" fmla="*/ 170 w 191"/>
                <a:gd name="T67" fmla="*/ 181 h 221"/>
                <a:gd name="T68" fmla="*/ 171 w 191"/>
                <a:gd name="T69" fmla="*/ 130 h 221"/>
                <a:gd name="T70" fmla="*/ 55 w 191"/>
                <a:gd name="T71" fmla="*/ 173 h 221"/>
                <a:gd name="T72" fmla="*/ 17 w 191"/>
                <a:gd name="T73" fmla="*/ 160 h 221"/>
                <a:gd name="T74" fmla="*/ 37 w 191"/>
                <a:gd name="T75" fmla="*/ 98 h 221"/>
                <a:gd name="T76" fmla="*/ 74 w 191"/>
                <a:gd name="T77" fmla="*/ 14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1" h="221">
                  <a:moveTo>
                    <a:pt x="171" y="130"/>
                  </a:moveTo>
                  <a:cubicBezTo>
                    <a:pt x="172" y="127"/>
                    <a:pt x="171" y="124"/>
                    <a:pt x="169" y="121"/>
                  </a:cubicBezTo>
                  <a:cubicBezTo>
                    <a:pt x="167" y="118"/>
                    <a:pt x="165" y="117"/>
                    <a:pt x="162" y="116"/>
                  </a:cubicBezTo>
                  <a:cubicBezTo>
                    <a:pt x="157" y="112"/>
                    <a:pt x="154" y="112"/>
                    <a:pt x="152" y="106"/>
                  </a:cubicBezTo>
                  <a:cubicBezTo>
                    <a:pt x="150" y="99"/>
                    <a:pt x="151" y="94"/>
                    <a:pt x="146" y="88"/>
                  </a:cubicBezTo>
                  <a:cubicBezTo>
                    <a:pt x="141" y="82"/>
                    <a:pt x="134" y="78"/>
                    <a:pt x="127" y="74"/>
                  </a:cubicBezTo>
                  <a:cubicBezTo>
                    <a:pt x="123" y="72"/>
                    <a:pt x="117" y="71"/>
                    <a:pt x="113" y="68"/>
                  </a:cubicBezTo>
                  <a:cubicBezTo>
                    <a:pt x="107" y="65"/>
                    <a:pt x="109" y="66"/>
                    <a:pt x="111" y="61"/>
                  </a:cubicBezTo>
                  <a:cubicBezTo>
                    <a:pt x="113" y="56"/>
                    <a:pt x="116" y="52"/>
                    <a:pt x="114" y="46"/>
                  </a:cubicBezTo>
                  <a:cubicBezTo>
                    <a:pt x="112" y="38"/>
                    <a:pt x="106" y="34"/>
                    <a:pt x="99" y="34"/>
                  </a:cubicBezTo>
                  <a:cubicBezTo>
                    <a:pt x="100" y="23"/>
                    <a:pt x="101" y="9"/>
                    <a:pt x="92" y="5"/>
                  </a:cubicBezTo>
                  <a:cubicBezTo>
                    <a:pt x="82" y="0"/>
                    <a:pt x="68" y="16"/>
                    <a:pt x="61" y="22"/>
                  </a:cubicBezTo>
                  <a:cubicBezTo>
                    <a:pt x="46" y="39"/>
                    <a:pt x="38" y="71"/>
                    <a:pt x="64" y="83"/>
                  </a:cubicBezTo>
                  <a:cubicBezTo>
                    <a:pt x="68" y="84"/>
                    <a:pt x="70" y="84"/>
                    <a:pt x="74" y="88"/>
                  </a:cubicBezTo>
                  <a:cubicBezTo>
                    <a:pt x="77" y="91"/>
                    <a:pt x="78" y="93"/>
                    <a:pt x="80" y="96"/>
                  </a:cubicBezTo>
                  <a:cubicBezTo>
                    <a:pt x="85" y="102"/>
                    <a:pt x="92" y="102"/>
                    <a:pt x="93" y="111"/>
                  </a:cubicBezTo>
                  <a:cubicBezTo>
                    <a:pt x="94" y="116"/>
                    <a:pt x="92" y="120"/>
                    <a:pt x="96" y="124"/>
                  </a:cubicBezTo>
                  <a:cubicBezTo>
                    <a:pt x="100" y="129"/>
                    <a:pt x="108" y="129"/>
                    <a:pt x="101" y="141"/>
                  </a:cubicBezTo>
                  <a:cubicBezTo>
                    <a:pt x="99" y="145"/>
                    <a:pt x="93" y="147"/>
                    <a:pt x="90" y="150"/>
                  </a:cubicBezTo>
                  <a:cubicBezTo>
                    <a:pt x="90" y="150"/>
                    <a:pt x="89" y="151"/>
                    <a:pt x="89" y="151"/>
                  </a:cubicBezTo>
                  <a:cubicBezTo>
                    <a:pt x="88" y="146"/>
                    <a:pt x="85" y="142"/>
                    <a:pt x="82" y="136"/>
                  </a:cubicBezTo>
                  <a:cubicBezTo>
                    <a:pt x="78" y="128"/>
                    <a:pt x="83" y="120"/>
                    <a:pt x="82" y="111"/>
                  </a:cubicBezTo>
                  <a:cubicBezTo>
                    <a:pt x="82" y="99"/>
                    <a:pt x="73" y="88"/>
                    <a:pt x="62" y="85"/>
                  </a:cubicBezTo>
                  <a:cubicBezTo>
                    <a:pt x="32" y="74"/>
                    <a:pt x="10" y="106"/>
                    <a:pt x="13" y="133"/>
                  </a:cubicBezTo>
                  <a:cubicBezTo>
                    <a:pt x="14" y="137"/>
                    <a:pt x="17" y="142"/>
                    <a:pt x="15" y="146"/>
                  </a:cubicBezTo>
                  <a:cubicBezTo>
                    <a:pt x="14" y="148"/>
                    <a:pt x="11" y="150"/>
                    <a:pt x="10" y="152"/>
                  </a:cubicBezTo>
                  <a:cubicBezTo>
                    <a:pt x="6" y="157"/>
                    <a:pt x="3" y="162"/>
                    <a:pt x="2" y="169"/>
                  </a:cubicBezTo>
                  <a:cubicBezTo>
                    <a:pt x="0" y="180"/>
                    <a:pt x="3" y="195"/>
                    <a:pt x="13" y="201"/>
                  </a:cubicBezTo>
                  <a:cubicBezTo>
                    <a:pt x="15" y="203"/>
                    <a:pt x="17" y="202"/>
                    <a:pt x="19" y="201"/>
                  </a:cubicBezTo>
                  <a:cubicBezTo>
                    <a:pt x="19" y="203"/>
                    <a:pt x="23" y="203"/>
                    <a:pt x="24" y="201"/>
                  </a:cubicBezTo>
                  <a:cubicBezTo>
                    <a:pt x="30" y="179"/>
                    <a:pt x="63" y="185"/>
                    <a:pt x="80" y="174"/>
                  </a:cubicBezTo>
                  <a:cubicBezTo>
                    <a:pt x="80" y="175"/>
                    <a:pt x="80" y="176"/>
                    <a:pt x="81" y="176"/>
                  </a:cubicBezTo>
                  <a:cubicBezTo>
                    <a:pt x="86" y="186"/>
                    <a:pt x="98" y="186"/>
                    <a:pt x="107" y="184"/>
                  </a:cubicBezTo>
                  <a:cubicBezTo>
                    <a:pt x="111" y="183"/>
                    <a:pt x="110" y="178"/>
                    <a:pt x="106" y="177"/>
                  </a:cubicBezTo>
                  <a:cubicBezTo>
                    <a:pt x="104" y="177"/>
                    <a:pt x="100" y="178"/>
                    <a:pt x="98" y="177"/>
                  </a:cubicBezTo>
                  <a:cubicBezTo>
                    <a:pt x="95" y="175"/>
                    <a:pt x="89" y="168"/>
                    <a:pt x="90" y="165"/>
                  </a:cubicBezTo>
                  <a:cubicBezTo>
                    <a:pt x="91" y="159"/>
                    <a:pt x="102" y="155"/>
                    <a:pt x="105" y="152"/>
                  </a:cubicBezTo>
                  <a:cubicBezTo>
                    <a:pt x="110" y="147"/>
                    <a:pt x="115" y="141"/>
                    <a:pt x="116" y="134"/>
                  </a:cubicBezTo>
                  <a:cubicBezTo>
                    <a:pt x="116" y="125"/>
                    <a:pt x="110" y="125"/>
                    <a:pt x="106" y="119"/>
                  </a:cubicBezTo>
                  <a:cubicBezTo>
                    <a:pt x="101" y="111"/>
                    <a:pt x="107" y="103"/>
                    <a:pt x="99" y="96"/>
                  </a:cubicBezTo>
                  <a:cubicBezTo>
                    <a:pt x="95" y="93"/>
                    <a:pt x="92" y="92"/>
                    <a:pt x="89" y="88"/>
                  </a:cubicBezTo>
                  <a:cubicBezTo>
                    <a:pt x="87" y="85"/>
                    <a:pt x="85" y="81"/>
                    <a:pt x="83" y="79"/>
                  </a:cubicBezTo>
                  <a:cubicBezTo>
                    <a:pt x="75" y="71"/>
                    <a:pt x="64" y="74"/>
                    <a:pt x="59" y="63"/>
                  </a:cubicBezTo>
                  <a:cubicBezTo>
                    <a:pt x="55" y="51"/>
                    <a:pt x="61" y="39"/>
                    <a:pt x="69" y="30"/>
                  </a:cubicBezTo>
                  <a:cubicBezTo>
                    <a:pt x="72" y="28"/>
                    <a:pt x="81" y="18"/>
                    <a:pt x="84" y="18"/>
                  </a:cubicBezTo>
                  <a:cubicBezTo>
                    <a:pt x="86" y="16"/>
                    <a:pt x="87" y="16"/>
                    <a:pt x="87" y="19"/>
                  </a:cubicBezTo>
                  <a:cubicBezTo>
                    <a:pt x="88" y="20"/>
                    <a:pt x="88" y="22"/>
                    <a:pt x="88" y="23"/>
                  </a:cubicBezTo>
                  <a:cubicBezTo>
                    <a:pt x="88" y="28"/>
                    <a:pt x="87" y="34"/>
                    <a:pt x="86" y="39"/>
                  </a:cubicBezTo>
                  <a:cubicBezTo>
                    <a:pt x="85" y="44"/>
                    <a:pt x="90" y="47"/>
                    <a:pt x="94" y="45"/>
                  </a:cubicBezTo>
                  <a:cubicBezTo>
                    <a:pt x="99" y="43"/>
                    <a:pt x="102" y="52"/>
                    <a:pt x="101" y="55"/>
                  </a:cubicBezTo>
                  <a:cubicBezTo>
                    <a:pt x="101" y="56"/>
                    <a:pt x="98" y="59"/>
                    <a:pt x="98" y="60"/>
                  </a:cubicBezTo>
                  <a:cubicBezTo>
                    <a:pt x="96" y="63"/>
                    <a:pt x="95" y="65"/>
                    <a:pt x="96" y="68"/>
                  </a:cubicBezTo>
                  <a:cubicBezTo>
                    <a:pt x="99" y="77"/>
                    <a:pt x="110" y="79"/>
                    <a:pt x="117" y="82"/>
                  </a:cubicBezTo>
                  <a:cubicBezTo>
                    <a:pt x="123" y="85"/>
                    <a:pt x="131" y="88"/>
                    <a:pt x="136" y="93"/>
                  </a:cubicBezTo>
                  <a:cubicBezTo>
                    <a:pt x="141" y="99"/>
                    <a:pt x="140" y="106"/>
                    <a:pt x="142" y="113"/>
                  </a:cubicBezTo>
                  <a:cubicBezTo>
                    <a:pt x="142" y="117"/>
                    <a:pt x="144" y="120"/>
                    <a:pt x="146" y="122"/>
                  </a:cubicBezTo>
                  <a:cubicBezTo>
                    <a:pt x="150" y="125"/>
                    <a:pt x="161" y="126"/>
                    <a:pt x="160" y="132"/>
                  </a:cubicBezTo>
                  <a:cubicBezTo>
                    <a:pt x="159" y="135"/>
                    <a:pt x="161" y="138"/>
                    <a:pt x="164" y="139"/>
                  </a:cubicBezTo>
                  <a:cubicBezTo>
                    <a:pt x="185" y="146"/>
                    <a:pt x="175" y="171"/>
                    <a:pt x="156" y="173"/>
                  </a:cubicBezTo>
                  <a:cubicBezTo>
                    <a:pt x="147" y="174"/>
                    <a:pt x="140" y="173"/>
                    <a:pt x="131" y="177"/>
                  </a:cubicBezTo>
                  <a:cubicBezTo>
                    <a:pt x="124" y="180"/>
                    <a:pt x="117" y="186"/>
                    <a:pt x="112" y="192"/>
                  </a:cubicBezTo>
                  <a:cubicBezTo>
                    <a:pt x="109" y="196"/>
                    <a:pt x="106" y="200"/>
                    <a:pt x="103" y="204"/>
                  </a:cubicBezTo>
                  <a:cubicBezTo>
                    <a:pt x="99" y="209"/>
                    <a:pt x="95" y="209"/>
                    <a:pt x="90" y="202"/>
                  </a:cubicBezTo>
                  <a:cubicBezTo>
                    <a:pt x="91" y="199"/>
                    <a:pt x="92" y="196"/>
                    <a:pt x="94" y="193"/>
                  </a:cubicBezTo>
                  <a:cubicBezTo>
                    <a:pt x="98" y="187"/>
                    <a:pt x="88" y="181"/>
                    <a:pt x="84" y="187"/>
                  </a:cubicBezTo>
                  <a:cubicBezTo>
                    <a:pt x="77" y="199"/>
                    <a:pt x="74" y="219"/>
                    <a:pt x="93" y="220"/>
                  </a:cubicBezTo>
                  <a:cubicBezTo>
                    <a:pt x="114" y="221"/>
                    <a:pt x="120" y="193"/>
                    <a:pt x="138" y="186"/>
                  </a:cubicBezTo>
                  <a:cubicBezTo>
                    <a:pt x="148" y="183"/>
                    <a:pt x="160" y="186"/>
                    <a:pt x="170" y="181"/>
                  </a:cubicBezTo>
                  <a:cubicBezTo>
                    <a:pt x="176" y="178"/>
                    <a:pt x="182" y="172"/>
                    <a:pt x="185" y="166"/>
                  </a:cubicBezTo>
                  <a:cubicBezTo>
                    <a:pt x="191" y="152"/>
                    <a:pt x="184" y="137"/>
                    <a:pt x="171" y="130"/>
                  </a:cubicBezTo>
                  <a:close/>
                  <a:moveTo>
                    <a:pt x="71" y="167"/>
                  </a:moveTo>
                  <a:cubicBezTo>
                    <a:pt x="67" y="171"/>
                    <a:pt x="61" y="172"/>
                    <a:pt x="55" y="173"/>
                  </a:cubicBezTo>
                  <a:cubicBezTo>
                    <a:pt x="42" y="176"/>
                    <a:pt x="24" y="180"/>
                    <a:pt x="20" y="194"/>
                  </a:cubicBezTo>
                  <a:cubicBezTo>
                    <a:pt x="14" y="183"/>
                    <a:pt x="9" y="172"/>
                    <a:pt x="17" y="160"/>
                  </a:cubicBezTo>
                  <a:cubicBezTo>
                    <a:pt x="22" y="153"/>
                    <a:pt x="28" y="151"/>
                    <a:pt x="27" y="141"/>
                  </a:cubicBezTo>
                  <a:cubicBezTo>
                    <a:pt x="25" y="125"/>
                    <a:pt x="21" y="109"/>
                    <a:pt x="37" y="98"/>
                  </a:cubicBezTo>
                  <a:cubicBezTo>
                    <a:pt x="53" y="87"/>
                    <a:pt x="74" y="99"/>
                    <a:pt x="71" y="119"/>
                  </a:cubicBezTo>
                  <a:cubicBezTo>
                    <a:pt x="70" y="128"/>
                    <a:pt x="69" y="134"/>
                    <a:pt x="74" y="143"/>
                  </a:cubicBezTo>
                  <a:cubicBezTo>
                    <a:pt x="78" y="152"/>
                    <a:pt x="81" y="161"/>
                    <a:pt x="71"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10"/>
            <p:cNvSpPr>
              <a:spLocks noEditPoints="1"/>
            </p:cNvSpPr>
            <p:nvPr/>
          </p:nvSpPr>
          <p:spPr bwMode="auto">
            <a:xfrm>
              <a:off x="3576638" y="3429000"/>
              <a:ext cx="79375" cy="76200"/>
            </a:xfrm>
            <a:custGeom>
              <a:avLst/>
              <a:gdLst>
                <a:gd name="T0" fmla="*/ 34 w 38"/>
                <a:gd name="T1" fmla="*/ 13 h 37"/>
                <a:gd name="T2" fmla="*/ 14 w 38"/>
                <a:gd name="T3" fmla="*/ 3 h 37"/>
                <a:gd name="T4" fmla="*/ 13 w 38"/>
                <a:gd name="T5" fmla="*/ 3 h 37"/>
                <a:gd name="T6" fmla="*/ 3 w 38"/>
                <a:gd name="T7" fmla="*/ 23 h 37"/>
                <a:gd name="T8" fmla="*/ 24 w 38"/>
                <a:gd name="T9" fmla="*/ 34 h 37"/>
                <a:gd name="T10" fmla="*/ 34 w 38"/>
                <a:gd name="T11" fmla="*/ 13 h 37"/>
                <a:gd name="T12" fmla="*/ 20 w 38"/>
                <a:gd name="T13" fmla="*/ 26 h 37"/>
                <a:gd name="T14" fmla="*/ 11 w 38"/>
                <a:gd name="T15" fmla="*/ 19 h 37"/>
                <a:gd name="T16" fmla="*/ 16 w 38"/>
                <a:gd name="T17" fmla="*/ 8 h 37"/>
                <a:gd name="T18" fmla="*/ 27 w 38"/>
                <a:gd name="T19" fmla="*/ 16 h 37"/>
                <a:gd name="T20" fmla="*/ 20 w 38"/>
                <a:gd name="T21" fmla="*/ 2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7">
                  <a:moveTo>
                    <a:pt x="34" y="13"/>
                  </a:moveTo>
                  <a:cubicBezTo>
                    <a:pt x="31" y="5"/>
                    <a:pt x="22" y="0"/>
                    <a:pt x="14" y="3"/>
                  </a:cubicBezTo>
                  <a:cubicBezTo>
                    <a:pt x="14" y="3"/>
                    <a:pt x="13" y="3"/>
                    <a:pt x="13" y="3"/>
                  </a:cubicBezTo>
                  <a:cubicBezTo>
                    <a:pt x="3" y="3"/>
                    <a:pt x="0" y="16"/>
                    <a:pt x="3" y="23"/>
                  </a:cubicBezTo>
                  <a:cubicBezTo>
                    <a:pt x="5" y="33"/>
                    <a:pt x="15" y="37"/>
                    <a:pt x="24" y="34"/>
                  </a:cubicBezTo>
                  <a:cubicBezTo>
                    <a:pt x="32" y="31"/>
                    <a:pt x="38" y="21"/>
                    <a:pt x="34" y="13"/>
                  </a:cubicBezTo>
                  <a:close/>
                  <a:moveTo>
                    <a:pt x="20" y="26"/>
                  </a:moveTo>
                  <a:cubicBezTo>
                    <a:pt x="15" y="27"/>
                    <a:pt x="11" y="24"/>
                    <a:pt x="11" y="19"/>
                  </a:cubicBezTo>
                  <a:cubicBezTo>
                    <a:pt x="10" y="14"/>
                    <a:pt x="13" y="12"/>
                    <a:pt x="16" y="8"/>
                  </a:cubicBezTo>
                  <a:cubicBezTo>
                    <a:pt x="21" y="8"/>
                    <a:pt x="26" y="11"/>
                    <a:pt x="27" y="16"/>
                  </a:cubicBezTo>
                  <a:cubicBezTo>
                    <a:pt x="29" y="21"/>
                    <a:pt x="25" y="25"/>
                    <a:pt x="20"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11"/>
            <p:cNvSpPr>
              <a:spLocks noEditPoints="1"/>
            </p:cNvSpPr>
            <p:nvPr/>
          </p:nvSpPr>
          <p:spPr bwMode="auto">
            <a:xfrm>
              <a:off x="3589338" y="3517900"/>
              <a:ext cx="100013" cy="104775"/>
            </a:xfrm>
            <a:custGeom>
              <a:avLst/>
              <a:gdLst>
                <a:gd name="T0" fmla="*/ 42 w 48"/>
                <a:gd name="T1" fmla="*/ 15 h 50"/>
                <a:gd name="T2" fmla="*/ 10 w 48"/>
                <a:gd name="T3" fmla="*/ 1 h 50"/>
                <a:gd name="T4" fmla="*/ 8 w 48"/>
                <a:gd name="T5" fmla="*/ 2 h 50"/>
                <a:gd name="T6" fmla="*/ 2 w 48"/>
                <a:gd name="T7" fmla="*/ 9 h 50"/>
                <a:gd name="T8" fmla="*/ 12 w 48"/>
                <a:gd name="T9" fmla="*/ 41 h 50"/>
                <a:gd name="T10" fmla="*/ 38 w 48"/>
                <a:gd name="T11" fmla="*/ 43 h 50"/>
                <a:gd name="T12" fmla="*/ 42 w 48"/>
                <a:gd name="T13" fmla="*/ 15 h 50"/>
                <a:gd name="T14" fmla="*/ 25 w 48"/>
                <a:gd name="T15" fmla="*/ 38 h 50"/>
                <a:gd name="T16" fmla="*/ 16 w 48"/>
                <a:gd name="T17" fmla="*/ 21 h 50"/>
                <a:gd name="T18" fmla="*/ 12 w 48"/>
                <a:gd name="T19" fmla="*/ 7 h 50"/>
                <a:gd name="T20" fmla="*/ 35 w 48"/>
                <a:gd name="T21" fmla="*/ 20 h 50"/>
                <a:gd name="T22" fmla="*/ 25 w 48"/>
                <a:gd name="T23" fmla="*/ 3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50">
                  <a:moveTo>
                    <a:pt x="42" y="15"/>
                  </a:moveTo>
                  <a:cubicBezTo>
                    <a:pt x="36" y="4"/>
                    <a:pt x="22" y="0"/>
                    <a:pt x="10" y="1"/>
                  </a:cubicBezTo>
                  <a:cubicBezTo>
                    <a:pt x="9" y="1"/>
                    <a:pt x="8" y="1"/>
                    <a:pt x="8" y="2"/>
                  </a:cubicBezTo>
                  <a:cubicBezTo>
                    <a:pt x="4" y="0"/>
                    <a:pt x="0" y="5"/>
                    <a:pt x="2" y="9"/>
                  </a:cubicBezTo>
                  <a:cubicBezTo>
                    <a:pt x="7" y="19"/>
                    <a:pt x="5" y="31"/>
                    <a:pt x="12" y="41"/>
                  </a:cubicBezTo>
                  <a:cubicBezTo>
                    <a:pt x="18" y="49"/>
                    <a:pt x="30" y="50"/>
                    <a:pt x="38" y="43"/>
                  </a:cubicBezTo>
                  <a:cubicBezTo>
                    <a:pt x="47" y="37"/>
                    <a:pt x="48" y="25"/>
                    <a:pt x="42" y="15"/>
                  </a:cubicBezTo>
                  <a:close/>
                  <a:moveTo>
                    <a:pt x="25" y="38"/>
                  </a:moveTo>
                  <a:cubicBezTo>
                    <a:pt x="17" y="37"/>
                    <a:pt x="17" y="27"/>
                    <a:pt x="16" y="21"/>
                  </a:cubicBezTo>
                  <a:cubicBezTo>
                    <a:pt x="15" y="16"/>
                    <a:pt x="14" y="11"/>
                    <a:pt x="12" y="7"/>
                  </a:cubicBezTo>
                  <a:cubicBezTo>
                    <a:pt x="21" y="8"/>
                    <a:pt x="31" y="11"/>
                    <a:pt x="35" y="20"/>
                  </a:cubicBezTo>
                  <a:cubicBezTo>
                    <a:pt x="39" y="27"/>
                    <a:pt x="35" y="39"/>
                    <a:pt x="2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Freeform 12"/>
            <p:cNvSpPr>
              <a:spLocks noEditPoints="1"/>
            </p:cNvSpPr>
            <p:nvPr/>
          </p:nvSpPr>
          <p:spPr bwMode="auto">
            <a:xfrm>
              <a:off x="3770313" y="3595688"/>
              <a:ext cx="76200" cy="76200"/>
            </a:xfrm>
            <a:custGeom>
              <a:avLst/>
              <a:gdLst>
                <a:gd name="T0" fmla="*/ 33 w 36"/>
                <a:gd name="T1" fmla="*/ 29 h 37"/>
                <a:gd name="T2" fmla="*/ 32 w 36"/>
                <a:gd name="T3" fmla="*/ 29 h 37"/>
                <a:gd name="T4" fmla="*/ 33 w 36"/>
                <a:gd name="T5" fmla="*/ 11 h 37"/>
                <a:gd name="T6" fmla="*/ 11 w 36"/>
                <a:gd name="T7" fmla="*/ 4 h 37"/>
                <a:gd name="T8" fmla="*/ 5 w 36"/>
                <a:gd name="T9" fmla="*/ 26 h 37"/>
                <a:gd name="T10" fmla="*/ 17 w 36"/>
                <a:gd name="T11" fmla="*/ 34 h 37"/>
                <a:gd name="T12" fmla="*/ 24 w 36"/>
                <a:gd name="T13" fmla="*/ 36 h 37"/>
                <a:gd name="T14" fmla="*/ 25 w 36"/>
                <a:gd name="T15" fmla="*/ 36 h 37"/>
                <a:gd name="T16" fmla="*/ 32 w 36"/>
                <a:gd name="T17" fmla="*/ 36 h 37"/>
                <a:gd name="T18" fmla="*/ 33 w 36"/>
                <a:gd name="T19" fmla="*/ 29 h 37"/>
                <a:gd name="T20" fmla="*/ 14 w 36"/>
                <a:gd name="T21" fmla="*/ 13 h 37"/>
                <a:gd name="T22" fmla="*/ 27 w 36"/>
                <a:gd name="T23" fmla="*/ 14 h 37"/>
                <a:gd name="T24" fmla="*/ 27 w 36"/>
                <a:gd name="T25" fmla="*/ 27 h 37"/>
                <a:gd name="T26" fmla="*/ 17 w 36"/>
                <a:gd name="T27" fmla="*/ 24 h 37"/>
                <a:gd name="T28" fmla="*/ 14 w 36"/>
                <a:gd name="T2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7">
                  <a:moveTo>
                    <a:pt x="33" y="29"/>
                  </a:moveTo>
                  <a:cubicBezTo>
                    <a:pt x="33" y="29"/>
                    <a:pt x="32" y="29"/>
                    <a:pt x="32" y="29"/>
                  </a:cubicBezTo>
                  <a:cubicBezTo>
                    <a:pt x="35" y="24"/>
                    <a:pt x="36" y="17"/>
                    <a:pt x="33" y="11"/>
                  </a:cubicBezTo>
                  <a:cubicBezTo>
                    <a:pt x="30" y="3"/>
                    <a:pt x="19" y="0"/>
                    <a:pt x="11" y="4"/>
                  </a:cubicBezTo>
                  <a:cubicBezTo>
                    <a:pt x="3" y="8"/>
                    <a:pt x="0" y="19"/>
                    <a:pt x="5" y="26"/>
                  </a:cubicBezTo>
                  <a:cubicBezTo>
                    <a:pt x="8" y="30"/>
                    <a:pt x="12" y="32"/>
                    <a:pt x="17" y="34"/>
                  </a:cubicBezTo>
                  <a:cubicBezTo>
                    <a:pt x="19" y="35"/>
                    <a:pt x="22" y="36"/>
                    <a:pt x="24" y="36"/>
                  </a:cubicBezTo>
                  <a:cubicBezTo>
                    <a:pt x="25" y="36"/>
                    <a:pt x="25" y="36"/>
                    <a:pt x="25" y="36"/>
                  </a:cubicBezTo>
                  <a:cubicBezTo>
                    <a:pt x="27" y="37"/>
                    <a:pt x="30" y="37"/>
                    <a:pt x="32" y="36"/>
                  </a:cubicBezTo>
                  <a:cubicBezTo>
                    <a:pt x="35" y="35"/>
                    <a:pt x="36" y="31"/>
                    <a:pt x="33" y="29"/>
                  </a:cubicBezTo>
                  <a:close/>
                  <a:moveTo>
                    <a:pt x="14" y="13"/>
                  </a:moveTo>
                  <a:cubicBezTo>
                    <a:pt x="18" y="9"/>
                    <a:pt x="24" y="10"/>
                    <a:pt x="27" y="14"/>
                  </a:cubicBezTo>
                  <a:cubicBezTo>
                    <a:pt x="29" y="18"/>
                    <a:pt x="29" y="23"/>
                    <a:pt x="27" y="27"/>
                  </a:cubicBezTo>
                  <a:cubicBezTo>
                    <a:pt x="24" y="26"/>
                    <a:pt x="20" y="26"/>
                    <a:pt x="17" y="24"/>
                  </a:cubicBezTo>
                  <a:cubicBezTo>
                    <a:pt x="12" y="22"/>
                    <a:pt x="9" y="17"/>
                    <a:pt x="1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0" name="Freeform 13"/>
            <p:cNvSpPr>
              <a:spLocks noEditPoints="1"/>
            </p:cNvSpPr>
            <p:nvPr/>
          </p:nvSpPr>
          <p:spPr bwMode="auto">
            <a:xfrm>
              <a:off x="4776788" y="2973388"/>
              <a:ext cx="328613" cy="501650"/>
            </a:xfrm>
            <a:custGeom>
              <a:avLst/>
              <a:gdLst>
                <a:gd name="T0" fmla="*/ 151 w 158"/>
                <a:gd name="T1" fmla="*/ 184 h 240"/>
                <a:gd name="T2" fmla="*/ 132 w 158"/>
                <a:gd name="T3" fmla="*/ 158 h 240"/>
                <a:gd name="T4" fmla="*/ 119 w 158"/>
                <a:gd name="T5" fmla="*/ 139 h 240"/>
                <a:gd name="T6" fmla="*/ 121 w 158"/>
                <a:gd name="T7" fmla="*/ 117 h 240"/>
                <a:gd name="T8" fmla="*/ 105 w 158"/>
                <a:gd name="T9" fmla="*/ 91 h 240"/>
                <a:gd name="T10" fmla="*/ 80 w 158"/>
                <a:gd name="T11" fmla="*/ 80 h 240"/>
                <a:gd name="T12" fmla="*/ 76 w 158"/>
                <a:gd name="T13" fmla="*/ 76 h 240"/>
                <a:gd name="T14" fmla="*/ 76 w 158"/>
                <a:gd name="T15" fmla="*/ 76 h 240"/>
                <a:gd name="T16" fmla="*/ 74 w 158"/>
                <a:gd name="T17" fmla="*/ 63 h 240"/>
                <a:gd name="T18" fmla="*/ 78 w 158"/>
                <a:gd name="T19" fmla="*/ 59 h 240"/>
                <a:gd name="T20" fmla="*/ 82 w 158"/>
                <a:gd name="T21" fmla="*/ 54 h 240"/>
                <a:gd name="T22" fmla="*/ 87 w 158"/>
                <a:gd name="T23" fmla="*/ 45 h 240"/>
                <a:gd name="T24" fmla="*/ 87 w 158"/>
                <a:gd name="T25" fmla="*/ 19 h 240"/>
                <a:gd name="T26" fmla="*/ 44 w 158"/>
                <a:gd name="T27" fmla="*/ 9 h 240"/>
                <a:gd name="T28" fmla="*/ 4 w 158"/>
                <a:gd name="T29" fmla="*/ 60 h 240"/>
                <a:gd name="T30" fmla="*/ 18 w 158"/>
                <a:gd name="T31" fmla="*/ 110 h 240"/>
                <a:gd name="T32" fmla="*/ 57 w 158"/>
                <a:gd name="T33" fmla="*/ 159 h 240"/>
                <a:gd name="T34" fmla="*/ 73 w 158"/>
                <a:gd name="T35" fmla="*/ 222 h 240"/>
                <a:gd name="T36" fmla="*/ 131 w 158"/>
                <a:gd name="T37" fmla="*/ 233 h 240"/>
                <a:gd name="T38" fmla="*/ 151 w 158"/>
                <a:gd name="T39" fmla="*/ 184 h 240"/>
                <a:gd name="T40" fmla="*/ 142 w 158"/>
                <a:gd name="T41" fmla="*/ 205 h 240"/>
                <a:gd name="T42" fmla="*/ 79 w 158"/>
                <a:gd name="T43" fmla="*/ 212 h 240"/>
                <a:gd name="T44" fmla="*/ 67 w 158"/>
                <a:gd name="T45" fmla="*/ 153 h 240"/>
                <a:gd name="T46" fmla="*/ 40 w 158"/>
                <a:gd name="T47" fmla="*/ 117 h 240"/>
                <a:gd name="T48" fmla="*/ 14 w 158"/>
                <a:gd name="T49" fmla="*/ 76 h 240"/>
                <a:gd name="T50" fmla="*/ 51 w 158"/>
                <a:gd name="T51" fmla="*/ 17 h 240"/>
                <a:gd name="T52" fmla="*/ 78 w 158"/>
                <a:gd name="T53" fmla="*/ 34 h 240"/>
                <a:gd name="T54" fmla="*/ 64 w 158"/>
                <a:gd name="T55" fmla="*/ 62 h 240"/>
                <a:gd name="T56" fmla="*/ 65 w 158"/>
                <a:gd name="T57" fmla="*/ 80 h 240"/>
                <a:gd name="T58" fmla="*/ 96 w 158"/>
                <a:gd name="T59" fmla="*/ 98 h 240"/>
                <a:gd name="T60" fmla="*/ 109 w 158"/>
                <a:gd name="T61" fmla="*/ 131 h 240"/>
                <a:gd name="T62" fmla="*/ 111 w 158"/>
                <a:gd name="T63" fmla="*/ 153 h 240"/>
                <a:gd name="T64" fmla="*/ 128 w 158"/>
                <a:gd name="T65" fmla="*/ 169 h 240"/>
                <a:gd name="T66" fmla="*/ 142 w 158"/>
                <a:gd name="T67" fmla="*/ 205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8" h="240">
                  <a:moveTo>
                    <a:pt x="151" y="184"/>
                  </a:moveTo>
                  <a:cubicBezTo>
                    <a:pt x="148" y="173"/>
                    <a:pt x="140" y="165"/>
                    <a:pt x="132" y="158"/>
                  </a:cubicBezTo>
                  <a:cubicBezTo>
                    <a:pt x="126" y="153"/>
                    <a:pt x="119" y="148"/>
                    <a:pt x="119" y="139"/>
                  </a:cubicBezTo>
                  <a:cubicBezTo>
                    <a:pt x="118" y="131"/>
                    <a:pt x="122" y="125"/>
                    <a:pt x="121" y="117"/>
                  </a:cubicBezTo>
                  <a:cubicBezTo>
                    <a:pt x="119" y="107"/>
                    <a:pt x="114" y="97"/>
                    <a:pt x="105" y="91"/>
                  </a:cubicBezTo>
                  <a:cubicBezTo>
                    <a:pt x="100" y="87"/>
                    <a:pt x="87" y="85"/>
                    <a:pt x="80" y="80"/>
                  </a:cubicBezTo>
                  <a:cubicBezTo>
                    <a:pt x="80" y="78"/>
                    <a:pt x="78" y="76"/>
                    <a:pt x="76" y="76"/>
                  </a:cubicBezTo>
                  <a:cubicBezTo>
                    <a:pt x="76" y="76"/>
                    <a:pt x="76" y="76"/>
                    <a:pt x="76" y="76"/>
                  </a:cubicBezTo>
                  <a:cubicBezTo>
                    <a:pt x="75" y="72"/>
                    <a:pt x="75" y="68"/>
                    <a:pt x="74" y="63"/>
                  </a:cubicBezTo>
                  <a:cubicBezTo>
                    <a:pt x="76" y="62"/>
                    <a:pt x="77" y="61"/>
                    <a:pt x="78" y="59"/>
                  </a:cubicBezTo>
                  <a:cubicBezTo>
                    <a:pt x="80" y="58"/>
                    <a:pt x="81" y="56"/>
                    <a:pt x="82" y="54"/>
                  </a:cubicBezTo>
                  <a:cubicBezTo>
                    <a:pt x="84" y="51"/>
                    <a:pt x="86" y="48"/>
                    <a:pt x="87" y="45"/>
                  </a:cubicBezTo>
                  <a:cubicBezTo>
                    <a:pt x="90" y="36"/>
                    <a:pt x="90" y="27"/>
                    <a:pt x="87" y="19"/>
                  </a:cubicBezTo>
                  <a:cubicBezTo>
                    <a:pt x="80" y="1"/>
                    <a:pt x="59" y="0"/>
                    <a:pt x="44" y="9"/>
                  </a:cubicBezTo>
                  <a:cubicBezTo>
                    <a:pt x="26" y="19"/>
                    <a:pt x="9" y="40"/>
                    <a:pt x="4" y="60"/>
                  </a:cubicBezTo>
                  <a:cubicBezTo>
                    <a:pt x="0" y="79"/>
                    <a:pt x="7" y="95"/>
                    <a:pt x="18" y="110"/>
                  </a:cubicBezTo>
                  <a:cubicBezTo>
                    <a:pt x="31" y="126"/>
                    <a:pt x="50" y="140"/>
                    <a:pt x="57" y="159"/>
                  </a:cubicBezTo>
                  <a:cubicBezTo>
                    <a:pt x="65" y="180"/>
                    <a:pt x="56" y="205"/>
                    <a:pt x="73" y="222"/>
                  </a:cubicBezTo>
                  <a:cubicBezTo>
                    <a:pt x="87" y="236"/>
                    <a:pt x="113" y="240"/>
                    <a:pt x="131" y="233"/>
                  </a:cubicBezTo>
                  <a:cubicBezTo>
                    <a:pt x="150" y="225"/>
                    <a:pt x="158" y="203"/>
                    <a:pt x="151" y="184"/>
                  </a:cubicBezTo>
                  <a:close/>
                  <a:moveTo>
                    <a:pt x="142" y="205"/>
                  </a:moveTo>
                  <a:cubicBezTo>
                    <a:pt x="135" y="231"/>
                    <a:pt x="94" y="231"/>
                    <a:pt x="79" y="212"/>
                  </a:cubicBezTo>
                  <a:cubicBezTo>
                    <a:pt x="67" y="196"/>
                    <a:pt x="75" y="171"/>
                    <a:pt x="67" y="153"/>
                  </a:cubicBezTo>
                  <a:cubicBezTo>
                    <a:pt x="61" y="139"/>
                    <a:pt x="50" y="128"/>
                    <a:pt x="40" y="117"/>
                  </a:cubicBezTo>
                  <a:cubicBezTo>
                    <a:pt x="29" y="106"/>
                    <a:pt x="16" y="93"/>
                    <a:pt x="14" y="76"/>
                  </a:cubicBezTo>
                  <a:cubicBezTo>
                    <a:pt x="12" y="53"/>
                    <a:pt x="32" y="27"/>
                    <a:pt x="51" y="17"/>
                  </a:cubicBezTo>
                  <a:cubicBezTo>
                    <a:pt x="66" y="10"/>
                    <a:pt x="79" y="18"/>
                    <a:pt x="78" y="34"/>
                  </a:cubicBezTo>
                  <a:cubicBezTo>
                    <a:pt x="78" y="46"/>
                    <a:pt x="69" y="52"/>
                    <a:pt x="64" y="62"/>
                  </a:cubicBezTo>
                  <a:cubicBezTo>
                    <a:pt x="60" y="68"/>
                    <a:pt x="61" y="76"/>
                    <a:pt x="65" y="80"/>
                  </a:cubicBezTo>
                  <a:cubicBezTo>
                    <a:pt x="71" y="92"/>
                    <a:pt x="85" y="92"/>
                    <a:pt x="96" y="98"/>
                  </a:cubicBezTo>
                  <a:cubicBezTo>
                    <a:pt x="108" y="105"/>
                    <a:pt x="111" y="117"/>
                    <a:pt x="109" y="131"/>
                  </a:cubicBezTo>
                  <a:cubicBezTo>
                    <a:pt x="108" y="138"/>
                    <a:pt x="107" y="146"/>
                    <a:pt x="111" y="153"/>
                  </a:cubicBezTo>
                  <a:cubicBezTo>
                    <a:pt x="115" y="160"/>
                    <a:pt x="122" y="164"/>
                    <a:pt x="128" y="169"/>
                  </a:cubicBezTo>
                  <a:cubicBezTo>
                    <a:pt x="138" y="178"/>
                    <a:pt x="145" y="191"/>
                    <a:pt x="142" y="2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14"/>
            <p:cNvSpPr>
              <a:spLocks noEditPoints="1"/>
            </p:cNvSpPr>
            <p:nvPr/>
          </p:nvSpPr>
          <p:spPr bwMode="auto">
            <a:xfrm>
              <a:off x="4872038" y="4975225"/>
              <a:ext cx="247650" cy="403225"/>
            </a:xfrm>
            <a:custGeom>
              <a:avLst/>
              <a:gdLst>
                <a:gd name="T0" fmla="*/ 108 w 119"/>
                <a:gd name="T1" fmla="*/ 8 h 193"/>
                <a:gd name="T2" fmla="*/ 110 w 119"/>
                <a:gd name="T3" fmla="*/ 7 h 193"/>
                <a:gd name="T4" fmla="*/ 107 w 119"/>
                <a:gd name="T5" fmla="*/ 1 h 193"/>
                <a:gd name="T6" fmla="*/ 57 w 119"/>
                <a:gd name="T7" fmla="*/ 26 h 193"/>
                <a:gd name="T8" fmla="*/ 43 w 119"/>
                <a:gd name="T9" fmla="*/ 45 h 193"/>
                <a:gd name="T10" fmla="*/ 36 w 119"/>
                <a:gd name="T11" fmla="*/ 75 h 193"/>
                <a:gd name="T12" fmla="*/ 6 w 119"/>
                <a:gd name="T13" fmla="*/ 133 h 193"/>
                <a:gd name="T14" fmla="*/ 15 w 119"/>
                <a:gd name="T15" fmla="*/ 173 h 193"/>
                <a:gd name="T16" fmla="*/ 87 w 119"/>
                <a:gd name="T17" fmla="*/ 122 h 193"/>
                <a:gd name="T18" fmla="*/ 108 w 119"/>
                <a:gd name="T19" fmla="*/ 55 h 193"/>
                <a:gd name="T20" fmla="*/ 108 w 119"/>
                <a:gd name="T21" fmla="*/ 8 h 193"/>
                <a:gd name="T22" fmla="*/ 94 w 119"/>
                <a:gd name="T23" fmla="*/ 59 h 193"/>
                <a:gd name="T24" fmla="*/ 81 w 119"/>
                <a:gd name="T25" fmla="*/ 105 h 193"/>
                <a:gd name="T26" fmla="*/ 63 w 119"/>
                <a:gd name="T27" fmla="*/ 146 h 193"/>
                <a:gd name="T28" fmla="*/ 43 w 119"/>
                <a:gd name="T29" fmla="*/ 163 h 193"/>
                <a:gd name="T30" fmla="*/ 14 w 119"/>
                <a:gd name="T31" fmla="*/ 158 h 193"/>
                <a:gd name="T32" fmla="*/ 32 w 119"/>
                <a:gd name="T33" fmla="*/ 103 h 193"/>
                <a:gd name="T34" fmla="*/ 50 w 119"/>
                <a:gd name="T35" fmla="*/ 68 h 193"/>
                <a:gd name="T36" fmla="*/ 54 w 119"/>
                <a:gd name="T37" fmla="*/ 47 h 193"/>
                <a:gd name="T38" fmla="*/ 71 w 119"/>
                <a:gd name="T39" fmla="*/ 28 h 193"/>
                <a:gd name="T40" fmla="*/ 99 w 119"/>
                <a:gd name="T41" fmla="*/ 13 h 193"/>
                <a:gd name="T42" fmla="*/ 99 w 119"/>
                <a:gd name="T43" fmla="*/ 13 h 193"/>
                <a:gd name="T44" fmla="*/ 94 w 119"/>
                <a:gd name="T45" fmla="*/ 59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9" h="193">
                  <a:moveTo>
                    <a:pt x="108" y="8"/>
                  </a:moveTo>
                  <a:cubicBezTo>
                    <a:pt x="109" y="7"/>
                    <a:pt x="109" y="7"/>
                    <a:pt x="110" y="7"/>
                  </a:cubicBezTo>
                  <a:cubicBezTo>
                    <a:pt x="113" y="5"/>
                    <a:pt x="111" y="0"/>
                    <a:pt x="107" y="1"/>
                  </a:cubicBezTo>
                  <a:cubicBezTo>
                    <a:pt x="90" y="8"/>
                    <a:pt x="72" y="14"/>
                    <a:pt x="57" y="26"/>
                  </a:cubicBezTo>
                  <a:cubicBezTo>
                    <a:pt x="51" y="31"/>
                    <a:pt x="46" y="37"/>
                    <a:pt x="43" y="45"/>
                  </a:cubicBezTo>
                  <a:cubicBezTo>
                    <a:pt x="40" y="55"/>
                    <a:pt x="41" y="65"/>
                    <a:pt x="36" y="75"/>
                  </a:cubicBezTo>
                  <a:cubicBezTo>
                    <a:pt x="25" y="94"/>
                    <a:pt x="13" y="112"/>
                    <a:pt x="6" y="133"/>
                  </a:cubicBezTo>
                  <a:cubicBezTo>
                    <a:pt x="1" y="148"/>
                    <a:pt x="0" y="164"/>
                    <a:pt x="15" y="173"/>
                  </a:cubicBezTo>
                  <a:cubicBezTo>
                    <a:pt x="49" y="193"/>
                    <a:pt x="78" y="149"/>
                    <a:pt x="87" y="122"/>
                  </a:cubicBezTo>
                  <a:cubicBezTo>
                    <a:pt x="95" y="100"/>
                    <a:pt x="98" y="77"/>
                    <a:pt x="108" y="55"/>
                  </a:cubicBezTo>
                  <a:cubicBezTo>
                    <a:pt x="115" y="38"/>
                    <a:pt x="119" y="24"/>
                    <a:pt x="108" y="8"/>
                  </a:cubicBezTo>
                  <a:close/>
                  <a:moveTo>
                    <a:pt x="94" y="59"/>
                  </a:moveTo>
                  <a:cubicBezTo>
                    <a:pt x="88" y="74"/>
                    <a:pt x="85" y="89"/>
                    <a:pt x="81" y="105"/>
                  </a:cubicBezTo>
                  <a:cubicBezTo>
                    <a:pt x="77" y="119"/>
                    <a:pt x="72" y="134"/>
                    <a:pt x="63" y="146"/>
                  </a:cubicBezTo>
                  <a:cubicBezTo>
                    <a:pt x="58" y="153"/>
                    <a:pt x="51" y="160"/>
                    <a:pt x="43" y="163"/>
                  </a:cubicBezTo>
                  <a:cubicBezTo>
                    <a:pt x="35" y="167"/>
                    <a:pt x="19" y="169"/>
                    <a:pt x="14" y="158"/>
                  </a:cubicBezTo>
                  <a:cubicBezTo>
                    <a:pt x="8" y="142"/>
                    <a:pt x="24" y="116"/>
                    <a:pt x="32" y="103"/>
                  </a:cubicBezTo>
                  <a:cubicBezTo>
                    <a:pt x="38" y="92"/>
                    <a:pt x="47" y="81"/>
                    <a:pt x="50" y="68"/>
                  </a:cubicBezTo>
                  <a:cubicBezTo>
                    <a:pt x="52" y="62"/>
                    <a:pt x="51" y="54"/>
                    <a:pt x="54" y="47"/>
                  </a:cubicBezTo>
                  <a:cubicBezTo>
                    <a:pt x="56" y="39"/>
                    <a:pt x="64" y="33"/>
                    <a:pt x="71" y="28"/>
                  </a:cubicBezTo>
                  <a:cubicBezTo>
                    <a:pt x="80" y="23"/>
                    <a:pt x="89" y="18"/>
                    <a:pt x="99" y="13"/>
                  </a:cubicBezTo>
                  <a:cubicBezTo>
                    <a:pt x="99" y="13"/>
                    <a:pt x="99" y="13"/>
                    <a:pt x="99" y="13"/>
                  </a:cubicBezTo>
                  <a:cubicBezTo>
                    <a:pt x="109" y="29"/>
                    <a:pt x="101" y="43"/>
                    <a:pt x="94"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15"/>
            <p:cNvSpPr>
              <a:spLocks noEditPoints="1"/>
            </p:cNvSpPr>
            <p:nvPr/>
          </p:nvSpPr>
          <p:spPr bwMode="auto">
            <a:xfrm>
              <a:off x="1706563" y="4719638"/>
              <a:ext cx="1009650" cy="885825"/>
            </a:xfrm>
            <a:custGeom>
              <a:avLst/>
              <a:gdLst>
                <a:gd name="T0" fmla="*/ 36 w 484"/>
                <a:gd name="T1" fmla="*/ 53 h 425"/>
                <a:gd name="T2" fmla="*/ 437 w 484"/>
                <a:gd name="T3" fmla="*/ 339 h 425"/>
                <a:gd name="T4" fmla="*/ 104 w 484"/>
                <a:gd name="T5" fmla="*/ 92 h 425"/>
                <a:gd name="T6" fmla="*/ 436 w 484"/>
                <a:gd name="T7" fmla="*/ 322 h 425"/>
                <a:gd name="T8" fmla="*/ 281 w 484"/>
                <a:gd name="T9" fmla="*/ 199 h 425"/>
                <a:gd name="T10" fmla="*/ 276 w 484"/>
                <a:gd name="T11" fmla="*/ 191 h 425"/>
                <a:gd name="T12" fmla="*/ 437 w 484"/>
                <a:gd name="T13" fmla="*/ 298 h 425"/>
                <a:gd name="T14" fmla="*/ 448 w 484"/>
                <a:gd name="T15" fmla="*/ 292 h 425"/>
                <a:gd name="T16" fmla="*/ 402 w 484"/>
                <a:gd name="T17" fmla="*/ 245 h 425"/>
                <a:gd name="T18" fmla="*/ 458 w 484"/>
                <a:gd name="T19" fmla="*/ 275 h 425"/>
                <a:gd name="T20" fmla="*/ 422 w 484"/>
                <a:gd name="T21" fmla="*/ 271 h 425"/>
                <a:gd name="T22" fmla="*/ 250 w 484"/>
                <a:gd name="T23" fmla="*/ 170 h 425"/>
                <a:gd name="T24" fmla="*/ 237 w 484"/>
                <a:gd name="T25" fmla="*/ 161 h 425"/>
                <a:gd name="T26" fmla="*/ 242 w 484"/>
                <a:gd name="T27" fmla="*/ 156 h 425"/>
                <a:gd name="T28" fmla="*/ 232 w 484"/>
                <a:gd name="T29" fmla="*/ 135 h 425"/>
                <a:gd name="T30" fmla="*/ 165 w 484"/>
                <a:gd name="T31" fmla="*/ 92 h 425"/>
                <a:gd name="T32" fmla="*/ 163 w 484"/>
                <a:gd name="T33" fmla="*/ 106 h 425"/>
                <a:gd name="T34" fmla="*/ 4 w 484"/>
                <a:gd name="T35" fmla="*/ 1 h 425"/>
                <a:gd name="T36" fmla="*/ 15 w 484"/>
                <a:gd name="T37" fmla="*/ 24 h 425"/>
                <a:gd name="T38" fmla="*/ 79 w 484"/>
                <a:gd name="T39" fmla="*/ 76 h 425"/>
                <a:gd name="T40" fmla="*/ 52 w 484"/>
                <a:gd name="T41" fmla="*/ 71 h 425"/>
                <a:gd name="T42" fmla="*/ 111 w 484"/>
                <a:gd name="T43" fmla="*/ 126 h 425"/>
                <a:gd name="T44" fmla="*/ 195 w 484"/>
                <a:gd name="T45" fmla="*/ 203 h 425"/>
                <a:gd name="T46" fmla="*/ 144 w 484"/>
                <a:gd name="T47" fmla="*/ 178 h 425"/>
                <a:gd name="T48" fmla="*/ 209 w 484"/>
                <a:gd name="T49" fmla="*/ 241 h 425"/>
                <a:gd name="T50" fmla="*/ 168 w 484"/>
                <a:gd name="T51" fmla="*/ 226 h 425"/>
                <a:gd name="T52" fmla="*/ 429 w 484"/>
                <a:gd name="T53" fmla="*/ 424 h 425"/>
                <a:gd name="T54" fmla="*/ 161 w 484"/>
                <a:gd name="T55" fmla="*/ 216 h 425"/>
                <a:gd name="T56" fmla="*/ 147 w 484"/>
                <a:gd name="T57" fmla="*/ 200 h 425"/>
                <a:gd name="T58" fmla="*/ 268 w 484"/>
                <a:gd name="T59" fmla="*/ 290 h 425"/>
                <a:gd name="T60" fmla="*/ 429 w 484"/>
                <a:gd name="T61" fmla="*/ 406 h 425"/>
                <a:gd name="T62" fmla="*/ 171 w 484"/>
                <a:gd name="T63" fmla="*/ 206 h 425"/>
                <a:gd name="T64" fmla="*/ 187 w 484"/>
                <a:gd name="T65" fmla="*/ 213 h 425"/>
                <a:gd name="T66" fmla="*/ 195 w 484"/>
                <a:gd name="T67" fmla="*/ 216 h 425"/>
                <a:gd name="T68" fmla="*/ 452 w 484"/>
                <a:gd name="T69" fmla="*/ 397 h 425"/>
                <a:gd name="T70" fmla="*/ 453 w 484"/>
                <a:gd name="T71" fmla="*/ 394 h 425"/>
                <a:gd name="T72" fmla="*/ 111 w 484"/>
                <a:gd name="T73" fmla="*/ 131 h 425"/>
                <a:gd name="T74" fmla="*/ 477 w 484"/>
                <a:gd name="T75" fmla="*/ 395 h 425"/>
                <a:gd name="T76" fmla="*/ 482 w 484"/>
                <a:gd name="T77" fmla="*/ 381 h 425"/>
                <a:gd name="T78" fmla="*/ 195 w 484"/>
                <a:gd name="T79" fmla="*/ 162 h 425"/>
                <a:gd name="T80" fmla="*/ 49 w 484"/>
                <a:gd name="T81" fmla="*/ 47 h 425"/>
                <a:gd name="T82" fmla="*/ 98 w 484"/>
                <a:gd name="T83" fmla="*/ 83 h 425"/>
                <a:gd name="T84" fmla="*/ 220 w 484"/>
                <a:gd name="T85" fmla="*/ 277 h 425"/>
                <a:gd name="T86" fmla="*/ 207 w 484"/>
                <a:gd name="T87" fmla="*/ 261 h 425"/>
                <a:gd name="T88" fmla="*/ 395 w 484"/>
                <a:gd name="T89" fmla="*/ 399 h 425"/>
                <a:gd name="T90" fmla="*/ 397 w 484"/>
                <a:gd name="T91" fmla="*/ 383 h 425"/>
                <a:gd name="T92" fmla="*/ 419 w 484"/>
                <a:gd name="T93" fmla="*/ 402 h 425"/>
                <a:gd name="T94" fmla="*/ 348 w 484"/>
                <a:gd name="T95" fmla="*/ 350 h 425"/>
                <a:gd name="T96" fmla="*/ 333 w 484"/>
                <a:gd name="T97" fmla="*/ 322 h 425"/>
                <a:gd name="T98" fmla="*/ 159 w 484"/>
                <a:gd name="T99" fmla="*/ 161 h 425"/>
                <a:gd name="T100" fmla="*/ 195 w 484"/>
                <a:gd name="T101" fmla="*/ 186 h 425"/>
                <a:gd name="T102" fmla="*/ 220 w 484"/>
                <a:gd name="T103" fmla="*/ 209 h 425"/>
                <a:gd name="T104" fmla="*/ 433 w 484"/>
                <a:gd name="T105" fmla="*/ 35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3" h="425">
                  <a:moveTo>
                    <a:pt x="482" y="381"/>
                  </a:moveTo>
                  <a:cubicBezTo>
                    <a:pt x="351" y="286"/>
                    <a:pt x="220" y="192"/>
                    <a:pt x="89" y="98"/>
                  </a:cubicBezTo>
                  <a:cubicBezTo>
                    <a:pt x="71" y="83"/>
                    <a:pt x="53" y="68"/>
                    <a:pt x="36" y="53"/>
                  </a:cubicBezTo>
                  <a:cubicBezTo>
                    <a:pt x="62" y="68"/>
                    <a:pt x="87" y="85"/>
                    <a:pt x="112" y="102"/>
                  </a:cubicBezTo>
                  <a:cubicBezTo>
                    <a:pt x="218" y="185"/>
                    <a:pt x="325" y="265"/>
                    <a:pt x="435" y="342"/>
                  </a:cubicBezTo>
                  <a:cubicBezTo>
                    <a:pt x="437" y="343"/>
                    <a:pt x="439" y="340"/>
                    <a:pt x="437" y="339"/>
                  </a:cubicBezTo>
                  <a:cubicBezTo>
                    <a:pt x="367" y="286"/>
                    <a:pt x="297" y="234"/>
                    <a:pt x="227" y="182"/>
                  </a:cubicBezTo>
                  <a:cubicBezTo>
                    <a:pt x="188" y="153"/>
                    <a:pt x="150" y="124"/>
                    <a:pt x="111" y="97"/>
                  </a:cubicBezTo>
                  <a:cubicBezTo>
                    <a:pt x="109" y="95"/>
                    <a:pt x="106" y="94"/>
                    <a:pt x="104" y="92"/>
                  </a:cubicBezTo>
                  <a:cubicBezTo>
                    <a:pt x="200" y="160"/>
                    <a:pt x="200" y="160"/>
                    <a:pt x="200" y="160"/>
                  </a:cubicBezTo>
                  <a:cubicBezTo>
                    <a:pt x="278" y="215"/>
                    <a:pt x="356" y="270"/>
                    <a:pt x="434" y="325"/>
                  </a:cubicBezTo>
                  <a:cubicBezTo>
                    <a:pt x="436" y="326"/>
                    <a:pt x="437" y="323"/>
                    <a:pt x="436" y="322"/>
                  </a:cubicBezTo>
                  <a:cubicBezTo>
                    <a:pt x="300" y="221"/>
                    <a:pt x="162" y="122"/>
                    <a:pt x="23" y="26"/>
                  </a:cubicBezTo>
                  <a:cubicBezTo>
                    <a:pt x="18" y="20"/>
                    <a:pt x="13" y="15"/>
                    <a:pt x="9" y="9"/>
                  </a:cubicBezTo>
                  <a:cubicBezTo>
                    <a:pt x="100" y="71"/>
                    <a:pt x="191" y="134"/>
                    <a:pt x="281" y="199"/>
                  </a:cubicBezTo>
                  <a:cubicBezTo>
                    <a:pt x="334" y="239"/>
                    <a:pt x="387" y="278"/>
                    <a:pt x="442" y="316"/>
                  </a:cubicBezTo>
                  <a:cubicBezTo>
                    <a:pt x="444" y="317"/>
                    <a:pt x="446" y="314"/>
                    <a:pt x="444" y="312"/>
                  </a:cubicBezTo>
                  <a:cubicBezTo>
                    <a:pt x="388" y="271"/>
                    <a:pt x="332" y="231"/>
                    <a:pt x="276" y="191"/>
                  </a:cubicBezTo>
                  <a:cubicBezTo>
                    <a:pt x="275" y="189"/>
                    <a:pt x="273" y="188"/>
                    <a:pt x="271" y="186"/>
                  </a:cubicBezTo>
                  <a:cubicBezTo>
                    <a:pt x="288" y="197"/>
                    <a:pt x="306" y="207"/>
                    <a:pt x="323" y="218"/>
                  </a:cubicBezTo>
                  <a:cubicBezTo>
                    <a:pt x="361" y="245"/>
                    <a:pt x="399" y="271"/>
                    <a:pt x="437" y="298"/>
                  </a:cubicBezTo>
                  <a:cubicBezTo>
                    <a:pt x="439" y="299"/>
                    <a:pt x="441" y="296"/>
                    <a:pt x="439" y="295"/>
                  </a:cubicBezTo>
                  <a:cubicBezTo>
                    <a:pt x="407" y="270"/>
                    <a:pt x="374" y="247"/>
                    <a:pt x="340" y="225"/>
                  </a:cubicBezTo>
                  <a:cubicBezTo>
                    <a:pt x="376" y="247"/>
                    <a:pt x="412" y="269"/>
                    <a:pt x="448" y="292"/>
                  </a:cubicBezTo>
                  <a:cubicBezTo>
                    <a:pt x="450" y="293"/>
                    <a:pt x="452" y="290"/>
                    <a:pt x="450" y="288"/>
                  </a:cubicBezTo>
                  <a:cubicBezTo>
                    <a:pt x="421" y="266"/>
                    <a:pt x="393" y="244"/>
                    <a:pt x="364" y="222"/>
                  </a:cubicBezTo>
                  <a:cubicBezTo>
                    <a:pt x="377" y="230"/>
                    <a:pt x="389" y="237"/>
                    <a:pt x="402" y="245"/>
                  </a:cubicBezTo>
                  <a:cubicBezTo>
                    <a:pt x="402" y="245"/>
                    <a:pt x="402" y="246"/>
                    <a:pt x="403" y="246"/>
                  </a:cubicBezTo>
                  <a:cubicBezTo>
                    <a:pt x="421" y="256"/>
                    <a:pt x="439" y="267"/>
                    <a:pt x="457" y="278"/>
                  </a:cubicBezTo>
                  <a:cubicBezTo>
                    <a:pt x="459" y="279"/>
                    <a:pt x="460" y="276"/>
                    <a:pt x="458" y="275"/>
                  </a:cubicBezTo>
                  <a:cubicBezTo>
                    <a:pt x="419" y="251"/>
                    <a:pt x="379" y="227"/>
                    <a:pt x="340" y="203"/>
                  </a:cubicBezTo>
                  <a:cubicBezTo>
                    <a:pt x="338" y="202"/>
                    <a:pt x="336" y="205"/>
                    <a:pt x="338" y="206"/>
                  </a:cubicBezTo>
                  <a:cubicBezTo>
                    <a:pt x="366" y="228"/>
                    <a:pt x="394" y="249"/>
                    <a:pt x="422" y="271"/>
                  </a:cubicBezTo>
                  <a:cubicBezTo>
                    <a:pt x="375" y="242"/>
                    <a:pt x="327" y="213"/>
                    <a:pt x="280" y="184"/>
                  </a:cubicBezTo>
                  <a:cubicBezTo>
                    <a:pt x="279" y="183"/>
                    <a:pt x="277" y="185"/>
                    <a:pt x="278" y="186"/>
                  </a:cubicBezTo>
                  <a:cubicBezTo>
                    <a:pt x="269" y="181"/>
                    <a:pt x="259" y="175"/>
                    <a:pt x="250" y="170"/>
                  </a:cubicBezTo>
                  <a:cubicBezTo>
                    <a:pt x="249" y="170"/>
                    <a:pt x="248" y="170"/>
                    <a:pt x="248" y="170"/>
                  </a:cubicBezTo>
                  <a:cubicBezTo>
                    <a:pt x="240" y="165"/>
                    <a:pt x="232" y="159"/>
                    <a:pt x="224" y="154"/>
                  </a:cubicBezTo>
                  <a:cubicBezTo>
                    <a:pt x="229" y="156"/>
                    <a:pt x="233" y="159"/>
                    <a:pt x="237" y="161"/>
                  </a:cubicBezTo>
                  <a:cubicBezTo>
                    <a:pt x="239" y="163"/>
                    <a:pt x="241" y="159"/>
                    <a:pt x="239" y="158"/>
                  </a:cubicBezTo>
                  <a:cubicBezTo>
                    <a:pt x="219" y="145"/>
                    <a:pt x="198" y="133"/>
                    <a:pt x="180" y="117"/>
                  </a:cubicBezTo>
                  <a:cubicBezTo>
                    <a:pt x="201" y="130"/>
                    <a:pt x="221" y="143"/>
                    <a:pt x="242" y="156"/>
                  </a:cubicBezTo>
                  <a:cubicBezTo>
                    <a:pt x="244" y="157"/>
                    <a:pt x="246" y="155"/>
                    <a:pt x="244" y="153"/>
                  </a:cubicBezTo>
                  <a:cubicBezTo>
                    <a:pt x="225" y="137"/>
                    <a:pt x="206" y="121"/>
                    <a:pt x="187" y="105"/>
                  </a:cubicBezTo>
                  <a:cubicBezTo>
                    <a:pt x="203" y="115"/>
                    <a:pt x="217" y="125"/>
                    <a:pt x="232" y="135"/>
                  </a:cubicBezTo>
                  <a:cubicBezTo>
                    <a:pt x="234" y="136"/>
                    <a:pt x="236" y="134"/>
                    <a:pt x="234" y="132"/>
                  </a:cubicBezTo>
                  <a:cubicBezTo>
                    <a:pt x="213" y="117"/>
                    <a:pt x="190" y="103"/>
                    <a:pt x="167" y="89"/>
                  </a:cubicBezTo>
                  <a:cubicBezTo>
                    <a:pt x="166" y="88"/>
                    <a:pt x="164" y="90"/>
                    <a:pt x="165" y="92"/>
                  </a:cubicBezTo>
                  <a:cubicBezTo>
                    <a:pt x="183" y="107"/>
                    <a:pt x="201" y="122"/>
                    <a:pt x="219" y="137"/>
                  </a:cubicBezTo>
                  <a:cubicBezTo>
                    <a:pt x="201" y="126"/>
                    <a:pt x="183" y="114"/>
                    <a:pt x="166" y="103"/>
                  </a:cubicBezTo>
                  <a:cubicBezTo>
                    <a:pt x="164" y="102"/>
                    <a:pt x="162" y="104"/>
                    <a:pt x="163" y="106"/>
                  </a:cubicBezTo>
                  <a:cubicBezTo>
                    <a:pt x="168" y="111"/>
                    <a:pt x="173" y="116"/>
                    <a:pt x="179" y="121"/>
                  </a:cubicBezTo>
                  <a:cubicBezTo>
                    <a:pt x="176" y="119"/>
                    <a:pt x="174" y="118"/>
                    <a:pt x="172" y="117"/>
                  </a:cubicBezTo>
                  <a:cubicBezTo>
                    <a:pt x="116" y="78"/>
                    <a:pt x="60" y="39"/>
                    <a:pt x="4" y="1"/>
                  </a:cubicBezTo>
                  <a:cubicBezTo>
                    <a:pt x="2" y="0"/>
                    <a:pt x="0" y="2"/>
                    <a:pt x="1" y="3"/>
                  </a:cubicBezTo>
                  <a:cubicBezTo>
                    <a:pt x="5" y="10"/>
                    <a:pt x="10" y="16"/>
                    <a:pt x="15" y="22"/>
                  </a:cubicBezTo>
                  <a:cubicBezTo>
                    <a:pt x="14" y="22"/>
                    <a:pt x="14" y="23"/>
                    <a:pt x="15" y="24"/>
                  </a:cubicBezTo>
                  <a:cubicBezTo>
                    <a:pt x="17" y="26"/>
                    <a:pt x="20" y="28"/>
                    <a:pt x="22" y="30"/>
                  </a:cubicBezTo>
                  <a:cubicBezTo>
                    <a:pt x="35" y="42"/>
                    <a:pt x="48" y="53"/>
                    <a:pt x="63" y="63"/>
                  </a:cubicBezTo>
                  <a:cubicBezTo>
                    <a:pt x="68" y="67"/>
                    <a:pt x="73" y="71"/>
                    <a:pt x="79" y="76"/>
                  </a:cubicBezTo>
                  <a:cubicBezTo>
                    <a:pt x="60" y="63"/>
                    <a:pt x="41" y="52"/>
                    <a:pt x="22" y="41"/>
                  </a:cubicBezTo>
                  <a:cubicBezTo>
                    <a:pt x="20" y="40"/>
                    <a:pt x="18" y="42"/>
                    <a:pt x="20" y="43"/>
                  </a:cubicBezTo>
                  <a:cubicBezTo>
                    <a:pt x="30" y="53"/>
                    <a:pt x="41" y="62"/>
                    <a:pt x="52" y="71"/>
                  </a:cubicBezTo>
                  <a:cubicBezTo>
                    <a:pt x="50" y="70"/>
                    <a:pt x="48" y="68"/>
                    <a:pt x="46" y="67"/>
                  </a:cubicBezTo>
                  <a:cubicBezTo>
                    <a:pt x="45" y="66"/>
                    <a:pt x="43" y="68"/>
                    <a:pt x="44" y="70"/>
                  </a:cubicBezTo>
                  <a:cubicBezTo>
                    <a:pt x="66" y="89"/>
                    <a:pt x="88" y="108"/>
                    <a:pt x="111" y="126"/>
                  </a:cubicBezTo>
                  <a:cubicBezTo>
                    <a:pt x="96" y="115"/>
                    <a:pt x="81" y="105"/>
                    <a:pt x="65" y="94"/>
                  </a:cubicBezTo>
                  <a:cubicBezTo>
                    <a:pt x="64" y="93"/>
                    <a:pt x="62" y="95"/>
                    <a:pt x="63" y="96"/>
                  </a:cubicBezTo>
                  <a:cubicBezTo>
                    <a:pt x="107" y="132"/>
                    <a:pt x="151" y="167"/>
                    <a:pt x="195" y="203"/>
                  </a:cubicBezTo>
                  <a:cubicBezTo>
                    <a:pt x="162" y="179"/>
                    <a:pt x="129" y="156"/>
                    <a:pt x="96" y="133"/>
                  </a:cubicBezTo>
                  <a:cubicBezTo>
                    <a:pt x="95" y="132"/>
                    <a:pt x="93" y="135"/>
                    <a:pt x="94" y="136"/>
                  </a:cubicBezTo>
                  <a:cubicBezTo>
                    <a:pt x="111" y="150"/>
                    <a:pt x="127" y="164"/>
                    <a:pt x="144" y="178"/>
                  </a:cubicBezTo>
                  <a:cubicBezTo>
                    <a:pt x="129" y="167"/>
                    <a:pt x="114" y="156"/>
                    <a:pt x="99" y="145"/>
                  </a:cubicBezTo>
                  <a:cubicBezTo>
                    <a:pt x="98" y="144"/>
                    <a:pt x="96" y="146"/>
                    <a:pt x="97" y="147"/>
                  </a:cubicBezTo>
                  <a:cubicBezTo>
                    <a:pt x="134" y="179"/>
                    <a:pt x="171" y="210"/>
                    <a:pt x="209" y="241"/>
                  </a:cubicBezTo>
                  <a:cubicBezTo>
                    <a:pt x="185" y="224"/>
                    <a:pt x="162" y="207"/>
                    <a:pt x="139" y="190"/>
                  </a:cubicBezTo>
                  <a:cubicBezTo>
                    <a:pt x="138" y="189"/>
                    <a:pt x="137" y="191"/>
                    <a:pt x="137" y="192"/>
                  </a:cubicBezTo>
                  <a:cubicBezTo>
                    <a:pt x="147" y="204"/>
                    <a:pt x="157" y="215"/>
                    <a:pt x="168" y="226"/>
                  </a:cubicBezTo>
                  <a:cubicBezTo>
                    <a:pt x="187" y="251"/>
                    <a:pt x="210" y="273"/>
                    <a:pt x="235" y="292"/>
                  </a:cubicBezTo>
                  <a:cubicBezTo>
                    <a:pt x="236" y="292"/>
                    <a:pt x="237" y="292"/>
                    <a:pt x="237" y="291"/>
                  </a:cubicBezTo>
                  <a:cubicBezTo>
                    <a:pt x="297" y="341"/>
                    <a:pt x="363" y="383"/>
                    <a:pt x="429" y="424"/>
                  </a:cubicBezTo>
                  <a:cubicBezTo>
                    <a:pt x="431" y="425"/>
                    <a:pt x="432" y="423"/>
                    <a:pt x="430" y="421"/>
                  </a:cubicBezTo>
                  <a:cubicBezTo>
                    <a:pt x="339" y="355"/>
                    <a:pt x="250" y="287"/>
                    <a:pt x="163" y="216"/>
                  </a:cubicBezTo>
                  <a:cubicBezTo>
                    <a:pt x="163" y="215"/>
                    <a:pt x="162" y="215"/>
                    <a:pt x="161" y="216"/>
                  </a:cubicBezTo>
                  <a:cubicBezTo>
                    <a:pt x="161" y="215"/>
                    <a:pt x="160" y="214"/>
                    <a:pt x="159" y="214"/>
                  </a:cubicBezTo>
                  <a:cubicBezTo>
                    <a:pt x="156" y="210"/>
                    <a:pt x="152" y="206"/>
                    <a:pt x="149" y="202"/>
                  </a:cubicBezTo>
                  <a:cubicBezTo>
                    <a:pt x="149" y="201"/>
                    <a:pt x="148" y="201"/>
                    <a:pt x="147" y="200"/>
                  </a:cubicBezTo>
                  <a:cubicBezTo>
                    <a:pt x="156" y="207"/>
                    <a:pt x="166" y="213"/>
                    <a:pt x="175" y="220"/>
                  </a:cubicBezTo>
                  <a:cubicBezTo>
                    <a:pt x="198" y="236"/>
                    <a:pt x="220" y="253"/>
                    <a:pt x="242" y="269"/>
                  </a:cubicBezTo>
                  <a:cubicBezTo>
                    <a:pt x="251" y="276"/>
                    <a:pt x="260" y="283"/>
                    <a:pt x="268" y="290"/>
                  </a:cubicBezTo>
                  <a:cubicBezTo>
                    <a:pt x="297" y="313"/>
                    <a:pt x="325" y="336"/>
                    <a:pt x="354" y="359"/>
                  </a:cubicBezTo>
                  <a:cubicBezTo>
                    <a:pt x="368" y="370"/>
                    <a:pt x="382" y="381"/>
                    <a:pt x="397" y="392"/>
                  </a:cubicBezTo>
                  <a:cubicBezTo>
                    <a:pt x="407" y="400"/>
                    <a:pt x="416" y="409"/>
                    <a:pt x="429" y="406"/>
                  </a:cubicBezTo>
                  <a:cubicBezTo>
                    <a:pt x="431" y="405"/>
                    <a:pt x="431" y="404"/>
                    <a:pt x="430" y="403"/>
                  </a:cubicBezTo>
                  <a:cubicBezTo>
                    <a:pt x="369" y="359"/>
                    <a:pt x="309" y="315"/>
                    <a:pt x="248" y="270"/>
                  </a:cubicBezTo>
                  <a:cubicBezTo>
                    <a:pt x="222" y="249"/>
                    <a:pt x="197" y="228"/>
                    <a:pt x="171" y="206"/>
                  </a:cubicBezTo>
                  <a:cubicBezTo>
                    <a:pt x="156" y="194"/>
                    <a:pt x="142" y="181"/>
                    <a:pt x="127" y="169"/>
                  </a:cubicBezTo>
                  <a:cubicBezTo>
                    <a:pt x="151" y="187"/>
                    <a:pt x="151" y="187"/>
                    <a:pt x="151" y="187"/>
                  </a:cubicBezTo>
                  <a:cubicBezTo>
                    <a:pt x="163" y="195"/>
                    <a:pt x="175" y="204"/>
                    <a:pt x="187" y="213"/>
                  </a:cubicBezTo>
                  <a:cubicBezTo>
                    <a:pt x="267" y="278"/>
                    <a:pt x="349" y="339"/>
                    <a:pt x="434" y="397"/>
                  </a:cubicBezTo>
                  <a:cubicBezTo>
                    <a:pt x="436" y="398"/>
                    <a:pt x="437" y="395"/>
                    <a:pt x="435" y="394"/>
                  </a:cubicBezTo>
                  <a:cubicBezTo>
                    <a:pt x="355" y="335"/>
                    <a:pt x="275" y="275"/>
                    <a:pt x="195" y="216"/>
                  </a:cubicBezTo>
                  <a:cubicBezTo>
                    <a:pt x="170" y="195"/>
                    <a:pt x="144" y="174"/>
                    <a:pt x="119" y="153"/>
                  </a:cubicBezTo>
                  <a:cubicBezTo>
                    <a:pt x="162" y="183"/>
                    <a:pt x="205" y="213"/>
                    <a:pt x="247" y="244"/>
                  </a:cubicBezTo>
                  <a:cubicBezTo>
                    <a:pt x="314" y="296"/>
                    <a:pt x="382" y="348"/>
                    <a:pt x="452" y="397"/>
                  </a:cubicBezTo>
                  <a:cubicBezTo>
                    <a:pt x="453" y="398"/>
                    <a:pt x="455" y="396"/>
                    <a:pt x="454" y="394"/>
                  </a:cubicBezTo>
                  <a:cubicBezTo>
                    <a:pt x="454" y="394"/>
                    <a:pt x="453" y="394"/>
                    <a:pt x="453" y="394"/>
                  </a:cubicBezTo>
                  <a:cubicBezTo>
                    <a:pt x="453" y="394"/>
                    <a:pt x="453" y="394"/>
                    <a:pt x="453" y="394"/>
                  </a:cubicBezTo>
                  <a:cubicBezTo>
                    <a:pt x="453" y="394"/>
                    <a:pt x="453" y="394"/>
                    <a:pt x="453" y="394"/>
                  </a:cubicBezTo>
                  <a:cubicBezTo>
                    <a:pt x="388" y="343"/>
                    <a:pt x="322" y="294"/>
                    <a:pt x="255" y="245"/>
                  </a:cubicBezTo>
                  <a:cubicBezTo>
                    <a:pt x="207" y="207"/>
                    <a:pt x="159" y="169"/>
                    <a:pt x="111" y="131"/>
                  </a:cubicBezTo>
                  <a:cubicBezTo>
                    <a:pt x="125" y="141"/>
                    <a:pt x="139" y="151"/>
                    <a:pt x="153" y="161"/>
                  </a:cubicBezTo>
                  <a:cubicBezTo>
                    <a:pt x="257" y="245"/>
                    <a:pt x="364" y="324"/>
                    <a:pt x="475" y="398"/>
                  </a:cubicBezTo>
                  <a:cubicBezTo>
                    <a:pt x="477" y="400"/>
                    <a:pt x="479" y="396"/>
                    <a:pt x="477" y="395"/>
                  </a:cubicBezTo>
                  <a:cubicBezTo>
                    <a:pt x="430" y="359"/>
                    <a:pt x="383" y="324"/>
                    <a:pt x="336" y="289"/>
                  </a:cubicBezTo>
                  <a:cubicBezTo>
                    <a:pt x="383" y="322"/>
                    <a:pt x="432" y="353"/>
                    <a:pt x="481" y="384"/>
                  </a:cubicBezTo>
                  <a:cubicBezTo>
                    <a:pt x="483" y="385"/>
                    <a:pt x="484" y="382"/>
                    <a:pt x="482" y="381"/>
                  </a:cubicBezTo>
                  <a:close/>
                  <a:moveTo>
                    <a:pt x="225" y="185"/>
                  </a:moveTo>
                  <a:cubicBezTo>
                    <a:pt x="255" y="207"/>
                    <a:pt x="285" y="229"/>
                    <a:pt x="315" y="252"/>
                  </a:cubicBezTo>
                  <a:cubicBezTo>
                    <a:pt x="274" y="222"/>
                    <a:pt x="234" y="193"/>
                    <a:pt x="195" y="162"/>
                  </a:cubicBezTo>
                  <a:cubicBezTo>
                    <a:pt x="205" y="170"/>
                    <a:pt x="215" y="177"/>
                    <a:pt x="225" y="185"/>
                  </a:cubicBezTo>
                  <a:close/>
                  <a:moveTo>
                    <a:pt x="64" y="60"/>
                  </a:moveTo>
                  <a:cubicBezTo>
                    <a:pt x="59" y="56"/>
                    <a:pt x="54" y="51"/>
                    <a:pt x="49" y="47"/>
                  </a:cubicBezTo>
                  <a:cubicBezTo>
                    <a:pt x="128" y="103"/>
                    <a:pt x="207" y="159"/>
                    <a:pt x="285" y="215"/>
                  </a:cubicBezTo>
                  <a:cubicBezTo>
                    <a:pt x="260" y="198"/>
                    <a:pt x="235" y="180"/>
                    <a:pt x="210" y="163"/>
                  </a:cubicBezTo>
                  <a:cubicBezTo>
                    <a:pt x="173" y="136"/>
                    <a:pt x="135" y="110"/>
                    <a:pt x="98" y="83"/>
                  </a:cubicBezTo>
                  <a:cubicBezTo>
                    <a:pt x="87" y="75"/>
                    <a:pt x="75" y="68"/>
                    <a:pt x="64" y="60"/>
                  </a:cubicBezTo>
                  <a:close/>
                  <a:moveTo>
                    <a:pt x="196" y="255"/>
                  </a:moveTo>
                  <a:cubicBezTo>
                    <a:pt x="204" y="262"/>
                    <a:pt x="212" y="269"/>
                    <a:pt x="220" y="277"/>
                  </a:cubicBezTo>
                  <a:cubicBezTo>
                    <a:pt x="212" y="270"/>
                    <a:pt x="204" y="262"/>
                    <a:pt x="196" y="255"/>
                  </a:cubicBezTo>
                  <a:close/>
                  <a:moveTo>
                    <a:pt x="395" y="399"/>
                  </a:moveTo>
                  <a:cubicBezTo>
                    <a:pt x="329" y="357"/>
                    <a:pt x="265" y="314"/>
                    <a:pt x="207" y="261"/>
                  </a:cubicBezTo>
                  <a:cubicBezTo>
                    <a:pt x="194" y="250"/>
                    <a:pt x="182" y="238"/>
                    <a:pt x="170" y="225"/>
                  </a:cubicBezTo>
                  <a:cubicBezTo>
                    <a:pt x="170" y="225"/>
                    <a:pt x="170" y="225"/>
                    <a:pt x="170" y="225"/>
                  </a:cubicBezTo>
                  <a:cubicBezTo>
                    <a:pt x="243" y="284"/>
                    <a:pt x="318" y="343"/>
                    <a:pt x="395" y="399"/>
                  </a:cubicBezTo>
                  <a:close/>
                  <a:moveTo>
                    <a:pt x="304" y="314"/>
                  </a:moveTo>
                  <a:cubicBezTo>
                    <a:pt x="324" y="329"/>
                    <a:pt x="345" y="345"/>
                    <a:pt x="366" y="360"/>
                  </a:cubicBezTo>
                  <a:cubicBezTo>
                    <a:pt x="376" y="368"/>
                    <a:pt x="387" y="375"/>
                    <a:pt x="397" y="383"/>
                  </a:cubicBezTo>
                  <a:cubicBezTo>
                    <a:pt x="414" y="395"/>
                    <a:pt x="414" y="395"/>
                    <a:pt x="414" y="395"/>
                  </a:cubicBezTo>
                  <a:cubicBezTo>
                    <a:pt x="416" y="396"/>
                    <a:pt x="418" y="398"/>
                    <a:pt x="420" y="400"/>
                  </a:cubicBezTo>
                  <a:cubicBezTo>
                    <a:pt x="426" y="403"/>
                    <a:pt x="425" y="404"/>
                    <a:pt x="419" y="402"/>
                  </a:cubicBezTo>
                  <a:cubicBezTo>
                    <a:pt x="416" y="402"/>
                    <a:pt x="414" y="401"/>
                    <a:pt x="412" y="400"/>
                  </a:cubicBezTo>
                  <a:cubicBezTo>
                    <a:pt x="400" y="394"/>
                    <a:pt x="390" y="383"/>
                    <a:pt x="379" y="375"/>
                  </a:cubicBezTo>
                  <a:cubicBezTo>
                    <a:pt x="369" y="367"/>
                    <a:pt x="358" y="359"/>
                    <a:pt x="348" y="350"/>
                  </a:cubicBezTo>
                  <a:cubicBezTo>
                    <a:pt x="329" y="335"/>
                    <a:pt x="309" y="319"/>
                    <a:pt x="290" y="304"/>
                  </a:cubicBezTo>
                  <a:lnTo>
                    <a:pt x="304" y="314"/>
                  </a:lnTo>
                  <a:close/>
                  <a:moveTo>
                    <a:pt x="333" y="322"/>
                  </a:moveTo>
                  <a:cubicBezTo>
                    <a:pt x="318" y="311"/>
                    <a:pt x="303" y="300"/>
                    <a:pt x="288" y="289"/>
                  </a:cubicBezTo>
                  <a:cubicBezTo>
                    <a:pt x="303" y="300"/>
                    <a:pt x="318" y="311"/>
                    <a:pt x="333" y="322"/>
                  </a:cubicBezTo>
                  <a:close/>
                  <a:moveTo>
                    <a:pt x="159" y="161"/>
                  </a:moveTo>
                  <a:cubicBezTo>
                    <a:pt x="133" y="139"/>
                    <a:pt x="106" y="118"/>
                    <a:pt x="80" y="96"/>
                  </a:cubicBezTo>
                  <a:cubicBezTo>
                    <a:pt x="83" y="98"/>
                    <a:pt x="85" y="99"/>
                    <a:pt x="88" y="101"/>
                  </a:cubicBezTo>
                  <a:cubicBezTo>
                    <a:pt x="123" y="130"/>
                    <a:pt x="159" y="159"/>
                    <a:pt x="195" y="186"/>
                  </a:cubicBezTo>
                  <a:cubicBezTo>
                    <a:pt x="183" y="178"/>
                    <a:pt x="171" y="169"/>
                    <a:pt x="159" y="161"/>
                  </a:cubicBezTo>
                  <a:close/>
                  <a:moveTo>
                    <a:pt x="416" y="353"/>
                  </a:moveTo>
                  <a:cubicBezTo>
                    <a:pt x="349" y="307"/>
                    <a:pt x="284" y="259"/>
                    <a:pt x="220" y="209"/>
                  </a:cubicBezTo>
                  <a:cubicBezTo>
                    <a:pt x="286" y="257"/>
                    <a:pt x="351" y="304"/>
                    <a:pt x="416" y="353"/>
                  </a:cubicBezTo>
                  <a:close/>
                  <a:moveTo>
                    <a:pt x="132" y="133"/>
                  </a:moveTo>
                  <a:cubicBezTo>
                    <a:pt x="232" y="205"/>
                    <a:pt x="333" y="277"/>
                    <a:pt x="433" y="350"/>
                  </a:cubicBezTo>
                  <a:cubicBezTo>
                    <a:pt x="329" y="283"/>
                    <a:pt x="228" y="210"/>
                    <a:pt x="132"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16"/>
            <p:cNvSpPr/>
            <p:nvPr/>
          </p:nvSpPr>
          <p:spPr bwMode="auto">
            <a:xfrm>
              <a:off x="1730375" y="4725988"/>
              <a:ext cx="234950" cy="141288"/>
            </a:xfrm>
            <a:custGeom>
              <a:avLst/>
              <a:gdLst>
                <a:gd name="T0" fmla="*/ 110 w 112"/>
                <a:gd name="T1" fmla="*/ 64 h 68"/>
                <a:gd name="T2" fmla="*/ 56 w 112"/>
                <a:gd name="T3" fmla="*/ 20 h 68"/>
                <a:gd name="T4" fmla="*/ 94 w 112"/>
                <a:gd name="T5" fmla="*/ 43 h 68"/>
                <a:gd name="T6" fmla="*/ 96 w 112"/>
                <a:gd name="T7" fmla="*/ 40 h 68"/>
                <a:gd name="T8" fmla="*/ 50 w 112"/>
                <a:gd name="T9" fmla="*/ 13 h 68"/>
                <a:gd name="T10" fmla="*/ 48 w 112"/>
                <a:gd name="T11" fmla="*/ 15 h 68"/>
                <a:gd name="T12" fmla="*/ 79 w 112"/>
                <a:gd name="T13" fmla="*/ 47 h 68"/>
                <a:gd name="T14" fmla="*/ 55 w 112"/>
                <a:gd name="T15" fmla="*/ 33 h 68"/>
                <a:gd name="T16" fmla="*/ 1 w 112"/>
                <a:gd name="T17" fmla="*/ 0 h 68"/>
                <a:gd name="T18" fmla="*/ 0 w 112"/>
                <a:gd name="T19" fmla="*/ 1 h 68"/>
                <a:gd name="T20" fmla="*/ 109 w 112"/>
                <a:gd name="T21" fmla="*/ 67 h 68"/>
                <a:gd name="T22" fmla="*/ 110 w 112"/>
                <a:gd name="T23" fmla="*/ 6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2" h="68">
                  <a:moveTo>
                    <a:pt x="110" y="64"/>
                  </a:moveTo>
                  <a:cubicBezTo>
                    <a:pt x="89" y="53"/>
                    <a:pt x="71" y="38"/>
                    <a:pt x="56" y="20"/>
                  </a:cubicBezTo>
                  <a:cubicBezTo>
                    <a:pt x="69" y="28"/>
                    <a:pt x="81" y="36"/>
                    <a:pt x="94" y="43"/>
                  </a:cubicBezTo>
                  <a:cubicBezTo>
                    <a:pt x="96" y="43"/>
                    <a:pt x="97" y="41"/>
                    <a:pt x="96" y="40"/>
                  </a:cubicBezTo>
                  <a:cubicBezTo>
                    <a:pt x="81" y="31"/>
                    <a:pt x="65" y="22"/>
                    <a:pt x="50" y="13"/>
                  </a:cubicBezTo>
                  <a:cubicBezTo>
                    <a:pt x="49" y="12"/>
                    <a:pt x="47" y="14"/>
                    <a:pt x="48" y="15"/>
                  </a:cubicBezTo>
                  <a:cubicBezTo>
                    <a:pt x="57" y="27"/>
                    <a:pt x="68" y="38"/>
                    <a:pt x="79" y="47"/>
                  </a:cubicBezTo>
                  <a:cubicBezTo>
                    <a:pt x="71" y="43"/>
                    <a:pt x="63" y="38"/>
                    <a:pt x="55" y="33"/>
                  </a:cubicBezTo>
                  <a:cubicBezTo>
                    <a:pt x="37" y="23"/>
                    <a:pt x="19" y="10"/>
                    <a:pt x="1" y="0"/>
                  </a:cubicBezTo>
                  <a:cubicBezTo>
                    <a:pt x="0" y="0"/>
                    <a:pt x="0" y="1"/>
                    <a:pt x="0" y="1"/>
                  </a:cubicBezTo>
                  <a:cubicBezTo>
                    <a:pt x="33" y="27"/>
                    <a:pt x="72" y="47"/>
                    <a:pt x="109" y="67"/>
                  </a:cubicBezTo>
                  <a:cubicBezTo>
                    <a:pt x="110" y="68"/>
                    <a:pt x="112" y="65"/>
                    <a:pt x="110"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17"/>
            <p:cNvSpPr/>
            <p:nvPr/>
          </p:nvSpPr>
          <p:spPr bwMode="auto">
            <a:xfrm>
              <a:off x="1355725" y="3543300"/>
              <a:ext cx="339725" cy="1009650"/>
            </a:xfrm>
            <a:custGeom>
              <a:avLst/>
              <a:gdLst>
                <a:gd name="T0" fmla="*/ 119 w 163"/>
                <a:gd name="T1" fmla="*/ 431 h 484"/>
                <a:gd name="T2" fmla="*/ 106 w 163"/>
                <a:gd name="T3" fmla="*/ 401 h 484"/>
                <a:gd name="T4" fmla="*/ 105 w 163"/>
                <a:gd name="T5" fmla="*/ 387 h 484"/>
                <a:gd name="T6" fmla="*/ 101 w 163"/>
                <a:gd name="T7" fmla="*/ 368 h 484"/>
                <a:gd name="T8" fmla="*/ 80 w 163"/>
                <a:gd name="T9" fmla="*/ 326 h 484"/>
                <a:gd name="T10" fmla="*/ 80 w 163"/>
                <a:gd name="T11" fmla="*/ 310 h 484"/>
                <a:gd name="T12" fmla="*/ 79 w 163"/>
                <a:gd name="T13" fmla="*/ 290 h 484"/>
                <a:gd name="T14" fmla="*/ 83 w 163"/>
                <a:gd name="T15" fmla="*/ 276 h 484"/>
                <a:gd name="T16" fmla="*/ 90 w 163"/>
                <a:gd name="T17" fmla="*/ 271 h 484"/>
                <a:gd name="T18" fmla="*/ 70 w 163"/>
                <a:gd name="T19" fmla="*/ 243 h 484"/>
                <a:gd name="T20" fmla="*/ 66 w 163"/>
                <a:gd name="T21" fmla="*/ 222 h 484"/>
                <a:gd name="T22" fmla="*/ 64 w 163"/>
                <a:gd name="T23" fmla="*/ 205 h 484"/>
                <a:gd name="T24" fmla="*/ 72 w 163"/>
                <a:gd name="T25" fmla="*/ 194 h 484"/>
                <a:gd name="T26" fmla="*/ 77 w 163"/>
                <a:gd name="T27" fmla="*/ 183 h 484"/>
                <a:gd name="T28" fmla="*/ 76 w 163"/>
                <a:gd name="T29" fmla="*/ 166 h 484"/>
                <a:gd name="T30" fmla="*/ 79 w 163"/>
                <a:gd name="T31" fmla="*/ 151 h 484"/>
                <a:gd name="T32" fmla="*/ 87 w 163"/>
                <a:gd name="T33" fmla="*/ 137 h 484"/>
                <a:gd name="T34" fmla="*/ 90 w 163"/>
                <a:gd name="T35" fmla="*/ 124 h 484"/>
                <a:gd name="T36" fmla="*/ 89 w 163"/>
                <a:gd name="T37" fmla="*/ 110 h 484"/>
                <a:gd name="T38" fmla="*/ 99 w 163"/>
                <a:gd name="T39" fmla="*/ 101 h 484"/>
                <a:gd name="T40" fmla="*/ 2 w 163"/>
                <a:gd name="T41" fmla="*/ 5 h 484"/>
                <a:gd name="T42" fmla="*/ 5 w 163"/>
                <a:gd name="T43" fmla="*/ 25 h 484"/>
                <a:gd name="T44" fmla="*/ 6 w 163"/>
                <a:gd name="T45" fmla="*/ 44 h 484"/>
                <a:gd name="T46" fmla="*/ 12 w 163"/>
                <a:gd name="T47" fmla="*/ 67 h 484"/>
                <a:gd name="T48" fmla="*/ 9 w 163"/>
                <a:gd name="T49" fmla="*/ 86 h 484"/>
                <a:gd name="T50" fmla="*/ 10 w 163"/>
                <a:gd name="T51" fmla="*/ 105 h 484"/>
                <a:gd name="T52" fmla="*/ 16 w 163"/>
                <a:gd name="T53" fmla="*/ 126 h 484"/>
                <a:gd name="T54" fmla="*/ 11 w 163"/>
                <a:gd name="T55" fmla="*/ 142 h 484"/>
                <a:gd name="T56" fmla="*/ 15 w 163"/>
                <a:gd name="T57" fmla="*/ 159 h 484"/>
                <a:gd name="T58" fmla="*/ 22 w 163"/>
                <a:gd name="T59" fmla="*/ 187 h 484"/>
                <a:gd name="T60" fmla="*/ 23 w 163"/>
                <a:gd name="T61" fmla="*/ 202 h 484"/>
                <a:gd name="T62" fmla="*/ 33 w 163"/>
                <a:gd name="T63" fmla="*/ 224 h 484"/>
                <a:gd name="T64" fmla="*/ 31 w 163"/>
                <a:gd name="T65" fmla="*/ 237 h 484"/>
                <a:gd name="T66" fmla="*/ 34 w 163"/>
                <a:gd name="T67" fmla="*/ 255 h 484"/>
                <a:gd name="T68" fmla="*/ 34 w 163"/>
                <a:gd name="T69" fmla="*/ 267 h 484"/>
                <a:gd name="T70" fmla="*/ 33 w 163"/>
                <a:gd name="T71" fmla="*/ 289 h 484"/>
                <a:gd name="T72" fmla="*/ 42 w 163"/>
                <a:gd name="T73" fmla="*/ 316 h 484"/>
                <a:gd name="T74" fmla="*/ 53 w 163"/>
                <a:gd name="T75" fmla="*/ 337 h 484"/>
                <a:gd name="T76" fmla="*/ 61 w 163"/>
                <a:gd name="T77" fmla="*/ 358 h 484"/>
                <a:gd name="T78" fmla="*/ 68 w 163"/>
                <a:gd name="T79" fmla="*/ 385 h 484"/>
                <a:gd name="T80" fmla="*/ 88 w 163"/>
                <a:gd name="T81" fmla="*/ 417 h 484"/>
                <a:gd name="T82" fmla="*/ 89 w 163"/>
                <a:gd name="T83" fmla="*/ 417 h 484"/>
                <a:gd name="T84" fmla="*/ 99 w 163"/>
                <a:gd name="T85" fmla="*/ 443 h 484"/>
                <a:gd name="T86" fmla="*/ 108 w 163"/>
                <a:gd name="T87" fmla="*/ 451 h 484"/>
                <a:gd name="T88" fmla="*/ 143 w 163"/>
                <a:gd name="T89" fmla="*/ 480 h 484"/>
                <a:gd name="T90" fmla="*/ 160 w 163"/>
                <a:gd name="T91" fmla="*/ 482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63" h="483">
                  <a:moveTo>
                    <a:pt x="162" y="480"/>
                  </a:moveTo>
                  <a:cubicBezTo>
                    <a:pt x="136" y="455"/>
                    <a:pt x="111" y="429"/>
                    <a:pt x="87" y="402"/>
                  </a:cubicBezTo>
                  <a:cubicBezTo>
                    <a:pt x="98" y="412"/>
                    <a:pt x="108" y="421"/>
                    <a:pt x="119" y="431"/>
                  </a:cubicBezTo>
                  <a:cubicBezTo>
                    <a:pt x="120" y="432"/>
                    <a:pt x="122" y="430"/>
                    <a:pt x="121" y="429"/>
                  </a:cubicBezTo>
                  <a:cubicBezTo>
                    <a:pt x="101" y="410"/>
                    <a:pt x="84" y="389"/>
                    <a:pt x="70" y="366"/>
                  </a:cubicBezTo>
                  <a:cubicBezTo>
                    <a:pt x="82" y="378"/>
                    <a:pt x="94" y="389"/>
                    <a:pt x="106" y="401"/>
                  </a:cubicBezTo>
                  <a:cubicBezTo>
                    <a:pt x="107" y="402"/>
                    <a:pt x="109" y="400"/>
                    <a:pt x="108" y="399"/>
                  </a:cubicBezTo>
                  <a:cubicBezTo>
                    <a:pt x="98" y="386"/>
                    <a:pt x="88" y="373"/>
                    <a:pt x="78" y="361"/>
                  </a:cubicBezTo>
                  <a:cubicBezTo>
                    <a:pt x="87" y="370"/>
                    <a:pt x="96" y="379"/>
                    <a:pt x="105" y="387"/>
                  </a:cubicBezTo>
                  <a:cubicBezTo>
                    <a:pt x="107" y="389"/>
                    <a:pt x="109" y="387"/>
                    <a:pt x="107" y="385"/>
                  </a:cubicBezTo>
                  <a:cubicBezTo>
                    <a:pt x="92" y="368"/>
                    <a:pt x="76" y="350"/>
                    <a:pt x="60" y="332"/>
                  </a:cubicBezTo>
                  <a:cubicBezTo>
                    <a:pt x="74" y="344"/>
                    <a:pt x="87" y="356"/>
                    <a:pt x="101" y="368"/>
                  </a:cubicBezTo>
                  <a:cubicBezTo>
                    <a:pt x="102" y="369"/>
                    <a:pt x="104" y="367"/>
                    <a:pt x="103" y="366"/>
                  </a:cubicBezTo>
                  <a:cubicBezTo>
                    <a:pt x="84" y="343"/>
                    <a:pt x="64" y="321"/>
                    <a:pt x="45" y="298"/>
                  </a:cubicBezTo>
                  <a:cubicBezTo>
                    <a:pt x="57" y="308"/>
                    <a:pt x="68" y="317"/>
                    <a:pt x="80" y="326"/>
                  </a:cubicBezTo>
                  <a:cubicBezTo>
                    <a:pt x="81" y="327"/>
                    <a:pt x="83" y="326"/>
                    <a:pt x="82" y="324"/>
                  </a:cubicBezTo>
                  <a:cubicBezTo>
                    <a:pt x="71" y="310"/>
                    <a:pt x="60" y="295"/>
                    <a:pt x="48" y="280"/>
                  </a:cubicBezTo>
                  <a:cubicBezTo>
                    <a:pt x="59" y="290"/>
                    <a:pt x="69" y="300"/>
                    <a:pt x="80" y="310"/>
                  </a:cubicBezTo>
                  <a:cubicBezTo>
                    <a:pt x="81" y="311"/>
                    <a:pt x="83" y="310"/>
                    <a:pt x="82" y="308"/>
                  </a:cubicBezTo>
                  <a:cubicBezTo>
                    <a:pt x="73" y="294"/>
                    <a:pt x="63" y="281"/>
                    <a:pt x="52" y="269"/>
                  </a:cubicBezTo>
                  <a:cubicBezTo>
                    <a:pt x="61" y="276"/>
                    <a:pt x="70" y="283"/>
                    <a:pt x="79" y="290"/>
                  </a:cubicBezTo>
                  <a:cubicBezTo>
                    <a:pt x="81" y="292"/>
                    <a:pt x="83" y="290"/>
                    <a:pt x="81" y="288"/>
                  </a:cubicBezTo>
                  <a:cubicBezTo>
                    <a:pt x="70" y="275"/>
                    <a:pt x="58" y="261"/>
                    <a:pt x="46" y="248"/>
                  </a:cubicBezTo>
                  <a:cubicBezTo>
                    <a:pt x="58" y="257"/>
                    <a:pt x="70" y="267"/>
                    <a:pt x="83" y="276"/>
                  </a:cubicBezTo>
                  <a:cubicBezTo>
                    <a:pt x="84" y="278"/>
                    <a:pt x="87" y="276"/>
                    <a:pt x="85" y="274"/>
                  </a:cubicBezTo>
                  <a:cubicBezTo>
                    <a:pt x="75" y="263"/>
                    <a:pt x="65" y="253"/>
                    <a:pt x="55" y="242"/>
                  </a:cubicBezTo>
                  <a:cubicBezTo>
                    <a:pt x="90" y="271"/>
                    <a:pt x="90" y="271"/>
                    <a:pt x="90" y="271"/>
                  </a:cubicBezTo>
                  <a:cubicBezTo>
                    <a:pt x="92" y="273"/>
                    <a:pt x="94" y="271"/>
                    <a:pt x="93" y="269"/>
                  </a:cubicBezTo>
                  <a:cubicBezTo>
                    <a:pt x="79" y="255"/>
                    <a:pt x="66" y="241"/>
                    <a:pt x="52" y="227"/>
                  </a:cubicBezTo>
                  <a:cubicBezTo>
                    <a:pt x="58" y="232"/>
                    <a:pt x="64" y="237"/>
                    <a:pt x="70" y="243"/>
                  </a:cubicBezTo>
                  <a:cubicBezTo>
                    <a:pt x="71" y="244"/>
                    <a:pt x="74" y="242"/>
                    <a:pt x="72" y="240"/>
                  </a:cubicBezTo>
                  <a:cubicBezTo>
                    <a:pt x="59" y="226"/>
                    <a:pt x="46" y="211"/>
                    <a:pt x="33" y="196"/>
                  </a:cubicBezTo>
                  <a:cubicBezTo>
                    <a:pt x="44" y="205"/>
                    <a:pt x="55" y="214"/>
                    <a:pt x="66" y="222"/>
                  </a:cubicBezTo>
                  <a:cubicBezTo>
                    <a:pt x="67" y="224"/>
                    <a:pt x="69" y="222"/>
                    <a:pt x="68" y="220"/>
                  </a:cubicBezTo>
                  <a:cubicBezTo>
                    <a:pt x="55" y="205"/>
                    <a:pt x="43" y="189"/>
                    <a:pt x="31" y="174"/>
                  </a:cubicBezTo>
                  <a:cubicBezTo>
                    <a:pt x="42" y="184"/>
                    <a:pt x="53" y="195"/>
                    <a:pt x="64" y="205"/>
                  </a:cubicBezTo>
                  <a:cubicBezTo>
                    <a:pt x="66" y="206"/>
                    <a:pt x="68" y="204"/>
                    <a:pt x="66" y="203"/>
                  </a:cubicBezTo>
                  <a:cubicBezTo>
                    <a:pt x="53" y="187"/>
                    <a:pt x="40" y="171"/>
                    <a:pt x="26" y="155"/>
                  </a:cubicBezTo>
                  <a:cubicBezTo>
                    <a:pt x="41" y="168"/>
                    <a:pt x="57" y="181"/>
                    <a:pt x="72" y="194"/>
                  </a:cubicBezTo>
                  <a:cubicBezTo>
                    <a:pt x="74" y="195"/>
                    <a:pt x="76" y="193"/>
                    <a:pt x="74" y="191"/>
                  </a:cubicBezTo>
                  <a:cubicBezTo>
                    <a:pt x="61" y="176"/>
                    <a:pt x="49" y="160"/>
                    <a:pt x="36" y="144"/>
                  </a:cubicBezTo>
                  <a:cubicBezTo>
                    <a:pt x="77" y="183"/>
                    <a:pt x="77" y="183"/>
                    <a:pt x="77" y="183"/>
                  </a:cubicBezTo>
                  <a:cubicBezTo>
                    <a:pt x="79" y="185"/>
                    <a:pt x="81" y="182"/>
                    <a:pt x="80" y="181"/>
                  </a:cubicBezTo>
                  <a:cubicBezTo>
                    <a:pt x="64" y="162"/>
                    <a:pt x="48" y="144"/>
                    <a:pt x="32" y="125"/>
                  </a:cubicBezTo>
                  <a:cubicBezTo>
                    <a:pt x="47" y="139"/>
                    <a:pt x="62" y="152"/>
                    <a:pt x="76" y="166"/>
                  </a:cubicBezTo>
                  <a:cubicBezTo>
                    <a:pt x="78" y="167"/>
                    <a:pt x="80" y="165"/>
                    <a:pt x="79" y="163"/>
                  </a:cubicBezTo>
                  <a:cubicBezTo>
                    <a:pt x="63" y="144"/>
                    <a:pt x="47" y="126"/>
                    <a:pt x="31" y="107"/>
                  </a:cubicBezTo>
                  <a:cubicBezTo>
                    <a:pt x="47" y="122"/>
                    <a:pt x="63" y="137"/>
                    <a:pt x="79" y="151"/>
                  </a:cubicBezTo>
                  <a:cubicBezTo>
                    <a:pt x="81" y="153"/>
                    <a:pt x="83" y="151"/>
                    <a:pt x="82" y="149"/>
                  </a:cubicBezTo>
                  <a:cubicBezTo>
                    <a:pt x="68" y="129"/>
                    <a:pt x="54" y="110"/>
                    <a:pt x="39" y="92"/>
                  </a:cubicBezTo>
                  <a:cubicBezTo>
                    <a:pt x="87" y="137"/>
                    <a:pt x="87" y="137"/>
                    <a:pt x="87" y="137"/>
                  </a:cubicBezTo>
                  <a:cubicBezTo>
                    <a:pt x="89" y="139"/>
                    <a:pt x="92" y="136"/>
                    <a:pt x="90" y="135"/>
                  </a:cubicBezTo>
                  <a:cubicBezTo>
                    <a:pt x="36" y="73"/>
                    <a:pt x="36" y="73"/>
                    <a:pt x="36" y="73"/>
                  </a:cubicBezTo>
                  <a:cubicBezTo>
                    <a:pt x="54" y="90"/>
                    <a:pt x="72" y="107"/>
                    <a:pt x="90" y="124"/>
                  </a:cubicBezTo>
                  <a:cubicBezTo>
                    <a:pt x="92" y="126"/>
                    <a:pt x="95" y="124"/>
                    <a:pt x="93" y="122"/>
                  </a:cubicBezTo>
                  <a:cubicBezTo>
                    <a:pt x="76" y="102"/>
                    <a:pt x="59" y="82"/>
                    <a:pt x="43" y="62"/>
                  </a:cubicBezTo>
                  <a:cubicBezTo>
                    <a:pt x="58" y="78"/>
                    <a:pt x="74" y="94"/>
                    <a:pt x="89" y="110"/>
                  </a:cubicBezTo>
                  <a:cubicBezTo>
                    <a:pt x="91" y="111"/>
                    <a:pt x="93" y="109"/>
                    <a:pt x="92" y="107"/>
                  </a:cubicBezTo>
                  <a:cubicBezTo>
                    <a:pt x="81" y="90"/>
                    <a:pt x="68" y="74"/>
                    <a:pt x="55" y="58"/>
                  </a:cubicBezTo>
                  <a:cubicBezTo>
                    <a:pt x="70" y="72"/>
                    <a:pt x="85" y="87"/>
                    <a:pt x="99" y="101"/>
                  </a:cubicBezTo>
                  <a:cubicBezTo>
                    <a:pt x="101" y="103"/>
                    <a:pt x="104" y="100"/>
                    <a:pt x="102" y="98"/>
                  </a:cubicBezTo>
                  <a:cubicBezTo>
                    <a:pt x="70" y="66"/>
                    <a:pt x="37" y="34"/>
                    <a:pt x="5" y="2"/>
                  </a:cubicBezTo>
                  <a:cubicBezTo>
                    <a:pt x="3" y="0"/>
                    <a:pt x="0" y="3"/>
                    <a:pt x="2" y="5"/>
                  </a:cubicBezTo>
                  <a:cubicBezTo>
                    <a:pt x="29" y="31"/>
                    <a:pt x="53" y="60"/>
                    <a:pt x="75" y="90"/>
                  </a:cubicBezTo>
                  <a:cubicBezTo>
                    <a:pt x="53" y="67"/>
                    <a:pt x="30" y="45"/>
                    <a:pt x="8" y="22"/>
                  </a:cubicBezTo>
                  <a:cubicBezTo>
                    <a:pt x="6" y="20"/>
                    <a:pt x="4" y="23"/>
                    <a:pt x="5" y="25"/>
                  </a:cubicBezTo>
                  <a:cubicBezTo>
                    <a:pt x="26" y="49"/>
                    <a:pt x="47" y="73"/>
                    <a:pt x="67" y="97"/>
                  </a:cubicBezTo>
                  <a:cubicBezTo>
                    <a:pt x="48" y="79"/>
                    <a:pt x="28" y="60"/>
                    <a:pt x="9" y="42"/>
                  </a:cubicBezTo>
                  <a:cubicBezTo>
                    <a:pt x="7" y="40"/>
                    <a:pt x="4" y="43"/>
                    <a:pt x="6" y="44"/>
                  </a:cubicBezTo>
                  <a:cubicBezTo>
                    <a:pt x="25" y="66"/>
                    <a:pt x="44" y="88"/>
                    <a:pt x="63" y="109"/>
                  </a:cubicBezTo>
                  <a:cubicBezTo>
                    <a:pt x="47" y="94"/>
                    <a:pt x="31" y="79"/>
                    <a:pt x="15" y="64"/>
                  </a:cubicBezTo>
                  <a:cubicBezTo>
                    <a:pt x="13" y="63"/>
                    <a:pt x="11" y="65"/>
                    <a:pt x="12" y="67"/>
                  </a:cubicBezTo>
                  <a:cubicBezTo>
                    <a:pt x="33" y="89"/>
                    <a:pt x="52" y="113"/>
                    <a:pt x="69" y="138"/>
                  </a:cubicBezTo>
                  <a:cubicBezTo>
                    <a:pt x="50" y="120"/>
                    <a:pt x="31" y="102"/>
                    <a:pt x="11" y="84"/>
                  </a:cubicBezTo>
                  <a:cubicBezTo>
                    <a:pt x="9" y="82"/>
                    <a:pt x="7" y="85"/>
                    <a:pt x="9" y="86"/>
                  </a:cubicBezTo>
                  <a:cubicBezTo>
                    <a:pt x="25" y="105"/>
                    <a:pt x="41" y="124"/>
                    <a:pt x="57" y="143"/>
                  </a:cubicBezTo>
                  <a:cubicBezTo>
                    <a:pt x="42" y="130"/>
                    <a:pt x="28" y="116"/>
                    <a:pt x="13" y="103"/>
                  </a:cubicBezTo>
                  <a:cubicBezTo>
                    <a:pt x="11" y="101"/>
                    <a:pt x="9" y="103"/>
                    <a:pt x="10" y="105"/>
                  </a:cubicBezTo>
                  <a:cubicBezTo>
                    <a:pt x="26" y="123"/>
                    <a:pt x="41" y="141"/>
                    <a:pt x="56" y="159"/>
                  </a:cubicBezTo>
                  <a:cubicBezTo>
                    <a:pt x="44" y="147"/>
                    <a:pt x="31" y="135"/>
                    <a:pt x="19" y="124"/>
                  </a:cubicBezTo>
                  <a:cubicBezTo>
                    <a:pt x="17" y="122"/>
                    <a:pt x="15" y="125"/>
                    <a:pt x="16" y="126"/>
                  </a:cubicBezTo>
                  <a:cubicBezTo>
                    <a:pt x="31" y="144"/>
                    <a:pt x="45" y="161"/>
                    <a:pt x="60" y="179"/>
                  </a:cubicBezTo>
                  <a:cubicBezTo>
                    <a:pt x="44" y="166"/>
                    <a:pt x="29" y="153"/>
                    <a:pt x="13" y="140"/>
                  </a:cubicBezTo>
                  <a:cubicBezTo>
                    <a:pt x="12" y="138"/>
                    <a:pt x="9" y="140"/>
                    <a:pt x="11" y="142"/>
                  </a:cubicBezTo>
                  <a:cubicBezTo>
                    <a:pt x="23" y="157"/>
                    <a:pt x="36" y="171"/>
                    <a:pt x="48" y="186"/>
                  </a:cubicBezTo>
                  <a:cubicBezTo>
                    <a:pt x="38" y="176"/>
                    <a:pt x="27" y="167"/>
                    <a:pt x="17" y="157"/>
                  </a:cubicBezTo>
                  <a:cubicBezTo>
                    <a:pt x="15" y="156"/>
                    <a:pt x="13" y="158"/>
                    <a:pt x="15" y="159"/>
                  </a:cubicBezTo>
                  <a:cubicBezTo>
                    <a:pt x="28" y="176"/>
                    <a:pt x="42" y="193"/>
                    <a:pt x="56" y="210"/>
                  </a:cubicBezTo>
                  <a:cubicBezTo>
                    <a:pt x="45" y="202"/>
                    <a:pt x="34" y="193"/>
                    <a:pt x="24" y="184"/>
                  </a:cubicBezTo>
                  <a:cubicBezTo>
                    <a:pt x="22" y="183"/>
                    <a:pt x="20" y="185"/>
                    <a:pt x="22" y="187"/>
                  </a:cubicBezTo>
                  <a:cubicBezTo>
                    <a:pt x="31" y="198"/>
                    <a:pt x="40" y="210"/>
                    <a:pt x="50" y="221"/>
                  </a:cubicBezTo>
                  <a:cubicBezTo>
                    <a:pt x="42" y="214"/>
                    <a:pt x="33" y="207"/>
                    <a:pt x="25" y="199"/>
                  </a:cubicBezTo>
                  <a:cubicBezTo>
                    <a:pt x="23" y="198"/>
                    <a:pt x="21" y="200"/>
                    <a:pt x="23" y="202"/>
                  </a:cubicBezTo>
                  <a:cubicBezTo>
                    <a:pt x="38" y="217"/>
                    <a:pt x="53" y="233"/>
                    <a:pt x="68" y="248"/>
                  </a:cubicBezTo>
                  <a:cubicBezTo>
                    <a:pt x="57" y="239"/>
                    <a:pt x="46" y="230"/>
                    <a:pt x="35" y="221"/>
                  </a:cubicBezTo>
                  <a:cubicBezTo>
                    <a:pt x="33" y="220"/>
                    <a:pt x="31" y="222"/>
                    <a:pt x="33" y="224"/>
                  </a:cubicBezTo>
                  <a:cubicBezTo>
                    <a:pt x="44" y="236"/>
                    <a:pt x="56" y="248"/>
                    <a:pt x="68" y="261"/>
                  </a:cubicBezTo>
                  <a:cubicBezTo>
                    <a:pt x="56" y="252"/>
                    <a:pt x="45" y="243"/>
                    <a:pt x="34" y="234"/>
                  </a:cubicBezTo>
                  <a:cubicBezTo>
                    <a:pt x="32" y="233"/>
                    <a:pt x="30" y="235"/>
                    <a:pt x="31" y="237"/>
                  </a:cubicBezTo>
                  <a:cubicBezTo>
                    <a:pt x="43" y="250"/>
                    <a:pt x="55" y="263"/>
                    <a:pt x="67" y="277"/>
                  </a:cubicBezTo>
                  <a:cubicBezTo>
                    <a:pt x="57" y="269"/>
                    <a:pt x="46" y="261"/>
                    <a:pt x="36" y="253"/>
                  </a:cubicBezTo>
                  <a:cubicBezTo>
                    <a:pt x="35" y="251"/>
                    <a:pt x="33" y="253"/>
                    <a:pt x="34" y="255"/>
                  </a:cubicBezTo>
                  <a:cubicBezTo>
                    <a:pt x="48" y="268"/>
                    <a:pt x="60" y="282"/>
                    <a:pt x="71" y="298"/>
                  </a:cubicBezTo>
                  <a:cubicBezTo>
                    <a:pt x="60" y="287"/>
                    <a:pt x="48" y="276"/>
                    <a:pt x="37" y="265"/>
                  </a:cubicBezTo>
                  <a:cubicBezTo>
                    <a:pt x="36" y="264"/>
                    <a:pt x="33" y="266"/>
                    <a:pt x="34" y="267"/>
                  </a:cubicBezTo>
                  <a:cubicBezTo>
                    <a:pt x="47" y="284"/>
                    <a:pt x="60" y="300"/>
                    <a:pt x="72" y="316"/>
                  </a:cubicBezTo>
                  <a:cubicBezTo>
                    <a:pt x="60" y="306"/>
                    <a:pt x="47" y="296"/>
                    <a:pt x="35" y="286"/>
                  </a:cubicBezTo>
                  <a:cubicBezTo>
                    <a:pt x="33" y="285"/>
                    <a:pt x="31" y="287"/>
                    <a:pt x="33" y="289"/>
                  </a:cubicBezTo>
                  <a:cubicBezTo>
                    <a:pt x="50" y="309"/>
                    <a:pt x="68" y="330"/>
                    <a:pt x="86" y="351"/>
                  </a:cubicBezTo>
                  <a:cubicBezTo>
                    <a:pt x="72" y="339"/>
                    <a:pt x="58" y="326"/>
                    <a:pt x="44" y="314"/>
                  </a:cubicBezTo>
                  <a:cubicBezTo>
                    <a:pt x="42" y="313"/>
                    <a:pt x="40" y="315"/>
                    <a:pt x="42" y="316"/>
                  </a:cubicBezTo>
                  <a:cubicBezTo>
                    <a:pt x="55" y="331"/>
                    <a:pt x="67" y="345"/>
                    <a:pt x="80" y="359"/>
                  </a:cubicBezTo>
                  <a:cubicBezTo>
                    <a:pt x="72" y="351"/>
                    <a:pt x="63" y="343"/>
                    <a:pt x="55" y="335"/>
                  </a:cubicBezTo>
                  <a:cubicBezTo>
                    <a:pt x="54" y="334"/>
                    <a:pt x="52" y="336"/>
                    <a:pt x="53" y="337"/>
                  </a:cubicBezTo>
                  <a:cubicBezTo>
                    <a:pt x="67" y="353"/>
                    <a:pt x="81" y="369"/>
                    <a:pt x="94" y="385"/>
                  </a:cubicBezTo>
                  <a:cubicBezTo>
                    <a:pt x="83" y="375"/>
                    <a:pt x="73" y="366"/>
                    <a:pt x="63" y="356"/>
                  </a:cubicBezTo>
                  <a:cubicBezTo>
                    <a:pt x="62" y="355"/>
                    <a:pt x="60" y="356"/>
                    <a:pt x="61" y="358"/>
                  </a:cubicBezTo>
                  <a:cubicBezTo>
                    <a:pt x="71" y="375"/>
                    <a:pt x="83" y="391"/>
                    <a:pt x="96" y="407"/>
                  </a:cubicBezTo>
                  <a:cubicBezTo>
                    <a:pt x="88" y="399"/>
                    <a:pt x="79" y="391"/>
                    <a:pt x="71" y="383"/>
                  </a:cubicBezTo>
                  <a:cubicBezTo>
                    <a:pt x="69" y="382"/>
                    <a:pt x="67" y="384"/>
                    <a:pt x="68" y="385"/>
                  </a:cubicBezTo>
                  <a:cubicBezTo>
                    <a:pt x="81" y="401"/>
                    <a:pt x="95" y="416"/>
                    <a:pt x="109" y="431"/>
                  </a:cubicBezTo>
                  <a:cubicBezTo>
                    <a:pt x="103" y="426"/>
                    <a:pt x="97" y="420"/>
                    <a:pt x="91" y="415"/>
                  </a:cubicBezTo>
                  <a:cubicBezTo>
                    <a:pt x="90" y="414"/>
                    <a:pt x="87" y="415"/>
                    <a:pt x="88" y="417"/>
                  </a:cubicBezTo>
                  <a:cubicBezTo>
                    <a:pt x="89" y="417"/>
                    <a:pt x="89" y="417"/>
                    <a:pt x="89" y="417"/>
                  </a:cubicBezTo>
                  <a:cubicBezTo>
                    <a:pt x="89" y="417"/>
                    <a:pt x="89" y="417"/>
                    <a:pt x="89" y="417"/>
                  </a:cubicBezTo>
                  <a:cubicBezTo>
                    <a:pt x="89" y="417"/>
                    <a:pt x="89" y="417"/>
                    <a:pt x="89" y="417"/>
                  </a:cubicBezTo>
                  <a:cubicBezTo>
                    <a:pt x="98" y="430"/>
                    <a:pt x="108" y="442"/>
                    <a:pt x="118" y="454"/>
                  </a:cubicBezTo>
                  <a:cubicBezTo>
                    <a:pt x="113" y="449"/>
                    <a:pt x="107" y="445"/>
                    <a:pt x="101" y="441"/>
                  </a:cubicBezTo>
                  <a:cubicBezTo>
                    <a:pt x="100" y="440"/>
                    <a:pt x="99" y="442"/>
                    <a:pt x="99" y="443"/>
                  </a:cubicBezTo>
                  <a:cubicBezTo>
                    <a:pt x="107" y="453"/>
                    <a:pt x="115" y="462"/>
                    <a:pt x="125" y="469"/>
                  </a:cubicBezTo>
                  <a:cubicBezTo>
                    <a:pt x="126" y="470"/>
                    <a:pt x="126" y="469"/>
                    <a:pt x="126" y="468"/>
                  </a:cubicBezTo>
                  <a:cubicBezTo>
                    <a:pt x="119" y="463"/>
                    <a:pt x="114" y="458"/>
                    <a:pt x="108" y="451"/>
                  </a:cubicBezTo>
                  <a:cubicBezTo>
                    <a:pt x="108" y="451"/>
                    <a:pt x="106" y="449"/>
                    <a:pt x="105" y="447"/>
                  </a:cubicBezTo>
                  <a:cubicBezTo>
                    <a:pt x="107" y="448"/>
                    <a:pt x="111" y="451"/>
                    <a:pt x="111" y="451"/>
                  </a:cubicBezTo>
                  <a:cubicBezTo>
                    <a:pt x="122" y="460"/>
                    <a:pt x="133" y="470"/>
                    <a:pt x="143" y="480"/>
                  </a:cubicBezTo>
                  <a:cubicBezTo>
                    <a:pt x="145" y="481"/>
                    <a:pt x="147" y="479"/>
                    <a:pt x="146" y="478"/>
                  </a:cubicBezTo>
                  <a:cubicBezTo>
                    <a:pt x="131" y="463"/>
                    <a:pt x="117" y="448"/>
                    <a:pt x="104" y="431"/>
                  </a:cubicBezTo>
                  <a:cubicBezTo>
                    <a:pt x="123" y="448"/>
                    <a:pt x="141" y="465"/>
                    <a:pt x="160" y="482"/>
                  </a:cubicBezTo>
                  <a:cubicBezTo>
                    <a:pt x="161" y="484"/>
                    <a:pt x="163" y="482"/>
                    <a:pt x="162" y="4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18"/>
            <p:cNvSpPr>
              <a:spLocks noEditPoints="1"/>
            </p:cNvSpPr>
            <p:nvPr/>
          </p:nvSpPr>
          <p:spPr bwMode="auto">
            <a:xfrm>
              <a:off x="1341437" y="3249613"/>
              <a:ext cx="379413" cy="488950"/>
            </a:xfrm>
            <a:custGeom>
              <a:avLst/>
              <a:gdLst>
                <a:gd name="T0" fmla="*/ 33 w 182"/>
                <a:gd name="T1" fmla="*/ 79 h 235"/>
                <a:gd name="T2" fmla="*/ 174 w 182"/>
                <a:gd name="T3" fmla="*/ 203 h 235"/>
                <a:gd name="T4" fmla="*/ 149 w 182"/>
                <a:gd name="T5" fmla="*/ 174 h 235"/>
                <a:gd name="T6" fmla="*/ 124 w 182"/>
                <a:gd name="T7" fmla="*/ 152 h 235"/>
                <a:gd name="T8" fmla="*/ 144 w 182"/>
                <a:gd name="T9" fmla="*/ 180 h 235"/>
                <a:gd name="T10" fmla="*/ 45 w 182"/>
                <a:gd name="T11" fmla="*/ 83 h 235"/>
                <a:gd name="T12" fmla="*/ 45 w 182"/>
                <a:gd name="T13" fmla="*/ 73 h 235"/>
                <a:gd name="T14" fmla="*/ 32 w 182"/>
                <a:gd name="T15" fmla="*/ 45 h 235"/>
                <a:gd name="T16" fmla="*/ 56 w 182"/>
                <a:gd name="T17" fmla="*/ 65 h 235"/>
                <a:gd name="T18" fmla="*/ 46 w 182"/>
                <a:gd name="T19" fmla="*/ 38 h 235"/>
                <a:gd name="T20" fmla="*/ 30 w 182"/>
                <a:gd name="T21" fmla="*/ 2 h 235"/>
                <a:gd name="T22" fmla="*/ 41 w 182"/>
                <a:gd name="T23" fmla="*/ 29 h 235"/>
                <a:gd name="T24" fmla="*/ 23 w 182"/>
                <a:gd name="T25" fmla="*/ 17 h 235"/>
                <a:gd name="T26" fmla="*/ 23 w 182"/>
                <a:gd name="T27" fmla="*/ 34 h 235"/>
                <a:gd name="T28" fmla="*/ 40 w 182"/>
                <a:gd name="T29" fmla="*/ 64 h 235"/>
                <a:gd name="T30" fmla="*/ 19 w 182"/>
                <a:gd name="T31" fmla="*/ 49 h 235"/>
                <a:gd name="T32" fmla="*/ 24 w 182"/>
                <a:gd name="T33" fmla="*/ 59 h 235"/>
                <a:gd name="T34" fmla="*/ 39 w 182"/>
                <a:gd name="T35" fmla="*/ 80 h 235"/>
                <a:gd name="T36" fmla="*/ 17 w 182"/>
                <a:gd name="T37" fmla="*/ 67 h 235"/>
                <a:gd name="T38" fmla="*/ 8 w 182"/>
                <a:gd name="T39" fmla="*/ 69 h 235"/>
                <a:gd name="T40" fmla="*/ 47 w 182"/>
                <a:gd name="T41" fmla="*/ 122 h 235"/>
                <a:gd name="T42" fmla="*/ 9 w 182"/>
                <a:gd name="T43" fmla="*/ 97 h 235"/>
                <a:gd name="T44" fmla="*/ 3 w 182"/>
                <a:gd name="T45" fmla="*/ 106 h 235"/>
                <a:gd name="T46" fmla="*/ 21 w 182"/>
                <a:gd name="T47" fmla="*/ 133 h 235"/>
                <a:gd name="T48" fmla="*/ 9 w 182"/>
                <a:gd name="T49" fmla="*/ 129 h 235"/>
                <a:gd name="T50" fmla="*/ 108 w 182"/>
                <a:gd name="T51" fmla="*/ 227 h 235"/>
                <a:gd name="T52" fmla="*/ 31 w 182"/>
                <a:gd name="T53" fmla="*/ 145 h 235"/>
                <a:gd name="T54" fmla="*/ 119 w 182"/>
                <a:gd name="T55" fmla="*/ 222 h 235"/>
                <a:gd name="T56" fmla="*/ 123 w 182"/>
                <a:gd name="T57" fmla="*/ 219 h 235"/>
                <a:gd name="T58" fmla="*/ 122 w 182"/>
                <a:gd name="T59" fmla="*/ 214 h 235"/>
                <a:gd name="T60" fmla="*/ 15 w 182"/>
                <a:gd name="T61" fmla="*/ 100 h 235"/>
                <a:gd name="T62" fmla="*/ 69 w 182"/>
                <a:gd name="T63" fmla="*/ 149 h 235"/>
                <a:gd name="T64" fmla="*/ 126 w 182"/>
                <a:gd name="T65" fmla="*/ 204 h 235"/>
                <a:gd name="T66" fmla="*/ 162 w 182"/>
                <a:gd name="T67" fmla="*/ 232 h 235"/>
                <a:gd name="T68" fmla="*/ 165 w 182"/>
                <a:gd name="T69" fmla="*/ 227 h 235"/>
                <a:gd name="T70" fmla="*/ 21 w 182"/>
                <a:gd name="T71" fmla="*/ 79 h 235"/>
                <a:gd name="T72" fmla="*/ 50 w 182"/>
                <a:gd name="T73" fmla="*/ 104 h 235"/>
                <a:gd name="T74" fmla="*/ 179 w 182"/>
                <a:gd name="T75" fmla="*/ 232 h 235"/>
                <a:gd name="T76" fmla="*/ 45 w 182"/>
                <a:gd name="T77" fmla="*/ 155 h 235"/>
                <a:gd name="T78" fmla="*/ 73 w 182"/>
                <a:gd name="T79" fmla="*/ 180 h 235"/>
                <a:gd name="T80" fmla="*/ 45 w 182"/>
                <a:gd name="T81" fmla="*/ 155 h 235"/>
                <a:gd name="T82" fmla="*/ 101 w 182"/>
                <a:gd name="T83" fmla="*/ 200 h 235"/>
                <a:gd name="T84" fmla="*/ 33 w 182"/>
                <a:gd name="T85" fmla="*/ 142 h 235"/>
                <a:gd name="T86" fmla="*/ 89 w 182"/>
                <a:gd name="T87" fmla="*/ 186 h 235"/>
                <a:gd name="T88" fmla="*/ 141 w 182"/>
                <a:gd name="T89" fmla="*/ 205 h 235"/>
                <a:gd name="T90" fmla="*/ 127 w 182"/>
                <a:gd name="T91" fmla="*/ 191 h 235"/>
                <a:gd name="T92" fmla="*/ 136 w 182"/>
                <a:gd name="T93" fmla="*/ 205 h 235"/>
                <a:gd name="T94" fmla="*/ 124 w 182"/>
                <a:gd name="T95" fmla="*/ 198 h 235"/>
                <a:gd name="T96" fmla="*/ 136 w 182"/>
                <a:gd name="T97" fmla="*/ 205 h 235"/>
                <a:gd name="T98" fmla="*/ 66 w 182"/>
                <a:gd name="T99" fmla="*/ 133 h 235"/>
                <a:gd name="T100" fmla="*/ 67 w 182"/>
                <a:gd name="T101" fmla="*/ 132 h 235"/>
                <a:gd name="T102" fmla="*/ 82 w 182"/>
                <a:gd name="T103" fmla="*/ 157 h 235"/>
                <a:gd name="T104" fmla="*/ 29 w 182"/>
                <a:gd name="T105" fmla="*/ 97 h 235"/>
                <a:gd name="T106" fmla="*/ 17 w 182"/>
                <a:gd name="T107" fmla="*/ 76 h 235"/>
                <a:gd name="T108" fmla="*/ 88 w 182"/>
                <a:gd name="T109" fmla="*/ 16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2" h="235">
                  <a:moveTo>
                    <a:pt x="181" y="230"/>
                  </a:moveTo>
                  <a:cubicBezTo>
                    <a:pt x="131" y="180"/>
                    <a:pt x="82" y="130"/>
                    <a:pt x="33" y="79"/>
                  </a:cubicBezTo>
                  <a:cubicBezTo>
                    <a:pt x="82" y="118"/>
                    <a:pt x="120" y="170"/>
                    <a:pt x="172" y="206"/>
                  </a:cubicBezTo>
                  <a:cubicBezTo>
                    <a:pt x="173" y="207"/>
                    <a:pt x="175" y="204"/>
                    <a:pt x="174" y="203"/>
                  </a:cubicBezTo>
                  <a:cubicBezTo>
                    <a:pt x="158" y="190"/>
                    <a:pt x="144" y="175"/>
                    <a:pt x="130" y="160"/>
                  </a:cubicBezTo>
                  <a:cubicBezTo>
                    <a:pt x="137" y="164"/>
                    <a:pt x="143" y="169"/>
                    <a:pt x="149" y="174"/>
                  </a:cubicBezTo>
                  <a:cubicBezTo>
                    <a:pt x="151" y="175"/>
                    <a:pt x="153" y="173"/>
                    <a:pt x="151" y="171"/>
                  </a:cubicBezTo>
                  <a:cubicBezTo>
                    <a:pt x="143" y="164"/>
                    <a:pt x="134" y="157"/>
                    <a:pt x="124" y="152"/>
                  </a:cubicBezTo>
                  <a:cubicBezTo>
                    <a:pt x="122" y="151"/>
                    <a:pt x="121" y="153"/>
                    <a:pt x="122" y="154"/>
                  </a:cubicBezTo>
                  <a:cubicBezTo>
                    <a:pt x="129" y="163"/>
                    <a:pt x="136" y="172"/>
                    <a:pt x="144" y="180"/>
                  </a:cubicBezTo>
                  <a:cubicBezTo>
                    <a:pt x="110" y="150"/>
                    <a:pt x="80" y="115"/>
                    <a:pt x="45" y="85"/>
                  </a:cubicBezTo>
                  <a:cubicBezTo>
                    <a:pt x="45" y="85"/>
                    <a:pt x="45" y="84"/>
                    <a:pt x="45" y="83"/>
                  </a:cubicBezTo>
                  <a:cubicBezTo>
                    <a:pt x="38" y="75"/>
                    <a:pt x="32" y="65"/>
                    <a:pt x="26" y="55"/>
                  </a:cubicBezTo>
                  <a:cubicBezTo>
                    <a:pt x="33" y="61"/>
                    <a:pt x="39" y="67"/>
                    <a:pt x="45" y="73"/>
                  </a:cubicBezTo>
                  <a:cubicBezTo>
                    <a:pt x="46" y="75"/>
                    <a:pt x="48" y="73"/>
                    <a:pt x="48" y="71"/>
                  </a:cubicBezTo>
                  <a:cubicBezTo>
                    <a:pt x="43" y="62"/>
                    <a:pt x="38" y="53"/>
                    <a:pt x="32" y="45"/>
                  </a:cubicBezTo>
                  <a:cubicBezTo>
                    <a:pt x="40" y="52"/>
                    <a:pt x="47" y="59"/>
                    <a:pt x="53" y="68"/>
                  </a:cubicBezTo>
                  <a:cubicBezTo>
                    <a:pt x="55" y="69"/>
                    <a:pt x="57" y="67"/>
                    <a:pt x="56" y="65"/>
                  </a:cubicBezTo>
                  <a:cubicBezTo>
                    <a:pt x="48" y="52"/>
                    <a:pt x="40" y="39"/>
                    <a:pt x="32" y="26"/>
                  </a:cubicBezTo>
                  <a:cubicBezTo>
                    <a:pt x="37" y="30"/>
                    <a:pt x="41" y="34"/>
                    <a:pt x="46" y="38"/>
                  </a:cubicBezTo>
                  <a:cubicBezTo>
                    <a:pt x="47" y="40"/>
                    <a:pt x="49" y="38"/>
                    <a:pt x="48" y="36"/>
                  </a:cubicBezTo>
                  <a:cubicBezTo>
                    <a:pt x="42" y="25"/>
                    <a:pt x="37" y="13"/>
                    <a:pt x="30" y="2"/>
                  </a:cubicBezTo>
                  <a:cubicBezTo>
                    <a:pt x="29" y="0"/>
                    <a:pt x="27" y="2"/>
                    <a:pt x="28" y="3"/>
                  </a:cubicBezTo>
                  <a:cubicBezTo>
                    <a:pt x="32" y="12"/>
                    <a:pt x="36" y="21"/>
                    <a:pt x="41" y="29"/>
                  </a:cubicBezTo>
                  <a:cubicBezTo>
                    <a:pt x="36" y="25"/>
                    <a:pt x="30" y="20"/>
                    <a:pt x="25" y="15"/>
                  </a:cubicBezTo>
                  <a:cubicBezTo>
                    <a:pt x="24" y="13"/>
                    <a:pt x="22" y="15"/>
                    <a:pt x="23" y="17"/>
                  </a:cubicBezTo>
                  <a:cubicBezTo>
                    <a:pt x="29" y="28"/>
                    <a:pt x="36" y="40"/>
                    <a:pt x="43" y="51"/>
                  </a:cubicBezTo>
                  <a:cubicBezTo>
                    <a:pt x="37" y="45"/>
                    <a:pt x="31" y="39"/>
                    <a:pt x="23" y="34"/>
                  </a:cubicBezTo>
                  <a:cubicBezTo>
                    <a:pt x="22" y="33"/>
                    <a:pt x="20" y="35"/>
                    <a:pt x="21" y="37"/>
                  </a:cubicBezTo>
                  <a:cubicBezTo>
                    <a:pt x="28" y="45"/>
                    <a:pt x="34" y="54"/>
                    <a:pt x="40" y="64"/>
                  </a:cubicBezTo>
                  <a:cubicBezTo>
                    <a:pt x="34" y="58"/>
                    <a:pt x="28" y="52"/>
                    <a:pt x="22" y="47"/>
                  </a:cubicBezTo>
                  <a:cubicBezTo>
                    <a:pt x="20" y="45"/>
                    <a:pt x="18" y="47"/>
                    <a:pt x="19" y="49"/>
                  </a:cubicBezTo>
                  <a:cubicBezTo>
                    <a:pt x="22" y="54"/>
                    <a:pt x="24" y="58"/>
                    <a:pt x="27" y="63"/>
                  </a:cubicBezTo>
                  <a:cubicBezTo>
                    <a:pt x="26" y="62"/>
                    <a:pt x="25" y="61"/>
                    <a:pt x="24" y="59"/>
                  </a:cubicBezTo>
                  <a:cubicBezTo>
                    <a:pt x="23" y="58"/>
                    <a:pt x="22" y="60"/>
                    <a:pt x="23" y="60"/>
                  </a:cubicBezTo>
                  <a:cubicBezTo>
                    <a:pt x="28" y="67"/>
                    <a:pt x="33" y="73"/>
                    <a:pt x="39" y="80"/>
                  </a:cubicBezTo>
                  <a:cubicBezTo>
                    <a:pt x="32" y="74"/>
                    <a:pt x="26" y="69"/>
                    <a:pt x="19" y="65"/>
                  </a:cubicBezTo>
                  <a:cubicBezTo>
                    <a:pt x="17" y="64"/>
                    <a:pt x="16" y="66"/>
                    <a:pt x="17" y="67"/>
                  </a:cubicBezTo>
                  <a:cubicBezTo>
                    <a:pt x="23" y="74"/>
                    <a:pt x="30" y="80"/>
                    <a:pt x="37" y="87"/>
                  </a:cubicBezTo>
                  <a:cubicBezTo>
                    <a:pt x="28" y="80"/>
                    <a:pt x="18" y="74"/>
                    <a:pt x="8" y="69"/>
                  </a:cubicBezTo>
                  <a:cubicBezTo>
                    <a:pt x="7" y="69"/>
                    <a:pt x="5" y="70"/>
                    <a:pt x="6" y="71"/>
                  </a:cubicBezTo>
                  <a:cubicBezTo>
                    <a:pt x="19" y="89"/>
                    <a:pt x="33" y="106"/>
                    <a:pt x="47" y="122"/>
                  </a:cubicBezTo>
                  <a:cubicBezTo>
                    <a:pt x="36" y="111"/>
                    <a:pt x="24" y="99"/>
                    <a:pt x="10" y="94"/>
                  </a:cubicBezTo>
                  <a:cubicBezTo>
                    <a:pt x="9" y="94"/>
                    <a:pt x="8" y="96"/>
                    <a:pt x="9" y="97"/>
                  </a:cubicBezTo>
                  <a:cubicBezTo>
                    <a:pt x="33" y="124"/>
                    <a:pt x="58" y="151"/>
                    <a:pt x="84" y="178"/>
                  </a:cubicBezTo>
                  <a:cubicBezTo>
                    <a:pt x="57" y="154"/>
                    <a:pt x="30" y="130"/>
                    <a:pt x="3" y="106"/>
                  </a:cubicBezTo>
                  <a:cubicBezTo>
                    <a:pt x="2" y="105"/>
                    <a:pt x="0" y="106"/>
                    <a:pt x="1" y="108"/>
                  </a:cubicBezTo>
                  <a:cubicBezTo>
                    <a:pt x="8" y="116"/>
                    <a:pt x="14" y="125"/>
                    <a:pt x="21" y="133"/>
                  </a:cubicBezTo>
                  <a:cubicBezTo>
                    <a:pt x="18" y="131"/>
                    <a:pt x="14" y="128"/>
                    <a:pt x="11" y="126"/>
                  </a:cubicBezTo>
                  <a:cubicBezTo>
                    <a:pt x="9" y="125"/>
                    <a:pt x="8" y="127"/>
                    <a:pt x="9" y="129"/>
                  </a:cubicBezTo>
                  <a:cubicBezTo>
                    <a:pt x="39" y="165"/>
                    <a:pt x="71" y="198"/>
                    <a:pt x="106" y="229"/>
                  </a:cubicBezTo>
                  <a:cubicBezTo>
                    <a:pt x="108" y="230"/>
                    <a:pt x="110" y="228"/>
                    <a:pt x="108" y="227"/>
                  </a:cubicBezTo>
                  <a:cubicBezTo>
                    <a:pt x="77" y="199"/>
                    <a:pt x="48" y="169"/>
                    <a:pt x="20" y="137"/>
                  </a:cubicBezTo>
                  <a:cubicBezTo>
                    <a:pt x="24" y="139"/>
                    <a:pt x="28" y="142"/>
                    <a:pt x="31" y="145"/>
                  </a:cubicBezTo>
                  <a:cubicBezTo>
                    <a:pt x="57" y="174"/>
                    <a:pt x="86" y="201"/>
                    <a:pt x="117" y="224"/>
                  </a:cubicBezTo>
                  <a:cubicBezTo>
                    <a:pt x="118" y="225"/>
                    <a:pt x="120" y="223"/>
                    <a:pt x="119" y="222"/>
                  </a:cubicBezTo>
                  <a:cubicBezTo>
                    <a:pt x="113" y="217"/>
                    <a:pt x="108" y="211"/>
                    <a:pt x="103" y="206"/>
                  </a:cubicBezTo>
                  <a:cubicBezTo>
                    <a:pt x="109" y="211"/>
                    <a:pt x="116" y="215"/>
                    <a:pt x="123" y="219"/>
                  </a:cubicBezTo>
                  <a:cubicBezTo>
                    <a:pt x="124" y="220"/>
                    <a:pt x="126" y="218"/>
                    <a:pt x="125" y="217"/>
                  </a:cubicBezTo>
                  <a:cubicBezTo>
                    <a:pt x="124" y="216"/>
                    <a:pt x="123" y="215"/>
                    <a:pt x="122" y="214"/>
                  </a:cubicBezTo>
                  <a:cubicBezTo>
                    <a:pt x="122" y="214"/>
                    <a:pt x="122" y="213"/>
                    <a:pt x="122" y="212"/>
                  </a:cubicBezTo>
                  <a:cubicBezTo>
                    <a:pt x="85" y="176"/>
                    <a:pt x="50" y="138"/>
                    <a:pt x="15" y="100"/>
                  </a:cubicBezTo>
                  <a:cubicBezTo>
                    <a:pt x="25" y="105"/>
                    <a:pt x="33" y="114"/>
                    <a:pt x="42" y="122"/>
                  </a:cubicBezTo>
                  <a:cubicBezTo>
                    <a:pt x="51" y="131"/>
                    <a:pt x="60" y="140"/>
                    <a:pt x="69" y="149"/>
                  </a:cubicBezTo>
                  <a:cubicBezTo>
                    <a:pt x="87" y="167"/>
                    <a:pt x="106" y="185"/>
                    <a:pt x="125" y="204"/>
                  </a:cubicBezTo>
                  <a:cubicBezTo>
                    <a:pt x="125" y="205"/>
                    <a:pt x="126" y="204"/>
                    <a:pt x="126" y="204"/>
                  </a:cubicBezTo>
                  <a:cubicBezTo>
                    <a:pt x="138" y="214"/>
                    <a:pt x="149" y="224"/>
                    <a:pt x="161" y="234"/>
                  </a:cubicBezTo>
                  <a:cubicBezTo>
                    <a:pt x="162" y="235"/>
                    <a:pt x="163" y="233"/>
                    <a:pt x="162" y="232"/>
                  </a:cubicBezTo>
                  <a:cubicBezTo>
                    <a:pt x="158" y="226"/>
                    <a:pt x="153" y="220"/>
                    <a:pt x="148" y="214"/>
                  </a:cubicBezTo>
                  <a:cubicBezTo>
                    <a:pt x="153" y="219"/>
                    <a:pt x="159" y="223"/>
                    <a:pt x="165" y="227"/>
                  </a:cubicBezTo>
                  <a:cubicBezTo>
                    <a:pt x="167" y="228"/>
                    <a:pt x="169" y="226"/>
                    <a:pt x="167" y="224"/>
                  </a:cubicBezTo>
                  <a:cubicBezTo>
                    <a:pt x="117" y="178"/>
                    <a:pt x="68" y="129"/>
                    <a:pt x="21" y="79"/>
                  </a:cubicBezTo>
                  <a:cubicBezTo>
                    <a:pt x="25" y="82"/>
                    <a:pt x="29" y="85"/>
                    <a:pt x="31" y="87"/>
                  </a:cubicBezTo>
                  <a:cubicBezTo>
                    <a:pt x="38" y="92"/>
                    <a:pt x="44" y="98"/>
                    <a:pt x="50" y="104"/>
                  </a:cubicBezTo>
                  <a:cubicBezTo>
                    <a:pt x="64" y="118"/>
                    <a:pt x="79" y="132"/>
                    <a:pt x="93" y="146"/>
                  </a:cubicBezTo>
                  <a:cubicBezTo>
                    <a:pt x="121" y="175"/>
                    <a:pt x="150" y="203"/>
                    <a:pt x="179" y="232"/>
                  </a:cubicBezTo>
                  <a:cubicBezTo>
                    <a:pt x="180" y="233"/>
                    <a:pt x="182" y="231"/>
                    <a:pt x="181" y="230"/>
                  </a:cubicBezTo>
                  <a:close/>
                  <a:moveTo>
                    <a:pt x="45" y="155"/>
                  </a:moveTo>
                  <a:cubicBezTo>
                    <a:pt x="55" y="163"/>
                    <a:pt x="65" y="170"/>
                    <a:pt x="74" y="178"/>
                  </a:cubicBezTo>
                  <a:cubicBezTo>
                    <a:pt x="73" y="178"/>
                    <a:pt x="72" y="179"/>
                    <a:pt x="73" y="180"/>
                  </a:cubicBezTo>
                  <a:cubicBezTo>
                    <a:pt x="82" y="189"/>
                    <a:pt x="90" y="197"/>
                    <a:pt x="98" y="205"/>
                  </a:cubicBezTo>
                  <a:cubicBezTo>
                    <a:pt x="80" y="190"/>
                    <a:pt x="62" y="173"/>
                    <a:pt x="45" y="155"/>
                  </a:cubicBezTo>
                  <a:close/>
                  <a:moveTo>
                    <a:pt x="81" y="183"/>
                  </a:moveTo>
                  <a:cubicBezTo>
                    <a:pt x="88" y="189"/>
                    <a:pt x="94" y="195"/>
                    <a:pt x="101" y="200"/>
                  </a:cubicBezTo>
                  <a:cubicBezTo>
                    <a:pt x="94" y="195"/>
                    <a:pt x="87" y="189"/>
                    <a:pt x="81" y="183"/>
                  </a:cubicBezTo>
                  <a:close/>
                  <a:moveTo>
                    <a:pt x="33" y="142"/>
                  </a:moveTo>
                  <a:cubicBezTo>
                    <a:pt x="26" y="134"/>
                    <a:pt x="19" y="126"/>
                    <a:pt x="13" y="117"/>
                  </a:cubicBezTo>
                  <a:cubicBezTo>
                    <a:pt x="38" y="140"/>
                    <a:pt x="64" y="163"/>
                    <a:pt x="89" y="186"/>
                  </a:cubicBezTo>
                  <a:cubicBezTo>
                    <a:pt x="71" y="171"/>
                    <a:pt x="52" y="156"/>
                    <a:pt x="33" y="142"/>
                  </a:cubicBezTo>
                  <a:close/>
                  <a:moveTo>
                    <a:pt x="141" y="205"/>
                  </a:moveTo>
                  <a:cubicBezTo>
                    <a:pt x="138" y="202"/>
                    <a:pt x="135" y="200"/>
                    <a:pt x="132" y="197"/>
                  </a:cubicBezTo>
                  <a:cubicBezTo>
                    <a:pt x="131" y="195"/>
                    <a:pt x="129" y="193"/>
                    <a:pt x="127" y="191"/>
                  </a:cubicBezTo>
                  <a:cubicBezTo>
                    <a:pt x="132" y="196"/>
                    <a:pt x="136" y="200"/>
                    <a:pt x="141" y="205"/>
                  </a:cubicBezTo>
                  <a:close/>
                  <a:moveTo>
                    <a:pt x="136" y="205"/>
                  </a:moveTo>
                  <a:cubicBezTo>
                    <a:pt x="141" y="211"/>
                    <a:pt x="146" y="216"/>
                    <a:pt x="151" y="222"/>
                  </a:cubicBezTo>
                  <a:cubicBezTo>
                    <a:pt x="142" y="214"/>
                    <a:pt x="133" y="206"/>
                    <a:pt x="124" y="198"/>
                  </a:cubicBezTo>
                  <a:cubicBezTo>
                    <a:pt x="109" y="181"/>
                    <a:pt x="94" y="165"/>
                    <a:pt x="79" y="148"/>
                  </a:cubicBezTo>
                  <a:cubicBezTo>
                    <a:pt x="97" y="168"/>
                    <a:pt x="116" y="188"/>
                    <a:pt x="136" y="205"/>
                  </a:cubicBezTo>
                  <a:close/>
                  <a:moveTo>
                    <a:pt x="67" y="132"/>
                  </a:moveTo>
                  <a:cubicBezTo>
                    <a:pt x="67" y="132"/>
                    <a:pt x="66" y="132"/>
                    <a:pt x="66" y="133"/>
                  </a:cubicBezTo>
                  <a:cubicBezTo>
                    <a:pt x="62" y="128"/>
                    <a:pt x="58" y="123"/>
                    <a:pt x="54" y="118"/>
                  </a:cubicBezTo>
                  <a:cubicBezTo>
                    <a:pt x="58" y="122"/>
                    <a:pt x="62" y="127"/>
                    <a:pt x="67" y="132"/>
                  </a:cubicBezTo>
                  <a:close/>
                  <a:moveTo>
                    <a:pt x="88" y="163"/>
                  </a:moveTo>
                  <a:cubicBezTo>
                    <a:pt x="86" y="161"/>
                    <a:pt x="84" y="159"/>
                    <a:pt x="82" y="157"/>
                  </a:cubicBezTo>
                  <a:cubicBezTo>
                    <a:pt x="70" y="144"/>
                    <a:pt x="58" y="131"/>
                    <a:pt x="47" y="118"/>
                  </a:cubicBezTo>
                  <a:cubicBezTo>
                    <a:pt x="41" y="111"/>
                    <a:pt x="35" y="104"/>
                    <a:pt x="29" y="97"/>
                  </a:cubicBezTo>
                  <a:cubicBezTo>
                    <a:pt x="27" y="94"/>
                    <a:pt x="13" y="73"/>
                    <a:pt x="11" y="73"/>
                  </a:cubicBezTo>
                  <a:cubicBezTo>
                    <a:pt x="12" y="73"/>
                    <a:pt x="14" y="74"/>
                    <a:pt x="17" y="76"/>
                  </a:cubicBezTo>
                  <a:cubicBezTo>
                    <a:pt x="16" y="76"/>
                    <a:pt x="15" y="77"/>
                    <a:pt x="16" y="78"/>
                  </a:cubicBezTo>
                  <a:cubicBezTo>
                    <a:pt x="39" y="107"/>
                    <a:pt x="63" y="135"/>
                    <a:pt x="88" y="1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19"/>
            <p:cNvSpPr/>
            <p:nvPr/>
          </p:nvSpPr>
          <p:spPr bwMode="auto">
            <a:xfrm>
              <a:off x="1463675" y="2959100"/>
              <a:ext cx="352425" cy="622300"/>
            </a:xfrm>
            <a:custGeom>
              <a:avLst/>
              <a:gdLst>
                <a:gd name="T0" fmla="*/ 151 w 169"/>
                <a:gd name="T1" fmla="*/ 264 h 298"/>
                <a:gd name="T2" fmla="*/ 152 w 169"/>
                <a:gd name="T3" fmla="*/ 253 h 298"/>
                <a:gd name="T4" fmla="*/ 154 w 169"/>
                <a:gd name="T5" fmla="*/ 247 h 298"/>
                <a:gd name="T6" fmla="*/ 137 w 169"/>
                <a:gd name="T7" fmla="*/ 207 h 298"/>
                <a:gd name="T8" fmla="*/ 139 w 169"/>
                <a:gd name="T9" fmla="*/ 193 h 298"/>
                <a:gd name="T10" fmla="*/ 146 w 169"/>
                <a:gd name="T11" fmla="*/ 183 h 298"/>
                <a:gd name="T12" fmla="*/ 95 w 169"/>
                <a:gd name="T13" fmla="*/ 102 h 298"/>
                <a:gd name="T14" fmla="*/ 95 w 169"/>
                <a:gd name="T15" fmla="*/ 80 h 298"/>
                <a:gd name="T16" fmla="*/ 99 w 169"/>
                <a:gd name="T17" fmla="*/ 65 h 298"/>
                <a:gd name="T18" fmla="*/ 92 w 169"/>
                <a:gd name="T19" fmla="*/ 59 h 298"/>
                <a:gd name="T20" fmla="*/ 85 w 169"/>
                <a:gd name="T21" fmla="*/ 71 h 298"/>
                <a:gd name="T22" fmla="*/ 82 w 169"/>
                <a:gd name="T23" fmla="*/ 88 h 298"/>
                <a:gd name="T24" fmla="*/ 63 w 169"/>
                <a:gd name="T25" fmla="*/ 65 h 298"/>
                <a:gd name="T26" fmla="*/ 64 w 169"/>
                <a:gd name="T27" fmla="*/ 59 h 298"/>
                <a:gd name="T28" fmla="*/ 58 w 169"/>
                <a:gd name="T29" fmla="*/ 45 h 298"/>
                <a:gd name="T30" fmla="*/ 44 w 169"/>
                <a:gd name="T31" fmla="*/ 9 h 298"/>
                <a:gd name="T32" fmla="*/ 37 w 169"/>
                <a:gd name="T33" fmla="*/ 4 h 298"/>
                <a:gd name="T34" fmla="*/ 26 w 169"/>
                <a:gd name="T35" fmla="*/ 9 h 298"/>
                <a:gd name="T36" fmla="*/ 22 w 169"/>
                <a:gd name="T37" fmla="*/ 21 h 298"/>
                <a:gd name="T38" fmla="*/ 20 w 169"/>
                <a:gd name="T39" fmla="*/ 26 h 298"/>
                <a:gd name="T40" fmla="*/ 19 w 169"/>
                <a:gd name="T41" fmla="*/ 46 h 298"/>
                <a:gd name="T42" fmla="*/ 15 w 169"/>
                <a:gd name="T43" fmla="*/ 56 h 298"/>
                <a:gd name="T44" fmla="*/ 22 w 169"/>
                <a:gd name="T45" fmla="*/ 79 h 298"/>
                <a:gd name="T46" fmla="*/ 20 w 169"/>
                <a:gd name="T47" fmla="*/ 102 h 298"/>
                <a:gd name="T48" fmla="*/ 37 w 169"/>
                <a:gd name="T49" fmla="*/ 128 h 298"/>
                <a:gd name="T50" fmla="*/ 27 w 169"/>
                <a:gd name="T51" fmla="*/ 123 h 298"/>
                <a:gd name="T52" fmla="*/ 59 w 169"/>
                <a:gd name="T53" fmla="*/ 177 h 298"/>
                <a:gd name="T54" fmla="*/ 76 w 169"/>
                <a:gd name="T55" fmla="*/ 214 h 298"/>
                <a:gd name="T56" fmla="*/ 14 w 169"/>
                <a:gd name="T57" fmla="*/ 155 h 298"/>
                <a:gd name="T58" fmla="*/ 61 w 169"/>
                <a:gd name="T59" fmla="*/ 212 h 298"/>
                <a:gd name="T60" fmla="*/ 65 w 169"/>
                <a:gd name="T61" fmla="*/ 230 h 298"/>
                <a:gd name="T62" fmla="*/ 43 w 169"/>
                <a:gd name="T63" fmla="*/ 219 h 298"/>
                <a:gd name="T64" fmla="*/ 50 w 169"/>
                <a:gd name="T65" fmla="*/ 244 h 298"/>
                <a:gd name="T66" fmla="*/ 47 w 169"/>
                <a:gd name="T67" fmla="*/ 256 h 298"/>
                <a:gd name="T68" fmla="*/ 34 w 169"/>
                <a:gd name="T69" fmla="*/ 256 h 298"/>
                <a:gd name="T70" fmla="*/ 51 w 169"/>
                <a:gd name="T71" fmla="*/ 273 h 298"/>
                <a:gd name="T72" fmla="*/ 54 w 169"/>
                <a:gd name="T73" fmla="*/ 266 h 298"/>
                <a:gd name="T74" fmla="*/ 61 w 169"/>
                <a:gd name="T75" fmla="*/ 258 h 298"/>
                <a:gd name="T76" fmla="*/ 72 w 169"/>
                <a:gd name="T77" fmla="*/ 253 h 298"/>
                <a:gd name="T78" fmla="*/ 84 w 169"/>
                <a:gd name="T79" fmla="*/ 253 h 298"/>
                <a:gd name="T80" fmla="*/ 96 w 169"/>
                <a:gd name="T81" fmla="*/ 250 h 298"/>
                <a:gd name="T82" fmla="*/ 100 w 169"/>
                <a:gd name="T83" fmla="*/ 246 h 298"/>
                <a:gd name="T84" fmla="*/ 105 w 169"/>
                <a:gd name="T85" fmla="*/ 233 h 298"/>
                <a:gd name="T86" fmla="*/ 96 w 169"/>
                <a:gd name="T87" fmla="*/ 211 h 298"/>
                <a:gd name="T88" fmla="*/ 121 w 169"/>
                <a:gd name="T89" fmla="*/ 254 h 298"/>
                <a:gd name="T90" fmla="*/ 119 w 169"/>
                <a:gd name="T91" fmla="*/ 272 h 298"/>
                <a:gd name="T92" fmla="*/ 138 w 169"/>
                <a:gd name="T93" fmla="*/ 290 h 298"/>
                <a:gd name="T94" fmla="*/ 134 w 169"/>
                <a:gd name="T95" fmla="*/ 26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9" h="298">
                  <a:moveTo>
                    <a:pt x="168" y="290"/>
                  </a:moveTo>
                  <a:cubicBezTo>
                    <a:pt x="162" y="282"/>
                    <a:pt x="156" y="274"/>
                    <a:pt x="150" y="266"/>
                  </a:cubicBezTo>
                  <a:cubicBezTo>
                    <a:pt x="151" y="266"/>
                    <a:pt x="151" y="265"/>
                    <a:pt x="151" y="264"/>
                  </a:cubicBezTo>
                  <a:cubicBezTo>
                    <a:pt x="139" y="249"/>
                    <a:pt x="127" y="233"/>
                    <a:pt x="115" y="218"/>
                  </a:cubicBezTo>
                  <a:cubicBezTo>
                    <a:pt x="127" y="231"/>
                    <a:pt x="138" y="243"/>
                    <a:pt x="150" y="255"/>
                  </a:cubicBezTo>
                  <a:cubicBezTo>
                    <a:pt x="151" y="257"/>
                    <a:pt x="153" y="255"/>
                    <a:pt x="152" y="253"/>
                  </a:cubicBezTo>
                  <a:cubicBezTo>
                    <a:pt x="132" y="230"/>
                    <a:pt x="113" y="206"/>
                    <a:pt x="93" y="183"/>
                  </a:cubicBezTo>
                  <a:cubicBezTo>
                    <a:pt x="112" y="205"/>
                    <a:pt x="132" y="227"/>
                    <a:pt x="151" y="248"/>
                  </a:cubicBezTo>
                  <a:cubicBezTo>
                    <a:pt x="153" y="250"/>
                    <a:pt x="155" y="248"/>
                    <a:pt x="154" y="247"/>
                  </a:cubicBezTo>
                  <a:cubicBezTo>
                    <a:pt x="123" y="205"/>
                    <a:pt x="91" y="164"/>
                    <a:pt x="60" y="123"/>
                  </a:cubicBezTo>
                  <a:cubicBezTo>
                    <a:pt x="85" y="152"/>
                    <a:pt x="109" y="181"/>
                    <a:pt x="134" y="209"/>
                  </a:cubicBezTo>
                  <a:cubicBezTo>
                    <a:pt x="136" y="211"/>
                    <a:pt x="138" y="208"/>
                    <a:pt x="137" y="207"/>
                  </a:cubicBezTo>
                  <a:cubicBezTo>
                    <a:pt x="106" y="167"/>
                    <a:pt x="75" y="128"/>
                    <a:pt x="44" y="88"/>
                  </a:cubicBezTo>
                  <a:cubicBezTo>
                    <a:pt x="76" y="123"/>
                    <a:pt x="106" y="159"/>
                    <a:pt x="136" y="196"/>
                  </a:cubicBezTo>
                  <a:cubicBezTo>
                    <a:pt x="138" y="198"/>
                    <a:pt x="140" y="195"/>
                    <a:pt x="139" y="193"/>
                  </a:cubicBezTo>
                  <a:cubicBezTo>
                    <a:pt x="106" y="151"/>
                    <a:pt x="73" y="109"/>
                    <a:pt x="40" y="67"/>
                  </a:cubicBezTo>
                  <a:cubicBezTo>
                    <a:pt x="77" y="105"/>
                    <a:pt x="110" y="145"/>
                    <a:pt x="143" y="185"/>
                  </a:cubicBezTo>
                  <a:cubicBezTo>
                    <a:pt x="145" y="187"/>
                    <a:pt x="148" y="185"/>
                    <a:pt x="146" y="183"/>
                  </a:cubicBezTo>
                  <a:cubicBezTo>
                    <a:pt x="116" y="143"/>
                    <a:pt x="85" y="104"/>
                    <a:pt x="54" y="64"/>
                  </a:cubicBezTo>
                  <a:cubicBezTo>
                    <a:pt x="67" y="78"/>
                    <a:pt x="79" y="91"/>
                    <a:pt x="92" y="105"/>
                  </a:cubicBezTo>
                  <a:cubicBezTo>
                    <a:pt x="94" y="107"/>
                    <a:pt x="96" y="104"/>
                    <a:pt x="95" y="102"/>
                  </a:cubicBezTo>
                  <a:cubicBezTo>
                    <a:pt x="88" y="91"/>
                    <a:pt x="82" y="79"/>
                    <a:pt x="75" y="67"/>
                  </a:cubicBezTo>
                  <a:cubicBezTo>
                    <a:pt x="80" y="72"/>
                    <a:pt x="86" y="77"/>
                    <a:pt x="91" y="82"/>
                  </a:cubicBezTo>
                  <a:cubicBezTo>
                    <a:pt x="93" y="84"/>
                    <a:pt x="96" y="82"/>
                    <a:pt x="95" y="80"/>
                  </a:cubicBezTo>
                  <a:cubicBezTo>
                    <a:pt x="91" y="72"/>
                    <a:pt x="87" y="65"/>
                    <a:pt x="82" y="57"/>
                  </a:cubicBezTo>
                  <a:cubicBezTo>
                    <a:pt x="87" y="60"/>
                    <a:pt x="91" y="64"/>
                    <a:pt x="96" y="67"/>
                  </a:cubicBezTo>
                  <a:cubicBezTo>
                    <a:pt x="97" y="68"/>
                    <a:pt x="99" y="66"/>
                    <a:pt x="99" y="65"/>
                  </a:cubicBezTo>
                  <a:cubicBezTo>
                    <a:pt x="96" y="59"/>
                    <a:pt x="94" y="52"/>
                    <a:pt x="92" y="46"/>
                  </a:cubicBezTo>
                  <a:cubicBezTo>
                    <a:pt x="91" y="44"/>
                    <a:pt x="87" y="45"/>
                    <a:pt x="88" y="47"/>
                  </a:cubicBezTo>
                  <a:cubicBezTo>
                    <a:pt x="89" y="51"/>
                    <a:pt x="91" y="55"/>
                    <a:pt x="92" y="59"/>
                  </a:cubicBezTo>
                  <a:cubicBezTo>
                    <a:pt x="87" y="55"/>
                    <a:pt x="82" y="52"/>
                    <a:pt x="77" y="48"/>
                  </a:cubicBezTo>
                  <a:cubicBezTo>
                    <a:pt x="75" y="46"/>
                    <a:pt x="73" y="49"/>
                    <a:pt x="74" y="51"/>
                  </a:cubicBezTo>
                  <a:cubicBezTo>
                    <a:pt x="78" y="58"/>
                    <a:pt x="82" y="64"/>
                    <a:pt x="85" y="71"/>
                  </a:cubicBezTo>
                  <a:cubicBezTo>
                    <a:pt x="80" y="66"/>
                    <a:pt x="74" y="61"/>
                    <a:pt x="68" y="56"/>
                  </a:cubicBezTo>
                  <a:cubicBezTo>
                    <a:pt x="66" y="54"/>
                    <a:pt x="63" y="56"/>
                    <a:pt x="65" y="58"/>
                  </a:cubicBezTo>
                  <a:cubicBezTo>
                    <a:pt x="70" y="68"/>
                    <a:pt x="76" y="78"/>
                    <a:pt x="82" y="88"/>
                  </a:cubicBezTo>
                  <a:cubicBezTo>
                    <a:pt x="36" y="38"/>
                    <a:pt x="36" y="38"/>
                    <a:pt x="36" y="38"/>
                  </a:cubicBezTo>
                  <a:cubicBezTo>
                    <a:pt x="41" y="43"/>
                    <a:pt x="45" y="47"/>
                    <a:pt x="50" y="51"/>
                  </a:cubicBezTo>
                  <a:cubicBezTo>
                    <a:pt x="54" y="55"/>
                    <a:pt x="59" y="60"/>
                    <a:pt x="63" y="65"/>
                  </a:cubicBezTo>
                  <a:cubicBezTo>
                    <a:pt x="65" y="66"/>
                    <a:pt x="67" y="64"/>
                    <a:pt x="66" y="63"/>
                  </a:cubicBezTo>
                  <a:cubicBezTo>
                    <a:pt x="65" y="62"/>
                    <a:pt x="65" y="61"/>
                    <a:pt x="64" y="60"/>
                  </a:cubicBezTo>
                  <a:cubicBezTo>
                    <a:pt x="65" y="60"/>
                    <a:pt x="65" y="59"/>
                    <a:pt x="64" y="59"/>
                  </a:cubicBezTo>
                  <a:cubicBezTo>
                    <a:pt x="63" y="58"/>
                    <a:pt x="63" y="58"/>
                    <a:pt x="62" y="57"/>
                  </a:cubicBezTo>
                  <a:cubicBezTo>
                    <a:pt x="56" y="48"/>
                    <a:pt x="50" y="38"/>
                    <a:pt x="44" y="29"/>
                  </a:cubicBezTo>
                  <a:cubicBezTo>
                    <a:pt x="48" y="34"/>
                    <a:pt x="53" y="40"/>
                    <a:pt x="58" y="45"/>
                  </a:cubicBezTo>
                  <a:cubicBezTo>
                    <a:pt x="59" y="47"/>
                    <a:pt x="62" y="45"/>
                    <a:pt x="61" y="43"/>
                  </a:cubicBezTo>
                  <a:cubicBezTo>
                    <a:pt x="55" y="32"/>
                    <a:pt x="49" y="20"/>
                    <a:pt x="43" y="9"/>
                  </a:cubicBezTo>
                  <a:cubicBezTo>
                    <a:pt x="44" y="9"/>
                    <a:pt x="44" y="9"/>
                    <a:pt x="44" y="9"/>
                  </a:cubicBezTo>
                  <a:cubicBezTo>
                    <a:pt x="46" y="10"/>
                    <a:pt x="47" y="7"/>
                    <a:pt x="46" y="6"/>
                  </a:cubicBezTo>
                  <a:cubicBezTo>
                    <a:pt x="44" y="4"/>
                    <a:pt x="42" y="3"/>
                    <a:pt x="40" y="2"/>
                  </a:cubicBezTo>
                  <a:cubicBezTo>
                    <a:pt x="38" y="0"/>
                    <a:pt x="36" y="3"/>
                    <a:pt x="37" y="4"/>
                  </a:cubicBezTo>
                  <a:cubicBezTo>
                    <a:pt x="42" y="13"/>
                    <a:pt x="46" y="23"/>
                    <a:pt x="51" y="32"/>
                  </a:cubicBezTo>
                  <a:cubicBezTo>
                    <a:pt x="44" y="23"/>
                    <a:pt x="36" y="15"/>
                    <a:pt x="29" y="7"/>
                  </a:cubicBezTo>
                  <a:cubicBezTo>
                    <a:pt x="28" y="5"/>
                    <a:pt x="25" y="7"/>
                    <a:pt x="26" y="9"/>
                  </a:cubicBezTo>
                  <a:cubicBezTo>
                    <a:pt x="35" y="22"/>
                    <a:pt x="44" y="36"/>
                    <a:pt x="53" y="49"/>
                  </a:cubicBezTo>
                  <a:cubicBezTo>
                    <a:pt x="43" y="39"/>
                    <a:pt x="34" y="29"/>
                    <a:pt x="25" y="19"/>
                  </a:cubicBezTo>
                  <a:cubicBezTo>
                    <a:pt x="23" y="18"/>
                    <a:pt x="21" y="20"/>
                    <a:pt x="22" y="21"/>
                  </a:cubicBezTo>
                  <a:cubicBezTo>
                    <a:pt x="26" y="26"/>
                    <a:pt x="30" y="31"/>
                    <a:pt x="34" y="35"/>
                  </a:cubicBezTo>
                  <a:cubicBezTo>
                    <a:pt x="23" y="24"/>
                    <a:pt x="23" y="24"/>
                    <a:pt x="23" y="24"/>
                  </a:cubicBezTo>
                  <a:cubicBezTo>
                    <a:pt x="21" y="22"/>
                    <a:pt x="18" y="24"/>
                    <a:pt x="20" y="26"/>
                  </a:cubicBezTo>
                  <a:cubicBezTo>
                    <a:pt x="41" y="54"/>
                    <a:pt x="62" y="81"/>
                    <a:pt x="84" y="109"/>
                  </a:cubicBezTo>
                  <a:cubicBezTo>
                    <a:pt x="64" y="86"/>
                    <a:pt x="43" y="64"/>
                    <a:pt x="21" y="44"/>
                  </a:cubicBezTo>
                  <a:cubicBezTo>
                    <a:pt x="19" y="42"/>
                    <a:pt x="17" y="44"/>
                    <a:pt x="19" y="46"/>
                  </a:cubicBezTo>
                  <a:cubicBezTo>
                    <a:pt x="36" y="68"/>
                    <a:pt x="53" y="90"/>
                    <a:pt x="70" y="112"/>
                  </a:cubicBezTo>
                  <a:cubicBezTo>
                    <a:pt x="53" y="92"/>
                    <a:pt x="35" y="73"/>
                    <a:pt x="17" y="54"/>
                  </a:cubicBezTo>
                  <a:cubicBezTo>
                    <a:pt x="16" y="52"/>
                    <a:pt x="13" y="54"/>
                    <a:pt x="15" y="56"/>
                  </a:cubicBezTo>
                  <a:cubicBezTo>
                    <a:pt x="39" y="87"/>
                    <a:pt x="63" y="119"/>
                    <a:pt x="88" y="150"/>
                  </a:cubicBezTo>
                  <a:cubicBezTo>
                    <a:pt x="67" y="126"/>
                    <a:pt x="46" y="101"/>
                    <a:pt x="25" y="77"/>
                  </a:cubicBezTo>
                  <a:cubicBezTo>
                    <a:pt x="24" y="76"/>
                    <a:pt x="21" y="77"/>
                    <a:pt x="22" y="79"/>
                  </a:cubicBezTo>
                  <a:cubicBezTo>
                    <a:pt x="57" y="125"/>
                    <a:pt x="92" y="171"/>
                    <a:pt x="127" y="216"/>
                  </a:cubicBezTo>
                  <a:cubicBezTo>
                    <a:pt x="92" y="178"/>
                    <a:pt x="57" y="139"/>
                    <a:pt x="23" y="100"/>
                  </a:cubicBezTo>
                  <a:cubicBezTo>
                    <a:pt x="21" y="99"/>
                    <a:pt x="19" y="101"/>
                    <a:pt x="20" y="102"/>
                  </a:cubicBezTo>
                  <a:cubicBezTo>
                    <a:pt x="47" y="134"/>
                    <a:pt x="74" y="166"/>
                    <a:pt x="101" y="198"/>
                  </a:cubicBezTo>
                  <a:cubicBezTo>
                    <a:pt x="89" y="185"/>
                    <a:pt x="77" y="171"/>
                    <a:pt x="65" y="158"/>
                  </a:cubicBezTo>
                  <a:cubicBezTo>
                    <a:pt x="55" y="148"/>
                    <a:pt x="46" y="138"/>
                    <a:pt x="37" y="128"/>
                  </a:cubicBezTo>
                  <a:cubicBezTo>
                    <a:pt x="35" y="126"/>
                    <a:pt x="33" y="129"/>
                    <a:pt x="34" y="130"/>
                  </a:cubicBezTo>
                  <a:cubicBezTo>
                    <a:pt x="34" y="131"/>
                    <a:pt x="35" y="131"/>
                    <a:pt x="35" y="131"/>
                  </a:cubicBezTo>
                  <a:cubicBezTo>
                    <a:pt x="32" y="129"/>
                    <a:pt x="30" y="126"/>
                    <a:pt x="27" y="123"/>
                  </a:cubicBezTo>
                  <a:cubicBezTo>
                    <a:pt x="25" y="122"/>
                    <a:pt x="23" y="124"/>
                    <a:pt x="24" y="125"/>
                  </a:cubicBezTo>
                  <a:cubicBezTo>
                    <a:pt x="23" y="126"/>
                    <a:pt x="22" y="127"/>
                    <a:pt x="23" y="128"/>
                  </a:cubicBezTo>
                  <a:cubicBezTo>
                    <a:pt x="34" y="145"/>
                    <a:pt x="46" y="161"/>
                    <a:pt x="59" y="177"/>
                  </a:cubicBezTo>
                  <a:cubicBezTo>
                    <a:pt x="45" y="162"/>
                    <a:pt x="32" y="148"/>
                    <a:pt x="18" y="133"/>
                  </a:cubicBezTo>
                  <a:cubicBezTo>
                    <a:pt x="17" y="132"/>
                    <a:pt x="14" y="134"/>
                    <a:pt x="15" y="136"/>
                  </a:cubicBezTo>
                  <a:cubicBezTo>
                    <a:pt x="35" y="162"/>
                    <a:pt x="55" y="188"/>
                    <a:pt x="76" y="214"/>
                  </a:cubicBezTo>
                  <a:cubicBezTo>
                    <a:pt x="56" y="193"/>
                    <a:pt x="37" y="173"/>
                    <a:pt x="17" y="152"/>
                  </a:cubicBezTo>
                  <a:cubicBezTo>
                    <a:pt x="16" y="150"/>
                    <a:pt x="13" y="152"/>
                    <a:pt x="14" y="154"/>
                  </a:cubicBezTo>
                  <a:cubicBezTo>
                    <a:pt x="14" y="154"/>
                    <a:pt x="14" y="155"/>
                    <a:pt x="14" y="155"/>
                  </a:cubicBezTo>
                  <a:cubicBezTo>
                    <a:pt x="14" y="155"/>
                    <a:pt x="14" y="155"/>
                    <a:pt x="14" y="155"/>
                  </a:cubicBezTo>
                  <a:cubicBezTo>
                    <a:pt x="14" y="155"/>
                    <a:pt x="14" y="155"/>
                    <a:pt x="14" y="155"/>
                  </a:cubicBezTo>
                  <a:cubicBezTo>
                    <a:pt x="29" y="174"/>
                    <a:pt x="45" y="193"/>
                    <a:pt x="61" y="212"/>
                  </a:cubicBezTo>
                  <a:cubicBezTo>
                    <a:pt x="48" y="199"/>
                    <a:pt x="36" y="185"/>
                    <a:pt x="24" y="171"/>
                  </a:cubicBezTo>
                  <a:cubicBezTo>
                    <a:pt x="22" y="169"/>
                    <a:pt x="20" y="172"/>
                    <a:pt x="21" y="174"/>
                  </a:cubicBezTo>
                  <a:cubicBezTo>
                    <a:pt x="36" y="193"/>
                    <a:pt x="51" y="212"/>
                    <a:pt x="65" y="230"/>
                  </a:cubicBezTo>
                  <a:cubicBezTo>
                    <a:pt x="53" y="218"/>
                    <a:pt x="40" y="205"/>
                    <a:pt x="27" y="193"/>
                  </a:cubicBezTo>
                  <a:cubicBezTo>
                    <a:pt x="26" y="191"/>
                    <a:pt x="23" y="193"/>
                    <a:pt x="24" y="195"/>
                  </a:cubicBezTo>
                  <a:cubicBezTo>
                    <a:pt x="31" y="203"/>
                    <a:pt x="37" y="211"/>
                    <a:pt x="43" y="219"/>
                  </a:cubicBezTo>
                  <a:cubicBezTo>
                    <a:pt x="36" y="212"/>
                    <a:pt x="28" y="205"/>
                    <a:pt x="19" y="198"/>
                  </a:cubicBezTo>
                  <a:cubicBezTo>
                    <a:pt x="18" y="197"/>
                    <a:pt x="15" y="199"/>
                    <a:pt x="17" y="201"/>
                  </a:cubicBezTo>
                  <a:cubicBezTo>
                    <a:pt x="28" y="215"/>
                    <a:pt x="39" y="229"/>
                    <a:pt x="50" y="244"/>
                  </a:cubicBezTo>
                  <a:cubicBezTo>
                    <a:pt x="38" y="232"/>
                    <a:pt x="25" y="220"/>
                    <a:pt x="13" y="207"/>
                  </a:cubicBezTo>
                  <a:cubicBezTo>
                    <a:pt x="12" y="206"/>
                    <a:pt x="9" y="208"/>
                    <a:pt x="11" y="209"/>
                  </a:cubicBezTo>
                  <a:cubicBezTo>
                    <a:pt x="23" y="225"/>
                    <a:pt x="35" y="241"/>
                    <a:pt x="47" y="256"/>
                  </a:cubicBezTo>
                  <a:cubicBezTo>
                    <a:pt x="32" y="245"/>
                    <a:pt x="19" y="232"/>
                    <a:pt x="6" y="219"/>
                  </a:cubicBezTo>
                  <a:cubicBezTo>
                    <a:pt x="5" y="217"/>
                    <a:pt x="3" y="219"/>
                    <a:pt x="4" y="221"/>
                  </a:cubicBezTo>
                  <a:cubicBezTo>
                    <a:pt x="14" y="233"/>
                    <a:pt x="24" y="244"/>
                    <a:pt x="34" y="256"/>
                  </a:cubicBezTo>
                  <a:cubicBezTo>
                    <a:pt x="24" y="246"/>
                    <a:pt x="13" y="237"/>
                    <a:pt x="2" y="228"/>
                  </a:cubicBezTo>
                  <a:cubicBezTo>
                    <a:pt x="1" y="228"/>
                    <a:pt x="0" y="229"/>
                    <a:pt x="1" y="230"/>
                  </a:cubicBezTo>
                  <a:cubicBezTo>
                    <a:pt x="17" y="244"/>
                    <a:pt x="34" y="259"/>
                    <a:pt x="51" y="273"/>
                  </a:cubicBezTo>
                  <a:cubicBezTo>
                    <a:pt x="52" y="274"/>
                    <a:pt x="54" y="272"/>
                    <a:pt x="53" y="271"/>
                  </a:cubicBezTo>
                  <a:cubicBezTo>
                    <a:pt x="44" y="262"/>
                    <a:pt x="36" y="253"/>
                    <a:pt x="27" y="244"/>
                  </a:cubicBezTo>
                  <a:cubicBezTo>
                    <a:pt x="36" y="251"/>
                    <a:pt x="45" y="259"/>
                    <a:pt x="54" y="266"/>
                  </a:cubicBezTo>
                  <a:cubicBezTo>
                    <a:pt x="55" y="266"/>
                    <a:pt x="57" y="265"/>
                    <a:pt x="56" y="263"/>
                  </a:cubicBezTo>
                  <a:cubicBezTo>
                    <a:pt x="48" y="252"/>
                    <a:pt x="39" y="240"/>
                    <a:pt x="30" y="229"/>
                  </a:cubicBezTo>
                  <a:cubicBezTo>
                    <a:pt x="40" y="239"/>
                    <a:pt x="51" y="248"/>
                    <a:pt x="61" y="258"/>
                  </a:cubicBezTo>
                  <a:cubicBezTo>
                    <a:pt x="63" y="259"/>
                    <a:pt x="65" y="257"/>
                    <a:pt x="64" y="255"/>
                  </a:cubicBezTo>
                  <a:cubicBezTo>
                    <a:pt x="53" y="241"/>
                    <a:pt x="42" y="227"/>
                    <a:pt x="31" y="213"/>
                  </a:cubicBezTo>
                  <a:cubicBezTo>
                    <a:pt x="45" y="225"/>
                    <a:pt x="59" y="239"/>
                    <a:pt x="72" y="253"/>
                  </a:cubicBezTo>
                  <a:cubicBezTo>
                    <a:pt x="73" y="254"/>
                    <a:pt x="76" y="252"/>
                    <a:pt x="74" y="250"/>
                  </a:cubicBezTo>
                  <a:cubicBezTo>
                    <a:pt x="64" y="239"/>
                    <a:pt x="54" y="227"/>
                    <a:pt x="45" y="215"/>
                  </a:cubicBezTo>
                  <a:cubicBezTo>
                    <a:pt x="58" y="228"/>
                    <a:pt x="71" y="241"/>
                    <a:pt x="84" y="253"/>
                  </a:cubicBezTo>
                  <a:cubicBezTo>
                    <a:pt x="86" y="255"/>
                    <a:pt x="88" y="253"/>
                    <a:pt x="87" y="251"/>
                  </a:cubicBezTo>
                  <a:cubicBezTo>
                    <a:pt x="76" y="238"/>
                    <a:pt x="66" y="225"/>
                    <a:pt x="56" y="212"/>
                  </a:cubicBezTo>
                  <a:cubicBezTo>
                    <a:pt x="69" y="225"/>
                    <a:pt x="82" y="238"/>
                    <a:pt x="96" y="250"/>
                  </a:cubicBezTo>
                  <a:cubicBezTo>
                    <a:pt x="98" y="252"/>
                    <a:pt x="100" y="249"/>
                    <a:pt x="98" y="247"/>
                  </a:cubicBezTo>
                  <a:cubicBezTo>
                    <a:pt x="81" y="229"/>
                    <a:pt x="65" y="210"/>
                    <a:pt x="49" y="191"/>
                  </a:cubicBezTo>
                  <a:cubicBezTo>
                    <a:pt x="66" y="209"/>
                    <a:pt x="83" y="227"/>
                    <a:pt x="100" y="246"/>
                  </a:cubicBezTo>
                  <a:cubicBezTo>
                    <a:pt x="101" y="247"/>
                    <a:pt x="104" y="245"/>
                    <a:pt x="103" y="243"/>
                  </a:cubicBezTo>
                  <a:cubicBezTo>
                    <a:pt x="84" y="218"/>
                    <a:pt x="65" y="193"/>
                    <a:pt x="45" y="168"/>
                  </a:cubicBezTo>
                  <a:cubicBezTo>
                    <a:pt x="65" y="190"/>
                    <a:pt x="85" y="211"/>
                    <a:pt x="105" y="233"/>
                  </a:cubicBezTo>
                  <a:cubicBezTo>
                    <a:pt x="107" y="235"/>
                    <a:pt x="110" y="232"/>
                    <a:pt x="108" y="230"/>
                  </a:cubicBezTo>
                  <a:cubicBezTo>
                    <a:pt x="89" y="208"/>
                    <a:pt x="70" y="185"/>
                    <a:pt x="52" y="161"/>
                  </a:cubicBezTo>
                  <a:cubicBezTo>
                    <a:pt x="67" y="178"/>
                    <a:pt x="81" y="194"/>
                    <a:pt x="96" y="211"/>
                  </a:cubicBezTo>
                  <a:cubicBezTo>
                    <a:pt x="116" y="234"/>
                    <a:pt x="138" y="257"/>
                    <a:pt x="157" y="282"/>
                  </a:cubicBezTo>
                  <a:cubicBezTo>
                    <a:pt x="145" y="272"/>
                    <a:pt x="134" y="262"/>
                    <a:pt x="124" y="251"/>
                  </a:cubicBezTo>
                  <a:cubicBezTo>
                    <a:pt x="122" y="250"/>
                    <a:pt x="120" y="252"/>
                    <a:pt x="121" y="254"/>
                  </a:cubicBezTo>
                  <a:cubicBezTo>
                    <a:pt x="129" y="266"/>
                    <a:pt x="138" y="278"/>
                    <a:pt x="146" y="291"/>
                  </a:cubicBezTo>
                  <a:cubicBezTo>
                    <a:pt x="137" y="285"/>
                    <a:pt x="129" y="278"/>
                    <a:pt x="122" y="270"/>
                  </a:cubicBezTo>
                  <a:cubicBezTo>
                    <a:pt x="121" y="268"/>
                    <a:pt x="118" y="270"/>
                    <a:pt x="119" y="272"/>
                  </a:cubicBezTo>
                  <a:cubicBezTo>
                    <a:pt x="125" y="280"/>
                    <a:pt x="131" y="288"/>
                    <a:pt x="138" y="295"/>
                  </a:cubicBezTo>
                  <a:cubicBezTo>
                    <a:pt x="140" y="297"/>
                    <a:pt x="142" y="294"/>
                    <a:pt x="140" y="293"/>
                  </a:cubicBezTo>
                  <a:cubicBezTo>
                    <a:pt x="140" y="292"/>
                    <a:pt x="139" y="291"/>
                    <a:pt x="138" y="290"/>
                  </a:cubicBezTo>
                  <a:cubicBezTo>
                    <a:pt x="142" y="292"/>
                    <a:pt x="146" y="295"/>
                    <a:pt x="150" y="297"/>
                  </a:cubicBezTo>
                  <a:cubicBezTo>
                    <a:pt x="151" y="298"/>
                    <a:pt x="153" y="296"/>
                    <a:pt x="152" y="295"/>
                  </a:cubicBezTo>
                  <a:cubicBezTo>
                    <a:pt x="146" y="285"/>
                    <a:pt x="140" y="276"/>
                    <a:pt x="134" y="267"/>
                  </a:cubicBezTo>
                  <a:cubicBezTo>
                    <a:pt x="144" y="276"/>
                    <a:pt x="154" y="285"/>
                    <a:pt x="165" y="293"/>
                  </a:cubicBezTo>
                  <a:cubicBezTo>
                    <a:pt x="167" y="294"/>
                    <a:pt x="169" y="292"/>
                    <a:pt x="168" y="2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20"/>
            <p:cNvSpPr/>
            <p:nvPr/>
          </p:nvSpPr>
          <p:spPr bwMode="auto">
            <a:xfrm>
              <a:off x="1679575" y="3200400"/>
              <a:ext cx="55563" cy="71438"/>
            </a:xfrm>
            <a:custGeom>
              <a:avLst/>
              <a:gdLst>
                <a:gd name="T0" fmla="*/ 26 w 27"/>
                <a:gd name="T1" fmla="*/ 32 h 34"/>
                <a:gd name="T2" fmla="*/ 12 w 27"/>
                <a:gd name="T3" fmla="*/ 13 h 34"/>
                <a:gd name="T4" fmla="*/ 23 w 27"/>
                <a:gd name="T5" fmla="*/ 19 h 34"/>
                <a:gd name="T6" fmla="*/ 25 w 27"/>
                <a:gd name="T7" fmla="*/ 17 h 34"/>
                <a:gd name="T8" fmla="*/ 25 w 27"/>
                <a:gd name="T9" fmla="*/ 16 h 34"/>
                <a:gd name="T10" fmla="*/ 25 w 27"/>
                <a:gd name="T11" fmla="*/ 15 h 34"/>
                <a:gd name="T12" fmla="*/ 15 w 27"/>
                <a:gd name="T13" fmla="*/ 3 h 34"/>
                <a:gd name="T14" fmla="*/ 14 w 27"/>
                <a:gd name="T15" fmla="*/ 6 h 34"/>
                <a:gd name="T16" fmla="*/ 20 w 27"/>
                <a:gd name="T17" fmla="*/ 14 h 34"/>
                <a:gd name="T18" fmla="*/ 3 w 27"/>
                <a:gd name="T19" fmla="*/ 2 h 34"/>
                <a:gd name="T20" fmla="*/ 1 w 27"/>
                <a:gd name="T21" fmla="*/ 4 h 34"/>
                <a:gd name="T22" fmla="*/ 13 w 27"/>
                <a:gd name="T23" fmla="*/ 19 h 34"/>
                <a:gd name="T24" fmla="*/ 2 w 27"/>
                <a:gd name="T25" fmla="*/ 9 h 34"/>
                <a:gd name="T26" fmla="*/ 1 w 27"/>
                <a:gd name="T27" fmla="*/ 10 h 34"/>
                <a:gd name="T28" fmla="*/ 24 w 27"/>
                <a:gd name="T29" fmla="*/ 33 h 34"/>
                <a:gd name="T30" fmla="*/ 26 w 27"/>
                <a:gd name="T31"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34">
                  <a:moveTo>
                    <a:pt x="26" y="32"/>
                  </a:moveTo>
                  <a:cubicBezTo>
                    <a:pt x="21" y="25"/>
                    <a:pt x="16" y="19"/>
                    <a:pt x="12" y="13"/>
                  </a:cubicBezTo>
                  <a:cubicBezTo>
                    <a:pt x="15" y="15"/>
                    <a:pt x="19" y="17"/>
                    <a:pt x="23" y="19"/>
                  </a:cubicBezTo>
                  <a:cubicBezTo>
                    <a:pt x="24" y="19"/>
                    <a:pt x="26" y="18"/>
                    <a:pt x="25" y="17"/>
                  </a:cubicBezTo>
                  <a:cubicBezTo>
                    <a:pt x="25" y="17"/>
                    <a:pt x="25" y="16"/>
                    <a:pt x="25" y="16"/>
                  </a:cubicBezTo>
                  <a:cubicBezTo>
                    <a:pt x="25" y="16"/>
                    <a:pt x="25" y="16"/>
                    <a:pt x="25" y="15"/>
                  </a:cubicBezTo>
                  <a:cubicBezTo>
                    <a:pt x="26" y="9"/>
                    <a:pt x="21" y="3"/>
                    <a:pt x="15" y="3"/>
                  </a:cubicBezTo>
                  <a:cubicBezTo>
                    <a:pt x="13" y="3"/>
                    <a:pt x="12" y="5"/>
                    <a:pt x="14" y="6"/>
                  </a:cubicBezTo>
                  <a:cubicBezTo>
                    <a:pt x="16" y="9"/>
                    <a:pt x="18" y="11"/>
                    <a:pt x="20" y="14"/>
                  </a:cubicBezTo>
                  <a:cubicBezTo>
                    <a:pt x="14" y="11"/>
                    <a:pt x="8" y="7"/>
                    <a:pt x="3" y="2"/>
                  </a:cubicBezTo>
                  <a:cubicBezTo>
                    <a:pt x="2" y="0"/>
                    <a:pt x="0" y="2"/>
                    <a:pt x="1" y="4"/>
                  </a:cubicBezTo>
                  <a:cubicBezTo>
                    <a:pt x="5" y="9"/>
                    <a:pt x="9" y="14"/>
                    <a:pt x="13" y="19"/>
                  </a:cubicBezTo>
                  <a:cubicBezTo>
                    <a:pt x="9" y="16"/>
                    <a:pt x="6" y="12"/>
                    <a:pt x="2" y="9"/>
                  </a:cubicBezTo>
                  <a:cubicBezTo>
                    <a:pt x="2" y="8"/>
                    <a:pt x="0" y="9"/>
                    <a:pt x="1" y="10"/>
                  </a:cubicBezTo>
                  <a:cubicBezTo>
                    <a:pt x="9" y="18"/>
                    <a:pt x="17" y="25"/>
                    <a:pt x="24" y="33"/>
                  </a:cubicBezTo>
                  <a:cubicBezTo>
                    <a:pt x="25" y="34"/>
                    <a:pt x="27" y="33"/>
                    <a:pt x="2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21"/>
            <p:cNvSpPr/>
            <p:nvPr/>
          </p:nvSpPr>
          <p:spPr bwMode="auto">
            <a:xfrm>
              <a:off x="1736725" y="3282950"/>
              <a:ext cx="50800" cy="66675"/>
            </a:xfrm>
            <a:custGeom>
              <a:avLst/>
              <a:gdLst>
                <a:gd name="T0" fmla="*/ 15 w 24"/>
                <a:gd name="T1" fmla="*/ 5 h 32"/>
                <a:gd name="T2" fmla="*/ 21 w 24"/>
                <a:gd name="T3" fmla="*/ 10 h 32"/>
                <a:gd name="T4" fmla="*/ 23 w 24"/>
                <a:gd name="T5" fmla="*/ 9 h 32"/>
                <a:gd name="T6" fmla="*/ 13 w 24"/>
                <a:gd name="T7" fmla="*/ 0 h 32"/>
                <a:gd name="T8" fmla="*/ 11 w 24"/>
                <a:gd name="T9" fmla="*/ 3 h 32"/>
                <a:gd name="T10" fmla="*/ 16 w 24"/>
                <a:gd name="T11" fmla="*/ 14 h 32"/>
                <a:gd name="T12" fmla="*/ 3 w 24"/>
                <a:gd name="T13" fmla="*/ 4 h 32"/>
                <a:gd name="T14" fmla="*/ 1 w 24"/>
                <a:gd name="T15" fmla="*/ 6 h 32"/>
                <a:gd name="T16" fmla="*/ 18 w 24"/>
                <a:gd name="T17" fmla="*/ 31 h 32"/>
                <a:gd name="T18" fmla="*/ 20 w 24"/>
                <a:gd name="T19" fmla="*/ 30 h 32"/>
                <a:gd name="T20" fmla="*/ 7 w 24"/>
                <a:gd name="T21" fmla="*/ 10 h 32"/>
                <a:gd name="T22" fmla="*/ 20 w 24"/>
                <a:gd name="T23" fmla="*/ 23 h 32"/>
                <a:gd name="T24" fmla="*/ 23 w 24"/>
                <a:gd name="T25" fmla="*/ 21 h 32"/>
                <a:gd name="T26" fmla="*/ 15 w 24"/>
                <a:gd name="T2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32">
                  <a:moveTo>
                    <a:pt x="15" y="5"/>
                  </a:moveTo>
                  <a:cubicBezTo>
                    <a:pt x="18" y="6"/>
                    <a:pt x="19" y="8"/>
                    <a:pt x="21" y="10"/>
                  </a:cubicBezTo>
                  <a:cubicBezTo>
                    <a:pt x="21" y="12"/>
                    <a:pt x="24" y="11"/>
                    <a:pt x="23" y="9"/>
                  </a:cubicBezTo>
                  <a:cubicBezTo>
                    <a:pt x="22" y="4"/>
                    <a:pt x="18" y="1"/>
                    <a:pt x="13" y="0"/>
                  </a:cubicBezTo>
                  <a:cubicBezTo>
                    <a:pt x="11" y="0"/>
                    <a:pt x="10" y="1"/>
                    <a:pt x="11" y="3"/>
                  </a:cubicBezTo>
                  <a:cubicBezTo>
                    <a:pt x="12" y="7"/>
                    <a:pt x="14" y="11"/>
                    <a:pt x="16" y="14"/>
                  </a:cubicBezTo>
                  <a:cubicBezTo>
                    <a:pt x="12" y="11"/>
                    <a:pt x="8" y="7"/>
                    <a:pt x="3" y="4"/>
                  </a:cubicBezTo>
                  <a:cubicBezTo>
                    <a:pt x="2" y="3"/>
                    <a:pt x="0" y="5"/>
                    <a:pt x="1" y="6"/>
                  </a:cubicBezTo>
                  <a:cubicBezTo>
                    <a:pt x="7" y="14"/>
                    <a:pt x="13" y="23"/>
                    <a:pt x="18" y="31"/>
                  </a:cubicBezTo>
                  <a:cubicBezTo>
                    <a:pt x="19" y="32"/>
                    <a:pt x="20" y="31"/>
                    <a:pt x="20" y="30"/>
                  </a:cubicBezTo>
                  <a:cubicBezTo>
                    <a:pt x="16" y="24"/>
                    <a:pt x="11" y="17"/>
                    <a:pt x="7" y="10"/>
                  </a:cubicBezTo>
                  <a:cubicBezTo>
                    <a:pt x="12" y="14"/>
                    <a:pt x="17" y="18"/>
                    <a:pt x="20" y="23"/>
                  </a:cubicBezTo>
                  <a:cubicBezTo>
                    <a:pt x="22" y="25"/>
                    <a:pt x="23" y="23"/>
                    <a:pt x="23" y="21"/>
                  </a:cubicBezTo>
                  <a:cubicBezTo>
                    <a:pt x="20" y="16"/>
                    <a:pt x="18" y="10"/>
                    <a:pt x="1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22"/>
            <p:cNvSpPr/>
            <p:nvPr/>
          </p:nvSpPr>
          <p:spPr bwMode="auto">
            <a:xfrm>
              <a:off x="1627188" y="2936875"/>
              <a:ext cx="1588" cy="0"/>
            </a:xfrm>
            <a:custGeom>
              <a:avLst/>
              <a:gdLst>
                <a:gd name="T0" fmla="*/ 0 w 1"/>
                <a:gd name="T1" fmla="*/ 0 w 1"/>
              </a:gdLst>
              <a:ahLst/>
              <a:cxnLst>
                <a:cxn ang="0">
                  <a:pos x="T0" y="0"/>
                </a:cxn>
                <a:cxn ang="0">
                  <a:pos x="T1" y="0"/>
                </a:cxn>
              </a:cxnLst>
              <a:rect l="0" t="0" r="r" b="b"/>
              <a:pathLst>
                <a:path w="1">
                  <a:moveTo>
                    <a:pt x="0" y="0"/>
                  </a:move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23"/>
            <p:cNvSpPr/>
            <p:nvPr/>
          </p:nvSpPr>
          <p:spPr bwMode="auto">
            <a:xfrm>
              <a:off x="1627188" y="2936875"/>
              <a:ext cx="1588" cy="0"/>
            </a:xfrm>
            <a:custGeom>
              <a:avLst/>
              <a:gdLst>
                <a:gd name="T0" fmla="*/ 0 w 1"/>
                <a:gd name="T1" fmla="*/ 0 w 1"/>
              </a:gdLst>
              <a:ahLst/>
              <a:cxnLst>
                <a:cxn ang="0">
                  <a:pos x="T0" y="0"/>
                </a:cxn>
                <a:cxn ang="0">
                  <a:pos x="T1" y="0"/>
                </a:cxn>
              </a:cxnLst>
              <a:rect l="0" t="0" r="r" b="b"/>
              <a:pathLst>
                <a:path w="1">
                  <a:moveTo>
                    <a:pt x="0" y="0"/>
                  </a:moveTo>
                  <a:cubicBezTo>
                    <a:pt x="1" y="0"/>
                    <a:pt x="1" y="0"/>
                    <a:pt x="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24"/>
            <p:cNvSpPr>
              <a:spLocks noEditPoints="1"/>
            </p:cNvSpPr>
            <p:nvPr/>
          </p:nvSpPr>
          <p:spPr bwMode="auto">
            <a:xfrm>
              <a:off x="1541463" y="2525713"/>
              <a:ext cx="220663" cy="400050"/>
            </a:xfrm>
            <a:custGeom>
              <a:avLst/>
              <a:gdLst>
                <a:gd name="T0" fmla="*/ 27 w 106"/>
                <a:gd name="T1" fmla="*/ 1 h 192"/>
                <a:gd name="T2" fmla="*/ 33 w 106"/>
                <a:gd name="T3" fmla="*/ 21 h 192"/>
                <a:gd name="T4" fmla="*/ 23 w 106"/>
                <a:gd name="T5" fmla="*/ 18 h 192"/>
                <a:gd name="T6" fmla="*/ 16 w 106"/>
                <a:gd name="T7" fmla="*/ 24 h 192"/>
                <a:gd name="T8" fmla="*/ 30 w 106"/>
                <a:gd name="T9" fmla="*/ 32 h 192"/>
                <a:gd name="T10" fmla="*/ 28 w 106"/>
                <a:gd name="T11" fmla="*/ 22 h 192"/>
                <a:gd name="T12" fmla="*/ 39 w 106"/>
                <a:gd name="T13" fmla="*/ 23 h 192"/>
                <a:gd name="T14" fmla="*/ 89 w 106"/>
                <a:gd name="T15" fmla="*/ 72 h 192"/>
                <a:gd name="T16" fmla="*/ 45 w 106"/>
                <a:gd name="T17" fmla="*/ 34 h 192"/>
                <a:gd name="T18" fmla="*/ 46 w 106"/>
                <a:gd name="T19" fmla="*/ 50 h 192"/>
                <a:gd name="T20" fmla="*/ 73 w 106"/>
                <a:gd name="T21" fmla="*/ 94 h 192"/>
                <a:gd name="T22" fmla="*/ 42 w 106"/>
                <a:gd name="T23" fmla="*/ 67 h 192"/>
                <a:gd name="T24" fmla="*/ 33 w 106"/>
                <a:gd name="T25" fmla="*/ 75 h 192"/>
                <a:gd name="T26" fmla="*/ 61 w 106"/>
                <a:gd name="T27" fmla="*/ 122 h 192"/>
                <a:gd name="T28" fmla="*/ 21 w 106"/>
                <a:gd name="T29" fmla="*/ 88 h 192"/>
                <a:gd name="T30" fmla="*/ 21 w 106"/>
                <a:gd name="T31" fmla="*/ 102 h 192"/>
                <a:gd name="T32" fmla="*/ 52 w 106"/>
                <a:gd name="T33" fmla="*/ 146 h 192"/>
                <a:gd name="T34" fmla="*/ 20 w 106"/>
                <a:gd name="T35" fmla="*/ 122 h 192"/>
                <a:gd name="T36" fmla="*/ 17 w 106"/>
                <a:gd name="T37" fmla="*/ 130 h 192"/>
                <a:gd name="T38" fmla="*/ 40 w 106"/>
                <a:gd name="T39" fmla="*/ 165 h 192"/>
                <a:gd name="T40" fmla="*/ 13 w 106"/>
                <a:gd name="T41" fmla="*/ 134 h 192"/>
                <a:gd name="T42" fmla="*/ 17 w 106"/>
                <a:gd name="T43" fmla="*/ 152 h 192"/>
                <a:gd name="T44" fmla="*/ 1 w 106"/>
                <a:gd name="T45" fmla="*/ 144 h 192"/>
                <a:gd name="T46" fmla="*/ 16 w 106"/>
                <a:gd name="T47" fmla="*/ 158 h 192"/>
                <a:gd name="T48" fmla="*/ 23 w 106"/>
                <a:gd name="T49" fmla="*/ 159 h 192"/>
                <a:gd name="T50" fmla="*/ 17 w 106"/>
                <a:gd name="T51" fmla="*/ 148 h 192"/>
                <a:gd name="T52" fmla="*/ 22 w 106"/>
                <a:gd name="T53" fmla="*/ 151 h 192"/>
                <a:gd name="T54" fmla="*/ 50 w 106"/>
                <a:gd name="T55" fmla="*/ 186 h 192"/>
                <a:gd name="T56" fmla="*/ 31 w 106"/>
                <a:gd name="T57" fmla="*/ 173 h 192"/>
                <a:gd name="T58" fmla="*/ 47 w 106"/>
                <a:gd name="T59" fmla="*/ 192 h 192"/>
                <a:gd name="T60" fmla="*/ 52 w 106"/>
                <a:gd name="T61" fmla="*/ 192 h 192"/>
                <a:gd name="T62" fmla="*/ 46 w 106"/>
                <a:gd name="T63" fmla="*/ 171 h 192"/>
                <a:gd name="T64" fmla="*/ 49 w 106"/>
                <a:gd name="T65" fmla="*/ 171 h 192"/>
                <a:gd name="T66" fmla="*/ 33 w 106"/>
                <a:gd name="T67" fmla="*/ 153 h 192"/>
                <a:gd name="T68" fmla="*/ 55 w 106"/>
                <a:gd name="T69" fmla="*/ 162 h 192"/>
                <a:gd name="T70" fmla="*/ 29 w 106"/>
                <a:gd name="T71" fmla="*/ 130 h 192"/>
                <a:gd name="T72" fmla="*/ 71 w 106"/>
                <a:gd name="T73" fmla="*/ 162 h 192"/>
                <a:gd name="T74" fmla="*/ 81 w 106"/>
                <a:gd name="T75" fmla="*/ 162 h 192"/>
                <a:gd name="T76" fmla="*/ 37 w 106"/>
                <a:gd name="T77" fmla="*/ 104 h 192"/>
                <a:gd name="T78" fmla="*/ 78 w 106"/>
                <a:gd name="T79" fmla="*/ 139 h 192"/>
                <a:gd name="T80" fmla="*/ 73 w 106"/>
                <a:gd name="T81" fmla="*/ 119 h 192"/>
                <a:gd name="T82" fmla="*/ 54 w 106"/>
                <a:gd name="T83" fmla="*/ 81 h 192"/>
                <a:gd name="T84" fmla="*/ 84 w 106"/>
                <a:gd name="T85" fmla="*/ 103 h 192"/>
                <a:gd name="T86" fmla="*/ 91 w 106"/>
                <a:gd name="T87" fmla="*/ 96 h 192"/>
                <a:gd name="T88" fmla="*/ 67 w 106"/>
                <a:gd name="T89" fmla="*/ 56 h 192"/>
                <a:gd name="T90" fmla="*/ 104 w 106"/>
                <a:gd name="T91" fmla="*/ 85 h 192"/>
                <a:gd name="T92" fmla="*/ 41 w 106"/>
                <a:gd name="T93" fmla="*/ 161 h 192"/>
                <a:gd name="T94" fmla="*/ 45 w 106"/>
                <a:gd name="T95" fmla="*/ 168 h 192"/>
                <a:gd name="T96" fmla="*/ 40 w 106"/>
                <a:gd name="T97" fmla="*/ 159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192">
                  <a:moveTo>
                    <a:pt x="104" y="85"/>
                  </a:moveTo>
                  <a:cubicBezTo>
                    <a:pt x="81" y="55"/>
                    <a:pt x="55" y="27"/>
                    <a:pt x="27" y="1"/>
                  </a:cubicBezTo>
                  <a:cubicBezTo>
                    <a:pt x="26" y="0"/>
                    <a:pt x="24" y="1"/>
                    <a:pt x="25" y="3"/>
                  </a:cubicBezTo>
                  <a:cubicBezTo>
                    <a:pt x="26" y="9"/>
                    <a:pt x="29" y="15"/>
                    <a:pt x="33" y="21"/>
                  </a:cubicBezTo>
                  <a:cubicBezTo>
                    <a:pt x="30" y="19"/>
                    <a:pt x="28" y="18"/>
                    <a:pt x="25" y="16"/>
                  </a:cubicBezTo>
                  <a:cubicBezTo>
                    <a:pt x="24" y="15"/>
                    <a:pt x="23" y="17"/>
                    <a:pt x="23" y="18"/>
                  </a:cubicBezTo>
                  <a:cubicBezTo>
                    <a:pt x="24" y="20"/>
                    <a:pt x="28" y="26"/>
                    <a:pt x="27" y="28"/>
                  </a:cubicBezTo>
                  <a:cubicBezTo>
                    <a:pt x="26" y="30"/>
                    <a:pt x="18" y="25"/>
                    <a:pt x="16" y="24"/>
                  </a:cubicBezTo>
                  <a:cubicBezTo>
                    <a:pt x="15" y="23"/>
                    <a:pt x="14" y="25"/>
                    <a:pt x="15" y="26"/>
                  </a:cubicBezTo>
                  <a:cubicBezTo>
                    <a:pt x="20" y="29"/>
                    <a:pt x="25" y="31"/>
                    <a:pt x="30" y="32"/>
                  </a:cubicBezTo>
                  <a:cubicBezTo>
                    <a:pt x="31" y="33"/>
                    <a:pt x="32" y="31"/>
                    <a:pt x="31" y="31"/>
                  </a:cubicBezTo>
                  <a:cubicBezTo>
                    <a:pt x="30" y="27"/>
                    <a:pt x="23" y="21"/>
                    <a:pt x="28" y="22"/>
                  </a:cubicBezTo>
                  <a:cubicBezTo>
                    <a:pt x="31" y="22"/>
                    <a:pt x="34" y="25"/>
                    <a:pt x="37" y="25"/>
                  </a:cubicBezTo>
                  <a:cubicBezTo>
                    <a:pt x="39" y="26"/>
                    <a:pt x="40" y="24"/>
                    <a:pt x="39" y="23"/>
                  </a:cubicBezTo>
                  <a:cubicBezTo>
                    <a:pt x="35" y="18"/>
                    <a:pt x="32" y="13"/>
                    <a:pt x="30" y="8"/>
                  </a:cubicBezTo>
                  <a:cubicBezTo>
                    <a:pt x="51" y="28"/>
                    <a:pt x="71" y="49"/>
                    <a:pt x="89" y="72"/>
                  </a:cubicBezTo>
                  <a:cubicBezTo>
                    <a:pt x="75" y="59"/>
                    <a:pt x="61" y="45"/>
                    <a:pt x="47" y="31"/>
                  </a:cubicBezTo>
                  <a:cubicBezTo>
                    <a:pt x="46" y="30"/>
                    <a:pt x="44" y="32"/>
                    <a:pt x="45" y="34"/>
                  </a:cubicBezTo>
                  <a:cubicBezTo>
                    <a:pt x="60" y="50"/>
                    <a:pt x="73" y="68"/>
                    <a:pt x="85" y="87"/>
                  </a:cubicBezTo>
                  <a:cubicBezTo>
                    <a:pt x="72" y="74"/>
                    <a:pt x="59" y="62"/>
                    <a:pt x="46" y="50"/>
                  </a:cubicBezTo>
                  <a:cubicBezTo>
                    <a:pt x="45" y="49"/>
                    <a:pt x="43" y="51"/>
                    <a:pt x="44" y="52"/>
                  </a:cubicBezTo>
                  <a:cubicBezTo>
                    <a:pt x="53" y="67"/>
                    <a:pt x="62" y="81"/>
                    <a:pt x="73" y="94"/>
                  </a:cubicBezTo>
                  <a:cubicBezTo>
                    <a:pt x="62" y="86"/>
                    <a:pt x="53" y="76"/>
                    <a:pt x="45" y="66"/>
                  </a:cubicBezTo>
                  <a:cubicBezTo>
                    <a:pt x="43" y="64"/>
                    <a:pt x="41" y="66"/>
                    <a:pt x="42" y="67"/>
                  </a:cubicBezTo>
                  <a:cubicBezTo>
                    <a:pt x="50" y="80"/>
                    <a:pt x="58" y="93"/>
                    <a:pt x="65" y="106"/>
                  </a:cubicBezTo>
                  <a:cubicBezTo>
                    <a:pt x="55" y="95"/>
                    <a:pt x="44" y="85"/>
                    <a:pt x="33" y="75"/>
                  </a:cubicBezTo>
                  <a:cubicBezTo>
                    <a:pt x="32" y="74"/>
                    <a:pt x="29" y="76"/>
                    <a:pt x="30" y="77"/>
                  </a:cubicBezTo>
                  <a:cubicBezTo>
                    <a:pt x="40" y="93"/>
                    <a:pt x="50" y="108"/>
                    <a:pt x="61" y="122"/>
                  </a:cubicBezTo>
                  <a:cubicBezTo>
                    <a:pt x="49" y="110"/>
                    <a:pt x="36" y="98"/>
                    <a:pt x="24" y="86"/>
                  </a:cubicBezTo>
                  <a:cubicBezTo>
                    <a:pt x="23" y="85"/>
                    <a:pt x="20" y="87"/>
                    <a:pt x="21" y="88"/>
                  </a:cubicBezTo>
                  <a:cubicBezTo>
                    <a:pt x="33" y="103"/>
                    <a:pt x="44" y="118"/>
                    <a:pt x="56" y="133"/>
                  </a:cubicBezTo>
                  <a:cubicBezTo>
                    <a:pt x="45" y="122"/>
                    <a:pt x="33" y="112"/>
                    <a:pt x="21" y="102"/>
                  </a:cubicBezTo>
                  <a:cubicBezTo>
                    <a:pt x="20" y="101"/>
                    <a:pt x="18" y="102"/>
                    <a:pt x="19" y="104"/>
                  </a:cubicBezTo>
                  <a:cubicBezTo>
                    <a:pt x="29" y="118"/>
                    <a:pt x="40" y="132"/>
                    <a:pt x="52" y="146"/>
                  </a:cubicBezTo>
                  <a:cubicBezTo>
                    <a:pt x="42" y="137"/>
                    <a:pt x="32" y="129"/>
                    <a:pt x="22" y="120"/>
                  </a:cubicBezTo>
                  <a:cubicBezTo>
                    <a:pt x="21" y="119"/>
                    <a:pt x="19" y="120"/>
                    <a:pt x="20" y="122"/>
                  </a:cubicBezTo>
                  <a:cubicBezTo>
                    <a:pt x="26" y="131"/>
                    <a:pt x="32" y="139"/>
                    <a:pt x="39" y="147"/>
                  </a:cubicBezTo>
                  <a:cubicBezTo>
                    <a:pt x="32" y="141"/>
                    <a:pt x="24" y="136"/>
                    <a:pt x="17" y="130"/>
                  </a:cubicBezTo>
                  <a:cubicBezTo>
                    <a:pt x="16" y="129"/>
                    <a:pt x="14" y="130"/>
                    <a:pt x="15" y="132"/>
                  </a:cubicBezTo>
                  <a:cubicBezTo>
                    <a:pt x="22" y="143"/>
                    <a:pt x="31" y="154"/>
                    <a:pt x="40" y="165"/>
                  </a:cubicBezTo>
                  <a:cubicBezTo>
                    <a:pt x="37" y="163"/>
                    <a:pt x="34" y="160"/>
                    <a:pt x="31" y="157"/>
                  </a:cubicBezTo>
                  <a:cubicBezTo>
                    <a:pt x="24" y="151"/>
                    <a:pt x="18" y="143"/>
                    <a:pt x="13" y="134"/>
                  </a:cubicBezTo>
                  <a:cubicBezTo>
                    <a:pt x="12" y="133"/>
                    <a:pt x="11" y="134"/>
                    <a:pt x="11" y="135"/>
                  </a:cubicBezTo>
                  <a:cubicBezTo>
                    <a:pt x="12" y="142"/>
                    <a:pt x="14" y="147"/>
                    <a:pt x="17" y="152"/>
                  </a:cubicBezTo>
                  <a:cubicBezTo>
                    <a:pt x="12" y="149"/>
                    <a:pt x="7" y="146"/>
                    <a:pt x="2" y="143"/>
                  </a:cubicBezTo>
                  <a:cubicBezTo>
                    <a:pt x="1" y="142"/>
                    <a:pt x="0" y="143"/>
                    <a:pt x="1" y="144"/>
                  </a:cubicBezTo>
                  <a:cubicBezTo>
                    <a:pt x="6" y="149"/>
                    <a:pt x="10" y="154"/>
                    <a:pt x="15" y="159"/>
                  </a:cubicBezTo>
                  <a:cubicBezTo>
                    <a:pt x="16" y="160"/>
                    <a:pt x="17" y="159"/>
                    <a:pt x="16" y="158"/>
                  </a:cubicBezTo>
                  <a:cubicBezTo>
                    <a:pt x="13" y="154"/>
                    <a:pt x="8" y="148"/>
                    <a:pt x="5" y="147"/>
                  </a:cubicBezTo>
                  <a:cubicBezTo>
                    <a:pt x="11" y="150"/>
                    <a:pt x="17" y="155"/>
                    <a:pt x="23" y="159"/>
                  </a:cubicBezTo>
                  <a:cubicBezTo>
                    <a:pt x="24" y="160"/>
                    <a:pt x="25" y="158"/>
                    <a:pt x="24" y="157"/>
                  </a:cubicBezTo>
                  <a:cubicBezTo>
                    <a:pt x="21" y="154"/>
                    <a:pt x="19" y="152"/>
                    <a:pt x="17" y="148"/>
                  </a:cubicBezTo>
                  <a:cubicBezTo>
                    <a:pt x="16" y="147"/>
                    <a:pt x="15" y="142"/>
                    <a:pt x="14" y="140"/>
                  </a:cubicBezTo>
                  <a:cubicBezTo>
                    <a:pt x="16" y="142"/>
                    <a:pt x="20" y="149"/>
                    <a:pt x="22" y="151"/>
                  </a:cubicBezTo>
                  <a:cubicBezTo>
                    <a:pt x="28" y="158"/>
                    <a:pt x="35" y="164"/>
                    <a:pt x="42" y="169"/>
                  </a:cubicBezTo>
                  <a:cubicBezTo>
                    <a:pt x="45" y="174"/>
                    <a:pt x="48" y="180"/>
                    <a:pt x="50" y="186"/>
                  </a:cubicBezTo>
                  <a:cubicBezTo>
                    <a:pt x="45" y="180"/>
                    <a:pt x="39" y="176"/>
                    <a:pt x="33" y="171"/>
                  </a:cubicBezTo>
                  <a:cubicBezTo>
                    <a:pt x="32" y="170"/>
                    <a:pt x="31" y="172"/>
                    <a:pt x="31" y="173"/>
                  </a:cubicBezTo>
                  <a:cubicBezTo>
                    <a:pt x="36" y="180"/>
                    <a:pt x="40" y="187"/>
                    <a:pt x="47" y="192"/>
                  </a:cubicBezTo>
                  <a:cubicBezTo>
                    <a:pt x="47" y="192"/>
                    <a:pt x="47" y="192"/>
                    <a:pt x="47" y="192"/>
                  </a:cubicBezTo>
                  <a:cubicBezTo>
                    <a:pt x="44" y="187"/>
                    <a:pt x="41" y="182"/>
                    <a:pt x="37" y="178"/>
                  </a:cubicBezTo>
                  <a:cubicBezTo>
                    <a:pt x="43" y="182"/>
                    <a:pt x="48" y="186"/>
                    <a:pt x="52" y="192"/>
                  </a:cubicBezTo>
                  <a:cubicBezTo>
                    <a:pt x="53" y="192"/>
                    <a:pt x="55" y="192"/>
                    <a:pt x="54" y="190"/>
                  </a:cubicBezTo>
                  <a:cubicBezTo>
                    <a:pt x="52" y="184"/>
                    <a:pt x="50" y="177"/>
                    <a:pt x="46" y="171"/>
                  </a:cubicBezTo>
                  <a:cubicBezTo>
                    <a:pt x="47" y="172"/>
                    <a:pt x="47" y="172"/>
                    <a:pt x="48" y="172"/>
                  </a:cubicBezTo>
                  <a:cubicBezTo>
                    <a:pt x="48" y="172"/>
                    <a:pt x="49" y="172"/>
                    <a:pt x="49" y="171"/>
                  </a:cubicBezTo>
                  <a:cubicBezTo>
                    <a:pt x="46" y="163"/>
                    <a:pt x="42" y="157"/>
                    <a:pt x="35" y="153"/>
                  </a:cubicBezTo>
                  <a:cubicBezTo>
                    <a:pt x="34" y="152"/>
                    <a:pt x="34" y="153"/>
                    <a:pt x="33" y="153"/>
                  </a:cubicBezTo>
                  <a:cubicBezTo>
                    <a:pt x="30" y="148"/>
                    <a:pt x="26" y="143"/>
                    <a:pt x="22" y="137"/>
                  </a:cubicBezTo>
                  <a:cubicBezTo>
                    <a:pt x="33" y="146"/>
                    <a:pt x="44" y="154"/>
                    <a:pt x="55" y="162"/>
                  </a:cubicBezTo>
                  <a:cubicBezTo>
                    <a:pt x="56" y="164"/>
                    <a:pt x="58" y="162"/>
                    <a:pt x="57" y="160"/>
                  </a:cubicBezTo>
                  <a:cubicBezTo>
                    <a:pt x="46" y="151"/>
                    <a:pt x="37" y="141"/>
                    <a:pt x="29" y="130"/>
                  </a:cubicBezTo>
                  <a:cubicBezTo>
                    <a:pt x="42" y="141"/>
                    <a:pt x="55" y="153"/>
                    <a:pt x="69" y="164"/>
                  </a:cubicBezTo>
                  <a:cubicBezTo>
                    <a:pt x="70" y="166"/>
                    <a:pt x="72" y="164"/>
                    <a:pt x="71" y="162"/>
                  </a:cubicBezTo>
                  <a:cubicBezTo>
                    <a:pt x="56" y="147"/>
                    <a:pt x="43" y="130"/>
                    <a:pt x="30" y="113"/>
                  </a:cubicBezTo>
                  <a:cubicBezTo>
                    <a:pt x="48" y="129"/>
                    <a:pt x="65" y="145"/>
                    <a:pt x="81" y="162"/>
                  </a:cubicBezTo>
                  <a:cubicBezTo>
                    <a:pt x="83" y="163"/>
                    <a:pt x="85" y="161"/>
                    <a:pt x="84" y="159"/>
                  </a:cubicBezTo>
                  <a:cubicBezTo>
                    <a:pt x="68" y="141"/>
                    <a:pt x="52" y="123"/>
                    <a:pt x="37" y="104"/>
                  </a:cubicBezTo>
                  <a:cubicBezTo>
                    <a:pt x="50" y="116"/>
                    <a:pt x="63" y="128"/>
                    <a:pt x="76" y="141"/>
                  </a:cubicBezTo>
                  <a:cubicBezTo>
                    <a:pt x="78" y="142"/>
                    <a:pt x="80" y="140"/>
                    <a:pt x="78" y="139"/>
                  </a:cubicBezTo>
                  <a:cubicBezTo>
                    <a:pt x="64" y="122"/>
                    <a:pt x="52" y="104"/>
                    <a:pt x="40" y="86"/>
                  </a:cubicBezTo>
                  <a:cubicBezTo>
                    <a:pt x="51" y="96"/>
                    <a:pt x="62" y="107"/>
                    <a:pt x="73" y="119"/>
                  </a:cubicBezTo>
                  <a:cubicBezTo>
                    <a:pt x="74" y="120"/>
                    <a:pt x="77" y="118"/>
                    <a:pt x="76" y="117"/>
                  </a:cubicBezTo>
                  <a:cubicBezTo>
                    <a:pt x="68" y="105"/>
                    <a:pt x="61" y="93"/>
                    <a:pt x="54" y="81"/>
                  </a:cubicBezTo>
                  <a:cubicBezTo>
                    <a:pt x="62" y="90"/>
                    <a:pt x="72" y="98"/>
                    <a:pt x="82" y="105"/>
                  </a:cubicBezTo>
                  <a:cubicBezTo>
                    <a:pt x="83" y="106"/>
                    <a:pt x="85" y="104"/>
                    <a:pt x="84" y="103"/>
                  </a:cubicBezTo>
                  <a:cubicBezTo>
                    <a:pt x="73" y="89"/>
                    <a:pt x="62" y="75"/>
                    <a:pt x="53" y="61"/>
                  </a:cubicBezTo>
                  <a:cubicBezTo>
                    <a:pt x="66" y="73"/>
                    <a:pt x="78" y="84"/>
                    <a:pt x="91" y="96"/>
                  </a:cubicBezTo>
                  <a:cubicBezTo>
                    <a:pt x="92" y="97"/>
                    <a:pt x="94" y="96"/>
                    <a:pt x="93" y="94"/>
                  </a:cubicBezTo>
                  <a:cubicBezTo>
                    <a:pt x="85" y="81"/>
                    <a:pt x="77" y="68"/>
                    <a:pt x="67" y="56"/>
                  </a:cubicBezTo>
                  <a:cubicBezTo>
                    <a:pt x="79" y="67"/>
                    <a:pt x="90" y="77"/>
                    <a:pt x="102" y="87"/>
                  </a:cubicBezTo>
                  <a:cubicBezTo>
                    <a:pt x="104" y="89"/>
                    <a:pt x="106" y="86"/>
                    <a:pt x="104" y="85"/>
                  </a:cubicBezTo>
                  <a:close/>
                  <a:moveTo>
                    <a:pt x="40" y="159"/>
                  </a:moveTo>
                  <a:cubicBezTo>
                    <a:pt x="37" y="154"/>
                    <a:pt x="39" y="158"/>
                    <a:pt x="41" y="161"/>
                  </a:cubicBezTo>
                  <a:cubicBezTo>
                    <a:pt x="43" y="162"/>
                    <a:pt x="45" y="164"/>
                    <a:pt x="45" y="167"/>
                  </a:cubicBezTo>
                  <a:cubicBezTo>
                    <a:pt x="45" y="167"/>
                    <a:pt x="45" y="168"/>
                    <a:pt x="45" y="168"/>
                  </a:cubicBezTo>
                  <a:cubicBezTo>
                    <a:pt x="45" y="167"/>
                    <a:pt x="44" y="166"/>
                    <a:pt x="43" y="165"/>
                  </a:cubicBezTo>
                  <a:cubicBezTo>
                    <a:pt x="42" y="163"/>
                    <a:pt x="41" y="161"/>
                    <a:pt x="40" y="1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25"/>
            <p:cNvSpPr/>
            <p:nvPr/>
          </p:nvSpPr>
          <p:spPr bwMode="auto">
            <a:xfrm>
              <a:off x="1590675" y="2400300"/>
              <a:ext cx="182563" cy="301625"/>
            </a:xfrm>
            <a:custGeom>
              <a:avLst/>
              <a:gdLst>
                <a:gd name="T0" fmla="*/ 86 w 87"/>
                <a:gd name="T1" fmla="*/ 142 h 145"/>
                <a:gd name="T2" fmla="*/ 55 w 87"/>
                <a:gd name="T3" fmla="*/ 105 h 145"/>
                <a:gd name="T4" fmla="*/ 83 w 87"/>
                <a:gd name="T5" fmla="*/ 136 h 145"/>
                <a:gd name="T6" fmla="*/ 86 w 87"/>
                <a:gd name="T7" fmla="*/ 134 h 145"/>
                <a:gd name="T8" fmla="*/ 31 w 87"/>
                <a:gd name="T9" fmla="*/ 59 h 145"/>
                <a:gd name="T10" fmla="*/ 73 w 87"/>
                <a:gd name="T11" fmla="*/ 106 h 145"/>
                <a:gd name="T12" fmla="*/ 76 w 87"/>
                <a:gd name="T13" fmla="*/ 104 h 145"/>
                <a:gd name="T14" fmla="*/ 40 w 87"/>
                <a:gd name="T15" fmla="*/ 55 h 145"/>
                <a:gd name="T16" fmla="*/ 58 w 87"/>
                <a:gd name="T17" fmla="*/ 75 h 145"/>
                <a:gd name="T18" fmla="*/ 61 w 87"/>
                <a:gd name="T19" fmla="*/ 74 h 145"/>
                <a:gd name="T20" fmla="*/ 40 w 87"/>
                <a:gd name="T21" fmla="*/ 32 h 145"/>
                <a:gd name="T22" fmla="*/ 64 w 87"/>
                <a:gd name="T23" fmla="*/ 60 h 145"/>
                <a:gd name="T24" fmla="*/ 67 w 87"/>
                <a:gd name="T25" fmla="*/ 57 h 145"/>
                <a:gd name="T26" fmla="*/ 51 w 87"/>
                <a:gd name="T27" fmla="*/ 27 h 145"/>
                <a:gd name="T28" fmla="*/ 75 w 87"/>
                <a:gd name="T29" fmla="*/ 55 h 145"/>
                <a:gd name="T30" fmla="*/ 78 w 87"/>
                <a:gd name="T31" fmla="*/ 53 h 145"/>
                <a:gd name="T32" fmla="*/ 71 w 87"/>
                <a:gd name="T33" fmla="*/ 35 h 145"/>
                <a:gd name="T34" fmla="*/ 79 w 87"/>
                <a:gd name="T35" fmla="*/ 41 h 145"/>
                <a:gd name="T36" fmla="*/ 82 w 87"/>
                <a:gd name="T37" fmla="*/ 39 h 145"/>
                <a:gd name="T38" fmla="*/ 80 w 87"/>
                <a:gd name="T39" fmla="*/ 34 h 145"/>
                <a:gd name="T40" fmla="*/ 83 w 87"/>
                <a:gd name="T41" fmla="*/ 32 h 145"/>
                <a:gd name="T42" fmla="*/ 74 w 87"/>
                <a:gd name="T43" fmla="*/ 24 h 145"/>
                <a:gd name="T44" fmla="*/ 72 w 87"/>
                <a:gd name="T45" fmla="*/ 27 h 145"/>
                <a:gd name="T46" fmla="*/ 75 w 87"/>
                <a:gd name="T47" fmla="*/ 33 h 145"/>
                <a:gd name="T48" fmla="*/ 63 w 87"/>
                <a:gd name="T49" fmla="*/ 24 h 145"/>
                <a:gd name="T50" fmla="*/ 60 w 87"/>
                <a:gd name="T51" fmla="*/ 27 h 145"/>
                <a:gd name="T52" fmla="*/ 71 w 87"/>
                <a:gd name="T53" fmla="*/ 45 h 145"/>
                <a:gd name="T54" fmla="*/ 34 w 87"/>
                <a:gd name="T55" fmla="*/ 2 h 145"/>
                <a:gd name="T56" fmla="*/ 31 w 87"/>
                <a:gd name="T57" fmla="*/ 4 h 145"/>
                <a:gd name="T58" fmla="*/ 57 w 87"/>
                <a:gd name="T59" fmla="*/ 46 h 145"/>
                <a:gd name="T60" fmla="*/ 27 w 87"/>
                <a:gd name="T61" fmla="*/ 10 h 145"/>
                <a:gd name="T62" fmla="*/ 24 w 87"/>
                <a:gd name="T63" fmla="*/ 12 h 145"/>
                <a:gd name="T64" fmla="*/ 54 w 87"/>
                <a:gd name="T65" fmla="*/ 66 h 145"/>
                <a:gd name="T66" fmla="*/ 19 w 87"/>
                <a:gd name="T67" fmla="*/ 28 h 145"/>
                <a:gd name="T68" fmla="*/ 17 w 87"/>
                <a:gd name="T69" fmla="*/ 30 h 145"/>
                <a:gd name="T70" fmla="*/ 53 w 87"/>
                <a:gd name="T71" fmla="*/ 78 h 145"/>
                <a:gd name="T72" fmla="*/ 15 w 87"/>
                <a:gd name="T73" fmla="*/ 36 h 145"/>
                <a:gd name="T74" fmla="*/ 12 w 87"/>
                <a:gd name="T75" fmla="*/ 38 h 145"/>
                <a:gd name="T76" fmla="*/ 68 w 87"/>
                <a:gd name="T77" fmla="*/ 116 h 145"/>
                <a:gd name="T78" fmla="*/ 12 w 87"/>
                <a:gd name="T79" fmla="*/ 53 h 145"/>
                <a:gd name="T80" fmla="*/ 10 w 87"/>
                <a:gd name="T81" fmla="*/ 55 h 145"/>
                <a:gd name="T82" fmla="*/ 50 w 87"/>
                <a:gd name="T83" fmla="*/ 104 h 145"/>
                <a:gd name="T84" fmla="*/ 2 w 87"/>
                <a:gd name="T85" fmla="*/ 54 h 145"/>
                <a:gd name="T86" fmla="*/ 1 w 87"/>
                <a:gd name="T87" fmla="*/ 55 h 145"/>
                <a:gd name="T88" fmla="*/ 84 w 87"/>
                <a:gd name="T89" fmla="*/ 144 h 145"/>
                <a:gd name="T90" fmla="*/ 86 w 87"/>
                <a:gd name="T91" fmla="*/ 14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7" h="145">
                  <a:moveTo>
                    <a:pt x="86" y="142"/>
                  </a:moveTo>
                  <a:cubicBezTo>
                    <a:pt x="76" y="129"/>
                    <a:pt x="65" y="117"/>
                    <a:pt x="55" y="105"/>
                  </a:cubicBezTo>
                  <a:cubicBezTo>
                    <a:pt x="64" y="115"/>
                    <a:pt x="74" y="126"/>
                    <a:pt x="83" y="136"/>
                  </a:cubicBezTo>
                  <a:cubicBezTo>
                    <a:pt x="84" y="137"/>
                    <a:pt x="86" y="136"/>
                    <a:pt x="86" y="134"/>
                  </a:cubicBezTo>
                  <a:cubicBezTo>
                    <a:pt x="68" y="109"/>
                    <a:pt x="49" y="84"/>
                    <a:pt x="31" y="59"/>
                  </a:cubicBezTo>
                  <a:cubicBezTo>
                    <a:pt x="45" y="74"/>
                    <a:pt x="59" y="90"/>
                    <a:pt x="73" y="106"/>
                  </a:cubicBezTo>
                  <a:cubicBezTo>
                    <a:pt x="75" y="107"/>
                    <a:pt x="77" y="105"/>
                    <a:pt x="76" y="104"/>
                  </a:cubicBezTo>
                  <a:cubicBezTo>
                    <a:pt x="64" y="87"/>
                    <a:pt x="52" y="71"/>
                    <a:pt x="40" y="55"/>
                  </a:cubicBezTo>
                  <a:cubicBezTo>
                    <a:pt x="58" y="75"/>
                    <a:pt x="58" y="75"/>
                    <a:pt x="58" y="75"/>
                  </a:cubicBezTo>
                  <a:cubicBezTo>
                    <a:pt x="59" y="76"/>
                    <a:pt x="62" y="75"/>
                    <a:pt x="61" y="74"/>
                  </a:cubicBezTo>
                  <a:cubicBezTo>
                    <a:pt x="55" y="59"/>
                    <a:pt x="48" y="45"/>
                    <a:pt x="40" y="32"/>
                  </a:cubicBezTo>
                  <a:cubicBezTo>
                    <a:pt x="48" y="41"/>
                    <a:pt x="56" y="50"/>
                    <a:pt x="64" y="60"/>
                  </a:cubicBezTo>
                  <a:cubicBezTo>
                    <a:pt x="66" y="61"/>
                    <a:pt x="68" y="59"/>
                    <a:pt x="67" y="57"/>
                  </a:cubicBezTo>
                  <a:cubicBezTo>
                    <a:pt x="62" y="47"/>
                    <a:pt x="57" y="37"/>
                    <a:pt x="51" y="27"/>
                  </a:cubicBezTo>
                  <a:cubicBezTo>
                    <a:pt x="59" y="37"/>
                    <a:pt x="67" y="46"/>
                    <a:pt x="75" y="55"/>
                  </a:cubicBezTo>
                  <a:cubicBezTo>
                    <a:pt x="76" y="57"/>
                    <a:pt x="79" y="55"/>
                    <a:pt x="78" y="53"/>
                  </a:cubicBezTo>
                  <a:cubicBezTo>
                    <a:pt x="76" y="47"/>
                    <a:pt x="74" y="41"/>
                    <a:pt x="71" y="35"/>
                  </a:cubicBezTo>
                  <a:cubicBezTo>
                    <a:pt x="79" y="41"/>
                    <a:pt x="79" y="41"/>
                    <a:pt x="79" y="41"/>
                  </a:cubicBezTo>
                  <a:cubicBezTo>
                    <a:pt x="81" y="43"/>
                    <a:pt x="83" y="41"/>
                    <a:pt x="82" y="39"/>
                  </a:cubicBezTo>
                  <a:cubicBezTo>
                    <a:pt x="81" y="37"/>
                    <a:pt x="81" y="36"/>
                    <a:pt x="80" y="34"/>
                  </a:cubicBezTo>
                  <a:cubicBezTo>
                    <a:pt x="82" y="36"/>
                    <a:pt x="85" y="35"/>
                    <a:pt x="83" y="32"/>
                  </a:cubicBezTo>
                  <a:cubicBezTo>
                    <a:pt x="81" y="29"/>
                    <a:pt x="78" y="26"/>
                    <a:pt x="74" y="24"/>
                  </a:cubicBezTo>
                  <a:cubicBezTo>
                    <a:pt x="73" y="23"/>
                    <a:pt x="71" y="25"/>
                    <a:pt x="72" y="27"/>
                  </a:cubicBezTo>
                  <a:cubicBezTo>
                    <a:pt x="73" y="29"/>
                    <a:pt x="74" y="31"/>
                    <a:pt x="75" y="33"/>
                  </a:cubicBezTo>
                  <a:cubicBezTo>
                    <a:pt x="71" y="30"/>
                    <a:pt x="67" y="27"/>
                    <a:pt x="63" y="24"/>
                  </a:cubicBezTo>
                  <a:cubicBezTo>
                    <a:pt x="61" y="22"/>
                    <a:pt x="59" y="25"/>
                    <a:pt x="60" y="27"/>
                  </a:cubicBezTo>
                  <a:cubicBezTo>
                    <a:pt x="65" y="33"/>
                    <a:pt x="68" y="38"/>
                    <a:pt x="71" y="45"/>
                  </a:cubicBezTo>
                  <a:cubicBezTo>
                    <a:pt x="59" y="30"/>
                    <a:pt x="46" y="16"/>
                    <a:pt x="34" y="2"/>
                  </a:cubicBezTo>
                  <a:cubicBezTo>
                    <a:pt x="32" y="0"/>
                    <a:pt x="30" y="2"/>
                    <a:pt x="31" y="4"/>
                  </a:cubicBezTo>
                  <a:cubicBezTo>
                    <a:pt x="40" y="17"/>
                    <a:pt x="49" y="31"/>
                    <a:pt x="57" y="46"/>
                  </a:cubicBezTo>
                  <a:cubicBezTo>
                    <a:pt x="47" y="34"/>
                    <a:pt x="37" y="22"/>
                    <a:pt x="27" y="10"/>
                  </a:cubicBezTo>
                  <a:cubicBezTo>
                    <a:pt x="25" y="9"/>
                    <a:pt x="23" y="11"/>
                    <a:pt x="24" y="12"/>
                  </a:cubicBezTo>
                  <a:cubicBezTo>
                    <a:pt x="36" y="29"/>
                    <a:pt x="46" y="47"/>
                    <a:pt x="54" y="66"/>
                  </a:cubicBezTo>
                  <a:cubicBezTo>
                    <a:pt x="43" y="53"/>
                    <a:pt x="31" y="40"/>
                    <a:pt x="19" y="28"/>
                  </a:cubicBezTo>
                  <a:cubicBezTo>
                    <a:pt x="18" y="26"/>
                    <a:pt x="16" y="28"/>
                    <a:pt x="17" y="30"/>
                  </a:cubicBezTo>
                  <a:cubicBezTo>
                    <a:pt x="29" y="46"/>
                    <a:pt x="41" y="62"/>
                    <a:pt x="53" y="78"/>
                  </a:cubicBezTo>
                  <a:cubicBezTo>
                    <a:pt x="40" y="64"/>
                    <a:pt x="28" y="50"/>
                    <a:pt x="15" y="36"/>
                  </a:cubicBezTo>
                  <a:cubicBezTo>
                    <a:pt x="14" y="35"/>
                    <a:pt x="11" y="36"/>
                    <a:pt x="12" y="38"/>
                  </a:cubicBezTo>
                  <a:cubicBezTo>
                    <a:pt x="31" y="64"/>
                    <a:pt x="50" y="90"/>
                    <a:pt x="68" y="116"/>
                  </a:cubicBezTo>
                  <a:cubicBezTo>
                    <a:pt x="49" y="95"/>
                    <a:pt x="31" y="74"/>
                    <a:pt x="12" y="53"/>
                  </a:cubicBezTo>
                  <a:cubicBezTo>
                    <a:pt x="10" y="52"/>
                    <a:pt x="8" y="54"/>
                    <a:pt x="10" y="55"/>
                  </a:cubicBezTo>
                  <a:cubicBezTo>
                    <a:pt x="23" y="72"/>
                    <a:pt x="37" y="88"/>
                    <a:pt x="50" y="104"/>
                  </a:cubicBezTo>
                  <a:cubicBezTo>
                    <a:pt x="34" y="87"/>
                    <a:pt x="18" y="71"/>
                    <a:pt x="2" y="54"/>
                  </a:cubicBezTo>
                  <a:cubicBezTo>
                    <a:pt x="1" y="53"/>
                    <a:pt x="0" y="55"/>
                    <a:pt x="1" y="55"/>
                  </a:cubicBezTo>
                  <a:cubicBezTo>
                    <a:pt x="28" y="85"/>
                    <a:pt x="56" y="114"/>
                    <a:pt x="84" y="144"/>
                  </a:cubicBezTo>
                  <a:cubicBezTo>
                    <a:pt x="85" y="145"/>
                    <a:pt x="87" y="143"/>
                    <a:pt x="86"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26"/>
            <p:cNvSpPr>
              <a:spLocks noEditPoints="1"/>
            </p:cNvSpPr>
            <p:nvPr/>
          </p:nvSpPr>
          <p:spPr bwMode="auto">
            <a:xfrm>
              <a:off x="1925638" y="2305050"/>
              <a:ext cx="274638" cy="606425"/>
            </a:xfrm>
            <a:custGeom>
              <a:avLst/>
              <a:gdLst>
                <a:gd name="T0" fmla="*/ 23 w 132"/>
                <a:gd name="T1" fmla="*/ 2 h 291"/>
                <a:gd name="T2" fmla="*/ 21 w 132"/>
                <a:gd name="T3" fmla="*/ 10 h 291"/>
                <a:gd name="T4" fmla="*/ 33 w 132"/>
                <a:gd name="T5" fmla="*/ 19 h 291"/>
                <a:gd name="T6" fmla="*/ 54 w 132"/>
                <a:gd name="T7" fmla="*/ 45 h 291"/>
                <a:gd name="T8" fmla="*/ 43 w 132"/>
                <a:gd name="T9" fmla="*/ 52 h 291"/>
                <a:gd name="T10" fmla="*/ 31 w 132"/>
                <a:gd name="T11" fmla="*/ 54 h 291"/>
                <a:gd name="T12" fmla="*/ 15 w 132"/>
                <a:gd name="T13" fmla="*/ 50 h 291"/>
                <a:gd name="T14" fmla="*/ 5 w 132"/>
                <a:gd name="T15" fmla="*/ 49 h 291"/>
                <a:gd name="T16" fmla="*/ 18 w 132"/>
                <a:gd name="T17" fmla="*/ 55 h 291"/>
                <a:gd name="T18" fmla="*/ 50 w 132"/>
                <a:gd name="T19" fmla="*/ 102 h 291"/>
                <a:gd name="T20" fmla="*/ 25 w 132"/>
                <a:gd name="T21" fmla="*/ 94 h 291"/>
                <a:gd name="T22" fmla="*/ 19 w 132"/>
                <a:gd name="T23" fmla="*/ 92 h 291"/>
                <a:gd name="T24" fmla="*/ 71 w 132"/>
                <a:gd name="T25" fmla="*/ 178 h 291"/>
                <a:gd name="T26" fmla="*/ 74 w 132"/>
                <a:gd name="T27" fmla="*/ 202 h 291"/>
                <a:gd name="T28" fmla="*/ 70 w 132"/>
                <a:gd name="T29" fmla="*/ 222 h 291"/>
                <a:gd name="T30" fmla="*/ 57 w 132"/>
                <a:gd name="T31" fmla="*/ 222 h 291"/>
                <a:gd name="T32" fmla="*/ 3 w 132"/>
                <a:gd name="T33" fmla="*/ 153 h 291"/>
                <a:gd name="T34" fmla="*/ 5 w 132"/>
                <a:gd name="T35" fmla="*/ 171 h 291"/>
                <a:gd name="T36" fmla="*/ 36 w 132"/>
                <a:gd name="T37" fmla="*/ 235 h 291"/>
                <a:gd name="T38" fmla="*/ 52 w 132"/>
                <a:gd name="T39" fmla="*/ 270 h 291"/>
                <a:gd name="T40" fmla="*/ 5 w 132"/>
                <a:gd name="T41" fmla="*/ 220 h 291"/>
                <a:gd name="T42" fmla="*/ 37 w 132"/>
                <a:gd name="T43" fmla="*/ 271 h 291"/>
                <a:gd name="T44" fmla="*/ 9 w 132"/>
                <a:gd name="T45" fmla="*/ 239 h 291"/>
                <a:gd name="T46" fmla="*/ 4 w 132"/>
                <a:gd name="T47" fmla="*/ 239 h 291"/>
                <a:gd name="T48" fmla="*/ 10 w 132"/>
                <a:gd name="T49" fmla="*/ 252 h 291"/>
                <a:gd name="T50" fmla="*/ 10 w 132"/>
                <a:gd name="T51" fmla="*/ 261 h 291"/>
                <a:gd name="T52" fmla="*/ 27 w 132"/>
                <a:gd name="T53" fmla="*/ 284 h 291"/>
                <a:gd name="T54" fmla="*/ 17 w 132"/>
                <a:gd name="T55" fmla="*/ 267 h 291"/>
                <a:gd name="T56" fmla="*/ 35 w 132"/>
                <a:gd name="T57" fmla="*/ 281 h 291"/>
                <a:gd name="T58" fmla="*/ 24 w 132"/>
                <a:gd name="T59" fmla="*/ 260 h 291"/>
                <a:gd name="T60" fmla="*/ 23 w 132"/>
                <a:gd name="T61" fmla="*/ 245 h 291"/>
                <a:gd name="T62" fmla="*/ 68 w 132"/>
                <a:gd name="T63" fmla="*/ 289 h 291"/>
                <a:gd name="T64" fmla="*/ 22 w 132"/>
                <a:gd name="T65" fmla="*/ 220 h 291"/>
                <a:gd name="T66" fmla="*/ 66 w 132"/>
                <a:gd name="T67" fmla="*/ 272 h 291"/>
                <a:gd name="T68" fmla="*/ 71 w 132"/>
                <a:gd name="T69" fmla="*/ 260 h 291"/>
                <a:gd name="T70" fmla="*/ 69 w 132"/>
                <a:gd name="T71" fmla="*/ 236 h 291"/>
                <a:gd name="T72" fmla="*/ 79 w 132"/>
                <a:gd name="T73" fmla="*/ 233 h 291"/>
                <a:gd name="T74" fmla="*/ 89 w 132"/>
                <a:gd name="T75" fmla="*/ 220 h 291"/>
                <a:gd name="T76" fmla="*/ 91 w 132"/>
                <a:gd name="T77" fmla="*/ 205 h 291"/>
                <a:gd name="T78" fmla="*/ 100 w 132"/>
                <a:gd name="T79" fmla="*/ 200 h 291"/>
                <a:gd name="T80" fmla="*/ 112 w 132"/>
                <a:gd name="T81" fmla="*/ 196 h 291"/>
                <a:gd name="T82" fmla="*/ 114 w 132"/>
                <a:gd name="T83" fmla="*/ 178 h 291"/>
                <a:gd name="T84" fmla="*/ 103 w 132"/>
                <a:gd name="T85" fmla="*/ 160 h 291"/>
                <a:gd name="T86" fmla="*/ 105 w 132"/>
                <a:gd name="T87" fmla="*/ 149 h 291"/>
                <a:gd name="T88" fmla="*/ 115 w 132"/>
                <a:gd name="T89" fmla="*/ 148 h 291"/>
                <a:gd name="T90" fmla="*/ 128 w 132"/>
                <a:gd name="T91" fmla="*/ 137 h 291"/>
                <a:gd name="T92" fmla="*/ 16 w 132"/>
                <a:gd name="T93" fmla="*/ 264 h 291"/>
                <a:gd name="T94" fmla="*/ 12 w 132"/>
                <a:gd name="T95" fmla="*/ 257 h 291"/>
                <a:gd name="T96" fmla="*/ 23 w 132"/>
                <a:gd name="T97" fmla="*/ 269 h 291"/>
                <a:gd name="T98" fmla="*/ 56 w 132"/>
                <a:gd name="T99" fmla="*/ 99 h 291"/>
                <a:gd name="T100" fmla="*/ 53 w 132"/>
                <a:gd name="T101" fmla="*/ 100 h 291"/>
                <a:gd name="T102" fmla="*/ 73 w 132"/>
                <a:gd name="T103" fmla="*/ 66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2" h="291">
                  <a:moveTo>
                    <a:pt x="131" y="135"/>
                  </a:moveTo>
                  <a:cubicBezTo>
                    <a:pt x="97" y="90"/>
                    <a:pt x="63" y="45"/>
                    <a:pt x="26" y="1"/>
                  </a:cubicBezTo>
                  <a:cubicBezTo>
                    <a:pt x="25" y="0"/>
                    <a:pt x="23" y="1"/>
                    <a:pt x="23" y="2"/>
                  </a:cubicBezTo>
                  <a:cubicBezTo>
                    <a:pt x="24" y="6"/>
                    <a:pt x="24" y="9"/>
                    <a:pt x="25" y="12"/>
                  </a:cubicBezTo>
                  <a:cubicBezTo>
                    <a:pt x="26" y="13"/>
                    <a:pt x="26" y="13"/>
                    <a:pt x="26" y="14"/>
                  </a:cubicBezTo>
                  <a:cubicBezTo>
                    <a:pt x="30" y="20"/>
                    <a:pt x="28" y="19"/>
                    <a:pt x="21" y="10"/>
                  </a:cubicBezTo>
                  <a:cubicBezTo>
                    <a:pt x="20" y="8"/>
                    <a:pt x="17" y="8"/>
                    <a:pt x="18" y="10"/>
                  </a:cubicBezTo>
                  <a:cubicBezTo>
                    <a:pt x="20" y="17"/>
                    <a:pt x="24" y="20"/>
                    <a:pt x="31" y="21"/>
                  </a:cubicBezTo>
                  <a:cubicBezTo>
                    <a:pt x="33" y="21"/>
                    <a:pt x="33" y="20"/>
                    <a:pt x="33" y="19"/>
                  </a:cubicBezTo>
                  <a:cubicBezTo>
                    <a:pt x="31" y="16"/>
                    <a:pt x="29" y="12"/>
                    <a:pt x="28" y="9"/>
                  </a:cubicBezTo>
                  <a:cubicBezTo>
                    <a:pt x="37" y="20"/>
                    <a:pt x="46" y="31"/>
                    <a:pt x="55" y="42"/>
                  </a:cubicBezTo>
                  <a:cubicBezTo>
                    <a:pt x="54" y="43"/>
                    <a:pt x="53" y="44"/>
                    <a:pt x="54" y="45"/>
                  </a:cubicBezTo>
                  <a:cubicBezTo>
                    <a:pt x="72" y="74"/>
                    <a:pt x="90" y="103"/>
                    <a:pt x="107" y="133"/>
                  </a:cubicBezTo>
                  <a:cubicBezTo>
                    <a:pt x="84" y="107"/>
                    <a:pt x="64" y="80"/>
                    <a:pt x="45" y="51"/>
                  </a:cubicBezTo>
                  <a:cubicBezTo>
                    <a:pt x="44" y="49"/>
                    <a:pt x="42" y="50"/>
                    <a:pt x="43" y="52"/>
                  </a:cubicBezTo>
                  <a:cubicBezTo>
                    <a:pt x="52" y="69"/>
                    <a:pt x="62" y="86"/>
                    <a:pt x="72" y="102"/>
                  </a:cubicBezTo>
                  <a:cubicBezTo>
                    <a:pt x="59" y="86"/>
                    <a:pt x="46" y="69"/>
                    <a:pt x="33" y="52"/>
                  </a:cubicBezTo>
                  <a:cubicBezTo>
                    <a:pt x="32" y="51"/>
                    <a:pt x="30" y="53"/>
                    <a:pt x="31" y="54"/>
                  </a:cubicBezTo>
                  <a:cubicBezTo>
                    <a:pt x="35" y="62"/>
                    <a:pt x="39" y="69"/>
                    <a:pt x="43" y="77"/>
                  </a:cubicBezTo>
                  <a:cubicBezTo>
                    <a:pt x="35" y="67"/>
                    <a:pt x="27" y="58"/>
                    <a:pt x="18" y="49"/>
                  </a:cubicBezTo>
                  <a:cubicBezTo>
                    <a:pt x="17" y="48"/>
                    <a:pt x="15" y="49"/>
                    <a:pt x="15" y="50"/>
                  </a:cubicBezTo>
                  <a:cubicBezTo>
                    <a:pt x="15" y="52"/>
                    <a:pt x="15" y="53"/>
                    <a:pt x="15" y="55"/>
                  </a:cubicBezTo>
                  <a:cubicBezTo>
                    <a:pt x="12" y="53"/>
                    <a:pt x="10" y="51"/>
                    <a:pt x="8" y="48"/>
                  </a:cubicBezTo>
                  <a:cubicBezTo>
                    <a:pt x="7" y="46"/>
                    <a:pt x="4" y="47"/>
                    <a:pt x="5" y="49"/>
                  </a:cubicBezTo>
                  <a:cubicBezTo>
                    <a:pt x="8" y="54"/>
                    <a:pt x="11" y="57"/>
                    <a:pt x="15" y="59"/>
                  </a:cubicBezTo>
                  <a:cubicBezTo>
                    <a:pt x="16" y="60"/>
                    <a:pt x="18" y="59"/>
                    <a:pt x="18" y="58"/>
                  </a:cubicBezTo>
                  <a:cubicBezTo>
                    <a:pt x="18" y="57"/>
                    <a:pt x="18" y="56"/>
                    <a:pt x="18" y="55"/>
                  </a:cubicBezTo>
                  <a:cubicBezTo>
                    <a:pt x="23" y="60"/>
                    <a:pt x="28" y="65"/>
                    <a:pt x="33" y="71"/>
                  </a:cubicBezTo>
                  <a:cubicBezTo>
                    <a:pt x="31" y="71"/>
                    <a:pt x="31" y="72"/>
                    <a:pt x="31" y="73"/>
                  </a:cubicBezTo>
                  <a:cubicBezTo>
                    <a:pt x="37" y="83"/>
                    <a:pt x="43" y="93"/>
                    <a:pt x="50" y="102"/>
                  </a:cubicBezTo>
                  <a:cubicBezTo>
                    <a:pt x="66" y="128"/>
                    <a:pt x="82" y="154"/>
                    <a:pt x="99" y="181"/>
                  </a:cubicBezTo>
                  <a:cubicBezTo>
                    <a:pt x="74" y="152"/>
                    <a:pt x="51" y="123"/>
                    <a:pt x="28" y="92"/>
                  </a:cubicBezTo>
                  <a:cubicBezTo>
                    <a:pt x="27" y="91"/>
                    <a:pt x="24" y="92"/>
                    <a:pt x="25" y="94"/>
                  </a:cubicBezTo>
                  <a:cubicBezTo>
                    <a:pt x="45" y="123"/>
                    <a:pt x="64" y="151"/>
                    <a:pt x="83" y="180"/>
                  </a:cubicBezTo>
                  <a:cubicBezTo>
                    <a:pt x="67" y="162"/>
                    <a:pt x="53" y="142"/>
                    <a:pt x="39" y="122"/>
                  </a:cubicBezTo>
                  <a:cubicBezTo>
                    <a:pt x="32" y="112"/>
                    <a:pt x="26" y="102"/>
                    <a:pt x="19" y="92"/>
                  </a:cubicBezTo>
                  <a:cubicBezTo>
                    <a:pt x="18" y="90"/>
                    <a:pt x="15" y="91"/>
                    <a:pt x="16" y="93"/>
                  </a:cubicBezTo>
                  <a:cubicBezTo>
                    <a:pt x="23" y="104"/>
                    <a:pt x="30" y="115"/>
                    <a:pt x="37" y="125"/>
                  </a:cubicBezTo>
                  <a:cubicBezTo>
                    <a:pt x="48" y="143"/>
                    <a:pt x="59" y="160"/>
                    <a:pt x="71" y="178"/>
                  </a:cubicBezTo>
                  <a:cubicBezTo>
                    <a:pt x="51" y="153"/>
                    <a:pt x="31" y="128"/>
                    <a:pt x="12" y="103"/>
                  </a:cubicBezTo>
                  <a:cubicBezTo>
                    <a:pt x="10" y="101"/>
                    <a:pt x="8" y="103"/>
                    <a:pt x="9" y="105"/>
                  </a:cubicBezTo>
                  <a:cubicBezTo>
                    <a:pt x="31" y="137"/>
                    <a:pt x="52" y="169"/>
                    <a:pt x="74" y="202"/>
                  </a:cubicBezTo>
                  <a:cubicBezTo>
                    <a:pt x="50" y="174"/>
                    <a:pt x="29" y="144"/>
                    <a:pt x="9" y="113"/>
                  </a:cubicBezTo>
                  <a:cubicBezTo>
                    <a:pt x="8" y="111"/>
                    <a:pt x="6" y="113"/>
                    <a:pt x="7" y="115"/>
                  </a:cubicBezTo>
                  <a:cubicBezTo>
                    <a:pt x="29" y="150"/>
                    <a:pt x="50" y="186"/>
                    <a:pt x="70" y="222"/>
                  </a:cubicBezTo>
                  <a:cubicBezTo>
                    <a:pt x="46" y="194"/>
                    <a:pt x="23" y="163"/>
                    <a:pt x="4" y="131"/>
                  </a:cubicBezTo>
                  <a:cubicBezTo>
                    <a:pt x="3" y="130"/>
                    <a:pt x="0" y="131"/>
                    <a:pt x="1" y="133"/>
                  </a:cubicBezTo>
                  <a:cubicBezTo>
                    <a:pt x="20" y="162"/>
                    <a:pt x="38" y="192"/>
                    <a:pt x="57" y="222"/>
                  </a:cubicBezTo>
                  <a:cubicBezTo>
                    <a:pt x="50" y="214"/>
                    <a:pt x="43" y="206"/>
                    <a:pt x="37" y="197"/>
                  </a:cubicBezTo>
                  <a:cubicBezTo>
                    <a:pt x="27" y="181"/>
                    <a:pt x="17" y="166"/>
                    <a:pt x="5" y="151"/>
                  </a:cubicBezTo>
                  <a:cubicBezTo>
                    <a:pt x="4" y="150"/>
                    <a:pt x="2" y="151"/>
                    <a:pt x="3" y="153"/>
                  </a:cubicBezTo>
                  <a:cubicBezTo>
                    <a:pt x="13" y="169"/>
                    <a:pt x="24" y="184"/>
                    <a:pt x="35" y="199"/>
                  </a:cubicBezTo>
                  <a:cubicBezTo>
                    <a:pt x="45" y="216"/>
                    <a:pt x="55" y="234"/>
                    <a:pt x="64" y="252"/>
                  </a:cubicBezTo>
                  <a:cubicBezTo>
                    <a:pt x="42" y="226"/>
                    <a:pt x="22" y="200"/>
                    <a:pt x="5" y="171"/>
                  </a:cubicBezTo>
                  <a:cubicBezTo>
                    <a:pt x="4" y="170"/>
                    <a:pt x="2" y="171"/>
                    <a:pt x="2" y="172"/>
                  </a:cubicBezTo>
                  <a:cubicBezTo>
                    <a:pt x="17" y="200"/>
                    <a:pt x="33" y="226"/>
                    <a:pt x="50" y="252"/>
                  </a:cubicBezTo>
                  <a:cubicBezTo>
                    <a:pt x="45" y="246"/>
                    <a:pt x="41" y="241"/>
                    <a:pt x="36" y="235"/>
                  </a:cubicBezTo>
                  <a:cubicBezTo>
                    <a:pt x="26" y="221"/>
                    <a:pt x="16" y="207"/>
                    <a:pt x="7" y="192"/>
                  </a:cubicBezTo>
                  <a:cubicBezTo>
                    <a:pt x="6" y="191"/>
                    <a:pt x="4" y="192"/>
                    <a:pt x="4" y="193"/>
                  </a:cubicBezTo>
                  <a:cubicBezTo>
                    <a:pt x="19" y="220"/>
                    <a:pt x="34" y="246"/>
                    <a:pt x="52" y="270"/>
                  </a:cubicBezTo>
                  <a:cubicBezTo>
                    <a:pt x="48" y="267"/>
                    <a:pt x="45" y="263"/>
                    <a:pt x="42" y="259"/>
                  </a:cubicBezTo>
                  <a:cubicBezTo>
                    <a:pt x="30" y="246"/>
                    <a:pt x="18" y="232"/>
                    <a:pt x="6" y="219"/>
                  </a:cubicBezTo>
                  <a:cubicBezTo>
                    <a:pt x="5" y="218"/>
                    <a:pt x="4" y="219"/>
                    <a:pt x="5" y="220"/>
                  </a:cubicBezTo>
                  <a:cubicBezTo>
                    <a:pt x="16" y="238"/>
                    <a:pt x="28" y="256"/>
                    <a:pt x="39" y="274"/>
                  </a:cubicBezTo>
                  <a:cubicBezTo>
                    <a:pt x="40" y="275"/>
                    <a:pt x="41" y="276"/>
                    <a:pt x="41" y="276"/>
                  </a:cubicBezTo>
                  <a:cubicBezTo>
                    <a:pt x="40" y="275"/>
                    <a:pt x="38" y="272"/>
                    <a:pt x="37" y="271"/>
                  </a:cubicBezTo>
                  <a:cubicBezTo>
                    <a:pt x="34" y="267"/>
                    <a:pt x="30" y="264"/>
                    <a:pt x="27" y="260"/>
                  </a:cubicBezTo>
                  <a:cubicBezTo>
                    <a:pt x="22" y="255"/>
                    <a:pt x="17" y="250"/>
                    <a:pt x="12" y="245"/>
                  </a:cubicBezTo>
                  <a:cubicBezTo>
                    <a:pt x="11" y="243"/>
                    <a:pt x="10" y="241"/>
                    <a:pt x="9" y="239"/>
                  </a:cubicBezTo>
                  <a:cubicBezTo>
                    <a:pt x="8" y="239"/>
                    <a:pt x="8" y="239"/>
                    <a:pt x="7" y="239"/>
                  </a:cubicBezTo>
                  <a:cubicBezTo>
                    <a:pt x="7" y="238"/>
                    <a:pt x="6" y="238"/>
                    <a:pt x="6" y="238"/>
                  </a:cubicBezTo>
                  <a:cubicBezTo>
                    <a:pt x="5" y="237"/>
                    <a:pt x="4" y="238"/>
                    <a:pt x="4" y="239"/>
                  </a:cubicBezTo>
                  <a:cubicBezTo>
                    <a:pt x="5" y="240"/>
                    <a:pt x="8" y="243"/>
                    <a:pt x="11" y="248"/>
                  </a:cubicBezTo>
                  <a:cubicBezTo>
                    <a:pt x="14" y="253"/>
                    <a:pt x="18" y="258"/>
                    <a:pt x="21" y="263"/>
                  </a:cubicBezTo>
                  <a:cubicBezTo>
                    <a:pt x="10" y="252"/>
                    <a:pt x="10" y="252"/>
                    <a:pt x="10" y="252"/>
                  </a:cubicBezTo>
                  <a:cubicBezTo>
                    <a:pt x="9" y="251"/>
                    <a:pt x="7" y="252"/>
                    <a:pt x="8" y="253"/>
                  </a:cubicBezTo>
                  <a:cubicBezTo>
                    <a:pt x="8" y="255"/>
                    <a:pt x="9" y="257"/>
                    <a:pt x="10" y="259"/>
                  </a:cubicBezTo>
                  <a:cubicBezTo>
                    <a:pt x="9" y="260"/>
                    <a:pt x="9" y="260"/>
                    <a:pt x="10" y="261"/>
                  </a:cubicBezTo>
                  <a:cubicBezTo>
                    <a:pt x="10" y="261"/>
                    <a:pt x="11" y="262"/>
                    <a:pt x="11" y="262"/>
                  </a:cubicBezTo>
                  <a:cubicBezTo>
                    <a:pt x="15" y="270"/>
                    <a:pt x="19" y="278"/>
                    <a:pt x="25" y="285"/>
                  </a:cubicBezTo>
                  <a:cubicBezTo>
                    <a:pt x="26" y="286"/>
                    <a:pt x="27" y="285"/>
                    <a:pt x="27" y="284"/>
                  </a:cubicBezTo>
                  <a:cubicBezTo>
                    <a:pt x="25" y="282"/>
                    <a:pt x="20" y="274"/>
                    <a:pt x="16" y="266"/>
                  </a:cubicBezTo>
                  <a:cubicBezTo>
                    <a:pt x="17" y="267"/>
                    <a:pt x="17" y="267"/>
                    <a:pt x="17" y="267"/>
                  </a:cubicBezTo>
                  <a:cubicBezTo>
                    <a:pt x="17" y="267"/>
                    <a:pt x="17" y="267"/>
                    <a:pt x="17" y="267"/>
                  </a:cubicBezTo>
                  <a:cubicBezTo>
                    <a:pt x="20" y="271"/>
                    <a:pt x="25" y="273"/>
                    <a:pt x="28" y="276"/>
                  </a:cubicBezTo>
                  <a:cubicBezTo>
                    <a:pt x="30" y="277"/>
                    <a:pt x="32" y="279"/>
                    <a:pt x="34" y="280"/>
                  </a:cubicBezTo>
                  <a:cubicBezTo>
                    <a:pt x="34" y="281"/>
                    <a:pt x="34" y="281"/>
                    <a:pt x="35" y="281"/>
                  </a:cubicBezTo>
                  <a:cubicBezTo>
                    <a:pt x="35" y="281"/>
                    <a:pt x="36" y="282"/>
                    <a:pt x="37" y="283"/>
                  </a:cubicBezTo>
                  <a:cubicBezTo>
                    <a:pt x="38" y="284"/>
                    <a:pt x="39" y="283"/>
                    <a:pt x="39" y="281"/>
                  </a:cubicBezTo>
                  <a:cubicBezTo>
                    <a:pt x="34" y="274"/>
                    <a:pt x="29" y="267"/>
                    <a:pt x="24" y="260"/>
                  </a:cubicBezTo>
                  <a:cubicBezTo>
                    <a:pt x="30" y="267"/>
                    <a:pt x="38" y="274"/>
                    <a:pt x="44" y="280"/>
                  </a:cubicBezTo>
                  <a:cubicBezTo>
                    <a:pt x="44" y="281"/>
                    <a:pt x="46" y="280"/>
                    <a:pt x="45" y="279"/>
                  </a:cubicBezTo>
                  <a:cubicBezTo>
                    <a:pt x="38" y="268"/>
                    <a:pt x="30" y="256"/>
                    <a:pt x="23" y="245"/>
                  </a:cubicBezTo>
                  <a:cubicBezTo>
                    <a:pt x="20" y="241"/>
                    <a:pt x="18" y="236"/>
                    <a:pt x="15" y="232"/>
                  </a:cubicBezTo>
                  <a:cubicBezTo>
                    <a:pt x="32" y="252"/>
                    <a:pt x="49" y="271"/>
                    <a:pt x="66" y="290"/>
                  </a:cubicBezTo>
                  <a:cubicBezTo>
                    <a:pt x="67" y="291"/>
                    <a:pt x="69" y="290"/>
                    <a:pt x="68" y="289"/>
                  </a:cubicBezTo>
                  <a:cubicBezTo>
                    <a:pt x="57" y="275"/>
                    <a:pt x="47" y="261"/>
                    <a:pt x="38" y="246"/>
                  </a:cubicBezTo>
                  <a:cubicBezTo>
                    <a:pt x="33" y="238"/>
                    <a:pt x="28" y="230"/>
                    <a:pt x="23" y="221"/>
                  </a:cubicBezTo>
                  <a:cubicBezTo>
                    <a:pt x="23" y="221"/>
                    <a:pt x="22" y="221"/>
                    <a:pt x="22" y="220"/>
                  </a:cubicBezTo>
                  <a:cubicBezTo>
                    <a:pt x="26" y="225"/>
                    <a:pt x="29" y="230"/>
                    <a:pt x="33" y="234"/>
                  </a:cubicBezTo>
                  <a:cubicBezTo>
                    <a:pt x="43" y="248"/>
                    <a:pt x="53" y="261"/>
                    <a:pt x="64" y="273"/>
                  </a:cubicBezTo>
                  <a:cubicBezTo>
                    <a:pt x="65" y="274"/>
                    <a:pt x="67" y="273"/>
                    <a:pt x="66" y="272"/>
                  </a:cubicBezTo>
                  <a:cubicBezTo>
                    <a:pt x="51" y="249"/>
                    <a:pt x="36" y="226"/>
                    <a:pt x="22" y="203"/>
                  </a:cubicBezTo>
                  <a:cubicBezTo>
                    <a:pt x="37" y="223"/>
                    <a:pt x="52" y="243"/>
                    <a:pt x="69" y="262"/>
                  </a:cubicBezTo>
                  <a:cubicBezTo>
                    <a:pt x="70" y="263"/>
                    <a:pt x="71" y="261"/>
                    <a:pt x="71" y="260"/>
                  </a:cubicBezTo>
                  <a:cubicBezTo>
                    <a:pt x="64" y="245"/>
                    <a:pt x="57" y="231"/>
                    <a:pt x="49" y="216"/>
                  </a:cubicBezTo>
                  <a:cubicBezTo>
                    <a:pt x="54" y="224"/>
                    <a:pt x="60" y="230"/>
                    <a:pt x="67" y="237"/>
                  </a:cubicBezTo>
                  <a:cubicBezTo>
                    <a:pt x="68" y="239"/>
                    <a:pt x="70" y="237"/>
                    <a:pt x="69" y="236"/>
                  </a:cubicBezTo>
                  <a:cubicBezTo>
                    <a:pt x="60" y="221"/>
                    <a:pt x="50" y="206"/>
                    <a:pt x="41" y="191"/>
                  </a:cubicBezTo>
                  <a:cubicBezTo>
                    <a:pt x="52" y="206"/>
                    <a:pt x="64" y="220"/>
                    <a:pt x="77" y="234"/>
                  </a:cubicBezTo>
                  <a:cubicBezTo>
                    <a:pt x="78" y="236"/>
                    <a:pt x="80" y="234"/>
                    <a:pt x="79" y="233"/>
                  </a:cubicBezTo>
                  <a:cubicBezTo>
                    <a:pt x="67" y="210"/>
                    <a:pt x="54" y="187"/>
                    <a:pt x="41" y="164"/>
                  </a:cubicBezTo>
                  <a:cubicBezTo>
                    <a:pt x="55" y="184"/>
                    <a:pt x="71" y="203"/>
                    <a:pt x="87" y="221"/>
                  </a:cubicBezTo>
                  <a:cubicBezTo>
                    <a:pt x="88" y="223"/>
                    <a:pt x="90" y="221"/>
                    <a:pt x="89" y="220"/>
                  </a:cubicBezTo>
                  <a:cubicBezTo>
                    <a:pt x="71" y="192"/>
                    <a:pt x="52" y="164"/>
                    <a:pt x="34" y="136"/>
                  </a:cubicBezTo>
                  <a:cubicBezTo>
                    <a:pt x="89" y="207"/>
                    <a:pt x="89" y="207"/>
                    <a:pt x="89" y="207"/>
                  </a:cubicBezTo>
                  <a:cubicBezTo>
                    <a:pt x="90" y="208"/>
                    <a:pt x="92" y="206"/>
                    <a:pt x="91" y="205"/>
                  </a:cubicBezTo>
                  <a:cubicBezTo>
                    <a:pt x="83" y="192"/>
                    <a:pt x="75" y="179"/>
                    <a:pt x="67" y="166"/>
                  </a:cubicBezTo>
                  <a:cubicBezTo>
                    <a:pt x="77" y="178"/>
                    <a:pt x="87" y="190"/>
                    <a:pt x="97" y="202"/>
                  </a:cubicBezTo>
                  <a:cubicBezTo>
                    <a:pt x="99" y="203"/>
                    <a:pt x="101" y="201"/>
                    <a:pt x="100" y="200"/>
                  </a:cubicBezTo>
                  <a:cubicBezTo>
                    <a:pt x="86" y="179"/>
                    <a:pt x="72" y="158"/>
                    <a:pt x="59" y="138"/>
                  </a:cubicBezTo>
                  <a:cubicBezTo>
                    <a:pt x="75" y="158"/>
                    <a:pt x="92" y="179"/>
                    <a:pt x="110" y="198"/>
                  </a:cubicBezTo>
                  <a:cubicBezTo>
                    <a:pt x="111" y="200"/>
                    <a:pt x="113" y="198"/>
                    <a:pt x="112" y="196"/>
                  </a:cubicBezTo>
                  <a:cubicBezTo>
                    <a:pt x="101" y="178"/>
                    <a:pt x="90" y="160"/>
                    <a:pt x="79" y="143"/>
                  </a:cubicBezTo>
                  <a:cubicBezTo>
                    <a:pt x="90" y="156"/>
                    <a:pt x="100" y="168"/>
                    <a:pt x="111" y="180"/>
                  </a:cubicBezTo>
                  <a:cubicBezTo>
                    <a:pt x="113" y="182"/>
                    <a:pt x="115" y="180"/>
                    <a:pt x="114" y="178"/>
                  </a:cubicBezTo>
                  <a:cubicBezTo>
                    <a:pt x="111" y="173"/>
                    <a:pt x="109" y="169"/>
                    <a:pt x="106" y="164"/>
                  </a:cubicBezTo>
                  <a:cubicBezTo>
                    <a:pt x="106" y="164"/>
                    <a:pt x="106" y="163"/>
                    <a:pt x="106" y="163"/>
                  </a:cubicBezTo>
                  <a:cubicBezTo>
                    <a:pt x="105" y="162"/>
                    <a:pt x="104" y="161"/>
                    <a:pt x="103" y="160"/>
                  </a:cubicBezTo>
                  <a:cubicBezTo>
                    <a:pt x="89" y="137"/>
                    <a:pt x="73" y="114"/>
                    <a:pt x="56" y="93"/>
                  </a:cubicBezTo>
                  <a:cubicBezTo>
                    <a:pt x="51" y="85"/>
                    <a:pt x="46" y="77"/>
                    <a:pt x="42" y="68"/>
                  </a:cubicBezTo>
                  <a:cubicBezTo>
                    <a:pt x="63" y="95"/>
                    <a:pt x="84" y="122"/>
                    <a:pt x="105" y="149"/>
                  </a:cubicBezTo>
                  <a:cubicBezTo>
                    <a:pt x="106" y="151"/>
                    <a:pt x="108" y="149"/>
                    <a:pt x="107" y="148"/>
                  </a:cubicBezTo>
                  <a:cubicBezTo>
                    <a:pt x="94" y="129"/>
                    <a:pt x="81" y="110"/>
                    <a:pt x="68" y="90"/>
                  </a:cubicBezTo>
                  <a:cubicBezTo>
                    <a:pt x="83" y="110"/>
                    <a:pt x="99" y="129"/>
                    <a:pt x="115" y="148"/>
                  </a:cubicBezTo>
                  <a:cubicBezTo>
                    <a:pt x="117" y="149"/>
                    <a:pt x="119" y="147"/>
                    <a:pt x="118" y="146"/>
                  </a:cubicBezTo>
                  <a:cubicBezTo>
                    <a:pt x="105" y="123"/>
                    <a:pt x="92" y="101"/>
                    <a:pt x="79" y="78"/>
                  </a:cubicBezTo>
                  <a:cubicBezTo>
                    <a:pt x="94" y="99"/>
                    <a:pt x="111" y="118"/>
                    <a:pt x="128" y="137"/>
                  </a:cubicBezTo>
                  <a:cubicBezTo>
                    <a:pt x="129" y="139"/>
                    <a:pt x="132" y="137"/>
                    <a:pt x="131" y="135"/>
                  </a:cubicBezTo>
                  <a:close/>
                  <a:moveTo>
                    <a:pt x="23" y="269"/>
                  </a:moveTo>
                  <a:cubicBezTo>
                    <a:pt x="20" y="266"/>
                    <a:pt x="17" y="264"/>
                    <a:pt x="16" y="264"/>
                  </a:cubicBezTo>
                  <a:cubicBezTo>
                    <a:pt x="16" y="264"/>
                    <a:pt x="16" y="264"/>
                    <a:pt x="16" y="264"/>
                  </a:cubicBezTo>
                  <a:cubicBezTo>
                    <a:pt x="15" y="263"/>
                    <a:pt x="15" y="262"/>
                    <a:pt x="14" y="262"/>
                  </a:cubicBezTo>
                  <a:cubicBezTo>
                    <a:pt x="12" y="259"/>
                    <a:pt x="12" y="257"/>
                    <a:pt x="12" y="257"/>
                  </a:cubicBezTo>
                  <a:cubicBezTo>
                    <a:pt x="13" y="258"/>
                    <a:pt x="21" y="267"/>
                    <a:pt x="22" y="268"/>
                  </a:cubicBezTo>
                  <a:cubicBezTo>
                    <a:pt x="23" y="269"/>
                    <a:pt x="23" y="269"/>
                    <a:pt x="23" y="269"/>
                  </a:cubicBezTo>
                  <a:cubicBezTo>
                    <a:pt x="23" y="269"/>
                    <a:pt x="23" y="269"/>
                    <a:pt x="23" y="269"/>
                  </a:cubicBezTo>
                  <a:close/>
                  <a:moveTo>
                    <a:pt x="53" y="100"/>
                  </a:moveTo>
                  <a:cubicBezTo>
                    <a:pt x="48" y="92"/>
                    <a:pt x="43" y="85"/>
                    <a:pt x="38" y="77"/>
                  </a:cubicBezTo>
                  <a:cubicBezTo>
                    <a:pt x="44" y="84"/>
                    <a:pt x="50" y="92"/>
                    <a:pt x="56" y="99"/>
                  </a:cubicBezTo>
                  <a:cubicBezTo>
                    <a:pt x="67" y="117"/>
                    <a:pt x="80" y="135"/>
                    <a:pt x="93" y="151"/>
                  </a:cubicBezTo>
                  <a:cubicBezTo>
                    <a:pt x="96" y="155"/>
                    <a:pt x="99" y="159"/>
                    <a:pt x="101" y="163"/>
                  </a:cubicBezTo>
                  <a:cubicBezTo>
                    <a:pt x="84" y="143"/>
                    <a:pt x="68" y="122"/>
                    <a:pt x="53" y="100"/>
                  </a:cubicBezTo>
                  <a:close/>
                  <a:moveTo>
                    <a:pt x="73" y="66"/>
                  </a:moveTo>
                  <a:cubicBezTo>
                    <a:pt x="81" y="75"/>
                    <a:pt x="88" y="84"/>
                    <a:pt x="95" y="93"/>
                  </a:cubicBezTo>
                  <a:cubicBezTo>
                    <a:pt x="88" y="84"/>
                    <a:pt x="80" y="75"/>
                    <a:pt x="7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27"/>
            <p:cNvSpPr>
              <a:spLocks noEditPoints="1"/>
            </p:cNvSpPr>
            <p:nvPr/>
          </p:nvSpPr>
          <p:spPr bwMode="auto">
            <a:xfrm>
              <a:off x="1903413" y="1730375"/>
              <a:ext cx="690563" cy="860425"/>
            </a:xfrm>
            <a:custGeom>
              <a:avLst/>
              <a:gdLst>
                <a:gd name="T0" fmla="*/ 313 w 331"/>
                <a:gd name="T1" fmla="*/ 219 h 412"/>
                <a:gd name="T2" fmla="*/ 138 w 331"/>
                <a:gd name="T3" fmla="*/ 10 h 412"/>
                <a:gd name="T4" fmla="*/ 131 w 331"/>
                <a:gd name="T5" fmla="*/ 21 h 412"/>
                <a:gd name="T6" fmla="*/ 262 w 331"/>
                <a:gd name="T7" fmla="*/ 220 h 412"/>
                <a:gd name="T8" fmla="*/ 113 w 331"/>
                <a:gd name="T9" fmla="*/ 31 h 412"/>
                <a:gd name="T10" fmla="*/ 104 w 331"/>
                <a:gd name="T11" fmla="*/ 36 h 412"/>
                <a:gd name="T12" fmla="*/ 124 w 331"/>
                <a:gd name="T13" fmla="*/ 95 h 412"/>
                <a:gd name="T14" fmla="*/ 85 w 331"/>
                <a:gd name="T15" fmla="*/ 58 h 412"/>
                <a:gd name="T16" fmla="*/ 72 w 331"/>
                <a:gd name="T17" fmla="*/ 70 h 412"/>
                <a:gd name="T18" fmla="*/ 210 w 331"/>
                <a:gd name="T19" fmla="*/ 308 h 412"/>
                <a:gd name="T20" fmla="*/ 51 w 331"/>
                <a:gd name="T21" fmla="*/ 96 h 412"/>
                <a:gd name="T22" fmla="*/ 38 w 331"/>
                <a:gd name="T23" fmla="*/ 104 h 412"/>
                <a:gd name="T24" fmla="*/ 44 w 331"/>
                <a:gd name="T25" fmla="*/ 139 h 412"/>
                <a:gd name="T26" fmla="*/ 20 w 331"/>
                <a:gd name="T27" fmla="*/ 125 h 412"/>
                <a:gd name="T28" fmla="*/ 17 w 331"/>
                <a:gd name="T29" fmla="*/ 144 h 412"/>
                <a:gd name="T30" fmla="*/ 27 w 331"/>
                <a:gd name="T31" fmla="*/ 184 h 412"/>
                <a:gd name="T32" fmla="*/ 7 w 331"/>
                <a:gd name="T33" fmla="*/ 178 h 412"/>
                <a:gd name="T34" fmla="*/ 4 w 331"/>
                <a:gd name="T35" fmla="*/ 193 h 412"/>
                <a:gd name="T36" fmla="*/ 17 w 331"/>
                <a:gd name="T37" fmla="*/ 196 h 412"/>
                <a:gd name="T38" fmla="*/ 20 w 331"/>
                <a:gd name="T39" fmla="*/ 180 h 412"/>
                <a:gd name="T40" fmla="*/ 149 w 331"/>
                <a:gd name="T41" fmla="*/ 344 h 412"/>
                <a:gd name="T42" fmla="*/ 39 w 331"/>
                <a:gd name="T43" fmla="*/ 227 h 412"/>
                <a:gd name="T44" fmla="*/ 37 w 331"/>
                <a:gd name="T45" fmla="*/ 244 h 412"/>
                <a:gd name="T46" fmla="*/ 68 w 331"/>
                <a:gd name="T47" fmla="*/ 302 h 412"/>
                <a:gd name="T48" fmla="*/ 152 w 331"/>
                <a:gd name="T49" fmla="*/ 410 h 412"/>
                <a:gd name="T50" fmla="*/ 153 w 331"/>
                <a:gd name="T51" fmla="*/ 401 h 412"/>
                <a:gd name="T52" fmla="*/ 167 w 331"/>
                <a:gd name="T53" fmla="*/ 397 h 412"/>
                <a:gd name="T54" fmla="*/ 76 w 331"/>
                <a:gd name="T55" fmla="*/ 256 h 412"/>
                <a:gd name="T56" fmla="*/ 180 w 331"/>
                <a:gd name="T57" fmla="*/ 378 h 412"/>
                <a:gd name="T58" fmla="*/ 23 w 331"/>
                <a:gd name="T59" fmla="*/ 136 h 412"/>
                <a:gd name="T60" fmla="*/ 188 w 331"/>
                <a:gd name="T61" fmla="*/ 350 h 412"/>
                <a:gd name="T62" fmla="*/ 188 w 331"/>
                <a:gd name="T63" fmla="*/ 335 h 412"/>
                <a:gd name="T64" fmla="*/ 198 w 331"/>
                <a:gd name="T65" fmla="*/ 326 h 412"/>
                <a:gd name="T66" fmla="*/ 214 w 331"/>
                <a:gd name="T67" fmla="*/ 323 h 412"/>
                <a:gd name="T68" fmla="*/ 231 w 331"/>
                <a:gd name="T69" fmla="*/ 334 h 412"/>
                <a:gd name="T70" fmla="*/ 132 w 331"/>
                <a:gd name="T71" fmla="*/ 162 h 412"/>
                <a:gd name="T72" fmla="*/ 257 w 331"/>
                <a:gd name="T73" fmla="*/ 316 h 412"/>
                <a:gd name="T74" fmla="*/ 265 w 331"/>
                <a:gd name="T75" fmla="*/ 311 h 412"/>
                <a:gd name="T76" fmla="*/ 170 w 331"/>
                <a:gd name="T77" fmla="*/ 151 h 412"/>
                <a:gd name="T78" fmla="*/ 280 w 331"/>
                <a:gd name="T79" fmla="*/ 296 h 412"/>
                <a:gd name="T80" fmla="*/ 288 w 331"/>
                <a:gd name="T81" fmla="*/ 276 h 412"/>
                <a:gd name="T82" fmla="*/ 301 w 331"/>
                <a:gd name="T83" fmla="*/ 264 h 412"/>
                <a:gd name="T84" fmla="*/ 273 w 331"/>
                <a:gd name="T85" fmla="*/ 261 h 412"/>
                <a:gd name="T86" fmla="*/ 266 w 331"/>
                <a:gd name="T87" fmla="*/ 271 h 412"/>
                <a:gd name="T88" fmla="*/ 253 w 331"/>
                <a:gd name="T89" fmla="*/ 250 h 412"/>
                <a:gd name="T90" fmla="*/ 263 w 331"/>
                <a:gd name="T91" fmla="*/ 240 h 412"/>
                <a:gd name="T92" fmla="*/ 265 w 331"/>
                <a:gd name="T93" fmla="*/ 239 h 412"/>
                <a:gd name="T94" fmla="*/ 271 w 331"/>
                <a:gd name="T95" fmla="*/ 230 h 412"/>
                <a:gd name="T96" fmla="*/ 150 w 331"/>
                <a:gd name="T97" fmla="*/ 30 h 412"/>
                <a:gd name="T98" fmla="*/ 322 w 331"/>
                <a:gd name="T99" fmla="*/ 243 h 412"/>
                <a:gd name="T100" fmla="*/ 327 w 331"/>
                <a:gd name="T101" fmla="*/ 236 h 412"/>
                <a:gd name="T102" fmla="*/ 159 w 331"/>
                <a:gd name="T103" fmla="*/ 309 h 412"/>
                <a:gd name="T104" fmla="*/ 212 w 331"/>
                <a:gd name="T105" fmla="*/ 209 h 412"/>
                <a:gd name="T106" fmla="*/ 160 w 331"/>
                <a:gd name="T107" fmla="*/ 128 h 412"/>
                <a:gd name="T108" fmla="*/ 235 w 331"/>
                <a:gd name="T109" fmla="*/ 138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1" h="412">
                  <a:moveTo>
                    <a:pt x="329" y="222"/>
                  </a:moveTo>
                  <a:cubicBezTo>
                    <a:pt x="323" y="217"/>
                    <a:pt x="316" y="211"/>
                    <a:pt x="309" y="206"/>
                  </a:cubicBezTo>
                  <a:cubicBezTo>
                    <a:pt x="308" y="205"/>
                    <a:pt x="306" y="206"/>
                    <a:pt x="307" y="208"/>
                  </a:cubicBezTo>
                  <a:cubicBezTo>
                    <a:pt x="309" y="211"/>
                    <a:pt x="311" y="215"/>
                    <a:pt x="313" y="219"/>
                  </a:cubicBezTo>
                  <a:cubicBezTo>
                    <a:pt x="257" y="146"/>
                    <a:pt x="201" y="74"/>
                    <a:pt x="144" y="1"/>
                  </a:cubicBezTo>
                  <a:cubicBezTo>
                    <a:pt x="143" y="0"/>
                    <a:pt x="141" y="2"/>
                    <a:pt x="142" y="3"/>
                  </a:cubicBezTo>
                  <a:cubicBezTo>
                    <a:pt x="156" y="25"/>
                    <a:pt x="170" y="46"/>
                    <a:pt x="184" y="68"/>
                  </a:cubicBezTo>
                  <a:cubicBezTo>
                    <a:pt x="169" y="48"/>
                    <a:pt x="153" y="29"/>
                    <a:pt x="138" y="10"/>
                  </a:cubicBezTo>
                  <a:cubicBezTo>
                    <a:pt x="137" y="8"/>
                    <a:pt x="135" y="10"/>
                    <a:pt x="136" y="12"/>
                  </a:cubicBezTo>
                  <a:cubicBezTo>
                    <a:pt x="174" y="83"/>
                    <a:pt x="234" y="140"/>
                    <a:pt x="272" y="211"/>
                  </a:cubicBezTo>
                  <a:cubicBezTo>
                    <a:pt x="245" y="178"/>
                    <a:pt x="220" y="144"/>
                    <a:pt x="195" y="111"/>
                  </a:cubicBezTo>
                  <a:cubicBezTo>
                    <a:pt x="174" y="81"/>
                    <a:pt x="152" y="51"/>
                    <a:pt x="131" y="21"/>
                  </a:cubicBezTo>
                  <a:cubicBezTo>
                    <a:pt x="130" y="20"/>
                    <a:pt x="127" y="21"/>
                    <a:pt x="128" y="23"/>
                  </a:cubicBezTo>
                  <a:cubicBezTo>
                    <a:pt x="149" y="53"/>
                    <a:pt x="170" y="83"/>
                    <a:pt x="192" y="112"/>
                  </a:cubicBezTo>
                  <a:cubicBezTo>
                    <a:pt x="196" y="118"/>
                    <a:pt x="200" y="124"/>
                    <a:pt x="205" y="130"/>
                  </a:cubicBezTo>
                  <a:cubicBezTo>
                    <a:pt x="225" y="159"/>
                    <a:pt x="246" y="188"/>
                    <a:pt x="262" y="220"/>
                  </a:cubicBezTo>
                  <a:cubicBezTo>
                    <a:pt x="213" y="158"/>
                    <a:pt x="166" y="94"/>
                    <a:pt x="123" y="27"/>
                  </a:cubicBezTo>
                  <a:cubicBezTo>
                    <a:pt x="122" y="26"/>
                    <a:pt x="120" y="27"/>
                    <a:pt x="121" y="29"/>
                  </a:cubicBezTo>
                  <a:cubicBezTo>
                    <a:pt x="141" y="60"/>
                    <a:pt x="160" y="92"/>
                    <a:pt x="181" y="124"/>
                  </a:cubicBezTo>
                  <a:cubicBezTo>
                    <a:pt x="158" y="93"/>
                    <a:pt x="135" y="62"/>
                    <a:pt x="113" y="31"/>
                  </a:cubicBezTo>
                  <a:cubicBezTo>
                    <a:pt x="111" y="29"/>
                    <a:pt x="109" y="30"/>
                    <a:pt x="109" y="32"/>
                  </a:cubicBezTo>
                  <a:cubicBezTo>
                    <a:pt x="112" y="42"/>
                    <a:pt x="116" y="50"/>
                    <a:pt x="121" y="59"/>
                  </a:cubicBezTo>
                  <a:cubicBezTo>
                    <a:pt x="116" y="51"/>
                    <a:pt x="111" y="43"/>
                    <a:pt x="107" y="35"/>
                  </a:cubicBezTo>
                  <a:cubicBezTo>
                    <a:pt x="105" y="33"/>
                    <a:pt x="103" y="35"/>
                    <a:pt x="104" y="36"/>
                  </a:cubicBezTo>
                  <a:cubicBezTo>
                    <a:pt x="119" y="63"/>
                    <a:pt x="134" y="90"/>
                    <a:pt x="149" y="116"/>
                  </a:cubicBezTo>
                  <a:cubicBezTo>
                    <a:pt x="132" y="93"/>
                    <a:pt x="115" y="69"/>
                    <a:pt x="99" y="46"/>
                  </a:cubicBezTo>
                  <a:cubicBezTo>
                    <a:pt x="97" y="44"/>
                    <a:pt x="94" y="46"/>
                    <a:pt x="95" y="48"/>
                  </a:cubicBezTo>
                  <a:cubicBezTo>
                    <a:pt x="105" y="64"/>
                    <a:pt x="114" y="79"/>
                    <a:pt x="124" y="95"/>
                  </a:cubicBezTo>
                  <a:cubicBezTo>
                    <a:pt x="113" y="79"/>
                    <a:pt x="102" y="62"/>
                    <a:pt x="91" y="46"/>
                  </a:cubicBezTo>
                  <a:cubicBezTo>
                    <a:pt x="89" y="44"/>
                    <a:pt x="86" y="46"/>
                    <a:pt x="88" y="48"/>
                  </a:cubicBezTo>
                  <a:cubicBezTo>
                    <a:pt x="127" y="110"/>
                    <a:pt x="167" y="173"/>
                    <a:pt x="206" y="235"/>
                  </a:cubicBezTo>
                  <a:cubicBezTo>
                    <a:pt x="166" y="176"/>
                    <a:pt x="125" y="117"/>
                    <a:pt x="85" y="58"/>
                  </a:cubicBezTo>
                  <a:cubicBezTo>
                    <a:pt x="83" y="57"/>
                    <a:pt x="81" y="58"/>
                    <a:pt x="82" y="60"/>
                  </a:cubicBezTo>
                  <a:cubicBezTo>
                    <a:pt x="126" y="132"/>
                    <a:pt x="171" y="204"/>
                    <a:pt x="216" y="276"/>
                  </a:cubicBezTo>
                  <a:cubicBezTo>
                    <a:pt x="167" y="209"/>
                    <a:pt x="120" y="139"/>
                    <a:pt x="76" y="68"/>
                  </a:cubicBezTo>
                  <a:cubicBezTo>
                    <a:pt x="74" y="66"/>
                    <a:pt x="71" y="68"/>
                    <a:pt x="72" y="70"/>
                  </a:cubicBezTo>
                  <a:cubicBezTo>
                    <a:pt x="102" y="122"/>
                    <a:pt x="133" y="172"/>
                    <a:pt x="166" y="222"/>
                  </a:cubicBezTo>
                  <a:cubicBezTo>
                    <a:pt x="131" y="173"/>
                    <a:pt x="97" y="125"/>
                    <a:pt x="62" y="76"/>
                  </a:cubicBezTo>
                  <a:cubicBezTo>
                    <a:pt x="60" y="75"/>
                    <a:pt x="58" y="76"/>
                    <a:pt x="59" y="78"/>
                  </a:cubicBezTo>
                  <a:cubicBezTo>
                    <a:pt x="109" y="155"/>
                    <a:pt x="159" y="231"/>
                    <a:pt x="210" y="308"/>
                  </a:cubicBezTo>
                  <a:cubicBezTo>
                    <a:pt x="154" y="239"/>
                    <a:pt x="108" y="163"/>
                    <a:pt x="62" y="88"/>
                  </a:cubicBezTo>
                  <a:cubicBezTo>
                    <a:pt x="61" y="86"/>
                    <a:pt x="58" y="87"/>
                    <a:pt x="59" y="89"/>
                  </a:cubicBezTo>
                  <a:cubicBezTo>
                    <a:pt x="75" y="119"/>
                    <a:pt x="92" y="149"/>
                    <a:pt x="110" y="178"/>
                  </a:cubicBezTo>
                  <a:cubicBezTo>
                    <a:pt x="90" y="150"/>
                    <a:pt x="71" y="123"/>
                    <a:pt x="51" y="96"/>
                  </a:cubicBezTo>
                  <a:cubicBezTo>
                    <a:pt x="50" y="94"/>
                    <a:pt x="47" y="96"/>
                    <a:pt x="48" y="98"/>
                  </a:cubicBezTo>
                  <a:cubicBezTo>
                    <a:pt x="83" y="153"/>
                    <a:pt x="118" y="207"/>
                    <a:pt x="153" y="262"/>
                  </a:cubicBezTo>
                  <a:cubicBezTo>
                    <a:pt x="115" y="209"/>
                    <a:pt x="78" y="155"/>
                    <a:pt x="41" y="102"/>
                  </a:cubicBezTo>
                  <a:cubicBezTo>
                    <a:pt x="39" y="100"/>
                    <a:pt x="36" y="102"/>
                    <a:pt x="38" y="104"/>
                  </a:cubicBezTo>
                  <a:cubicBezTo>
                    <a:pt x="61" y="140"/>
                    <a:pt x="85" y="177"/>
                    <a:pt x="109" y="214"/>
                  </a:cubicBezTo>
                  <a:cubicBezTo>
                    <a:pt x="84" y="179"/>
                    <a:pt x="59" y="144"/>
                    <a:pt x="33" y="110"/>
                  </a:cubicBezTo>
                  <a:cubicBezTo>
                    <a:pt x="31" y="108"/>
                    <a:pt x="29" y="110"/>
                    <a:pt x="30" y="112"/>
                  </a:cubicBezTo>
                  <a:cubicBezTo>
                    <a:pt x="34" y="121"/>
                    <a:pt x="39" y="130"/>
                    <a:pt x="44" y="139"/>
                  </a:cubicBezTo>
                  <a:cubicBezTo>
                    <a:pt x="39" y="132"/>
                    <a:pt x="34" y="125"/>
                    <a:pt x="30" y="118"/>
                  </a:cubicBezTo>
                  <a:cubicBezTo>
                    <a:pt x="28" y="117"/>
                    <a:pt x="26" y="118"/>
                    <a:pt x="27" y="120"/>
                  </a:cubicBezTo>
                  <a:cubicBezTo>
                    <a:pt x="64" y="179"/>
                    <a:pt x="100" y="239"/>
                    <a:pt x="137" y="298"/>
                  </a:cubicBezTo>
                  <a:cubicBezTo>
                    <a:pt x="98" y="241"/>
                    <a:pt x="59" y="183"/>
                    <a:pt x="20" y="125"/>
                  </a:cubicBezTo>
                  <a:cubicBezTo>
                    <a:pt x="19" y="124"/>
                    <a:pt x="17" y="125"/>
                    <a:pt x="17" y="127"/>
                  </a:cubicBezTo>
                  <a:cubicBezTo>
                    <a:pt x="21" y="142"/>
                    <a:pt x="28" y="155"/>
                    <a:pt x="36" y="168"/>
                  </a:cubicBezTo>
                  <a:cubicBezTo>
                    <a:pt x="30" y="160"/>
                    <a:pt x="24" y="151"/>
                    <a:pt x="18" y="143"/>
                  </a:cubicBezTo>
                  <a:cubicBezTo>
                    <a:pt x="18" y="142"/>
                    <a:pt x="16" y="143"/>
                    <a:pt x="17" y="144"/>
                  </a:cubicBezTo>
                  <a:cubicBezTo>
                    <a:pt x="45" y="184"/>
                    <a:pt x="73" y="225"/>
                    <a:pt x="101" y="265"/>
                  </a:cubicBezTo>
                  <a:cubicBezTo>
                    <a:pt x="75" y="229"/>
                    <a:pt x="49" y="194"/>
                    <a:pt x="22" y="159"/>
                  </a:cubicBezTo>
                  <a:cubicBezTo>
                    <a:pt x="21" y="157"/>
                    <a:pt x="19" y="159"/>
                    <a:pt x="20" y="161"/>
                  </a:cubicBezTo>
                  <a:cubicBezTo>
                    <a:pt x="21" y="169"/>
                    <a:pt x="24" y="177"/>
                    <a:pt x="27" y="184"/>
                  </a:cubicBezTo>
                  <a:cubicBezTo>
                    <a:pt x="23" y="180"/>
                    <a:pt x="20" y="175"/>
                    <a:pt x="16" y="170"/>
                  </a:cubicBezTo>
                  <a:cubicBezTo>
                    <a:pt x="15" y="169"/>
                    <a:pt x="13" y="170"/>
                    <a:pt x="13" y="172"/>
                  </a:cubicBezTo>
                  <a:cubicBezTo>
                    <a:pt x="23" y="195"/>
                    <a:pt x="23" y="195"/>
                    <a:pt x="23" y="195"/>
                  </a:cubicBezTo>
                  <a:cubicBezTo>
                    <a:pt x="17" y="191"/>
                    <a:pt x="12" y="185"/>
                    <a:pt x="7" y="178"/>
                  </a:cubicBezTo>
                  <a:cubicBezTo>
                    <a:pt x="6" y="177"/>
                    <a:pt x="3" y="178"/>
                    <a:pt x="4" y="180"/>
                  </a:cubicBezTo>
                  <a:cubicBezTo>
                    <a:pt x="9" y="188"/>
                    <a:pt x="9" y="188"/>
                    <a:pt x="9" y="188"/>
                  </a:cubicBezTo>
                  <a:cubicBezTo>
                    <a:pt x="7" y="186"/>
                    <a:pt x="5" y="185"/>
                    <a:pt x="3" y="187"/>
                  </a:cubicBezTo>
                  <a:cubicBezTo>
                    <a:pt x="0" y="189"/>
                    <a:pt x="2" y="191"/>
                    <a:pt x="4" y="193"/>
                  </a:cubicBezTo>
                  <a:cubicBezTo>
                    <a:pt x="4" y="193"/>
                    <a:pt x="5" y="193"/>
                    <a:pt x="6" y="192"/>
                  </a:cubicBezTo>
                  <a:cubicBezTo>
                    <a:pt x="6" y="192"/>
                    <a:pt x="6" y="192"/>
                    <a:pt x="6" y="192"/>
                  </a:cubicBezTo>
                  <a:cubicBezTo>
                    <a:pt x="9" y="194"/>
                    <a:pt x="13" y="198"/>
                    <a:pt x="15" y="198"/>
                  </a:cubicBezTo>
                  <a:cubicBezTo>
                    <a:pt x="16" y="198"/>
                    <a:pt x="17" y="197"/>
                    <a:pt x="17" y="196"/>
                  </a:cubicBezTo>
                  <a:cubicBezTo>
                    <a:pt x="16" y="194"/>
                    <a:pt x="15" y="193"/>
                    <a:pt x="15" y="192"/>
                  </a:cubicBezTo>
                  <a:cubicBezTo>
                    <a:pt x="18" y="195"/>
                    <a:pt x="22" y="198"/>
                    <a:pt x="26" y="201"/>
                  </a:cubicBezTo>
                  <a:cubicBezTo>
                    <a:pt x="27" y="202"/>
                    <a:pt x="29" y="200"/>
                    <a:pt x="28" y="199"/>
                  </a:cubicBezTo>
                  <a:cubicBezTo>
                    <a:pt x="25" y="193"/>
                    <a:pt x="23" y="186"/>
                    <a:pt x="20" y="180"/>
                  </a:cubicBezTo>
                  <a:cubicBezTo>
                    <a:pt x="27" y="189"/>
                    <a:pt x="33" y="197"/>
                    <a:pt x="38" y="207"/>
                  </a:cubicBezTo>
                  <a:cubicBezTo>
                    <a:pt x="39" y="208"/>
                    <a:pt x="42" y="207"/>
                    <a:pt x="41" y="205"/>
                  </a:cubicBezTo>
                  <a:cubicBezTo>
                    <a:pt x="33" y="193"/>
                    <a:pt x="28" y="181"/>
                    <a:pt x="25" y="167"/>
                  </a:cubicBezTo>
                  <a:cubicBezTo>
                    <a:pt x="68" y="225"/>
                    <a:pt x="110" y="284"/>
                    <a:pt x="149" y="344"/>
                  </a:cubicBezTo>
                  <a:cubicBezTo>
                    <a:pt x="115" y="300"/>
                    <a:pt x="81" y="256"/>
                    <a:pt x="47" y="212"/>
                  </a:cubicBezTo>
                  <a:cubicBezTo>
                    <a:pt x="46" y="210"/>
                    <a:pt x="43" y="212"/>
                    <a:pt x="44" y="214"/>
                  </a:cubicBezTo>
                  <a:cubicBezTo>
                    <a:pt x="69" y="252"/>
                    <a:pt x="96" y="289"/>
                    <a:pt x="123" y="326"/>
                  </a:cubicBezTo>
                  <a:cubicBezTo>
                    <a:pt x="95" y="293"/>
                    <a:pt x="67" y="260"/>
                    <a:pt x="39" y="227"/>
                  </a:cubicBezTo>
                  <a:cubicBezTo>
                    <a:pt x="38" y="226"/>
                    <a:pt x="36" y="228"/>
                    <a:pt x="37" y="229"/>
                  </a:cubicBezTo>
                  <a:cubicBezTo>
                    <a:pt x="55" y="253"/>
                    <a:pt x="72" y="277"/>
                    <a:pt x="90" y="301"/>
                  </a:cubicBezTo>
                  <a:cubicBezTo>
                    <a:pt x="74" y="281"/>
                    <a:pt x="57" y="262"/>
                    <a:pt x="40" y="242"/>
                  </a:cubicBezTo>
                  <a:cubicBezTo>
                    <a:pt x="39" y="241"/>
                    <a:pt x="36" y="243"/>
                    <a:pt x="37" y="244"/>
                  </a:cubicBezTo>
                  <a:cubicBezTo>
                    <a:pt x="56" y="270"/>
                    <a:pt x="75" y="296"/>
                    <a:pt x="94" y="321"/>
                  </a:cubicBezTo>
                  <a:cubicBezTo>
                    <a:pt x="76" y="298"/>
                    <a:pt x="58" y="275"/>
                    <a:pt x="40" y="252"/>
                  </a:cubicBezTo>
                  <a:cubicBezTo>
                    <a:pt x="38" y="251"/>
                    <a:pt x="36" y="253"/>
                    <a:pt x="37" y="254"/>
                  </a:cubicBezTo>
                  <a:cubicBezTo>
                    <a:pt x="47" y="271"/>
                    <a:pt x="57" y="287"/>
                    <a:pt x="68" y="302"/>
                  </a:cubicBezTo>
                  <a:cubicBezTo>
                    <a:pt x="57" y="290"/>
                    <a:pt x="46" y="279"/>
                    <a:pt x="35" y="267"/>
                  </a:cubicBezTo>
                  <a:cubicBezTo>
                    <a:pt x="34" y="266"/>
                    <a:pt x="33" y="267"/>
                    <a:pt x="34" y="268"/>
                  </a:cubicBezTo>
                  <a:cubicBezTo>
                    <a:pt x="49" y="285"/>
                    <a:pt x="64" y="301"/>
                    <a:pt x="79" y="318"/>
                  </a:cubicBezTo>
                  <a:cubicBezTo>
                    <a:pt x="101" y="350"/>
                    <a:pt x="126" y="381"/>
                    <a:pt x="152" y="410"/>
                  </a:cubicBezTo>
                  <a:cubicBezTo>
                    <a:pt x="153" y="412"/>
                    <a:pt x="155" y="410"/>
                    <a:pt x="154" y="408"/>
                  </a:cubicBezTo>
                  <a:cubicBezTo>
                    <a:pt x="134" y="379"/>
                    <a:pt x="111" y="351"/>
                    <a:pt x="88" y="324"/>
                  </a:cubicBezTo>
                  <a:cubicBezTo>
                    <a:pt x="77" y="310"/>
                    <a:pt x="67" y="295"/>
                    <a:pt x="57" y="280"/>
                  </a:cubicBezTo>
                  <a:cubicBezTo>
                    <a:pt x="89" y="321"/>
                    <a:pt x="121" y="361"/>
                    <a:pt x="153" y="401"/>
                  </a:cubicBezTo>
                  <a:cubicBezTo>
                    <a:pt x="154" y="403"/>
                    <a:pt x="156" y="401"/>
                    <a:pt x="155" y="399"/>
                  </a:cubicBezTo>
                  <a:cubicBezTo>
                    <a:pt x="124" y="357"/>
                    <a:pt x="94" y="315"/>
                    <a:pt x="63" y="273"/>
                  </a:cubicBezTo>
                  <a:cubicBezTo>
                    <a:pt x="98" y="314"/>
                    <a:pt x="132" y="356"/>
                    <a:pt x="164" y="398"/>
                  </a:cubicBezTo>
                  <a:cubicBezTo>
                    <a:pt x="166" y="400"/>
                    <a:pt x="168" y="398"/>
                    <a:pt x="167" y="397"/>
                  </a:cubicBezTo>
                  <a:cubicBezTo>
                    <a:pt x="135" y="354"/>
                    <a:pt x="102" y="312"/>
                    <a:pt x="70" y="269"/>
                  </a:cubicBezTo>
                  <a:cubicBezTo>
                    <a:pt x="103" y="308"/>
                    <a:pt x="137" y="347"/>
                    <a:pt x="170" y="386"/>
                  </a:cubicBezTo>
                  <a:cubicBezTo>
                    <a:pt x="171" y="388"/>
                    <a:pt x="173" y="385"/>
                    <a:pt x="172" y="384"/>
                  </a:cubicBezTo>
                  <a:cubicBezTo>
                    <a:pt x="139" y="342"/>
                    <a:pt x="107" y="299"/>
                    <a:pt x="76" y="256"/>
                  </a:cubicBezTo>
                  <a:cubicBezTo>
                    <a:pt x="109" y="298"/>
                    <a:pt x="141" y="340"/>
                    <a:pt x="174" y="382"/>
                  </a:cubicBezTo>
                  <a:cubicBezTo>
                    <a:pt x="175" y="383"/>
                    <a:pt x="178" y="382"/>
                    <a:pt x="177" y="380"/>
                  </a:cubicBezTo>
                  <a:cubicBezTo>
                    <a:pt x="153" y="342"/>
                    <a:pt x="129" y="305"/>
                    <a:pt x="103" y="269"/>
                  </a:cubicBezTo>
                  <a:cubicBezTo>
                    <a:pt x="129" y="305"/>
                    <a:pt x="154" y="342"/>
                    <a:pt x="180" y="378"/>
                  </a:cubicBezTo>
                  <a:cubicBezTo>
                    <a:pt x="181" y="380"/>
                    <a:pt x="184" y="378"/>
                    <a:pt x="183" y="376"/>
                  </a:cubicBezTo>
                  <a:cubicBezTo>
                    <a:pt x="96" y="250"/>
                    <a:pt x="96" y="250"/>
                    <a:pt x="96" y="250"/>
                  </a:cubicBezTo>
                  <a:cubicBezTo>
                    <a:pt x="81" y="229"/>
                    <a:pt x="67" y="208"/>
                    <a:pt x="52" y="187"/>
                  </a:cubicBezTo>
                  <a:cubicBezTo>
                    <a:pt x="41" y="171"/>
                    <a:pt x="30" y="154"/>
                    <a:pt x="23" y="136"/>
                  </a:cubicBezTo>
                  <a:cubicBezTo>
                    <a:pt x="75" y="212"/>
                    <a:pt x="127" y="288"/>
                    <a:pt x="178" y="365"/>
                  </a:cubicBezTo>
                  <a:cubicBezTo>
                    <a:pt x="179" y="366"/>
                    <a:pt x="182" y="365"/>
                    <a:pt x="181" y="363"/>
                  </a:cubicBezTo>
                  <a:cubicBezTo>
                    <a:pt x="155" y="321"/>
                    <a:pt x="129" y="280"/>
                    <a:pt x="104" y="238"/>
                  </a:cubicBezTo>
                  <a:cubicBezTo>
                    <a:pt x="130" y="277"/>
                    <a:pt x="158" y="314"/>
                    <a:pt x="188" y="350"/>
                  </a:cubicBezTo>
                  <a:cubicBezTo>
                    <a:pt x="189" y="352"/>
                    <a:pt x="192" y="350"/>
                    <a:pt x="190" y="348"/>
                  </a:cubicBezTo>
                  <a:cubicBezTo>
                    <a:pt x="148" y="288"/>
                    <a:pt x="106" y="227"/>
                    <a:pt x="64" y="167"/>
                  </a:cubicBezTo>
                  <a:cubicBezTo>
                    <a:pt x="56" y="154"/>
                    <a:pt x="49" y="141"/>
                    <a:pt x="42" y="128"/>
                  </a:cubicBezTo>
                  <a:cubicBezTo>
                    <a:pt x="93" y="195"/>
                    <a:pt x="142" y="264"/>
                    <a:pt x="188" y="335"/>
                  </a:cubicBezTo>
                  <a:cubicBezTo>
                    <a:pt x="190" y="337"/>
                    <a:pt x="193" y="335"/>
                    <a:pt x="191" y="333"/>
                  </a:cubicBezTo>
                  <a:cubicBezTo>
                    <a:pt x="159" y="284"/>
                    <a:pt x="127" y="234"/>
                    <a:pt x="94" y="184"/>
                  </a:cubicBezTo>
                  <a:cubicBezTo>
                    <a:pt x="128" y="232"/>
                    <a:pt x="161" y="280"/>
                    <a:pt x="195" y="328"/>
                  </a:cubicBezTo>
                  <a:cubicBezTo>
                    <a:pt x="196" y="329"/>
                    <a:pt x="199" y="328"/>
                    <a:pt x="198" y="326"/>
                  </a:cubicBezTo>
                  <a:cubicBezTo>
                    <a:pt x="160" y="267"/>
                    <a:pt x="123" y="208"/>
                    <a:pt x="85" y="149"/>
                  </a:cubicBezTo>
                  <a:cubicBezTo>
                    <a:pt x="106" y="178"/>
                    <a:pt x="127" y="208"/>
                    <a:pt x="148" y="237"/>
                  </a:cubicBezTo>
                  <a:cubicBezTo>
                    <a:pt x="168" y="267"/>
                    <a:pt x="189" y="296"/>
                    <a:pt x="211" y="325"/>
                  </a:cubicBezTo>
                  <a:cubicBezTo>
                    <a:pt x="213" y="327"/>
                    <a:pt x="216" y="325"/>
                    <a:pt x="214" y="323"/>
                  </a:cubicBezTo>
                  <a:cubicBezTo>
                    <a:pt x="194" y="294"/>
                    <a:pt x="173" y="266"/>
                    <a:pt x="152" y="237"/>
                  </a:cubicBezTo>
                  <a:cubicBezTo>
                    <a:pt x="144" y="225"/>
                    <a:pt x="137" y="214"/>
                    <a:pt x="129" y="202"/>
                  </a:cubicBezTo>
                  <a:cubicBezTo>
                    <a:pt x="160" y="249"/>
                    <a:pt x="192" y="294"/>
                    <a:pt x="228" y="336"/>
                  </a:cubicBezTo>
                  <a:cubicBezTo>
                    <a:pt x="229" y="337"/>
                    <a:pt x="232" y="335"/>
                    <a:pt x="231" y="334"/>
                  </a:cubicBezTo>
                  <a:cubicBezTo>
                    <a:pt x="189" y="270"/>
                    <a:pt x="148" y="207"/>
                    <a:pt x="106" y="144"/>
                  </a:cubicBezTo>
                  <a:cubicBezTo>
                    <a:pt x="149" y="204"/>
                    <a:pt x="193" y="264"/>
                    <a:pt x="236" y="325"/>
                  </a:cubicBezTo>
                  <a:cubicBezTo>
                    <a:pt x="237" y="326"/>
                    <a:pt x="240" y="325"/>
                    <a:pt x="239" y="323"/>
                  </a:cubicBezTo>
                  <a:cubicBezTo>
                    <a:pt x="203" y="270"/>
                    <a:pt x="166" y="216"/>
                    <a:pt x="132" y="162"/>
                  </a:cubicBezTo>
                  <a:cubicBezTo>
                    <a:pt x="167" y="214"/>
                    <a:pt x="203" y="266"/>
                    <a:pt x="241" y="316"/>
                  </a:cubicBezTo>
                  <a:cubicBezTo>
                    <a:pt x="242" y="318"/>
                    <a:pt x="246" y="316"/>
                    <a:pt x="244" y="314"/>
                  </a:cubicBezTo>
                  <a:cubicBezTo>
                    <a:pt x="206" y="252"/>
                    <a:pt x="167" y="190"/>
                    <a:pt x="129" y="129"/>
                  </a:cubicBezTo>
                  <a:cubicBezTo>
                    <a:pt x="171" y="191"/>
                    <a:pt x="214" y="253"/>
                    <a:pt x="257" y="316"/>
                  </a:cubicBezTo>
                  <a:cubicBezTo>
                    <a:pt x="258" y="318"/>
                    <a:pt x="261" y="316"/>
                    <a:pt x="260" y="314"/>
                  </a:cubicBezTo>
                  <a:cubicBezTo>
                    <a:pt x="225" y="258"/>
                    <a:pt x="189" y="202"/>
                    <a:pt x="154" y="146"/>
                  </a:cubicBezTo>
                  <a:cubicBezTo>
                    <a:pt x="182" y="187"/>
                    <a:pt x="182" y="187"/>
                    <a:pt x="182" y="187"/>
                  </a:cubicBezTo>
                  <a:cubicBezTo>
                    <a:pt x="209" y="229"/>
                    <a:pt x="237" y="270"/>
                    <a:pt x="265" y="311"/>
                  </a:cubicBezTo>
                  <a:cubicBezTo>
                    <a:pt x="267" y="313"/>
                    <a:pt x="270" y="311"/>
                    <a:pt x="269" y="309"/>
                  </a:cubicBezTo>
                  <a:cubicBezTo>
                    <a:pt x="240" y="267"/>
                    <a:pt x="212" y="225"/>
                    <a:pt x="184" y="184"/>
                  </a:cubicBezTo>
                  <a:cubicBezTo>
                    <a:pt x="162" y="150"/>
                    <a:pt x="140" y="115"/>
                    <a:pt x="119" y="81"/>
                  </a:cubicBezTo>
                  <a:cubicBezTo>
                    <a:pt x="170" y="151"/>
                    <a:pt x="170" y="151"/>
                    <a:pt x="170" y="151"/>
                  </a:cubicBezTo>
                  <a:cubicBezTo>
                    <a:pt x="202" y="203"/>
                    <a:pt x="237" y="254"/>
                    <a:pt x="277" y="300"/>
                  </a:cubicBezTo>
                  <a:cubicBezTo>
                    <a:pt x="279" y="301"/>
                    <a:pt x="282" y="299"/>
                    <a:pt x="280" y="298"/>
                  </a:cubicBezTo>
                  <a:cubicBezTo>
                    <a:pt x="277" y="292"/>
                    <a:pt x="273" y="287"/>
                    <a:pt x="269" y="282"/>
                  </a:cubicBezTo>
                  <a:cubicBezTo>
                    <a:pt x="273" y="287"/>
                    <a:pt x="277" y="291"/>
                    <a:pt x="280" y="296"/>
                  </a:cubicBezTo>
                  <a:cubicBezTo>
                    <a:pt x="282" y="298"/>
                    <a:pt x="285" y="296"/>
                    <a:pt x="284" y="294"/>
                  </a:cubicBezTo>
                  <a:cubicBezTo>
                    <a:pt x="264" y="261"/>
                    <a:pt x="264" y="261"/>
                    <a:pt x="264" y="261"/>
                  </a:cubicBezTo>
                  <a:cubicBezTo>
                    <a:pt x="271" y="266"/>
                    <a:pt x="279" y="272"/>
                    <a:pt x="286" y="278"/>
                  </a:cubicBezTo>
                  <a:cubicBezTo>
                    <a:pt x="287" y="279"/>
                    <a:pt x="290" y="278"/>
                    <a:pt x="288" y="276"/>
                  </a:cubicBezTo>
                  <a:cubicBezTo>
                    <a:pt x="286" y="272"/>
                    <a:pt x="284" y="269"/>
                    <a:pt x="281" y="266"/>
                  </a:cubicBezTo>
                  <a:cubicBezTo>
                    <a:pt x="285" y="268"/>
                    <a:pt x="290" y="271"/>
                    <a:pt x="294" y="273"/>
                  </a:cubicBezTo>
                  <a:cubicBezTo>
                    <a:pt x="296" y="274"/>
                    <a:pt x="297" y="272"/>
                    <a:pt x="296" y="270"/>
                  </a:cubicBezTo>
                  <a:cubicBezTo>
                    <a:pt x="298" y="268"/>
                    <a:pt x="299" y="266"/>
                    <a:pt x="301" y="264"/>
                  </a:cubicBezTo>
                  <a:cubicBezTo>
                    <a:pt x="303" y="265"/>
                    <a:pt x="305" y="262"/>
                    <a:pt x="303" y="261"/>
                  </a:cubicBezTo>
                  <a:cubicBezTo>
                    <a:pt x="297" y="258"/>
                    <a:pt x="292" y="262"/>
                    <a:pt x="291" y="267"/>
                  </a:cubicBezTo>
                  <a:cubicBezTo>
                    <a:pt x="286" y="264"/>
                    <a:pt x="281" y="261"/>
                    <a:pt x="276" y="258"/>
                  </a:cubicBezTo>
                  <a:cubicBezTo>
                    <a:pt x="274" y="257"/>
                    <a:pt x="272" y="259"/>
                    <a:pt x="273" y="261"/>
                  </a:cubicBezTo>
                  <a:cubicBezTo>
                    <a:pt x="275" y="263"/>
                    <a:pt x="276" y="265"/>
                    <a:pt x="277" y="267"/>
                  </a:cubicBezTo>
                  <a:cubicBezTo>
                    <a:pt x="271" y="262"/>
                    <a:pt x="265" y="256"/>
                    <a:pt x="259" y="251"/>
                  </a:cubicBezTo>
                  <a:cubicBezTo>
                    <a:pt x="257" y="250"/>
                    <a:pt x="255" y="252"/>
                    <a:pt x="256" y="254"/>
                  </a:cubicBezTo>
                  <a:cubicBezTo>
                    <a:pt x="259" y="260"/>
                    <a:pt x="263" y="265"/>
                    <a:pt x="266" y="271"/>
                  </a:cubicBezTo>
                  <a:cubicBezTo>
                    <a:pt x="219" y="210"/>
                    <a:pt x="175" y="147"/>
                    <a:pt x="135" y="82"/>
                  </a:cubicBezTo>
                  <a:cubicBezTo>
                    <a:pt x="147" y="100"/>
                    <a:pt x="162" y="118"/>
                    <a:pt x="175" y="136"/>
                  </a:cubicBezTo>
                  <a:cubicBezTo>
                    <a:pt x="202" y="174"/>
                    <a:pt x="227" y="212"/>
                    <a:pt x="251" y="251"/>
                  </a:cubicBezTo>
                  <a:cubicBezTo>
                    <a:pt x="252" y="253"/>
                    <a:pt x="254" y="251"/>
                    <a:pt x="253" y="250"/>
                  </a:cubicBezTo>
                  <a:cubicBezTo>
                    <a:pt x="231" y="212"/>
                    <a:pt x="207" y="174"/>
                    <a:pt x="182" y="138"/>
                  </a:cubicBezTo>
                  <a:cubicBezTo>
                    <a:pt x="160" y="108"/>
                    <a:pt x="133" y="78"/>
                    <a:pt x="118" y="44"/>
                  </a:cubicBezTo>
                  <a:cubicBezTo>
                    <a:pt x="152" y="90"/>
                    <a:pt x="187" y="137"/>
                    <a:pt x="221" y="184"/>
                  </a:cubicBezTo>
                  <a:cubicBezTo>
                    <a:pt x="235" y="203"/>
                    <a:pt x="248" y="222"/>
                    <a:pt x="263" y="240"/>
                  </a:cubicBezTo>
                  <a:cubicBezTo>
                    <a:pt x="263" y="240"/>
                    <a:pt x="263" y="240"/>
                    <a:pt x="263" y="240"/>
                  </a:cubicBezTo>
                  <a:cubicBezTo>
                    <a:pt x="263" y="240"/>
                    <a:pt x="263" y="240"/>
                    <a:pt x="263" y="240"/>
                  </a:cubicBezTo>
                  <a:cubicBezTo>
                    <a:pt x="263" y="240"/>
                    <a:pt x="263" y="241"/>
                    <a:pt x="263" y="241"/>
                  </a:cubicBezTo>
                  <a:cubicBezTo>
                    <a:pt x="264" y="242"/>
                    <a:pt x="266" y="240"/>
                    <a:pt x="265" y="239"/>
                  </a:cubicBezTo>
                  <a:cubicBezTo>
                    <a:pt x="251" y="220"/>
                    <a:pt x="237" y="201"/>
                    <a:pt x="223" y="182"/>
                  </a:cubicBezTo>
                  <a:cubicBezTo>
                    <a:pt x="203" y="153"/>
                    <a:pt x="184" y="124"/>
                    <a:pt x="166" y="95"/>
                  </a:cubicBezTo>
                  <a:cubicBezTo>
                    <a:pt x="198" y="142"/>
                    <a:pt x="233" y="187"/>
                    <a:pt x="268" y="232"/>
                  </a:cubicBezTo>
                  <a:cubicBezTo>
                    <a:pt x="269" y="233"/>
                    <a:pt x="271" y="231"/>
                    <a:pt x="271" y="230"/>
                  </a:cubicBezTo>
                  <a:cubicBezTo>
                    <a:pt x="263" y="212"/>
                    <a:pt x="253" y="195"/>
                    <a:pt x="242" y="179"/>
                  </a:cubicBezTo>
                  <a:cubicBezTo>
                    <a:pt x="255" y="195"/>
                    <a:pt x="267" y="211"/>
                    <a:pt x="280" y="227"/>
                  </a:cubicBezTo>
                  <a:cubicBezTo>
                    <a:pt x="281" y="228"/>
                    <a:pt x="284" y="226"/>
                    <a:pt x="283" y="224"/>
                  </a:cubicBezTo>
                  <a:cubicBezTo>
                    <a:pt x="249" y="153"/>
                    <a:pt x="191" y="97"/>
                    <a:pt x="150" y="30"/>
                  </a:cubicBezTo>
                  <a:cubicBezTo>
                    <a:pt x="169" y="54"/>
                    <a:pt x="187" y="78"/>
                    <a:pt x="206" y="101"/>
                  </a:cubicBezTo>
                  <a:cubicBezTo>
                    <a:pt x="214" y="113"/>
                    <a:pt x="222" y="125"/>
                    <a:pt x="230" y="137"/>
                  </a:cubicBezTo>
                  <a:cubicBezTo>
                    <a:pt x="256" y="176"/>
                    <a:pt x="284" y="215"/>
                    <a:pt x="319" y="246"/>
                  </a:cubicBezTo>
                  <a:cubicBezTo>
                    <a:pt x="321" y="247"/>
                    <a:pt x="323" y="245"/>
                    <a:pt x="322" y="243"/>
                  </a:cubicBezTo>
                  <a:cubicBezTo>
                    <a:pt x="285" y="196"/>
                    <a:pt x="248" y="149"/>
                    <a:pt x="211" y="102"/>
                  </a:cubicBezTo>
                  <a:cubicBezTo>
                    <a:pt x="196" y="79"/>
                    <a:pt x="181" y="56"/>
                    <a:pt x="166" y="34"/>
                  </a:cubicBezTo>
                  <a:cubicBezTo>
                    <a:pt x="219" y="102"/>
                    <a:pt x="271" y="170"/>
                    <a:pt x="325" y="238"/>
                  </a:cubicBezTo>
                  <a:cubicBezTo>
                    <a:pt x="326" y="239"/>
                    <a:pt x="328" y="238"/>
                    <a:pt x="327" y="236"/>
                  </a:cubicBezTo>
                  <a:cubicBezTo>
                    <a:pt x="322" y="229"/>
                    <a:pt x="318" y="221"/>
                    <a:pt x="313" y="213"/>
                  </a:cubicBezTo>
                  <a:cubicBezTo>
                    <a:pt x="318" y="217"/>
                    <a:pt x="323" y="220"/>
                    <a:pt x="327" y="224"/>
                  </a:cubicBezTo>
                  <a:cubicBezTo>
                    <a:pt x="329" y="225"/>
                    <a:pt x="331" y="223"/>
                    <a:pt x="329" y="222"/>
                  </a:cubicBezTo>
                  <a:close/>
                  <a:moveTo>
                    <a:pt x="159" y="309"/>
                  </a:moveTo>
                  <a:cubicBezTo>
                    <a:pt x="134" y="277"/>
                    <a:pt x="110" y="243"/>
                    <a:pt x="89" y="208"/>
                  </a:cubicBezTo>
                  <a:cubicBezTo>
                    <a:pt x="112" y="242"/>
                    <a:pt x="136" y="275"/>
                    <a:pt x="159" y="309"/>
                  </a:cubicBezTo>
                  <a:close/>
                  <a:moveTo>
                    <a:pt x="240" y="249"/>
                  </a:moveTo>
                  <a:cubicBezTo>
                    <a:pt x="231" y="236"/>
                    <a:pt x="221" y="222"/>
                    <a:pt x="212" y="209"/>
                  </a:cubicBezTo>
                  <a:cubicBezTo>
                    <a:pt x="221" y="222"/>
                    <a:pt x="231" y="235"/>
                    <a:pt x="240" y="249"/>
                  </a:cubicBezTo>
                  <a:close/>
                  <a:moveTo>
                    <a:pt x="185" y="166"/>
                  </a:moveTo>
                  <a:cubicBezTo>
                    <a:pt x="181" y="160"/>
                    <a:pt x="177" y="154"/>
                    <a:pt x="173" y="149"/>
                  </a:cubicBezTo>
                  <a:cubicBezTo>
                    <a:pt x="168" y="142"/>
                    <a:pt x="164" y="135"/>
                    <a:pt x="160" y="128"/>
                  </a:cubicBezTo>
                  <a:cubicBezTo>
                    <a:pt x="168" y="141"/>
                    <a:pt x="177" y="153"/>
                    <a:pt x="185" y="166"/>
                  </a:cubicBezTo>
                  <a:close/>
                  <a:moveTo>
                    <a:pt x="235" y="138"/>
                  </a:moveTo>
                  <a:cubicBezTo>
                    <a:pt x="258" y="168"/>
                    <a:pt x="281" y="197"/>
                    <a:pt x="304" y="226"/>
                  </a:cubicBezTo>
                  <a:cubicBezTo>
                    <a:pt x="278" y="199"/>
                    <a:pt x="256" y="169"/>
                    <a:pt x="235" y="1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28"/>
            <p:cNvSpPr/>
            <p:nvPr/>
          </p:nvSpPr>
          <p:spPr bwMode="auto">
            <a:xfrm>
              <a:off x="2220913" y="1516063"/>
              <a:ext cx="622300" cy="604838"/>
            </a:xfrm>
            <a:custGeom>
              <a:avLst/>
              <a:gdLst>
                <a:gd name="T0" fmla="*/ 288 w 298"/>
                <a:gd name="T1" fmla="*/ 13 h 290"/>
                <a:gd name="T2" fmla="*/ 279 w 298"/>
                <a:gd name="T3" fmla="*/ 21 h 290"/>
                <a:gd name="T4" fmla="*/ 266 w 298"/>
                <a:gd name="T5" fmla="*/ 22 h 290"/>
                <a:gd name="T6" fmla="*/ 258 w 298"/>
                <a:gd name="T7" fmla="*/ 33 h 290"/>
                <a:gd name="T8" fmla="*/ 245 w 298"/>
                <a:gd name="T9" fmla="*/ 32 h 290"/>
                <a:gd name="T10" fmla="*/ 222 w 298"/>
                <a:gd name="T11" fmla="*/ 7 h 290"/>
                <a:gd name="T12" fmla="*/ 209 w 298"/>
                <a:gd name="T13" fmla="*/ 16 h 290"/>
                <a:gd name="T14" fmla="*/ 209 w 298"/>
                <a:gd name="T15" fmla="*/ 16 h 290"/>
                <a:gd name="T16" fmla="*/ 186 w 298"/>
                <a:gd name="T17" fmla="*/ 1 h 290"/>
                <a:gd name="T18" fmla="*/ 183 w 298"/>
                <a:gd name="T19" fmla="*/ 3 h 290"/>
                <a:gd name="T20" fmla="*/ 175 w 298"/>
                <a:gd name="T21" fmla="*/ 6 h 290"/>
                <a:gd name="T22" fmla="*/ 165 w 298"/>
                <a:gd name="T23" fmla="*/ 12 h 290"/>
                <a:gd name="T24" fmla="*/ 152 w 298"/>
                <a:gd name="T25" fmla="*/ 11 h 290"/>
                <a:gd name="T26" fmla="*/ 151 w 298"/>
                <a:gd name="T27" fmla="*/ 24 h 290"/>
                <a:gd name="T28" fmla="*/ 199 w 298"/>
                <a:gd name="T29" fmla="*/ 109 h 290"/>
                <a:gd name="T30" fmla="*/ 146 w 298"/>
                <a:gd name="T31" fmla="*/ 43 h 290"/>
                <a:gd name="T32" fmla="*/ 136 w 298"/>
                <a:gd name="T33" fmla="*/ 37 h 290"/>
                <a:gd name="T34" fmla="*/ 120 w 298"/>
                <a:gd name="T35" fmla="*/ 45 h 290"/>
                <a:gd name="T36" fmla="*/ 127 w 298"/>
                <a:gd name="T37" fmla="*/ 68 h 290"/>
                <a:gd name="T38" fmla="*/ 127 w 298"/>
                <a:gd name="T39" fmla="*/ 75 h 290"/>
                <a:gd name="T40" fmla="*/ 98 w 298"/>
                <a:gd name="T41" fmla="*/ 55 h 290"/>
                <a:gd name="T42" fmla="*/ 93 w 298"/>
                <a:gd name="T43" fmla="*/ 67 h 290"/>
                <a:gd name="T44" fmla="*/ 81 w 298"/>
                <a:gd name="T45" fmla="*/ 74 h 290"/>
                <a:gd name="T46" fmla="*/ 73 w 298"/>
                <a:gd name="T47" fmla="*/ 80 h 290"/>
                <a:gd name="T48" fmla="*/ 63 w 298"/>
                <a:gd name="T49" fmla="*/ 91 h 290"/>
                <a:gd name="T50" fmla="*/ 52 w 298"/>
                <a:gd name="T51" fmla="*/ 86 h 290"/>
                <a:gd name="T52" fmla="*/ 147 w 298"/>
                <a:gd name="T53" fmla="*/ 235 h 290"/>
                <a:gd name="T54" fmla="*/ 153 w 298"/>
                <a:gd name="T55" fmla="*/ 258 h 290"/>
                <a:gd name="T56" fmla="*/ 46 w 298"/>
                <a:gd name="T57" fmla="*/ 134 h 290"/>
                <a:gd name="T58" fmla="*/ 74 w 298"/>
                <a:gd name="T59" fmla="*/ 185 h 290"/>
                <a:gd name="T60" fmla="*/ 1 w 298"/>
                <a:gd name="T61" fmla="*/ 100 h 290"/>
                <a:gd name="T62" fmla="*/ 135 w 298"/>
                <a:gd name="T63" fmla="*/ 271 h 290"/>
                <a:gd name="T64" fmla="*/ 48 w 298"/>
                <a:gd name="T65" fmla="*/ 141 h 290"/>
                <a:gd name="T66" fmla="*/ 158 w 298"/>
                <a:gd name="T67" fmla="*/ 284 h 290"/>
                <a:gd name="T68" fmla="*/ 52 w 298"/>
                <a:gd name="T69" fmla="*/ 137 h 290"/>
                <a:gd name="T70" fmla="*/ 176 w 298"/>
                <a:gd name="T71" fmla="*/ 286 h 290"/>
                <a:gd name="T72" fmla="*/ 181 w 298"/>
                <a:gd name="T73" fmla="*/ 281 h 290"/>
                <a:gd name="T74" fmla="*/ 180 w 298"/>
                <a:gd name="T75" fmla="*/ 259 h 290"/>
                <a:gd name="T76" fmla="*/ 186 w 298"/>
                <a:gd name="T77" fmla="*/ 239 h 290"/>
                <a:gd name="T78" fmla="*/ 201 w 298"/>
                <a:gd name="T79" fmla="*/ 241 h 290"/>
                <a:gd name="T80" fmla="*/ 205 w 298"/>
                <a:gd name="T81" fmla="*/ 227 h 290"/>
                <a:gd name="T82" fmla="*/ 217 w 298"/>
                <a:gd name="T83" fmla="*/ 220 h 290"/>
                <a:gd name="T84" fmla="*/ 213 w 298"/>
                <a:gd name="T85" fmla="*/ 204 h 290"/>
                <a:gd name="T86" fmla="*/ 197 w 298"/>
                <a:gd name="T87" fmla="*/ 161 h 290"/>
                <a:gd name="T88" fmla="*/ 204 w 298"/>
                <a:gd name="T89" fmla="*/ 152 h 290"/>
                <a:gd name="T90" fmla="*/ 211 w 298"/>
                <a:gd name="T91" fmla="*/ 146 h 290"/>
                <a:gd name="T92" fmla="*/ 225 w 298"/>
                <a:gd name="T93" fmla="*/ 154 h 290"/>
                <a:gd name="T94" fmla="*/ 216 w 298"/>
                <a:gd name="T95" fmla="*/ 128 h 290"/>
                <a:gd name="T96" fmla="*/ 203 w 298"/>
                <a:gd name="T97" fmla="*/ 107 h 290"/>
                <a:gd name="T98" fmla="*/ 221 w 298"/>
                <a:gd name="T99" fmla="*/ 116 h 290"/>
                <a:gd name="T100" fmla="*/ 225 w 298"/>
                <a:gd name="T101" fmla="*/ 113 h 290"/>
                <a:gd name="T102" fmla="*/ 228 w 298"/>
                <a:gd name="T103" fmla="*/ 99 h 290"/>
                <a:gd name="T104" fmla="*/ 234 w 298"/>
                <a:gd name="T105" fmla="*/ 93 h 290"/>
                <a:gd name="T106" fmla="*/ 246 w 298"/>
                <a:gd name="T107" fmla="*/ 88 h 290"/>
                <a:gd name="T108" fmla="*/ 254 w 298"/>
                <a:gd name="T109" fmla="*/ 78 h 290"/>
                <a:gd name="T110" fmla="*/ 258 w 298"/>
                <a:gd name="T111" fmla="*/ 62 h 290"/>
                <a:gd name="T112" fmla="*/ 272 w 298"/>
                <a:gd name="T113" fmla="*/ 65 h 290"/>
                <a:gd name="T114" fmla="*/ 279 w 298"/>
                <a:gd name="T115" fmla="*/ 52 h 290"/>
                <a:gd name="T116" fmla="*/ 289 w 298"/>
                <a:gd name="T117" fmla="*/ 39 h 290"/>
                <a:gd name="T118" fmla="*/ 297 w 298"/>
                <a:gd name="T119" fmla="*/ 34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8" h="290">
                  <a:moveTo>
                    <a:pt x="297" y="21"/>
                  </a:moveTo>
                  <a:cubicBezTo>
                    <a:pt x="296" y="18"/>
                    <a:pt x="295" y="15"/>
                    <a:pt x="292" y="11"/>
                  </a:cubicBezTo>
                  <a:cubicBezTo>
                    <a:pt x="291" y="9"/>
                    <a:pt x="287" y="10"/>
                    <a:pt x="288" y="13"/>
                  </a:cubicBezTo>
                  <a:cubicBezTo>
                    <a:pt x="290" y="18"/>
                    <a:pt x="291" y="23"/>
                    <a:pt x="292" y="28"/>
                  </a:cubicBezTo>
                  <a:cubicBezTo>
                    <a:pt x="289" y="25"/>
                    <a:pt x="286" y="22"/>
                    <a:pt x="282" y="18"/>
                  </a:cubicBezTo>
                  <a:cubicBezTo>
                    <a:pt x="281" y="17"/>
                    <a:pt x="278" y="19"/>
                    <a:pt x="279" y="21"/>
                  </a:cubicBezTo>
                  <a:cubicBezTo>
                    <a:pt x="279" y="24"/>
                    <a:pt x="280" y="27"/>
                    <a:pt x="281" y="30"/>
                  </a:cubicBezTo>
                  <a:cubicBezTo>
                    <a:pt x="278" y="26"/>
                    <a:pt x="274" y="23"/>
                    <a:pt x="269" y="19"/>
                  </a:cubicBezTo>
                  <a:cubicBezTo>
                    <a:pt x="267" y="18"/>
                    <a:pt x="265" y="20"/>
                    <a:pt x="266" y="22"/>
                  </a:cubicBezTo>
                  <a:cubicBezTo>
                    <a:pt x="268" y="29"/>
                    <a:pt x="270" y="36"/>
                    <a:pt x="272" y="43"/>
                  </a:cubicBezTo>
                  <a:cubicBezTo>
                    <a:pt x="269" y="39"/>
                    <a:pt x="265" y="35"/>
                    <a:pt x="262" y="31"/>
                  </a:cubicBezTo>
                  <a:cubicBezTo>
                    <a:pt x="261" y="30"/>
                    <a:pt x="258" y="31"/>
                    <a:pt x="258" y="33"/>
                  </a:cubicBezTo>
                  <a:cubicBezTo>
                    <a:pt x="261" y="42"/>
                    <a:pt x="263" y="51"/>
                    <a:pt x="266" y="59"/>
                  </a:cubicBezTo>
                  <a:cubicBezTo>
                    <a:pt x="258" y="53"/>
                    <a:pt x="252" y="46"/>
                    <a:pt x="248" y="37"/>
                  </a:cubicBezTo>
                  <a:cubicBezTo>
                    <a:pt x="247" y="35"/>
                    <a:pt x="246" y="34"/>
                    <a:pt x="245" y="32"/>
                  </a:cubicBezTo>
                  <a:cubicBezTo>
                    <a:pt x="244" y="29"/>
                    <a:pt x="240" y="32"/>
                    <a:pt x="241" y="34"/>
                  </a:cubicBezTo>
                  <a:cubicBezTo>
                    <a:pt x="244" y="39"/>
                    <a:pt x="246" y="43"/>
                    <a:pt x="248" y="48"/>
                  </a:cubicBezTo>
                  <a:cubicBezTo>
                    <a:pt x="239" y="35"/>
                    <a:pt x="230" y="21"/>
                    <a:pt x="222" y="7"/>
                  </a:cubicBezTo>
                  <a:cubicBezTo>
                    <a:pt x="221" y="5"/>
                    <a:pt x="217" y="7"/>
                    <a:pt x="218" y="9"/>
                  </a:cubicBezTo>
                  <a:cubicBezTo>
                    <a:pt x="226" y="26"/>
                    <a:pt x="233" y="42"/>
                    <a:pt x="241" y="58"/>
                  </a:cubicBezTo>
                  <a:cubicBezTo>
                    <a:pt x="231" y="44"/>
                    <a:pt x="220" y="30"/>
                    <a:pt x="209" y="16"/>
                  </a:cubicBezTo>
                  <a:cubicBezTo>
                    <a:pt x="209" y="16"/>
                    <a:pt x="209" y="16"/>
                    <a:pt x="209" y="16"/>
                  </a:cubicBezTo>
                  <a:cubicBezTo>
                    <a:pt x="209" y="16"/>
                    <a:pt x="209" y="16"/>
                    <a:pt x="209" y="16"/>
                  </a:cubicBezTo>
                  <a:cubicBezTo>
                    <a:pt x="209" y="16"/>
                    <a:pt x="209" y="16"/>
                    <a:pt x="209" y="16"/>
                  </a:cubicBezTo>
                  <a:cubicBezTo>
                    <a:pt x="208" y="14"/>
                    <a:pt x="205" y="16"/>
                    <a:pt x="206" y="18"/>
                  </a:cubicBezTo>
                  <a:cubicBezTo>
                    <a:pt x="213" y="34"/>
                    <a:pt x="220" y="49"/>
                    <a:pt x="228" y="64"/>
                  </a:cubicBezTo>
                  <a:cubicBezTo>
                    <a:pt x="213" y="44"/>
                    <a:pt x="199" y="23"/>
                    <a:pt x="186" y="1"/>
                  </a:cubicBezTo>
                  <a:cubicBezTo>
                    <a:pt x="185" y="0"/>
                    <a:pt x="182" y="1"/>
                    <a:pt x="183" y="3"/>
                  </a:cubicBezTo>
                  <a:cubicBezTo>
                    <a:pt x="183" y="3"/>
                    <a:pt x="183" y="3"/>
                    <a:pt x="183" y="3"/>
                  </a:cubicBezTo>
                  <a:cubicBezTo>
                    <a:pt x="183" y="3"/>
                    <a:pt x="183" y="3"/>
                    <a:pt x="183" y="3"/>
                  </a:cubicBezTo>
                  <a:cubicBezTo>
                    <a:pt x="183" y="3"/>
                    <a:pt x="183" y="3"/>
                    <a:pt x="183" y="3"/>
                  </a:cubicBezTo>
                  <a:cubicBezTo>
                    <a:pt x="190" y="19"/>
                    <a:pt x="197" y="35"/>
                    <a:pt x="205" y="50"/>
                  </a:cubicBezTo>
                  <a:cubicBezTo>
                    <a:pt x="195" y="36"/>
                    <a:pt x="185" y="21"/>
                    <a:pt x="175" y="6"/>
                  </a:cubicBezTo>
                  <a:cubicBezTo>
                    <a:pt x="174" y="4"/>
                    <a:pt x="171" y="6"/>
                    <a:pt x="172" y="8"/>
                  </a:cubicBezTo>
                  <a:cubicBezTo>
                    <a:pt x="179" y="23"/>
                    <a:pt x="187" y="38"/>
                    <a:pt x="195" y="53"/>
                  </a:cubicBezTo>
                  <a:cubicBezTo>
                    <a:pt x="185" y="39"/>
                    <a:pt x="175" y="25"/>
                    <a:pt x="165" y="12"/>
                  </a:cubicBezTo>
                  <a:cubicBezTo>
                    <a:pt x="164" y="10"/>
                    <a:pt x="161" y="11"/>
                    <a:pt x="162" y="13"/>
                  </a:cubicBezTo>
                  <a:cubicBezTo>
                    <a:pt x="170" y="26"/>
                    <a:pt x="177" y="38"/>
                    <a:pt x="184" y="50"/>
                  </a:cubicBezTo>
                  <a:cubicBezTo>
                    <a:pt x="174" y="36"/>
                    <a:pt x="163" y="23"/>
                    <a:pt x="152" y="11"/>
                  </a:cubicBezTo>
                  <a:cubicBezTo>
                    <a:pt x="151" y="9"/>
                    <a:pt x="148" y="11"/>
                    <a:pt x="149" y="13"/>
                  </a:cubicBezTo>
                  <a:cubicBezTo>
                    <a:pt x="158" y="27"/>
                    <a:pt x="166" y="41"/>
                    <a:pt x="175" y="55"/>
                  </a:cubicBezTo>
                  <a:cubicBezTo>
                    <a:pt x="167" y="45"/>
                    <a:pt x="159" y="34"/>
                    <a:pt x="151" y="24"/>
                  </a:cubicBezTo>
                  <a:cubicBezTo>
                    <a:pt x="150" y="22"/>
                    <a:pt x="147" y="24"/>
                    <a:pt x="148" y="26"/>
                  </a:cubicBezTo>
                  <a:cubicBezTo>
                    <a:pt x="165" y="53"/>
                    <a:pt x="182" y="79"/>
                    <a:pt x="200" y="106"/>
                  </a:cubicBezTo>
                  <a:cubicBezTo>
                    <a:pt x="199" y="107"/>
                    <a:pt x="199" y="108"/>
                    <a:pt x="199" y="109"/>
                  </a:cubicBezTo>
                  <a:cubicBezTo>
                    <a:pt x="201" y="111"/>
                    <a:pt x="202" y="114"/>
                    <a:pt x="204" y="116"/>
                  </a:cubicBezTo>
                  <a:cubicBezTo>
                    <a:pt x="198" y="108"/>
                    <a:pt x="191" y="99"/>
                    <a:pt x="185" y="90"/>
                  </a:cubicBezTo>
                  <a:cubicBezTo>
                    <a:pt x="173" y="73"/>
                    <a:pt x="162" y="56"/>
                    <a:pt x="146" y="43"/>
                  </a:cubicBezTo>
                  <a:cubicBezTo>
                    <a:pt x="144" y="42"/>
                    <a:pt x="142" y="44"/>
                    <a:pt x="143" y="46"/>
                  </a:cubicBezTo>
                  <a:cubicBezTo>
                    <a:pt x="156" y="67"/>
                    <a:pt x="169" y="87"/>
                    <a:pt x="182" y="108"/>
                  </a:cubicBezTo>
                  <a:cubicBezTo>
                    <a:pt x="166" y="85"/>
                    <a:pt x="150" y="62"/>
                    <a:pt x="136" y="37"/>
                  </a:cubicBezTo>
                  <a:cubicBezTo>
                    <a:pt x="135" y="35"/>
                    <a:pt x="132" y="37"/>
                    <a:pt x="133" y="39"/>
                  </a:cubicBezTo>
                  <a:cubicBezTo>
                    <a:pt x="150" y="69"/>
                    <a:pt x="167" y="98"/>
                    <a:pt x="184" y="127"/>
                  </a:cubicBezTo>
                  <a:cubicBezTo>
                    <a:pt x="163" y="100"/>
                    <a:pt x="142" y="72"/>
                    <a:pt x="120" y="45"/>
                  </a:cubicBezTo>
                  <a:cubicBezTo>
                    <a:pt x="119" y="43"/>
                    <a:pt x="116" y="45"/>
                    <a:pt x="117" y="47"/>
                  </a:cubicBezTo>
                  <a:cubicBezTo>
                    <a:pt x="135" y="74"/>
                    <a:pt x="153" y="101"/>
                    <a:pt x="170" y="127"/>
                  </a:cubicBezTo>
                  <a:cubicBezTo>
                    <a:pt x="155" y="108"/>
                    <a:pt x="141" y="88"/>
                    <a:pt x="127" y="68"/>
                  </a:cubicBezTo>
                  <a:cubicBezTo>
                    <a:pt x="123" y="63"/>
                    <a:pt x="120" y="58"/>
                    <a:pt x="117" y="54"/>
                  </a:cubicBezTo>
                  <a:cubicBezTo>
                    <a:pt x="116" y="52"/>
                    <a:pt x="112" y="53"/>
                    <a:pt x="114" y="55"/>
                  </a:cubicBezTo>
                  <a:cubicBezTo>
                    <a:pt x="118" y="62"/>
                    <a:pt x="122" y="69"/>
                    <a:pt x="127" y="75"/>
                  </a:cubicBezTo>
                  <a:cubicBezTo>
                    <a:pt x="149" y="108"/>
                    <a:pt x="171" y="143"/>
                    <a:pt x="192" y="177"/>
                  </a:cubicBezTo>
                  <a:cubicBezTo>
                    <a:pt x="161" y="136"/>
                    <a:pt x="131" y="95"/>
                    <a:pt x="102" y="53"/>
                  </a:cubicBezTo>
                  <a:cubicBezTo>
                    <a:pt x="100" y="51"/>
                    <a:pt x="97" y="53"/>
                    <a:pt x="98" y="55"/>
                  </a:cubicBezTo>
                  <a:cubicBezTo>
                    <a:pt x="129" y="100"/>
                    <a:pt x="160" y="145"/>
                    <a:pt x="191" y="190"/>
                  </a:cubicBezTo>
                  <a:cubicBezTo>
                    <a:pt x="158" y="150"/>
                    <a:pt x="126" y="108"/>
                    <a:pt x="97" y="65"/>
                  </a:cubicBezTo>
                  <a:cubicBezTo>
                    <a:pt x="95" y="63"/>
                    <a:pt x="92" y="65"/>
                    <a:pt x="93" y="67"/>
                  </a:cubicBezTo>
                  <a:cubicBezTo>
                    <a:pt x="124" y="113"/>
                    <a:pt x="154" y="158"/>
                    <a:pt x="185" y="204"/>
                  </a:cubicBezTo>
                  <a:cubicBezTo>
                    <a:pt x="149" y="162"/>
                    <a:pt x="117" y="117"/>
                    <a:pt x="84" y="72"/>
                  </a:cubicBezTo>
                  <a:cubicBezTo>
                    <a:pt x="83" y="70"/>
                    <a:pt x="80" y="72"/>
                    <a:pt x="81" y="74"/>
                  </a:cubicBezTo>
                  <a:cubicBezTo>
                    <a:pt x="115" y="123"/>
                    <a:pt x="149" y="173"/>
                    <a:pt x="183" y="222"/>
                  </a:cubicBezTo>
                  <a:cubicBezTo>
                    <a:pt x="143" y="178"/>
                    <a:pt x="107" y="130"/>
                    <a:pt x="76" y="78"/>
                  </a:cubicBezTo>
                  <a:cubicBezTo>
                    <a:pt x="75" y="76"/>
                    <a:pt x="72" y="78"/>
                    <a:pt x="73" y="80"/>
                  </a:cubicBezTo>
                  <a:cubicBezTo>
                    <a:pt x="101" y="128"/>
                    <a:pt x="132" y="174"/>
                    <a:pt x="165" y="218"/>
                  </a:cubicBezTo>
                  <a:cubicBezTo>
                    <a:pt x="128" y="179"/>
                    <a:pt x="96" y="134"/>
                    <a:pt x="66" y="89"/>
                  </a:cubicBezTo>
                  <a:cubicBezTo>
                    <a:pt x="64" y="87"/>
                    <a:pt x="61" y="89"/>
                    <a:pt x="63" y="91"/>
                  </a:cubicBezTo>
                  <a:cubicBezTo>
                    <a:pt x="95" y="140"/>
                    <a:pt x="128" y="189"/>
                    <a:pt x="161" y="238"/>
                  </a:cubicBezTo>
                  <a:cubicBezTo>
                    <a:pt x="132" y="204"/>
                    <a:pt x="106" y="167"/>
                    <a:pt x="81" y="129"/>
                  </a:cubicBezTo>
                  <a:cubicBezTo>
                    <a:pt x="71" y="115"/>
                    <a:pt x="62" y="101"/>
                    <a:pt x="52" y="86"/>
                  </a:cubicBezTo>
                  <a:cubicBezTo>
                    <a:pt x="51" y="84"/>
                    <a:pt x="48" y="86"/>
                    <a:pt x="49" y="88"/>
                  </a:cubicBezTo>
                  <a:cubicBezTo>
                    <a:pt x="59" y="102"/>
                    <a:pt x="68" y="117"/>
                    <a:pt x="78" y="131"/>
                  </a:cubicBezTo>
                  <a:cubicBezTo>
                    <a:pt x="101" y="166"/>
                    <a:pt x="124" y="200"/>
                    <a:pt x="147" y="235"/>
                  </a:cubicBezTo>
                  <a:cubicBezTo>
                    <a:pt x="109" y="185"/>
                    <a:pt x="71" y="135"/>
                    <a:pt x="34" y="85"/>
                  </a:cubicBezTo>
                  <a:cubicBezTo>
                    <a:pt x="32" y="83"/>
                    <a:pt x="29" y="85"/>
                    <a:pt x="31" y="87"/>
                  </a:cubicBezTo>
                  <a:cubicBezTo>
                    <a:pt x="72" y="143"/>
                    <a:pt x="114" y="200"/>
                    <a:pt x="153" y="258"/>
                  </a:cubicBezTo>
                  <a:cubicBezTo>
                    <a:pt x="107" y="201"/>
                    <a:pt x="63" y="142"/>
                    <a:pt x="21" y="83"/>
                  </a:cubicBezTo>
                  <a:cubicBezTo>
                    <a:pt x="20" y="81"/>
                    <a:pt x="17" y="82"/>
                    <a:pt x="18" y="84"/>
                  </a:cubicBezTo>
                  <a:cubicBezTo>
                    <a:pt x="24" y="102"/>
                    <a:pt x="35" y="118"/>
                    <a:pt x="46" y="134"/>
                  </a:cubicBezTo>
                  <a:cubicBezTo>
                    <a:pt x="34" y="119"/>
                    <a:pt x="22" y="104"/>
                    <a:pt x="11" y="89"/>
                  </a:cubicBezTo>
                  <a:cubicBezTo>
                    <a:pt x="10" y="87"/>
                    <a:pt x="7" y="89"/>
                    <a:pt x="8" y="91"/>
                  </a:cubicBezTo>
                  <a:cubicBezTo>
                    <a:pt x="30" y="122"/>
                    <a:pt x="52" y="153"/>
                    <a:pt x="74" y="185"/>
                  </a:cubicBezTo>
                  <a:cubicBezTo>
                    <a:pt x="91" y="209"/>
                    <a:pt x="108" y="233"/>
                    <a:pt x="122" y="258"/>
                  </a:cubicBezTo>
                  <a:cubicBezTo>
                    <a:pt x="82" y="206"/>
                    <a:pt x="43" y="153"/>
                    <a:pt x="4" y="99"/>
                  </a:cubicBezTo>
                  <a:cubicBezTo>
                    <a:pt x="3" y="97"/>
                    <a:pt x="0" y="99"/>
                    <a:pt x="1" y="100"/>
                  </a:cubicBezTo>
                  <a:cubicBezTo>
                    <a:pt x="44" y="162"/>
                    <a:pt x="89" y="223"/>
                    <a:pt x="135" y="282"/>
                  </a:cubicBezTo>
                  <a:cubicBezTo>
                    <a:pt x="136" y="283"/>
                    <a:pt x="138" y="282"/>
                    <a:pt x="138" y="281"/>
                  </a:cubicBezTo>
                  <a:cubicBezTo>
                    <a:pt x="137" y="277"/>
                    <a:pt x="136" y="274"/>
                    <a:pt x="135" y="271"/>
                  </a:cubicBezTo>
                  <a:cubicBezTo>
                    <a:pt x="134" y="270"/>
                    <a:pt x="133" y="270"/>
                    <a:pt x="132" y="271"/>
                  </a:cubicBezTo>
                  <a:cubicBezTo>
                    <a:pt x="117" y="239"/>
                    <a:pt x="97" y="211"/>
                    <a:pt x="77" y="183"/>
                  </a:cubicBezTo>
                  <a:cubicBezTo>
                    <a:pt x="67" y="169"/>
                    <a:pt x="57" y="155"/>
                    <a:pt x="48" y="141"/>
                  </a:cubicBezTo>
                  <a:cubicBezTo>
                    <a:pt x="55" y="151"/>
                    <a:pt x="63" y="161"/>
                    <a:pt x="71" y="171"/>
                  </a:cubicBezTo>
                  <a:cubicBezTo>
                    <a:pt x="74" y="176"/>
                    <a:pt x="78" y="181"/>
                    <a:pt x="81" y="187"/>
                  </a:cubicBezTo>
                  <a:cubicBezTo>
                    <a:pt x="105" y="221"/>
                    <a:pt x="130" y="253"/>
                    <a:pt x="158" y="284"/>
                  </a:cubicBezTo>
                  <a:cubicBezTo>
                    <a:pt x="160" y="285"/>
                    <a:pt x="162" y="283"/>
                    <a:pt x="161" y="281"/>
                  </a:cubicBezTo>
                  <a:cubicBezTo>
                    <a:pt x="132" y="244"/>
                    <a:pt x="103" y="207"/>
                    <a:pt x="74" y="170"/>
                  </a:cubicBezTo>
                  <a:cubicBezTo>
                    <a:pt x="67" y="159"/>
                    <a:pt x="59" y="148"/>
                    <a:pt x="52" y="137"/>
                  </a:cubicBezTo>
                  <a:cubicBezTo>
                    <a:pt x="43" y="124"/>
                    <a:pt x="34" y="111"/>
                    <a:pt x="27" y="98"/>
                  </a:cubicBezTo>
                  <a:cubicBezTo>
                    <a:pt x="74" y="163"/>
                    <a:pt x="123" y="227"/>
                    <a:pt x="174" y="288"/>
                  </a:cubicBezTo>
                  <a:cubicBezTo>
                    <a:pt x="175" y="290"/>
                    <a:pt x="177" y="288"/>
                    <a:pt x="176" y="286"/>
                  </a:cubicBezTo>
                  <a:cubicBezTo>
                    <a:pt x="162" y="265"/>
                    <a:pt x="147" y="243"/>
                    <a:pt x="132" y="221"/>
                  </a:cubicBezTo>
                  <a:cubicBezTo>
                    <a:pt x="148" y="242"/>
                    <a:pt x="163" y="262"/>
                    <a:pt x="178" y="282"/>
                  </a:cubicBezTo>
                  <a:cubicBezTo>
                    <a:pt x="179" y="284"/>
                    <a:pt x="182" y="283"/>
                    <a:pt x="181" y="281"/>
                  </a:cubicBezTo>
                  <a:cubicBezTo>
                    <a:pt x="166" y="258"/>
                    <a:pt x="151" y="235"/>
                    <a:pt x="136" y="212"/>
                  </a:cubicBezTo>
                  <a:cubicBezTo>
                    <a:pt x="149" y="229"/>
                    <a:pt x="163" y="246"/>
                    <a:pt x="177" y="262"/>
                  </a:cubicBezTo>
                  <a:cubicBezTo>
                    <a:pt x="178" y="263"/>
                    <a:pt x="181" y="261"/>
                    <a:pt x="180" y="259"/>
                  </a:cubicBezTo>
                  <a:cubicBezTo>
                    <a:pt x="162" y="232"/>
                    <a:pt x="143" y="205"/>
                    <a:pt x="125" y="178"/>
                  </a:cubicBezTo>
                  <a:cubicBezTo>
                    <a:pt x="143" y="200"/>
                    <a:pt x="162" y="222"/>
                    <a:pt x="183" y="242"/>
                  </a:cubicBezTo>
                  <a:cubicBezTo>
                    <a:pt x="185" y="244"/>
                    <a:pt x="187" y="241"/>
                    <a:pt x="186" y="239"/>
                  </a:cubicBezTo>
                  <a:cubicBezTo>
                    <a:pt x="170" y="219"/>
                    <a:pt x="155" y="199"/>
                    <a:pt x="141" y="179"/>
                  </a:cubicBezTo>
                  <a:cubicBezTo>
                    <a:pt x="159" y="201"/>
                    <a:pt x="178" y="223"/>
                    <a:pt x="198" y="243"/>
                  </a:cubicBezTo>
                  <a:cubicBezTo>
                    <a:pt x="200" y="245"/>
                    <a:pt x="203" y="243"/>
                    <a:pt x="201" y="241"/>
                  </a:cubicBezTo>
                  <a:cubicBezTo>
                    <a:pt x="185" y="217"/>
                    <a:pt x="169" y="194"/>
                    <a:pt x="153" y="171"/>
                  </a:cubicBezTo>
                  <a:cubicBezTo>
                    <a:pt x="168" y="191"/>
                    <a:pt x="185" y="210"/>
                    <a:pt x="202" y="229"/>
                  </a:cubicBezTo>
                  <a:cubicBezTo>
                    <a:pt x="203" y="231"/>
                    <a:pt x="206" y="228"/>
                    <a:pt x="205" y="227"/>
                  </a:cubicBezTo>
                  <a:cubicBezTo>
                    <a:pt x="187" y="200"/>
                    <a:pt x="170" y="174"/>
                    <a:pt x="152" y="148"/>
                  </a:cubicBezTo>
                  <a:cubicBezTo>
                    <a:pt x="172" y="174"/>
                    <a:pt x="193" y="199"/>
                    <a:pt x="214" y="223"/>
                  </a:cubicBezTo>
                  <a:cubicBezTo>
                    <a:pt x="215" y="225"/>
                    <a:pt x="218" y="222"/>
                    <a:pt x="217" y="220"/>
                  </a:cubicBezTo>
                  <a:cubicBezTo>
                    <a:pt x="206" y="204"/>
                    <a:pt x="195" y="188"/>
                    <a:pt x="184" y="172"/>
                  </a:cubicBezTo>
                  <a:cubicBezTo>
                    <a:pt x="192" y="184"/>
                    <a:pt x="201" y="195"/>
                    <a:pt x="210" y="206"/>
                  </a:cubicBezTo>
                  <a:cubicBezTo>
                    <a:pt x="211" y="208"/>
                    <a:pt x="214" y="205"/>
                    <a:pt x="213" y="204"/>
                  </a:cubicBezTo>
                  <a:cubicBezTo>
                    <a:pt x="199" y="179"/>
                    <a:pt x="184" y="155"/>
                    <a:pt x="168" y="131"/>
                  </a:cubicBezTo>
                  <a:cubicBezTo>
                    <a:pt x="177" y="142"/>
                    <a:pt x="185" y="153"/>
                    <a:pt x="194" y="163"/>
                  </a:cubicBezTo>
                  <a:cubicBezTo>
                    <a:pt x="195" y="165"/>
                    <a:pt x="198" y="163"/>
                    <a:pt x="197" y="161"/>
                  </a:cubicBezTo>
                  <a:cubicBezTo>
                    <a:pt x="182" y="137"/>
                    <a:pt x="166" y="114"/>
                    <a:pt x="150" y="90"/>
                  </a:cubicBezTo>
                  <a:cubicBezTo>
                    <a:pt x="167" y="112"/>
                    <a:pt x="184" y="133"/>
                    <a:pt x="201" y="155"/>
                  </a:cubicBezTo>
                  <a:cubicBezTo>
                    <a:pt x="202" y="157"/>
                    <a:pt x="205" y="154"/>
                    <a:pt x="204" y="152"/>
                  </a:cubicBezTo>
                  <a:cubicBezTo>
                    <a:pt x="196" y="139"/>
                    <a:pt x="189" y="127"/>
                    <a:pt x="181" y="114"/>
                  </a:cubicBezTo>
                  <a:cubicBezTo>
                    <a:pt x="190" y="126"/>
                    <a:pt x="198" y="137"/>
                    <a:pt x="208" y="149"/>
                  </a:cubicBezTo>
                  <a:cubicBezTo>
                    <a:pt x="209" y="151"/>
                    <a:pt x="212" y="148"/>
                    <a:pt x="211" y="146"/>
                  </a:cubicBezTo>
                  <a:cubicBezTo>
                    <a:pt x="192" y="116"/>
                    <a:pt x="173" y="87"/>
                    <a:pt x="154" y="57"/>
                  </a:cubicBezTo>
                  <a:cubicBezTo>
                    <a:pt x="166" y="69"/>
                    <a:pt x="175" y="83"/>
                    <a:pt x="184" y="96"/>
                  </a:cubicBezTo>
                  <a:cubicBezTo>
                    <a:pt x="198" y="115"/>
                    <a:pt x="212" y="135"/>
                    <a:pt x="225" y="154"/>
                  </a:cubicBezTo>
                  <a:cubicBezTo>
                    <a:pt x="227" y="156"/>
                    <a:pt x="230" y="154"/>
                    <a:pt x="229" y="152"/>
                  </a:cubicBezTo>
                  <a:cubicBezTo>
                    <a:pt x="224" y="144"/>
                    <a:pt x="220" y="136"/>
                    <a:pt x="216" y="129"/>
                  </a:cubicBezTo>
                  <a:cubicBezTo>
                    <a:pt x="216" y="128"/>
                    <a:pt x="216" y="128"/>
                    <a:pt x="216" y="128"/>
                  </a:cubicBezTo>
                  <a:cubicBezTo>
                    <a:pt x="224" y="137"/>
                    <a:pt x="232" y="146"/>
                    <a:pt x="239" y="155"/>
                  </a:cubicBezTo>
                  <a:cubicBezTo>
                    <a:pt x="241" y="157"/>
                    <a:pt x="244" y="154"/>
                    <a:pt x="242" y="152"/>
                  </a:cubicBezTo>
                  <a:cubicBezTo>
                    <a:pt x="229" y="137"/>
                    <a:pt x="216" y="122"/>
                    <a:pt x="203" y="107"/>
                  </a:cubicBezTo>
                  <a:cubicBezTo>
                    <a:pt x="194" y="91"/>
                    <a:pt x="184" y="75"/>
                    <a:pt x="174" y="60"/>
                  </a:cubicBezTo>
                  <a:cubicBezTo>
                    <a:pt x="189" y="79"/>
                    <a:pt x="203" y="98"/>
                    <a:pt x="218" y="118"/>
                  </a:cubicBezTo>
                  <a:cubicBezTo>
                    <a:pt x="219" y="119"/>
                    <a:pt x="222" y="118"/>
                    <a:pt x="221" y="116"/>
                  </a:cubicBezTo>
                  <a:cubicBezTo>
                    <a:pt x="200" y="87"/>
                    <a:pt x="180" y="58"/>
                    <a:pt x="162" y="27"/>
                  </a:cubicBezTo>
                  <a:cubicBezTo>
                    <a:pt x="185" y="55"/>
                    <a:pt x="203" y="85"/>
                    <a:pt x="222" y="115"/>
                  </a:cubicBezTo>
                  <a:cubicBezTo>
                    <a:pt x="223" y="117"/>
                    <a:pt x="226" y="115"/>
                    <a:pt x="225" y="113"/>
                  </a:cubicBezTo>
                  <a:cubicBezTo>
                    <a:pt x="211" y="90"/>
                    <a:pt x="198" y="67"/>
                    <a:pt x="184" y="44"/>
                  </a:cubicBezTo>
                  <a:cubicBezTo>
                    <a:pt x="198" y="63"/>
                    <a:pt x="211" y="82"/>
                    <a:pt x="225" y="100"/>
                  </a:cubicBezTo>
                  <a:cubicBezTo>
                    <a:pt x="226" y="102"/>
                    <a:pt x="229" y="101"/>
                    <a:pt x="228" y="99"/>
                  </a:cubicBezTo>
                  <a:cubicBezTo>
                    <a:pt x="212" y="76"/>
                    <a:pt x="198" y="53"/>
                    <a:pt x="186" y="28"/>
                  </a:cubicBezTo>
                  <a:cubicBezTo>
                    <a:pt x="201" y="50"/>
                    <a:pt x="216" y="73"/>
                    <a:pt x="231" y="95"/>
                  </a:cubicBezTo>
                  <a:cubicBezTo>
                    <a:pt x="232" y="96"/>
                    <a:pt x="235" y="95"/>
                    <a:pt x="234" y="93"/>
                  </a:cubicBezTo>
                  <a:cubicBezTo>
                    <a:pt x="221" y="72"/>
                    <a:pt x="209" y="50"/>
                    <a:pt x="198" y="28"/>
                  </a:cubicBezTo>
                  <a:cubicBezTo>
                    <a:pt x="212" y="50"/>
                    <a:pt x="227" y="70"/>
                    <a:pt x="243" y="90"/>
                  </a:cubicBezTo>
                  <a:cubicBezTo>
                    <a:pt x="245" y="92"/>
                    <a:pt x="247" y="90"/>
                    <a:pt x="246" y="88"/>
                  </a:cubicBezTo>
                  <a:cubicBezTo>
                    <a:pt x="235" y="70"/>
                    <a:pt x="225" y="51"/>
                    <a:pt x="217" y="32"/>
                  </a:cubicBezTo>
                  <a:cubicBezTo>
                    <a:pt x="228" y="48"/>
                    <a:pt x="240" y="64"/>
                    <a:pt x="251" y="80"/>
                  </a:cubicBezTo>
                  <a:cubicBezTo>
                    <a:pt x="252" y="82"/>
                    <a:pt x="256" y="80"/>
                    <a:pt x="254" y="78"/>
                  </a:cubicBezTo>
                  <a:cubicBezTo>
                    <a:pt x="249" y="65"/>
                    <a:pt x="243" y="52"/>
                    <a:pt x="237" y="40"/>
                  </a:cubicBezTo>
                  <a:cubicBezTo>
                    <a:pt x="243" y="48"/>
                    <a:pt x="248" y="56"/>
                    <a:pt x="254" y="64"/>
                  </a:cubicBezTo>
                  <a:cubicBezTo>
                    <a:pt x="255" y="66"/>
                    <a:pt x="259" y="65"/>
                    <a:pt x="258" y="62"/>
                  </a:cubicBezTo>
                  <a:cubicBezTo>
                    <a:pt x="257" y="60"/>
                    <a:pt x="256" y="58"/>
                    <a:pt x="256" y="55"/>
                  </a:cubicBezTo>
                  <a:cubicBezTo>
                    <a:pt x="259" y="60"/>
                    <a:pt x="264" y="63"/>
                    <a:pt x="268" y="67"/>
                  </a:cubicBezTo>
                  <a:cubicBezTo>
                    <a:pt x="270" y="68"/>
                    <a:pt x="272" y="66"/>
                    <a:pt x="272" y="65"/>
                  </a:cubicBezTo>
                  <a:cubicBezTo>
                    <a:pt x="269" y="57"/>
                    <a:pt x="267" y="49"/>
                    <a:pt x="265" y="41"/>
                  </a:cubicBezTo>
                  <a:cubicBezTo>
                    <a:pt x="269" y="45"/>
                    <a:pt x="272" y="50"/>
                    <a:pt x="276" y="54"/>
                  </a:cubicBezTo>
                  <a:cubicBezTo>
                    <a:pt x="277" y="55"/>
                    <a:pt x="280" y="54"/>
                    <a:pt x="279" y="52"/>
                  </a:cubicBezTo>
                  <a:cubicBezTo>
                    <a:pt x="277" y="44"/>
                    <a:pt x="275" y="36"/>
                    <a:pt x="272" y="28"/>
                  </a:cubicBezTo>
                  <a:cubicBezTo>
                    <a:pt x="277" y="32"/>
                    <a:pt x="281" y="36"/>
                    <a:pt x="285" y="41"/>
                  </a:cubicBezTo>
                  <a:cubicBezTo>
                    <a:pt x="286" y="43"/>
                    <a:pt x="289" y="41"/>
                    <a:pt x="289" y="39"/>
                  </a:cubicBezTo>
                  <a:cubicBezTo>
                    <a:pt x="288" y="35"/>
                    <a:pt x="287" y="32"/>
                    <a:pt x="286" y="28"/>
                  </a:cubicBezTo>
                  <a:cubicBezTo>
                    <a:pt x="288" y="31"/>
                    <a:pt x="291" y="33"/>
                    <a:pt x="293" y="36"/>
                  </a:cubicBezTo>
                  <a:cubicBezTo>
                    <a:pt x="294" y="37"/>
                    <a:pt x="297" y="36"/>
                    <a:pt x="297" y="34"/>
                  </a:cubicBezTo>
                  <a:cubicBezTo>
                    <a:pt x="297" y="31"/>
                    <a:pt x="296" y="27"/>
                    <a:pt x="296" y="24"/>
                  </a:cubicBezTo>
                  <a:cubicBezTo>
                    <a:pt x="297" y="24"/>
                    <a:pt x="298" y="23"/>
                    <a:pt x="297"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29"/>
            <p:cNvSpPr/>
            <p:nvPr/>
          </p:nvSpPr>
          <p:spPr bwMode="auto">
            <a:xfrm>
              <a:off x="2700338" y="1527175"/>
              <a:ext cx="38100" cy="26988"/>
            </a:xfrm>
            <a:custGeom>
              <a:avLst/>
              <a:gdLst>
                <a:gd name="T0" fmla="*/ 10 w 18"/>
                <a:gd name="T1" fmla="*/ 7 h 13"/>
                <a:gd name="T2" fmla="*/ 8 w 18"/>
                <a:gd name="T3" fmla="*/ 4 h 13"/>
                <a:gd name="T4" fmla="*/ 1 w 18"/>
                <a:gd name="T5" fmla="*/ 1 h 13"/>
                <a:gd name="T6" fmla="*/ 0 w 18"/>
                <a:gd name="T7" fmla="*/ 3 h 13"/>
                <a:gd name="T8" fmla="*/ 6 w 18"/>
                <a:gd name="T9" fmla="*/ 12 h 13"/>
                <a:gd name="T10" fmla="*/ 8 w 18"/>
                <a:gd name="T11" fmla="*/ 11 h 13"/>
                <a:gd name="T12" fmla="*/ 6 w 18"/>
                <a:gd name="T13" fmla="*/ 8 h 13"/>
                <a:gd name="T14" fmla="*/ 9 w 18"/>
                <a:gd name="T15" fmla="*/ 11 h 13"/>
                <a:gd name="T16" fmla="*/ 15 w 18"/>
                <a:gd name="T17" fmla="*/ 11 h 13"/>
                <a:gd name="T18" fmla="*/ 10 w 18"/>
                <a:gd name="T19"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3">
                  <a:moveTo>
                    <a:pt x="10" y="7"/>
                  </a:moveTo>
                  <a:cubicBezTo>
                    <a:pt x="9" y="6"/>
                    <a:pt x="9" y="5"/>
                    <a:pt x="8" y="4"/>
                  </a:cubicBezTo>
                  <a:cubicBezTo>
                    <a:pt x="6" y="1"/>
                    <a:pt x="4" y="0"/>
                    <a:pt x="1" y="1"/>
                  </a:cubicBezTo>
                  <a:cubicBezTo>
                    <a:pt x="0" y="2"/>
                    <a:pt x="0" y="3"/>
                    <a:pt x="0" y="3"/>
                  </a:cubicBezTo>
                  <a:cubicBezTo>
                    <a:pt x="2" y="6"/>
                    <a:pt x="4" y="9"/>
                    <a:pt x="6" y="12"/>
                  </a:cubicBezTo>
                  <a:cubicBezTo>
                    <a:pt x="7" y="12"/>
                    <a:pt x="8" y="12"/>
                    <a:pt x="8" y="11"/>
                  </a:cubicBezTo>
                  <a:cubicBezTo>
                    <a:pt x="7" y="10"/>
                    <a:pt x="7" y="9"/>
                    <a:pt x="6" y="8"/>
                  </a:cubicBezTo>
                  <a:cubicBezTo>
                    <a:pt x="7" y="9"/>
                    <a:pt x="8" y="10"/>
                    <a:pt x="9" y="11"/>
                  </a:cubicBezTo>
                  <a:cubicBezTo>
                    <a:pt x="10" y="12"/>
                    <a:pt x="13" y="13"/>
                    <a:pt x="15" y="11"/>
                  </a:cubicBezTo>
                  <a:cubicBezTo>
                    <a:pt x="18" y="7"/>
                    <a:pt x="11" y="2"/>
                    <a:pt x="1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30"/>
            <p:cNvSpPr/>
            <p:nvPr/>
          </p:nvSpPr>
          <p:spPr bwMode="auto">
            <a:xfrm>
              <a:off x="2544763" y="2544763"/>
              <a:ext cx="1588" cy="1588"/>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31"/>
            <p:cNvSpPr/>
            <p:nvPr/>
          </p:nvSpPr>
          <p:spPr bwMode="auto">
            <a:xfrm>
              <a:off x="2500313" y="2414588"/>
              <a:ext cx="311150" cy="212725"/>
            </a:xfrm>
            <a:custGeom>
              <a:avLst/>
              <a:gdLst>
                <a:gd name="T0" fmla="*/ 118 w 149"/>
                <a:gd name="T1" fmla="*/ 2 h 102"/>
                <a:gd name="T2" fmla="*/ 127 w 149"/>
                <a:gd name="T3" fmla="*/ 26 h 102"/>
                <a:gd name="T4" fmla="*/ 101 w 149"/>
                <a:gd name="T5" fmla="*/ 7 h 102"/>
                <a:gd name="T6" fmla="*/ 94 w 149"/>
                <a:gd name="T7" fmla="*/ 9 h 102"/>
                <a:gd name="T8" fmla="*/ 109 w 149"/>
                <a:gd name="T9" fmla="*/ 38 h 102"/>
                <a:gd name="T10" fmla="*/ 85 w 149"/>
                <a:gd name="T11" fmla="*/ 17 h 102"/>
                <a:gd name="T12" fmla="*/ 75 w 149"/>
                <a:gd name="T13" fmla="*/ 22 h 102"/>
                <a:gd name="T14" fmla="*/ 96 w 149"/>
                <a:gd name="T15" fmla="*/ 64 h 102"/>
                <a:gd name="T16" fmla="*/ 56 w 149"/>
                <a:gd name="T17" fmla="*/ 21 h 102"/>
                <a:gd name="T18" fmla="*/ 51 w 149"/>
                <a:gd name="T19" fmla="*/ 24 h 102"/>
                <a:gd name="T20" fmla="*/ 73 w 149"/>
                <a:gd name="T21" fmla="*/ 71 h 102"/>
                <a:gd name="T22" fmla="*/ 38 w 149"/>
                <a:gd name="T23" fmla="*/ 29 h 102"/>
                <a:gd name="T24" fmla="*/ 33 w 149"/>
                <a:gd name="T25" fmla="*/ 36 h 102"/>
                <a:gd name="T26" fmla="*/ 38 w 149"/>
                <a:gd name="T27" fmla="*/ 46 h 102"/>
                <a:gd name="T28" fmla="*/ 17 w 149"/>
                <a:gd name="T29" fmla="*/ 25 h 102"/>
                <a:gd name="T30" fmla="*/ 3 w 149"/>
                <a:gd name="T31" fmla="*/ 31 h 102"/>
                <a:gd name="T32" fmla="*/ 13 w 149"/>
                <a:gd name="T33" fmla="*/ 51 h 102"/>
                <a:gd name="T34" fmla="*/ 4 w 149"/>
                <a:gd name="T35" fmla="*/ 36 h 102"/>
                <a:gd name="T36" fmla="*/ 28 w 149"/>
                <a:gd name="T37" fmla="*/ 45 h 102"/>
                <a:gd name="T38" fmla="*/ 67 w 149"/>
                <a:gd name="T39" fmla="*/ 84 h 102"/>
                <a:gd name="T40" fmla="*/ 30 w 149"/>
                <a:gd name="T41" fmla="*/ 50 h 102"/>
                <a:gd name="T42" fmla="*/ 50 w 149"/>
                <a:gd name="T43" fmla="*/ 81 h 102"/>
                <a:gd name="T44" fmla="*/ 22 w 149"/>
                <a:gd name="T45" fmla="*/ 64 h 102"/>
                <a:gd name="T46" fmla="*/ 38 w 149"/>
                <a:gd name="T47" fmla="*/ 87 h 102"/>
                <a:gd name="T48" fmla="*/ 19 w 149"/>
                <a:gd name="T49" fmla="*/ 65 h 102"/>
                <a:gd name="T50" fmla="*/ 47 w 149"/>
                <a:gd name="T51" fmla="*/ 101 h 102"/>
                <a:gd name="T52" fmla="*/ 37 w 149"/>
                <a:gd name="T53" fmla="*/ 81 h 102"/>
                <a:gd name="T54" fmla="*/ 28 w 149"/>
                <a:gd name="T55" fmla="*/ 68 h 102"/>
                <a:gd name="T56" fmla="*/ 62 w 149"/>
                <a:gd name="T57" fmla="*/ 94 h 102"/>
                <a:gd name="T58" fmla="*/ 43 w 149"/>
                <a:gd name="T59" fmla="*/ 65 h 102"/>
                <a:gd name="T60" fmla="*/ 80 w 149"/>
                <a:gd name="T61" fmla="*/ 99 h 102"/>
                <a:gd name="T62" fmla="*/ 80 w 149"/>
                <a:gd name="T63" fmla="*/ 99 h 102"/>
                <a:gd name="T64" fmla="*/ 74 w 149"/>
                <a:gd name="T65" fmla="*/ 88 h 102"/>
                <a:gd name="T66" fmla="*/ 89 w 149"/>
                <a:gd name="T67" fmla="*/ 98 h 102"/>
                <a:gd name="T68" fmla="*/ 84 w 149"/>
                <a:gd name="T69" fmla="*/ 89 h 102"/>
                <a:gd name="T70" fmla="*/ 64 w 149"/>
                <a:gd name="T71" fmla="*/ 48 h 102"/>
                <a:gd name="T72" fmla="*/ 97 w 149"/>
                <a:gd name="T73" fmla="*/ 82 h 102"/>
                <a:gd name="T74" fmla="*/ 103 w 149"/>
                <a:gd name="T75" fmla="*/ 78 h 102"/>
                <a:gd name="T76" fmla="*/ 91 w 149"/>
                <a:gd name="T77" fmla="*/ 49 h 102"/>
                <a:gd name="T78" fmla="*/ 109 w 149"/>
                <a:gd name="T79" fmla="*/ 61 h 102"/>
                <a:gd name="T80" fmla="*/ 119 w 149"/>
                <a:gd name="T81" fmla="*/ 53 h 102"/>
                <a:gd name="T82" fmla="*/ 106 w 149"/>
                <a:gd name="T83" fmla="*/ 27 h 102"/>
                <a:gd name="T84" fmla="*/ 128 w 149"/>
                <a:gd name="T85" fmla="*/ 46 h 102"/>
                <a:gd name="T86" fmla="*/ 134 w 149"/>
                <a:gd name="T87" fmla="*/ 40 h 102"/>
                <a:gd name="T88" fmla="*/ 123 w 149"/>
                <a:gd name="T89" fmla="*/ 11 h 102"/>
                <a:gd name="T90" fmla="*/ 147 w 149"/>
                <a:gd name="T91" fmla="*/ 2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9" h="102">
                  <a:moveTo>
                    <a:pt x="147" y="27"/>
                  </a:moveTo>
                  <a:cubicBezTo>
                    <a:pt x="137" y="19"/>
                    <a:pt x="128" y="10"/>
                    <a:pt x="118" y="2"/>
                  </a:cubicBezTo>
                  <a:cubicBezTo>
                    <a:pt x="117" y="0"/>
                    <a:pt x="115" y="2"/>
                    <a:pt x="116" y="4"/>
                  </a:cubicBezTo>
                  <a:cubicBezTo>
                    <a:pt x="119" y="11"/>
                    <a:pt x="123" y="19"/>
                    <a:pt x="127" y="26"/>
                  </a:cubicBezTo>
                  <a:cubicBezTo>
                    <a:pt x="120" y="18"/>
                    <a:pt x="112" y="11"/>
                    <a:pt x="104" y="4"/>
                  </a:cubicBezTo>
                  <a:cubicBezTo>
                    <a:pt x="102" y="3"/>
                    <a:pt x="100" y="5"/>
                    <a:pt x="101" y="7"/>
                  </a:cubicBezTo>
                  <a:cubicBezTo>
                    <a:pt x="106" y="15"/>
                    <a:pt x="111" y="24"/>
                    <a:pt x="116" y="33"/>
                  </a:cubicBezTo>
                  <a:cubicBezTo>
                    <a:pt x="109" y="25"/>
                    <a:pt x="102" y="17"/>
                    <a:pt x="94" y="9"/>
                  </a:cubicBezTo>
                  <a:cubicBezTo>
                    <a:pt x="93" y="7"/>
                    <a:pt x="90" y="9"/>
                    <a:pt x="91" y="11"/>
                  </a:cubicBezTo>
                  <a:cubicBezTo>
                    <a:pt x="97" y="20"/>
                    <a:pt x="103" y="29"/>
                    <a:pt x="109" y="38"/>
                  </a:cubicBezTo>
                  <a:cubicBezTo>
                    <a:pt x="102" y="30"/>
                    <a:pt x="95" y="23"/>
                    <a:pt x="87" y="15"/>
                  </a:cubicBezTo>
                  <a:cubicBezTo>
                    <a:pt x="86" y="14"/>
                    <a:pt x="84" y="16"/>
                    <a:pt x="85" y="17"/>
                  </a:cubicBezTo>
                  <a:cubicBezTo>
                    <a:pt x="93" y="30"/>
                    <a:pt x="99" y="43"/>
                    <a:pt x="104" y="56"/>
                  </a:cubicBezTo>
                  <a:cubicBezTo>
                    <a:pt x="93" y="46"/>
                    <a:pt x="83" y="35"/>
                    <a:pt x="75" y="22"/>
                  </a:cubicBezTo>
                  <a:cubicBezTo>
                    <a:pt x="74" y="20"/>
                    <a:pt x="71" y="21"/>
                    <a:pt x="72" y="23"/>
                  </a:cubicBezTo>
                  <a:cubicBezTo>
                    <a:pt x="81" y="37"/>
                    <a:pt x="89" y="50"/>
                    <a:pt x="96" y="64"/>
                  </a:cubicBezTo>
                  <a:cubicBezTo>
                    <a:pt x="84" y="49"/>
                    <a:pt x="71" y="34"/>
                    <a:pt x="59" y="19"/>
                  </a:cubicBezTo>
                  <a:cubicBezTo>
                    <a:pt x="58" y="17"/>
                    <a:pt x="55" y="19"/>
                    <a:pt x="56" y="21"/>
                  </a:cubicBezTo>
                  <a:cubicBezTo>
                    <a:pt x="67" y="38"/>
                    <a:pt x="77" y="55"/>
                    <a:pt x="87" y="72"/>
                  </a:cubicBezTo>
                  <a:cubicBezTo>
                    <a:pt x="74" y="57"/>
                    <a:pt x="62" y="41"/>
                    <a:pt x="51" y="24"/>
                  </a:cubicBezTo>
                  <a:cubicBezTo>
                    <a:pt x="50" y="23"/>
                    <a:pt x="47" y="24"/>
                    <a:pt x="48" y="26"/>
                  </a:cubicBezTo>
                  <a:cubicBezTo>
                    <a:pt x="56" y="41"/>
                    <a:pt x="65" y="56"/>
                    <a:pt x="73" y="71"/>
                  </a:cubicBezTo>
                  <a:cubicBezTo>
                    <a:pt x="40" y="28"/>
                    <a:pt x="40" y="28"/>
                    <a:pt x="40" y="28"/>
                  </a:cubicBezTo>
                  <a:cubicBezTo>
                    <a:pt x="39" y="26"/>
                    <a:pt x="37" y="28"/>
                    <a:pt x="38" y="29"/>
                  </a:cubicBezTo>
                  <a:cubicBezTo>
                    <a:pt x="52" y="49"/>
                    <a:pt x="66" y="70"/>
                    <a:pt x="80" y="90"/>
                  </a:cubicBezTo>
                  <a:cubicBezTo>
                    <a:pt x="62" y="74"/>
                    <a:pt x="47" y="56"/>
                    <a:pt x="33" y="36"/>
                  </a:cubicBezTo>
                  <a:cubicBezTo>
                    <a:pt x="32" y="36"/>
                    <a:pt x="31" y="36"/>
                    <a:pt x="31" y="37"/>
                  </a:cubicBezTo>
                  <a:cubicBezTo>
                    <a:pt x="33" y="40"/>
                    <a:pt x="36" y="43"/>
                    <a:pt x="38" y="46"/>
                  </a:cubicBezTo>
                  <a:cubicBezTo>
                    <a:pt x="32" y="39"/>
                    <a:pt x="26" y="32"/>
                    <a:pt x="20" y="24"/>
                  </a:cubicBezTo>
                  <a:cubicBezTo>
                    <a:pt x="19" y="23"/>
                    <a:pt x="17" y="24"/>
                    <a:pt x="17" y="25"/>
                  </a:cubicBezTo>
                  <a:cubicBezTo>
                    <a:pt x="18" y="32"/>
                    <a:pt x="19" y="37"/>
                    <a:pt x="22" y="43"/>
                  </a:cubicBezTo>
                  <a:cubicBezTo>
                    <a:pt x="15" y="40"/>
                    <a:pt x="9" y="36"/>
                    <a:pt x="3" y="31"/>
                  </a:cubicBezTo>
                  <a:cubicBezTo>
                    <a:pt x="1" y="30"/>
                    <a:pt x="0" y="31"/>
                    <a:pt x="0" y="32"/>
                  </a:cubicBezTo>
                  <a:cubicBezTo>
                    <a:pt x="2" y="40"/>
                    <a:pt x="6" y="46"/>
                    <a:pt x="13" y="51"/>
                  </a:cubicBezTo>
                  <a:cubicBezTo>
                    <a:pt x="14" y="52"/>
                    <a:pt x="16" y="50"/>
                    <a:pt x="14" y="49"/>
                  </a:cubicBezTo>
                  <a:cubicBezTo>
                    <a:pt x="9" y="45"/>
                    <a:pt x="6" y="41"/>
                    <a:pt x="4" y="36"/>
                  </a:cubicBezTo>
                  <a:cubicBezTo>
                    <a:pt x="11" y="41"/>
                    <a:pt x="18" y="44"/>
                    <a:pt x="26" y="47"/>
                  </a:cubicBezTo>
                  <a:cubicBezTo>
                    <a:pt x="27" y="47"/>
                    <a:pt x="28" y="46"/>
                    <a:pt x="28" y="45"/>
                  </a:cubicBezTo>
                  <a:cubicBezTo>
                    <a:pt x="24" y="40"/>
                    <a:pt x="22" y="36"/>
                    <a:pt x="21" y="31"/>
                  </a:cubicBezTo>
                  <a:cubicBezTo>
                    <a:pt x="36" y="49"/>
                    <a:pt x="51" y="67"/>
                    <a:pt x="67" y="84"/>
                  </a:cubicBezTo>
                  <a:cubicBezTo>
                    <a:pt x="55" y="74"/>
                    <a:pt x="43" y="62"/>
                    <a:pt x="32" y="49"/>
                  </a:cubicBezTo>
                  <a:cubicBezTo>
                    <a:pt x="31" y="48"/>
                    <a:pt x="30" y="49"/>
                    <a:pt x="30" y="50"/>
                  </a:cubicBezTo>
                  <a:cubicBezTo>
                    <a:pt x="36" y="59"/>
                    <a:pt x="41" y="67"/>
                    <a:pt x="46" y="75"/>
                  </a:cubicBezTo>
                  <a:cubicBezTo>
                    <a:pt x="48" y="77"/>
                    <a:pt x="49" y="79"/>
                    <a:pt x="50" y="81"/>
                  </a:cubicBezTo>
                  <a:cubicBezTo>
                    <a:pt x="42" y="73"/>
                    <a:pt x="33" y="67"/>
                    <a:pt x="24" y="62"/>
                  </a:cubicBezTo>
                  <a:cubicBezTo>
                    <a:pt x="23" y="62"/>
                    <a:pt x="22" y="63"/>
                    <a:pt x="22" y="64"/>
                  </a:cubicBezTo>
                  <a:cubicBezTo>
                    <a:pt x="26" y="70"/>
                    <a:pt x="31" y="76"/>
                    <a:pt x="35" y="82"/>
                  </a:cubicBezTo>
                  <a:cubicBezTo>
                    <a:pt x="36" y="84"/>
                    <a:pt x="37" y="86"/>
                    <a:pt x="38" y="87"/>
                  </a:cubicBezTo>
                  <a:cubicBezTo>
                    <a:pt x="36" y="85"/>
                    <a:pt x="34" y="84"/>
                    <a:pt x="33" y="83"/>
                  </a:cubicBezTo>
                  <a:cubicBezTo>
                    <a:pt x="28" y="77"/>
                    <a:pt x="23" y="71"/>
                    <a:pt x="19" y="65"/>
                  </a:cubicBezTo>
                  <a:cubicBezTo>
                    <a:pt x="18" y="65"/>
                    <a:pt x="17" y="65"/>
                    <a:pt x="18" y="66"/>
                  </a:cubicBezTo>
                  <a:cubicBezTo>
                    <a:pt x="27" y="78"/>
                    <a:pt x="37" y="90"/>
                    <a:pt x="47" y="101"/>
                  </a:cubicBezTo>
                  <a:cubicBezTo>
                    <a:pt x="48" y="102"/>
                    <a:pt x="50" y="101"/>
                    <a:pt x="50" y="99"/>
                  </a:cubicBezTo>
                  <a:cubicBezTo>
                    <a:pt x="45" y="93"/>
                    <a:pt x="41" y="87"/>
                    <a:pt x="37" y="81"/>
                  </a:cubicBezTo>
                  <a:cubicBezTo>
                    <a:pt x="35" y="78"/>
                    <a:pt x="33" y="74"/>
                    <a:pt x="30" y="71"/>
                  </a:cubicBezTo>
                  <a:cubicBezTo>
                    <a:pt x="28" y="69"/>
                    <a:pt x="25" y="66"/>
                    <a:pt x="28" y="68"/>
                  </a:cubicBezTo>
                  <a:cubicBezTo>
                    <a:pt x="40" y="72"/>
                    <a:pt x="52" y="86"/>
                    <a:pt x="60" y="96"/>
                  </a:cubicBezTo>
                  <a:cubicBezTo>
                    <a:pt x="61" y="97"/>
                    <a:pt x="62" y="95"/>
                    <a:pt x="62" y="94"/>
                  </a:cubicBezTo>
                  <a:cubicBezTo>
                    <a:pt x="56" y="85"/>
                    <a:pt x="50" y="76"/>
                    <a:pt x="45" y="68"/>
                  </a:cubicBezTo>
                  <a:cubicBezTo>
                    <a:pt x="44" y="67"/>
                    <a:pt x="44" y="66"/>
                    <a:pt x="43" y="65"/>
                  </a:cubicBezTo>
                  <a:cubicBezTo>
                    <a:pt x="54" y="77"/>
                    <a:pt x="67" y="88"/>
                    <a:pt x="80" y="99"/>
                  </a:cubicBezTo>
                  <a:cubicBezTo>
                    <a:pt x="80" y="99"/>
                    <a:pt x="80" y="99"/>
                    <a:pt x="80" y="99"/>
                  </a:cubicBezTo>
                  <a:cubicBezTo>
                    <a:pt x="80" y="99"/>
                    <a:pt x="80" y="99"/>
                    <a:pt x="80" y="99"/>
                  </a:cubicBezTo>
                  <a:cubicBezTo>
                    <a:pt x="80" y="99"/>
                    <a:pt x="80" y="99"/>
                    <a:pt x="80" y="99"/>
                  </a:cubicBezTo>
                  <a:cubicBezTo>
                    <a:pt x="82" y="100"/>
                    <a:pt x="83" y="98"/>
                    <a:pt x="82" y="97"/>
                  </a:cubicBezTo>
                  <a:cubicBezTo>
                    <a:pt x="79" y="94"/>
                    <a:pt x="77" y="91"/>
                    <a:pt x="74" y="88"/>
                  </a:cubicBezTo>
                  <a:cubicBezTo>
                    <a:pt x="78" y="92"/>
                    <a:pt x="82" y="96"/>
                    <a:pt x="87" y="99"/>
                  </a:cubicBezTo>
                  <a:cubicBezTo>
                    <a:pt x="88" y="100"/>
                    <a:pt x="90" y="99"/>
                    <a:pt x="89" y="98"/>
                  </a:cubicBezTo>
                  <a:cubicBezTo>
                    <a:pt x="82" y="88"/>
                    <a:pt x="76" y="79"/>
                    <a:pt x="69" y="70"/>
                  </a:cubicBezTo>
                  <a:cubicBezTo>
                    <a:pt x="74" y="76"/>
                    <a:pt x="79" y="82"/>
                    <a:pt x="84" y="89"/>
                  </a:cubicBezTo>
                  <a:cubicBezTo>
                    <a:pt x="85" y="90"/>
                    <a:pt x="87" y="88"/>
                    <a:pt x="86" y="87"/>
                  </a:cubicBezTo>
                  <a:cubicBezTo>
                    <a:pt x="79" y="74"/>
                    <a:pt x="71" y="61"/>
                    <a:pt x="64" y="48"/>
                  </a:cubicBezTo>
                  <a:cubicBezTo>
                    <a:pt x="74" y="61"/>
                    <a:pt x="84" y="73"/>
                    <a:pt x="95" y="84"/>
                  </a:cubicBezTo>
                  <a:cubicBezTo>
                    <a:pt x="96" y="85"/>
                    <a:pt x="98" y="84"/>
                    <a:pt x="97" y="82"/>
                  </a:cubicBezTo>
                  <a:cubicBezTo>
                    <a:pt x="88" y="68"/>
                    <a:pt x="80" y="53"/>
                    <a:pt x="71" y="38"/>
                  </a:cubicBezTo>
                  <a:cubicBezTo>
                    <a:pt x="82" y="52"/>
                    <a:pt x="93" y="65"/>
                    <a:pt x="103" y="78"/>
                  </a:cubicBezTo>
                  <a:cubicBezTo>
                    <a:pt x="105" y="80"/>
                    <a:pt x="107" y="78"/>
                    <a:pt x="106" y="76"/>
                  </a:cubicBezTo>
                  <a:cubicBezTo>
                    <a:pt x="101" y="67"/>
                    <a:pt x="97" y="58"/>
                    <a:pt x="91" y="49"/>
                  </a:cubicBezTo>
                  <a:cubicBezTo>
                    <a:pt x="96" y="54"/>
                    <a:pt x="101" y="58"/>
                    <a:pt x="106" y="63"/>
                  </a:cubicBezTo>
                  <a:cubicBezTo>
                    <a:pt x="107" y="64"/>
                    <a:pt x="109" y="63"/>
                    <a:pt x="109" y="61"/>
                  </a:cubicBezTo>
                  <a:cubicBezTo>
                    <a:pt x="105" y="50"/>
                    <a:pt x="101" y="39"/>
                    <a:pt x="95" y="28"/>
                  </a:cubicBezTo>
                  <a:cubicBezTo>
                    <a:pt x="103" y="37"/>
                    <a:pt x="111" y="45"/>
                    <a:pt x="119" y="53"/>
                  </a:cubicBezTo>
                  <a:cubicBezTo>
                    <a:pt x="120" y="54"/>
                    <a:pt x="122" y="52"/>
                    <a:pt x="121" y="51"/>
                  </a:cubicBezTo>
                  <a:cubicBezTo>
                    <a:pt x="116" y="43"/>
                    <a:pt x="111" y="35"/>
                    <a:pt x="106" y="27"/>
                  </a:cubicBezTo>
                  <a:cubicBezTo>
                    <a:pt x="113" y="34"/>
                    <a:pt x="119" y="41"/>
                    <a:pt x="125" y="48"/>
                  </a:cubicBezTo>
                  <a:cubicBezTo>
                    <a:pt x="126" y="50"/>
                    <a:pt x="129" y="48"/>
                    <a:pt x="128" y="46"/>
                  </a:cubicBezTo>
                  <a:cubicBezTo>
                    <a:pt x="122" y="35"/>
                    <a:pt x="116" y="25"/>
                    <a:pt x="110" y="14"/>
                  </a:cubicBezTo>
                  <a:cubicBezTo>
                    <a:pt x="118" y="22"/>
                    <a:pt x="127" y="30"/>
                    <a:pt x="134" y="40"/>
                  </a:cubicBezTo>
                  <a:cubicBezTo>
                    <a:pt x="136" y="42"/>
                    <a:pt x="138" y="39"/>
                    <a:pt x="137" y="38"/>
                  </a:cubicBezTo>
                  <a:cubicBezTo>
                    <a:pt x="133" y="29"/>
                    <a:pt x="128" y="20"/>
                    <a:pt x="123" y="11"/>
                  </a:cubicBezTo>
                  <a:cubicBezTo>
                    <a:pt x="130" y="17"/>
                    <a:pt x="137" y="24"/>
                    <a:pt x="144" y="30"/>
                  </a:cubicBezTo>
                  <a:cubicBezTo>
                    <a:pt x="146" y="31"/>
                    <a:pt x="149" y="29"/>
                    <a:pt x="147"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32"/>
            <p:cNvSpPr/>
            <p:nvPr/>
          </p:nvSpPr>
          <p:spPr bwMode="auto">
            <a:xfrm>
              <a:off x="3241675" y="1555750"/>
              <a:ext cx="120650" cy="134938"/>
            </a:xfrm>
            <a:custGeom>
              <a:avLst/>
              <a:gdLst>
                <a:gd name="T0" fmla="*/ 58 w 58"/>
                <a:gd name="T1" fmla="*/ 55 h 65"/>
                <a:gd name="T2" fmla="*/ 12 w 58"/>
                <a:gd name="T3" fmla="*/ 1 h 65"/>
                <a:gd name="T4" fmla="*/ 10 w 58"/>
                <a:gd name="T5" fmla="*/ 2 h 65"/>
                <a:gd name="T6" fmla="*/ 19 w 58"/>
                <a:gd name="T7" fmla="*/ 22 h 65"/>
                <a:gd name="T8" fmla="*/ 3 w 58"/>
                <a:gd name="T9" fmla="*/ 7 h 65"/>
                <a:gd name="T10" fmla="*/ 1 w 58"/>
                <a:gd name="T11" fmla="*/ 9 h 65"/>
                <a:gd name="T12" fmla="*/ 23 w 58"/>
                <a:gd name="T13" fmla="*/ 27 h 65"/>
                <a:gd name="T14" fmla="*/ 25 w 58"/>
                <a:gd name="T15" fmla="*/ 25 h 65"/>
                <a:gd name="T16" fmla="*/ 15 w 58"/>
                <a:gd name="T17" fmla="*/ 8 h 65"/>
                <a:gd name="T18" fmla="*/ 50 w 58"/>
                <a:gd name="T19" fmla="*/ 49 h 65"/>
                <a:gd name="T20" fmla="*/ 39 w 58"/>
                <a:gd name="T21" fmla="*/ 41 h 65"/>
                <a:gd name="T22" fmla="*/ 37 w 58"/>
                <a:gd name="T23" fmla="*/ 43 h 65"/>
                <a:gd name="T24" fmla="*/ 42 w 58"/>
                <a:gd name="T25" fmla="*/ 51 h 65"/>
                <a:gd name="T26" fmla="*/ 41 w 58"/>
                <a:gd name="T27" fmla="*/ 50 h 65"/>
                <a:gd name="T28" fmla="*/ 31 w 58"/>
                <a:gd name="T29" fmla="*/ 44 h 65"/>
                <a:gd name="T30" fmla="*/ 29 w 58"/>
                <a:gd name="T31" fmla="*/ 46 h 65"/>
                <a:gd name="T32" fmla="*/ 34 w 58"/>
                <a:gd name="T33" fmla="*/ 53 h 65"/>
                <a:gd name="T34" fmla="*/ 43 w 58"/>
                <a:gd name="T35" fmla="*/ 65 h 65"/>
                <a:gd name="T36" fmla="*/ 44 w 58"/>
                <a:gd name="T37" fmla="*/ 63 h 65"/>
                <a:gd name="T38" fmla="*/ 36 w 58"/>
                <a:gd name="T39" fmla="*/ 52 h 65"/>
                <a:gd name="T40" fmla="*/ 36 w 58"/>
                <a:gd name="T41" fmla="*/ 51 h 65"/>
                <a:gd name="T42" fmla="*/ 34 w 58"/>
                <a:gd name="T43" fmla="*/ 48 h 65"/>
                <a:gd name="T44" fmla="*/ 44 w 58"/>
                <a:gd name="T45" fmla="*/ 58 h 65"/>
                <a:gd name="T46" fmla="*/ 47 w 58"/>
                <a:gd name="T47" fmla="*/ 56 h 65"/>
                <a:gd name="T48" fmla="*/ 43 w 58"/>
                <a:gd name="T49" fmla="*/ 48 h 65"/>
                <a:gd name="T50" fmla="*/ 56 w 58"/>
                <a:gd name="T51" fmla="*/ 57 h 65"/>
                <a:gd name="T52" fmla="*/ 58 w 58"/>
                <a:gd name="T53" fmla="*/ 5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7" h="65">
                  <a:moveTo>
                    <a:pt x="58" y="55"/>
                  </a:moveTo>
                  <a:cubicBezTo>
                    <a:pt x="44" y="36"/>
                    <a:pt x="29" y="18"/>
                    <a:pt x="12" y="1"/>
                  </a:cubicBezTo>
                  <a:cubicBezTo>
                    <a:pt x="11" y="0"/>
                    <a:pt x="9" y="1"/>
                    <a:pt x="10" y="2"/>
                  </a:cubicBezTo>
                  <a:cubicBezTo>
                    <a:pt x="12" y="9"/>
                    <a:pt x="15" y="16"/>
                    <a:pt x="19" y="22"/>
                  </a:cubicBezTo>
                  <a:cubicBezTo>
                    <a:pt x="13" y="18"/>
                    <a:pt x="7" y="13"/>
                    <a:pt x="3" y="7"/>
                  </a:cubicBezTo>
                  <a:cubicBezTo>
                    <a:pt x="2" y="6"/>
                    <a:pt x="0" y="8"/>
                    <a:pt x="1" y="9"/>
                  </a:cubicBezTo>
                  <a:cubicBezTo>
                    <a:pt x="7" y="17"/>
                    <a:pt x="14" y="22"/>
                    <a:pt x="23" y="27"/>
                  </a:cubicBezTo>
                  <a:cubicBezTo>
                    <a:pt x="24" y="28"/>
                    <a:pt x="25" y="26"/>
                    <a:pt x="25" y="25"/>
                  </a:cubicBezTo>
                  <a:cubicBezTo>
                    <a:pt x="20" y="19"/>
                    <a:pt x="17" y="14"/>
                    <a:pt x="15" y="8"/>
                  </a:cubicBezTo>
                  <a:cubicBezTo>
                    <a:pt x="27" y="21"/>
                    <a:pt x="39" y="35"/>
                    <a:pt x="50" y="49"/>
                  </a:cubicBezTo>
                  <a:cubicBezTo>
                    <a:pt x="46" y="46"/>
                    <a:pt x="43" y="44"/>
                    <a:pt x="39" y="41"/>
                  </a:cubicBezTo>
                  <a:cubicBezTo>
                    <a:pt x="38" y="40"/>
                    <a:pt x="36" y="42"/>
                    <a:pt x="37" y="43"/>
                  </a:cubicBezTo>
                  <a:cubicBezTo>
                    <a:pt x="39" y="45"/>
                    <a:pt x="41" y="48"/>
                    <a:pt x="42" y="51"/>
                  </a:cubicBezTo>
                  <a:cubicBezTo>
                    <a:pt x="42" y="51"/>
                    <a:pt x="41" y="51"/>
                    <a:pt x="41" y="50"/>
                  </a:cubicBezTo>
                  <a:cubicBezTo>
                    <a:pt x="37" y="48"/>
                    <a:pt x="35" y="46"/>
                    <a:pt x="31" y="44"/>
                  </a:cubicBezTo>
                  <a:cubicBezTo>
                    <a:pt x="30" y="43"/>
                    <a:pt x="28" y="45"/>
                    <a:pt x="29" y="46"/>
                  </a:cubicBezTo>
                  <a:cubicBezTo>
                    <a:pt x="31" y="48"/>
                    <a:pt x="33" y="50"/>
                    <a:pt x="34" y="53"/>
                  </a:cubicBezTo>
                  <a:cubicBezTo>
                    <a:pt x="35" y="59"/>
                    <a:pt x="37" y="62"/>
                    <a:pt x="43" y="65"/>
                  </a:cubicBezTo>
                  <a:cubicBezTo>
                    <a:pt x="44" y="65"/>
                    <a:pt x="45" y="64"/>
                    <a:pt x="44" y="63"/>
                  </a:cubicBezTo>
                  <a:cubicBezTo>
                    <a:pt x="43" y="62"/>
                    <a:pt x="38" y="56"/>
                    <a:pt x="36" y="52"/>
                  </a:cubicBezTo>
                  <a:cubicBezTo>
                    <a:pt x="36" y="52"/>
                    <a:pt x="36" y="52"/>
                    <a:pt x="36" y="51"/>
                  </a:cubicBezTo>
                  <a:cubicBezTo>
                    <a:pt x="34" y="50"/>
                    <a:pt x="34" y="49"/>
                    <a:pt x="34" y="48"/>
                  </a:cubicBezTo>
                  <a:cubicBezTo>
                    <a:pt x="34" y="48"/>
                    <a:pt x="42" y="55"/>
                    <a:pt x="44" y="58"/>
                  </a:cubicBezTo>
                  <a:cubicBezTo>
                    <a:pt x="45" y="59"/>
                    <a:pt x="47" y="58"/>
                    <a:pt x="47" y="56"/>
                  </a:cubicBezTo>
                  <a:cubicBezTo>
                    <a:pt x="46" y="53"/>
                    <a:pt x="45" y="50"/>
                    <a:pt x="43" y="48"/>
                  </a:cubicBezTo>
                  <a:cubicBezTo>
                    <a:pt x="48" y="51"/>
                    <a:pt x="52" y="54"/>
                    <a:pt x="56" y="57"/>
                  </a:cubicBezTo>
                  <a:cubicBezTo>
                    <a:pt x="57" y="58"/>
                    <a:pt x="58" y="57"/>
                    <a:pt x="58"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33"/>
            <p:cNvSpPr/>
            <p:nvPr/>
          </p:nvSpPr>
          <p:spPr bwMode="auto">
            <a:xfrm>
              <a:off x="3284538" y="1536700"/>
              <a:ext cx="147638" cy="179388"/>
            </a:xfrm>
            <a:custGeom>
              <a:avLst/>
              <a:gdLst>
                <a:gd name="T0" fmla="*/ 71 w 71"/>
                <a:gd name="T1" fmla="*/ 29 h 86"/>
                <a:gd name="T2" fmla="*/ 67 w 71"/>
                <a:gd name="T3" fmla="*/ 19 h 86"/>
                <a:gd name="T4" fmla="*/ 64 w 71"/>
                <a:gd name="T5" fmla="*/ 20 h 86"/>
                <a:gd name="T6" fmla="*/ 66 w 71"/>
                <a:gd name="T7" fmla="*/ 25 h 86"/>
                <a:gd name="T8" fmla="*/ 54 w 71"/>
                <a:gd name="T9" fmla="*/ 14 h 86"/>
                <a:gd name="T10" fmla="*/ 52 w 71"/>
                <a:gd name="T11" fmla="*/ 16 h 86"/>
                <a:gd name="T12" fmla="*/ 60 w 71"/>
                <a:gd name="T13" fmla="*/ 35 h 86"/>
                <a:gd name="T14" fmla="*/ 42 w 71"/>
                <a:gd name="T15" fmla="*/ 14 h 86"/>
                <a:gd name="T16" fmla="*/ 39 w 71"/>
                <a:gd name="T17" fmla="*/ 16 h 86"/>
                <a:gd name="T18" fmla="*/ 46 w 71"/>
                <a:gd name="T19" fmla="*/ 30 h 86"/>
                <a:gd name="T20" fmla="*/ 30 w 71"/>
                <a:gd name="T21" fmla="*/ 3 h 86"/>
                <a:gd name="T22" fmla="*/ 27 w 71"/>
                <a:gd name="T23" fmla="*/ 4 h 86"/>
                <a:gd name="T24" fmla="*/ 53 w 71"/>
                <a:gd name="T25" fmla="*/ 56 h 86"/>
                <a:gd name="T26" fmla="*/ 14 w 71"/>
                <a:gd name="T27" fmla="*/ 2 h 86"/>
                <a:gd name="T28" fmla="*/ 11 w 71"/>
                <a:gd name="T29" fmla="*/ 3 h 86"/>
                <a:gd name="T30" fmla="*/ 18 w 71"/>
                <a:gd name="T31" fmla="*/ 15 h 86"/>
                <a:gd name="T32" fmla="*/ 14 w 71"/>
                <a:gd name="T33" fmla="*/ 9 h 86"/>
                <a:gd name="T34" fmla="*/ 11 w 71"/>
                <a:gd name="T35" fmla="*/ 10 h 86"/>
                <a:gd name="T36" fmla="*/ 41 w 71"/>
                <a:gd name="T37" fmla="*/ 62 h 86"/>
                <a:gd name="T38" fmla="*/ 1 w 71"/>
                <a:gd name="T39" fmla="*/ 18 h 86"/>
                <a:gd name="T40" fmla="*/ 0 w 71"/>
                <a:gd name="T41" fmla="*/ 18 h 86"/>
                <a:gd name="T42" fmla="*/ 52 w 71"/>
                <a:gd name="T43" fmla="*/ 79 h 86"/>
                <a:gd name="T44" fmla="*/ 54 w 71"/>
                <a:gd name="T45" fmla="*/ 78 h 86"/>
                <a:gd name="T46" fmla="*/ 23 w 71"/>
                <a:gd name="T47" fmla="*/ 27 h 86"/>
                <a:gd name="T48" fmla="*/ 58 w 71"/>
                <a:gd name="T49" fmla="*/ 74 h 86"/>
                <a:gd name="T50" fmla="*/ 66 w 71"/>
                <a:gd name="T51" fmla="*/ 84 h 86"/>
                <a:gd name="T52" fmla="*/ 68 w 71"/>
                <a:gd name="T53" fmla="*/ 82 h 86"/>
                <a:gd name="T54" fmla="*/ 33 w 71"/>
                <a:gd name="T55" fmla="*/ 34 h 86"/>
                <a:gd name="T56" fmla="*/ 64 w 71"/>
                <a:gd name="T57" fmla="*/ 76 h 86"/>
                <a:gd name="T58" fmla="*/ 67 w 71"/>
                <a:gd name="T59" fmla="*/ 75 h 86"/>
                <a:gd name="T60" fmla="*/ 45 w 71"/>
                <a:gd name="T61" fmla="*/ 33 h 86"/>
                <a:gd name="T62" fmla="*/ 66 w 71"/>
                <a:gd name="T63" fmla="*/ 64 h 86"/>
                <a:gd name="T64" fmla="*/ 69 w 71"/>
                <a:gd name="T65" fmla="*/ 62 h 86"/>
                <a:gd name="T66" fmla="*/ 47 w 71"/>
                <a:gd name="T67" fmla="*/ 25 h 86"/>
                <a:gd name="T68" fmla="*/ 64 w 71"/>
                <a:gd name="T69" fmla="*/ 43 h 86"/>
                <a:gd name="T70" fmla="*/ 67 w 71"/>
                <a:gd name="T71" fmla="*/ 41 h 86"/>
                <a:gd name="T72" fmla="*/ 58 w 71"/>
                <a:gd name="T73" fmla="*/ 23 h 86"/>
                <a:gd name="T74" fmla="*/ 68 w 71"/>
                <a:gd name="T75" fmla="*/ 30 h 86"/>
                <a:gd name="T76" fmla="*/ 71 w 71"/>
                <a:gd name="T77" fmla="*/ 29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1" h="86">
                  <a:moveTo>
                    <a:pt x="71" y="29"/>
                  </a:moveTo>
                  <a:cubicBezTo>
                    <a:pt x="70" y="26"/>
                    <a:pt x="68" y="22"/>
                    <a:pt x="67" y="19"/>
                  </a:cubicBezTo>
                  <a:cubicBezTo>
                    <a:pt x="66" y="18"/>
                    <a:pt x="63" y="18"/>
                    <a:pt x="64" y="20"/>
                  </a:cubicBezTo>
                  <a:cubicBezTo>
                    <a:pt x="65" y="22"/>
                    <a:pt x="65" y="23"/>
                    <a:pt x="66" y="25"/>
                  </a:cubicBezTo>
                  <a:cubicBezTo>
                    <a:pt x="62" y="21"/>
                    <a:pt x="58" y="18"/>
                    <a:pt x="54" y="14"/>
                  </a:cubicBezTo>
                  <a:cubicBezTo>
                    <a:pt x="53" y="13"/>
                    <a:pt x="51" y="14"/>
                    <a:pt x="52" y="16"/>
                  </a:cubicBezTo>
                  <a:cubicBezTo>
                    <a:pt x="54" y="22"/>
                    <a:pt x="57" y="29"/>
                    <a:pt x="60" y="35"/>
                  </a:cubicBezTo>
                  <a:cubicBezTo>
                    <a:pt x="54" y="28"/>
                    <a:pt x="48" y="21"/>
                    <a:pt x="42" y="14"/>
                  </a:cubicBezTo>
                  <a:cubicBezTo>
                    <a:pt x="41" y="13"/>
                    <a:pt x="39" y="15"/>
                    <a:pt x="39" y="16"/>
                  </a:cubicBezTo>
                  <a:cubicBezTo>
                    <a:pt x="42" y="21"/>
                    <a:pt x="44" y="26"/>
                    <a:pt x="46" y="30"/>
                  </a:cubicBezTo>
                  <a:cubicBezTo>
                    <a:pt x="41" y="21"/>
                    <a:pt x="35" y="12"/>
                    <a:pt x="30" y="3"/>
                  </a:cubicBezTo>
                  <a:cubicBezTo>
                    <a:pt x="29" y="1"/>
                    <a:pt x="26" y="3"/>
                    <a:pt x="27" y="4"/>
                  </a:cubicBezTo>
                  <a:cubicBezTo>
                    <a:pt x="35" y="22"/>
                    <a:pt x="44" y="39"/>
                    <a:pt x="53" y="56"/>
                  </a:cubicBezTo>
                  <a:cubicBezTo>
                    <a:pt x="40" y="38"/>
                    <a:pt x="27" y="20"/>
                    <a:pt x="14" y="2"/>
                  </a:cubicBezTo>
                  <a:cubicBezTo>
                    <a:pt x="13" y="0"/>
                    <a:pt x="10" y="2"/>
                    <a:pt x="11" y="3"/>
                  </a:cubicBezTo>
                  <a:cubicBezTo>
                    <a:pt x="14" y="7"/>
                    <a:pt x="16" y="11"/>
                    <a:pt x="18" y="15"/>
                  </a:cubicBezTo>
                  <a:cubicBezTo>
                    <a:pt x="17" y="13"/>
                    <a:pt x="15" y="11"/>
                    <a:pt x="14" y="9"/>
                  </a:cubicBezTo>
                  <a:cubicBezTo>
                    <a:pt x="13" y="7"/>
                    <a:pt x="11" y="8"/>
                    <a:pt x="11" y="10"/>
                  </a:cubicBezTo>
                  <a:cubicBezTo>
                    <a:pt x="20" y="28"/>
                    <a:pt x="30" y="46"/>
                    <a:pt x="41" y="62"/>
                  </a:cubicBezTo>
                  <a:cubicBezTo>
                    <a:pt x="27" y="48"/>
                    <a:pt x="14" y="33"/>
                    <a:pt x="1" y="18"/>
                  </a:cubicBezTo>
                  <a:cubicBezTo>
                    <a:pt x="0" y="17"/>
                    <a:pt x="0" y="18"/>
                    <a:pt x="0" y="18"/>
                  </a:cubicBezTo>
                  <a:cubicBezTo>
                    <a:pt x="17" y="39"/>
                    <a:pt x="35" y="59"/>
                    <a:pt x="52" y="79"/>
                  </a:cubicBezTo>
                  <a:cubicBezTo>
                    <a:pt x="53" y="80"/>
                    <a:pt x="55" y="79"/>
                    <a:pt x="54" y="78"/>
                  </a:cubicBezTo>
                  <a:cubicBezTo>
                    <a:pt x="43" y="61"/>
                    <a:pt x="33" y="45"/>
                    <a:pt x="23" y="27"/>
                  </a:cubicBezTo>
                  <a:cubicBezTo>
                    <a:pt x="35" y="43"/>
                    <a:pt x="46" y="59"/>
                    <a:pt x="58" y="74"/>
                  </a:cubicBezTo>
                  <a:cubicBezTo>
                    <a:pt x="61" y="77"/>
                    <a:pt x="63" y="81"/>
                    <a:pt x="66" y="84"/>
                  </a:cubicBezTo>
                  <a:cubicBezTo>
                    <a:pt x="67" y="86"/>
                    <a:pt x="70" y="83"/>
                    <a:pt x="68" y="82"/>
                  </a:cubicBezTo>
                  <a:cubicBezTo>
                    <a:pt x="56" y="67"/>
                    <a:pt x="44" y="50"/>
                    <a:pt x="33" y="34"/>
                  </a:cubicBezTo>
                  <a:cubicBezTo>
                    <a:pt x="44" y="48"/>
                    <a:pt x="54" y="62"/>
                    <a:pt x="64" y="76"/>
                  </a:cubicBezTo>
                  <a:cubicBezTo>
                    <a:pt x="65" y="78"/>
                    <a:pt x="68" y="77"/>
                    <a:pt x="67" y="75"/>
                  </a:cubicBezTo>
                  <a:cubicBezTo>
                    <a:pt x="59" y="61"/>
                    <a:pt x="52" y="47"/>
                    <a:pt x="45" y="33"/>
                  </a:cubicBezTo>
                  <a:cubicBezTo>
                    <a:pt x="51" y="44"/>
                    <a:pt x="59" y="54"/>
                    <a:pt x="66" y="64"/>
                  </a:cubicBezTo>
                  <a:cubicBezTo>
                    <a:pt x="67" y="65"/>
                    <a:pt x="70" y="64"/>
                    <a:pt x="69" y="62"/>
                  </a:cubicBezTo>
                  <a:cubicBezTo>
                    <a:pt x="61" y="50"/>
                    <a:pt x="54" y="38"/>
                    <a:pt x="47" y="25"/>
                  </a:cubicBezTo>
                  <a:cubicBezTo>
                    <a:pt x="53" y="31"/>
                    <a:pt x="58" y="37"/>
                    <a:pt x="64" y="43"/>
                  </a:cubicBezTo>
                  <a:cubicBezTo>
                    <a:pt x="66" y="45"/>
                    <a:pt x="68" y="43"/>
                    <a:pt x="67" y="41"/>
                  </a:cubicBezTo>
                  <a:cubicBezTo>
                    <a:pt x="64" y="35"/>
                    <a:pt x="61" y="29"/>
                    <a:pt x="58" y="23"/>
                  </a:cubicBezTo>
                  <a:cubicBezTo>
                    <a:pt x="61" y="25"/>
                    <a:pt x="65" y="28"/>
                    <a:pt x="68" y="30"/>
                  </a:cubicBezTo>
                  <a:cubicBezTo>
                    <a:pt x="70" y="31"/>
                    <a:pt x="71"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34"/>
            <p:cNvSpPr/>
            <p:nvPr/>
          </p:nvSpPr>
          <p:spPr bwMode="auto">
            <a:xfrm>
              <a:off x="3394075" y="1471613"/>
              <a:ext cx="139700" cy="77788"/>
            </a:xfrm>
            <a:custGeom>
              <a:avLst/>
              <a:gdLst>
                <a:gd name="T0" fmla="*/ 65 w 67"/>
                <a:gd name="T1" fmla="*/ 3 h 37"/>
                <a:gd name="T2" fmla="*/ 54 w 67"/>
                <a:gd name="T3" fmla="*/ 1 h 37"/>
                <a:gd name="T4" fmla="*/ 52 w 67"/>
                <a:gd name="T5" fmla="*/ 3 h 37"/>
                <a:gd name="T6" fmla="*/ 55 w 67"/>
                <a:gd name="T7" fmla="*/ 14 h 37"/>
                <a:gd name="T8" fmla="*/ 50 w 67"/>
                <a:gd name="T9" fmla="*/ 9 h 37"/>
                <a:gd name="T10" fmla="*/ 47 w 67"/>
                <a:gd name="T11" fmla="*/ 11 h 37"/>
                <a:gd name="T12" fmla="*/ 51 w 67"/>
                <a:gd name="T13" fmla="*/ 23 h 37"/>
                <a:gd name="T14" fmla="*/ 41 w 67"/>
                <a:gd name="T15" fmla="*/ 9 h 37"/>
                <a:gd name="T16" fmla="*/ 38 w 67"/>
                <a:gd name="T17" fmla="*/ 11 h 37"/>
                <a:gd name="T18" fmla="*/ 44 w 67"/>
                <a:gd name="T19" fmla="*/ 29 h 37"/>
                <a:gd name="T20" fmla="*/ 30 w 67"/>
                <a:gd name="T21" fmla="*/ 12 h 37"/>
                <a:gd name="T22" fmla="*/ 27 w 67"/>
                <a:gd name="T23" fmla="*/ 14 h 37"/>
                <a:gd name="T24" fmla="*/ 33 w 67"/>
                <a:gd name="T25" fmla="*/ 25 h 37"/>
                <a:gd name="T26" fmla="*/ 14 w 67"/>
                <a:gd name="T27" fmla="*/ 3 h 37"/>
                <a:gd name="T28" fmla="*/ 11 w 67"/>
                <a:gd name="T29" fmla="*/ 5 h 37"/>
                <a:gd name="T30" fmla="*/ 17 w 67"/>
                <a:gd name="T31" fmla="*/ 20 h 37"/>
                <a:gd name="T32" fmla="*/ 2 w 67"/>
                <a:gd name="T33" fmla="*/ 1 h 37"/>
                <a:gd name="T34" fmla="*/ 0 w 67"/>
                <a:gd name="T35" fmla="*/ 3 h 37"/>
                <a:gd name="T36" fmla="*/ 13 w 67"/>
                <a:gd name="T37" fmla="*/ 28 h 37"/>
                <a:gd name="T38" fmla="*/ 14 w 67"/>
                <a:gd name="T39" fmla="*/ 27 h 37"/>
                <a:gd name="T40" fmla="*/ 5 w 67"/>
                <a:gd name="T41" fmla="*/ 10 h 37"/>
                <a:gd name="T42" fmla="*/ 6 w 67"/>
                <a:gd name="T43" fmla="*/ 11 h 37"/>
                <a:gd name="T44" fmla="*/ 24 w 67"/>
                <a:gd name="T45" fmla="*/ 34 h 37"/>
                <a:gd name="T46" fmla="*/ 27 w 67"/>
                <a:gd name="T47" fmla="*/ 32 h 37"/>
                <a:gd name="T48" fmla="*/ 16 w 67"/>
                <a:gd name="T49" fmla="*/ 11 h 37"/>
                <a:gd name="T50" fmla="*/ 37 w 67"/>
                <a:gd name="T51" fmla="*/ 36 h 37"/>
                <a:gd name="T52" fmla="*/ 40 w 67"/>
                <a:gd name="T53" fmla="*/ 34 h 37"/>
                <a:gd name="T54" fmla="*/ 38 w 67"/>
                <a:gd name="T55" fmla="*/ 27 h 37"/>
                <a:gd name="T56" fmla="*/ 46 w 67"/>
                <a:gd name="T57" fmla="*/ 36 h 37"/>
                <a:gd name="T58" fmla="*/ 49 w 67"/>
                <a:gd name="T59" fmla="*/ 34 h 37"/>
                <a:gd name="T60" fmla="*/ 44 w 67"/>
                <a:gd name="T61" fmla="*/ 20 h 37"/>
                <a:gd name="T62" fmla="*/ 53 w 67"/>
                <a:gd name="T63" fmla="*/ 31 h 37"/>
                <a:gd name="T64" fmla="*/ 56 w 67"/>
                <a:gd name="T65" fmla="*/ 29 h 37"/>
                <a:gd name="T66" fmla="*/ 52 w 67"/>
                <a:gd name="T67" fmla="*/ 15 h 37"/>
                <a:gd name="T68" fmla="*/ 55 w 67"/>
                <a:gd name="T69" fmla="*/ 20 h 37"/>
                <a:gd name="T70" fmla="*/ 59 w 67"/>
                <a:gd name="T71" fmla="*/ 19 h 37"/>
                <a:gd name="T72" fmla="*/ 57 w 67"/>
                <a:gd name="T73" fmla="*/ 5 h 37"/>
                <a:gd name="T74" fmla="*/ 65 w 67"/>
                <a:gd name="T75" fmla="*/ 6 h 37"/>
                <a:gd name="T76" fmla="*/ 65 w 67"/>
                <a:gd name="T77"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7" h="37">
                  <a:moveTo>
                    <a:pt x="65" y="3"/>
                  </a:moveTo>
                  <a:cubicBezTo>
                    <a:pt x="62" y="2"/>
                    <a:pt x="58" y="1"/>
                    <a:pt x="54" y="1"/>
                  </a:cubicBezTo>
                  <a:cubicBezTo>
                    <a:pt x="53" y="0"/>
                    <a:pt x="51" y="2"/>
                    <a:pt x="52" y="3"/>
                  </a:cubicBezTo>
                  <a:cubicBezTo>
                    <a:pt x="54" y="7"/>
                    <a:pt x="55" y="10"/>
                    <a:pt x="55" y="14"/>
                  </a:cubicBezTo>
                  <a:cubicBezTo>
                    <a:pt x="54" y="12"/>
                    <a:pt x="52" y="10"/>
                    <a:pt x="50" y="9"/>
                  </a:cubicBezTo>
                  <a:cubicBezTo>
                    <a:pt x="48" y="8"/>
                    <a:pt x="47" y="9"/>
                    <a:pt x="47" y="11"/>
                  </a:cubicBezTo>
                  <a:cubicBezTo>
                    <a:pt x="48" y="15"/>
                    <a:pt x="50" y="19"/>
                    <a:pt x="51" y="23"/>
                  </a:cubicBezTo>
                  <a:cubicBezTo>
                    <a:pt x="47" y="19"/>
                    <a:pt x="44" y="14"/>
                    <a:pt x="41" y="9"/>
                  </a:cubicBezTo>
                  <a:cubicBezTo>
                    <a:pt x="40" y="8"/>
                    <a:pt x="37" y="9"/>
                    <a:pt x="38" y="11"/>
                  </a:cubicBezTo>
                  <a:cubicBezTo>
                    <a:pt x="40" y="17"/>
                    <a:pt x="42" y="23"/>
                    <a:pt x="44" y="29"/>
                  </a:cubicBezTo>
                  <a:cubicBezTo>
                    <a:pt x="39" y="23"/>
                    <a:pt x="34" y="18"/>
                    <a:pt x="30" y="12"/>
                  </a:cubicBezTo>
                  <a:cubicBezTo>
                    <a:pt x="29" y="10"/>
                    <a:pt x="26" y="12"/>
                    <a:pt x="27" y="14"/>
                  </a:cubicBezTo>
                  <a:cubicBezTo>
                    <a:pt x="30" y="17"/>
                    <a:pt x="32" y="21"/>
                    <a:pt x="33" y="25"/>
                  </a:cubicBezTo>
                  <a:cubicBezTo>
                    <a:pt x="27" y="17"/>
                    <a:pt x="21" y="10"/>
                    <a:pt x="14" y="3"/>
                  </a:cubicBezTo>
                  <a:cubicBezTo>
                    <a:pt x="12" y="2"/>
                    <a:pt x="10" y="3"/>
                    <a:pt x="11" y="5"/>
                  </a:cubicBezTo>
                  <a:cubicBezTo>
                    <a:pt x="13" y="10"/>
                    <a:pt x="15" y="15"/>
                    <a:pt x="17" y="20"/>
                  </a:cubicBezTo>
                  <a:cubicBezTo>
                    <a:pt x="12" y="14"/>
                    <a:pt x="7" y="8"/>
                    <a:pt x="2" y="1"/>
                  </a:cubicBezTo>
                  <a:cubicBezTo>
                    <a:pt x="1" y="0"/>
                    <a:pt x="0" y="1"/>
                    <a:pt x="0" y="3"/>
                  </a:cubicBezTo>
                  <a:cubicBezTo>
                    <a:pt x="3" y="12"/>
                    <a:pt x="7" y="20"/>
                    <a:pt x="13" y="28"/>
                  </a:cubicBezTo>
                  <a:cubicBezTo>
                    <a:pt x="14" y="29"/>
                    <a:pt x="15" y="28"/>
                    <a:pt x="14" y="27"/>
                  </a:cubicBezTo>
                  <a:cubicBezTo>
                    <a:pt x="10" y="22"/>
                    <a:pt x="7" y="16"/>
                    <a:pt x="5" y="10"/>
                  </a:cubicBezTo>
                  <a:cubicBezTo>
                    <a:pt x="3" y="6"/>
                    <a:pt x="2" y="4"/>
                    <a:pt x="6" y="11"/>
                  </a:cubicBezTo>
                  <a:cubicBezTo>
                    <a:pt x="11" y="19"/>
                    <a:pt x="18" y="26"/>
                    <a:pt x="24" y="34"/>
                  </a:cubicBezTo>
                  <a:cubicBezTo>
                    <a:pt x="25" y="35"/>
                    <a:pt x="28" y="33"/>
                    <a:pt x="27" y="32"/>
                  </a:cubicBezTo>
                  <a:cubicBezTo>
                    <a:pt x="23" y="25"/>
                    <a:pt x="19" y="18"/>
                    <a:pt x="16" y="11"/>
                  </a:cubicBezTo>
                  <a:cubicBezTo>
                    <a:pt x="24" y="18"/>
                    <a:pt x="31" y="27"/>
                    <a:pt x="37" y="36"/>
                  </a:cubicBezTo>
                  <a:cubicBezTo>
                    <a:pt x="38" y="37"/>
                    <a:pt x="41" y="36"/>
                    <a:pt x="40" y="34"/>
                  </a:cubicBezTo>
                  <a:cubicBezTo>
                    <a:pt x="39" y="32"/>
                    <a:pt x="39" y="29"/>
                    <a:pt x="38" y="27"/>
                  </a:cubicBezTo>
                  <a:cubicBezTo>
                    <a:pt x="40" y="30"/>
                    <a:pt x="43" y="33"/>
                    <a:pt x="46" y="36"/>
                  </a:cubicBezTo>
                  <a:cubicBezTo>
                    <a:pt x="47" y="37"/>
                    <a:pt x="49" y="36"/>
                    <a:pt x="49" y="34"/>
                  </a:cubicBezTo>
                  <a:cubicBezTo>
                    <a:pt x="47" y="30"/>
                    <a:pt x="46" y="25"/>
                    <a:pt x="44" y="20"/>
                  </a:cubicBezTo>
                  <a:cubicBezTo>
                    <a:pt x="47" y="24"/>
                    <a:pt x="50" y="27"/>
                    <a:pt x="53" y="31"/>
                  </a:cubicBezTo>
                  <a:cubicBezTo>
                    <a:pt x="55" y="32"/>
                    <a:pt x="57" y="31"/>
                    <a:pt x="56" y="29"/>
                  </a:cubicBezTo>
                  <a:cubicBezTo>
                    <a:pt x="55" y="24"/>
                    <a:pt x="53" y="20"/>
                    <a:pt x="52" y="15"/>
                  </a:cubicBezTo>
                  <a:cubicBezTo>
                    <a:pt x="53" y="16"/>
                    <a:pt x="55" y="18"/>
                    <a:pt x="55" y="20"/>
                  </a:cubicBezTo>
                  <a:cubicBezTo>
                    <a:pt x="56" y="22"/>
                    <a:pt x="58" y="21"/>
                    <a:pt x="59" y="19"/>
                  </a:cubicBezTo>
                  <a:cubicBezTo>
                    <a:pt x="59" y="14"/>
                    <a:pt x="59" y="9"/>
                    <a:pt x="57" y="5"/>
                  </a:cubicBezTo>
                  <a:cubicBezTo>
                    <a:pt x="59" y="5"/>
                    <a:pt x="62" y="6"/>
                    <a:pt x="65" y="6"/>
                  </a:cubicBezTo>
                  <a:cubicBezTo>
                    <a:pt x="67" y="7"/>
                    <a:pt x="67" y="4"/>
                    <a:pt x="6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2" name="Freeform 35"/>
            <p:cNvSpPr>
              <a:spLocks noEditPoints="1"/>
            </p:cNvSpPr>
            <p:nvPr/>
          </p:nvSpPr>
          <p:spPr bwMode="auto">
            <a:xfrm>
              <a:off x="2919413" y="3729038"/>
              <a:ext cx="1787525" cy="1893888"/>
            </a:xfrm>
            <a:custGeom>
              <a:avLst/>
              <a:gdLst>
                <a:gd name="T0" fmla="*/ 273 w 857"/>
                <a:gd name="T1" fmla="*/ 4 h 908"/>
                <a:gd name="T2" fmla="*/ 370 w 857"/>
                <a:gd name="T3" fmla="*/ 197 h 908"/>
                <a:gd name="T4" fmla="*/ 198 w 857"/>
                <a:gd name="T5" fmla="*/ 45 h 908"/>
                <a:gd name="T6" fmla="*/ 181 w 857"/>
                <a:gd name="T7" fmla="*/ 51 h 908"/>
                <a:gd name="T8" fmla="*/ 624 w 857"/>
                <a:gd name="T9" fmla="*/ 711 h 908"/>
                <a:gd name="T10" fmla="*/ 616 w 857"/>
                <a:gd name="T11" fmla="*/ 726 h 908"/>
                <a:gd name="T12" fmla="*/ 113 w 857"/>
                <a:gd name="T13" fmla="*/ 73 h 908"/>
                <a:gd name="T14" fmla="*/ 99 w 857"/>
                <a:gd name="T15" fmla="*/ 111 h 908"/>
                <a:gd name="T16" fmla="*/ 331 w 857"/>
                <a:gd name="T17" fmla="*/ 487 h 908"/>
                <a:gd name="T18" fmla="*/ 74 w 857"/>
                <a:gd name="T19" fmla="*/ 166 h 908"/>
                <a:gd name="T20" fmla="*/ 323 w 857"/>
                <a:gd name="T21" fmla="*/ 541 h 908"/>
                <a:gd name="T22" fmla="*/ 68 w 857"/>
                <a:gd name="T23" fmla="*/ 211 h 908"/>
                <a:gd name="T24" fmla="*/ 279 w 857"/>
                <a:gd name="T25" fmla="*/ 552 h 908"/>
                <a:gd name="T26" fmla="*/ 191 w 857"/>
                <a:gd name="T27" fmla="*/ 452 h 908"/>
                <a:gd name="T28" fmla="*/ 77 w 857"/>
                <a:gd name="T29" fmla="*/ 335 h 908"/>
                <a:gd name="T30" fmla="*/ 73 w 857"/>
                <a:gd name="T31" fmla="*/ 363 h 908"/>
                <a:gd name="T32" fmla="*/ 65 w 857"/>
                <a:gd name="T33" fmla="*/ 408 h 908"/>
                <a:gd name="T34" fmla="*/ 12 w 857"/>
                <a:gd name="T35" fmla="*/ 354 h 908"/>
                <a:gd name="T36" fmla="*/ 16 w 857"/>
                <a:gd name="T37" fmla="*/ 401 h 908"/>
                <a:gd name="T38" fmla="*/ 29 w 857"/>
                <a:gd name="T39" fmla="*/ 453 h 908"/>
                <a:gd name="T40" fmla="*/ 58 w 857"/>
                <a:gd name="T41" fmla="*/ 498 h 908"/>
                <a:gd name="T42" fmla="*/ 57 w 857"/>
                <a:gd name="T43" fmla="*/ 473 h 908"/>
                <a:gd name="T44" fmla="*/ 140 w 857"/>
                <a:gd name="T45" fmla="*/ 547 h 908"/>
                <a:gd name="T46" fmla="*/ 220 w 857"/>
                <a:gd name="T47" fmla="*/ 585 h 908"/>
                <a:gd name="T48" fmla="*/ 220 w 857"/>
                <a:gd name="T49" fmla="*/ 533 h 908"/>
                <a:gd name="T50" fmla="*/ 285 w 857"/>
                <a:gd name="T51" fmla="*/ 560 h 908"/>
                <a:gd name="T52" fmla="*/ 334 w 857"/>
                <a:gd name="T53" fmla="*/ 550 h 908"/>
                <a:gd name="T54" fmla="*/ 355 w 857"/>
                <a:gd name="T55" fmla="*/ 529 h 908"/>
                <a:gd name="T56" fmla="*/ 405 w 857"/>
                <a:gd name="T57" fmla="*/ 535 h 908"/>
                <a:gd name="T58" fmla="*/ 423 w 857"/>
                <a:gd name="T59" fmla="*/ 524 h 908"/>
                <a:gd name="T60" fmla="*/ 431 w 857"/>
                <a:gd name="T61" fmla="*/ 517 h 908"/>
                <a:gd name="T62" fmla="*/ 639 w 857"/>
                <a:gd name="T63" fmla="*/ 748 h 908"/>
                <a:gd name="T64" fmla="*/ 766 w 857"/>
                <a:gd name="T65" fmla="*/ 892 h 908"/>
                <a:gd name="T66" fmla="*/ 654 w 857"/>
                <a:gd name="T67" fmla="*/ 714 h 908"/>
                <a:gd name="T68" fmla="*/ 791 w 857"/>
                <a:gd name="T69" fmla="*/ 870 h 908"/>
                <a:gd name="T70" fmla="*/ 415 w 857"/>
                <a:gd name="T71" fmla="*/ 301 h 908"/>
                <a:gd name="T72" fmla="*/ 292 w 857"/>
                <a:gd name="T73" fmla="*/ 110 h 908"/>
                <a:gd name="T74" fmla="*/ 769 w 857"/>
                <a:gd name="T75" fmla="*/ 720 h 908"/>
                <a:gd name="T76" fmla="*/ 192 w 857"/>
                <a:gd name="T77" fmla="*/ 64 h 908"/>
                <a:gd name="T78" fmla="*/ 72 w 857"/>
                <a:gd name="T79" fmla="*/ 445 h 908"/>
                <a:gd name="T80" fmla="*/ 30 w 857"/>
                <a:gd name="T81" fmla="*/ 452 h 908"/>
                <a:gd name="T82" fmla="*/ 55 w 857"/>
                <a:gd name="T83" fmla="*/ 468 h 908"/>
                <a:gd name="T84" fmla="*/ 147 w 857"/>
                <a:gd name="T85" fmla="*/ 529 h 908"/>
                <a:gd name="T86" fmla="*/ 192 w 857"/>
                <a:gd name="T87" fmla="*/ 494 h 908"/>
                <a:gd name="T88" fmla="*/ 147 w 857"/>
                <a:gd name="T89" fmla="*/ 468 h 908"/>
                <a:gd name="T90" fmla="*/ 119 w 857"/>
                <a:gd name="T91" fmla="*/ 425 h 908"/>
                <a:gd name="T92" fmla="*/ 315 w 857"/>
                <a:gd name="T93" fmla="*/ 467 h 908"/>
                <a:gd name="T94" fmla="*/ 138 w 857"/>
                <a:gd name="T95" fmla="*/ 153 h 908"/>
                <a:gd name="T96" fmla="*/ 289 w 857"/>
                <a:gd name="T97" fmla="*/ 363 h 908"/>
                <a:gd name="T98" fmla="*/ 163 w 857"/>
                <a:gd name="T99" fmla="*/ 217 h 908"/>
                <a:gd name="T100" fmla="*/ 326 w 857"/>
                <a:gd name="T101" fmla="*/ 454 h 908"/>
                <a:gd name="T102" fmla="*/ 396 w 857"/>
                <a:gd name="T103" fmla="*/ 511 h 908"/>
                <a:gd name="T104" fmla="*/ 416 w 857"/>
                <a:gd name="T105" fmla="*/ 520 h 908"/>
                <a:gd name="T106" fmla="*/ 235 w 857"/>
                <a:gd name="T107" fmla="*/ 246 h 908"/>
                <a:gd name="T108" fmla="*/ 283 w 857"/>
                <a:gd name="T109" fmla="*/ 339 h 908"/>
                <a:gd name="T110" fmla="*/ 124 w 857"/>
                <a:gd name="T111" fmla="*/ 91 h 908"/>
                <a:gd name="T112" fmla="*/ 349 w 857"/>
                <a:gd name="T113" fmla="*/ 282 h 908"/>
                <a:gd name="T114" fmla="*/ 552 w 857"/>
                <a:gd name="T115" fmla="*/ 526 h 908"/>
                <a:gd name="T116" fmla="*/ 821 w 857"/>
                <a:gd name="T117" fmla="*/ 801 h 908"/>
                <a:gd name="T118" fmla="*/ 802 w 857"/>
                <a:gd name="T119" fmla="*/ 784 h 908"/>
                <a:gd name="T120" fmla="*/ 823 w 857"/>
                <a:gd name="T121" fmla="*/ 756 h 908"/>
                <a:gd name="T122" fmla="*/ 388 w 857"/>
                <a:gd name="T123" fmla="*/ 187 h 908"/>
                <a:gd name="T124" fmla="*/ 575 w 857"/>
                <a:gd name="T125" fmla="*/ 437 h 9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57" h="907">
                  <a:moveTo>
                    <a:pt x="856" y="804"/>
                  </a:moveTo>
                  <a:cubicBezTo>
                    <a:pt x="852" y="798"/>
                    <a:pt x="849" y="792"/>
                    <a:pt x="845" y="786"/>
                  </a:cubicBezTo>
                  <a:cubicBezTo>
                    <a:pt x="847" y="788"/>
                    <a:pt x="850" y="790"/>
                    <a:pt x="852" y="792"/>
                  </a:cubicBezTo>
                  <a:cubicBezTo>
                    <a:pt x="853" y="794"/>
                    <a:pt x="856" y="792"/>
                    <a:pt x="855" y="790"/>
                  </a:cubicBezTo>
                  <a:cubicBezTo>
                    <a:pt x="799" y="678"/>
                    <a:pt x="721" y="579"/>
                    <a:pt x="641" y="483"/>
                  </a:cubicBezTo>
                  <a:cubicBezTo>
                    <a:pt x="602" y="438"/>
                    <a:pt x="563" y="393"/>
                    <a:pt x="525" y="348"/>
                  </a:cubicBezTo>
                  <a:cubicBezTo>
                    <a:pt x="488" y="299"/>
                    <a:pt x="451" y="250"/>
                    <a:pt x="414" y="201"/>
                  </a:cubicBezTo>
                  <a:cubicBezTo>
                    <a:pt x="367" y="136"/>
                    <a:pt x="322" y="69"/>
                    <a:pt x="277" y="2"/>
                  </a:cubicBezTo>
                  <a:cubicBezTo>
                    <a:pt x="276" y="0"/>
                    <a:pt x="273" y="1"/>
                    <a:pt x="273" y="4"/>
                  </a:cubicBezTo>
                  <a:cubicBezTo>
                    <a:pt x="277" y="23"/>
                    <a:pt x="285" y="40"/>
                    <a:pt x="296" y="55"/>
                  </a:cubicBezTo>
                  <a:cubicBezTo>
                    <a:pt x="283" y="40"/>
                    <a:pt x="269" y="25"/>
                    <a:pt x="255" y="10"/>
                  </a:cubicBezTo>
                  <a:cubicBezTo>
                    <a:pt x="253" y="8"/>
                    <a:pt x="250" y="11"/>
                    <a:pt x="252" y="13"/>
                  </a:cubicBezTo>
                  <a:cubicBezTo>
                    <a:pt x="306" y="86"/>
                    <a:pt x="361" y="158"/>
                    <a:pt x="415" y="231"/>
                  </a:cubicBezTo>
                  <a:cubicBezTo>
                    <a:pt x="405" y="218"/>
                    <a:pt x="395" y="206"/>
                    <a:pt x="385" y="193"/>
                  </a:cubicBezTo>
                  <a:cubicBezTo>
                    <a:pt x="339" y="133"/>
                    <a:pt x="292" y="74"/>
                    <a:pt x="246" y="14"/>
                  </a:cubicBezTo>
                  <a:cubicBezTo>
                    <a:pt x="245" y="11"/>
                    <a:pt x="241" y="13"/>
                    <a:pt x="243" y="16"/>
                  </a:cubicBezTo>
                  <a:cubicBezTo>
                    <a:pt x="318" y="117"/>
                    <a:pt x="393" y="218"/>
                    <a:pt x="468" y="319"/>
                  </a:cubicBezTo>
                  <a:cubicBezTo>
                    <a:pt x="435" y="278"/>
                    <a:pt x="403" y="238"/>
                    <a:pt x="370" y="197"/>
                  </a:cubicBezTo>
                  <a:cubicBezTo>
                    <a:pt x="324" y="140"/>
                    <a:pt x="278" y="83"/>
                    <a:pt x="232" y="26"/>
                  </a:cubicBezTo>
                  <a:cubicBezTo>
                    <a:pt x="231" y="24"/>
                    <a:pt x="228" y="26"/>
                    <a:pt x="229" y="28"/>
                  </a:cubicBezTo>
                  <a:cubicBezTo>
                    <a:pt x="275" y="95"/>
                    <a:pt x="321" y="162"/>
                    <a:pt x="366" y="229"/>
                  </a:cubicBezTo>
                  <a:cubicBezTo>
                    <a:pt x="361" y="222"/>
                    <a:pt x="356" y="216"/>
                    <a:pt x="351" y="209"/>
                  </a:cubicBezTo>
                  <a:cubicBezTo>
                    <a:pt x="307" y="150"/>
                    <a:pt x="263" y="92"/>
                    <a:pt x="219" y="33"/>
                  </a:cubicBezTo>
                  <a:cubicBezTo>
                    <a:pt x="218" y="31"/>
                    <a:pt x="215" y="33"/>
                    <a:pt x="216" y="35"/>
                  </a:cubicBezTo>
                  <a:cubicBezTo>
                    <a:pt x="253" y="97"/>
                    <a:pt x="292" y="157"/>
                    <a:pt x="333" y="216"/>
                  </a:cubicBezTo>
                  <a:cubicBezTo>
                    <a:pt x="291" y="157"/>
                    <a:pt x="247" y="99"/>
                    <a:pt x="201" y="43"/>
                  </a:cubicBezTo>
                  <a:cubicBezTo>
                    <a:pt x="200" y="41"/>
                    <a:pt x="197" y="43"/>
                    <a:pt x="198" y="45"/>
                  </a:cubicBezTo>
                  <a:cubicBezTo>
                    <a:pt x="200" y="49"/>
                    <a:pt x="203" y="52"/>
                    <a:pt x="205" y="56"/>
                  </a:cubicBezTo>
                  <a:cubicBezTo>
                    <a:pt x="202" y="51"/>
                    <a:pt x="198" y="46"/>
                    <a:pt x="195" y="41"/>
                  </a:cubicBezTo>
                  <a:cubicBezTo>
                    <a:pt x="194" y="39"/>
                    <a:pt x="191" y="41"/>
                    <a:pt x="192" y="42"/>
                  </a:cubicBezTo>
                  <a:cubicBezTo>
                    <a:pt x="270" y="160"/>
                    <a:pt x="351" y="275"/>
                    <a:pt x="435" y="389"/>
                  </a:cubicBezTo>
                  <a:cubicBezTo>
                    <a:pt x="396" y="337"/>
                    <a:pt x="358" y="286"/>
                    <a:pt x="320" y="235"/>
                  </a:cubicBezTo>
                  <a:cubicBezTo>
                    <a:pt x="317" y="231"/>
                    <a:pt x="313" y="227"/>
                    <a:pt x="310" y="223"/>
                  </a:cubicBezTo>
                  <a:cubicBezTo>
                    <a:pt x="308" y="220"/>
                    <a:pt x="307" y="217"/>
                    <a:pt x="305" y="214"/>
                  </a:cubicBezTo>
                  <a:cubicBezTo>
                    <a:pt x="284" y="183"/>
                    <a:pt x="264" y="151"/>
                    <a:pt x="243" y="120"/>
                  </a:cubicBezTo>
                  <a:cubicBezTo>
                    <a:pt x="226" y="94"/>
                    <a:pt x="207" y="69"/>
                    <a:pt x="181" y="51"/>
                  </a:cubicBezTo>
                  <a:cubicBezTo>
                    <a:pt x="179" y="49"/>
                    <a:pt x="177" y="52"/>
                    <a:pt x="178" y="53"/>
                  </a:cubicBezTo>
                  <a:cubicBezTo>
                    <a:pt x="221" y="110"/>
                    <a:pt x="263" y="167"/>
                    <a:pt x="305" y="223"/>
                  </a:cubicBezTo>
                  <a:cubicBezTo>
                    <a:pt x="340" y="275"/>
                    <a:pt x="374" y="327"/>
                    <a:pt x="409" y="379"/>
                  </a:cubicBezTo>
                  <a:cubicBezTo>
                    <a:pt x="458" y="452"/>
                    <a:pt x="508" y="525"/>
                    <a:pt x="558" y="597"/>
                  </a:cubicBezTo>
                  <a:cubicBezTo>
                    <a:pt x="552" y="589"/>
                    <a:pt x="546" y="582"/>
                    <a:pt x="540" y="574"/>
                  </a:cubicBezTo>
                  <a:cubicBezTo>
                    <a:pt x="453" y="466"/>
                    <a:pt x="383" y="346"/>
                    <a:pt x="306" y="231"/>
                  </a:cubicBezTo>
                  <a:cubicBezTo>
                    <a:pt x="263" y="168"/>
                    <a:pt x="217" y="107"/>
                    <a:pt x="166" y="51"/>
                  </a:cubicBezTo>
                  <a:cubicBezTo>
                    <a:pt x="164" y="49"/>
                    <a:pt x="161" y="51"/>
                    <a:pt x="162" y="54"/>
                  </a:cubicBezTo>
                  <a:cubicBezTo>
                    <a:pt x="310" y="277"/>
                    <a:pt x="464" y="496"/>
                    <a:pt x="624" y="711"/>
                  </a:cubicBezTo>
                  <a:cubicBezTo>
                    <a:pt x="665" y="766"/>
                    <a:pt x="706" y="822"/>
                    <a:pt x="748" y="877"/>
                  </a:cubicBezTo>
                  <a:cubicBezTo>
                    <a:pt x="729" y="858"/>
                    <a:pt x="713" y="837"/>
                    <a:pt x="697" y="816"/>
                  </a:cubicBezTo>
                  <a:cubicBezTo>
                    <a:pt x="677" y="788"/>
                    <a:pt x="656" y="759"/>
                    <a:pt x="635" y="731"/>
                  </a:cubicBezTo>
                  <a:cubicBezTo>
                    <a:pt x="592" y="674"/>
                    <a:pt x="550" y="617"/>
                    <a:pt x="508" y="560"/>
                  </a:cubicBezTo>
                  <a:cubicBezTo>
                    <a:pt x="427" y="448"/>
                    <a:pt x="347" y="334"/>
                    <a:pt x="269" y="219"/>
                  </a:cubicBezTo>
                  <a:cubicBezTo>
                    <a:pt x="229" y="159"/>
                    <a:pt x="187" y="101"/>
                    <a:pt x="135" y="51"/>
                  </a:cubicBezTo>
                  <a:cubicBezTo>
                    <a:pt x="133" y="49"/>
                    <a:pt x="130" y="51"/>
                    <a:pt x="132" y="53"/>
                  </a:cubicBezTo>
                  <a:cubicBezTo>
                    <a:pt x="213" y="169"/>
                    <a:pt x="295" y="285"/>
                    <a:pt x="376" y="401"/>
                  </a:cubicBezTo>
                  <a:cubicBezTo>
                    <a:pt x="453" y="512"/>
                    <a:pt x="531" y="621"/>
                    <a:pt x="616" y="726"/>
                  </a:cubicBezTo>
                  <a:cubicBezTo>
                    <a:pt x="657" y="777"/>
                    <a:pt x="698" y="829"/>
                    <a:pt x="730" y="886"/>
                  </a:cubicBezTo>
                  <a:cubicBezTo>
                    <a:pt x="566" y="677"/>
                    <a:pt x="408" y="463"/>
                    <a:pt x="257" y="245"/>
                  </a:cubicBezTo>
                  <a:cubicBezTo>
                    <a:pt x="213" y="183"/>
                    <a:pt x="170" y="120"/>
                    <a:pt x="127" y="57"/>
                  </a:cubicBezTo>
                  <a:cubicBezTo>
                    <a:pt x="126" y="55"/>
                    <a:pt x="124" y="57"/>
                    <a:pt x="125" y="58"/>
                  </a:cubicBezTo>
                  <a:cubicBezTo>
                    <a:pt x="164" y="118"/>
                    <a:pt x="204" y="177"/>
                    <a:pt x="245" y="236"/>
                  </a:cubicBezTo>
                  <a:cubicBezTo>
                    <a:pt x="206" y="180"/>
                    <a:pt x="167" y="125"/>
                    <a:pt x="129" y="70"/>
                  </a:cubicBezTo>
                  <a:cubicBezTo>
                    <a:pt x="127" y="69"/>
                    <a:pt x="125" y="70"/>
                    <a:pt x="126" y="72"/>
                  </a:cubicBezTo>
                  <a:cubicBezTo>
                    <a:pt x="134" y="88"/>
                    <a:pt x="143" y="104"/>
                    <a:pt x="152" y="120"/>
                  </a:cubicBezTo>
                  <a:cubicBezTo>
                    <a:pt x="139" y="104"/>
                    <a:pt x="127" y="88"/>
                    <a:pt x="113" y="73"/>
                  </a:cubicBezTo>
                  <a:cubicBezTo>
                    <a:pt x="112" y="71"/>
                    <a:pt x="109" y="73"/>
                    <a:pt x="111" y="75"/>
                  </a:cubicBezTo>
                  <a:cubicBezTo>
                    <a:pt x="127" y="105"/>
                    <a:pt x="144" y="135"/>
                    <a:pt x="162" y="165"/>
                  </a:cubicBezTo>
                  <a:cubicBezTo>
                    <a:pt x="145" y="141"/>
                    <a:pt x="127" y="118"/>
                    <a:pt x="108" y="96"/>
                  </a:cubicBezTo>
                  <a:cubicBezTo>
                    <a:pt x="107" y="94"/>
                    <a:pt x="104" y="96"/>
                    <a:pt x="106" y="98"/>
                  </a:cubicBezTo>
                  <a:cubicBezTo>
                    <a:pt x="121" y="122"/>
                    <a:pt x="137" y="145"/>
                    <a:pt x="154" y="169"/>
                  </a:cubicBezTo>
                  <a:cubicBezTo>
                    <a:pt x="137" y="146"/>
                    <a:pt x="121" y="123"/>
                    <a:pt x="104" y="100"/>
                  </a:cubicBezTo>
                  <a:cubicBezTo>
                    <a:pt x="103" y="98"/>
                    <a:pt x="100" y="100"/>
                    <a:pt x="101" y="102"/>
                  </a:cubicBezTo>
                  <a:cubicBezTo>
                    <a:pt x="114" y="122"/>
                    <a:pt x="126" y="142"/>
                    <a:pt x="139" y="162"/>
                  </a:cubicBezTo>
                  <a:cubicBezTo>
                    <a:pt x="126" y="145"/>
                    <a:pt x="113" y="128"/>
                    <a:pt x="99" y="111"/>
                  </a:cubicBezTo>
                  <a:cubicBezTo>
                    <a:pt x="98" y="110"/>
                    <a:pt x="96" y="112"/>
                    <a:pt x="97" y="114"/>
                  </a:cubicBezTo>
                  <a:cubicBezTo>
                    <a:pt x="106" y="129"/>
                    <a:pt x="115" y="144"/>
                    <a:pt x="124" y="160"/>
                  </a:cubicBezTo>
                  <a:cubicBezTo>
                    <a:pt x="114" y="148"/>
                    <a:pt x="104" y="136"/>
                    <a:pt x="94" y="124"/>
                  </a:cubicBezTo>
                  <a:cubicBezTo>
                    <a:pt x="93" y="123"/>
                    <a:pt x="90" y="124"/>
                    <a:pt x="91" y="126"/>
                  </a:cubicBezTo>
                  <a:cubicBezTo>
                    <a:pt x="118" y="162"/>
                    <a:pt x="144" y="199"/>
                    <a:pt x="170" y="235"/>
                  </a:cubicBezTo>
                  <a:cubicBezTo>
                    <a:pt x="196" y="276"/>
                    <a:pt x="222" y="315"/>
                    <a:pt x="250" y="354"/>
                  </a:cubicBezTo>
                  <a:cubicBezTo>
                    <a:pt x="263" y="373"/>
                    <a:pt x="277" y="393"/>
                    <a:pt x="290" y="412"/>
                  </a:cubicBezTo>
                  <a:cubicBezTo>
                    <a:pt x="312" y="445"/>
                    <a:pt x="333" y="479"/>
                    <a:pt x="353" y="514"/>
                  </a:cubicBezTo>
                  <a:cubicBezTo>
                    <a:pt x="345" y="505"/>
                    <a:pt x="338" y="496"/>
                    <a:pt x="331" y="487"/>
                  </a:cubicBezTo>
                  <a:cubicBezTo>
                    <a:pt x="256" y="360"/>
                    <a:pt x="170" y="240"/>
                    <a:pt x="84" y="121"/>
                  </a:cubicBezTo>
                  <a:cubicBezTo>
                    <a:pt x="83" y="119"/>
                    <a:pt x="80" y="121"/>
                    <a:pt x="81" y="123"/>
                  </a:cubicBezTo>
                  <a:cubicBezTo>
                    <a:pt x="113" y="179"/>
                    <a:pt x="147" y="235"/>
                    <a:pt x="182" y="289"/>
                  </a:cubicBezTo>
                  <a:cubicBezTo>
                    <a:pt x="150" y="245"/>
                    <a:pt x="119" y="201"/>
                    <a:pt x="87" y="157"/>
                  </a:cubicBezTo>
                  <a:cubicBezTo>
                    <a:pt x="86" y="155"/>
                    <a:pt x="83" y="157"/>
                    <a:pt x="84" y="159"/>
                  </a:cubicBezTo>
                  <a:cubicBezTo>
                    <a:pt x="168" y="281"/>
                    <a:pt x="253" y="404"/>
                    <a:pt x="337" y="527"/>
                  </a:cubicBezTo>
                  <a:cubicBezTo>
                    <a:pt x="326" y="516"/>
                    <a:pt x="315" y="505"/>
                    <a:pt x="306" y="492"/>
                  </a:cubicBezTo>
                  <a:cubicBezTo>
                    <a:pt x="230" y="383"/>
                    <a:pt x="153" y="273"/>
                    <a:pt x="77" y="164"/>
                  </a:cubicBezTo>
                  <a:cubicBezTo>
                    <a:pt x="76" y="162"/>
                    <a:pt x="73" y="164"/>
                    <a:pt x="74" y="166"/>
                  </a:cubicBezTo>
                  <a:cubicBezTo>
                    <a:pt x="121" y="233"/>
                    <a:pt x="167" y="300"/>
                    <a:pt x="214" y="367"/>
                  </a:cubicBezTo>
                  <a:cubicBezTo>
                    <a:pt x="237" y="400"/>
                    <a:pt x="260" y="434"/>
                    <a:pt x="283" y="467"/>
                  </a:cubicBezTo>
                  <a:cubicBezTo>
                    <a:pt x="289" y="476"/>
                    <a:pt x="296" y="485"/>
                    <a:pt x="303" y="494"/>
                  </a:cubicBezTo>
                  <a:cubicBezTo>
                    <a:pt x="303" y="495"/>
                    <a:pt x="304" y="496"/>
                    <a:pt x="305" y="497"/>
                  </a:cubicBezTo>
                  <a:cubicBezTo>
                    <a:pt x="260" y="439"/>
                    <a:pt x="218" y="380"/>
                    <a:pt x="176" y="320"/>
                  </a:cubicBezTo>
                  <a:cubicBezTo>
                    <a:pt x="141" y="269"/>
                    <a:pt x="106" y="219"/>
                    <a:pt x="72" y="168"/>
                  </a:cubicBezTo>
                  <a:cubicBezTo>
                    <a:pt x="70" y="166"/>
                    <a:pt x="67" y="168"/>
                    <a:pt x="69" y="170"/>
                  </a:cubicBezTo>
                  <a:cubicBezTo>
                    <a:pt x="102" y="219"/>
                    <a:pt x="136" y="268"/>
                    <a:pt x="170" y="317"/>
                  </a:cubicBezTo>
                  <a:cubicBezTo>
                    <a:pt x="323" y="541"/>
                    <a:pt x="323" y="541"/>
                    <a:pt x="323" y="541"/>
                  </a:cubicBezTo>
                  <a:cubicBezTo>
                    <a:pt x="304" y="523"/>
                    <a:pt x="287" y="504"/>
                    <a:pt x="271" y="483"/>
                  </a:cubicBezTo>
                  <a:cubicBezTo>
                    <a:pt x="202" y="382"/>
                    <a:pt x="132" y="281"/>
                    <a:pt x="63" y="180"/>
                  </a:cubicBezTo>
                  <a:cubicBezTo>
                    <a:pt x="62" y="178"/>
                    <a:pt x="58" y="180"/>
                    <a:pt x="60" y="182"/>
                  </a:cubicBezTo>
                  <a:cubicBezTo>
                    <a:pt x="106" y="249"/>
                    <a:pt x="152" y="316"/>
                    <a:pt x="198" y="383"/>
                  </a:cubicBezTo>
                  <a:cubicBezTo>
                    <a:pt x="221" y="417"/>
                    <a:pt x="243" y="452"/>
                    <a:pt x="268" y="485"/>
                  </a:cubicBezTo>
                  <a:cubicBezTo>
                    <a:pt x="276" y="496"/>
                    <a:pt x="284" y="508"/>
                    <a:pt x="291" y="519"/>
                  </a:cubicBezTo>
                  <a:cubicBezTo>
                    <a:pt x="256" y="475"/>
                    <a:pt x="223" y="430"/>
                    <a:pt x="190" y="384"/>
                  </a:cubicBezTo>
                  <a:cubicBezTo>
                    <a:pt x="151" y="326"/>
                    <a:pt x="112" y="267"/>
                    <a:pt x="71" y="210"/>
                  </a:cubicBezTo>
                  <a:cubicBezTo>
                    <a:pt x="70" y="208"/>
                    <a:pt x="67" y="210"/>
                    <a:pt x="68" y="211"/>
                  </a:cubicBezTo>
                  <a:cubicBezTo>
                    <a:pt x="108" y="271"/>
                    <a:pt x="147" y="330"/>
                    <a:pt x="188" y="388"/>
                  </a:cubicBezTo>
                  <a:cubicBezTo>
                    <a:pt x="221" y="437"/>
                    <a:pt x="254" y="487"/>
                    <a:pt x="285" y="537"/>
                  </a:cubicBezTo>
                  <a:cubicBezTo>
                    <a:pt x="273" y="523"/>
                    <a:pt x="262" y="508"/>
                    <a:pt x="250" y="494"/>
                  </a:cubicBezTo>
                  <a:cubicBezTo>
                    <a:pt x="248" y="490"/>
                    <a:pt x="245" y="486"/>
                    <a:pt x="242" y="481"/>
                  </a:cubicBezTo>
                  <a:cubicBezTo>
                    <a:pt x="222" y="453"/>
                    <a:pt x="202" y="424"/>
                    <a:pt x="182" y="395"/>
                  </a:cubicBezTo>
                  <a:cubicBezTo>
                    <a:pt x="141" y="337"/>
                    <a:pt x="101" y="279"/>
                    <a:pt x="60" y="221"/>
                  </a:cubicBezTo>
                  <a:cubicBezTo>
                    <a:pt x="59" y="219"/>
                    <a:pt x="56" y="220"/>
                    <a:pt x="58" y="222"/>
                  </a:cubicBezTo>
                  <a:cubicBezTo>
                    <a:pt x="119" y="316"/>
                    <a:pt x="180" y="409"/>
                    <a:pt x="249" y="497"/>
                  </a:cubicBezTo>
                  <a:cubicBezTo>
                    <a:pt x="261" y="515"/>
                    <a:pt x="272" y="533"/>
                    <a:pt x="279" y="552"/>
                  </a:cubicBezTo>
                  <a:cubicBezTo>
                    <a:pt x="271" y="542"/>
                    <a:pt x="263" y="532"/>
                    <a:pt x="255" y="522"/>
                  </a:cubicBezTo>
                  <a:cubicBezTo>
                    <a:pt x="187" y="424"/>
                    <a:pt x="118" y="326"/>
                    <a:pt x="50" y="228"/>
                  </a:cubicBezTo>
                  <a:cubicBezTo>
                    <a:pt x="48" y="226"/>
                    <a:pt x="46" y="228"/>
                    <a:pt x="47" y="230"/>
                  </a:cubicBezTo>
                  <a:cubicBezTo>
                    <a:pt x="113" y="330"/>
                    <a:pt x="180" y="430"/>
                    <a:pt x="253" y="525"/>
                  </a:cubicBezTo>
                  <a:cubicBezTo>
                    <a:pt x="255" y="528"/>
                    <a:pt x="258" y="531"/>
                    <a:pt x="260" y="535"/>
                  </a:cubicBezTo>
                  <a:cubicBezTo>
                    <a:pt x="237" y="508"/>
                    <a:pt x="215" y="480"/>
                    <a:pt x="194" y="451"/>
                  </a:cubicBezTo>
                  <a:cubicBezTo>
                    <a:pt x="143" y="377"/>
                    <a:pt x="91" y="304"/>
                    <a:pt x="39" y="231"/>
                  </a:cubicBezTo>
                  <a:cubicBezTo>
                    <a:pt x="38" y="229"/>
                    <a:pt x="36" y="231"/>
                    <a:pt x="37" y="233"/>
                  </a:cubicBezTo>
                  <a:cubicBezTo>
                    <a:pt x="87" y="307"/>
                    <a:pt x="137" y="381"/>
                    <a:pt x="191" y="452"/>
                  </a:cubicBezTo>
                  <a:cubicBezTo>
                    <a:pt x="211" y="483"/>
                    <a:pt x="232" y="513"/>
                    <a:pt x="252" y="544"/>
                  </a:cubicBezTo>
                  <a:cubicBezTo>
                    <a:pt x="217" y="502"/>
                    <a:pt x="183" y="459"/>
                    <a:pt x="151" y="416"/>
                  </a:cubicBezTo>
                  <a:cubicBezTo>
                    <a:pt x="30" y="237"/>
                    <a:pt x="30" y="237"/>
                    <a:pt x="30" y="237"/>
                  </a:cubicBezTo>
                  <a:cubicBezTo>
                    <a:pt x="29" y="235"/>
                    <a:pt x="26" y="237"/>
                    <a:pt x="27" y="239"/>
                  </a:cubicBezTo>
                  <a:cubicBezTo>
                    <a:pt x="66" y="302"/>
                    <a:pt x="108" y="364"/>
                    <a:pt x="153" y="424"/>
                  </a:cubicBezTo>
                  <a:cubicBezTo>
                    <a:pt x="180" y="465"/>
                    <a:pt x="208" y="505"/>
                    <a:pt x="235" y="546"/>
                  </a:cubicBezTo>
                  <a:cubicBezTo>
                    <a:pt x="227" y="536"/>
                    <a:pt x="219" y="527"/>
                    <a:pt x="211" y="517"/>
                  </a:cubicBezTo>
                  <a:cubicBezTo>
                    <a:pt x="173" y="456"/>
                    <a:pt x="124" y="401"/>
                    <a:pt x="82" y="343"/>
                  </a:cubicBezTo>
                  <a:cubicBezTo>
                    <a:pt x="80" y="340"/>
                    <a:pt x="79" y="338"/>
                    <a:pt x="77" y="335"/>
                  </a:cubicBezTo>
                  <a:cubicBezTo>
                    <a:pt x="60" y="309"/>
                    <a:pt x="43" y="283"/>
                    <a:pt x="28" y="256"/>
                  </a:cubicBezTo>
                  <a:cubicBezTo>
                    <a:pt x="27" y="254"/>
                    <a:pt x="25" y="256"/>
                    <a:pt x="26" y="257"/>
                  </a:cubicBezTo>
                  <a:cubicBezTo>
                    <a:pt x="27" y="260"/>
                    <a:pt x="29" y="263"/>
                    <a:pt x="31" y="267"/>
                  </a:cubicBezTo>
                  <a:cubicBezTo>
                    <a:pt x="31" y="267"/>
                    <a:pt x="31" y="267"/>
                    <a:pt x="31" y="267"/>
                  </a:cubicBezTo>
                  <a:cubicBezTo>
                    <a:pt x="45" y="294"/>
                    <a:pt x="62" y="320"/>
                    <a:pt x="80" y="345"/>
                  </a:cubicBezTo>
                  <a:cubicBezTo>
                    <a:pt x="88" y="358"/>
                    <a:pt x="97" y="371"/>
                    <a:pt x="106" y="383"/>
                  </a:cubicBezTo>
                  <a:cubicBezTo>
                    <a:pt x="77" y="343"/>
                    <a:pt x="48" y="304"/>
                    <a:pt x="18" y="265"/>
                  </a:cubicBezTo>
                  <a:cubicBezTo>
                    <a:pt x="17" y="263"/>
                    <a:pt x="14" y="264"/>
                    <a:pt x="15" y="266"/>
                  </a:cubicBezTo>
                  <a:cubicBezTo>
                    <a:pt x="33" y="299"/>
                    <a:pt x="52" y="332"/>
                    <a:pt x="73" y="363"/>
                  </a:cubicBezTo>
                  <a:cubicBezTo>
                    <a:pt x="52" y="335"/>
                    <a:pt x="30" y="309"/>
                    <a:pt x="4" y="285"/>
                  </a:cubicBezTo>
                  <a:cubicBezTo>
                    <a:pt x="2" y="284"/>
                    <a:pt x="0" y="286"/>
                    <a:pt x="2" y="287"/>
                  </a:cubicBezTo>
                  <a:cubicBezTo>
                    <a:pt x="5" y="291"/>
                    <a:pt x="8" y="295"/>
                    <a:pt x="11" y="299"/>
                  </a:cubicBezTo>
                  <a:cubicBezTo>
                    <a:pt x="10" y="299"/>
                    <a:pt x="9" y="300"/>
                    <a:pt x="10" y="301"/>
                  </a:cubicBezTo>
                  <a:cubicBezTo>
                    <a:pt x="70" y="393"/>
                    <a:pt x="135" y="483"/>
                    <a:pt x="204" y="569"/>
                  </a:cubicBezTo>
                  <a:cubicBezTo>
                    <a:pt x="187" y="553"/>
                    <a:pt x="171" y="535"/>
                    <a:pt x="155" y="518"/>
                  </a:cubicBezTo>
                  <a:cubicBezTo>
                    <a:pt x="106" y="447"/>
                    <a:pt x="57" y="376"/>
                    <a:pt x="7" y="306"/>
                  </a:cubicBezTo>
                  <a:cubicBezTo>
                    <a:pt x="6" y="305"/>
                    <a:pt x="4" y="306"/>
                    <a:pt x="5" y="308"/>
                  </a:cubicBezTo>
                  <a:cubicBezTo>
                    <a:pt x="23" y="342"/>
                    <a:pt x="43" y="376"/>
                    <a:pt x="65" y="408"/>
                  </a:cubicBezTo>
                  <a:cubicBezTo>
                    <a:pt x="45" y="381"/>
                    <a:pt x="25" y="354"/>
                    <a:pt x="4" y="327"/>
                  </a:cubicBezTo>
                  <a:cubicBezTo>
                    <a:pt x="4" y="327"/>
                    <a:pt x="4" y="327"/>
                    <a:pt x="4" y="327"/>
                  </a:cubicBezTo>
                  <a:cubicBezTo>
                    <a:pt x="4" y="327"/>
                    <a:pt x="4" y="327"/>
                    <a:pt x="4" y="327"/>
                  </a:cubicBezTo>
                  <a:cubicBezTo>
                    <a:pt x="4" y="327"/>
                    <a:pt x="4" y="327"/>
                    <a:pt x="4" y="327"/>
                  </a:cubicBezTo>
                  <a:cubicBezTo>
                    <a:pt x="3" y="325"/>
                    <a:pt x="1" y="327"/>
                    <a:pt x="1" y="329"/>
                  </a:cubicBezTo>
                  <a:cubicBezTo>
                    <a:pt x="46" y="407"/>
                    <a:pt x="99" y="481"/>
                    <a:pt x="160" y="547"/>
                  </a:cubicBezTo>
                  <a:cubicBezTo>
                    <a:pt x="166" y="556"/>
                    <a:pt x="171" y="565"/>
                    <a:pt x="177" y="574"/>
                  </a:cubicBezTo>
                  <a:cubicBezTo>
                    <a:pt x="151" y="548"/>
                    <a:pt x="127" y="520"/>
                    <a:pt x="105" y="491"/>
                  </a:cubicBezTo>
                  <a:cubicBezTo>
                    <a:pt x="75" y="444"/>
                    <a:pt x="44" y="398"/>
                    <a:pt x="12" y="354"/>
                  </a:cubicBezTo>
                  <a:cubicBezTo>
                    <a:pt x="11" y="352"/>
                    <a:pt x="8" y="354"/>
                    <a:pt x="9" y="355"/>
                  </a:cubicBezTo>
                  <a:cubicBezTo>
                    <a:pt x="39" y="401"/>
                    <a:pt x="69" y="448"/>
                    <a:pt x="102" y="491"/>
                  </a:cubicBezTo>
                  <a:cubicBezTo>
                    <a:pt x="111" y="506"/>
                    <a:pt x="121" y="520"/>
                    <a:pt x="130" y="535"/>
                  </a:cubicBezTo>
                  <a:cubicBezTo>
                    <a:pt x="127" y="532"/>
                    <a:pt x="124" y="529"/>
                    <a:pt x="122" y="526"/>
                  </a:cubicBezTo>
                  <a:cubicBezTo>
                    <a:pt x="90" y="478"/>
                    <a:pt x="56" y="432"/>
                    <a:pt x="20" y="387"/>
                  </a:cubicBezTo>
                  <a:cubicBezTo>
                    <a:pt x="19" y="386"/>
                    <a:pt x="17" y="387"/>
                    <a:pt x="18" y="389"/>
                  </a:cubicBezTo>
                  <a:cubicBezTo>
                    <a:pt x="48" y="438"/>
                    <a:pt x="82" y="485"/>
                    <a:pt x="120" y="529"/>
                  </a:cubicBezTo>
                  <a:cubicBezTo>
                    <a:pt x="122" y="532"/>
                    <a:pt x="125" y="535"/>
                    <a:pt x="127" y="539"/>
                  </a:cubicBezTo>
                  <a:cubicBezTo>
                    <a:pt x="87" y="495"/>
                    <a:pt x="50" y="449"/>
                    <a:pt x="16" y="401"/>
                  </a:cubicBezTo>
                  <a:cubicBezTo>
                    <a:pt x="15" y="400"/>
                    <a:pt x="13" y="401"/>
                    <a:pt x="14" y="402"/>
                  </a:cubicBezTo>
                  <a:cubicBezTo>
                    <a:pt x="21" y="412"/>
                    <a:pt x="27" y="421"/>
                    <a:pt x="34" y="430"/>
                  </a:cubicBezTo>
                  <a:cubicBezTo>
                    <a:pt x="29" y="426"/>
                    <a:pt x="24" y="423"/>
                    <a:pt x="18" y="422"/>
                  </a:cubicBezTo>
                  <a:cubicBezTo>
                    <a:pt x="17" y="422"/>
                    <a:pt x="16" y="423"/>
                    <a:pt x="17" y="424"/>
                  </a:cubicBezTo>
                  <a:cubicBezTo>
                    <a:pt x="29" y="439"/>
                    <a:pt x="41" y="456"/>
                    <a:pt x="53" y="471"/>
                  </a:cubicBezTo>
                  <a:cubicBezTo>
                    <a:pt x="48" y="466"/>
                    <a:pt x="40" y="459"/>
                    <a:pt x="35" y="453"/>
                  </a:cubicBezTo>
                  <a:cubicBezTo>
                    <a:pt x="28" y="446"/>
                    <a:pt x="22" y="439"/>
                    <a:pt x="15" y="431"/>
                  </a:cubicBezTo>
                  <a:cubicBezTo>
                    <a:pt x="14" y="430"/>
                    <a:pt x="13" y="431"/>
                    <a:pt x="13" y="432"/>
                  </a:cubicBezTo>
                  <a:cubicBezTo>
                    <a:pt x="15" y="442"/>
                    <a:pt x="20" y="449"/>
                    <a:pt x="29" y="453"/>
                  </a:cubicBezTo>
                  <a:cubicBezTo>
                    <a:pt x="30" y="454"/>
                    <a:pt x="31" y="453"/>
                    <a:pt x="30" y="452"/>
                  </a:cubicBezTo>
                  <a:cubicBezTo>
                    <a:pt x="38" y="460"/>
                    <a:pt x="46" y="467"/>
                    <a:pt x="55" y="474"/>
                  </a:cubicBezTo>
                  <a:cubicBezTo>
                    <a:pt x="60" y="489"/>
                    <a:pt x="68" y="502"/>
                    <a:pt x="77" y="514"/>
                  </a:cubicBezTo>
                  <a:cubicBezTo>
                    <a:pt x="70" y="506"/>
                    <a:pt x="62" y="499"/>
                    <a:pt x="55" y="491"/>
                  </a:cubicBezTo>
                  <a:cubicBezTo>
                    <a:pt x="54" y="491"/>
                    <a:pt x="53" y="492"/>
                    <a:pt x="54" y="493"/>
                  </a:cubicBezTo>
                  <a:cubicBezTo>
                    <a:pt x="60" y="503"/>
                    <a:pt x="67" y="513"/>
                    <a:pt x="74" y="524"/>
                  </a:cubicBezTo>
                  <a:cubicBezTo>
                    <a:pt x="74" y="524"/>
                    <a:pt x="75" y="524"/>
                    <a:pt x="74" y="524"/>
                  </a:cubicBezTo>
                  <a:cubicBezTo>
                    <a:pt x="70" y="517"/>
                    <a:pt x="66" y="510"/>
                    <a:pt x="62" y="504"/>
                  </a:cubicBezTo>
                  <a:cubicBezTo>
                    <a:pt x="62" y="503"/>
                    <a:pt x="60" y="500"/>
                    <a:pt x="58" y="498"/>
                  </a:cubicBezTo>
                  <a:cubicBezTo>
                    <a:pt x="60" y="500"/>
                    <a:pt x="63" y="503"/>
                    <a:pt x="64" y="503"/>
                  </a:cubicBezTo>
                  <a:cubicBezTo>
                    <a:pt x="72" y="511"/>
                    <a:pt x="80" y="520"/>
                    <a:pt x="88" y="528"/>
                  </a:cubicBezTo>
                  <a:cubicBezTo>
                    <a:pt x="91" y="531"/>
                    <a:pt x="93" y="534"/>
                    <a:pt x="95" y="534"/>
                  </a:cubicBezTo>
                  <a:cubicBezTo>
                    <a:pt x="96" y="535"/>
                    <a:pt x="97" y="536"/>
                    <a:pt x="98" y="537"/>
                  </a:cubicBezTo>
                  <a:cubicBezTo>
                    <a:pt x="99" y="538"/>
                    <a:pt x="100" y="537"/>
                    <a:pt x="99" y="536"/>
                  </a:cubicBezTo>
                  <a:cubicBezTo>
                    <a:pt x="88" y="524"/>
                    <a:pt x="77" y="511"/>
                    <a:pt x="68" y="497"/>
                  </a:cubicBezTo>
                  <a:cubicBezTo>
                    <a:pt x="64" y="490"/>
                    <a:pt x="59" y="482"/>
                    <a:pt x="57" y="474"/>
                  </a:cubicBezTo>
                  <a:cubicBezTo>
                    <a:pt x="57" y="474"/>
                    <a:pt x="57" y="474"/>
                    <a:pt x="57" y="473"/>
                  </a:cubicBezTo>
                  <a:cubicBezTo>
                    <a:pt x="57" y="473"/>
                    <a:pt x="57" y="473"/>
                    <a:pt x="57" y="473"/>
                  </a:cubicBezTo>
                  <a:cubicBezTo>
                    <a:pt x="56" y="470"/>
                    <a:pt x="57" y="474"/>
                    <a:pt x="58" y="476"/>
                  </a:cubicBezTo>
                  <a:cubicBezTo>
                    <a:pt x="60" y="479"/>
                    <a:pt x="63" y="483"/>
                    <a:pt x="66" y="486"/>
                  </a:cubicBezTo>
                  <a:cubicBezTo>
                    <a:pt x="84" y="510"/>
                    <a:pt x="105" y="530"/>
                    <a:pt x="128" y="548"/>
                  </a:cubicBezTo>
                  <a:cubicBezTo>
                    <a:pt x="129" y="549"/>
                    <a:pt x="131" y="548"/>
                    <a:pt x="130" y="547"/>
                  </a:cubicBezTo>
                  <a:cubicBezTo>
                    <a:pt x="132" y="549"/>
                    <a:pt x="134" y="551"/>
                    <a:pt x="136" y="553"/>
                  </a:cubicBezTo>
                  <a:cubicBezTo>
                    <a:pt x="137" y="554"/>
                    <a:pt x="139" y="553"/>
                    <a:pt x="138" y="552"/>
                  </a:cubicBezTo>
                  <a:cubicBezTo>
                    <a:pt x="136" y="549"/>
                    <a:pt x="134" y="546"/>
                    <a:pt x="132" y="543"/>
                  </a:cubicBezTo>
                  <a:cubicBezTo>
                    <a:pt x="134" y="545"/>
                    <a:pt x="136" y="547"/>
                    <a:pt x="138" y="549"/>
                  </a:cubicBezTo>
                  <a:cubicBezTo>
                    <a:pt x="139" y="550"/>
                    <a:pt x="141" y="548"/>
                    <a:pt x="140" y="547"/>
                  </a:cubicBezTo>
                  <a:cubicBezTo>
                    <a:pt x="133" y="535"/>
                    <a:pt x="126" y="524"/>
                    <a:pt x="119" y="513"/>
                  </a:cubicBezTo>
                  <a:cubicBezTo>
                    <a:pt x="140" y="538"/>
                    <a:pt x="161" y="562"/>
                    <a:pt x="185" y="585"/>
                  </a:cubicBezTo>
                  <a:cubicBezTo>
                    <a:pt x="186" y="586"/>
                    <a:pt x="188" y="585"/>
                    <a:pt x="187" y="583"/>
                  </a:cubicBezTo>
                  <a:cubicBezTo>
                    <a:pt x="182" y="576"/>
                    <a:pt x="177" y="568"/>
                    <a:pt x="172" y="561"/>
                  </a:cubicBezTo>
                  <a:cubicBezTo>
                    <a:pt x="180" y="569"/>
                    <a:pt x="189" y="578"/>
                    <a:pt x="197" y="587"/>
                  </a:cubicBezTo>
                  <a:cubicBezTo>
                    <a:pt x="199" y="588"/>
                    <a:pt x="201" y="586"/>
                    <a:pt x="200" y="585"/>
                  </a:cubicBezTo>
                  <a:cubicBezTo>
                    <a:pt x="189" y="568"/>
                    <a:pt x="177" y="551"/>
                    <a:pt x="166" y="535"/>
                  </a:cubicBezTo>
                  <a:cubicBezTo>
                    <a:pt x="183" y="553"/>
                    <a:pt x="200" y="570"/>
                    <a:pt x="218" y="587"/>
                  </a:cubicBezTo>
                  <a:cubicBezTo>
                    <a:pt x="220" y="588"/>
                    <a:pt x="222" y="586"/>
                    <a:pt x="220" y="585"/>
                  </a:cubicBezTo>
                  <a:cubicBezTo>
                    <a:pt x="181" y="536"/>
                    <a:pt x="143" y="486"/>
                    <a:pt x="106" y="435"/>
                  </a:cubicBezTo>
                  <a:cubicBezTo>
                    <a:pt x="144" y="485"/>
                    <a:pt x="183" y="533"/>
                    <a:pt x="227" y="577"/>
                  </a:cubicBezTo>
                  <a:cubicBezTo>
                    <a:pt x="228" y="578"/>
                    <a:pt x="231" y="577"/>
                    <a:pt x="230" y="575"/>
                  </a:cubicBezTo>
                  <a:cubicBezTo>
                    <a:pt x="225" y="568"/>
                    <a:pt x="220" y="561"/>
                    <a:pt x="215" y="554"/>
                  </a:cubicBezTo>
                  <a:cubicBezTo>
                    <a:pt x="222" y="561"/>
                    <a:pt x="230" y="569"/>
                    <a:pt x="238" y="575"/>
                  </a:cubicBezTo>
                  <a:cubicBezTo>
                    <a:pt x="238" y="576"/>
                    <a:pt x="238" y="576"/>
                    <a:pt x="239" y="576"/>
                  </a:cubicBezTo>
                  <a:cubicBezTo>
                    <a:pt x="239" y="576"/>
                    <a:pt x="240" y="577"/>
                    <a:pt x="240" y="578"/>
                  </a:cubicBezTo>
                  <a:cubicBezTo>
                    <a:pt x="242" y="579"/>
                    <a:pt x="244" y="577"/>
                    <a:pt x="243" y="576"/>
                  </a:cubicBezTo>
                  <a:cubicBezTo>
                    <a:pt x="236" y="561"/>
                    <a:pt x="228" y="547"/>
                    <a:pt x="220" y="533"/>
                  </a:cubicBezTo>
                  <a:cubicBezTo>
                    <a:pt x="229" y="543"/>
                    <a:pt x="239" y="554"/>
                    <a:pt x="248" y="564"/>
                  </a:cubicBezTo>
                  <a:cubicBezTo>
                    <a:pt x="249" y="566"/>
                    <a:pt x="251" y="564"/>
                    <a:pt x="250" y="563"/>
                  </a:cubicBezTo>
                  <a:cubicBezTo>
                    <a:pt x="228" y="531"/>
                    <a:pt x="207" y="499"/>
                    <a:pt x="185" y="467"/>
                  </a:cubicBezTo>
                  <a:cubicBezTo>
                    <a:pt x="211" y="500"/>
                    <a:pt x="238" y="533"/>
                    <a:pt x="266" y="566"/>
                  </a:cubicBezTo>
                  <a:cubicBezTo>
                    <a:pt x="267" y="567"/>
                    <a:pt x="270" y="565"/>
                    <a:pt x="269" y="564"/>
                  </a:cubicBezTo>
                  <a:cubicBezTo>
                    <a:pt x="253" y="540"/>
                    <a:pt x="238" y="517"/>
                    <a:pt x="222" y="493"/>
                  </a:cubicBezTo>
                  <a:cubicBezTo>
                    <a:pt x="241" y="517"/>
                    <a:pt x="260" y="540"/>
                    <a:pt x="280" y="563"/>
                  </a:cubicBezTo>
                  <a:cubicBezTo>
                    <a:pt x="280" y="564"/>
                    <a:pt x="282" y="563"/>
                    <a:pt x="282" y="562"/>
                  </a:cubicBezTo>
                  <a:cubicBezTo>
                    <a:pt x="283" y="563"/>
                    <a:pt x="285" y="562"/>
                    <a:pt x="285" y="560"/>
                  </a:cubicBezTo>
                  <a:cubicBezTo>
                    <a:pt x="281" y="546"/>
                    <a:pt x="275" y="534"/>
                    <a:pt x="268" y="521"/>
                  </a:cubicBezTo>
                  <a:cubicBezTo>
                    <a:pt x="278" y="534"/>
                    <a:pt x="289" y="547"/>
                    <a:pt x="299" y="559"/>
                  </a:cubicBezTo>
                  <a:cubicBezTo>
                    <a:pt x="301" y="561"/>
                    <a:pt x="303" y="559"/>
                    <a:pt x="302" y="557"/>
                  </a:cubicBezTo>
                  <a:cubicBezTo>
                    <a:pt x="279" y="521"/>
                    <a:pt x="256" y="485"/>
                    <a:pt x="233" y="449"/>
                  </a:cubicBezTo>
                  <a:cubicBezTo>
                    <a:pt x="260" y="485"/>
                    <a:pt x="287" y="521"/>
                    <a:pt x="316" y="556"/>
                  </a:cubicBezTo>
                  <a:cubicBezTo>
                    <a:pt x="318" y="557"/>
                    <a:pt x="320" y="555"/>
                    <a:pt x="319" y="554"/>
                  </a:cubicBezTo>
                  <a:cubicBezTo>
                    <a:pt x="311" y="541"/>
                    <a:pt x="302" y="528"/>
                    <a:pt x="293" y="516"/>
                  </a:cubicBezTo>
                  <a:cubicBezTo>
                    <a:pt x="305" y="529"/>
                    <a:pt x="318" y="541"/>
                    <a:pt x="331" y="552"/>
                  </a:cubicBezTo>
                  <a:cubicBezTo>
                    <a:pt x="333" y="553"/>
                    <a:pt x="335" y="552"/>
                    <a:pt x="334" y="550"/>
                  </a:cubicBezTo>
                  <a:cubicBezTo>
                    <a:pt x="313" y="519"/>
                    <a:pt x="291" y="488"/>
                    <a:pt x="270" y="457"/>
                  </a:cubicBezTo>
                  <a:cubicBezTo>
                    <a:pt x="294" y="489"/>
                    <a:pt x="318" y="520"/>
                    <a:pt x="342" y="551"/>
                  </a:cubicBezTo>
                  <a:cubicBezTo>
                    <a:pt x="344" y="553"/>
                    <a:pt x="346" y="550"/>
                    <a:pt x="345" y="549"/>
                  </a:cubicBezTo>
                  <a:cubicBezTo>
                    <a:pt x="338" y="539"/>
                    <a:pt x="332" y="530"/>
                    <a:pt x="325" y="520"/>
                  </a:cubicBezTo>
                  <a:cubicBezTo>
                    <a:pt x="331" y="526"/>
                    <a:pt x="338" y="532"/>
                    <a:pt x="345" y="538"/>
                  </a:cubicBezTo>
                  <a:cubicBezTo>
                    <a:pt x="347" y="539"/>
                    <a:pt x="349" y="537"/>
                    <a:pt x="348" y="535"/>
                  </a:cubicBezTo>
                  <a:cubicBezTo>
                    <a:pt x="294" y="457"/>
                    <a:pt x="239" y="378"/>
                    <a:pt x="185" y="299"/>
                  </a:cubicBezTo>
                  <a:cubicBezTo>
                    <a:pt x="241" y="377"/>
                    <a:pt x="296" y="454"/>
                    <a:pt x="352" y="531"/>
                  </a:cubicBezTo>
                  <a:cubicBezTo>
                    <a:pt x="353" y="533"/>
                    <a:pt x="356" y="531"/>
                    <a:pt x="355" y="529"/>
                  </a:cubicBezTo>
                  <a:cubicBezTo>
                    <a:pt x="351" y="522"/>
                    <a:pt x="346" y="514"/>
                    <a:pt x="342" y="506"/>
                  </a:cubicBezTo>
                  <a:cubicBezTo>
                    <a:pt x="349" y="515"/>
                    <a:pt x="356" y="524"/>
                    <a:pt x="363" y="532"/>
                  </a:cubicBezTo>
                  <a:cubicBezTo>
                    <a:pt x="365" y="534"/>
                    <a:pt x="367" y="532"/>
                    <a:pt x="366" y="530"/>
                  </a:cubicBezTo>
                  <a:cubicBezTo>
                    <a:pt x="350" y="502"/>
                    <a:pt x="334" y="475"/>
                    <a:pt x="317" y="448"/>
                  </a:cubicBezTo>
                  <a:cubicBezTo>
                    <a:pt x="321" y="452"/>
                    <a:pt x="325" y="457"/>
                    <a:pt x="328" y="462"/>
                  </a:cubicBezTo>
                  <a:cubicBezTo>
                    <a:pt x="344" y="482"/>
                    <a:pt x="361" y="502"/>
                    <a:pt x="380" y="518"/>
                  </a:cubicBezTo>
                  <a:cubicBezTo>
                    <a:pt x="391" y="530"/>
                    <a:pt x="403" y="541"/>
                    <a:pt x="417" y="551"/>
                  </a:cubicBezTo>
                  <a:cubicBezTo>
                    <a:pt x="418" y="552"/>
                    <a:pt x="420" y="550"/>
                    <a:pt x="419" y="548"/>
                  </a:cubicBezTo>
                  <a:cubicBezTo>
                    <a:pt x="414" y="544"/>
                    <a:pt x="409" y="539"/>
                    <a:pt x="405" y="535"/>
                  </a:cubicBezTo>
                  <a:cubicBezTo>
                    <a:pt x="409" y="537"/>
                    <a:pt x="413" y="539"/>
                    <a:pt x="418" y="541"/>
                  </a:cubicBezTo>
                  <a:cubicBezTo>
                    <a:pt x="419" y="542"/>
                    <a:pt x="421" y="541"/>
                    <a:pt x="420" y="539"/>
                  </a:cubicBezTo>
                  <a:cubicBezTo>
                    <a:pt x="414" y="530"/>
                    <a:pt x="414" y="530"/>
                    <a:pt x="414" y="530"/>
                  </a:cubicBezTo>
                  <a:cubicBezTo>
                    <a:pt x="415" y="532"/>
                    <a:pt x="417" y="533"/>
                    <a:pt x="418" y="535"/>
                  </a:cubicBezTo>
                  <a:cubicBezTo>
                    <a:pt x="420" y="537"/>
                    <a:pt x="423" y="535"/>
                    <a:pt x="421" y="533"/>
                  </a:cubicBezTo>
                  <a:cubicBezTo>
                    <a:pt x="421" y="532"/>
                    <a:pt x="420" y="531"/>
                    <a:pt x="419" y="530"/>
                  </a:cubicBezTo>
                  <a:cubicBezTo>
                    <a:pt x="422" y="533"/>
                    <a:pt x="425" y="535"/>
                    <a:pt x="428" y="538"/>
                  </a:cubicBezTo>
                  <a:cubicBezTo>
                    <a:pt x="429" y="539"/>
                    <a:pt x="432" y="537"/>
                    <a:pt x="431" y="536"/>
                  </a:cubicBezTo>
                  <a:cubicBezTo>
                    <a:pt x="428" y="532"/>
                    <a:pt x="426" y="528"/>
                    <a:pt x="423" y="524"/>
                  </a:cubicBezTo>
                  <a:cubicBezTo>
                    <a:pt x="424" y="524"/>
                    <a:pt x="424" y="523"/>
                    <a:pt x="423" y="522"/>
                  </a:cubicBezTo>
                  <a:cubicBezTo>
                    <a:pt x="421" y="520"/>
                    <a:pt x="419" y="517"/>
                    <a:pt x="417" y="515"/>
                  </a:cubicBezTo>
                  <a:cubicBezTo>
                    <a:pt x="369" y="441"/>
                    <a:pt x="321" y="367"/>
                    <a:pt x="273" y="293"/>
                  </a:cubicBezTo>
                  <a:cubicBezTo>
                    <a:pt x="238" y="240"/>
                    <a:pt x="203" y="188"/>
                    <a:pt x="164" y="137"/>
                  </a:cubicBezTo>
                  <a:cubicBezTo>
                    <a:pt x="157" y="123"/>
                    <a:pt x="149" y="109"/>
                    <a:pt x="141" y="94"/>
                  </a:cubicBezTo>
                  <a:cubicBezTo>
                    <a:pt x="216" y="200"/>
                    <a:pt x="290" y="307"/>
                    <a:pt x="365" y="413"/>
                  </a:cubicBezTo>
                  <a:cubicBezTo>
                    <a:pt x="356" y="401"/>
                    <a:pt x="348" y="390"/>
                    <a:pt x="340" y="379"/>
                  </a:cubicBezTo>
                  <a:cubicBezTo>
                    <a:pt x="339" y="378"/>
                    <a:pt x="336" y="379"/>
                    <a:pt x="337" y="381"/>
                  </a:cubicBezTo>
                  <a:cubicBezTo>
                    <a:pt x="364" y="430"/>
                    <a:pt x="395" y="475"/>
                    <a:pt x="431" y="517"/>
                  </a:cubicBezTo>
                  <a:cubicBezTo>
                    <a:pt x="432" y="519"/>
                    <a:pt x="434" y="517"/>
                    <a:pt x="433" y="515"/>
                  </a:cubicBezTo>
                  <a:cubicBezTo>
                    <a:pt x="403" y="480"/>
                    <a:pt x="377" y="443"/>
                    <a:pt x="354" y="404"/>
                  </a:cubicBezTo>
                  <a:cubicBezTo>
                    <a:pt x="385" y="446"/>
                    <a:pt x="416" y="488"/>
                    <a:pt x="448" y="530"/>
                  </a:cubicBezTo>
                  <a:cubicBezTo>
                    <a:pt x="449" y="532"/>
                    <a:pt x="452" y="531"/>
                    <a:pt x="451" y="529"/>
                  </a:cubicBezTo>
                  <a:cubicBezTo>
                    <a:pt x="414" y="476"/>
                    <a:pt x="377" y="424"/>
                    <a:pt x="341" y="372"/>
                  </a:cubicBezTo>
                  <a:cubicBezTo>
                    <a:pt x="426" y="491"/>
                    <a:pt x="512" y="609"/>
                    <a:pt x="601" y="725"/>
                  </a:cubicBezTo>
                  <a:cubicBezTo>
                    <a:pt x="647" y="786"/>
                    <a:pt x="694" y="847"/>
                    <a:pt x="741" y="907"/>
                  </a:cubicBezTo>
                  <a:cubicBezTo>
                    <a:pt x="742" y="908"/>
                    <a:pt x="745" y="906"/>
                    <a:pt x="744" y="904"/>
                  </a:cubicBezTo>
                  <a:cubicBezTo>
                    <a:pt x="715" y="848"/>
                    <a:pt x="678" y="797"/>
                    <a:pt x="639" y="748"/>
                  </a:cubicBezTo>
                  <a:cubicBezTo>
                    <a:pt x="597" y="696"/>
                    <a:pt x="555" y="644"/>
                    <a:pt x="515" y="590"/>
                  </a:cubicBezTo>
                  <a:cubicBezTo>
                    <a:pt x="432" y="478"/>
                    <a:pt x="354" y="362"/>
                    <a:pt x="274" y="248"/>
                  </a:cubicBezTo>
                  <a:cubicBezTo>
                    <a:pt x="233" y="190"/>
                    <a:pt x="192" y="131"/>
                    <a:pt x="150" y="72"/>
                  </a:cubicBezTo>
                  <a:cubicBezTo>
                    <a:pt x="191" y="115"/>
                    <a:pt x="225" y="162"/>
                    <a:pt x="258" y="210"/>
                  </a:cubicBezTo>
                  <a:cubicBezTo>
                    <a:pt x="297" y="267"/>
                    <a:pt x="335" y="324"/>
                    <a:pt x="375" y="381"/>
                  </a:cubicBezTo>
                  <a:cubicBezTo>
                    <a:pt x="457" y="498"/>
                    <a:pt x="541" y="613"/>
                    <a:pt x="626" y="728"/>
                  </a:cubicBezTo>
                  <a:cubicBezTo>
                    <a:pt x="650" y="760"/>
                    <a:pt x="674" y="792"/>
                    <a:pt x="698" y="824"/>
                  </a:cubicBezTo>
                  <a:cubicBezTo>
                    <a:pt x="717" y="850"/>
                    <a:pt x="736" y="876"/>
                    <a:pt x="762" y="895"/>
                  </a:cubicBezTo>
                  <a:cubicBezTo>
                    <a:pt x="764" y="896"/>
                    <a:pt x="767" y="894"/>
                    <a:pt x="766" y="892"/>
                  </a:cubicBezTo>
                  <a:cubicBezTo>
                    <a:pt x="603" y="679"/>
                    <a:pt x="446" y="462"/>
                    <a:pt x="294" y="241"/>
                  </a:cubicBezTo>
                  <a:cubicBezTo>
                    <a:pt x="257" y="187"/>
                    <a:pt x="221" y="133"/>
                    <a:pt x="184" y="78"/>
                  </a:cubicBezTo>
                  <a:cubicBezTo>
                    <a:pt x="268" y="175"/>
                    <a:pt x="335" y="284"/>
                    <a:pt x="404" y="391"/>
                  </a:cubicBezTo>
                  <a:cubicBezTo>
                    <a:pt x="441" y="448"/>
                    <a:pt x="479" y="504"/>
                    <a:pt x="521" y="558"/>
                  </a:cubicBezTo>
                  <a:cubicBezTo>
                    <a:pt x="544" y="589"/>
                    <a:pt x="569" y="619"/>
                    <a:pt x="594" y="649"/>
                  </a:cubicBezTo>
                  <a:cubicBezTo>
                    <a:pt x="609" y="670"/>
                    <a:pt x="624" y="692"/>
                    <a:pt x="639" y="713"/>
                  </a:cubicBezTo>
                  <a:cubicBezTo>
                    <a:pt x="683" y="776"/>
                    <a:pt x="728" y="838"/>
                    <a:pt x="773" y="901"/>
                  </a:cubicBezTo>
                  <a:cubicBezTo>
                    <a:pt x="775" y="903"/>
                    <a:pt x="779" y="901"/>
                    <a:pt x="777" y="898"/>
                  </a:cubicBezTo>
                  <a:cubicBezTo>
                    <a:pt x="744" y="831"/>
                    <a:pt x="700" y="772"/>
                    <a:pt x="654" y="714"/>
                  </a:cubicBezTo>
                  <a:cubicBezTo>
                    <a:pt x="654" y="713"/>
                    <a:pt x="655" y="712"/>
                    <a:pt x="654" y="712"/>
                  </a:cubicBezTo>
                  <a:cubicBezTo>
                    <a:pt x="614" y="649"/>
                    <a:pt x="572" y="588"/>
                    <a:pt x="529" y="527"/>
                  </a:cubicBezTo>
                  <a:cubicBezTo>
                    <a:pt x="572" y="585"/>
                    <a:pt x="613" y="643"/>
                    <a:pt x="654" y="702"/>
                  </a:cubicBezTo>
                  <a:cubicBezTo>
                    <a:pt x="696" y="763"/>
                    <a:pt x="738" y="824"/>
                    <a:pt x="780" y="885"/>
                  </a:cubicBezTo>
                  <a:cubicBezTo>
                    <a:pt x="782" y="888"/>
                    <a:pt x="786" y="885"/>
                    <a:pt x="784" y="883"/>
                  </a:cubicBezTo>
                  <a:cubicBezTo>
                    <a:pt x="709" y="774"/>
                    <a:pt x="634" y="664"/>
                    <a:pt x="557" y="556"/>
                  </a:cubicBezTo>
                  <a:cubicBezTo>
                    <a:pt x="548" y="543"/>
                    <a:pt x="538" y="529"/>
                    <a:pt x="528" y="516"/>
                  </a:cubicBezTo>
                  <a:cubicBezTo>
                    <a:pt x="570" y="572"/>
                    <a:pt x="612" y="629"/>
                    <a:pt x="654" y="686"/>
                  </a:cubicBezTo>
                  <a:cubicBezTo>
                    <a:pt x="700" y="747"/>
                    <a:pt x="746" y="808"/>
                    <a:pt x="791" y="870"/>
                  </a:cubicBezTo>
                  <a:cubicBezTo>
                    <a:pt x="793" y="872"/>
                    <a:pt x="796" y="870"/>
                    <a:pt x="795" y="868"/>
                  </a:cubicBezTo>
                  <a:cubicBezTo>
                    <a:pt x="638" y="653"/>
                    <a:pt x="480" y="438"/>
                    <a:pt x="324" y="222"/>
                  </a:cubicBezTo>
                  <a:cubicBezTo>
                    <a:pt x="290" y="174"/>
                    <a:pt x="256" y="126"/>
                    <a:pt x="223" y="76"/>
                  </a:cubicBezTo>
                  <a:cubicBezTo>
                    <a:pt x="381" y="276"/>
                    <a:pt x="516" y="493"/>
                    <a:pt x="670" y="695"/>
                  </a:cubicBezTo>
                  <a:cubicBezTo>
                    <a:pt x="715" y="753"/>
                    <a:pt x="761" y="810"/>
                    <a:pt x="809" y="865"/>
                  </a:cubicBezTo>
                  <a:cubicBezTo>
                    <a:pt x="811" y="867"/>
                    <a:pt x="814" y="864"/>
                    <a:pt x="812" y="863"/>
                  </a:cubicBezTo>
                  <a:cubicBezTo>
                    <a:pt x="642" y="658"/>
                    <a:pt x="493" y="437"/>
                    <a:pt x="341" y="220"/>
                  </a:cubicBezTo>
                  <a:cubicBezTo>
                    <a:pt x="306" y="169"/>
                    <a:pt x="271" y="118"/>
                    <a:pt x="239" y="65"/>
                  </a:cubicBezTo>
                  <a:cubicBezTo>
                    <a:pt x="298" y="144"/>
                    <a:pt x="357" y="223"/>
                    <a:pt x="415" y="301"/>
                  </a:cubicBezTo>
                  <a:cubicBezTo>
                    <a:pt x="430" y="323"/>
                    <a:pt x="446" y="346"/>
                    <a:pt x="461" y="368"/>
                  </a:cubicBezTo>
                  <a:cubicBezTo>
                    <a:pt x="534" y="475"/>
                    <a:pt x="605" y="584"/>
                    <a:pt x="684" y="687"/>
                  </a:cubicBezTo>
                  <a:cubicBezTo>
                    <a:pt x="725" y="741"/>
                    <a:pt x="769" y="792"/>
                    <a:pt x="819" y="839"/>
                  </a:cubicBezTo>
                  <a:cubicBezTo>
                    <a:pt x="820" y="841"/>
                    <a:pt x="823" y="839"/>
                    <a:pt x="822" y="837"/>
                  </a:cubicBezTo>
                  <a:cubicBezTo>
                    <a:pt x="687" y="657"/>
                    <a:pt x="553" y="478"/>
                    <a:pt x="418" y="298"/>
                  </a:cubicBezTo>
                  <a:cubicBezTo>
                    <a:pt x="400" y="271"/>
                    <a:pt x="381" y="244"/>
                    <a:pt x="363" y="217"/>
                  </a:cubicBezTo>
                  <a:cubicBezTo>
                    <a:pt x="327" y="165"/>
                    <a:pt x="291" y="113"/>
                    <a:pt x="256" y="61"/>
                  </a:cubicBezTo>
                  <a:cubicBezTo>
                    <a:pt x="268" y="76"/>
                    <a:pt x="281" y="92"/>
                    <a:pt x="293" y="107"/>
                  </a:cubicBezTo>
                  <a:cubicBezTo>
                    <a:pt x="292" y="107"/>
                    <a:pt x="292" y="109"/>
                    <a:pt x="292" y="110"/>
                  </a:cubicBezTo>
                  <a:cubicBezTo>
                    <a:pt x="429" y="304"/>
                    <a:pt x="569" y="495"/>
                    <a:pt x="713" y="684"/>
                  </a:cubicBezTo>
                  <a:cubicBezTo>
                    <a:pt x="745" y="727"/>
                    <a:pt x="779" y="769"/>
                    <a:pt x="819" y="805"/>
                  </a:cubicBezTo>
                  <a:cubicBezTo>
                    <a:pt x="821" y="808"/>
                    <a:pt x="823" y="812"/>
                    <a:pt x="826" y="815"/>
                  </a:cubicBezTo>
                  <a:cubicBezTo>
                    <a:pt x="827" y="816"/>
                    <a:pt x="828" y="816"/>
                    <a:pt x="829" y="815"/>
                  </a:cubicBezTo>
                  <a:cubicBezTo>
                    <a:pt x="830" y="816"/>
                    <a:pt x="831" y="817"/>
                    <a:pt x="832" y="818"/>
                  </a:cubicBezTo>
                  <a:cubicBezTo>
                    <a:pt x="834" y="819"/>
                    <a:pt x="837" y="817"/>
                    <a:pt x="835" y="815"/>
                  </a:cubicBezTo>
                  <a:cubicBezTo>
                    <a:pt x="832" y="810"/>
                    <a:pt x="828" y="804"/>
                    <a:pt x="824" y="798"/>
                  </a:cubicBezTo>
                  <a:cubicBezTo>
                    <a:pt x="815" y="779"/>
                    <a:pt x="800" y="761"/>
                    <a:pt x="787" y="744"/>
                  </a:cubicBezTo>
                  <a:cubicBezTo>
                    <a:pt x="781" y="736"/>
                    <a:pt x="775" y="728"/>
                    <a:pt x="769" y="720"/>
                  </a:cubicBezTo>
                  <a:cubicBezTo>
                    <a:pt x="703" y="626"/>
                    <a:pt x="635" y="535"/>
                    <a:pt x="566" y="445"/>
                  </a:cubicBezTo>
                  <a:cubicBezTo>
                    <a:pt x="503" y="360"/>
                    <a:pt x="441" y="276"/>
                    <a:pt x="378" y="191"/>
                  </a:cubicBezTo>
                  <a:cubicBezTo>
                    <a:pt x="375" y="187"/>
                    <a:pt x="372" y="183"/>
                    <a:pt x="369" y="179"/>
                  </a:cubicBezTo>
                  <a:cubicBezTo>
                    <a:pt x="407" y="227"/>
                    <a:pt x="444" y="275"/>
                    <a:pt x="482" y="323"/>
                  </a:cubicBezTo>
                  <a:cubicBezTo>
                    <a:pt x="490" y="332"/>
                    <a:pt x="497" y="341"/>
                    <a:pt x="505" y="350"/>
                  </a:cubicBezTo>
                  <a:cubicBezTo>
                    <a:pt x="578" y="448"/>
                    <a:pt x="651" y="546"/>
                    <a:pt x="725" y="644"/>
                  </a:cubicBezTo>
                  <a:cubicBezTo>
                    <a:pt x="766" y="699"/>
                    <a:pt x="805" y="757"/>
                    <a:pt x="852" y="807"/>
                  </a:cubicBezTo>
                  <a:cubicBezTo>
                    <a:pt x="854" y="809"/>
                    <a:pt x="857" y="807"/>
                    <a:pt x="856" y="804"/>
                  </a:cubicBezTo>
                  <a:close/>
                  <a:moveTo>
                    <a:pt x="192" y="64"/>
                  </a:moveTo>
                  <a:cubicBezTo>
                    <a:pt x="212" y="82"/>
                    <a:pt x="227" y="104"/>
                    <a:pt x="242" y="126"/>
                  </a:cubicBezTo>
                  <a:cubicBezTo>
                    <a:pt x="251" y="140"/>
                    <a:pt x="261" y="155"/>
                    <a:pt x="270" y="169"/>
                  </a:cubicBezTo>
                  <a:cubicBezTo>
                    <a:pt x="244" y="134"/>
                    <a:pt x="218" y="99"/>
                    <a:pt x="192" y="64"/>
                  </a:cubicBezTo>
                  <a:close/>
                  <a:moveTo>
                    <a:pt x="149" y="354"/>
                  </a:moveTo>
                  <a:cubicBezTo>
                    <a:pt x="176" y="393"/>
                    <a:pt x="176" y="393"/>
                    <a:pt x="176" y="393"/>
                  </a:cubicBezTo>
                  <a:cubicBezTo>
                    <a:pt x="179" y="397"/>
                    <a:pt x="182" y="400"/>
                    <a:pt x="184" y="404"/>
                  </a:cubicBezTo>
                  <a:cubicBezTo>
                    <a:pt x="172" y="388"/>
                    <a:pt x="161" y="371"/>
                    <a:pt x="149" y="354"/>
                  </a:cubicBezTo>
                  <a:close/>
                  <a:moveTo>
                    <a:pt x="50" y="413"/>
                  </a:moveTo>
                  <a:cubicBezTo>
                    <a:pt x="58" y="424"/>
                    <a:pt x="65" y="434"/>
                    <a:pt x="72" y="445"/>
                  </a:cubicBezTo>
                  <a:cubicBezTo>
                    <a:pt x="65" y="435"/>
                    <a:pt x="58" y="424"/>
                    <a:pt x="50" y="413"/>
                  </a:cubicBezTo>
                  <a:close/>
                  <a:moveTo>
                    <a:pt x="34" y="409"/>
                  </a:moveTo>
                  <a:cubicBezTo>
                    <a:pt x="59" y="441"/>
                    <a:pt x="82" y="474"/>
                    <a:pt x="105" y="507"/>
                  </a:cubicBezTo>
                  <a:cubicBezTo>
                    <a:pt x="80" y="476"/>
                    <a:pt x="56" y="443"/>
                    <a:pt x="34" y="409"/>
                  </a:cubicBezTo>
                  <a:close/>
                  <a:moveTo>
                    <a:pt x="30" y="452"/>
                  </a:moveTo>
                  <a:cubicBezTo>
                    <a:pt x="26" y="449"/>
                    <a:pt x="22" y="446"/>
                    <a:pt x="19" y="442"/>
                  </a:cubicBezTo>
                  <a:cubicBezTo>
                    <a:pt x="18" y="441"/>
                    <a:pt x="15" y="436"/>
                    <a:pt x="17" y="436"/>
                  </a:cubicBezTo>
                  <a:cubicBezTo>
                    <a:pt x="21" y="438"/>
                    <a:pt x="27" y="448"/>
                    <a:pt x="30" y="452"/>
                  </a:cubicBezTo>
                  <a:cubicBezTo>
                    <a:pt x="30" y="452"/>
                    <a:pt x="30" y="452"/>
                    <a:pt x="30" y="452"/>
                  </a:cubicBezTo>
                  <a:cubicBezTo>
                    <a:pt x="30" y="452"/>
                    <a:pt x="30" y="452"/>
                    <a:pt x="30" y="452"/>
                  </a:cubicBezTo>
                  <a:close/>
                  <a:moveTo>
                    <a:pt x="55" y="468"/>
                  </a:moveTo>
                  <a:cubicBezTo>
                    <a:pt x="54" y="467"/>
                    <a:pt x="53" y="467"/>
                    <a:pt x="53" y="468"/>
                  </a:cubicBezTo>
                  <a:cubicBezTo>
                    <a:pt x="44" y="457"/>
                    <a:pt x="36" y="446"/>
                    <a:pt x="27" y="435"/>
                  </a:cubicBezTo>
                  <a:cubicBezTo>
                    <a:pt x="24" y="430"/>
                    <a:pt x="17" y="422"/>
                    <a:pt x="27" y="428"/>
                  </a:cubicBezTo>
                  <a:cubicBezTo>
                    <a:pt x="34" y="432"/>
                    <a:pt x="39" y="439"/>
                    <a:pt x="43" y="445"/>
                  </a:cubicBezTo>
                  <a:cubicBezTo>
                    <a:pt x="57" y="465"/>
                    <a:pt x="70" y="486"/>
                    <a:pt x="86" y="505"/>
                  </a:cubicBezTo>
                  <a:cubicBezTo>
                    <a:pt x="90" y="510"/>
                    <a:pt x="94" y="514"/>
                    <a:pt x="98" y="519"/>
                  </a:cubicBezTo>
                  <a:cubicBezTo>
                    <a:pt x="82" y="503"/>
                    <a:pt x="68" y="486"/>
                    <a:pt x="55" y="468"/>
                  </a:cubicBezTo>
                  <a:close/>
                  <a:moveTo>
                    <a:pt x="65" y="473"/>
                  </a:moveTo>
                  <a:cubicBezTo>
                    <a:pt x="62" y="469"/>
                    <a:pt x="59" y="464"/>
                    <a:pt x="57" y="459"/>
                  </a:cubicBezTo>
                  <a:cubicBezTo>
                    <a:pt x="80" y="489"/>
                    <a:pt x="104" y="518"/>
                    <a:pt x="129" y="545"/>
                  </a:cubicBezTo>
                  <a:cubicBezTo>
                    <a:pt x="105" y="524"/>
                    <a:pt x="84" y="500"/>
                    <a:pt x="65" y="473"/>
                  </a:cubicBezTo>
                  <a:close/>
                  <a:moveTo>
                    <a:pt x="19" y="328"/>
                  </a:moveTo>
                  <a:cubicBezTo>
                    <a:pt x="59" y="385"/>
                    <a:pt x="98" y="441"/>
                    <a:pt x="137" y="498"/>
                  </a:cubicBezTo>
                  <a:cubicBezTo>
                    <a:pt x="92" y="445"/>
                    <a:pt x="53" y="389"/>
                    <a:pt x="19" y="328"/>
                  </a:cubicBezTo>
                  <a:close/>
                  <a:moveTo>
                    <a:pt x="15" y="347"/>
                  </a:moveTo>
                  <a:cubicBezTo>
                    <a:pt x="61" y="406"/>
                    <a:pt x="105" y="467"/>
                    <a:pt x="147" y="529"/>
                  </a:cubicBezTo>
                  <a:cubicBezTo>
                    <a:pt x="97" y="473"/>
                    <a:pt x="53" y="412"/>
                    <a:pt x="15" y="347"/>
                  </a:cubicBezTo>
                  <a:close/>
                  <a:moveTo>
                    <a:pt x="188" y="573"/>
                  </a:moveTo>
                  <a:cubicBezTo>
                    <a:pt x="179" y="564"/>
                    <a:pt x="170" y="554"/>
                    <a:pt x="162" y="545"/>
                  </a:cubicBezTo>
                  <a:cubicBezTo>
                    <a:pt x="142" y="517"/>
                    <a:pt x="123" y="488"/>
                    <a:pt x="103" y="460"/>
                  </a:cubicBezTo>
                  <a:cubicBezTo>
                    <a:pt x="118" y="480"/>
                    <a:pt x="134" y="500"/>
                    <a:pt x="151" y="518"/>
                  </a:cubicBezTo>
                  <a:cubicBezTo>
                    <a:pt x="164" y="536"/>
                    <a:pt x="176" y="555"/>
                    <a:pt x="188" y="573"/>
                  </a:cubicBezTo>
                  <a:close/>
                  <a:moveTo>
                    <a:pt x="192" y="494"/>
                  </a:moveTo>
                  <a:cubicBezTo>
                    <a:pt x="164" y="460"/>
                    <a:pt x="137" y="424"/>
                    <a:pt x="112" y="387"/>
                  </a:cubicBezTo>
                  <a:cubicBezTo>
                    <a:pt x="139" y="423"/>
                    <a:pt x="167" y="458"/>
                    <a:pt x="192" y="494"/>
                  </a:cubicBezTo>
                  <a:close/>
                  <a:moveTo>
                    <a:pt x="65" y="358"/>
                  </a:moveTo>
                  <a:cubicBezTo>
                    <a:pt x="53" y="344"/>
                    <a:pt x="42" y="330"/>
                    <a:pt x="30" y="316"/>
                  </a:cubicBezTo>
                  <a:cubicBezTo>
                    <a:pt x="42" y="330"/>
                    <a:pt x="54" y="343"/>
                    <a:pt x="65" y="358"/>
                  </a:cubicBezTo>
                  <a:close/>
                  <a:moveTo>
                    <a:pt x="18" y="306"/>
                  </a:moveTo>
                  <a:cubicBezTo>
                    <a:pt x="46" y="340"/>
                    <a:pt x="74" y="374"/>
                    <a:pt x="102" y="408"/>
                  </a:cubicBezTo>
                  <a:cubicBezTo>
                    <a:pt x="133" y="453"/>
                    <a:pt x="163" y="499"/>
                    <a:pt x="200" y="539"/>
                  </a:cubicBezTo>
                  <a:cubicBezTo>
                    <a:pt x="205" y="545"/>
                    <a:pt x="209" y="552"/>
                    <a:pt x="214" y="559"/>
                  </a:cubicBezTo>
                  <a:cubicBezTo>
                    <a:pt x="141" y="481"/>
                    <a:pt x="79" y="394"/>
                    <a:pt x="18" y="306"/>
                  </a:cubicBezTo>
                  <a:close/>
                  <a:moveTo>
                    <a:pt x="147" y="468"/>
                  </a:moveTo>
                  <a:cubicBezTo>
                    <a:pt x="152" y="475"/>
                    <a:pt x="158" y="482"/>
                    <a:pt x="163" y="488"/>
                  </a:cubicBezTo>
                  <a:cubicBezTo>
                    <a:pt x="168" y="495"/>
                    <a:pt x="173" y="502"/>
                    <a:pt x="179" y="510"/>
                  </a:cubicBezTo>
                  <a:cubicBezTo>
                    <a:pt x="168" y="496"/>
                    <a:pt x="157" y="482"/>
                    <a:pt x="147" y="468"/>
                  </a:cubicBezTo>
                  <a:close/>
                  <a:moveTo>
                    <a:pt x="203" y="538"/>
                  </a:moveTo>
                  <a:cubicBezTo>
                    <a:pt x="201" y="535"/>
                    <a:pt x="199" y="532"/>
                    <a:pt x="197" y="529"/>
                  </a:cubicBezTo>
                  <a:cubicBezTo>
                    <a:pt x="204" y="537"/>
                    <a:pt x="210" y="544"/>
                    <a:pt x="217" y="552"/>
                  </a:cubicBezTo>
                  <a:cubicBezTo>
                    <a:pt x="212" y="547"/>
                    <a:pt x="208" y="543"/>
                    <a:pt x="203" y="538"/>
                  </a:cubicBezTo>
                  <a:close/>
                  <a:moveTo>
                    <a:pt x="167" y="488"/>
                  </a:moveTo>
                  <a:cubicBezTo>
                    <a:pt x="151" y="467"/>
                    <a:pt x="135" y="446"/>
                    <a:pt x="119" y="425"/>
                  </a:cubicBezTo>
                  <a:cubicBezTo>
                    <a:pt x="86" y="379"/>
                    <a:pt x="56" y="332"/>
                    <a:pt x="28" y="283"/>
                  </a:cubicBezTo>
                  <a:cubicBezTo>
                    <a:pt x="96" y="373"/>
                    <a:pt x="161" y="463"/>
                    <a:pt x="224" y="555"/>
                  </a:cubicBezTo>
                  <a:cubicBezTo>
                    <a:pt x="204" y="534"/>
                    <a:pt x="185" y="511"/>
                    <a:pt x="167" y="488"/>
                  </a:cubicBezTo>
                  <a:close/>
                  <a:moveTo>
                    <a:pt x="233" y="563"/>
                  </a:moveTo>
                  <a:cubicBezTo>
                    <a:pt x="207" y="524"/>
                    <a:pt x="179" y="486"/>
                    <a:pt x="152" y="447"/>
                  </a:cubicBezTo>
                  <a:cubicBezTo>
                    <a:pt x="170" y="471"/>
                    <a:pt x="188" y="494"/>
                    <a:pt x="207" y="516"/>
                  </a:cubicBezTo>
                  <a:cubicBezTo>
                    <a:pt x="216" y="531"/>
                    <a:pt x="225" y="547"/>
                    <a:pt x="233" y="563"/>
                  </a:cubicBezTo>
                  <a:close/>
                  <a:moveTo>
                    <a:pt x="100" y="148"/>
                  </a:moveTo>
                  <a:cubicBezTo>
                    <a:pt x="175" y="252"/>
                    <a:pt x="249" y="357"/>
                    <a:pt x="315" y="467"/>
                  </a:cubicBezTo>
                  <a:cubicBezTo>
                    <a:pt x="235" y="366"/>
                    <a:pt x="163" y="260"/>
                    <a:pt x="100" y="148"/>
                  </a:cubicBezTo>
                  <a:close/>
                  <a:moveTo>
                    <a:pt x="307" y="463"/>
                  </a:moveTo>
                  <a:cubicBezTo>
                    <a:pt x="314" y="472"/>
                    <a:pt x="321" y="480"/>
                    <a:pt x="328" y="489"/>
                  </a:cubicBezTo>
                  <a:cubicBezTo>
                    <a:pt x="331" y="494"/>
                    <a:pt x="334" y="499"/>
                    <a:pt x="336" y="504"/>
                  </a:cubicBezTo>
                  <a:cubicBezTo>
                    <a:pt x="327" y="490"/>
                    <a:pt x="317" y="476"/>
                    <a:pt x="307" y="463"/>
                  </a:cubicBezTo>
                  <a:close/>
                  <a:moveTo>
                    <a:pt x="129" y="127"/>
                  </a:moveTo>
                  <a:cubicBezTo>
                    <a:pt x="158" y="163"/>
                    <a:pt x="184" y="202"/>
                    <a:pt x="209" y="242"/>
                  </a:cubicBezTo>
                  <a:cubicBezTo>
                    <a:pt x="182" y="204"/>
                    <a:pt x="155" y="165"/>
                    <a:pt x="129" y="127"/>
                  </a:cubicBezTo>
                  <a:close/>
                  <a:moveTo>
                    <a:pt x="138" y="153"/>
                  </a:moveTo>
                  <a:cubicBezTo>
                    <a:pt x="176" y="206"/>
                    <a:pt x="214" y="259"/>
                    <a:pt x="253" y="313"/>
                  </a:cubicBezTo>
                  <a:cubicBezTo>
                    <a:pt x="276" y="350"/>
                    <a:pt x="300" y="388"/>
                    <a:pt x="326" y="424"/>
                  </a:cubicBezTo>
                  <a:cubicBezTo>
                    <a:pt x="315" y="409"/>
                    <a:pt x="304" y="395"/>
                    <a:pt x="293" y="380"/>
                  </a:cubicBezTo>
                  <a:cubicBezTo>
                    <a:pt x="284" y="365"/>
                    <a:pt x="275" y="351"/>
                    <a:pt x="266" y="337"/>
                  </a:cubicBezTo>
                  <a:cubicBezTo>
                    <a:pt x="235" y="288"/>
                    <a:pt x="201" y="242"/>
                    <a:pt x="165" y="196"/>
                  </a:cubicBezTo>
                  <a:cubicBezTo>
                    <a:pt x="156" y="182"/>
                    <a:pt x="147" y="168"/>
                    <a:pt x="138" y="153"/>
                  </a:cubicBezTo>
                  <a:close/>
                  <a:moveTo>
                    <a:pt x="289" y="363"/>
                  </a:moveTo>
                  <a:cubicBezTo>
                    <a:pt x="313" y="396"/>
                    <a:pt x="337" y="429"/>
                    <a:pt x="360" y="462"/>
                  </a:cubicBezTo>
                  <a:cubicBezTo>
                    <a:pt x="335" y="430"/>
                    <a:pt x="311" y="397"/>
                    <a:pt x="289" y="363"/>
                  </a:cubicBezTo>
                  <a:close/>
                  <a:moveTo>
                    <a:pt x="270" y="349"/>
                  </a:moveTo>
                  <a:cubicBezTo>
                    <a:pt x="245" y="315"/>
                    <a:pt x="221" y="280"/>
                    <a:pt x="197" y="245"/>
                  </a:cubicBezTo>
                  <a:cubicBezTo>
                    <a:pt x="223" y="279"/>
                    <a:pt x="247" y="314"/>
                    <a:pt x="270" y="349"/>
                  </a:cubicBezTo>
                  <a:close/>
                  <a:moveTo>
                    <a:pt x="122" y="162"/>
                  </a:moveTo>
                  <a:cubicBezTo>
                    <a:pt x="127" y="169"/>
                    <a:pt x="132" y="176"/>
                    <a:pt x="138" y="182"/>
                  </a:cubicBezTo>
                  <a:cubicBezTo>
                    <a:pt x="140" y="186"/>
                    <a:pt x="142" y="189"/>
                    <a:pt x="144" y="193"/>
                  </a:cubicBezTo>
                  <a:cubicBezTo>
                    <a:pt x="136" y="182"/>
                    <a:pt x="129" y="172"/>
                    <a:pt x="122" y="162"/>
                  </a:cubicBezTo>
                  <a:close/>
                  <a:moveTo>
                    <a:pt x="176" y="238"/>
                  </a:moveTo>
                  <a:cubicBezTo>
                    <a:pt x="172" y="231"/>
                    <a:pt x="168" y="224"/>
                    <a:pt x="163" y="217"/>
                  </a:cubicBezTo>
                  <a:cubicBezTo>
                    <a:pt x="182" y="244"/>
                    <a:pt x="201" y="271"/>
                    <a:pt x="219" y="299"/>
                  </a:cubicBezTo>
                  <a:cubicBezTo>
                    <a:pt x="205" y="278"/>
                    <a:pt x="191" y="258"/>
                    <a:pt x="176" y="238"/>
                  </a:cubicBezTo>
                  <a:close/>
                  <a:moveTo>
                    <a:pt x="143" y="184"/>
                  </a:moveTo>
                  <a:cubicBezTo>
                    <a:pt x="133" y="168"/>
                    <a:pt x="123" y="151"/>
                    <a:pt x="113" y="135"/>
                  </a:cubicBezTo>
                  <a:cubicBezTo>
                    <a:pt x="130" y="156"/>
                    <a:pt x="146" y="177"/>
                    <a:pt x="163" y="199"/>
                  </a:cubicBezTo>
                  <a:cubicBezTo>
                    <a:pt x="204" y="262"/>
                    <a:pt x="246" y="324"/>
                    <a:pt x="291" y="384"/>
                  </a:cubicBezTo>
                  <a:cubicBezTo>
                    <a:pt x="305" y="407"/>
                    <a:pt x="318" y="431"/>
                    <a:pt x="332" y="454"/>
                  </a:cubicBezTo>
                  <a:cubicBezTo>
                    <a:pt x="264" y="368"/>
                    <a:pt x="209" y="272"/>
                    <a:pt x="143" y="184"/>
                  </a:cubicBezTo>
                  <a:close/>
                  <a:moveTo>
                    <a:pt x="326" y="454"/>
                  </a:moveTo>
                  <a:cubicBezTo>
                    <a:pt x="315" y="439"/>
                    <a:pt x="304" y="424"/>
                    <a:pt x="293" y="409"/>
                  </a:cubicBezTo>
                  <a:cubicBezTo>
                    <a:pt x="287" y="400"/>
                    <a:pt x="282" y="392"/>
                    <a:pt x="276" y="383"/>
                  </a:cubicBezTo>
                  <a:cubicBezTo>
                    <a:pt x="300" y="418"/>
                    <a:pt x="325" y="451"/>
                    <a:pt x="352" y="483"/>
                  </a:cubicBezTo>
                  <a:cubicBezTo>
                    <a:pt x="355" y="488"/>
                    <a:pt x="359" y="492"/>
                    <a:pt x="362" y="497"/>
                  </a:cubicBezTo>
                  <a:cubicBezTo>
                    <a:pt x="349" y="484"/>
                    <a:pt x="337" y="469"/>
                    <a:pt x="326" y="454"/>
                  </a:cubicBezTo>
                  <a:close/>
                  <a:moveTo>
                    <a:pt x="394" y="524"/>
                  </a:moveTo>
                  <a:cubicBezTo>
                    <a:pt x="380" y="510"/>
                    <a:pt x="367" y="495"/>
                    <a:pt x="354" y="480"/>
                  </a:cubicBezTo>
                  <a:cubicBezTo>
                    <a:pt x="337" y="456"/>
                    <a:pt x="322" y="430"/>
                    <a:pt x="307" y="405"/>
                  </a:cubicBezTo>
                  <a:cubicBezTo>
                    <a:pt x="335" y="441"/>
                    <a:pt x="364" y="477"/>
                    <a:pt x="396" y="511"/>
                  </a:cubicBezTo>
                  <a:cubicBezTo>
                    <a:pt x="402" y="519"/>
                    <a:pt x="408" y="527"/>
                    <a:pt x="414" y="536"/>
                  </a:cubicBezTo>
                  <a:cubicBezTo>
                    <a:pt x="407" y="532"/>
                    <a:pt x="400" y="528"/>
                    <a:pt x="394" y="524"/>
                  </a:cubicBezTo>
                  <a:close/>
                  <a:moveTo>
                    <a:pt x="420" y="526"/>
                  </a:moveTo>
                  <a:cubicBezTo>
                    <a:pt x="415" y="521"/>
                    <a:pt x="411" y="517"/>
                    <a:pt x="406" y="512"/>
                  </a:cubicBezTo>
                  <a:cubicBezTo>
                    <a:pt x="394" y="497"/>
                    <a:pt x="383" y="481"/>
                    <a:pt x="371" y="465"/>
                  </a:cubicBezTo>
                  <a:cubicBezTo>
                    <a:pt x="378" y="473"/>
                    <a:pt x="384" y="482"/>
                    <a:pt x="391" y="490"/>
                  </a:cubicBezTo>
                  <a:cubicBezTo>
                    <a:pt x="392" y="491"/>
                    <a:pt x="392" y="492"/>
                    <a:pt x="393" y="492"/>
                  </a:cubicBezTo>
                  <a:cubicBezTo>
                    <a:pt x="393" y="493"/>
                    <a:pt x="393" y="493"/>
                    <a:pt x="393" y="493"/>
                  </a:cubicBezTo>
                  <a:cubicBezTo>
                    <a:pt x="401" y="502"/>
                    <a:pt x="408" y="511"/>
                    <a:pt x="416" y="520"/>
                  </a:cubicBezTo>
                  <a:cubicBezTo>
                    <a:pt x="417" y="522"/>
                    <a:pt x="419" y="524"/>
                    <a:pt x="420" y="526"/>
                  </a:cubicBezTo>
                  <a:close/>
                  <a:moveTo>
                    <a:pt x="272" y="299"/>
                  </a:moveTo>
                  <a:cubicBezTo>
                    <a:pt x="314" y="363"/>
                    <a:pt x="356" y="427"/>
                    <a:pt x="398" y="492"/>
                  </a:cubicBezTo>
                  <a:cubicBezTo>
                    <a:pt x="388" y="480"/>
                    <a:pt x="379" y="469"/>
                    <a:pt x="370" y="458"/>
                  </a:cubicBezTo>
                  <a:cubicBezTo>
                    <a:pt x="326" y="393"/>
                    <a:pt x="285" y="328"/>
                    <a:pt x="246" y="260"/>
                  </a:cubicBezTo>
                  <a:cubicBezTo>
                    <a:pt x="245" y="259"/>
                    <a:pt x="245" y="258"/>
                    <a:pt x="245" y="257"/>
                  </a:cubicBezTo>
                  <a:cubicBezTo>
                    <a:pt x="254" y="271"/>
                    <a:pt x="263" y="285"/>
                    <a:pt x="272" y="299"/>
                  </a:cubicBezTo>
                  <a:close/>
                  <a:moveTo>
                    <a:pt x="236" y="244"/>
                  </a:moveTo>
                  <a:cubicBezTo>
                    <a:pt x="235" y="244"/>
                    <a:pt x="234" y="245"/>
                    <a:pt x="235" y="246"/>
                  </a:cubicBezTo>
                  <a:cubicBezTo>
                    <a:pt x="243" y="261"/>
                    <a:pt x="251" y="277"/>
                    <a:pt x="259" y="292"/>
                  </a:cubicBezTo>
                  <a:cubicBezTo>
                    <a:pt x="263" y="300"/>
                    <a:pt x="266" y="307"/>
                    <a:pt x="270" y="315"/>
                  </a:cubicBezTo>
                  <a:cubicBezTo>
                    <a:pt x="271" y="315"/>
                    <a:pt x="271" y="316"/>
                    <a:pt x="272" y="317"/>
                  </a:cubicBezTo>
                  <a:cubicBezTo>
                    <a:pt x="270" y="315"/>
                    <a:pt x="269" y="314"/>
                    <a:pt x="269" y="313"/>
                  </a:cubicBezTo>
                  <a:cubicBezTo>
                    <a:pt x="264" y="306"/>
                    <a:pt x="260" y="299"/>
                    <a:pt x="256" y="292"/>
                  </a:cubicBezTo>
                  <a:cubicBezTo>
                    <a:pt x="247" y="278"/>
                    <a:pt x="238" y="263"/>
                    <a:pt x="229" y="248"/>
                  </a:cubicBezTo>
                  <a:cubicBezTo>
                    <a:pt x="212" y="220"/>
                    <a:pt x="195" y="191"/>
                    <a:pt x="179" y="163"/>
                  </a:cubicBezTo>
                  <a:cubicBezTo>
                    <a:pt x="198" y="189"/>
                    <a:pt x="217" y="216"/>
                    <a:pt x="236" y="244"/>
                  </a:cubicBezTo>
                  <a:close/>
                  <a:moveTo>
                    <a:pt x="283" y="339"/>
                  </a:moveTo>
                  <a:cubicBezTo>
                    <a:pt x="283" y="340"/>
                    <a:pt x="285" y="339"/>
                    <a:pt x="284" y="338"/>
                  </a:cubicBezTo>
                  <a:cubicBezTo>
                    <a:pt x="283" y="336"/>
                    <a:pt x="283" y="335"/>
                    <a:pt x="282" y="333"/>
                  </a:cubicBezTo>
                  <a:cubicBezTo>
                    <a:pt x="281" y="331"/>
                    <a:pt x="280" y="329"/>
                    <a:pt x="278" y="326"/>
                  </a:cubicBezTo>
                  <a:cubicBezTo>
                    <a:pt x="273" y="315"/>
                    <a:pt x="267" y="304"/>
                    <a:pt x="262" y="294"/>
                  </a:cubicBezTo>
                  <a:cubicBezTo>
                    <a:pt x="261" y="293"/>
                    <a:pt x="260" y="291"/>
                    <a:pt x="259" y="288"/>
                  </a:cubicBezTo>
                  <a:cubicBezTo>
                    <a:pt x="259" y="288"/>
                    <a:pt x="259" y="288"/>
                    <a:pt x="259" y="288"/>
                  </a:cubicBezTo>
                  <a:cubicBezTo>
                    <a:pt x="267" y="302"/>
                    <a:pt x="276" y="316"/>
                    <a:pt x="284" y="330"/>
                  </a:cubicBezTo>
                  <a:cubicBezTo>
                    <a:pt x="305" y="365"/>
                    <a:pt x="327" y="399"/>
                    <a:pt x="350" y="432"/>
                  </a:cubicBezTo>
                  <a:cubicBezTo>
                    <a:pt x="267" y="325"/>
                    <a:pt x="191" y="211"/>
                    <a:pt x="124" y="91"/>
                  </a:cubicBezTo>
                  <a:cubicBezTo>
                    <a:pt x="138" y="108"/>
                    <a:pt x="151" y="125"/>
                    <a:pt x="164" y="142"/>
                  </a:cubicBezTo>
                  <a:cubicBezTo>
                    <a:pt x="201" y="209"/>
                    <a:pt x="240" y="275"/>
                    <a:pt x="283" y="339"/>
                  </a:cubicBezTo>
                  <a:close/>
                  <a:moveTo>
                    <a:pt x="756" y="868"/>
                  </a:moveTo>
                  <a:cubicBezTo>
                    <a:pt x="713" y="810"/>
                    <a:pt x="672" y="751"/>
                    <a:pt x="630" y="693"/>
                  </a:cubicBezTo>
                  <a:cubicBezTo>
                    <a:pt x="635" y="699"/>
                    <a:pt x="640" y="705"/>
                    <a:pt x="645" y="711"/>
                  </a:cubicBezTo>
                  <a:cubicBezTo>
                    <a:pt x="685" y="761"/>
                    <a:pt x="724" y="812"/>
                    <a:pt x="756" y="868"/>
                  </a:cubicBezTo>
                  <a:close/>
                  <a:moveTo>
                    <a:pt x="640" y="697"/>
                  </a:moveTo>
                  <a:cubicBezTo>
                    <a:pt x="624" y="678"/>
                    <a:pt x="608" y="658"/>
                    <a:pt x="593" y="639"/>
                  </a:cubicBezTo>
                  <a:cubicBezTo>
                    <a:pt x="510" y="521"/>
                    <a:pt x="429" y="402"/>
                    <a:pt x="349" y="282"/>
                  </a:cubicBezTo>
                  <a:cubicBezTo>
                    <a:pt x="394" y="342"/>
                    <a:pt x="439" y="402"/>
                    <a:pt x="483" y="463"/>
                  </a:cubicBezTo>
                  <a:cubicBezTo>
                    <a:pt x="536" y="541"/>
                    <a:pt x="588" y="619"/>
                    <a:pt x="640" y="697"/>
                  </a:cubicBezTo>
                  <a:close/>
                  <a:moveTo>
                    <a:pt x="544" y="531"/>
                  </a:moveTo>
                  <a:cubicBezTo>
                    <a:pt x="486" y="452"/>
                    <a:pt x="428" y="373"/>
                    <a:pt x="371" y="293"/>
                  </a:cubicBezTo>
                  <a:cubicBezTo>
                    <a:pt x="388" y="317"/>
                    <a:pt x="405" y="340"/>
                    <a:pt x="422" y="364"/>
                  </a:cubicBezTo>
                  <a:cubicBezTo>
                    <a:pt x="463" y="420"/>
                    <a:pt x="503" y="475"/>
                    <a:pt x="544" y="531"/>
                  </a:cubicBezTo>
                  <a:close/>
                  <a:moveTo>
                    <a:pt x="552" y="526"/>
                  </a:moveTo>
                  <a:cubicBezTo>
                    <a:pt x="587" y="575"/>
                    <a:pt x="622" y="624"/>
                    <a:pt x="658" y="672"/>
                  </a:cubicBezTo>
                  <a:cubicBezTo>
                    <a:pt x="621" y="624"/>
                    <a:pt x="586" y="575"/>
                    <a:pt x="552" y="526"/>
                  </a:cubicBezTo>
                  <a:close/>
                  <a:moveTo>
                    <a:pt x="686" y="662"/>
                  </a:moveTo>
                  <a:cubicBezTo>
                    <a:pt x="725" y="715"/>
                    <a:pt x="765" y="767"/>
                    <a:pt x="804" y="820"/>
                  </a:cubicBezTo>
                  <a:cubicBezTo>
                    <a:pt x="722" y="739"/>
                    <a:pt x="655" y="644"/>
                    <a:pt x="590" y="549"/>
                  </a:cubicBezTo>
                  <a:cubicBezTo>
                    <a:pt x="550" y="491"/>
                    <a:pt x="510" y="432"/>
                    <a:pt x="470" y="374"/>
                  </a:cubicBezTo>
                  <a:cubicBezTo>
                    <a:pt x="542" y="470"/>
                    <a:pt x="614" y="566"/>
                    <a:pt x="686" y="662"/>
                  </a:cubicBezTo>
                  <a:close/>
                  <a:moveTo>
                    <a:pt x="562" y="447"/>
                  </a:moveTo>
                  <a:cubicBezTo>
                    <a:pt x="610" y="511"/>
                    <a:pt x="657" y="575"/>
                    <a:pt x="704" y="639"/>
                  </a:cubicBezTo>
                  <a:cubicBezTo>
                    <a:pt x="723" y="664"/>
                    <a:pt x="742" y="690"/>
                    <a:pt x="761" y="716"/>
                  </a:cubicBezTo>
                  <a:cubicBezTo>
                    <a:pt x="781" y="744"/>
                    <a:pt x="801" y="772"/>
                    <a:pt x="821" y="801"/>
                  </a:cubicBezTo>
                  <a:cubicBezTo>
                    <a:pt x="821" y="801"/>
                    <a:pt x="821" y="802"/>
                    <a:pt x="821" y="802"/>
                  </a:cubicBezTo>
                  <a:cubicBezTo>
                    <a:pt x="684" y="624"/>
                    <a:pt x="547" y="445"/>
                    <a:pt x="413" y="265"/>
                  </a:cubicBezTo>
                  <a:cubicBezTo>
                    <a:pt x="384" y="226"/>
                    <a:pt x="355" y="187"/>
                    <a:pt x="326" y="148"/>
                  </a:cubicBezTo>
                  <a:cubicBezTo>
                    <a:pt x="406" y="247"/>
                    <a:pt x="485" y="346"/>
                    <a:pt x="562" y="447"/>
                  </a:cubicBezTo>
                  <a:close/>
                  <a:moveTo>
                    <a:pt x="725" y="693"/>
                  </a:moveTo>
                  <a:cubicBezTo>
                    <a:pt x="689" y="647"/>
                    <a:pt x="654" y="600"/>
                    <a:pt x="619" y="553"/>
                  </a:cubicBezTo>
                  <a:cubicBezTo>
                    <a:pt x="553" y="464"/>
                    <a:pt x="487" y="375"/>
                    <a:pt x="422" y="285"/>
                  </a:cubicBezTo>
                  <a:cubicBezTo>
                    <a:pt x="516" y="410"/>
                    <a:pt x="611" y="535"/>
                    <a:pt x="707" y="659"/>
                  </a:cubicBezTo>
                  <a:cubicBezTo>
                    <a:pt x="738" y="701"/>
                    <a:pt x="770" y="742"/>
                    <a:pt x="802" y="784"/>
                  </a:cubicBezTo>
                  <a:cubicBezTo>
                    <a:pt x="774" y="755"/>
                    <a:pt x="749" y="724"/>
                    <a:pt x="725" y="693"/>
                  </a:cubicBezTo>
                  <a:close/>
                  <a:moveTo>
                    <a:pt x="739" y="613"/>
                  </a:moveTo>
                  <a:cubicBezTo>
                    <a:pt x="779" y="667"/>
                    <a:pt x="815" y="722"/>
                    <a:pt x="846" y="781"/>
                  </a:cubicBezTo>
                  <a:cubicBezTo>
                    <a:pt x="843" y="778"/>
                    <a:pt x="840" y="775"/>
                    <a:pt x="837" y="772"/>
                  </a:cubicBezTo>
                  <a:cubicBezTo>
                    <a:pt x="790" y="693"/>
                    <a:pt x="732" y="622"/>
                    <a:pt x="673" y="551"/>
                  </a:cubicBezTo>
                  <a:cubicBezTo>
                    <a:pt x="657" y="529"/>
                    <a:pt x="642" y="507"/>
                    <a:pt x="626" y="485"/>
                  </a:cubicBezTo>
                  <a:cubicBezTo>
                    <a:pt x="606" y="458"/>
                    <a:pt x="586" y="430"/>
                    <a:pt x="566" y="403"/>
                  </a:cubicBezTo>
                  <a:cubicBezTo>
                    <a:pt x="625" y="472"/>
                    <a:pt x="685" y="540"/>
                    <a:pt x="739" y="613"/>
                  </a:cubicBezTo>
                  <a:close/>
                  <a:moveTo>
                    <a:pt x="823" y="756"/>
                  </a:moveTo>
                  <a:cubicBezTo>
                    <a:pt x="792" y="721"/>
                    <a:pt x="766" y="682"/>
                    <a:pt x="739" y="644"/>
                  </a:cubicBezTo>
                  <a:cubicBezTo>
                    <a:pt x="728" y="628"/>
                    <a:pt x="717" y="613"/>
                    <a:pt x="706" y="597"/>
                  </a:cubicBezTo>
                  <a:cubicBezTo>
                    <a:pt x="714" y="607"/>
                    <a:pt x="722" y="617"/>
                    <a:pt x="730" y="627"/>
                  </a:cubicBezTo>
                  <a:cubicBezTo>
                    <a:pt x="764" y="668"/>
                    <a:pt x="795" y="711"/>
                    <a:pt x="823" y="756"/>
                  </a:cubicBezTo>
                  <a:close/>
                  <a:moveTo>
                    <a:pt x="357" y="128"/>
                  </a:moveTo>
                  <a:cubicBezTo>
                    <a:pt x="347" y="115"/>
                    <a:pt x="338" y="103"/>
                    <a:pt x="328" y="90"/>
                  </a:cubicBezTo>
                  <a:cubicBezTo>
                    <a:pt x="310" y="67"/>
                    <a:pt x="290" y="44"/>
                    <a:pt x="281" y="16"/>
                  </a:cubicBezTo>
                  <a:cubicBezTo>
                    <a:pt x="306" y="53"/>
                    <a:pt x="331" y="91"/>
                    <a:pt x="357" y="128"/>
                  </a:cubicBezTo>
                  <a:close/>
                  <a:moveTo>
                    <a:pt x="388" y="187"/>
                  </a:moveTo>
                  <a:cubicBezTo>
                    <a:pt x="352" y="140"/>
                    <a:pt x="317" y="93"/>
                    <a:pt x="281" y="45"/>
                  </a:cubicBezTo>
                  <a:cubicBezTo>
                    <a:pt x="354" y="127"/>
                    <a:pt x="415" y="219"/>
                    <a:pt x="483" y="304"/>
                  </a:cubicBezTo>
                  <a:cubicBezTo>
                    <a:pt x="513" y="344"/>
                    <a:pt x="543" y="384"/>
                    <a:pt x="573" y="424"/>
                  </a:cubicBezTo>
                  <a:cubicBezTo>
                    <a:pt x="574" y="425"/>
                    <a:pt x="575" y="425"/>
                    <a:pt x="576" y="425"/>
                  </a:cubicBezTo>
                  <a:cubicBezTo>
                    <a:pt x="595" y="450"/>
                    <a:pt x="613" y="475"/>
                    <a:pt x="631" y="500"/>
                  </a:cubicBezTo>
                  <a:cubicBezTo>
                    <a:pt x="591" y="450"/>
                    <a:pt x="551" y="401"/>
                    <a:pt x="511" y="351"/>
                  </a:cubicBezTo>
                  <a:cubicBezTo>
                    <a:pt x="470" y="297"/>
                    <a:pt x="429" y="242"/>
                    <a:pt x="388" y="187"/>
                  </a:cubicBezTo>
                  <a:close/>
                  <a:moveTo>
                    <a:pt x="622" y="500"/>
                  </a:moveTo>
                  <a:cubicBezTo>
                    <a:pt x="606" y="479"/>
                    <a:pt x="591" y="458"/>
                    <a:pt x="575" y="437"/>
                  </a:cubicBezTo>
                  <a:cubicBezTo>
                    <a:pt x="605" y="474"/>
                    <a:pt x="636" y="511"/>
                    <a:pt x="666" y="548"/>
                  </a:cubicBezTo>
                  <a:cubicBezTo>
                    <a:pt x="685" y="575"/>
                    <a:pt x="705" y="602"/>
                    <a:pt x="724" y="629"/>
                  </a:cubicBezTo>
                  <a:cubicBezTo>
                    <a:pt x="759" y="678"/>
                    <a:pt x="792" y="730"/>
                    <a:pt x="834" y="774"/>
                  </a:cubicBezTo>
                  <a:cubicBezTo>
                    <a:pt x="837" y="780"/>
                    <a:pt x="840" y="786"/>
                    <a:pt x="844" y="792"/>
                  </a:cubicBezTo>
                  <a:cubicBezTo>
                    <a:pt x="806" y="749"/>
                    <a:pt x="773" y="701"/>
                    <a:pt x="739" y="656"/>
                  </a:cubicBezTo>
                  <a:cubicBezTo>
                    <a:pt x="700" y="604"/>
                    <a:pt x="661" y="552"/>
                    <a:pt x="622" y="5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36"/>
            <p:cNvSpPr/>
            <p:nvPr/>
          </p:nvSpPr>
          <p:spPr bwMode="auto">
            <a:xfrm>
              <a:off x="4043363" y="5380038"/>
              <a:ext cx="301625" cy="317500"/>
            </a:xfrm>
            <a:custGeom>
              <a:avLst/>
              <a:gdLst>
                <a:gd name="T0" fmla="*/ 143 w 144"/>
                <a:gd name="T1" fmla="*/ 150 h 152"/>
                <a:gd name="T2" fmla="*/ 140 w 144"/>
                <a:gd name="T3" fmla="*/ 147 h 152"/>
                <a:gd name="T4" fmla="*/ 131 w 144"/>
                <a:gd name="T5" fmla="*/ 138 h 152"/>
                <a:gd name="T6" fmla="*/ 125 w 144"/>
                <a:gd name="T7" fmla="*/ 133 h 152"/>
                <a:gd name="T8" fmla="*/ 120 w 144"/>
                <a:gd name="T9" fmla="*/ 128 h 152"/>
                <a:gd name="T10" fmla="*/ 120 w 144"/>
                <a:gd name="T11" fmla="*/ 128 h 152"/>
                <a:gd name="T12" fmla="*/ 61 w 144"/>
                <a:gd name="T13" fmla="*/ 58 h 152"/>
                <a:gd name="T14" fmla="*/ 6 w 144"/>
                <a:gd name="T15" fmla="*/ 0 h 152"/>
                <a:gd name="T16" fmla="*/ 4 w 144"/>
                <a:gd name="T17" fmla="*/ 2 h 152"/>
                <a:gd name="T18" fmla="*/ 24 w 144"/>
                <a:gd name="T19" fmla="*/ 28 h 152"/>
                <a:gd name="T20" fmla="*/ 3 w 144"/>
                <a:gd name="T21" fmla="*/ 5 h 152"/>
                <a:gd name="T22" fmla="*/ 1 w 144"/>
                <a:gd name="T23" fmla="*/ 6 h 152"/>
                <a:gd name="T24" fmla="*/ 27 w 144"/>
                <a:gd name="T25" fmla="*/ 32 h 152"/>
                <a:gd name="T26" fmla="*/ 28 w 144"/>
                <a:gd name="T27" fmla="*/ 31 h 152"/>
                <a:gd name="T28" fmla="*/ 19 w 144"/>
                <a:gd name="T29" fmla="*/ 18 h 152"/>
                <a:gd name="T30" fmla="*/ 9 w 144"/>
                <a:gd name="T31" fmla="*/ 4 h 152"/>
                <a:gd name="T32" fmla="*/ 17 w 144"/>
                <a:gd name="T33" fmla="*/ 11 h 152"/>
                <a:gd name="T34" fmla="*/ 26 w 144"/>
                <a:gd name="T35" fmla="*/ 19 h 152"/>
                <a:gd name="T36" fmla="*/ 62 w 144"/>
                <a:gd name="T37" fmla="*/ 64 h 152"/>
                <a:gd name="T38" fmla="*/ 70 w 144"/>
                <a:gd name="T39" fmla="*/ 74 h 152"/>
                <a:gd name="T40" fmla="*/ 66 w 144"/>
                <a:gd name="T41" fmla="*/ 70 h 152"/>
                <a:gd name="T42" fmla="*/ 64 w 144"/>
                <a:gd name="T43" fmla="*/ 71 h 152"/>
                <a:gd name="T44" fmla="*/ 93 w 144"/>
                <a:gd name="T45" fmla="*/ 116 h 152"/>
                <a:gd name="T46" fmla="*/ 66 w 144"/>
                <a:gd name="T47" fmla="*/ 85 h 152"/>
                <a:gd name="T48" fmla="*/ 64 w 144"/>
                <a:gd name="T49" fmla="*/ 86 h 152"/>
                <a:gd name="T50" fmla="*/ 88 w 144"/>
                <a:gd name="T51" fmla="*/ 124 h 152"/>
                <a:gd name="T52" fmla="*/ 89 w 144"/>
                <a:gd name="T53" fmla="*/ 123 h 152"/>
                <a:gd name="T54" fmla="*/ 72 w 144"/>
                <a:gd name="T55" fmla="*/ 97 h 152"/>
                <a:gd name="T56" fmla="*/ 75 w 144"/>
                <a:gd name="T57" fmla="*/ 99 h 152"/>
                <a:gd name="T58" fmla="*/ 112 w 144"/>
                <a:gd name="T59" fmla="*/ 139 h 152"/>
                <a:gd name="T60" fmla="*/ 114 w 144"/>
                <a:gd name="T61" fmla="*/ 138 h 152"/>
                <a:gd name="T62" fmla="*/ 81 w 144"/>
                <a:gd name="T63" fmla="*/ 96 h 152"/>
                <a:gd name="T64" fmla="*/ 73 w 144"/>
                <a:gd name="T65" fmla="*/ 82 h 152"/>
                <a:gd name="T66" fmla="*/ 79 w 144"/>
                <a:gd name="T67" fmla="*/ 89 h 152"/>
                <a:gd name="T68" fmla="*/ 114 w 144"/>
                <a:gd name="T69" fmla="*/ 126 h 152"/>
                <a:gd name="T70" fmla="*/ 117 w 144"/>
                <a:gd name="T71" fmla="*/ 128 h 152"/>
                <a:gd name="T72" fmla="*/ 134 w 144"/>
                <a:gd name="T73" fmla="*/ 144 h 152"/>
                <a:gd name="T74" fmla="*/ 138 w 144"/>
                <a:gd name="T75" fmla="*/ 147 h 152"/>
                <a:gd name="T76" fmla="*/ 142 w 144"/>
                <a:gd name="T77" fmla="*/ 151 h 152"/>
                <a:gd name="T78" fmla="*/ 143 w 144"/>
                <a:gd name="T79"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 h="152">
                  <a:moveTo>
                    <a:pt x="143" y="150"/>
                  </a:moveTo>
                  <a:cubicBezTo>
                    <a:pt x="142" y="149"/>
                    <a:pt x="141" y="148"/>
                    <a:pt x="140" y="147"/>
                  </a:cubicBezTo>
                  <a:cubicBezTo>
                    <a:pt x="140" y="146"/>
                    <a:pt x="133" y="140"/>
                    <a:pt x="131" y="138"/>
                  </a:cubicBezTo>
                  <a:cubicBezTo>
                    <a:pt x="129" y="136"/>
                    <a:pt x="127" y="134"/>
                    <a:pt x="125" y="133"/>
                  </a:cubicBezTo>
                  <a:cubicBezTo>
                    <a:pt x="123" y="131"/>
                    <a:pt x="122" y="130"/>
                    <a:pt x="120" y="128"/>
                  </a:cubicBezTo>
                  <a:cubicBezTo>
                    <a:pt x="120" y="128"/>
                    <a:pt x="120" y="128"/>
                    <a:pt x="120" y="128"/>
                  </a:cubicBezTo>
                  <a:cubicBezTo>
                    <a:pt x="98" y="107"/>
                    <a:pt x="79" y="83"/>
                    <a:pt x="61" y="58"/>
                  </a:cubicBezTo>
                  <a:cubicBezTo>
                    <a:pt x="45" y="37"/>
                    <a:pt x="29" y="14"/>
                    <a:pt x="6" y="0"/>
                  </a:cubicBezTo>
                  <a:cubicBezTo>
                    <a:pt x="5" y="0"/>
                    <a:pt x="4" y="1"/>
                    <a:pt x="4" y="2"/>
                  </a:cubicBezTo>
                  <a:cubicBezTo>
                    <a:pt x="6" y="4"/>
                    <a:pt x="25" y="25"/>
                    <a:pt x="24" y="28"/>
                  </a:cubicBezTo>
                  <a:cubicBezTo>
                    <a:pt x="24" y="29"/>
                    <a:pt x="5" y="8"/>
                    <a:pt x="3" y="5"/>
                  </a:cubicBezTo>
                  <a:cubicBezTo>
                    <a:pt x="2" y="4"/>
                    <a:pt x="0" y="5"/>
                    <a:pt x="1" y="6"/>
                  </a:cubicBezTo>
                  <a:cubicBezTo>
                    <a:pt x="8" y="17"/>
                    <a:pt x="17" y="25"/>
                    <a:pt x="27" y="32"/>
                  </a:cubicBezTo>
                  <a:cubicBezTo>
                    <a:pt x="28" y="32"/>
                    <a:pt x="29" y="31"/>
                    <a:pt x="28" y="31"/>
                  </a:cubicBezTo>
                  <a:cubicBezTo>
                    <a:pt x="25" y="26"/>
                    <a:pt x="22" y="22"/>
                    <a:pt x="19" y="18"/>
                  </a:cubicBezTo>
                  <a:cubicBezTo>
                    <a:pt x="16" y="14"/>
                    <a:pt x="10" y="8"/>
                    <a:pt x="9" y="4"/>
                  </a:cubicBezTo>
                  <a:cubicBezTo>
                    <a:pt x="9" y="5"/>
                    <a:pt x="15" y="10"/>
                    <a:pt x="17" y="11"/>
                  </a:cubicBezTo>
                  <a:cubicBezTo>
                    <a:pt x="20" y="14"/>
                    <a:pt x="23" y="16"/>
                    <a:pt x="26" y="19"/>
                  </a:cubicBezTo>
                  <a:cubicBezTo>
                    <a:pt x="40" y="33"/>
                    <a:pt x="51" y="49"/>
                    <a:pt x="62" y="64"/>
                  </a:cubicBezTo>
                  <a:cubicBezTo>
                    <a:pt x="65" y="68"/>
                    <a:pt x="67" y="71"/>
                    <a:pt x="70" y="74"/>
                  </a:cubicBezTo>
                  <a:cubicBezTo>
                    <a:pt x="68" y="73"/>
                    <a:pt x="67" y="71"/>
                    <a:pt x="66" y="70"/>
                  </a:cubicBezTo>
                  <a:cubicBezTo>
                    <a:pt x="65" y="69"/>
                    <a:pt x="63" y="70"/>
                    <a:pt x="64" y="71"/>
                  </a:cubicBezTo>
                  <a:cubicBezTo>
                    <a:pt x="72" y="87"/>
                    <a:pt x="82" y="102"/>
                    <a:pt x="93" y="116"/>
                  </a:cubicBezTo>
                  <a:cubicBezTo>
                    <a:pt x="83" y="106"/>
                    <a:pt x="74" y="96"/>
                    <a:pt x="66" y="85"/>
                  </a:cubicBezTo>
                  <a:cubicBezTo>
                    <a:pt x="65" y="84"/>
                    <a:pt x="64" y="85"/>
                    <a:pt x="64" y="86"/>
                  </a:cubicBezTo>
                  <a:cubicBezTo>
                    <a:pt x="70" y="100"/>
                    <a:pt x="78" y="112"/>
                    <a:pt x="88" y="124"/>
                  </a:cubicBezTo>
                  <a:cubicBezTo>
                    <a:pt x="89" y="124"/>
                    <a:pt x="90" y="123"/>
                    <a:pt x="89" y="123"/>
                  </a:cubicBezTo>
                  <a:cubicBezTo>
                    <a:pt x="83" y="115"/>
                    <a:pt x="77" y="106"/>
                    <a:pt x="72" y="97"/>
                  </a:cubicBezTo>
                  <a:cubicBezTo>
                    <a:pt x="65" y="85"/>
                    <a:pt x="69" y="91"/>
                    <a:pt x="75" y="99"/>
                  </a:cubicBezTo>
                  <a:cubicBezTo>
                    <a:pt x="87" y="113"/>
                    <a:pt x="100" y="126"/>
                    <a:pt x="112" y="139"/>
                  </a:cubicBezTo>
                  <a:cubicBezTo>
                    <a:pt x="113" y="140"/>
                    <a:pt x="114" y="139"/>
                    <a:pt x="114" y="138"/>
                  </a:cubicBezTo>
                  <a:cubicBezTo>
                    <a:pt x="102" y="125"/>
                    <a:pt x="91" y="111"/>
                    <a:pt x="81" y="96"/>
                  </a:cubicBezTo>
                  <a:cubicBezTo>
                    <a:pt x="78" y="92"/>
                    <a:pt x="76" y="86"/>
                    <a:pt x="73" y="82"/>
                  </a:cubicBezTo>
                  <a:cubicBezTo>
                    <a:pt x="75" y="84"/>
                    <a:pt x="77" y="86"/>
                    <a:pt x="79" y="89"/>
                  </a:cubicBezTo>
                  <a:cubicBezTo>
                    <a:pt x="91" y="102"/>
                    <a:pt x="102" y="114"/>
                    <a:pt x="114" y="126"/>
                  </a:cubicBezTo>
                  <a:cubicBezTo>
                    <a:pt x="115" y="127"/>
                    <a:pt x="116" y="127"/>
                    <a:pt x="117" y="128"/>
                  </a:cubicBezTo>
                  <a:cubicBezTo>
                    <a:pt x="122" y="134"/>
                    <a:pt x="128" y="139"/>
                    <a:pt x="134" y="144"/>
                  </a:cubicBezTo>
                  <a:cubicBezTo>
                    <a:pt x="135" y="145"/>
                    <a:pt x="136" y="147"/>
                    <a:pt x="138" y="147"/>
                  </a:cubicBezTo>
                  <a:cubicBezTo>
                    <a:pt x="139" y="149"/>
                    <a:pt x="140" y="150"/>
                    <a:pt x="142" y="151"/>
                  </a:cubicBezTo>
                  <a:cubicBezTo>
                    <a:pt x="143" y="152"/>
                    <a:pt x="144" y="151"/>
                    <a:pt x="143"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37"/>
            <p:cNvSpPr>
              <a:spLocks noEditPoints="1"/>
            </p:cNvSpPr>
            <p:nvPr/>
          </p:nvSpPr>
          <p:spPr bwMode="auto">
            <a:xfrm>
              <a:off x="3902075" y="4946650"/>
              <a:ext cx="544513" cy="725488"/>
            </a:xfrm>
            <a:custGeom>
              <a:avLst/>
              <a:gdLst>
                <a:gd name="T0" fmla="*/ 11 w 261"/>
                <a:gd name="T1" fmla="*/ 1 h 348"/>
                <a:gd name="T2" fmla="*/ 40 w 261"/>
                <a:gd name="T3" fmla="*/ 56 h 348"/>
                <a:gd name="T4" fmla="*/ 5 w 261"/>
                <a:gd name="T5" fmla="*/ 23 h 348"/>
                <a:gd name="T6" fmla="*/ 3 w 261"/>
                <a:gd name="T7" fmla="*/ 32 h 348"/>
                <a:gd name="T8" fmla="*/ 3 w 261"/>
                <a:gd name="T9" fmla="*/ 45 h 348"/>
                <a:gd name="T10" fmla="*/ 4 w 261"/>
                <a:gd name="T11" fmla="*/ 38 h 348"/>
                <a:gd name="T12" fmla="*/ 23 w 261"/>
                <a:gd name="T13" fmla="*/ 55 h 348"/>
                <a:gd name="T14" fmla="*/ 52 w 261"/>
                <a:gd name="T15" fmla="*/ 73 h 348"/>
                <a:gd name="T16" fmla="*/ 162 w 261"/>
                <a:gd name="T17" fmla="*/ 210 h 348"/>
                <a:gd name="T18" fmla="*/ 57 w 261"/>
                <a:gd name="T19" fmla="*/ 97 h 348"/>
                <a:gd name="T20" fmla="*/ 87 w 261"/>
                <a:gd name="T21" fmla="*/ 152 h 348"/>
                <a:gd name="T22" fmla="*/ 216 w 261"/>
                <a:gd name="T23" fmla="*/ 324 h 348"/>
                <a:gd name="T24" fmla="*/ 82 w 261"/>
                <a:gd name="T25" fmla="*/ 160 h 348"/>
                <a:gd name="T26" fmla="*/ 164 w 261"/>
                <a:gd name="T27" fmla="*/ 271 h 348"/>
                <a:gd name="T28" fmla="*/ 173 w 261"/>
                <a:gd name="T29" fmla="*/ 299 h 348"/>
                <a:gd name="T30" fmla="*/ 73 w 261"/>
                <a:gd name="T31" fmla="*/ 178 h 348"/>
                <a:gd name="T32" fmla="*/ 181 w 261"/>
                <a:gd name="T33" fmla="*/ 314 h 348"/>
                <a:gd name="T34" fmla="*/ 74 w 261"/>
                <a:gd name="T35" fmla="*/ 197 h 348"/>
                <a:gd name="T36" fmla="*/ 209 w 261"/>
                <a:gd name="T37" fmla="*/ 345 h 348"/>
                <a:gd name="T38" fmla="*/ 213 w 261"/>
                <a:gd name="T39" fmla="*/ 340 h 348"/>
                <a:gd name="T40" fmla="*/ 181 w 261"/>
                <a:gd name="T41" fmla="*/ 291 h 348"/>
                <a:gd name="T42" fmla="*/ 228 w 261"/>
                <a:gd name="T43" fmla="*/ 336 h 348"/>
                <a:gd name="T44" fmla="*/ 241 w 261"/>
                <a:gd name="T45" fmla="*/ 333 h 348"/>
                <a:gd name="T46" fmla="*/ 243 w 261"/>
                <a:gd name="T47" fmla="*/ 331 h 348"/>
                <a:gd name="T48" fmla="*/ 243 w 261"/>
                <a:gd name="T49" fmla="*/ 331 h 348"/>
                <a:gd name="T50" fmla="*/ 199 w 261"/>
                <a:gd name="T51" fmla="*/ 261 h 348"/>
                <a:gd name="T52" fmla="*/ 253 w 261"/>
                <a:gd name="T53" fmla="*/ 331 h 348"/>
                <a:gd name="T54" fmla="*/ 188 w 261"/>
                <a:gd name="T55" fmla="*/ 240 h 348"/>
                <a:gd name="T56" fmla="*/ 260 w 261"/>
                <a:gd name="T57" fmla="*/ 323 h 348"/>
                <a:gd name="T58" fmla="*/ 152 w 261"/>
                <a:gd name="T59" fmla="*/ 277 h 348"/>
                <a:gd name="T60" fmla="*/ 137 w 261"/>
                <a:gd name="T61" fmla="*/ 235 h 348"/>
                <a:gd name="T62" fmla="*/ 112 w 261"/>
                <a:gd name="T63" fmla="*/ 202 h 348"/>
                <a:gd name="T64" fmla="*/ 68 w 261"/>
                <a:gd name="T65" fmla="*/ 88 h 348"/>
                <a:gd name="T66" fmla="*/ 68 w 261"/>
                <a:gd name="T67" fmla="*/ 88 h 348"/>
                <a:gd name="T68" fmla="*/ 54 w 261"/>
                <a:gd name="T69" fmla="*/ 71 h 348"/>
                <a:gd name="T70" fmla="*/ 236 w 261"/>
                <a:gd name="T71" fmla="*/ 293 h 348"/>
                <a:gd name="T72" fmla="*/ 152 w 261"/>
                <a:gd name="T73" fmla="*/ 19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1" h="348">
                  <a:moveTo>
                    <a:pt x="260" y="323"/>
                  </a:moveTo>
                  <a:cubicBezTo>
                    <a:pt x="184" y="211"/>
                    <a:pt x="101" y="103"/>
                    <a:pt x="11" y="1"/>
                  </a:cubicBezTo>
                  <a:cubicBezTo>
                    <a:pt x="9" y="0"/>
                    <a:pt x="7" y="1"/>
                    <a:pt x="8" y="3"/>
                  </a:cubicBezTo>
                  <a:cubicBezTo>
                    <a:pt x="18" y="22"/>
                    <a:pt x="28" y="39"/>
                    <a:pt x="40" y="56"/>
                  </a:cubicBezTo>
                  <a:cubicBezTo>
                    <a:pt x="29" y="45"/>
                    <a:pt x="18" y="33"/>
                    <a:pt x="8" y="21"/>
                  </a:cubicBezTo>
                  <a:cubicBezTo>
                    <a:pt x="6" y="20"/>
                    <a:pt x="5" y="21"/>
                    <a:pt x="5" y="23"/>
                  </a:cubicBezTo>
                  <a:cubicBezTo>
                    <a:pt x="9" y="31"/>
                    <a:pt x="13" y="39"/>
                    <a:pt x="17" y="47"/>
                  </a:cubicBezTo>
                  <a:cubicBezTo>
                    <a:pt x="12" y="42"/>
                    <a:pt x="7" y="37"/>
                    <a:pt x="3" y="32"/>
                  </a:cubicBezTo>
                  <a:cubicBezTo>
                    <a:pt x="2" y="31"/>
                    <a:pt x="0" y="32"/>
                    <a:pt x="1" y="34"/>
                  </a:cubicBezTo>
                  <a:cubicBezTo>
                    <a:pt x="1" y="38"/>
                    <a:pt x="2" y="41"/>
                    <a:pt x="3" y="45"/>
                  </a:cubicBezTo>
                  <a:cubicBezTo>
                    <a:pt x="4" y="47"/>
                    <a:pt x="6" y="46"/>
                    <a:pt x="6" y="45"/>
                  </a:cubicBezTo>
                  <a:cubicBezTo>
                    <a:pt x="5" y="42"/>
                    <a:pt x="5" y="40"/>
                    <a:pt x="4" y="38"/>
                  </a:cubicBezTo>
                  <a:cubicBezTo>
                    <a:pt x="10" y="44"/>
                    <a:pt x="15" y="50"/>
                    <a:pt x="21" y="56"/>
                  </a:cubicBezTo>
                  <a:cubicBezTo>
                    <a:pt x="22" y="58"/>
                    <a:pt x="24" y="56"/>
                    <a:pt x="23" y="55"/>
                  </a:cubicBezTo>
                  <a:cubicBezTo>
                    <a:pt x="19" y="46"/>
                    <a:pt x="16" y="38"/>
                    <a:pt x="12" y="30"/>
                  </a:cubicBezTo>
                  <a:cubicBezTo>
                    <a:pt x="25" y="44"/>
                    <a:pt x="38" y="59"/>
                    <a:pt x="52" y="73"/>
                  </a:cubicBezTo>
                  <a:cubicBezTo>
                    <a:pt x="86" y="115"/>
                    <a:pt x="120" y="157"/>
                    <a:pt x="154" y="198"/>
                  </a:cubicBezTo>
                  <a:cubicBezTo>
                    <a:pt x="157" y="202"/>
                    <a:pt x="159" y="206"/>
                    <a:pt x="162" y="210"/>
                  </a:cubicBezTo>
                  <a:cubicBezTo>
                    <a:pt x="129" y="170"/>
                    <a:pt x="95" y="132"/>
                    <a:pt x="59" y="95"/>
                  </a:cubicBezTo>
                  <a:cubicBezTo>
                    <a:pt x="58" y="93"/>
                    <a:pt x="56" y="95"/>
                    <a:pt x="57" y="97"/>
                  </a:cubicBezTo>
                  <a:cubicBezTo>
                    <a:pt x="107" y="161"/>
                    <a:pt x="156" y="225"/>
                    <a:pt x="206" y="288"/>
                  </a:cubicBezTo>
                  <a:cubicBezTo>
                    <a:pt x="166" y="243"/>
                    <a:pt x="126" y="198"/>
                    <a:pt x="87" y="152"/>
                  </a:cubicBezTo>
                  <a:cubicBezTo>
                    <a:pt x="86" y="151"/>
                    <a:pt x="84" y="153"/>
                    <a:pt x="85" y="154"/>
                  </a:cubicBezTo>
                  <a:cubicBezTo>
                    <a:pt x="131" y="209"/>
                    <a:pt x="175" y="265"/>
                    <a:pt x="216" y="324"/>
                  </a:cubicBezTo>
                  <a:cubicBezTo>
                    <a:pt x="198" y="305"/>
                    <a:pt x="181" y="287"/>
                    <a:pt x="164" y="268"/>
                  </a:cubicBezTo>
                  <a:cubicBezTo>
                    <a:pt x="137" y="231"/>
                    <a:pt x="110" y="195"/>
                    <a:pt x="82" y="160"/>
                  </a:cubicBezTo>
                  <a:cubicBezTo>
                    <a:pt x="82" y="159"/>
                    <a:pt x="80" y="160"/>
                    <a:pt x="81" y="161"/>
                  </a:cubicBezTo>
                  <a:cubicBezTo>
                    <a:pt x="106" y="200"/>
                    <a:pt x="134" y="236"/>
                    <a:pt x="164" y="271"/>
                  </a:cubicBezTo>
                  <a:cubicBezTo>
                    <a:pt x="178" y="291"/>
                    <a:pt x="192" y="311"/>
                    <a:pt x="206" y="330"/>
                  </a:cubicBezTo>
                  <a:cubicBezTo>
                    <a:pt x="195" y="320"/>
                    <a:pt x="184" y="310"/>
                    <a:pt x="173" y="299"/>
                  </a:cubicBezTo>
                  <a:cubicBezTo>
                    <a:pt x="140" y="258"/>
                    <a:pt x="108" y="217"/>
                    <a:pt x="75" y="176"/>
                  </a:cubicBezTo>
                  <a:cubicBezTo>
                    <a:pt x="74" y="175"/>
                    <a:pt x="72" y="176"/>
                    <a:pt x="73" y="178"/>
                  </a:cubicBezTo>
                  <a:cubicBezTo>
                    <a:pt x="101" y="223"/>
                    <a:pt x="134" y="264"/>
                    <a:pt x="172" y="302"/>
                  </a:cubicBezTo>
                  <a:cubicBezTo>
                    <a:pt x="175" y="306"/>
                    <a:pt x="178" y="310"/>
                    <a:pt x="181" y="314"/>
                  </a:cubicBezTo>
                  <a:cubicBezTo>
                    <a:pt x="146" y="274"/>
                    <a:pt x="110" y="235"/>
                    <a:pt x="75" y="197"/>
                  </a:cubicBezTo>
                  <a:cubicBezTo>
                    <a:pt x="74" y="196"/>
                    <a:pt x="74" y="197"/>
                    <a:pt x="74" y="197"/>
                  </a:cubicBezTo>
                  <a:cubicBezTo>
                    <a:pt x="118" y="247"/>
                    <a:pt x="163" y="297"/>
                    <a:pt x="207" y="346"/>
                  </a:cubicBezTo>
                  <a:cubicBezTo>
                    <a:pt x="209" y="348"/>
                    <a:pt x="210" y="346"/>
                    <a:pt x="209" y="345"/>
                  </a:cubicBezTo>
                  <a:cubicBezTo>
                    <a:pt x="202" y="335"/>
                    <a:pt x="194" y="326"/>
                    <a:pt x="187" y="316"/>
                  </a:cubicBezTo>
                  <a:cubicBezTo>
                    <a:pt x="195" y="324"/>
                    <a:pt x="204" y="332"/>
                    <a:pt x="213" y="340"/>
                  </a:cubicBezTo>
                  <a:cubicBezTo>
                    <a:pt x="214" y="341"/>
                    <a:pt x="216" y="340"/>
                    <a:pt x="215" y="339"/>
                  </a:cubicBezTo>
                  <a:cubicBezTo>
                    <a:pt x="204" y="323"/>
                    <a:pt x="193" y="307"/>
                    <a:pt x="181" y="291"/>
                  </a:cubicBezTo>
                  <a:cubicBezTo>
                    <a:pt x="196" y="307"/>
                    <a:pt x="210" y="322"/>
                    <a:pt x="226" y="337"/>
                  </a:cubicBezTo>
                  <a:cubicBezTo>
                    <a:pt x="227" y="338"/>
                    <a:pt x="229" y="337"/>
                    <a:pt x="228" y="336"/>
                  </a:cubicBezTo>
                  <a:cubicBezTo>
                    <a:pt x="200" y="296"/>
                    <a:pt x="171" y="256"/>
                    <a:pt x="141" y="218"/>
                  </a:cubicBezTo>
                  <a:cubicBezTo>
                    <a:pt x="174" y="256"/>
                    <a:pt x="207" y="295"/>
                    <a:pt x="241" y="333"/>
                  </a:cubicBezTo>
                  <a:cubicBezTo>
                    <a:pt x="242" y="334"/>
                    <a:pt x="244" y="333"/>
                    <a:pt x="243" y="331"/>
                  </a:cubicBezTo>
                  <a:cubicBezTo>
                    <a:pt x="243" y="331"/>
                    <a:pt x="243" y="331"/>
                    <a:pt x="243" y="331"/>
                  </a:cubicBezTo>
                  <a:cubicBezTo>
                    <a:pt x="243" y="331"/>
                    <a:pt x="243" y="331"/>
                    <a:pt x="243" y="331"/>
                  </a:cubicBezTo>
                  <a:cubicBezTo>
                    <a:pt x="243" y="331"/>
                    <a:pt x="243" y="331"/>
                    <a:pt x="243" y="331"/>
                  </a:cubicBezTo>
                  <a:cubicBezTo>
                    <a:pt x="188" y="260"/>
                    <a:pt x="132" y="189"/>
                    <a:pt x="77" y="117"/>
                  </a:cubicBezTo>
                  <a:cubicBezTo>
                    <a:pt x="120" y="163"/>
                    <a:pt x="161" y="211"/>
                    <a:pt x="199" y="261"/>
                  </a:cubicBezTo>
                  <a:cubicBezTo>
                    <a:pt x="216" y="285"/>
                    <a:pt x="233" y="309"/>
                    <a:pt x="251" y="333"/>
                  </a:cubicBezTo>
                  <a:cubicBezTo>
                    <a:pt x="252" y="335"/>
                    <a:pt x="255" y="333"/>
                    <a:pt x="253" y="331"/>
                  </a:cubicBezTo>
                  <a:cubicBezTo>
                    <a:pt x="241" y="312"/>
                    <a:pt x="227" y="294"/>
                    <a:pt x="214" y="276"/>
                  </a:cubicBezTo>
                  <a:cubicBezTo>
                    <a:pt x="205" y="264"/>
                    <a:pt x="197" y="252"/>
                    <a:pt x="188" y="240"/>
                  </a:cubicBezTo>
                  <a:cubicBezTo>
                    <a:pt x="211" y="269"/>
                    <a:pt x="234" y="297"/>
                    <a:pt x="258" y="325"/>
                  </a:cubicBezTo>
                  <a:cubicBezTo>
                    <a:pt x="259" y="327"/>
                    <a:pt x="261" y="325"/>
                    <a:pt x="260" y="323"/>
                  </a:cubicBezTo>
                  <a:close/>
                  <a:moveTo>
                    <a:pt x="92" y="202"/>
                  </a:moveTo>
                  <a:cubicBezTo>
                    <a:pt x="112" y="227"/>
                    <a:pt x="132" y="252"/>
                    <a:pt x="152" y="277"/>
                  </a:cubicBezTo>
                  <a:cubicBezTo>
                    <a:pt x="131" y="254"/>
                    <a:pt x="111" y="228"/>
                    <a:pt x="92" y="202"/>
                  </a:cubicBezTo>
                  <a:close/>
                  <a:moveTo>
                    <a:pt x="137" y="235"/>
                  </a:moveTo>
                  <a:cubicBezTo>
                    <a:pt x="126" y="221"/>
                    <a:pt x="114" y="206"/>
                    <a:pt x="104" y="191"/>
                  </a:cubicBezTo>
                  <a:cubicBezTo>
                    <a:pt x="106" y="195"/>
                    <a:pt x="109" y="199"/>
                    <a:pt x="112" y="202"/>
                  </a:cubicBezTo>
                  <a:cubicBezTo>
                    <a:pt x="121" y="213"/>
                    <a:pt x="129" y="224"/>
                    <a:pt x="137" y="235"/>
                  </a:cubicBezTo>
                  <a:close/>
                  <a:moveTo>
                    <a:pt x="68" y="88"/>
                  </a:moveTo>
                  <a:cubicBezTo>
                    <a:pt x="89" y="109"/>
                    <a:pt x="108" y="133"/>
                    <a:pt x="125" y="158"/>
                  </a:cubicBezTo>
                  <a:cubicBezTo>
                    <a:pt x="106" y="135"/>
                    <a:pt x="87" y="111"/>
                    <a:pt x="68" y="88"/>
                  </a:cubicBezTo>
                  <a:close/>
                  <a:moveTo>
                    <a:pt x="152" y="190"/>
                  </a:moveTo>
                  <a:cubicBezTo>
                    <a:pt x="122" y="148"/>
                    <a:pt x="93" y="105"/>
                    <a:pt x="54" y="71"/>
                  </a:cubicBezTo>
                  <a:cubicBezTo>
                    <a:pt x="40" y="53"/>
                    <a:pt x="27" y="33"/>
                    <a:pt x="17" y="13"/>
                  </a:cubicBezTo>
                  <a:cubicBezTo>
                    <a:pt x="94" y="103"/>
                    <a:pt x="168" y="196"/>
                    <a:pt x="236" y="293"/>
                  </a:cubicBezTo>
                  <a:cubicBezTo>
                    <a:pt x="210" y="261"/>
                    <a:pt x="184" y="230"/>
                    <a:pt x="158" y="198"/>
                  </a:cubicBezTo>
                  <a:lnTo>
                    <a:pt x="152" y="1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38"/>
            <p:cNvSpPr/>
            <p:nvPr/>
          </p:nvSpPr>
          <p:spPr bwMode="auto">
            <a:xfrm>
              <a:off x="3030538" y="3222625"/>
              <a:ext cx="360363" cy="587375"/>
            </a:xfrm>
            <a:custGeom>
              <a:avLst/>
              <a:gdLst>
                <a:gd name="T0" fmla="*/ 80 w 173"/>
                <a:gd name="T1" fmla="*/ 1 h 282"/>
                <a:gd name="T2" fmla="*/ 92 w 173"/>
                <a:gd name="T3" fmla="*/ 40 h 282"/>
                <a:gd name="T4" fmla="*/ 68 w 173"/>
                <a:gd name="T5" fmla="*/ 19 h 282"/>
                <a:gd name="T6" fmla="*/ 61 w 173"/>
                <a:gd name="T7" fmla="*/ 20 h 282"/>
                <a:gd name="T8" fmla="*/ 63 w 173"/>
                <a:gd name="T9" fmla="*/ 29 h 282"/>
                <a:gd name="T10" fmla="*/ 75 w 173"/>
                <a:gd name="T11" fmla="*/ 37 h 282"/>
                <a:gd name="T12" fmla="*/ 74 w 173"/>
                <a:gd name="T13" fmla="*/ 26 h 282"/>
                <a:gd name="T14" fmla="*/ 100 w 173"/>
                <a:gd name="T15" fmla="*/ 51 h 282"/>
                <a:gd name="T16" fmla="*/ 160 w 173"/>
                <a:gd name="T17" fmla="*/ 154 h 282"/>
                <a:gd name="T18" fmla="*/ 106 w 173"/>
                <a:gd name="T19" fmla="*/ 73 h 282"/>
                <a:gd name="T20" fmla="*/ 110 w 173"/>
                <a:gd name="T21" fmla="*/ 96 h 282"/>
                <a:gd name="T22" fmla="*/ 139 w 173"/>
                <a:gd name="T23" fmla="*/ 168 h 282"/>
                <a:gd name="T24" fmla="*/ 104 w 173"/>
                <a:gd name="T25" fmla="*/ 120 h 282"/>
                <a:gd name="T26" fmla="*/ 100 w 173"/>
                <a:gd name="T27" fmla="*/ 126 h 282"/>
                <a:gd name="T28" fmla="*/ 128 w 173"/>
                <a:gd name="T29" fmla="*/ 190 h 282"/>
                <a:gd name="T30" fmla="*/ 91 w 173"/>
                <a:gd name="T31" fmla="*/ 135 h 282"/>
                <a:gd name="T32" fmla="*/ 89 w 173"/>
                <a:gd name="T33" fmla="*/ 145 h 282"/>
                <a:gd name="T34" fmla="*/ 75 w 173"/>
                <a:gd name="T35" fmla="*/ 127 h 282"/>
                <a:gd name="T36" fmla="*/ 65 w 173"/>
                <a:gd name="T37" fmla="*/ 123 h 282"/>
                <a:gd name="T38" fmla="*/ 111 w 173"/>
                <a:gd name="T39" fmla="*/ 219 h 282"/>
                <a:gd name="T40" fmla="*/ 52 w 173"/>
                <a:gd name="T41" fmla="*/ 134 h 282"/>
                <a:gd name="T42" fmla="*/ 32 w 173"/>
                <a:gd name="T43" fmla="*/ 124 h 282"/>
                <a:gd name="T44" fmla="*/ 102 w 173"/>
                <a:gd name="T45" fmla="*/ 252 h 282"/>
                <a:gd name="T46" fmla="*/ 16 w 173"/>
                <a:gd name="T47" fmla="*/ 124 h 282"/>
                <a:gd name="T48" fmla="*/ 11 w 173"/>
                <a:gd name="T49" fmla="*/ 130 h 282"/>
                <a:gd name="T50" fmla="*/ 75 w 173"/>
                <a:gd name="T51" fmla="*/ 251 h 282"/>
                <a:gd name="T52" fmla="*/ 5 w 173"/>
                <a:gd name="T53" fmla="*/ 146 h 282"/>
                <a:gd name="T54" fmla="*/ 14 w 173"/>
                <a:gd name="T55" fmla="*/ 183 h 282"/>
                <a:gd name="T56" fmla="*/ 51 w 173"/>
                <a:gd name="T57" fmla="*/ 261 h 282"/>
                <a:gd name="T58" fmla="*/ 10 w 173"/>
                <a:gd name="T59" fmla="*/ 199 h 282"/>
                <a:gd name="T60" fmla="*/ 38 w 173"/>
                <a:gd name="T61" fmla="*/ 259 h 282"/>
                <a:gd name="T62" fmla="*/ 14 w 173"/>
                <a:gd name="T63" fmla="*/ 227 h 282"/>
                <a:gd name="T64" fmla="*/ 4 w 173"/>
                <a:gd name="T65" fmla="*/ 213 h 282"/>
                <a:gd name="T66" fmla="*/ 20 w 173"/>
                <a:gd name="T67" fmla="*/ 246 h 282"/>
                <a:gd name="T68" fmla="*/ 20 w 173"/>
                <a:gd name="T69" fmla="*/ 254 h 282"/>
                <a:gd name="T70" fmla="*/ 0 w 173"/>
                <a:gd name="T71" fmla="*/ 225 h 282"/>
                <a:gd name="T72" fmla="*/ 14 w 173"/>
                <a:gd name="T73" fmla="*/ 258 h 282"/>
                <a:gd name="T74" fmla="*/ 4 w 173"/>
                <a:gd name="T75" fmla="*/ 233 h 282"/>
                <a:gd name="T76" fmla="*/ 27 w 173"/>
                <a:gd name="T77" fmla="*/ 268 h 282"/>
                <a:gd name="T78" fmla="*/ 19 w 173"/>
                <a:gd name="T79" fmla="*/ 239 h 282"/>
                <a:gd name="T80" fmla="*/ 51 w 173"/>
                <a:gd name="T81" fmla="*/ 275 h 282"/>
                <a:gd name="T82" fmla="*/ 62 w 173"/>
                <a:gd name="T83" fmla="*/ 279 h 282"/>
                <a:gd name="T84" fmla="*/ 27 w 173"/>
                <a:gd name="T85" fmla="*/ 210 h 282"/>
                <a:gd name="T86" fmla="*/ 81 w 173"/>
                <a:gd name="T87" fmla="*/ 279 h 282"/>
                <a:gd name="T88" fmla="*/ 89 w 173"/>
                <a:gd name="T89" fmla="*/ 275 h 282"/>
                <a:gd name="T90" fmla="*/ 35 w 173"/>
                <a:gd name="T91" fmla="*/ 173 h 282"/>
                <a:gd name="T92" fmla="*/ 97 w 173"/>
                <a:gd name="T93" fmla="*/ 264 h 282"/>
                <a:gd name="T94" fmla="*/ 108 w 173"/>
                <a:gd name="T95" fmla="*/ 263 h 282"/>
                <a:gd name="T96" fmla="*/ 70 w 173"/>
                <a:gd name="T97" fmla="*/ 187 h 282"/>
                <a:gd name="T98" fmla="*/ 120 w 173"/>
                <a:gd name="T99" fmla="*/ 255 h 282"/>
                <a:gd name="T100" fmla="*/ 126 w 173"/>
                <a:gd name="T101" fmla="*/ 247 h 282"/>
                <a:gd name="T102" fmla="*/ 101 w 173"/>
                <a:gd name="T103" fmla="*/ 193 h 282"/>
                <a:gd name="T104" fmla="*/ 133 w 173"/>
                <a:gd name="T105" fmla="*/ 241 h 282"/>
                <a:gd name="T106" fmla="*/ 146 w 173"/>
                <a:gd name="T107" fmla="*/ 244 h 282"/>
                <a:gd name="T108" fmla="*/ 113 w 173"/>
                <a:gd name="T109" fmla="*/ 172 h 282"/>
                <a:gd name="T110" fmla="*/ 150 w 173"/>
                <a:gd name="T111" fmla="*/ 226 h 282"/>
                <a:gd name="T112" fmla="*/ 156 w 173"/>
                <a:gd name="T113" fmla="*/ 221 h 282"/>
                <a:gd name="T114" fmla="*/ 125 w 173"/>
                <a:gd name="T115" fmla="*/ 153 h 282"/>
                <a:gd name="T116" fmla="*/ 153 w 173"/>
                <a:gd name="T117" fmla="*/ 189 h 282"/>
                <a:gd name="T118" fmla="*/ 159 w 173"/>
                <a:gd name="T119" fmla="*/ 177 h 282"/>
                <a:gd name="T120" fmla="*/ 135 w 173"/>
                <a:gd name="T121" fmla="*/ 123 h 282"/>
                <a:gd name="T122" fmla="*/ 172 w 173"/>
                <a:gd name="T123" fmla="*/ 171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3" h="282">
                  <a:moveTo>
                    <a:pt x="172" y="171"/>
                  </a:moveTo>
                  <a:cubicBezTo>
                    <a:pt x="145" y="112"/>
                    <a:pt x="114" y="56"/>
                    <a:pt x="80" y="1"/>
                  </a:cubicBezTo>
                  <a:cubicBezTo>
                    <a:pt x="79" y="0"/>
                    <a:pt x="76" y="1"/>
                    <a:pt x="77" y="3"/>
                  </a:cubicBezTo>
                  <a:cubicBezTo>
                    <a:pt x="82" y="15"/>
                    <a:pt x="87" y="28"/>
                    <a:pt x="92" y="40"/>
                  </a:cubicBezTo>
                  <a:cubicBezTo>
                    <a:pt x="85" y="32"/>
                    <a:pt x="78" y="24"/>
                    <a:pt x="71" y="17"/>
                  </a:cubicBezTo>
                  <a:cubicBezTo>
                    <a:pt x="69" y="16"/>
                    <a:pt x="67" y="17"/>
                    <a:pt x="68" y="19"/>
                  </a:cubicBezTo>
                  <a:cubicBezTo>
                    <a:pt x="72" y="31"/>
                    <a:pt x="72" y="31"/>
                    <a:pt x="72" y="31"/>
                  </a:cubicBezTo>
                  <a:cubicBezTo>
                    <a:pt x="68" y="27"/>
                    <a:pt x="65" y="24"/>
                    <a:pt x="61" y="20"/>
                  </a:cubicBezTo>
                  <a:cubicBezTo>
                    <a:pt x="60" y="19"/>
                    <a:pt x="57" y="21"/>
                    <a:pt x="58" y="22"/>
                  </a:cubicBezTo>
                  <a:cubicBezTo>
                    <a:pt x="60" y="24"/>
                    <a:pt x="61" y="27"/>
                    <a:pt x="63" y="29"/>
                  </a:cubicBezTo>
                  <a:cubicBezTo>
                    <a:pt x="63" y="30"/>
                    <a:pt x="65" y="30"/>
                    <a:pt x="65" y="29"/>
                  </a:cubicBezTo>
                  <a:cubicBezTo>
                    <a:pt x="68" y="32"/>
                    <a:pt x="72" y="34"/>
                    <a:pt x="75" y="37"/>
                  </a:cubicBezTo>
                  <a:cubicBezTo>
                    <a:pt x="76" y="37"/>
                    <a:pt x="78" y="36"/>
                    <a:pt x="78" y="35"/>
                  </a:cubicBezTo>
                  <a:cubicBezTo>
                    <a:pt x="77" y="32"/>
                    <a:pt x="75" y="29"/>
                    <a:pt x="74" y="26"/>
                  </a:cubicBezTo>
                  <a:cubicBezTo>
                    <a:pt x="82" y="34"/>
                    <a:pt x="90" y="43"/>
                    <a:pt x="97" y="52"/>
                  </a:cubicBezTo>
                  <a:cubicBezTo>
                    <a:pt x="98" y="53"/>
                    <a:pt x="101" y="53"/>
                    <a:pt x="100" y="51"/>
                  </a:cubicBezTo>
                  <a:cubicBezTo>
                    <a:pt x="96" y="41"/>
                    <a:pt x="93" y="32"/>
                    <a:pt x="89" y="22"/>
                  </a:cubicBezTo>
                  <a:cubicBezTo>
                    <a:pt x="115" y="65"/>
                    <a:pt x="139" y="109"/>
                    <a:pt x="160" y="154"/>
                  </a:cubicBezTo>
                  <a:cubicBezTo>
                    <a:pt x="142" y="127"/>
                    <a:pt x="125" y="100"/>
                    <a:pt x="109" y="71"/>
                  </a:cubicBezTo>
                  <a:cubicBezTo>
                    <a:pt x="108" y="69"/>
                    <a:pt x="105" y="71"/>
                    <a:pt x="106" y="73"/>
                  </a:cubicBezTo>
                  <a:cubicBezTo>
                    <a:pt x="121" y="102"/>
                    <a:pt x="135" y="131"/>
                    <a:pt x="150" y="160"/>
                  </a:cubicBezTo>
                  <a:cubicBezTo>
                    <a:pt x="135" y="140"/>
                    <a:pt x="121" y="118"/>
                    <a:pt x="110" y="96"/>
                  </a:cubicBezTo>
                  <a:cubicBezTo>
                    <a:pt x="109" y="94"/>
                    <a:pt x="106" y="96"/>
                    <a:pt x="107" y="98"/>
                  </a:cubicBezTo>
                  <a:cubicBezTo>
                    <a:pt x="118" y="121"/>
                    <a:pt x="128" y="144"/>
                    <a:pt x="139" y="168"/>
                  </a:cubicBezTo>
                  <a:cubicBezTo>
                    <a:pt x="129" y="151"/>
                    <a:pt x="118" y="135"/>
                    <a:pt x="107" y="119"/>
                  </a:cubicBezTo>
                  <a:cubicBezTo>
                    <a:pt x="106" y="117"/>
                    <a:pt x="103" y="118"/>
                    <a:pt x="104" y="120"/>
                  </a:cubicBezTo>
                  <a:cubicBezTo>
                    <a:pt x="118" y="147"/>
                    <a:pt x="132" y="173"/>
                    <a:pt x="145" y="200"/>
                  </a:cubicBezTo>
                  <a:cubicBezTo>
                    <a:pt x="129" y="176"/>
                    <a:pt x="114" y="151"/>
                    <a:pt x="100" y="126"/>
                  </a:cubicBezTo>
                  <a:cubicBezTo>
                    <a:pt x="99" y="124"/>
                    <a:pt x="96" y="125"/>
                    <a:pt x="97" y="127"/>
                  </a:cubicBezTo>
                  <a:cubicBezTo>
                    <a:pt x="107" y="148"/>
                    <a:pt x="118" y="169"/>
                    <a:pt x="128" y="190"/>
                  </a:cubicBezTo>
                  <a:cubicBezTo>
                    <a:pt x="117" y="171"/>
                    <a:pt x="105" y="152"/>
                    <a:pt x="94" y="133"/>
                  </a:cubicBezTo>
                  <a:cubicBezTo>
                    <a:pt x="93" y="131"/>
                    <a:pt x="90" y="133"/>
                    <a:pt x="91" y="135"/>
                  </a:cubicBezTo>
                  <a:cubicBezTo>
                    <a:pt x="104" y="162"/>
                    <a:pt x="118" y="190"/>
                    <a:pt x="132" y="217"/>
                  </a:cubicBezTo>
                  <a:cubicBezTo>
                    <a:pt x="117" y="193"/>
                    <a:pt x="103" y="169"/>
                    <a:pt x="89" y="145"/>
                  </a:cubicBezTo>
                  <a:cubicBezTo>
                    <a:pt x="85" y="138"/>
                    <a:pt x="82" y="132"/>
                    <a:pt x="78" y="125"/>
                  </a:cubicBezTo>
                  <a:cubicBezTo>
                    <a:pt x="77" y="123"/>
                    <a:pt x="74" y="125"/>
                    <a:pt x="75" y="127"/>
                  </a:cubicBezTo>
                  <a:cubicBezTo>
                    <a:pt x="93" y="159"/>
                    <a:pt x="110" y="191"/>
                    <a:pt x="123" y="225"/>
                  </a:cubicBezTo>
                  <a:cubicBezTo>
                    <a:pt x="104" y="191"/>
                    <a:pt x="85" y="157"/>
                    <a:pt x="65" y="123"/>
                  </a:cubicBezTo>
                  <a:cubicBezTo>
                    <a:pt x="64" y="121"/>
                    <a:pt x="62" y="123"/>
                    <a:pt x="63" y="125"/>
                  </a:cubicBezTo>
                  <a:cubicBezTo>
                    <a:pt x="79" y="156"/>
                    <a:pt x="95" y="187"/>
                    <a:pt x="111" y="219"/>
                  </a:cubicBezTo>
                  <a:cubicBezTo>
                    <a:pt x="92" y="190"/>
                    <a:pt x="73" y="161"/>
                    <a:pt x="55" y="132"/>
                  </a:cubicBezTo>
                  <a:cubicBezTo>
                    <a:pt x="54" y="130"/>
                    <a:pt x="51" y="132"/>
                    <a:pt x="52" y="134"/>
                  </a:cubicBezTo>
                  <a:cubicBezTo>
                    <a:pt x="69" y="166"/>
                    <a:pt x="86" y="198"/>
                    <a:pt x="103" y="231"/>
                  </a:cubicBezTo>
                  <a:cubicBezTo>
                    <a:pt x="79" y="195"/>
                    <a:pt x="56" y="159"/>
                    <a:pt x="32" y="124"/>
                  </a:cubicBezTo>
                  <a:cubicBezTo>
                    <a:pt x="31" y="122"/>
                    <a:pt x="28" y="124"/>
                    <a:pt x="29" y="125"/>
                  </a:cubicBezTo>
                  <a:cubicBezTo>
                    <a:pt x="56" y="166"/>
                    <a:pt x="80" y="208"/>
                    <a:pt x="102" y="252"/>
                  </a:cubicBezTo>
                  <a:cubicBezTo>
                    <a:pt x="69" y="212"/>
                    <a:pt x="44" y="167"/>
                    <a:pt x="19" y="122"/>
                  </a:cubicBezTo>
                  <a:cubicBezTo>
                    <a:pt x="18" y="121"/>
                    <a:pt x="15" y="122"/>
                    <a:pt x="16" y="124"/>
                  </a:cubicBezTo>
                  <a:cubicBezTo>
                    <a:pt x="35" y="158"/>
                    <a:pt x="54" y="193"/>
                    <a:pt x="74" y="227"/>
                  </a:cubicBezTo>
                  <a:cubicBezTo>
                    <a:pt x="53" y="195"/>
                    <a:pt x="32" y="163"/>
                    <a:pt x="11" y="130"/>
                  </a:cubicBezTo>
                  <a:cubicBezTo>
                    <a:pt x="10" y="128"/>
                    <a:pt x="8" y="130"/>
                    <a:pt x="9" y="132"/>
                  </a:cubicBezTo>
                  <a:cubicBezTo>
                    <a:pt x="31" y="171"/>
                    <a:pt x="53" y="211"/>
                    <a:pt x="75" y="251"/>
                  </a:cubicBezTo>
                  <a:cubicBezTo>
                    <a:pt x="51" y="216"/>
                    <a:pt x="28" y="181"/>
                    <a:pt x="7" y="145"/>
                  </a:cubicBezTo>
                  <a:cubicBezTo>
                    <a:pt x="6" y="143"/>
                    <a:pt x="4" y="144"/>
                    <a:pt x="5" y="146"/>
                  </a:cubicBezTo>
                  <a:cubicBezTo>
                    <a:pt x="22" y="185"/>
                    <a:pt x="42" y="223"/>
                    <a:pt x="65" y="259"/>
                  </a:cubicBezTo>
                  <a:cubicBezTo>
                    <a:pt x="46" y="235"/>
                    <a:pt x="29" y="210"/>
                    <a:pt x="14" y="183"/>
                  </a:cubicBezTo>
                  <a:cubicBezTo>
                    <a:pt x="13" y="181"/>
                    <a:pt x="11" y="183"/>
                    <a:pt x="12" y="184"/>
                  </a:cubicBezTo>
                  <a:cubicBezTo>
                    <a:pt x="24" y="211"/>
                    <a:pt x="37" y="236"/>
                    <a:pt x="51" y="261"/>
                  </a:cubicBezTo>
                  <a:cubicBezTo>
                    <a:pt x="36" y="241"/>
                    <a:pt x="24" y="220"/>
                    <a:pt x="13" y="198"/>
                  </a:cubicBezTo>
                  <a:cubicBezTo>
                    <a:pt x="12" y="196"/>
                    <a:pt x="10" y="197"/>
                    <a:pt x="10" y="199"/>
                  </a:cubicBezTo>
                  <a:cubicBezTo>
                    <a:pt x="17" y="217"/>
                    <a:pt x="25" y="235"/>
                    <a:pt x="35" y="253"/>
                  </a:cubicBezTo>
                  <a:cubicBezTo>
                    <a:pt x="36" y="255"/>
                    <a:pt x="37" y="257"/>
                    <a:pt x="38" y="259"/>
                  </a:cubicBezTo>
                  <a:cubicBezTo>
                    <a:pt x="33" y="253"/>
                    <a:pt x="28" y="248"/>
                    <a:pt x="23" y="242"/>
                  </a:cubicBezTo>
                  <a:cubicBezTo>
                    <a:pt x="23" y="240"/>
                    <a:pt x="18" y="233"/>
                    <a:pt x="14" y="227"/>
                  </a:cubicBezTo>
                  <a:cubicBezTo>
                    <a:pt x="11" y="222"/>
                    <a:pt x="9" y="217"/>
                    <a:pt x="6" y="212"/>
                  </a:cubicBezTo>
                  <a:cubicBezTo>
                    <a:pt x="5" y="211"/>
                    <a:pt x="4" y="212"/>
                    <a:pt x="4" y="213"/>
                  </a:cubicBezTo>
                  <a:cubicBezTo>
                    <a:pt x="6" y="217"/>
                    <a:pt x="8" y="220"/>
                    <a:pt x="10" y="224"/>
                  </a:cubicBezTo>
                  <a:cubicBezTo>
                    <a:pt x="14" y="232"/>
                    <a:pt x="20" y="244"/>
                    <a:pt x="20" y="246"/>
                  </a:cubicBezTo>
                  <a:cubicBezTo>
                    <a:pt x="22" y="250"/>
                    <a:pt x="24" y="254"/>
                    <a:pt x="24" y="259"/>
                  </a:cubicBezTo>
                  <a:cubicBezTo>
                    <a:pt x="27" y="270"/>
                    <a:pt x="22" y="257"/>
                    <a:pt x="20" y="254"/>
                  </a:cubicBezTo>
                  <a:cubicBezTo>
                    <a:pt x="14" y="244"/>
                    <a:pt x="7" y="234"/>
                    <a:pt x="1" y="224"/>
                  </a:cubicBezTo>
                  <a:cubicBezTo>
                    <a:pt x="1" y="224"/>
                    <a:pt x="0" y="224"/>
                    <a:pt x="0" y="225"/>
                  </a:cubicBezTo>
                  <a:cubicBezTo>
                    <a:pt x="4" y="236"/>
                    <a:pt x="8" y="247"/>
                    <a:pt x="13" y="258"/>
                  </a:cubicBezTo>
                  <a:cubicBezTo>
                    <a:pt x="13" y="259"/>
                    <a:pt x="14" y="259"/>
                    <a:pt x="14" y="258"/>
                  </a:cubicBezTo>
                  <a:cubicBezTo>
                    <a:pt x="12" y="252"/>
                    <a:pt x="10" y="247"/>
                    <a:pt x="7" y="241"/>
                  </a:cubicBezTo>
                  <a:cubicBezTo>
                    <a:pt x="6" y="238"/>
                    <a:pt x="5" y="236"/>
                    <a:pt x="4" y="233"/>
                  </a:cubicBezTo>
                  <a:cubicBezTo>
                    <a:pt x="3" y="230"/>
                    <a:pt x="1" y="227"/>
                    <a:pt x="4" y="231"/>
                  </a:cubicBezTo>
                  <a:cubicBezTo>
                    <a:pt x="12" y="243"/>
                    <a:pt x="19" y="256"/>
                    <a:pt x="27" y="268"/>
                  </a:cubicBezTo>
                  <a:cubicBezTo>
                    <a:pt x="27" y="269"/>
                    <a:pt x="28" y="268"/>
                    <a:pt x="28" y="267"/>
                  </a:cubicBezTo>
                  <a:cubicBezTo>
                    <a:pt x="26" y="258"/>
                    <a:pt x="23" y="248"/>
                    <a:pt x="19" y="239"/>
                  </a:cubicBezTo>
                  <a:cubicBezTo>
                    <a:pt x="28" y="253"/>
                    <a:pt x="38" y="265"/>
                    <a:pt x="49" y="276"/>
                  </a:cubicBezTo>
                  <a:cubicBezTo>
                    <a:pt x="50" y="277"/>
                    <a:pt x="52" y="276"/>
                    <a:pt x="51" y="275"/>
                  </a:cubicBezTo>
                  <a:cubicBezTo>
                    <a:pt x="41" y="259"/>
                    <a:pt x="32" y="242"/>
                    <a:pt x="24" y="225"/>
                  </a:cubicBezTo>
                  <a:cubicBezTo>
                    <a:pt x="35" y="244"/>
                    <a:pt x="48" y="262"/>
                    <a:pt x="62" y="279"/>
                  </a:cubicBezTo>
                  <a:cubicBezTo>
                    <a:pt x="63" y="280"/>
                    <a:pt x="65" y="278"/>
                    <a:pt x="64" y="277"/>
                  </a:cubicBezTo>
                  <a:cubicBezTo>
                    <a:pt x="51" y="255"/>
                    <a:pt x="38" y="233"/>
                    <a:pt x="27" y="210"/>
                  </a:cubicBezTo>
                  <a:cubicBezTo>
                    <a:pt x="42" y="235"/>
                    <a:pt x="60" y="258"/>
                    <a:pt x="79" y="280"/>
                  </a:cubicBezTo>
                  <a:cubicBezTo>
                    <a:pt x="80" y="282"/>
                    <a:pt x="82" y="280"/>
                    <a:pt x="81" y="279"/>
                  </a:cubicBezTo>
                  <a:cubicBezTo>
                    <a:pt x="58" y="244"/>
                    <a:pt x="37" y="207"/>
                    <a:pt x="19" y="170"/>
                  </a:cubicBezTo>
                  <a:cubicBezTo>
                    <a:pt x="41" y="206"/>
                    <a:pt x="64" y="241"/>
                    <a:pt x="89" y="275"/>
                  </a:cubicBezTo>
                  <a:cubicBezTo>
                    <a:pt x="90" y="276"/>
                    <a:pt x="93" y="275"/>
                    <a:pt x="92" y="273"/>
                  </a:cubicBezTo>
                  <a:cubicBezTo>
                    <a:pt x="73" y="240"/>
                    <a:pt x="54" y="206"/>
                    <a:pt x="35" y="173"/>
                  </a:cubicBezTo>
                  <a:cubicBezTo>
                    <a:pt x="55" y="204"/>
                    <a:pt x="75" y="235"/>
                    <a:pt x="95" y="266"/>
                  </a:cubicBezTo>
                  <a:cubicBezTo>
                    <a:pt x="96" y="267"/>
                    <a:pt x="98" y="266"/>
                    <a:pt x="97" y="264"/>
                  </a:cubicBezTo>
                  <a:cubicBezTo>
                    <a:pt x="87" y="245"/>
                    <a:pt x="76" y="226"/>
                    <a:pt x="66" y="207"/>
                  </a:cubicBezTo>
                  <a:cubicBezTo>
                    <a:pt x="79" y="227"/>
                    <a:pt x="92" y="246"/>
                    <a:pt x="108" y="263"/>
                  </a:cubicBezTo>
                  <a:cubicBezTo>
                    <a:pt x="109" y="265"/>
                    <a:pt x="111" y="263"/>
                    <a:pt x="110" y="262"/>
                  </a:cubicBezTo>
                  <a:cubicBezTo>
                    <a:pt x="98" y="236"/>
                    <a:pt x="84" y="211"/>
                    <a:pt x="70" y="187"/>
                  </a:cubicBezTo>
                  <a:cubicBezTo>
                    <a:pt x="86" y="210"/>
                    <a:pt x="101" y="233"/>
                    <a:pt x="117" y="257"/>
                  </a:cubicBezTo>
                  <a:cubicBezTo>
                    <a:pt x="118" y="258"/>
                    <a:pt x="121" y="257"/>
                    <a:pt x="120" y="255"/>
                  </a:cubicBezTo>
                  <a:cubicBezTo>
                    <a:pt x="103" y="224"/>
                    <a:pt x="87" y="194"/>
                    <a:pt x="71" y="163"/>
                  </a:cubicBezTo>
                  <a:cubicBezTo>
                    <a:pt x="89" y="191"/>
                    <a:pt x="108" y="219"/>
                    <a:pt x="126" y="247"/>
                  </a:cubicBezTo>
                  <a:cubicBezTo>
                    <a:pt x="127" y="249"/>
                    <a:pt x="130" y="247"/>
                    <a:pt x="129" y="246"/>
                  </a:cubicBezTo>
                  <a:cubicBezTo>
                    <a:pt x="120" y="228"/>
                    <a:pt x="110" y="211"/>
                    <a:pt x="101" y="193"/>
                  </a:cubicBezTo>
                  <a:cubicBezTo>
                    <a:pt x="111" y="209"/>
                    <a:pt x="120" y="226"/>
                    <a:pt x="130" y="242"/>
                  </a:cubicBezTo>
                  <a:cubicBezTo>
                    <a:pt x="130" y="244"/>
                    <a:pt x="133" y="243"/>
                    <a:pt x="133" y="241"/>
                  </a:cubicBezTo>
                  <a:cubicBezTo>
                    <a:pt x="127" y="225"/>
                    <a:pt x="121" y="209"/>
                    <a:pt x="113" y="193"/>
                  </a:cubicBezTo>
                  <a:cubicBezTo>
                    <a:pt x="124" y="210"/>
                    <a:pt x="134" y="227"/>
                    <a:pt x="146" y="244"/>
                  </a:cubicBezTo>
                  <a:cubicBezTo>
                    <a:pt x="147" y="245"/>
                    <a:pt x="149" y="244"/>
                    <a:pt x="148" y="242"/>
                  </a:cubicBezTo>
                  <a:cubicBezTo>
                    <a:pt x="137" y="219"/>
                    <a:pt x="125" y="195"/>
                    <a:pt x="113" y="172"/>
                  </a:cubicBezTo>
                  <a:cubicBezTo>
                    <a:pt x="125" y="190"/>
                    <a:pt x="136" y="209"/>
                    <a:pt x="147" y="227"/>
                  </a:cubicBezTo>
                  <a:cubicBezTo>
                    <a:pt x="148" y="229"/>
                    <a:pt x="151" y="228"/>
                    <a:pt x="150" y="226"/>
                  </a:cubicBezTo>
                  <a:cubicBezTo>
                    <a:pt x="142" y="209"/>
                    <a:pt x="134" y="193"/>
                    <a:pt x="125" y="176"/>
                  </a:cubicBezTo>
                  <a:cubicBezTo>
                    <a:pt x="135" y="192"/>
                    <a:pt x="145" y="207"/>
                    <a:pt x="156" y="221"/>
                  </a:cubicBezTo>
                  <a:cubicBezTo>
                    <a:pt x="157" y="223"/>
                    <a:pt x="160" y="222"/>
                    <a:pt x="159" y="219"/>
                  </a:cubicBezTo>
                  <a:cubicBezTo>
                    <a:pt x="148" y="197"/>
                    <a:pt x="137" y="175"/>
                    <a:pt x="125" y="153"/>
                  </a:cubicBezTo>
                  <a:cubicBezTo>
                    <a:pt x="134" y="166"/>
                    <a:pt x="142" y="178"/>
                    <a:pt x="150" y="191"/>
                  </a:cubicBezTo>
                  <a:cubicBezTo>
                    <a:pt x="151" y="193"/>
                    <a:pt x="154" y="191"/>
                    <a:pt x="153" y="189"/>
                  </a:cubicBezTo>
                  <a:cubicBezTo>
                    <a:pt x="145" y="170"/>
                    <a:pt x="136" y="152"/>
                    <a:pt x="127" y="133"/>
                  </a:cubicBezTo>
                  <a:cubicBezTo>
                    <a:pt x="137" y="148"/>
                    <a:pt x="147" y="163"/>
                    <a:pt x="159" y="177"/>
                  </a:cubicBezTo>
                  <a:cubicBezTo>
                    <a:pt x="160" y="179"/>
                    <a:pt x="162" y="177"/>
                    <a:pt x="162" y="175"/>
                  </a:cubicBezTo>
                  <a:cubicBezTo>
                    <a:pt x="153" y="157"/>
                    <a:pt x="144" y="140"/>
                    <a:pt x="135" y="123"/>
                  </a:cubicBezTo>
                  <a:cubicBezTo>
                    <a:pt x="146" y="140"/>
                    <a:pt x="157" y="156"/>
                    <a:pt x="169" y="173"/>
                  </a:cubicBezTo>
                  <a:cubicBezTo>
                    <a:pt x="171" y="175"/>
                    <a:pt x="173" y="173"/>
                    <a:pt x="17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39"/>
            <p:cNvSpPr/>
            <p:nvPr/>
          </p:nvSpPr>
          <p:spPr bwMode="auto">
            <a:xfrm>
              <a:off x="2940050" y="2940050"/>
              <a:ext cx="130175" cy="206375"/>
            </a:xfrm>
            <a:custGeom>
              <a:avLst/>
              <a:gdLst>
                <a:gd name="T0" fmla="*/ 61 w 62"/>
                <a:gd name="T1" fmla="*/ 67 h 99"/>
                <a:gd name="T2" fmla="*/ 43 w 62"/>
                <a:gd name="T3" fmla="*/ 10 h 99"/>
                <a:gd name="T4" fmla="*/ 44 w 62"/>
                <a:gd name="T5" fmla="*/ 8 h 99"/>
                <a:gd name="T6" fmla="*/ 40 w 62"/>
                <a:gd name="T7" fmla="*/ 1 h 99"/>
                <a:gd name="T8" fmla="*/ 38 w 62"/>
                <a:gd name="T9" fmla="*/ 2 h 99"/>
                <a:gd name="T10" fmla="*/ 51 w 62"/>
                <a:gd name="T11" fmla="*/ 45 h 99"/>
                <a:gd name="T12" fmla="*/ 34 w 62"/>
                <a:gd name="T13" fmla="*/ 8 h 99"/>
                <a:gd name="T14" fmla="*/ 30 w 62"/>
                <a:gd name="T15" fmla="*/ 10 h 99"/>
                <a:gd name="T16" fmla="*/ 48 w 62"/>
                <a:gd name="T17" fmla="*/ 56 h 99"/>
                <a:gd name="T18" fmla="*/ 20 w 62"/>
                <a:gd name="T19" fmla="*/ 5 h 99"/>
                <a:gd name="T20" fmla="*/ 17 w 62"/>
                <a:gd name="T21" fmla="*/ 7 h 99"/>
                <a:gd name="T22" fmla="*/ 42 w 62"/>
                <a:gd name="T23" fmla="*/ 62 h 99"/>
                <a:gd name="T24" fmla="*/ 14 w 62"/>
                <a:gd name="T25" fmla="*/ 19 h 99"/>
                <a:gd name="T26" fmla="*/ 11 w 62"/>
                <a:gd name="T27" fmla="*/ 21 h 99"/>
                <a:gd name="T28" fmla="*/ 19 w 62"/>
                <a:gd name="T29" fmla="*/ 40 h 99"/>
                <a:gd name="T30" fmla="*/ 17 w 62"/>
                <a:gd name="T31" fmla="*/ 42 h 99"/>
                <a:gd name="T32" fmla="*/ 33 w 62"/>
                <a:gd name="T33" fmla="*/ 80 h 99"/>
                <a:gd name="T34" fmla="*/ 13 w 62"/>
                <a:gd name="T35" fmla="*/ 55 h 99"/>
                <a:gd name="T36" fmla="*/ 11 w 62"/>
                <a:gd name="T37" fmla="*/ 56 h 99"/>
                <a:gd name="T38" fmla="*/ 19 w 62"/>
                <a:gd name="T39" fmla="*/ 84 h 99"/>
                <a:gd name="T40" fmla="*/ 2 w 62"/>
                <a:gd name="T41" fmla="*/ 69 h 99"/>
                <a:gd name="T42" fmla="*/ 0 w 62"/>
                <a:gd name="T43" fmla="*/ 71 h 99"/>
                <a:gd name="T44" fmla="*/ 11 w 62"/>
                <a:gd name="T45" fmla="*/ 90 h 99"/>
                <a:gd name="T46" fmla="*/ 11 w 62"/>
                <a:gd name="T47" fmla="*/ 93 h 99"/>
                <a:gd name="T48" fmla="*/ 10 w 62"/>
                <a:gd name="T49" fmla="*/ 92 h 99"/>
                <a:gd name="T50" fmla="*/ 2 w 62"/>
                <a:gd name="T51" fmla="*/ 83 h 99"/>
                <a:gd name="T52" fmla="*/ 1 w 62"/>
                <a:gd name="T53" fmla="*/ 84 h 99"/>
                <a:gd name="T54" fmla="*/ 14 w 62"/>
                <a:gd name="T55" fmla="*/ 99 h 99"/>
                <a:gd name="T56" fmla="*/ 16 w 62"/>
                <a:gd name="T57" fmla="*/ 98 h 99"/>
                <a:gd name="T58" fmla="*/ 7 w 62"/>
                <a:gd name="T59" fmla="*/ 77 h 99"/>
                <a:gd name="T60" fmla="*/ 11 w 62"/>
                <a:gd name="T61" fmla="*/ 79 h 99"/>
                <a:gd name="T62" fmla="*/ 21 w 62"/>
                <a:gd name="T63" fmla="*/ 91 h 99"/>
                <a:gd name="T64" fmla="*/ 24 w 62"/>
                <a:gd name="T65" fmla="*/ 90 h 99"/>
                <a:gd name="T66" fmla="*/ 16 w 62"/>
                <a:gd name="T67" fmla="*/ 64 h 99"/>
                <a:gd name="T68" fmla="*/ 37 w 62"/>
                <a:gd name="T69" fmla="*/ 88 h 99"/>
                <a:gd name="T70" fmla="*/ 39 w 62"/>
                <a:gd name="T71" fmla="*/ 87 h 99"/>
                <a:gd name="T72" fmla="*/ 26 w 62"/>
                <a:gd name="T73" fmla="*/ 55 h 99"/>
                <a:gd name="T74" fmla="*/ 27 w 62"/>
                <a:gd name="T75" fmla="*/ 58 h 99"/>
                <a:gd name="T76" fmla="*/ 40 w 62"/>
                <a:gd name="T77" fmla="*/ 79 h 99"/>
                <a:gd name="T78" fmla="*/ 43 w 62"/>
                <a:gd name="T79" fmla="*/ 78 h 99"/>
                <a:gd name="T80" fmla="*/ 30 w 62"/>
                <a:gd name="T81" fmla="*/ 57 h 99"/>
                <a:gd name="T82" fmla="*/ 20 w 62"/>
                <a:gd name="T83" fmla="*/ 35 h 99"/>
                <a:gd name="T84" fmla="*/ 50 w 62"/>
                <a:gd name="T85" fmla="*/ 82 h 99"/>
                <a:gd name="T86" fmla="*/ 53 w 62"/>
                <a:gd name="T87" fmla="*/ 80 h 99"/>
                <a:gd name="T88" fmla="*/ 35 w 62"/>
                <a:gd name="T89" fmla="*/ 38 h 99"/>
                <a:gd name="T90" fmla="*/ 57 w 62"/>
                <a:gd name="T91" fmla="*/ 79 h 99"/>
                <a:gd name="T92" fmla="*/ 60 w 62"/>
                <a:gd name="T93" fmla="*/ 77 h 99"/>
                <a:gd name="T94" fmla="*/ 50 w 62"/>
                <a:gd name="T95" fmla="*/ 50 h 99"/>
                <a:gd name="T96" fmla="*/ 58 w 62"/>
                <a:gd name="T97" fmla="*/ 68 h 99"/>
                <a:gd name="T98" fmla="*/ 61 w 62"/>
                <a:gd name="T99"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 h="99">
                  <a:moveTo>
                    <a:pt x="61" y="67"/>
                  </a:moveTo>
                  <a:cubicBezTo>
                    <a:pt x="55" y="48"/>
                    <a:pt x="49" y="29"/>
                    <a:pt x="43" y="10"/>
                  </a:cubicBezTo>
                  <a:cubicBezTo>
                    <a:pt x="44" y="10"/>
                    <a:pt x="44" y="9"/>
                    <a:pt x="44" y="8"/>
                  </a:cubicBezTo>
                  <a:cubicBezTo>
                    <a:pt x="43" y="6"/>
                    <a:pt x="42" y="3"/>
                    <a:pt x="40" y="1"/>
                  </a:cubicBezTo>
                  <a:cubicBezTo>
                    <a:pt x="40" y="0"/>
                    <a:pt x="37" y="1"/>
                    <a:pt x="38" y="2"/>
                  </a:cubicBezTo>
                  <a:cubicBezTo>
                    <a:pt x="42" y="17"/>
                    <a:pt x="46" y="31"/>
                    <a:pt x="51" y="45"/>
                  </a:cubicBezTo>
                  <a:cubicBezTo>
                    <a:pt x="45" y="33"/>
                    <a:pt x="39" y="21"/>
                    <a:pt x="34" y="8"/>
                  </a:cubicBezTo>
                  <a:cubicBezTo>
                    <a:pt x="33" y="7"/>
                    <a:pt x="30" y="8"/>
                    <a:pt x="30" y="10"/>
                  </a:cubicBezTo>
                  <a:cubicBezTo>
                    <a:pt x="36" y="25"/>
                    <a:pt x="42" y="40"/>
                    <a:pt x="48" y="56"/>
                  </a:cubicBezTo>
                  <a:cubicBezTo>
                    <a:pt x="39" y="39"/>
                    <a:pt x="29" y="22"/>
                    <a:pt x="20" y="5"/>
                  </a:cubicBezTo>
                  <a:cubicBezTo>
                    <a:pt x="19" y="3"/>
                    <a:pt x="16" y="5"/>
                    <a:pt x="17" y="7"/>
                  </a:cubicBezTo>
                  <a:cubicBezTo>
                    <a:pt x="25" y="25"/>
                    <a:pt x="33" y="44"/>
                    <a:pt x="42" y="62"/>
                  </a:cubicBezTo>
                  <a:cubicBezTo>
                    <a:pt x="32" y="48"/>
                    <a:pt x="23" y="34"/>
                    <a:pt x="14" y="19"/>
                  </a:cubicBezTo>
                  <a:cubicBezTo>
                    <a:pt x="13" y="18"/>
                    <a:pt x="10" y="19"/>
                    <a:pt x="11" y="21"/>
                  </a:cubicBezTo>
                  <a:cubicBezTo>
                    <a:pt x="13" y="27"/>
                    <a:pt x="16" y="34"/>
                    <a:pt x="19" y="40"/>
                  </a:cubicBezTo>
                  <a:cubicBezTo>
                    <a:pt x="18" y="40"/>
                    <a:pt x="16" y="41"/>
                    <a:pt x="17" y="42"/>
                  </a:cubicBezTo>
                  <a:cubicBezTo>
                    <a:pt x="22" y="55"/>
                    <a:pt x="28" y="68"/>
                    <a:pt x="33" y="80"/>
                  </a:cubicBezTo>
                  <a:cubicBezTo>
                    <a:pt x="26" y="72"/>
                    <a:pt x="19" y="64"/>
                    <a:pt x="13" y="55"/>
                  </a:cubicBezTo>
                  <a:cubicBezTo>
                    <a:pt x="13" y="54"/>
                    <a:pt x="10" y="55"/>
                    <a:pt x="11" y="56"/>
                  </a:cubicBezTo>
                  <a:cubicBezTo>
                    <a:pt x="14" y="65"/>
                    <a:pt x="16" y="74"/>
                    <a:pt x="19" y="84"/>
                  </a:cubicBezTo>
                  <a:cubicBezTo>
                    <a:pt x="14" y="78"/>
                    <a:pt x="9" y="73"/>
                    <a:pt x="2" y="69"/>
                  </a:cubicBezTo>
                  <a:cubicBezTo>
                    <a:pt x="1" y="69"/>
                    <a:pt x="0" y="70"/>
                    <a:pt x="0" y="71"/>
                  </a:cubicBezTo>
                  <a:cubicBezTo>
                    <a:pt x="4" y="77"/>
                    <a:pt x="8" y="83"/>
                    <a:pt x="11" y="90"/>
                  </a:cubicBezTo>
                  <a:cubicBezTo>
                    <a:pt x="11" y="91"/>
                    <a:pt x="11" y="92"/>
                    <a:pt x="11" y="93"/>
                  </a:cubicBezTo>
                  <a:cubicBezTo>
                    <a:pt x="11" y="92"/>
                    <a:pt x="11" y="92"/>
                    <a:pt x="10" y="92"/>
                  </a:cubicBezTo>
                  <a:cubicBezTo>
                    <a:pt x="7" y="90"/>
                    <a:pt x="5" y="85"/>
                    <a:pt x="2" y="83"/>
                  </a:cubicBezTo>
                  <a:cubicBezTo>
                    <a:pt x="1" y="82"/>
                    <a:pt x="0" y="83"/>
                    <a:pt x="1" y="84"/>
                  </a:cubicBezTo>
                  <a:cubicBezTo>
                    <a:pt x="5" y="89"/>
                    <a:pt x="10" y="94"/>
                    <a:pt x="14" y="99"/>
                  </a:cubicBezTo>
                  <a:cubicBezTo>
                    <a:pt x="15" y="99"/>
                    <a:pt x="16" y="99"/>
                    <a:pt x="16" y="98"/>
                  </a:cubicBezTo>
                  <a:cubicBezTo>
                    <a:pt x="13" y="90"/>
                    <a:pt x="10" y="84"/>
                    <a:pt x="7" y="77"/>
                  </a:cubicBezTo>
                  <a:cubicBezTo>
                    <a:pt x="5" y="73"/>
                    <a:pt x="0" y="69"/>
                    <a:pt x="11" y="79"/>
                  </a:cubicBezTo>
                  <a:cubicBezTo>
                    <a:pt x="15" y="82"/>
                    <a:pt x="18" y="86"/>
                    <a:pt x="21" y="91"/>
                  </a:cubicBezTo>
                  <a:cubicBezTo>
                    <a:pt x="22" y="92"/>
                    <a:pt x="24" y="91"/>
                    <a:pt x="24" y="90"/>
                  </a:cubicBezTo>
                  <a:cubicBezTo>
                    <a:pt x="21" y="81"/>
                    <a:pt x="19" y="72"/>
                    <a:pt x="16" y="64"/>
                  </a:cubicBezTo>
                  <a:cubicBezTo>
                    <a:pt x="22" y="72"/>
                    <a:pt x="29" y="80"/>
                    <a:pt x="37" y="88"/>
                  </a:cubicBezTo>
                  <a:cubicBezTo>
                    <a:pt x="38" y="89"/>
                    <a:pt x="40" y="88"/>
                    <a:pt x="39" y="87"/>
                  </a:cubicBezTo>
                  <a:cubicBezTo>
                    <a:pt x="35" y="76"/>
                    <a:pt x="30" y="66"/>
                    <a:pt x="26" y="55"/>
                  </a:cubicBezTo>
                  <a:cubicBezTo>
                    <a:pt x="26" y="56"/>
                    <a:pt x="27" y="57"/>
                    <a:pt x="27" y="58"/>
                  </a:cubicBezTo>
                  <a:cubicBezTo>
                    <a:pt x="31" y="65"/>
                    <a:pt x="35" y="72"/>
                    <a:pt x="40" y="79"/>
                  </a:cubicBezTo>
                  <a:cubicBezTo>
                    <a:pt x="41" y="81"/>
                    <a:pt x="44" y="79"/>
                    <a:pt x="43" y="78"/>
                  </a:cubicBezTo>
                  <a:cubicBezTo>
                    <a:pt x="39" y="70"/>
                    <a:pt x="35" y="63"/>
                    <a:pt x="30" y="57"/>
                  </a:cubicBezTo>
                  <a:cubicBezTo>
                    <a:pt x="27" y="49"/>
                    <a:pt x="23" y="42"/>
                    <a:pt x="20" y="35"/>
                  </a:cubicBezTo>
                  <a:cubicBezTo>
                    <a:pt x="30" y="50"/>
                    <a:pt x="40" y="66"/>
                    <a:pt x="50" y="82"/>
                  </a:cubicBezTo>
                  <a:cubicBezTo>
                    <a:pt x="51" y="83"/>
                    <a:pt x="54" y="82"/>
                    <a:pt x="53" y="80"/>
                  </a:cubicBezTo>
                  <a:cubicBezTo>
                    <a:pt x="47" y="66"/>
                    <a:pt x="41" y="52"/>
                    <a:pt x="35" y="38"/>
                  </a:cubicBezTo>
                  <a:cubicBezTo>
                    <a:pt x="42" y="51"/>
                    <a:pt x="49" y="65"/>
                    <a:pt x="57" y="79"/>
                  </a:cubicBezTo>
                  <a:cubicBezTo>
                    <a:pt x="58" y="80"/>
                    <a:pt x="61" y="79"/>
                    <a:pt x="60" y="77"/>
                  </a:cubicBezTo>
                  <a:cubicBezTo>
                    <a:pt x="57" y="68"/>
                    <a:pt x="53" y="59"/>
                    <a:pt x="50" y="50"/>
                  </a:cubicBezTo>
                  <a:cubicBezTo>
                    <a:pt x="53" y="56"/>
                    <a:pt x="55" y="62"/>
                    <a:pt x="58" y="68"/>
                  </a:cubicBezTo>
                  <a:cubicBezTo>
                    <a:pt x="59" y="70"/>
                    <a:pt x="62" y="69"/>
                    <a:pt x="61"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40"/>
            <p:cNvSpPr/>
            <p:nvPr/>
          </p:nvSpPr>
          <p:spPr bwMode="auto">
            <a:xfrm>
              <a:off x="3030538" y="2797175"/>
              <a:ext cx="250825" cy="388938"/>
            </a:xfrm>
            <a:custGeom>
              <a:avLst/>
              <a:gdLst>
                <a:gd name="T0" fmla="*/ 117 w 120"/>
                <a:gd name="T1" fmla="*/ 134 h 187"/>
                <a:gd name="T2" fmla="*/ 116 w 120"/>
                <a:gd name="T3" fmla="*/ 135 h 187"/>
                <a:gd name="T4" fmla="*/ 99 w 120"/>
                <a:gd name="T5" fmla="*/ 115 h 187"/>
                <a:gd name="T6" fmla="*/ 76 w 120"/>
                <a:gd name="T7" fmla="*/ 79 h 187"/>
                <a:gd name="T8" fmla="*/ 68 w 120"/>
                <a:gd name="T9" fmla="*/ 69 h 187"/>
                <a:gd name="T10" fmla="*/ 47 w 120"/>
                <a:gd name="T11" fmla="*/ 50 h 187"/>
                <a:gd name="T12" fmla="*/ 92 w 120"/>
                <a:gd name="T13" fmla="*/ 142 h 187"/>
                <a:gd name="T14" fmla="*/ 10 w 120"/>
                <a:gd name="T15" fmla="*/ 1 h 187"/>
                <a:gd name="T16" fmla="*/ 8 w 120"/>
                <a:gd name="T17" fmla="*/ 13 h 187"/>
                <a:gd name="T18" fmla="*/ 21 w 120"/>
                <a:gd name="T19" fmla="*/ 49 h 187"/>
                <a:gd name="T20" fmla="*/ 1 w 120"/>
                <a:gd name="T21" fmla="*/ 25 h 187"/>
                <a:gd name="T22" fmla="*/ 15 w 120"/>
                <a:gd name="T23" fmla="*/ 46 h 187"/>
                <a:gd name="T24" fmla="*/ 30 w 120"/>
                <a:gd name="T25" fmla="*/ 61 h 187"/>
                <a:gd name="T26" fmla="*/ 84 w 120"/>
                <a:gd name="T27" fmla="*/ 148 h 187"/>
                <a:gd name="T28" fmla="*/ 55 w 120"/>
                <a:gd name="T29" fmla="*/ 115 h 187"/>
                <a:gd name="T30" fmla="*/ 51 w 120"/>
                <a:gd name="T31" fmla="*/ 128 h 187"/>
                <a:gd name="T32" fmla="*/ 57 w 120"/>
                <a:gd name="T33" fmla="*/ 150 h 187"/>
                <a:gd name="T34" fmla="*/ 41 w 120"/>
                <a:gd name="T35" fmla="*/ 132 h 187"/>
                <a:gd name="T36" fmla="*/ 51 w 120"/>
                <a:gd name="T37" fmla="*/ 157 h 187"/>
                <a:gd name="T38" fmla="*/ 44 w 120"/>
                <a:gd name="T39" fmla="*/ 156 h 187"/>
                <a:gd name="T40" fmla="*/ 46 w 120"/>
                <a:gd name="T41" fmla="*/ 174 h 187"/>
                <a:gd name="T42" fmla="*/ 38 w 120"/>
                <a:gd name="T43" fmla="*/ 174 h 187"/>
                <a:gd name="T44" fmla="*/ 35 w 120"/>
                <a:gd name="T45" fmla="*/ 179 h 187"/>
                <a:gd name="T46" fmla="*/ 42 w 120"/>
                <a:gd name="T47" fmla="*/ 185 h 187"/>
                <a:gd name="T48" fmla="*/ 48 w 120"/>
                <a:gd name="T49" fmla="*/ 183 h 187"/>
                <a:gd name="T50" fmla="*/ 46 w 120"/>
                <a:gd name="T51" fmla="*/ 162 h 187"/>
                <a:gd name="T52" fmla="*/ 48 w 120"/>
                <a:gd name="T53" fmla="*/ 161 h 187"/>
                <a:gd name="T54" fmla="*/ 57 w 120"/>
                <a:gd name="T55" fmla="*/ 167 h 187"/>
                <a:gd name="T56" fmla="*/ 46 w 120"/>
                <a:gd name="T57" fmla="*/ 139 h 187"/>
                <a:gd name="T58" fmla="*/ 63 w 120"/>
                <a:gd name="T59" fmla="*/ 161 h 187"/>
                <a:gd name="T60" fmla="*/ 52 w 120"/>
                <a:gd name="T61" fmla="*/ 133 h 187"/>
                <a:gd name="T62" fmla="*/ 75 w 120"/>
                <a:gd name="T63" fmla="*/ 156 h 187"/>
                <a:gd name="T64" fmla="*/ 90 w 120"/>
                <a:gd name="T65" fmla="*/ 161 h 187"/>
                <a:gd name="T66" fmla="*/ 66 w 120"/>
                <a:gd name="T67" fmla="*/ 106 h 187"/>
                <a:gd name="T68" fmla="*/ 106 w 120"/>
                <a:gd name="T69" fmla="*/ 161 h 187"/>
                <a:gd name="T70" fmla="*/ 66 w 120"/>
                <a:gd name="T71" fmla="*/ 87 h 187"/>
                <a:gd name="T72" fmla="*/ 102 w 120"/>
                <a:gd name="T73" fmla="*/ 145 h 187"/>
                <a:gd name="T74" fmla="*/ 95 w 120"/>
                <a:gd name="T75" fmla="*/ 122 h 187"/>
                <a:gd name="T76" fmla="*/ 112 w 120"/>
                <a:gd name="T77" fmla="*/ 146 h 187"/>
                <a:gd name="T78" fmla="*/ 117 w 120"/>
                <a:gd name="T79" fmla="*/ 139 h 187"/>
                <a:gd name="T80" fmla="*/ 119 w 120"/>
                <a:gd name="T81" fmla="*/ 135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0" h="187">
                  <a:moveTo>
                    <a:pt x="119" y="135"/>
                  </a:moveTo>
                  <a:cubicBezTo>
                    <a:pt x="118" y="134"/>
                    <a:pt x="117" y="134"/>
                    <a:pt x="117" y="134"/>
                  </a:cubicBezTo>
                  <a:cubicBezTo>
                    <a:pt x="116" y="134"/>
                    <a:pt x="116" y="135"/>
                    <a:pt x="116" y="135"/>
                  </a:cubicBezTo>
                  <a:cubicBezTo>
                    <a:pt x="116" y="135"/>
                    <a:pt x="116" y="135"/>
                    <a:pt x="116" y="135"/>
                  </a:cubicBezTo>
                  <a:cubicBezTo>
                    <a:pt x="112" y="130"/>
                    <a:pt x="104" y="115"/>
                    <a:pt x="102" y="113"/>
                  </a:cubicBezTo>
                  <a:cubicBezTo>
                    <a:pt x="101" y="112"/>
                    <a:pt x="99" y="113"/>
                    <a:pt x="99" y="115"/>
                  </a:cubicBezTo>
                  <a:cubicBezTo>
                    <a:pt x="101" y="122"/>
                    <a:pt x="103" y="129"/>
                    <a:pt x="105" y="136"/>
                  </a:cubicBezTo>
                  <a:cubicBezTo>
                    <a:pt x="94" y="117"/>
                    <a:pt x="84" y="98"/>
                    <a:pt x="76" y="79"/>
                  </a:cubicBezTo>
                  <a:cubicBezTo>
                    <a:pt x="74" y="75"/>
                    <a:pt x="72" y="71"/>
                    <a:pt x="71" y="67"/>
                  </a:cubicBezTo>
                  <a:cubicBezTo>
                    <a:pt x="70" y="66"/>
                    <a:pt x="68" y="67"/>
                    <a:pt x="68" y="69"/>
                  </a:cubicBezTo>
                  <a:cubicBezTo>
                    <a:pt x="77" y="88"/>
                    <a:pt x="85" y="107"/>
                    <a:pt x="93" y="127"/>
                  </a:cubicBezTo>
                  <a:cubicBezTo>
                    <a:pt x="78" y="101"/>
                    <a:pt x="62" y="76"/>
                    <a:pt x="47" y="50"/>
                  </a:cubicBezTo>
                  <a:cubicBezTo>
                    <a:pt x="46" y="49"/>
                    <a:pt x="44" y="50"/>
                    <a:pt x="45" y="51"/>
                  </a:cubicBezTo>
                  <a:cubicBezTo>
                    <a:pt x="60" y="81"/>
                    <a:pt x="76" y="111"/>
                    <a:pt x="92" y="142"/>
                  </a:cubicBezTo>
                  <a:cubicBezTo>
                    <a:pt x="62" y="96"/>
                    <a:pt x="36" y="48"/>
                    <a:pt x="10" y="0"/>
                  </a:cubicBezTo>
                  <a:cubicBezTo>
                    <a:pt x="10" y="0"/>
                    <a:pt x="9" y="0"/>
                    <a:pt x="10" y="1"/>
                  </a:cubicBezTo>
                  <a:cubicBezTo>
                    <a:pt x="21" y="24"/>
                    <a:pt x="33" y="47"/>
                    <a:pt x="45" y="70"/>
                  </a:cubicBezTo>
                  <a:cubicBezTo>
                    <a:pt x="34" y="51"/>
                    <a:pt x="21" y="32"/>
                    <a:pt x="8" y="13"/>
                  </a:cubicBezTo>
                  <a:cubicBezTo>
                    <a:pt x="7" y="12"/>
                    <a:pt x="5" y="13"/>
                    <a:pt x="6" y="14"/>
                  </a:cubicBezTo>
                  <a:cubicBezTo>
                    <a:pt x="10" y="26"/>
                    <a:pt x="15" y="38"/>
                    <a:pt x="21" y="49"/>
                  </a:cubicBezTo>
                  <a:cubicBezTo>
                    <a:pt x="15" y="41"/>
                    <a:pt x="9" y="33"/>
                    <a:pt x="3" y="24"/>
                  </a:cubicBezTo>
                  <a:cubicBezTo>
                    <a:pt x="2" y="23"/>
                    <a:pt x="0" y="23"/>
                    <a:pt x="1" y="25"/>
                  </a:cubicBezTo>
                  <a:cubicBezTo>
                    <a:pt x="4" y="33"/>
                    <a:pt x="8" y="40"/>
                    <a:pt x="14" y="46"/>
                  </a:cubicBezTo>
                  <a:cubicBezTo>
                    <a:pt x="14" y="47"/>
                    <a:pt x="15" y="47"/>
                    <a:pt x="15" y="46"/>
                  </a:cubicBezTo>
                  <a:cubicBezTo>
                    <a:pt x="19" y="52"/>
                    <a:pt x="23" y="57"/>
                    <a:pt x="28" y="62"/>
                  </a:cubicBezTo>
                  <a:cubicBezTo>
                    <a:pt x="29" y="64"/>
                    <a:pt x="31" y="62"/>
                    <a:pt x="30" y="61"/>
                  </a:cubicBezTo>
                  <a:cubicBezTo>
                    <a:pt x="24" y="49"/>
                    <a:pt x="18" y="37"/>
                    <a:pt x="13" y="25"/>
                  </a:cubicBezTo>
                  <a:cubicBezTo>
                    <a:pt x="39" y="65"/>
                    <a:pt x="63" y="105"/>
                    <a:pt x="84" y="148"/>
                  </a:cubicBezTo>
                  <a:cubicBezTo>
                    <a:pt x="75" y="137"/>
                    <a:pt x="67" y="125"/>
                    <a:pt x="58" y="114"/>
                  </a:cubicBezTo>
                  <a:cubicBezTo>
                    <a:pt x="57" y="113"/>
                    <a:pt x="55" y="113"/>
                    <a:pt x="55" y="115"/>
                  </a:cubicBezTo>
                  <a:cubicBezTo>
                    <a:pt x="59" y="126"/>
                    <a:pt x="63" y="137"/>
                    <a:pt x="68" y="148"/>
                  </a:cubicBezTo>
                  <a:cubicBezTo>
                    <a:pt x="62" y="141"/>
                    <a:pt x="56" y="135"/>
                    <a:pt x="51" y="128"/>
                  </a:cubicBezTo>
                  <a:cubicBezTo>
                    <a:pt x="50" y="127"/>
                    <a:pt x="48" y="128"/>
                    <a:pt x="49" y="129"/>
                  </a:cubicBezTo>
                  <a:cubicBezTo>
                    <a:pt x="51" y="136"/>
                    <a:pt x="53" y="143"/>
                    <a:pt x="57" y="150"/>
                  </a:cubicBezTo>
                  <a:cubicBezTo>
                    <a:pt x="56" y="149"/>
                    <a:pt x="55" y="148"/>
                    <a:pt x="54" y="147"/>
                  </a:cubicBezTo>
                  <a:cubicBezTo>
                    <a:pt x="50" y="142"/>
                    <a:pt x="46" y="137"/>
                    <a:pt x="41" y="132"/>
                  </a:cubicBezTo>
                  <a:cubicBezTo>
                    <a:pt x="40" y="131"/>
                    <a:pt x="39" y="132"/>
                    <a:pt x="40" y="133"/>
                  </a:cubicBezTo>
                  <a:cubicBezTo>
                    <a:pt x="43" y="141"/>
                    <a:pt x="47" y="149"/>
                    <a:pt x="51" y="157"/>
                  </a:cubicBezTo>
                  <a:cubicBezTo>
                    <a:pt x="51" y="158"/>
                    <a:pt x="54" y="163"/>
                    <a:pt x="54" y="164"/>
                  </a:cubicBezTo>
                  <a:cubicBezTo>
                    <a:pt x="54" y="163"/>
                    <a:pt x="45" y="156"/>
                    <a:pt x="44" y="156"/>
                  </a:cubicBezTo>
                  <a:cubicBezTo>
                    <a:pt x="44" y="155"/>
                    <a:pt x="43" y="156"/>
                    <a:pt x="43" y="157"/>
                  </a:cubicBezTo>
                  <a:cubicBezTo>
                    <a:pt x="44" y="162"/>
                    <a:pt x="46" y="168"/>
                    <a:pt x="46" y="174"/>
                  </a:cubicBezTo>
                  <a:cubicBezTo>
                    <a:pt x="47" y="182"/>
                    <a:pt x="44" y="176"/>
                    <a:pt x="40" y="173"/>
                  </a:cubicBezTo>
                  <a:cubicBezTo>
                    <a:pt x="39" y="172"/>
                    <a:pt x="38" y="173"/>
                    <a:pt x="38" y="174"/>
                  </a:cubicBezTo>
                  <a:cubicBezTo>
                    <a:pt x="38" y="179"/>
                    <a:pt x="42" y="185"/>
                    <a:pt x="36" y="178"/>
                  </a:cubicBezTo>
                  <a:cubicBezTo>
                    <a:pt x="35" y="178"/>
                    <a:pt x="35" y="178"/>
                    <a:pt x="35" y="179"/>
                  </a:cubicBezTo>
                  <a:cubicBezTo>
                    <a:pt x="37" y="181"/>
                    <a:pt x="39" y="184"/>
                    <a:pt x="41" y="186"/>
                  </a:cubicBezTo>
                  <a:cubicBezTo>
                    <a:pt x="42" y="187"/>
                    <a:pt x="43" y="186"/>
                    <a:pt x="42" y="185"/>
                  </a:cubicBezTo>
                  <a:cubicBezTo>
                    <a:pt x="41" y="183"/>
                    <a:pt x="40" y="180"/>
                    <a:pt x="42" y="177"/>
                  </a:cubicBezTo>
                  <a:cubicBezTo>
                    <a:pt x="44" y="179"/>
                    <a:pt x="46" y="181"/>
                    <a:pt x="48" y="183"/>
                  </a:cubicBezTo>
                  <a:cubicBezTo>
                    <a:pt x="49" y="183"/>
                    <a:pt x="50" y="183"/>
                    <a:pt x="50" y="182"/>
                  </a:cubicBezTo>
                  <a:cubicBezTo>
                    <a:pt x="49" y="177"/>
                    <a:pt x="45" y="167"/>
                    <a:pt x="46" y="162"/>
                  </a:cubicBezTo>
                  <a:cubicBezTo>
                    <a:pt x="46" y="161"/>
                    <a:pt x="46" y="160"/>
                    <a:pt x="46" y="160"/>
                  </a:cubicBezTo>
                  <a:cubicBezTo>
                    <a:pt x="46" y="160"/>
                    <a:pt x="47" y="161"/>
                    <a:pt x="48" y="161"/>
                  </a:cubicBezTo>
                  <a:cubicBezTo>
                    <a:pt x="50" y="162"/>
                    <a:pt x="54" y="167"/>
                    <a:pt x="56" y="168"/>
                  </a:cubicBezTo>
                  <a:cubicBezTo>
                    <a:pt x="57" y="169"/>
                    <a:pt x="58" y="168"/>
                    <a:pt x="57" y="167"/>
                  </a:cubicBezTo>
                  <a:cubicBezTo>
                    <a:pt x="55" y="161"/>
                    <a:pt x="52" y="155"/>
                    <a:pt x="49" y="149"/>
                  </a:cubicBezTo>
                  <a:cubicBezTo>
                    <a:pt x="49" y="147"/>
                    <a:pt x="47" y="142"/>
                    <a:pt x="46" y="139"/>
                  </a:cubicBezTo>
                  <a:cubicBezTo>
                    <a:pt x="47" y="142"/>
                    <a:pt x="50" y="145"/>
                    <a:pt x="50" y="145"/>
                  </a:cubicBezTo>
                  <a:cubicBezTo>
                    <a:pt x="54" y="150"/>
                    <a:pt x="58" y="155"/>
                    <a:pt x="63" y="161"/>
                  </a:cubicBezTo>
                  <a:cubicBezTo>
                    <a:pt x="64" y="162"/>
                    <a:pt x="65" y="160"/>
                    <a:pt x="65" y="159"/>
                  </a:cubicBezTo>
                  <a:cubicBezTo>
                    <a:pt x="63" y="155"/>
                    <a:pt x="53" y="133"/>
                    <a:pt x="52" y="133"/>
                  </a:cubicBezTo>
                  <a:cubicBezTo>
                    <a:pt x="55" y="133"/>
                    <a:pt x="71" y="155"/>
                    <a:pt x="73" y="158"/>
                  </a:cubicBezTo>
                  <a:cubicBezTo>
                    <a:pt x="74" y="159"/>
                    <a:pt x="76" y="158"/>
                    <a:pt x="75" y="156"/>
                  </a:cubicBezTo>
                  <a:cubicBezTo>
                    <a:pt x="69" y="145"/>
                    <a:pt x="64" y="134"/>
                    <a:pt x="60" y="122"/>
                  </a:cubicBezTo>
                  <a:cubicBezTo>
                    <a:pt x="70" y="135"/>
                    <a:pt x="80" y="148"/>
                    <a:pt x="90" y="161"/>
                  </a:cubicBezTo>
                  <a:cubicBezTo>
                    <a:pt x="91" y="162"/>
                    <a:pt x="94" y="161"/>
                    <a:pt x="93" y="159"/>
                  </a:cubicBezTo>
                  <a:cubicBezTo>
                    <a:pt x="84" y="141"/>
                    <a:pt x="75" y="123"/>
                    <a:pt x="66" y="106"/>
                  </a:cubicBezTo>
                  <a:cubicBezTo>
                    <a:pt x="77" y="125"/>
                    <a:pt x="90" y="144"/>
                    <a:pt x="103" y="162"/>
                  </a:cubicBezTo>
                  <a:cubicBezTo>
                    <a:pt x="104" y="163"/>
                    <a:pt x="106" y="162"/>
                    <a:pt x="106" y="161"/>
                  </a:cubicBezTo>
                  <a:cubicBezTo>
                    <a:pt x="97" y="144"/>
                    <a:pt x="88" y="127"/>
                    <a:pt x="78" y="110"/>
                  </a:cubicBezTo>
                  <a:cubicBezTo>
                    <a:pt x="74" y="102"/>
                    <a:pt x="70" y="94"/>
                    <a:pt x="66" y="87"/>
                  </a:cubicBezTo>
                  <a:cubicBezTo>
                    <a:pt x="68" y="89"/>
                    <a:pt x="69" y="92"/>
                    <a:pt x="71" y="94"/>
                  </a:cubicBezTo>
                  <a:cubicBezTo>
                    <a:pt x="81" y="111"/>
                    <a:pt x="91" y="128"/>
                    <a:pt x="102" y="145"/>
                  </a:cubicBezTo>
                  <a:cubicBezTo>
                    <a:pt x="103" y="147"/>
                    <a:pt x="105" y="146"/>
                    <a:pt x="104" y="144"/>
                  </a:cubicBezTo>
                  <a:cubicBezTo>
                    <a:pt x="101" y="137"/>
                    <a:pt x="98" y="129"/>
                    <a:pt x="95" y="122"/>
                  </a:cubicBezTo>
                  <a:cubicBezTo>
                    <a:pt x="99" y="131"/>
                    <a:pt x="104" y="139"/>
                    <a:pt x="109" y="148"/>
                  </a:cubicBezTo>
                  <a:cubicBezTo>
                    <a:pt x="110" y="149"/>
                    <a:pt x="113" y="148"/>
                    <a:pt x="112" y="146"/>
                  </a:cubicBezTo>
                  <a:cubicBezTo>
                    <a:pt x="111" y="141"/>
                    <a:pt x="109" y="135"/>
                    <a:pt x="107" y="130"/>
                  </a:cubicBezTo>
                  <a:cubicBezTo>
                    <a:pt x="110" y="134"/>
                    <a:pt x="113" y="138"/>
                    <a:pt x="117" y="139"/>
                  </a:cubicBezTo>
                  <a:cubicBezTo>
                    <a:pt x="118" y="139"/>
                    <a:pt x="119" y="139"/>
                    <a:pt x="119" y="138"/>
                  </a:cubicBezTo>
                  <a:cubicBezTo>
                    <a:pt x="120" y="136"/>
                    <a:pt x="120" y="136"/>
                    <a:pt x="119" y="1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41"/>
            <p:cNvSpPr/>
            <p:nvPr/>
          </p:nvSpPr>
          <p:spPr bwMode="auto">
            <a:xfrm>
              <a:off x="3065463" y="2787650"/>
              <a:ext cx="73025" cy="96838"/>
            </a:xfrm>
            <a:custGeom>
              <a:avLst/>
              <a:gdLst>
                <a:gd name="T0" fmla="*/ 34 w 35"/>
                <a:gd name="T1" fmla="*/ 38 h 46"/>
                <a:gd name="T2" fmla="*/ 10 w 35"/>
                <a:gd name="T3" fmla="*/ 2 h 46"/>
                <a:gd name="T4" fmla="*/ 7 w 35"/>
                <a:gd name="T5" fmla="*/ 3 h 46"/>
                <a:gd name="T6" fmla="*/ 19 w 35"/>
                <a:gd name="T7" fmla="*/ 39 h 46"/>
                <a:gd name="T8" fmla="*/ 11 w 35"/>
                <a:gd name="T9" fmla="*/ 27 h 46"/>
                <a:gd name="T10" fmla="*/ 2 w 35"/>
                <a:gd name="T11" fmla="*/ 13 h 46"/>
                <a:gd name="T12" fmla="*/ 3 w 35"/>
                <a:gd name="T13" fmla="*/ 14 h 46"/>
                <a:gd name="T14" fmla="*/ 3 w 35"/>
                <a:gd name="T15" fmla="*/ 13 h 46"/>
                <a:gd name="T16" fmla="*/ 3 w 35"/>
                <a:gd name="T17" fmla="*/ 12 h 46"/>
                <a:gd name="T18" fmla="*/ 0 w 35"/>
                <a:gd name="T19" fmla="*/ 12 h 46"/>
                <a:gd name="T20" fmla="*/ 0 w 35"/>
                <a:gd name="T21" fmla="*/ 12 h 46"/>
                <a:gd name="T22" fmla="*/ 8 w 35"/>
                <a:gd name="T23" fmla="*/ 25 h 46"/>
                <a:gd name="T24" fmla="*/ 21 w 35"/>
                <a:gd name="T25" fmla="*/ 45 h 46"/>
                <a:gd name="T26" fmla="*/ 23 w 35"/>
                <a:gd name="T27" fmla="*/ 44 h 46"/>
                <a:gd name="T28" fmla="*/ 14 w 35"/>
                <a:gd name="T29" fmla="*/ 13 h 46"/>
                <a:gd name="T30" fmla="*/ 33 w 35"/>
                <a:gd name="T31" fmla="*/ 39 h 46"/>
                <a:gd name="T32" fmla="*/ 34 w 35"/>
                <a:gd name="T33" fmla="*/ 3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46">
                  <a:moveTo>
                    <a:pt x="34" y="38"/>
                  </a:moveTo>
                  <a:cubicBezTo>
                    <a:pt x="27" y="25"/>
                    <a:pt x="18" y="14"/>
                    <a:pt x="10" y="2"/>
                  </a:cubicBezTo>
                  <a:cubicBezTo>
                    <a:pt x="9" y="0"/>
                    <a:pt x="7" y="2"/>
                    <a:pt x="7" y="3"/>
                  </a:cubicBezTo>
                  <a:cubicBezTo>
                    <a:pt x="12" y="15"/>
                    <a:pt x="16" y="27"/>
                    <a:pt x="19" y="39"/>
                  </a:cubicBezTo>
                  <a:cubicBezTo>
                    <a:pt x="17" y="35"/>
                    <a:pt x="14" y="31"/>
                    <a:pt x="11" y="27"/>
                  </a:cubicBezTo>
                  <a:cubicBezTo>
                    <a:pt x="10" y="26"/>
                    <a:pt x="1" y="15"/>
                    <a:pt x="2" y="13"/>
                  </a:cubicBezTo>
                  <a:cubicBezTo>
                    <a:pt x="2" y="14"/>
                    <a:pt x="3" y="14"/>
                    <a:pt x="3" y="14"/>
                  </a:cubicBezTo>
                  <a:cubicBezTo>
                    <a:pt x="3" y="13"/>
                    <a:pt x="3" y="13"/>
                    <a:pt x="3" y="13"/>
                  </a:cubicBezTo>
                  <a:cubicBezTo>
                    <a:pt x="4" y="13"/>
                    <a:pt x="4" y="12"/>
                    <a:pt x="3" y="12"/>
                  </a:cubicBezTo>
                  <a:cubicBezTo>
                    <a:pt x="2" y="11"/>
                    <a:pt x="2" y="11"/>
                    <a:pt x="0" y="12"/>
                  </a:cubicBezTo>
                  <a:cubicBezTo>
                    <a:pt x="0" y="12"/>
                    <a:pt x="0" y="12"/>
                    <a:pt x="0" y="12"/>
                  </a:cubicBezTo>
                  <a:cubicBezTo>
                    <a:pt x="0" y="17"/>
                    <a:pt x="6" y="22"/>
                    <a:pt x="8" y="25"/>
                  </a:cubicBezTo>
                  <a:cubicBezTo>
                    <a:pt x="12" y="32"/>
                    <a:pt x="17" y="39"/>
                    <a:pt x="21" y="45"/>
                  </a:cubicBezTo>
                  <a:cubicBezTo>
                    <a:pt x="22" y="46"/>
                    <a:pt x="23" y="46"/>
                    <a:pt x="23" y="44"/>
                  </a:cubicBezTo>
                  <a:cubicBezTo>
                    <a:pt x="21" y="34"/>
                    <a:pt x="18" y="23"/>
                    <a:pt x="14" y="13"/>
                  </a:cubicBezTo>
                  <a:cubicBezTo>
                    <a:pt x="20" y="22"/>
                    <a:pt x="26" y="31"/>
                    <a:pt x="33" y="39"/>
                  </a:cubicBezTo>
                  <a:cubicBezTo>
                    <a:pt x="33" y="40"/>
                    <a:pt x="35" y="39"/>
                    <a:pt x="3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Freeform 42"/>
            <p:cNvSpPr>
              <a:spLocks noEditPoints="1"/>
            </p:cNvSpPr>
            <p:nvPr/>
          </p:nvSpPr>
          <p:spPr bwMode="auto">
            <a:xfrm>
              <a:off x="3217863" y="2765425"/>
              <a:ext cx="676275" cy="800100"/>
            </a:xfrm>
            <a:custGeom>
              <a:avLst/>
              <a:gdLst>
                <a:gd name="T0" fmla="*/ 145 w 324"/>
                <a:gd name="T1" fmla="*/ 18 h 384"/>
                <a:gd name="T2" fmla="*/ 151 w 324"/>
                <a:gd name="T3" fmla="*/ 2 h 384"/>
                <a:gd name="T4" fmla="*/ 139 w 324"/>
                <a:gd name="T5" fmla="*/ 6 h 384"/>
                <a:gd name="T6" fmla="*/ 308 w 324"/>
                <a:gd name="T7" fmla="*/ 275 h 384"/>
                <a:gd name="T8" fmla="*/ 131 w 324"/>
                <a:gd name="T9" fmla="*/ 18 h 384"/>
                <a:gd name="T10" fmla="*/ 195 w 324"/>
                <a:gd name="T11" fmla="*/ 135 h 384"/>
                <a:gd name="T12" fmla="*/ 138 w 324"/>
                <a:gd name="T13" fmla="*/ 62 h 384"/>
                <a:gd name="T14" fmla="*/ 228 w 324"/>
                <a:gd name="T15" fmla="*/ 217 h 384"/>
                <a:gd name="T16" fmla="*/ 126 w 324"/>
                <a:gd name="T17" fmla="*/ 73 h 384"/>
                <a:gd name="T18" fmla="*/ 235 w 324"/>
                <a:gd name="T19" fmla="*/ 252 h 384"/>
                <a:gd name="T20" fmla="*/ 116 w 324"/>
                <a:gd name="T21" fmla="*/ 71 h 384"/>
                <a:gd name="T22" fmla="*/ 120 w 324"/>
                <a:gd name="T23" fmla="*/ 83 h 384"/>
                <a:gd name="T24" fmla="*/ 114 w 324"/>
                <a:gd name="T25" fmla="*/ 88 h 384"/>
                <a:gd name="T26" fmla="*/ 99 w 324"/>
                <a:gd name="T27" fmla="*/ 99 h 384"/>
                <a:gd name="T28" fmla="*/ 92 w 324"/>
                <a:gd name="T29" fmla="*/ 109 h 384"/>
                <a:gd name="T30" fmla="*/ 88 w 324"/>
                <a:gd name="T31" fmla="*/ 126 h 384"/>
                <a:gd name="T32" fmla="*/ 76 w 324"/>
                <a:gd name="T33" fmla="*/ 134 h 384"/>
                <a:gd name="T34" fmla="*/ 71 w 324"/>
                <a:gd name="T35" fmla="*/ 140 h 384"/>
                <a:gd name="T36" fmla="*/ 68 w 324"/>
                <a:gd name="T37" fmla="*/ 164 h 384"/>
                <a:gd name="T38" fmla="*/ 59 w 324"/>
                <a:gd name="T39" fmla="*/ 175 h 384"/>
                <a:gd name="T40" fmla="*/ 52 w 324"/>
                <a:gd name="T41" fmla="*/ 189 h 384"/>
                <a:gd name="T42" fmla="*/ 41 w 324"/>
                <a:gd name="T43" fmla="*/ 195 h 384"/>
                <a:gd name="T44" fmla="*/ 32 w 324"/>
                <a:gd name="T45" fmla="*/ 206 h 384"/>
                <a:gd name="T46" fmla="*/ 24 w 324"/>
                <a:gd name="T47" fmla="*/ 212 h 384"/>
                <a:gd name="T48" fmla="*/ 13 w 324"/>
                <a:gd name="T49" fmla="*/ 214 h 384"/>
                <a:gd name="T50" fmla="*/ 10 w 324"/>
                <a:gd name="T51" fmla="*/ 215 h 384"/>
                <a:gd name="T52" fmla="*/ 29 w 324"/>
                <a:gd name="T53" fmla="*/ 271 h 384"/>
                <a:gd name="T54" fmla="*/ 30 w 324"/>
                <a:gd name="T55" fmla="*/ 278 h 384"/>
                <a:gd name="T56" fmla="*/ 58 w 324"/>
                <a:gd name="T57" fmla="*/ 330 h 384"/>
                <a:gd name="T58" fmla="*/ 41 w 324"/>
                <a:gd name="T59" fmla="*/ 277 h 384"/>
                <a:gd name="T60" fmla="*/ 51 w 324"/>
                <a:gd name="T61" fmla="*/ 270 h 384"/>
                <a:gd name="T62" fmla="*/ 44 w 324"/>
                <a:gd name="T63" fmla="*/ 231 h 384"/>
                <a:gd name="T64" fmla="*/ 54 w 324"/>
                <a:gd name="T65" fmla="*/ 222 h 384"/>
                <a:gd name="T66" fmla="*/ 72 w 324"/>
                <a:gd name="T67" fmla="*/ 227 h 384"/>
                <a:gd name="T68" fmla="*/ 93 w 324"/>
                <a:gd name="T69" fmla="*/ 242 h 384"/>
                <a:gd name="T70" fmla="*/ 89 w 324"/>
                <a:gd name="T71" fmla="*/ 210 h 384"/>
                <a:gd name="T72" fmla="*/ 105 w 324"/>
                <a:gd name="T73" fmla="*/ 205 h 384"/>
                <a:gd name="T74" fmla="*/ 90 w 324"/>
                <a:gd name="T75" fmla="*/ 159 h 384"/>
                <a:gd name="T76" fmla="*/ 124 w 324"/>
                <a:gd name="T77" fmla="*/ 192 h 384"/>
                <a:gd name="T78" fmla="*/ 116 w 324"/>
                <a:gd name="T79" fmla="*/ 155 h 384"/>
                <a:gd name="T80" fmla="*/ 130 w 324"/>
                <a:gd name="T81" fmla="*/ 153 h 384"/>
                <a:gd name="T82" fmla="*/ 262 w 324"/>
                <a:gd name="T83" fmla="*/ 348 h 384"/>
                <a:gd name="T84" fmla="*/ 273 w 324"/>
                <a:gd name="T85" fmla="*/ 353 h 384"/>
                <a:gd name="T86" fmla="*/ 226 w 324"/>
                <a:gd name="T87" fmla="*/ 246 h 384"/>
                <a:gd name="T88" fmla="*/ 232 w 324"/>
                <a:gd name="T89" fmla="*/ 269 h 384"/>
                <a:gd name="T90" fmla="*/ 238 w 324"/>
                <a:gd name="T91" fmla="*/ 257 h 384"/>
                <a:gd name="T92" fmla="*/ 254 w 324"/>
                <a:gd name="T93" fmla="*/ 251 h 384"/>
                <a:gd name="T94" fmla="*/ 240 w 324"/>
                <a:gd name="T95" fmla="*/ 208 h 384"/>
                <a:gd name="T96" fmla="*/ 245 w 324"/>
                <a:gd name="T97" fmla="*/ 209 h 384"/>
                <a:gd name="T98" fmla="*/ 323 w 324"/>
                <a:gd name="T99" fmla="*/ 290 h 384"/>
                <a:gd name="T100" fmla="*/ 212 w 324"/>
                <a:gd name="T101" fmla="*/ 224 h 384"/>
                <a:gd name="T102" fmla="*/ 140 w 324"/>
                <a:gd name="T103" fmla="*/ 93 h 384"/>
                <a:gd name="T104" fmla="*/ 177 w 324"/>
                <a:gd name="T105" fmla="*/ 152 h 384"/>
                <a:gd name="T106" fmla="*/ 137 w 324"/>
                <a:gd name="T107" fmla="*/ 3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4" h="384">
                  <a:moveTo>
                    <a:pt x="323" y="290"/>
                  </a:moveTo>
                  <a:cubicBezTo>
                    <a:pt x="290" y="242"/>
                    <a:pt x="258" y="195"/>
                    <a:pt x="225" y="148"/>
                  </a:cubicBezTo>
                  <a:cubicBezTo>
                    <a:pt x="197" y="106"/>
                    <a:pt x="168" y="63"/>
                    <a:pt x="145" y="18"/>
                  </a:cubicBezTo>
                  <a:cubicBezTo>
                    <a:pt x="150" y="23"/>
                    <a:pt x="154" y="28"/>
                    <a:pt x="158" y="33"/>
                  </a:cubicBezTo>
                  <a:cubicBezTo>
                    <a:pt x="159" y="34"/>
                    <a:pt x="161" y="33"/>
                    <a:pt x="161" y="31"/>
                  </a:cubicBezTo>
                  <a:cubicBezTo>
                    <a:pt x="158" y="22"/>
                    <a:pt x="154" y="12"/>
                    <a:pt x="151" y="2"/>
                  </a:cubicBezTo>
                  <a:cubicBezTo>
                    <a:pt x="150" y="0"/>
                    <a:pt x="147" y="1"/>
                    <a:pt x="148" y="3"/>
                  </a:cubicBezTo>
                  <a:cubicBezTo>
                    <a:pt x="150" y="10"/>
                    <a:pt x="152" y="17"/>
                    <a:pt x="155" y="24"/>
                  </a:cubicBezTo>
                  <a:cubicBezTo>
                    <a:pt x="150" y="18"/>
                    <a:pt x="144" y="12"/>
                    <a:pt x="139" y="6"/>
                  </a:cubicBezTo>
                  <a:cubicBezTo>
                    <a:pt x="138" y="4"/>
                    <a:pt x="136" y="6"/>
                    <a:pt x="137" y="8"/>
                  </a:cubicBezTo>
                  <a:cubicBezTo>
                    <a:pt x="160" y="58"/>
                    <a:pt x="191" y="104"/>
                    <a:pt x="223" y="149"/>
                  </a:cubicBezTo>
                  <a:cubicBezTo>
                    <a:pt x="251" y="191"/>
                    <a:pt x="280" y="233"/>
                    <a:pt x="308" y="275"/>
                  </a:cubicBezTo>
                  <a:cubicBezTo>
                    <a:pt x="275" y="239"/>
                    <a:pt x="245" y="200"/>
                    <a:pt x="216" y="160"/>
                  </a:cubicBezTo>
                  <a:cubicBezTo>
                    <a:pt x="210" y="152"/>
                    <a:pt x="205" y="144"/>
                    <a:pt x="199" y="135"/>
                  </a:cubicBezTo>
                  <a:cubicBezTo>
                    <a:pt x="176" y="96"/>
                    <a:pt x="154" y="57"/>
                    <a:pt x="131" y="18"/>
                  </a:cubicBezTo>
                  <a:cubicBezTo>
                    <a:pt x="130" y="17"/>
                    <a:pt x="128" y="18"/>
                    <a:pt x="128" y="19"/>
                  </a:cubicBezTo>
                  <a:cubicBezTo>
                    <a:pt x="136" y="45"/>
                    <a:pt x="149" y="68"/>
                    <a:pt x="164" y="90"/>
                  </a:cubicBezTo>
                  <a:cubicBezTo>
                    <a:pt x="174" y="105"/>
                    <a:pt x="184" y="120"/>
                    <a:pt x="195" y="135"/>
                  </a:cubicBezTo>
                  <a:cubicBezTo>
                    <a:pt x="197" y="139"/>
                    <a:pt x="200" y="143"/>
                    <a:pt x="202" y="148"/>
                  </a:cubicBezTo>
                  <a:cubicBezTo>
                    <a:pt x="207" y="156"/>
                    <a:pt x="212" y="165"/>
                    <a:pt x="217" y="173"/>
                  </a:cubicBezTo>
                  <a:cubicBezTo>
                    <a:pt x="190" y="137"/>
                    <a:pt x="163" y="100"/>
                    <a:pt x="138" y="62"/>
                  </a:cubicBezTo>
                  <a:cubicBezTo>
                    <a:pt x="137" y="61"/>
                    <a:pt x="135" y="62"/>
                    <a:pt x="136" y="64"/>
                  </a:cubicBezTo>
                  <a:cubicBezTo>
                    <a:pt x="172" y="121"/>
                    <a:pt x="209" y="179"/>
                    <a:pt x="245" y="237"/>
                  </a:cubicBezTo>
                  <a:cubicBezTo>
                    <a:pt x="239" y="230"/>
                    <a:pt x="233" y="224"/>
                    <a:pt x="228" y="217"/>
                  </a:cubicBezTo>
                  <a:cubicBezTo>
                    <a:pt x="219" y="200"/>
                    <a:pt x="206" y="184"/>
                    <a:pt x="195" y="169"/>
                  </a:cubicBezTo>
                  <a:cubicBezTo>
                    <a:pt x="173" y="137"/>
                    <a:pt x="151" y="105"/>
                    <a:pt x="128" y="72"/>
                  </a:cubicBezTo>
                  <a:cubicBezTo>
                    <a:pt x="128" y="71"/>
                    <a:pt x="126" y="72"/>
                    <a:pt x="126" y="73"/>
                  </a:cubicBezTo>
                  <a:cubicBezTo>
                    <a:pt x="154" y="125"/>
                    <a:pt x="187" y="175"/>
                    <a:pt x="225" y="220"/>
                  </a:cubicBezTo>
                  <a:cubicBezTo>
                    <a:pt x="229" y="226"/>
                    <a:pt x="232" y="233"/>
                    <a:pt x="234" y="240"/>
                  </a:cubicBezTo>
                  <a:cubicBezTo>
                    <a:pt x="234" y="242"/>
                    <a:pt x="236" y="252"/>
                    <a:pt x="235" y="252"/>
                  </a:cubicBezTo>
                  <a:cubicBezTo>
                    <a:pt x="235" y="252"/>
                    <a:pt x="235" y="252"/>
                    <a:pt x="235" y="252"/>
                  </a:cubicBezTo>
                  <a:cubicBezTo>
                    <a:pt x="201" y="198"/>
                    <a:pt x="165" y="145"/>
                    <a:pt x="127" y="94"/>
                  </a:cubicBezTo>
                  <a:cubicBezTo>
                    <a:pt x="123" y="86"/>
                    <a:pt x="119" y="78"/>
                    <a:pt x="116" y="71"/>
                  </a:cubicBezTo>
                  <a:cubicBezTo>
                    <a:pt x="115" y="70"/>
                    <a:pt x="115" y="71"/>
                    <a:pt x="115" y="71"/>
                  </a:cubicBezTo>
                  <a:cubicBezTo>
                    <a:pt x="117" y="76"/>
                    <a:pt x="119" y="81"/>
                    <a:pt x="121" y="86"/>
                  </a:cubicBezTo>
                  <a:cubicBezTo>
                    <a:pt x="121" y="85"/>
                    <a:pt x="120" y="84"/>
                    <a:pt x="120" y="83"/>
                  </a:cubicBezTo>
                  <a:cubicBezTo>
                    <a:pt x="118" y="81"/>
                    <a:pt x="115" y="83"/>
                    <a:pt x="116" y="85"/>
                  </a:cubicBezTo>
                  <a:cubicBezTo>
                    <a:pt x="157" y="155"/>
                    <a:pt x="199" y="226"/>
                    <a:pt x="240" y="296"/>
                  </a:cubicBezTo>
                  <a:cubicBezTo>
                    <a:pt x="195" y="228"/>
                    <a:pt x="153" y="159"/>
                    <a:pt x="114" y="88"/>
                  </a:cubicBezTo>
                  <a:cubicBezTo>
                    <a:pt x="113" y="86"/>
                    <a:pt x="110" y="88"/>
                    <a:pt x="111" y="90"/>
                  </a:cubicBezTo>
                  <a:cubicBezTo>
                    <a:pt x="130" y="127"/>
                    <a:pt x="148" y="166"/>
                    <a:pt x="167" y="203"/>
                  </a:cubicBezTo>
                  <a:cubicBezTo>
                    <a:pt x="145" y="169"/>
                    <a:pt x="122" y="134"/>
                    <a:pt x="99" y="99"/>
                  </a:cubicBezTo>
                  <a:cubicBezTo>
                    <a:pt x="98" y="97"/>
                    <a:pt x="94" y="99"/>
                    <a:pt x="96" y="101"/>
                  </a:cubicBezTo>
                  <a:cubicBezTo>
                    <a:pt x="122" y="148"/>
                    <a:pt x="149" y="195"/>
                    <a:pt x="176" y="241"/>
                  </a:cubicBezTo>
                  <a:cubicBezTo>
                    <a:pt x="148" y="197"/>
                    <a:pt x="120" y="153"/>
                    <a:pt x="92" y="109"/>
                  </a:cubicBezTo>
                  <a:cubicBezTo>
                    <a:pt x="91" y="107"/>
                    <a:pt x="88" y="109"/>
                    <a:pt x="89" y="111"/>
                  </a:cubicBezTo>
                  <a:cubicBezTo>
                    <a:pt x="110" y="152"/>
                    <a:pt x="132" y="192"/>
                    <a:pt x="154" y="232"/>
                  </a:cubicBezTo>
                  <a:cubicBezTo>
                    <a:pt x="132" y="197"/>
                    <a:pt x="110" y="161"/>
                    <a:pt x="88" y="126"/>
                  </a:cubicBezTo>
                  <a:cubicBezTo>
                    <a:pt x="87" y="124"/>
                    <a:pt x="84" y="126"/>
                    <a:pt x="85" y="128"/>
                  </a:cubicBezTo>
                  <a:cubicBezTo>
                    <a:pt x="105" y="163"/>
                    <a:pt x="125" y="200"/>
                    <a:pt x="143" y="236"/>
                  </a:cubicBezTo>
                  <a:cubicBezTo>
                    <a:pt x="122" y="201"/>
                    <a:pt x="100" y="167"/>
                    <a:pt x="76" y="134"/>
                  </a:cubicBezTo>
                  <a:cubicBezTo>
                    <a:pt x="75" y="132"/>
                    <a:pt x="72" y="133"/>
                    <a:pt x="73" y="136"/>
                  </a:cubicBezTo>
                  <a:cubicBezTo>
                    <a:pt x="88" y="164"/>
                    <a:pt x="103" y="193"/>
                    <a:pt x="119" y="221"/>
                  </a:cubicBezTo>
                  <a:cubicBezTo>
                    <a:pt x="103" y="194"/>
                    <a:pt x="87" y="167"/>
                    <a:pt x="71" y="140"/>
                  </a:cubicBezTo>
                  <a:cubicBezTo>
                    <a:pt x="70" y="138"/>
                    <a:pt x="67" y="139"/>
                    <a:pt x="68" y="141"/>
                  </a:cubicBezTo>
                  <a:cubicBezTo>
                    <a:pt x="94" y="187"/>
                    <a:pt x="116" y="234"/>
                    <a:pt x="135" y="283"/>
                  </a:cubicBezTo>
                  <a:cubicBezTo>
                    <a:pt x="112" y="243"/>
                    <a:pt x="90" y="204"/>
                    <a:pt x="68" y="164"/>
                  </a:cubicBezTo>
                  <a:cubicBezTo>
                    <a:pt x="66" y="162"/>
                    <a:pt x="63" y="164"/>
                    <a:pt x="64" y="166"/>
                  </a:cubicBezTo>
                  <a:cubicBezTo>
                    <a:pt x="83" y="205"/>
                    <a:pt x="102" y="244"/>
                    <a:pt x="120" y="283"/>
                  </a:cubicBezTo>
                  <a:cubicBezTo>
                    <a:pt x="100" y="247"/>
                    <a:pt x="80" y="211"/>
                    <a:pt x="59" y="175"/>
                  </a:cubicBezTo>
                  <a:cubicBezTo>
                    <a:pt x="58" y="173"/>
                    <a:pt x="55" y="175"/>
                    <a:pt x="56" y="177"/>
                  </a:cubicBezTo>
                  <a:cubicBezTo>
                    <a:pt x="74" y="212"/>
                    <a:pt x="92" y="247"/>
                    <a:pt x="109" y="282"/>
                  </a:cubicBezTo>
                  <a:cubicBezTo>
                    <a:pt x="90" y="251"/>
                    <a:pt x="71" y="220"/>
                    <a:pt x="52" y="189"/>
                  </a:cubicBezTo>
                  <a:cubicBezTo>
                    <a:pt x="51" y="187"/>
                    <a:pt x="48" y="188"/>
                    <a:pt x="49" y="190"/>
                  </a:cubicBezTo>
                  <a:cubicBezTo>
                    <a:pt x="67" y="225"/>
                    <a:pt x="85" y="260"/>
                    <a:pt x="103" y="295"/>
                  </a:cubicBezTo>
                  <a:cubicBezTo>
                    <a:pt x="82" y="262"/>
                    <a:pt x="61" y="229"/>
                    <a:pt x="41" y="195"/>
                  </a:cubicBezTo>
                  <a:cubicBezTo>
                    <a:pt x="40" y="193"/>
                    <a:pt x="37" y="195"/>
                    <a:pt x="38" y="197"/>
                  </a:cubicBezTo>
                  <a:cubicBezTo>
                    <a:pt x="53" y="228"/>
                    <a:pt x="68" y="259"/>
                    <a:pt x="84" y="290"/>
                  </a:cubicBezTo>
                  <a:cubicBezTo>
                    <a:pt x="66" y="262"/>
                    <a:pt x="49" y="234"/>
                    <a:pt x="32" y="206"/>
                  </a:cubicBezTo>
                  <a:cubicBezTo>
                    <a:pt x="31" y="204"/>
                    <a:pt x="29" y="205"/>
                    <a:pt x="30" y="207"/>
                  </a:cubicBezTo>
                  <a:cubicBezTo>
                    <a:pt x="45" y="240"/>
                    <a:pt x="61" y="273"/>
                    <a:pt x="76" y="306"/>
                  </a:cubicBezTo>
                  <a:cubicBezTo>
                    <a:pt x="57" y="276"/>
                    <a:pt x="40" y="244"/>
                    <a:pt x="24" y="212"/>
                  </a:cubicBezTo>
                  <a:cubicBezTo>
                    <a:pt x="23" y="210"/>
                    <a:pt x="21" y="211"/>
                    <a:pt x="22" y="213"/>
                  </a:cubicBezTo>
                  <a:cubicBezTo>
                    <a:pt x="42" y="256"/>
                    <a:pt x="62" y="299"/>
                    <a:pt x="82" y="342"/>
                  </a:cubicBezTo>
                  <a:cubicBezTo>
                    <a:pt x="55" y="301"/>
                    <a:pt x="34" y="258"/>
                    <a:pt x="13" y="214"/>
                  </a:cubicBezTo>
                  <a:cubicBezTo>
                    <a:pt x="12" y="212"/>
                    <a:pt x="10" y="213"/>
                    <a:pt x="10" y="215"/>
                  </a:cubicBezTo>
                  <a:cubicBezTo>
                    <a:pt x="10" y="215"/>
                    <a:pt x="10" y="215"/>
                    <a:pt x="10" y="215"/>
                  </a:cubicBezTo>
                  <a:cubicBezTo>
                    <a:pt x="10" y="215"/>
                    <a:pt x="10" y="215"/>
                    <a:pt x="10" y="215"/>
                  </a:cubicBezTo>
                  <a:cubicBezTo>
                    <a:pt x="10" y="215"/>
                    <a:pt x="10" y="215"/>
                    <a:pt x="10" y="215"/>
                  </a:cubicBezTo>
                  <a:cubicBezTo>
                    <a:pt x="29" y="260"/>
                    <a:pt x="50" y="304"/>
                    <a:pt x="72" y="347"/>
                  </a:cubicBezTo>
                  <a:cubicBezTo>
                    <a:pt x="57" y="323"/>
                    <a:pt x="42" y="297"/>
                    <a:pt x="29" y="271"/>
                  </a:cubicBezTo>
                  <a:cubicBezTo>
                    <a:pt x="21" y="251"/>
                    <a:pt x="12" y="232"/>
                    <a:pt x="4" y="212"/>
                  </a:cubicBezTo>
                  <a:cubicBezTo>
                    <a:pt x="3" y="210"/>
                    <a:pt x="0" y="211"/>
                    <a:pt x="1" y="213"/>
                  </a:cubicBezTo>
                  <a:cubicBezTo>
                    <a:pt x="10" y="235"/>
                    <a:pt x="19" y="257"/>
                    <a:pt x="30" y="278"/>
                  </a:cubicBezTo>
                  <a:cubicBezTo>
                    <a:pt x="46" y="314"/>
                    <a:pt x="64" y="348"/>
                    <a:pt x="83" y="382"/>
                  </a:cubicBezTo>
                  <a:cubicBezTo>
                    <a:pt x="84" y="384"/>
                    <a:pt x="86" y="382"/>
                    <a:pt x="85" y="381"/>
                  </a:cubicBezTo>
                  <a:cubicBezTo>
                    <a:pt x="76" y="364"/>
                    <a:pt x="67" y="347"/>
                    <a:pt x="58" y="330"/>
                  </a:cubicBezTo>
                  <a:cubicBezTo>
                    <a:pt x="67" y="345"/>
                    <a:pt x="77" y="360"/>
                    <a:pt x="87" y="375"/>
                  </a:cubicBezTo>
                  <a:cubicBezTo>
                    <a:pt x="88" y="376"/>
                    <a:pt x="90" y="375"/>
                    <a:pt x="90" y="373"/>
                  </a:cubicBezTo>
                  <a:cubicBezTo>
                    <a:pt x="72" y="342"/>
                    <a:pt x="56" y="310"/>
                    <a:pt x="41" y="277"/>
                  </a:cubicBezTo>
                  <a:cubicBezTo>
                    <a:pt x="55" y="305"/>
                    <a:pt x="71" y="332"/>
                    <a:pt x="89" y="358"/>
                  </a:cubicBezTo>
                  <a:cubicBezTo>
                    <a:pt x="90" y="360"/>
                    <a:pt x="92" y="358"/>
                    <a:pt x="92" y="357"/>
                  </a:cubicBezTo>
                  <a:cubicBezTo>
                    <a:pt x="78" y="328"/>
                    <a:pt x="65" y="299"/>
                    <a:pt x="51" y="270"/>
                  </a:cubicBezTo>
                  <a:cubicBezTo>
                    <a:pt x="62" y="289"/>
                    <a:pt x="73" y="307"/>
                    <a:pt x="85" y="326"/>
                  </a:cubicBezTo>
                  <a:cubicBezTo>
                    <a:pt x="86" y="327"/>
                    <a:pt x="89" y="326"/>
                    <a:pt x="88" y="324"/>
                  </a:cubicBezTo>
                  <a:cubicBezTo>
                    <a:pt x="73" y="293"/>
                    <a:pt x="59" y="262"/>
                    <a:pt x="44" y="231"/>
                  </a:cubicBezTo>
                  <a:cubicBezTo>
                    <a:pt x="63" y="262"/>
                    <a:pt x="81" y="292"/>
                    <a:pt x="100" y="323"/>
                  </a:cubicBezTo>
                  <a:cubicBezTo>
                    <a:pt x="101" y="325"/>
                    <a:pt x="103" y="323"/>
                    <a:pt x="102" y="322"/>
                  </a:cubicBezTo>
                  <a:cubicBezTo>
                    <a:pt x="86" y="288"/>
                    <a:pt x="70" y="255"/>
                    <a:pt x="54" y="222"/>
                  </a:cubicBezTo>
                  <a:cubicBezTo>
                    <a:pt x="76" y="258"/>
                    <a:pt x="99" y="295"/>
                    <a:pt x="121" y="331"/>
                  </a:cubicBezTo>
                  <a:cubicBezTo>
                    <a:pt x="122" y="333"/>
                    <a:pt x="125" y="331"/>
                    <a:pt x="124" y="329"/>
                  </a:cubicBezTo>
                  <a:cubicBezTo>
                    <a:pt x="107" y="295"/>
                    <a:pt x="89" y="261"/>
                    <a:pt x="72" y="227"/>
                  </a:cubicBezTo>
                  <a:cubicBezTo>
                    <a:pt x="90" y="257"/>
                    <a:pt x="109" y="287"/>
                    <a:pt x="127" y="317"/>
                  </a:cubicBezTo>
                  <a:cubicBezTo>
                    <a:pt x="128" y="319"/>
                    <a:pt x="131" y="318"/>
                    <a:pt x="130" y="316"/>
                  </a:cubicBezTo>
                  <a:cubicBezTo>
                    <a:pt x="118" y="291"/>
                    <a:pt x="105" y="267"/>
                    <a:pt x="93" y="242"/>
                  </a:cubicBezTo>
                  <a:cubicBezTo>
                    <a:pt x="109" y="271"/>
                    <a:pt x="126" y="300"/>
                    <a:pt x="142" y="329"/>
                  </a:cubicBezTo>
                  <a:cubicBezTo>
                    <a:pt x="143" y="331"/>
                    <a:pt x="146" y="329"/>
                    <a:pt x="145" y="327"/>
                  </a:cubicBezTo>
                  <a:cubicBezTo>
                    <a:pt x="126" y="288"/>
                    <a:pt x="108" y="249"/>
                    <a:pt x="89" y="210"/>
                  </a:cubicBezTo>
                  <a:cubicBezTo>
                    <a:pt x="107" y="241"/>
                    <a:pt x="125" y="273"/>
                    <a:pt x="143" y="304"/>
                  </a:cubicBezTo>
                  <a:cubicBezTo>
                    <a:pt x="144" y="306"/>
                    <a:pt x="147" y="305"/>
                    <a:pt x="146" y="303"/>
                  </a:cubicBezTo>
                  <a:cubicBezTo>
                    <a:pt x="134" y="269"/>
                    <a:pt x="120" y="237"/>
                    <a:pt x="105" y="205"/>
                  </a:cubicBezTo>
                  <a:cubicBezTo>
                    <a:pt x="123" y="235"/>
                    <a:pt x="140" y="266"/>
                    <a:pt x="158" y="296"/>
                  </a:cubicBezTo>
                  <a:cubicBezTo>
                    <a:pt x="159" y="298"/>
                    <a:pt x="162" y="296"/>
                    <a:pt x="161" y="294"/>
                  </a:cubicBezTo>
                  <a:cubicBezTo>
                    <a:pt x="137" y="249"/>
                    <a:pt x="114" y="204"/>
                    <a:pt x="90" y="159"/>
                  </a:cubicBezTo>
                  <a:cubicBezTo>
                    <a:pt x="118" y="200"/>
                    <a:pt x="144" y="243"/>
                    <a:pt x="168" y="288"/>
                  </a:cubicBezTo>
                  <a:cubicBezTo>
                    <a:pt x="169" y="290"/>
                    <a:pt x="172" y="288"/>
                    <a:pt x="171" y="286"/>
                  </a:cubicBezTo>
                  <a:cubicBezTo>
                    <a:pt x="156" y="254"/>
                    <a:pt x="141" y="223"/>
                    <a:pt x="124" y="192"/>
                  </a:cubicBezTo>
                  <a:cubicBezTo>
                    <a:pt x="144" y="223"/>
                    <a:pt x="163" y="254"/>
                    <a:pt x="183" y="286"/>
                  </a:cubicBezTo>
                  <a:cubicBezTo>
                    <a:pt x="184" y="288"/>
                    <a:pt x="187" y="286"/>
                    <a:pt x="186" y="284"/>
                  </a:cubicBezTo>
                  <a:cubicBezTo>
                    <a:pt x="163" y="241"/>
                    <a:pt x="139" y="198"/>
                    <a:pt x="116" y="155"/>
                  </a:cubicBezTo>
                  <a:cubicBezTo>
                    <a:pt x="149" y="206"/>
                    <a:pt x="182" y="258"/>
                    <a:pt x="215" y="310"/>
                  </a:cubicBezTo>
                  <a:cubicBezTo>
                    <a:pt x="216" y="312"/>
                    <a:pt x="220" y="310"/>
                    <a:pt x="218" y="308"/>
                  </a:cubicBezTo>
                  <a:cubicBezTo>
                    <a:pt x="189" y="256"/>
                    <a:pt x="159" y="204"/>
                    <a:pt x="130" y="153"/>
                  </a:cubicBezTo>
                  <a:cubicBezTo>
                    <a:pt x="149" y="182"/>
                    <a:pt x="168" y="211"/>
                    <a:pt x="187" y="240"/>
                  </a:cubicBezTo>
                  <a:cubicBezTo>
                    <a:pt x="208" y="279"/>
                    <a:pt x="232" y="316"/>
                    <a:pt x="259" y="350"/>
                  </a:cubicBezTo>
                  <a:cubicBezTo>
                    <a:pt x="260" y="352"/>
                    <a:pt x="263" y="349"/>
                    <a:pt x="262" y="348"/>
                  </a:cubicBezTo>
                  <a:cubicBezTo>
                    <a:pt x="238" y="311"/>
                    <a:pt x="214" y="274"/>
                    <a:pt x="190" y="238"/>
                  </a:cubicBezTo>
                  <a:cubicBezTo>
                    <a:pt x="174" y="209"/>
                    <a:pt x="159" y="179"/>
                    <a:pt x="145" y="150"/>
                  </a:cubicBezTo>
                  <a:cubicBezTo>
                    <a:pt x="185" y="219"/>
                    <a:pt x="228" y="287"/>
                    <a:pt x="273" y="353"/>
                  </a:cubicBezTo>
                  <a:cubicBezTo>
                    <a:pt x="275" y="355"/>
                    <a:pt x="278" y="353"/>
                    <a:pt x="277" y="351"/>
                  </a:cubicBezTo>
                  <a:cubicBezTo>
                    <a:pt x="244" y="295"/>
                    <a:pt x="212" y="240"/>
                    <a:pt x="179" y="184"/>
                  </a:cubicBezTo>
                  <a:cubicBezTo>
                    <a:pt x="194" y="205"/>
                    <a:pt x="209" y="226"/>
                    <a:pt x="226" y="246"/>
                  </a:cubicBezTo>
                  <a:cubicBezTo>
                    <a:pt x="248" y="280"/>
                    <a:pt x="269" y="314"/>
                    <a:pt x="290" y="348"/>
                  </a:cubicBezTo>
                  <a:cubicBezTo>
                    <a:pt x="267" y="325"/>
                    <a:pt x="248" y="297"/>
                    <a:pt x="235" y="267"/>
                  </a:cubicBezTo>
                  <a:cubicBezTo>
                    <a:pt x="234" y="265"/>
                    <a:pt x="231" y="267"/>
                    <a:pt x="232" y="269"/>
                  </a:cubicBezTo>
                  <a:cubicBezTo>
                    <a:pt x="247" y="304"/>
                    <a:pt x="270" y="336"/>
                    <a:pt x="299" y="361"/>
                  </a:cubicBezTo>
                  <a:cubicBezTo>
                    <a:pt x="300" y="363"/>
                    <a:pt x="303" y="361"/>
                    <a:pt x="302" y="359"/>
                  </a:cubicBezTo>
                  <a:cubicBezTo>
                    <a:pt x="281" y="325"/>
                    <a:pt x="260" y="291"/>
                    <a:pt x="238" y="257"/>
                  </a:cubicBezTo>
                  <a:cubicBezTo>
                    <a:pt x="238" y="257"/>
                    <a:pt x="239" y="256"/>
                    <a:pt x="239" y="256"/>
                  </a:cubicBezTo>
                  <a:cubicBezTo>
                    <a:pt x="238" y="246"/>
                    <a:pt x="236" y="237"/>
                    <a:pt x="233" y="228"/>
                  </a:cubicBezTo>
                  <a:cubicBezTo>
                    <a:pt x="240" y="236"/>
                    <a:pt x="247" y="244"/>
                    <a:pt x="254" y="251"/>
                  </a:cubicBezTo>
                  <a:cubicBezTo>
                    <a:pt x="255" y="253"/>
                    <a:pt x="257" y="251"/>
                    <a:pt x="256" y="250"/>
                  </a:cubicBezTo>
                  <a:cubicBezTo>
                    <a:pt x="229" y="207"/>
                    <a:pt x="202" y="163"/>
                    <a:pt x="175" y="120"/>
                  </a:cubicBezTo>
                  <a:cubicBezTo>
                    <a:pt x="196" y="150"/>
                    <a:pt x="217" y="179"/>
                    <a:pt x="240" y="208"/>
                  </a:cubicBezTo>
                  <a:cubicBezTo>
                    <a:pt x="251" y="224"/>
                    <a:pt x="264" y="240"/>
                    <a:pt x="278" y="255"/>
                  </a:cubicBezTo>
                  <a:cubicBezTo>
                    <a:pt x="279" y="257"/>
                    <a:pt x="282" y="255"/>
                    <a:pt x="280" y="253"/>
                  </a:cubicBezTo>
                  <a:cubicBezTo>
                    <a:pt x="268" y="238"/>
                    <a:pt x="256" y="224"/>
                    <a:pt x="245" y="209"/>
                  </a:cubicBezTo>
                  <a:cubicBezTo>
                    <a:pt x="236" y="196"/>
                    <a:pt x="228" y="184"/>
                    <a:pt x="220" y="171"/>
                  </a:cubicBezTo>
                  <a:cubicBezTo>
                    <a:pt x="250" y="213"/>
                    <a:pt x="283" y="255"/>
                    <a:pt x="320" y="292"/>
                  </a:cubicBezTo>
                  <a:cubicBezTo>
                    <a:pt x="322" y="293"/>
                    <a:pt x="324" y="291"/>
                    <a:pt x="323" y="290"/>
                  </a:cubicBezTo>
                  <a:close/>
                  <a:moveTo>
                    <a:pt x="185" y="188"/>
                  </a:moveTo>
                  <a:cubicBezTo>
                    <a:pt x="170" y="167"/>
                    <a:pt x="156" y="145"/>
                    <a:pt x="143" y="123"/>
                  </a:cubicBezTo>
                  <a:cubicBezTo>
                    <a:pt x="167" y="156"/>
                    <a:pt x="190" y="190"/>
                    <a:pt x="212" y="224"/>
                  </a:cubicBezTo>
                  <a:cubicBezTo>
                    <a:pt x="203" y="212"/>
                    <a:pt x="194" y="200"/>
                    <a:pt x="185" y="188"/>
                  </a:cubicBezTo>
                  <a:close/>
                  <a:moveTo>
                    <a:pt x="145" y="102"/>
                  </a:moveTo>
                  <a:cubicBezTo>
                    <a:pt x="143" y="99"/>
                    <a:pt x="142" y="96"/>
                    <a:pt x="140" y="93"/>
                  </a:cubicBezTo>
                  <a:cubicBezTo>
                    <a:pt x="142" y="96"/>
                    <a:pt x="144" y="99"/>
                    <a:pt x="146" y="102"/>
                  </a:cubicBezTo>
                  <a:cubicBezTo>
                    <a:pt x="168" y="135"/>
                    <a:pt x="192" y="167"/>
                    <a:pt x="213" y="200"/>
                  </a:cubicBezTo>
                  <a:cubicBezTo>
                    <a:pt x="201" y="184"/>
                    <a:pt x="188" y="169"/>
                    <a:pt x="177" y="152"/>
                  </a:cubicBezTo>
                  <a:cubicBezTo>
                    <a:pt x="166" y="136"/>
                    <a:pt x="155" y="119"/>
                    <a:pt x="145" y="102"/>
                  </a:cubicBezTo>
                  <a:close/>
                  <a:moveTo>
                    <a:pt x="171" y="95"/>
                  </a:moveTo>
                  <a:cubicBezTo>
                    <a:pt x="158" y="76"/>
                    <a:pt x="146" y="56"/>
                    <a:pt x="137" y="35"/>
                  </a:cubicBezTo>
                  <a:cubicBezTo>
                    <a:pt x="149" y="56"/>
                    <a:pt x="162" y="78"/>
                    <a:pt x="174" y="99"/>
                  </a:cubicBezTo>
                  <a:cubicBezTo>
                    <a:pt x="173" y="98"/>
                    <a:pt x="172" y="96"/>
                    <a:pt x="171" y="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0" name="Freeform 43"/>
            <p:cNvSpPr/>
            <p:nvPr/>
          </p:nvSpPr>
          <p:spPr bwMode="auto">
            <a:xfrm>
              <a:off x="3814763" y="3419475"/>
              <a:ext cx="98425" cy="223838"/>
            </a:xfrm>
            <a:custGeom>
              <a:avLst/>
              <a:gdLst>
                <a:gd name="T0" fmla="*/ 46 w 47"/>
                <a:gd name="T1" fmla="*/ 79 h 107"/>
                <a:gd name="T2" fmla="*/ 44 w 47"/>
                <a:gd name="T3" fmla="*/ 74 h 107"/>
                <a:gd name="T4" fmla="*/ 35 w 47"/>
                <a:gd name="T5" fmla="*/ 56 h 107"/>
                <a:gd name="T6" fmla="*/ 26 w 47"/>
                <a:gd name="T7" fmla="*/ 38 h 107"/>
                <a:gd name="T8" fmla="*/ 7 w 47"/>
                <a:gd name="T9" fmla="*/ 1 h 107"/>
                <a:gd name="T10" fmla="*/ 5 w 47"/>
                <a:gd name="T11" fmla="*/ 2 h 107"/>
                <a:gd name="T12" fmla="*/ 13 w 47"/>
                <a:gd name="T13" fmla="*/ 24 h 107"/>
                <a:gd name="T14" fmla="*/ 15 w 47"/>
                <a:gd name="T15" fmla="*/ 32 h 107"/>
                <a:gd name="T16" fmla="*/ 15 w 47"/>
                <a:gd name="T17" fmla="*/ 32 h 107"/>
                <a:gd name="T18" fmla="*/ 5 w 47"/>
                <a:gd name="T19" fmla="*/ 13 h 107"/>
                <a:gd name="T20" fmla="*/ 6 w 47"/>
                <a:gd name="T21" fmla="*/ 11 h 107"/>
                <a:gd name="T22" fmla="*/ 2 w 47"/>
                <a:gd name="T23" fmla="*/ 9 h 107"/>
                <a:gd name="T24" fmla="*/ 0 w 47"/>
                <a:gd name="T25" fmla="*/ 11 h 107"/>
                <a:gd name="T26" fmla="*/ 23 w 47"/>
                <a:gd name="T27" fmla="*/ 51 h 107"/>
                <a:gd name="T28" fmla="*/ 25 w 47"/>
                <a:gd name="T29" fmla="*/ 50 h 107"/>
                <a:gd name="T30" fmla="*/ 14 w 47"/>
                <a:gd name="T31" fmla="*/ 21 h 107"/>
                <a:gd name="T32" fmla="*/ 34 w 47"/>
                <a:gd name="T33" fmla="*/ 60 h 107"/>
                <a:gd name="T34" fmla="*/ 31 w 47"/>
                <a:gd name="T35" fmla="*/ 57 h 107"/>
                <a:gd name="T36" fmla="*/ 29 w 47"/>
                <a:gd name="T37" fmla="*/ 58 h 107"/>
                <a:gd name="T38" fmla="*/ 35 w 47"/>
                <a:gd name="T39" fmla="*/ 74 h 107"/>
                <a:gd name="T40" fmla="*/ 39 w 47"/>
                <a:gd name="T41" fmla="*/ 91 h 107"/>
                <a:gd name="T42" fmla="*/ 33 w 47"/>
                <a:gd name="T43" fmla="*/ 92 h 107"/>
                <a:gd name="T44" fmla="*/ 29 w 47"/>
                <a:gd name="T45" fmla="*/ 79 h 107"/>
                <a:gd name="T46" fmla="*/ 27 w 47"/>
                <a:gd name="T47" fmla="*/ 79 h 107"/>
                <a:gd name="T48" fmla="*/ 31 w 47"/>
                <a:gd name="T49" fmla="*/ 92 h 107"/>
                <a:gd name="T50" fmla="*/ 35 w 47"/>
                <a:gd name="T51" fmla="*/ 106 h 107"/>
                <a:gd name="T52" fmla="*/ 36 w 47"/>
                <a:gd name="T53" fmla="*/ 106 h 107"/>
                <a:gd name="T54" fmla="*/ 34 w 47"/>
                <a:gd name="T55" fmla="*/ 95 h 107"/>
                <a:gd name="T56" fmla="*/ 41 w 47"/>
                <a:gd name="T57" fmla="*/ 101 h 107"/>
                <a:gd name="T58" fmla="*/ 42 w 47"/>
                <a:gd name="T59" fmla="*/ 100 h 107"/>
                <a:gd name="T60" fmla="*/ 36 w 47"/>
                <a:gd name="T61" fmla="*/ 70 h 107"/>
                <a:gd name="T62" fmla="*/ 35 w 47"/>
                <a:gd name="T63" fmla="*/ 64 h 107"/>
                <a:gd name="T64" fmla="*/ 40 w 47"/>
                <a:gd name="T65" fmla="*/ 71 h 107"/>
                <a:gd name="T66" fmla="*/ 41 w 47"/>
                <a:gd name="T67" fmla="*/ 74 h 107"/>
                <a:gd name="T68" fmla="*/ 43 w 47"/>
                <a:gd name="T69" fmla="*/ 77 h 107"/>
                <a:gd name="T70" fmla="*/ 44 w 47"/>
                <a:gd name="T71" fmla="*/ 80 h 107"/>
                <a:gd name="T72" fmla="*/ 46 w 47"/>
                <a:gd name="T73" fmla="*/ 7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107">
                  <a:moveTo>
                    <a:pt x="46" y="79"/>
                  </a:moveTo>
                  <a:cubicBezTo>
                    <a:pt x="46" y="77"/>
                    <a:pt x="45" y="76"/>
                    <a:pt x="44" y="74"/>
                  </a:cubicBezTo>
                  <a:cubicBezTo>
                    <a:pt x="45" y="71"/>
                    <a:pt x="36" y="59"/>
                    <a:pt x="35" y="56"/>
                  </a:cubicBezTo>
                  <a:cubicBezTo>
                    <a:pt x="32" y="50"/>
                    <a:pt x="29" y="44"/>
                    <a:pt x="26" y="38"/>
                  </a:cubicBezTo>
                  <a:cubicBezTo>
                    <a:pt x="19" y="26"/>
                    <a:pt x="13" y="13"/>
                    <a:pt x="7" y="1"/>
                  </a:cubicBezTo>
                  <a:cubicBezTo>
                    <a:pt x="6" y="0"/>
                    <a:pt x="4" y="1"/>
                    <a:pt x="5" y="2"/>
                  </a:cubicBezTo>
                  <a:cubicBezTo>
                    <a:pt x="7" y="10"/>
                    <a:pt x="10" y="17"/>
                    <a:pt x="13" y="24"/>
                  </a:cubicBezTo>
                  <a:cubicBezTo>
                    <a:pt x="13" y="26"/>
                    <a:pt x="14" y="29"/>
                    <a:pt x="15" y="32"/>
                  </a:cubicBezTo>
                  <a:cubicBezTo>
                    <a:pt x="15" y="32"/>
                    <a:pt x="15" y="32"/>
                    <a:pt x="15" y="32"/>
                  </a:cubicBezTo>
                  <a:cubicBezTo>
                    <a:pt x="13" y="29"/>
                    <a:pt x="7" y="14"/>
                    <a:pt x="5" y="13"/>
                  </a:cubicBezTo>
                  <a:cubicBezTo>
                    <a:pt x="6" y="13"/>
                    <a:pt x="7" y="12"/>
                    <a:pt x="6" y="11"/>
                  </a:cubicBezTo>
                  <a:cubicBezTo>
                    <a:pt x="4" y="11"/>
                    <a:pt x="3" y="10"/>
                    <a:pt x="2" y="9"/>
                  </a:cubicBezTo>
                  <a:cubicBezTo>
                    <a:pt x="1" y="8"/>
                    <a:pt x="0" y="10"/>
                    <a:pt x="0" y="11"/>
                  </a:cubicBezTo>
                  <a:cubicBezTo>
                    <a:pt x="8" y="24"/>
                    <a:pt x="15" y="38"/>
                    <a:pt x="23" y="51"/>
                  </a:cubicBezTo>
                  <a:cubicBezTo>
                    <a:pt x="23" y="52"/>
                    <a:pt x="25" y="52"/>
                    <a:pt x="25" y="50"/>
                  </a:cubicBezTo>
                  <a:cubicBezTo>
                    <a:pt x="14" y="21"/>
                    <a:pt x="14" y="21"/>
                    <a:pt x="14" y="21"/>
                  </a:cubicBezTo>
                  <a:cubicBezTo>
                    <a:pt x="21" y="34"/>
                    <a:pt x="27" y="47"/>
                    <a:pt x="34" y="60"/>
                  </a:cubicBezTo>
                  <a:cubicBezTo>
                    <a:pt x="33" y="59"/>
                    <a:pt x="32" y="58"/>
                    <a:pt x="31" y="57"/>
                  </a:cubicBezTo>
                  <a:cubicBezTo>
                    <a:pt x="30" y="56"/>
                    <a:pt x="29" y="57"/>
                    <a:pt x="29" y="58"/>
                  </a:cubicBezTo>
                  <a:cubicBezTo>
                    <a:pt x="31" y="63"/>
                    <a:pt x="33" y="69"/>
                    <a:pt x="35" y="74"/>
                  </a:cubicBezTo>
                  <a:cubicBezTo>
                    <a:pt x="36" y="78"/>
                    <a:pt x="40" y="88"/>
                    <a:pt x="39" y="91"/>
                  </a:cubicBezTo>
                  <a:cubicBezTo>
                    <a:pt x="37" y="96"/>
                    <a:pt x="35" y="95"/>
                    <a:pt x="33" y="92"/>
                  </a:cubicBezTo>
                  <a:cubicBezTo>
                    <a:pt x="32" y="88"/>
                    <a:pt x="30" y="83"/>
                    <a:pt x="29" y="79"/>
                  </a:cubicBezTo>
                  <a:cubicBezTo>
                    <a:pt x="28" y="77"/>
                    <a:pt x="27" y="78"/>
                    <a:pt x="27" y="79"/>
                  </a:cubicBezTo>
                  <a:cubicBezTo>
                    <a:pt x="27" y="84"/>
                    <a:pt x="29" y="88"/>
                    <a:pt x="31" y="92"/>
                  </a:cubicBezTo>
                  <a:cubicBezTo>
                    <a:pt x="33" y="96"/>
                    <a:pt x="34" y="101"/>
                    <a:pt x="35" y="106"/>
                  </a:cubicBezTo>
                  <a:cubicBezTo>
                    <a:pt x="35" y="107"/>
                    <a:pt x="36" y="106"/>
                    <a:pt x="36" y="106"/>
                  </a:cubicBezTo>
                  <a:cubicBezTo>
                    <a:pt x="36" y="102"/>
                    <a:pt x="35" y="98"/>
                    <a:pt x="34" y="95"/>
                  </a:cubicBezTo>
                  <a:cubicBezTo>
                    <a:pt x="36" y="97"/>
                    <a:pt x="38" y="99"/>
                    <a:pt x="41" y="101"/>
                  </a:cubicBezTo>
                  <a:cubicBezTo>
                    <a:pt x="41" y="101"/>
                    <a:pt x="42" y="100"/>
                    <a:pt x="42" y="100"/>
                  </a:cubicBezTo>
                  <a:cubicBezTo>
                    <a:pt x="41" y="89"/>
                    <a:pt x="39" y="79"/>
                    <a:pt x="36" y="70"/>
                  </a:cubicBezTo>
                  <a:cubicBezTo>
                    <a:pt x="35" y="66"/>
                    <a:pt x="29" y="57"/>
                    <a:pt x="35" y="64"/>
                  </a:cubicBezTo>
                  <a:cubicBezTo>
                    <a:pt x="37" y="66"/>
                    <a:pt x="38" y="69"/>
                    <a:pt x="40" y="71"/>
                  </a:cubicBezTo>
                  <a:cubicBezTo>
                    <a:pt x="40" y="72"/>
                    <a:pt x="41" y="73"/>
                    <a:pt x="41" y="74"/>
                  </a:cubicBezTo>
                  <a:cubicBezTo>
                    <a:pt x="42" y="76"/>
                    <a:pt x="42" y="76"/>
                    <a:pt x="43" y="77"/>
                  </a:cubicBezTo>
                  <a:cubicBezTo>
                    <a:pt x="43" y="78"/>
                    <a:pt x="44" y="79"/>
                    <a:pt x="44" y="80"/>
                  </a:cubicBezTo>
                  <a:cubicBezTo>
                    <a:pt x="45" y="81"/>
                    <a:pt x="47" y="80"/>
                    <a:pt x="46" y="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1" name="Freeform 44"/>
            <p:cNvSpPr/>
            <p:nvPr/>
          </p:nvSpPr>
          <p:spPr bwMode="auto">
            <a:xfrm>
              <a:off x="3856038" y="3451225"/>
              <a:ext cx="96838" cy="120650"/>
            </a:xfrm>
            <a:custGeom>
              <a:avLst/>
              <a:gdLst>
                <a:gd name="T0" fmla="*/ 45 w 46"/>
                <a:gd name="T1" fmla="*/ 23 h 58"/>
                <a:gd name="T2" fmla="*/ 33 w 46"/>
                <a:gd name="T3" fmla="*/ 11 h 58"/>
                <a:gd name="T4" fmla="*/ 30 w 46"/>
                <a:gd name="T5" fmla="*/ 13 h 58"/>
                <a:gd name="T6" fmla="*/ 31 w 46"/>
                <a:gd name="T7" fmla="*/ 19 h 58"/>
                <a:gd name="T8" fmla="*/ 27 w 46"/>
                <a:gd name="T9" fmla="*/ 19 h 58"/>
                <a:gd name="T10" fmla="*/ 18 w 46"/>
                <a:gd name="T11" fmla="*/ 9 h 58"/>
                <a:gd name="T12" fmla="*/ 16 w 46"/>
                <a:gd name="T13" fmla="*/ 11 h 58"/>
                <a:gd name="T14" fmla="*/ 26 w 46"/>
                <a:gd name="T15" fmla="*/ 36 h 58"/>
                <a:gd name="T16" fmla="*/ 3 w 46"/>
                <a:gd name="T17" fmla="*/ 1 h 58"/>
                <a:gd name="T18" fmla="*/ 1 w 46"/>
                <a:gd name="T19" fmla="*/ 2 h 58"/>
                <a:gd name="T20" fmla="*/ 30 w 46"/>
                <a:gd name="T21" fmla="*/ 58 h 58"/>
                <a:gd name="T22" fmla="*/ 31 w 46"/>
                <a:gd name="T23" fmla="*/ 57 h 58"/>
                <a:gd name="T24" fmla="*/ 11 w 46"/>
                <a:gd name="T25" fmla="*/ 19 h 58"/>
                <a:gd name="T26" fmla="*/ 29 w 46"/>
                <a:gd name="T27" fmla="*/ 45 h 58"/>
                <a:gd name="T28" fmla="*/ 31 w 46"/>
                <a:gd name="T29" fmla="*/ 44 h 58"/>
                <a:gd name="T30" fmla="*/ 23 w 46"/>
                <a:gd name="T31" fmla="*/ 19 h 58"/>
                <a:gd name="T32" fmla="*/ 30 w 46"/>
                <a:gd name="T33" fmla="*/ 28 h 58"/>
                <a:gd name="T34" fmla="*/ 33 w 46"/>
                <a:gd name="T35" fmla="*/ 27 h 58"/>
                <a:gd name="T36" fmla="*/ 35 w 46"/>
                <a:gd name="T37" fmla="*/ 17 h 58"/>
                <a:gd name="T38" fmla="*/ 43 w 46"/>
                <a:gd name="T39" fmla="*/ 25 h 58"/>
                <a:gd name="T40" fmla="*/ 45 w 46"/>
                <a:gd name="T41" fmla="*/ 2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7">
                  <a:moveTo>
                    <a:pt x="45" y="23"/>
                  </a:moveTo>
                  <a:cubicBezTo>
                    <a:pt x="41" y="19"/>
                    <a:pt x="37" y="15"/>
                    <a:pt x="33" y="11"/>
                  </a:cubicBezTo>
                  <a:cubicBezTo>
                    <a:pt x="32" y="10"/>
                    <a:pt x="30" y="11"/>
                    <a:pt x="30" y="13"/>
                  </a:cubicBezTo>
                  <a:cubicBezTo>
                    <a:pt x="32" y="15"/>
                    <a:pt x="32" y="17"/>
                    <a:pt x="31" y="19"/>
                  </a:cubicBezTo>
                  <a:cubicBezTo>
                    <a:pt x="30" y="23"/>
                    <a:pt x="29" y="23"/>
                    <a:pt x="27" y="19"/>
                  </a:cubicBezTo>
                  <a:cubicBezTo>
                    <a:pt x="23" y="17"/>
                    <a:pt x="20" y="12"/>
                    <a:pt x="18" y="9"/>
                  </a:cubicBezTo>
                  <a:cubicBezTo>
                    <a:pt x="17" y="8"/>
                    <a:pt x="15" y="9"/>
                    <a:pt x="16" y="11"/>
                  </a:cubicBezTo>
                  <a:cubicBezTo>
                    <a:pt x="20" y="19"/>
                    <a:pt x="23" y="27"/>
                    <a:pt x="26" y="36"/>
                  </a:cubicBezTo>
                  <a:cubicBezTo>
                    <a:pt x="18" y="25"/>
                    <a:pt x="11" y="13"/>
                    <a:pt x="3" y="1"/>
                  </a:cubicBezTo>
                  <a:cubicBezTo>
                    <a:pt x="2" y="0"/>
                    <a:pt x="0" y="1"/>
                    <a:pt x="1" y="2"/>
                  </a:cubicBezTo>
                  <a:cubicBezTo>
                    <a:pt x="11" y="21"/>
                    <a:pt x="20" y="40"/>
                    <a:pt x="30" y="58"/>
                  </a:cubicBezTo>
                  <a:cubicBezTo>
                    <a:pt x="30" y="58"/>
                    <a:pt x="31" y="58"/>
                    <a:pt x="31" y="57"/>
                  </a:cubicBezTo>
                  <a:cubicBezTo>
                    <a:pt x="24" y="44"/>
                    <a:pt x="18" y="32"/>
                    <a:pt x="11" y="19"/>
                  </a:cubicBezTo>
                  <a:cubicBezTo>
                    <a:pt x="17" y="27"/>
                    <a:pt x="23" y="36"/>
                    <a:pt x="29" y="45"/>
                  </a:cubicBezTo>
                  <a:cubicBezTo>
                    <a:pt x="30" y="46"/>
                    <a:pt x="32" y="46"/>
                    <a:pt x="31" y="44"/>
                  </a:cubicBezTo>
                  <a:cubicBezTo>
                    <a:pt x="29" y="35"/>
                    <a:pt x="26" y="27"/>
                    <a:pt x="23" y="19"/>
                  </a:cubicBezTo>
                  <a:cubicBezTo>
                    <a:pt x="25" y="22"/>
                    <a:pt x="28" y="25"/>
                    <a:pt x="30" y="28"/>
                  </a:cubicBezTo>
                  <a:cubicBezTo>
                    <a:pt x="31" y="28"/>
                    <a:pt x="32" y="28"/>
                    <a:pt x="33" y="27"/>
                  </a:cubicBezTo>
                  <a:cubicBezTo>
                    <a:pt x="34" y="24"/>
                    <a:pt x="35" y="20"/>
                    <a:pt x="35" y="17"/>
                  </a:cubicBezTo>
                  <a:cubicBezTo>
                    <a:pt x="37" y="20"/>
                    <a:pt x="40" y="22"/>
                    <a:pt x="43" y="25"/>
                  </a:cubicBezTo>
                  <a:cubicBezTo>
                    <a:pt x="44" y="26"/>
                    <a:pt x="46" y="24"/>
                    <a:pt x="45"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2" name="Freeform 45"/>
            <p:cNvSpPr/>
            <p:nvPr/>
          </p:nvSpPr>
          <p:spPr bwMode="auto">
            <a:xfrm>
              <a:off x="3616325" y="3524250"/>
              <a:ext cx="58738" cy="84138"/>
            </a:xfrm>
            <a:custGeom>
              <a:avLst/>
              <a:gdLst>
                <a:gd name="T0" fmla="*/ 27 w 28"/>
                <a:gd name="T1" fmla="*/ 23 h 40"/>
                <a:gd name="T2" fmla="*/ 11 w 28"/>
                <a:gd name="T3" fmla="*/ 2 h 40"/>
                <a:gd name="T4" fmla="*/ 8 w 28"/>
                <a:gd name="T5" fmla="*/ 3 h 40"/>
                <a:gd name="T6" fmla="*/ 17 w 28"/>
                <a:gd name="T7" fmla="*/ 24 h 40"/>
                <a:gd name="T8" fmla="*/ 3 w 28"/>
                <a:gd name="T9" fmla="*/ 5 h 40"/>
                <a:gd name="T10" fmla="*/ 1 w 28"/>
                <a:gd name="T11" fmla="*/ 6 h 40"/>
                <a:gd name="T12" fmla="*/ 10 w 28"/>
                <a:gd name="T13" fmla="*/ 26 h 40"/>
                <a:gd name="T14" fmla="*/ 12 w 28"/>
                <a:gd name="T15" fmla="*/ 34 h 40"/>
                <a:gd name="T16" fmla="*/ 13 w 28"/>
                <a:gd name="T17" fmla="*/ 37 h 40"/>
                <a:gd name="T18" fmla="*/ 10 w 28"/>
                <a:gd name="T19" fmla="*/ 28 h 40"/>
                <a:gd name="T20" fmla="*/ 9 w 28"/>
                <a:gd name="T21" fmla="*/ 27 h 40"/>
                <a:gd name="T22" fmla="*/ 15 w 28"/>
                <a:gd name="T23" fmla="*/ 40 h 40"/>
                <a:gd name="T24" fmla="*/ 16 w 28"/>
                <a:gd name="T25" fmla="*/ 39 h 40"/>
                <a:gd name="T26" fmla="*/ 7 w 28"/>
                <a:gd name="T27" fmla="*/ 14 h 40"/>
                <a:gd name="T28" fmla="*/ 22 w 28"/>
                <a:gd name="T29" fmla="*/ 33 h 40"/>
                <a:gd name="T30" fmla="*/ 23 w 28"/>
                <a:gd name="T31" fmla="*/ 31 h 40"/>
                <a:gd name="T32" fmla="*/ 15 w 28"/>
                <a:gd name="T33" fmla="*/ 12 h 40"/>
                <a:gd name="T34" fmla="*/ 26 w 28"/>
                <a:gd name="T35" fmla="*/ 24 h 40"/>
                <a:gd name="T36" fmla="*/ 27 w 28"/>
                <a:gd name="T37" fmla="*/ 23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40">
                  <a:moveTo>
                    <a:pt x="27" y="23"/>
                  </a:moveTo>
                  <a:cubicBezTo>
                    <a:pt x="22" y="16"/>
                    <a:pt x="16" y="9"/>
                    <a:pt x="11" y="2"/>
                  </a:cubicBezTo>
                  <a:cubicBezTo>
                    <a:pt x="10" y="0"/>
                    <a:pt x="8" y="2"/>
                    <a:pt x="8" y="3"/>
                  </a:cubicBezTo>
                  <a:cubicBezTo>
                    <a:pt x="11" y="10"/>
                    <a:pt x="14" y="17"/>
                    <a:pt x="17" y="24"/>
                  </a:cubicBezTo>
                  <a:cubicBezTo>
                    <a:pt x="13" y="17"/>
                    <a:pt x="8" y="11"/>
                    <a:pt x="3" y="5"/>
                  </a:cubicBezTo>
                  <a:cubicBezTo>
                    <a:pt x="2" y="4"/>
                    <a:pt x="0" y="5"/>
                    <a:pt x="1" y="6"/>
                  </a:cubicBezTo>
                  <a:cubicBezTo>
                    <a:pt x="4" y="13"/>
                    <a:pt x="7" y="20"/>
                    <a:pt x="10" y="26"/>
                  </a:cubicBezTo>
                  <a:cubicBezTo>
                    <a:pt x="11" y="29"/>
                    <a:pt x="12" y="32"/>
                    <a:pt x="12" y="34"/>
                  </a:cubicBezTo>
                  <a:cubicBezTo>
                    <a:pt x="14" y="36"/>
                    <a:pt x="14" y="37"/>
                    <a:pt x="13" y="37"/>
                  </a:cubicBezTo>
                  <a:cubicBezTo>
                    <a:pt x="10" y="34"/>
                    <a:pt x="9" y="31"/>
                    <a:pt x="10" y="28"/>
                  </a:cubicBezTo>
                  <a:cubicBezTo>
                    <a:pt x="10" y="27"/>
                    <a:pt x="9" y="27"/>
                    <a:pt x="9" y="27"/>
                  </a:cubicBezTo>
                  <a:cubicBezTo>
                    <a:pt x="8" y="33"/>
                    <a:pt x="10" y="37"/>
                    <a:pt x="15" y="40"/>
                  </a:cubicBezTo>
                  <a:cubicBezTo>
                    <a:pt x="15" y="40"/>
                    <a:pt x="16" y="40"/>
                    <a:pt x="16" y="39"/>
                  </a:cubicBezTo>
                  <a:cubicBezTo>
                    <a:pt x="14" y="30"/>
                    <a:pt x="10" y="22"/>
                    <a:pt x="7" y="14"/>
                  </a:cubicBezTo>
                  <a:cubicBezTo>
                    <a:pt x="12" y="20"/>
                    <a:pt x="17" y="26"/>
                    <a:pt x="22" y="33"/>
                  </a:cubicBezTo>
                  <a:cubicBezTo>
                    <a:pt x="22" y="34"/>
                    <a:pt x="24" y="32"/>
                    <a:pt x="23" y="31"/>
                  </a:cubicBezTo>
                  <a:cubicBezTo>
                    <a:pt x="21" y="25"/>
                    <a:pt x="18" y="18"/>
                    <a:pt x="15" y="12"/>
                  </a:cubicBezTo>
                  <a:cubicBezTo>
                    <a:pt x="18" y="16"/>
                    <a:pt x="22" y="20"/>
                    <a:pt x="26" y="24"/>
                  </a:cubicBezTo>
                  <a:cubicBezTo>
                    <a:pt x="27" y="25"/>
                    <a:pt x="28" y="24"/>
                    <a:pt x="27"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3" name="Freeform 46"/>
            <p:cNvSpPr>
              <a:spLocks noEditPoints="1"/>
            </p:cNvSpPr>
            <p:nvPr/>
          </p:nvSpPr>
          <p:spPr bwMode="auto">
            <a:xfrm>
              <a:off x="3600450" y="3444875"/>
              <a:ext cx="39688" cy="38100"/>
            </a:xfrm>
            <a:custGeom>
              <a:avLst/>
              <a:gdLst>
                <a:gd name="T0" fmla="*/ 18 w 19"/>
                <a:gd name="T1" fmla="*/ 13 h 18"/>
                <a:gd name="T2" fmla="*/ 5 w 19"/>
                <a:gd name="T3" fmla="*/ 1 h 18"/>
                <a:gd name="T4" fmla="*/ 3 w 19"/>
                <a:gd name="T5" fmla="*/ 2 h 18"/>
                <a:gd name="T6" fmla="*/ 6 w 19"/>
                <a:gd name="T7" fmla="*/ 10 h 18"/>
                <a:gd name="T8" fmla="*/ 2 w 19"/>
                <a:gd name="T9" fmla="*/ 7 h 18"/>
                <a:gd name="T10" fmla="*/ 0 w 19"/>
                <a:gd name="T11" fmla="*/ 9 h 18"/>
                <a:gd name="T12" fmla="*/ 5 w 19"/>
                <a:gd name="T13" fmla="*/ 17 h 18"/>
                <a:gd name="T14" fmla="*/ 6 w 19"/>
                <a:gd name="T15" fmla="*/ 17 h 18"/>
                <a:gd name="T16" fmla="*/ 8 w 19"/>
                <a:gd name="T17" fmla="*/ 13 h 18"/>
                <a:gd name="T18" fmla="*/ 9 w 19"/>
                <a:gd name="T19" fmla="*/ 12 h 18"/>
                <a:gd name="T20" fmla="*/ 7 w 19"/>
                <a:gd name="T21" fmla="*/ 8 h 18"/>
                <a:gd name="T22" fmla="*/ 18 w 19"/>
                <a:gd name="T23" fmla="*/ 15 h 18"/>
                <a:gd name="T24" fmla="*/ 18 w 19"/>
                <a:gd name="T25" fmla="*/ 13 h 18"/>
                <a:gd name="T26" fmla="*/ 5 w 19"/>
                <a:gd name="T27" fmla="*/ 12 h 18"/>
                <a:gd name="T28" fmla="*/ 7 w 19"/>
                <a:gd name="T29" fmla="*/ 13 h 18"/>
                <a:gd name="T30" fmla="*/ 6 w 19"/>
                <a:gd name="T31" fmla="*/ 15 h 18"/>
                <a:gd name="T32" fmla="*/ 5 w 19"/>
                <a:gd name="T33" fmla="*/ 1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8">
                  <a:moveTo>
                    <a:pt x="18" y="13"/>
                  </a:moveTo>
                  <a:cubicBezTo>
                    <a:pt x="13" y="9"/>
                    <a:pt x="9" y="6"/>
                    <a:pt x="5" y="1"/>
                  </a:cubicBezTo>
                  <a:cubicBezTo>
                    <a:pt x="5" y="0"/>
                    <a:pt x="3" y="1"/>
                    <a:pt x="3" y="2"/>
                  </a:cubicBezTo>
                  <a:cubicBezTo>
                    <a:pt x="4" y="5"/>
                    <a:pt x="5" y="8"/>
                    <a:pt x="6" y="10"/>
                  </a:cubicBezTo>
                  <a:cubicBezTo>
                    <a:pt x="4" y="9"/>
                    <a:pt x="3" y="9"/>
                    <a:pt x="2" y="7"/>
                  </a:cubicBezTo>
                  <a:cubicBezTo>
                    <a:pt x="1" y="6"/>
                    <a:pt x="0" y="8"/>
                    <a:pt x="0" y="9"/>
                  </a:cubicBezTo>
                  <a:cubicBezTo>
                    <a:pt x="2" y="11"/>
                    <a:pt x="3" y="14"/>
                    <a:pt x="5" y="17"/>
                  </a:cubicBezTo>
                  <a:cubicBezTo>
                    <a:pt x="5" y="17"/>
                    <a:pt x="6" y="18"/>
                    <a:pt x="6" y="17"/>
                  </a:cubicBezTo>
                  <a:cubicBezTo>
                    <a:pt x="7" y="16"/>
                    <a:pt x="8" y="15"/>
                    <a:pt x="8" y="13"/>
                  </a:cubicBezTo>
                  <a:cubicBezTo>
                    <a:pt x="8" y="13"/>
                    <a:pt x="9" y="13"/>
                    <a:pt x="9" y="12"/>
                  </a:cubicBezTo>
                  <a:cubicBezTo>
                    <a:pt x="8" y="11"/>
                    <a:pt x="8" y="9"/>
                    <a:pt x="7" y="8"/>
                  </a:cubicBezTo>
                  <a:cubicBezTo>
                    <a:pt x="10" y="11"/>
                    <a:pt x="14" y="13"/>
                    <a:pt x="18" y="15"/>
                  </a:cubicBezTo>
                  <a:cubicBezTo>
                    <a:pt x="18" y="15"/>
                    <a:pt x="19" y="14"/>
                    <a:pt x="18" y="13"/>
                  </a:cubicBezTo>
                  <a:close/>
                  <a:moveTo>
                    <a:pt x="5" y="12"/>
                  </a:moveTo>
                  <a:cubicBezTo>
                    <a:pt x="5" y="13"/>
                    <a:pt x="6" y="13"/>
                    <a:pt x="7" y="13"/>
                  </a:cubicBezTo>
                  <a:cubicBezTo>
                    <a:pt x="6" y="14"/>
                    <a:pt x="6" y="14"/>
                    <a:pt x="6" y="15"/>
                  </a:cubicBezTo>
                  <a:cubicBezTo>
                    <a:pt x="5" y="14"/>
                    <a:pt x="5" y="13"/>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 name="Freeform 47"/>
            <p:cNvSpPr/>
            <p:nvPr/>
          </p:nvSpPr>
          <p:spPr bwMode="auto">
            <a:xfrm>
              <a:off x="3797300" y="3622675"/>
              <a:ext cx="25400" cy="34925"/>
            </a:xfrm>
            <a:custGeom>
              <a:avLst/>
              <a:gdLst>
                <a:gd name="T0" fmla="*/ 7 w 12"/>
                <a:gd name="T1" fmla="*/ 3 h 17"/>
                <a:gd name="T2" fmla="*/ 9 w 12"/>
                <a:gd name="T3" fmla="*/ 4 h 17"/>
                <a:gd name="T4" fmla="*/ 11 w 12"/>
                <a:gd name="T5" fmla="*/ 4 h 17"/>
                <a:gd name="T6" fmla="*/ 4 w 12"/>
                <a:gd name="T7" fmla="*/ 3 h 17"/>
                <a:gd name="T8" fmla="*/ 4 w 12"/>
                <a:gd name="T9" fmla="*/ 5 h 17"/>
                <a:gd name="T10" fmla="*/ 9 w 12"/>
                <a:gd name="T11" fmla="*/ 13 h 17"/>
                <a:gd name="T12" fmla="*/ 2 w 12"/>
                <a:gd name="T13" fmla="*/ 8 h 17"/>
                <a:gd name="T14" fmla="*/ 0 w 12"/>
                <a:gd name="T15" fmla="*/ 9 h 17"/>
                <a:gd name="T16" fmla="*/ 7 w 12"/>
                <a:gd name="T17" fmla="*/ 15 h 17"/>
                <a:gd name="T18" fmla="*/ 9 w 12"/>
                <a:gd name="T19" fmla="*/ 16 h 17"/>
                <a:gd name="T20" fmla="*/ 11 w 12"/>
                <a:gd name="T21" fmla="*/ 16 h 17"/>
                <a:gd name="T22" fmla="*/ 7 w 12"/>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7">
                  <a:moveTo>
                    <a:pt x="7" y="3"/>
                  </a:moveTo>
                  <a:cubicBezTo>
                    <a:pt x="7" y="3"/>
                    <a:pt x="8" y="4"/>
                    <a:pt x="9" y="4"/>
                  </a:cubicBezTo>
                  <a:cubicBezTo>
                    <a:pt x="9" y="5"/>
                    <a:pt x="11" y="5"/>
                    <a:pt x="11" y="4"/>
                  </a:cubicBezTo>
                  <a:cubicBezTo>
                    <a:pt x="11" y="0"/>
                    <a:pt x="5" y="0"/>
                    <a:pt x="4" y="3"/>
                  </a:cubicBezTo>
                  <a:cubicBezTo>
                    <a:pt x="4" y="4"/>
                    <a:pt x="4" y="5"/>
                    <a:pt x="4" y="5"/>
                  </a:cubicBezTo>
                  <a:cubicBezTo>
                    <a:pt x="7" y="7"/>
                    <a:pt x="9" y="10"/>
                    <a:pt x="9" y="13"/>
                  </a:cubicBezTo>
                  <a:cubicBezTo>
                    <a:pt x="7" y="12"/>
                    <a:pt x="4" y="10"/>
                    <a:pt x="2" y="8"/>
                  </a:cubicBezTo>
                  <a:cubicBezTo>
                    <a:pt x="1" y="7"/>
                    <a:pt x="0" y="8"/>
                    <a:pt x="0" y="9"/>
                  </a:cubicBezTo>
                  <a:cubicBezTo>
                    <a:pt x="0" y="12"/>
                    <a:pt x="4" y="15"/>
                    <a:pt x="7" y="15"/>
                  </a:cubicBezTo>
                  <a:cubicBezTo>
                    <a:pt x="8" y="15"/>
                    <a:pt x="8" y="16"/>
                    <a:pt x="9" y="16"/>
                  </a:cubicBezTo>
                  <a:cubicBezTo>
                    <a:pt x="10" y="17"/>
                    <a:pt x="11" y="17"/>
                    <a:pt x="11" y="16"/>
                  </a:cubicBezTo>
                  <a:cubicBezTo>
                    <a:pt x="12" y="11"/>
                    <a:pt x="10" y="6"/>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48"/>
            <p:cNvSpPr/>
            <p:nvPr/>
          </p:nvSpPr>
          <p:spPr bwMode="auto">
            <a:xfrm>
              <a:off x="3841750" y="2365375"/>
              <a:ext cx="101600" cy="114300"/>
            </a:xfrm>
            <a:custGeom>
              <a:avLst/>
              <a:gdLst>
                <a:gd name="T0" fmla="*/ 44 w 49"/>
                <a:gd name="T1" fmla="*/ 49 h 55"/>
                <a:gd name="T2" fmla="*/ 2 w 49"/>
                <a:gd name="T3" fmla="*/ 1 h 55"/>
                <a:gd name="T4" fmla="*/ 0 w 49"/>
                <a:gd name="T5" fmla="*/ 3 h 55"/>
                <a:gd name="T6" fmla="*/ 45 w 49"/>
                <a:gd name="T7" fmla="*/ 54 h 55"/>
                <a:gd name="T8" fmla="*/ 48 w 49"/>
                <a:gd name="T9" fmla="*/ 54 h 55"/>
                <a:gd name="T10" fmla="*/ 44 w 49"/>
                <a:gd name="T11" fmla="*/ 49 h 55"/>
              </a:gdLst>
              <a:ahLst/>
              <a:cxnLst>
                <a:cxn ang="0">
                  <a:pos x="T0" y="T1"/>
                </a:cxn>
                <a:cxn ang="0">
                  <a:pos x="T2" y="T3"/>
                </a:cxn>
                <a:cxn ang="0">
                  <a:pos x="T4" y="T5"/>
                </a:cxn>
                <a:cxn ang="0">
                  <a:pos x="T6" y="T7"/>
                </a:cxn>
                <a:cxn ang="0">
                  <a:pos x="T8" y="T9"/>
                </a:cxn>
                <a:cxn ang="0">
                  <a:pos x="T10" y="T11"/>
                </a:cxn>
              </a:cxnLst>
              <a:rect l="0" t="0" r="r" b="b"/>
              <a:pathLst>
                <a:path w="49" h="55">
                  <a:moveTo>
                    <a:pt x="44" y="49"/>
                  </a:moveTo>
                  <a:cubicBezTo>
                    <a:pt x="29" y="34"/>
                    <a:pt x="15" y="18"/>
                    <a:pt x="2" y="1"/>
                  </a:cubicBezTo>
                  <a:cubicBezTo>
                    <a:pt x="1" y="0"/>
                    <a:pt x="0" y="2"/>
                    <a:pt x="0" y="3"/>
                  </a:cubicBezTo>
                  <a:cubicBezTo>
                    <a:pt x="14" y="21"/>
                    <a:pt x="30" y="38"/>
                    <a:pt x="45" y="54"/>
                  </a:cubicBezTo>
                  <a:cubicBezTo>
                    <a:pt x="46" y="55"/>
                    <a:pt x="47" y="55"/>
                    <a:pt x="48" y="54"/>
                  </a:cubicBezTo>
                  <a:cubicBezTo>
                    <a:pt x="49" y="51"/>
                    <a:pt x="47" y="48"/>
                    <a:pt x="4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49"/>
            <p:cNvSpPr/>
            <p:nvPr/>
          </p:nvSpPr>
          <p:spPr bwMode="auto">
            <a:xfrm>
              <a:off x="4262438" y="1541463"/>
              <a:ext cx="234950" cy="355600"/>
            </a:xfrm>
            <a:custGeom>
              <a:avLst/>
              <a:gdLst>
                <a:gd name="T0" fmla="*/ 90 w 112"/>
                <a:gd name="T1" fmla="*/ 149 h 171"/>
                <a:gd name="T2" fmla="*/ 47 w 112"/>
                <a:gd name="T3" fmla="*/ 91 h 171"/>
                <a:gd name="T4" fmla="*/ 57 w 112"/>
                <a:gd name="T5" fmla="*/ 97 h 171"/>
                <a:gd name="T6" fmla="*/ 47 w 112"/>
                <a:gd name="T7" fmla="*/ 68 h 171"/>
                <a:gd name="T8" fmla="*/ 18 w 112"/>
                <a:gd name="T9" fmla="*/ 25 h 171"/>
                <a:gd name="T10" fmla="*/ 47 w 112"/>
                <a:gd name="T11" fmla="*/ 49 h 171"/>
                <a:gd name="T12" fmla="*/ 45 w 112"/>
                <a:gd name="T13" fmla="*/ 41 h 171"/>
                <a:gd name="T14" fmla="*/ 56 w 112"/>
                <a:gd name="T15" fmla="*/ 35 h 171"/>
                <a:gd name="T16" fmla="*/ 54 w 112"/>
                <a:gd name="T17" fmla="*/ 20 h 171"/>
                <a:gd name="T18" fmla="*/ 69 w 112"/>
                <a:gd name="T19" fmla="*/ 20 h 171"/>
                <a:gd name="T20" fmla="*/ 68 w 112"/>
                <a:gd name="T21" fmla="*/ 4 h 171"/>
                <a:gd name="T22" fmla="*/ 58 w 112"/>
                <a:gd name="T23" fmla="*/ 1 h 171"/>
                <a:gd name="T24" fmla="*/ 64 w 112"/>
                <a:gd name="T25" fmla="*/ 18 h 171"/>
                <a:gd name="T26" fmla="*/ 49 w 112"/>
                <a:gd name="T27" fmla="*/ 18 h 171"/>
                <a:gd name="T28" fmla="*/ 33 w 112"/>
                <a:gd name="T29" fmla="*/ 18 h 171"/>
                <a:gd name="T30" fmla="*/ 35 w 112"/>
                <a:gd name="T31" fmla="*/ 31 h 171"/>
                <a:gd name="T32" fmla="*/ 13 w 112"/>
                <a:gd name="T33" fmla="*/ 23 h 171"/>
                <a:gd name="T34" fmla="*/ 5 w 112"/>
                <a:gd name="T35" fmla="*/ 31 h 171"/>
                <a:gd name="T36" fmla="*/ 22 w 112"/>
                <a:gd name="T37" fmla="*/ 61 h 171"/>
                <a:gd name="T38" fmla="*/ 1 w 112"/>
                <a:gd name="T39" fmla="*/ 45 h 171"/>
                <a:gd name="T40" fmla="*/ 19 w 112"/>
                <a:gd name="T41" fmla="*/ 83 h 171"/>
                <a:gd name="T42" fmla="*/ 35 w 112"/>
                <a:gd name="T43" fmla="*/ 111 h 171"/>
                <a:gd name="T44" fmla="*/ 11 w 112"/>
                <a:gd name="T45" fmla="*/ 92 h 171"/>
                <a:gd name="T46" fmla="*/ 19 w 112"/>
                <a:gd name="T47" fmla="*/ 109 h 171"/>
                <a:gd name="T48" fmla="*/ 41 w 112"/>
                <a:gd name="T49" fmla="*/ 145 h 171"/>
                <a:gd name="T50" fmla="*/ 22 w 112"/>
                <a:gd name="T51" fmla="*/ 130 h 171"/>
                <a:gd name="T52" fmla="*/ 51 w 112"/>
                <a:gd name="T53" fmla="*/ 150 h 171"/>
                <a:gd name="T54" fmla="*/ 44 w 112"/>
                <a:gd name="T55" fmla="*/ 132 h 171"/>
                <a:gd name="T56" fmla="*/ 69 w 112"/>
                <a:gd name="T57" fmla="*/ 151 h 171"/>
                <a:gd name="T58" fmla="*/ 21 w 112"/>
                <a:gd name="T59" fmla="*/ 102 h 171"/>
                <a:gd name="T60" fmla="*/ 90 w 112"/>
                <a:gd name="T61" fmla="*/ 164 h 171"/>
                <a:gd name="T62" fmla="*/ 61 w 112"/>
                <a:gd name="T63" fmla="*/ 134 h 171"/>
                <a:gd name="T64" fmla="*/ 85 w 112"/>
                <a:gd name="T65" fmla="*/ 149 h 171"/>
                <a:gd name="T66" fmla="*/ 110 w 112"/>
                <a:gd name="T67" fmla="*/ 167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2" h="171">
                  <a:moveTo>
                    <a:pt x="110" y="167"/>
                  </a:moveTo>
                  <a:cubicBezTo>
                    <a:pt x="103" y="161"/>
                    <a:pt x="97" y="155"/>
                    <a:pt x="90" y="149"/>
                  </a:cubicBezTo>
                  <a:cubicBezTo>
                    <a:pt x="61" y="120"/>
                    <a:pt x="35" y="89"/>
                    <a:pt x="12" y="56"/>
                  </a:cubicBezTo>
                  <a:cubicBezTo>
                    <a:pt x="24" y="68"/>
                    <a:pt x="36" y="79"/>
                    <a:pt x="47" y="91"/>
                  </a:cubicBezTo>
                  <a:cubicBezTo>
                    <a:pt x="50" y="94"/>
                    <a:pt x="52" y="96"/>
                    <a:pt x="55" y="99"/>
                  </a:cubicBezTo>
                  <a:cubicBezTo>
                    <a:pt x="56" y="100"/>
                    <a:pt x="58" y="98"/>
                    <a:pt x="57" y="97"/>
                  </a:cubicBezTo>
                  <a:cubicBezTo>
                    <a:pt x="39" y="79"/>
                    <a:pt x="24" y="60"/>
                    <a:pt x="10" y="39"/>
                  </a:cubicBezTo>
                  <a:cubicBezTo>
                    <a:pt x="22" y="49"/>
                    <a:pt x="35" y="58"/>
                    <a:pt x="47" y="68"/>
                  </a:cubicBezTo>
                  <a:cubicBezTo>
                    <a:pt x="49" y="69"/>
                    <a:pt x="51" y="67"/>
                    <a:pt x="49" y="65"/>
                  </a:cubicBezTo>
                  <a:cubicBezTo>
                    <a:pt x="37" y="54"/>
                    <a:pt x="26" y="40"/>
                    <a:pt x="18" y="25"/>
                  </a:cubicBezTo>
                  <a:cubicBezTo>
                    <a:pt x="27" y="29"/>
                    <a:pt x="35" y="35"/>
                    <a:pt x="42" y="43"/>
                  </a:cubicBezTo>
                  <a:cubicBezTo>
                    <a:pt x="44" y="45"/>
                    <a:pt x="45" y="47"/>
                    <a:pt x="47" y="49"/>
                  </a:cubicBezTo>
                  <a:cubicBezTo>
                    <a:pt x="48" y="50"/>
                    <a:pt x="51" y="48"/>
                    <a:pt x="50" y="47"/>
                  </a:cubicBezTo>
                  <a:cubicBezTo>
                    <a:pt x="48" y="45"/>
                    <a:pt x="47" y="43"/>
                    <a:pt x="45" y="41"/>
                  </a:cubicBezTo>
                  <a:cubicBezTo>
                    <a:pt x="41" y="36"/>
                    <a:pt x="38" y="30"/>
                    <a:pt x="35" y="24"/>
                  </a:cubicBezTo>
                  <a:cubicBezTo>
                    <a:pt x="42" y="28"/>
                    <a:pt x="49" y="31"/>
                    <a:pt x="56" y="35"/>
                  </a:cubicBezTo>
                  <a:cubicBezTo>
                    <a:pt x="57" y="36"/>
                    <a:pt x="59" y="35"/>
                    <a:pt x="58" y="33"/>
                  </a:cubicBezTo>
                  <a:cubicBezTo>
                    <a:pt x="57" y="29"/>
                    <a:pt x="55" y="24"/>
                    <a:pt x="54" y="20"/>
                  </a:cubicBezTo>
                  <a:cubicBezTo>
                    <a:pt x="58" y="21"/>
                    <a:pt x="63" y="22"/>
                    <a:pt x="67" y="22"/>
                  </a:cubicBezTo>
                  <a:cubicBezTo>
                    <a:pt x="69" y="23"/>
                    <a:pt x="70" y="21"/>
                    <a:pt x="69" y="20"/>
                  </a:cubicBezTo>
                  <a:cubicBezTo>
                    <a:pt x="67" y="15"/>
                    <a:pt x="64" y="9"/>
                    <a:pt x="61" y="4"/>
                  </a:cubicBezTo>
                  <a:cubicBezTo>
                    <a:pt x="64" y="4"/>
                    <a:pt x="66" y="4"/>
                    <a:pt x="68" y="4"/>
                  </a:cubicBezTo>
                  <a:cubicBezTo>
                    <a:pt x="71" y="4"/>
                    <a:pt x="71" y="0"/>
                    <a:pt x="68" y="0"/>
                  </a:cubicBezTo>
                  <a:cubicBezTo>
                    <a:pt x="65" y="1"/>
                    <a:pt x="62" y="1"/>
                    <a:pt x="58" y="1"/>
                  </a:cubicBezTo>
                  <a:cubicBezTo>
                    <a:pt x="57" y="1"/>
                    <a:pt x="56" y="2"/>
                    <a:pt x="57" y="3"/>
                  </a:cubicBezTo>
                  <a:cubicBezTo>
                    <a:pt x="59" y="8"/>
                    <a:pt x="62" y="13"/>
                    <a:pt x="64" y="18"/>
                  </a:cubicBezTo>
                  <a:cubicBezTo>
                    <a:pt x="60" y="18"/>
                    <a:pt x="56" y="17"/>
                    <a:pt x="52" y="16"/>
                  </a:cubicBezTo>
                  <a:cubicBezTo>
                    <a:pt x="50" y="16"/>
                    <a:pt x="49" y="17"/>
                    <a:pt x="49" y="18"/>
                  </a:cubicBezTo>
                  <a:cubicBezTo>
                    <a:pt x="53" y="30"/>
                    <a:pt x="53" y="30"/>
                    <a:pt x="53" y="30"/>
                  </a:cubicBezTo>
                  <a:cubicBezTo>
                    <a:pt x="46" y="26"/>
                    <a:pt x="39" y="22"/>
                    <a:pt x="33" y="18"/>
                  </a:cubicBezTo>
                  <a:cubicBezTo>
                    <a:pt x="31" y="18"/>
                    <a:pt x="29" y="19"/>
                    <a:pt x="30" y="20"/>
                  </a:cubicBezTo>
                  <a:cubicBezTo>
                    <a:pt x="31" y="24"/>
                    <a:pt x="33" y="28"/>
                    <a:pt x="35" y="31"/>
                  </a:cubicBezTo>
                  <a:cubicBezTo>
                    <a:pt x="29" y="26"/>
                    <a:pt x="22" y="23"/>
                    <a:pt x="15" y="21"/>
                  </a:cubicBezTo>
                  <a:cubicBezTo>
                    <a:pt x="13" y="20"/>
                    <a:pt x="12" y="22"/>
                    <a:pt x="13" y="23"/>
                  </a:cubicBezTo>
                  <a:cubicBezTo>
                    <a:pt x="18" y="33"/>
                    <a:pt x="24" y="43"/>
                    <a:pt x="31" y="51"/>
                  </a:cubicBezTo>
                  <a:cubicBezTo>
                    <a:pt x="22" y="44"/>
                    <a:pt x="13" y="38"/>
                    <a:pt x="5" y="31"/>
                  </a:cubicBezTo>
                  <a:cubicBezTo>
                    <a:pt x="3" y="30"/>
                    <a:pt x="2" y="32"/>
                    <a:pt x="3" y="33"/>
                  </a:cubicBezTo>
                  <a:cubicBezTo>
                    <a:pt x="9" y="43"/>
                    <a:pt x="15" y="52"/>
                    <a:pt x="22" y="61"/>
                  </a:cubicBezTo>
                  <a:cubicBezTo>
                    <a:pt x="16" y="55"/>
                    <a:pt x="9" y="49"/>
                    <a:pt x="3" y="43"/>
                  </a:cubicBezTo>
                  <a:cubicBezTo>
                    <a:pt x="2" y="41"/>
                    <a:pt x="0" y="43"/>
                    <a:pt x="1" y="45"/>
                  </a:cubicBezTo>
                  <a:cubicBezTo>
                    <a:pt x="16" y="68"/>
                    <a:pt x="32" y="91"/>
                    <a:pt x="50" y="112"/>
                  </a:cubicBezTo>
                  <a:cubicBezTo>
                    <a:pt x="40" y="102"/>
                    <a:pt x="29" y="92"/>
                    <a:pt x="19" y="83"/>
                  </a:cubicBezTo>
                  <a:cubicBezTo>
                    <a:pt x="18" y="81"/>
                    <a:pt x="15" y="83"/>
                    <a:pt x="16" y="85"/>
                  </a:cubicBezTo>
                  <a:cubicBezTo>
                    <a:pt x="22" y="94"/>
                    <a:pt x="29" y="102"/>
                    <a:pt x="35" y="111"/>
                  </a:cubicBezTo>
                  <a:cubicBezTo>
                    <a:pt x="28" y="104"/>
                    <a:pt x="21" y="97"/>
                    <a:pt x="13" y="91"/>
                  </a:cubicBezTo>
                  <a:cubicBezTo>
                    <a:pt x="12" y="89"/>
                    <a:pt x="10" y="91"/>
                    <a:pt x="11" y="92"/>
                  </a:cubicBezTo>
                  <a:cubicBezTo>
                    <a:pt x="16" y="100"/>
                    <a:pt x="22" y="108"/>
                    <a:pt x="29" y="116"/>
                  </a:cubicBezTo>
                  <a:cubicBezTo>
                    <a:pt x="25" y="113"/>
                    <a:pt x="22" y="111"/>
                    <a:pt x="19" y="109"/>
                  </a:cubicBezTo>
                  <a:cubicBezTo>
                    <a:pt x="18" y="108"/>
                    <a:pt x="16" y="110"/>
                    <a:pt x="17" y="111"/>
                  </a:cubicBezTo>
                  <a:cubicBezTo>
                    <a:pt x="24" y="124"/>
                    <a:pt x="32" y="135"/>
                    <a:pt x="41" y="145"/>
                  </a:cubicBezTo>
                  <a:cubicBezTo>
                    <a:pt x="34" y="141"/>
                    <a:pt x="28" y="136"/>
                    <a:pt x="23" y="129"/>
                  </a:cubicBezTo>
                  <a:cubicBezTo>
                    <a:pt x="22" y="129"/>
                    <a:pt x="21" y="130"/>
                    <a:pt x="22" y="130"/>
                  </a:cubicBezTo>
                  <a:cubicBezTo>
                    <a:pt x="29" y="140"/>
                    <a:pt x="38" y="147"/>
                    <a:pt x="49" y="153"/>
                  </a:cubicBezTo>
                  <a:cubicBezTo>
                    <a:pt x="50" y="153"/>
                    <a:pt x="52" y="151"/>
                    <a:pt x="51" y="150"/>
                  </a:cubicBezTo>
                  <a:cubicBezTo>
                    <a:pt x="40" y="140"/>
                    <a:pt x="32" y="129"/>
                    <a:pt x="24" y="117"/>
                  </a:cubicBezTo>
                  <a:cubicBezTo>
                    <a:pt x="31" y="122"/>
                    <a:pt x="37" y="127"/>
                    <a:pt x="44" y="132"/>
                  </a:cubicBezTo>
                  <a:cubicBezTo>
                    <a:pt x="51" y="140"/>
                    <a:pt x="59" y="147"/>
                    <a:pt x="67" y="153"/>
                  </a:cubicBezTo>
                  <a:cubicBezTo>
                    <a:pt x="68" y="154"/>
                    <a:pt x="71" y="152"/>
                    <a:pt x="69" y="151"/>
                  </a:cubicBezTo>
                  <a:cubicBezTo>
                    <a:pt x="62" y="144"/>
                    <a:pt x="54" y="137"/>
                    <a:pt x="46" y="130"/>
                  </a:cubicBezTo>
                  <a:cubicBezTo>
                    <a:pt x="37" y="121"/>
                    <a:pt x="29" y="112"/>
                    <a:pt x="21" y="102"/>
                  </a:cubicBezTo>
                  <a:cubicBezTo>
                    <a:pt x="31" y="110"/>
                    <a:pt x="40" y="119"/>
                    <a:pt x="50" y="127"/>
                  </a:cubicBezTo>
                  <a:cubicBezTo>
                    <a:pt x="62" y="141"/>
                    <a:pt x="75" y="153"/>
                    <a:pt x="90" y="164"/>
                  </a:cubicBezTo>
                  <a:cubicBezTo>
                    <a:pt x="91" y="165"/>
                    <a:pt x="94" y="163"/>
                    <a:pt x="92" y="162"/>
                  </a:cubicBezTo>
                  <a:cubicBezTo>
                    <a:pt x="82" y="153"/>
                    <a:pt x="71" y="143"/>
                    <a:pt x="61" y="134"/>
                  </a:cubicBezTo>
                  <a:cubicBezTo>
                    <a:pt x="49" y="122"/>
                    <a:pt x="39" y="110"/>
                    <a:pt x="29" y="97"/>
                  </a:cubicBezTo>
                  <a:cubicBezTo>
                    <a:pt x="48" y="114"/>
                    <a:pt x="66" y="131"/>
                    <a:pt x="85" y="149"/>
                  </a:cubicBezTo>
                  <a:cubicBezTo>
                    <a:pt x="92" y="156"/>
                    <a:pt x="100" y="163"/>
                    <a:pt x="107" y="170"/>
                  </a:cubicBezTo>
                  <a:cubicBezTo>
                    <a:pt x="109" y="171"/>
                    <a:pt x="112" y="169"/>
                    <a:pt x="110" y="1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 name="Freeform 50"/>
            <p:cNvSpPr>
              <a:spLocks noEditPoints="1"/>
            </p:cNvSpPr>
            <p:nvPr/>
          </p:nvSpPr>
          <p:spPr bwMode="auto">
            <a:xfrm>
              <a:off x="3502025" y="3690938"/>
              <a:ext cx="1662113" cy="1582738"/>
            </a:xfrm>
            <a:custGeom>
              <a:avLst/>
              <a:gdLst>
                <a:gd name="T0" fmla="*/ 764 w 797"/>
                <a:gd name="T1" fmla="*/ 324 h 759"/>
                <a:gd name="T2" fmla="*/ 754 w 797"/>
                <a:gd name="T3" fmla="*/ 366 h 759"/>
                <a:gd name="T4" fmla="*/ 686 w 797"/>
                <a:gd name="T5" fmla="*/ 340 h 759"/>
                <a:gd name="T6" fmla="*/ 638 w 797"/>
                <a:gd name="T7" fmla="*/ 269 h 759"/>
                <a:gd name="T8" fmla="*/ 637 w 797"/>
                <a:gd name="T9" fmla="*/ 280 h 759"/>
                <a:gd name="T10" fmla="*/ 399 w 797"/>
                <a:gd name="T11" fmla="*/ 56 h 759"/>
                <a:gd name="T12" fmla="*/ 362 w 797"/>
                <a:gd name="T13" fmla="*/ 51 h 759"/>
                <a:gd name="T14" fmla="*/ 317 w 797"/>
                <a:gd name="T15" fmla="*/ 49 h 759"/>
                <a:gd name="T16" fmla="*/ 284 w 797"/>
                <a:gd name="T17" fmla="*/ 47 h 759"/>
                <a:gd name="T18" fmla="*/ 278 w 797"/>
                <a:gd name="T19" fmla="*/ 101 h 759"/>
                <a:gd name="T20" fmla="*/ 449 w 797"/>
                <a:gd name="T21" fmla="*/ 360 h 759"/>
                <a:gd name="T22" fmla="*/ 315 w 797"/>
                <a:gd name="T23" fmla="*/ 215 h 759"/>
                <a:gd name="T24" fmla="*/ 183 w 797"/>
                <a:gd name="T25" fmla="*/ 78 h 759"/>
                <a:gd name="T26" fmla="*/ 245 w 797"/>
                <a:gd name="T27" fmla="*/ 202 h 759"/>
                <a:gd name="T28" fmla="*/ 226 w 797"/>
                <a:gd name="T29" fmla="*/ 205 h 759"/>
                <a:gd name="T30" fmla="*/ 99 w 797"/>
                <a:gd name="T31" fmla="*/ 43 h 759"/>
                <a:gd name="T32" fmla="*/ 102 w 797"/>
                <a:gd name="T33" fmla="*/ 26 h 759"/>
                <a:gd name="T34" fmla="*/ 98 w 797"/>
                <a:gd name="T35" fmla="*/ 50 h 759"/>
                <a:gd name="T36" fmla="*/ 82 w 797"/>
                <a:gd name="T37" fmla="*/ 60 h 759"/>
                <a:gd name="T38" fmla="*/ 12 w 797"/>
                <a:gd name="T39" fmla="*/ 16 h 759"/>
                <a:gd name="T40" fmla="*/ 444 w 797"/>
                <a:gd name="T41" fmla="*/ 591 h 759"/>
                <a:gd name="T42" fmla="*/ 592 w 797"/>
                <a:gd name="T43" fmla="*/ 745 h 759"/>
                <a:gd name="T44" fmla="*/ 614 w 797"/>
                <a:gd name="T45" fmla="*/ 725 h 759"/>
                <a:gd name="T46" fmla="*/ 529 w 797"/>
                <a:gd name="T47" fmla="*/ 586 h 759"/>
                <a:gd name="T48" fmla="*/ 257 w 797"/>
                <a:gd name="T49" fmla="*/ 224 h 759"/>
                <a:gd name="T50" fmla="*/ 652 w 797"/>
                <a:gd name="T51" fmla="*/ 678 h 759"/>
                <a:gd name="T52" fmla="*/ 526 w 797"/>
                <a:gd name="T53" fmla="*/ 462 h 759"/>
                <a:gd name="T54" fmla="*/ 564 w 797"/>
                <a:gd name="T55" fmla="*/ 456 h 759"/>
                <a:gd name="T56" fmla="*/ 468 w 797"/>
                <a:gd name="T57" fmla="*/ 301 h 759"/>
                <a:gd name="T58" fmla="*/ 298 w 797"/>
                <a:gd name="T59" fmla="*/ 63 h 759"/>
                <a:gd name="T60" fmla="*/ 695 w 797"/>
                <a:gd name="T61" fmla="*/ 505 h 759"/>
                <a:gd name="T62" fmla="*/ 651 w 797"/>
                <a:gd name="T63" fmla="*/ 417 h 759"/>
                <a:gd name="T64" fmla="*/ 633 w 797"/>
                <a:gd name="T65" fmla="*/ 378 h 759"/>
                <a:gd name="T66" fmla="*/ 734 w 797"/>
                <a:gd name="T67" fmla="*/ 442 h 759"/>
                <a:gd name="T68" fmla="*/ 541 w 797"/>
                <a:gd name="T69" fmla="*/ 206 h 759"/>
                <a:gd name="T70" fmla="*/ 771 w 797"/>
                <a:gd name="T71" fmla="*/ 416 h 759"/>
                <a:gd name="T72" fmla="*/ 750 w 797"/>
                <a:gd name="T73" fmla="*/ 356 h 759"/>
                <a:gd name="T74" fmla="*/ 789 w 797"/>
                <a:gd name="T75" fmla="*/ 340 h 759"/>
                <a:gd name="T76" fmla="*/ 311 w 797"/>
                <a:gd name="T77" fmla="*/ 179 h 759"/>
                <a:gd name="T78" fmla="*/ 484 w 797"/>
                <a:gd name="T79" fmla="*/ 437 h 759"/>
                <a:gd name="T80" fmla="*/ 385 w 797"/>
                <a:gd name="T81" fmla="*/ 424 h 759"/>
                <a:gd name="T82" fmla="*/ 164 w 797"/>
                <a:gd name="T83" fmla="*/ 168 h 759"/>
                <a:gd name="T84" fmla="*/ 410 w 797"/>
                <a:gd name="T85" fmla="*/ 523 h 759"/>
                <a:gd name="T86" fmla="*/ 51 w 797"/>
                <a:gd name="T87" fmla="*/ 80 h 759"/>
                <a:gd name="T88" fmla="*/ 174 w 797"/>
                <a:gd name="T89" fmla="*/ 252 h 759"/>
                <a:gd name="T90" fmla="*/ 255 w 797"/>
                <a:gd name="T91" fmla="*/ 348 h 759"/>
                <a:gd name="T92" fmla="*/ 484 w 797"/>
                <a:gd name="T93" fmla="*/ 613 h 759"/>
                <a:gd name="T94" fmla="*/ 474 w 797"/>
                <a:gd name="T95" fmla="*/ 580 h 759"/>
                <a:gd name="T96" fmla="*/ 483 w 797"/>
                <a:gd name="T97" fmla="*/ 576 h 759"/>
                <a:gd name="T98" fmla="*/ 391 w 797"/>
                <a:gd name="T99" fmla="*/ 344 h 759"/>
                <a:gd name="T100" fmla="*/ 513 w 797"/>
                <a:gd name="T101" fmla="*/ 524 h 759"/>
                <a:gd name="T102" fmla="*/ 613 w 797"/>
                <a:gd name="T103" fmla="*/ 502 h 759"/>
                <a:gd name="T104" fmla="*/ 596 w 797"/>
                <a:gd name="T105" fmla="*/ 461 h 759"/>
                <a:gd name="T106" fmla="*/ 351 w 797"/>
                <a:gd name="T107" fmla="*/ 84 h 759"/>
                <a:gd name="T108" fmla="*/ 493 w 797"/>
                <a:gd name="T109" fmla="*/ 265 h 759"/>
                <a:gd name="T110" fmla="*/ 586 w 797"/>
                <a:gd name="T111" fmla="*/ 377 h 759"/>
                <a:gd name="T112" fmla="*/ 674 w 797"/>
                <a:gd name="T113" fmla="*/ 435 h 759"/>
                <a:gd name="T114" fmla="*/ 350 w 797"/>
                <a:gd name="T115" fmla="*/ 77 h 759"/>
                <a:gd name="T116" fmla="*/ 711 w 797"/>
                <a:gd name="T117" fmla="*/ 424 h 759"/>
                <a:gd name="T118" fmla="*/ 447 w 797"/>
                <a:gd name="T119" fmla="*/ 159 h 759"/>
                <a:gd name="T120" fmla="*/ 652 w 797"/>
                <a:gd name="T121" fmla="*/ 318 h 759"/>
                <a:gd name="T122" fmla="*/ 535 w 797"/>
                <a:gd name="T123" fmla="*/ 187 h 759"/>
                <a:gd name="T124" fmla="*/ 717 w 797"/>
                <a:gd name="T125" fmla="*/ 370 h 7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97" h="759">
                  <a:moveTo>
                    <a:pt x="796" y="326"/>
                  </a:moveTo>
                  <a:cubicBezTo>
                    <a:pt x="795" y="324"/>
                    <a:pt x="794" y="321"/>
                    <a:pt x="793" y="318"/>
                  </a:cubicBezTo>
                  <a:cubicBezTo>
                    <a:pt x="793" y="315"/>
                    <a:pt x="789" y="316"/>
                    <a:pt x="789" y="319"/>
                  </a:cubicBezTo>
                  <a:cubicBezTo>
                    <a:pt x="790" y="320"/>
                    <a:pt x="790" y="322"/>
                    <a:pt x="791" y="323"/>
                  </a:cubicBezTo>
                  <a:cubicBezTo>
                    <a:pt x="786" y="321"/>
                    <a:pt x="780" y="319"/>
                    <a:pt x="775" y="317"/>
                  </a:cubicBezTo>
                  <a:cubicBezTo>
                    <a:pt x="774" y="316"/>
                    <a:pt x="771" y="318"/>
                    <a:pt x="773" y="320"/>
                  </a:cubicBezTo>
                  <a:cubicBezTo>
                    <a:pt x="776" y="325"/>
                    <a:pt x="779" y="330"/>
                    <a:pt x="782" y="335"/>
                  </a:cubicBezTo>
                  <a:cubicBezTo>
                    <a:pt x="776" y="332"/>
                    <a:pt x="770" y="328"/>
                    <a:pt x="764" y="324"/>
                  </a:cubicBezTo>
                  <a:cubicBezTo>
                    <a:pt x="763" y="323"/>
                    <a:pt x="760" y="325"/>
                    <a:pt x="761" y="327"/>
                  </a:cubicBezTo>
                  <a:cubicBezTo>
                    <a:pt x="782" y="356"/>
                    <a:pt x="782" y="356"/>
                    <a:pt x="782" y="356"/>
                  </a:cubicBezTo>
                  <a:cubicBezTo>
                    <a:pt x="774" y="351"/>
                    <a:pt x="767" y="345"/>
                    <a:pt x="759" y="340"/>
                  </a:cubicBezTo>
                  <a:cubicBezTo>
                    <a:pt x="758" y="339"/>
                    <a:pt x="755" y="341"/>
                    <a:pt x="756" y="343"/>
                  </a:cubicBezTo>
                  <a:cubicBezTo>
                    <a:pt x="763" y="352"/>
                    <a:pt x="769" y="361"/>
                    <a:pt x="776" y="370"/>
                  </a:cubicBezTo>
                  <a:cubicBezTo>
                    <a:pt x="765" y="362"/>
                    <a:pt x="753" y="354"/>
                    <a:pt x="742" y="345"/>
                  </a:cubicBezTo>
                  <a:cubicBezTo>
                    <a:pt x="740" y="344"/>
                    <a:pt x="738" y="346"/>
                    <a:pt x="739" y="348"/>
                  </a:cubicBezTo>
                  <a:cubicBezTo>
                    <a:pt x="744" y="354"/>
                    <a:pt x="749" y="361"/>
                    <a:pt x="754" y="366"/>
                  </a:cubicBezTo>
                  <a:cubicBezTo>
                    <a:pt x="748" y="362"/>
                    <a:pt x="741" y="357"/>
                    <a:pt x="734" y="353"/>
                  </a:cubicBezTo>
                  <a:cubicBezTo>
                    <a:pt x="733" y="352"/>
                    <a:pt x="731" y="354"/>
                    <a:pt x="732" y="356"/>
                  </a:cubicBezTo>
                  <a:cubicBezTo>
                    <a:pt x="741" y="365"/>
                    <a:pt x="749" y="374"/>
                    <a:pt x="757" y="383"/>
                  </a:cubicBezTo>
                  <a:cubicBezTo>
                    <a:pt x="745" y="373"/>
                    <a:pt x="733" y="363"/>
                    <a:pt x="721" y="353"/>
                  </a:cubicBezTo>
                  <a:cubicBezTo>
                    <a:pt x="719" y="352"/>
                    <a:pt x="717" y="354"/>
                    <a:pt x="718" y="356"/>
                  </a:cubicBezTo>
                  <a:cubicBezTo>
                    <a:pt x="728" y="366"/>
                    <a:pt x="737" y="377"/>
                    <a:pt x="746" y="387"/>
                  </a:cubicBezTo>
                  <a:cubicBezTo>
                    <a:pt x="739" y="381"/>
                    <a:pt x="731" y="375"/>
                    <a:pt x="723" y="369"/>
                  </a:cubicBezTo>
                  <a:cubicBezTo>
                    <a:pt x="711" y="359"/>
                    <a:pt x="698" y="349"/>
                    <a:pt x="686" y="340"/>
                  </a:cubicBezTo>
                  <a:cubicBezTo>
                    <a:pt x="686" y="339"/>
                    <a:pt x="686" y="339"/>
                    <a:pt x="685" y="339"/>
                  </a:cubicBezTo>
                  <a:cubicBezTo>
                    <a:pt x="630" y="285"/>
                    <a:pt x="576" y="229"/>
                    <a:pt x="526" y="170"/>
                  </a:cubicBezTo>
                  <a:cubicBezTo>
                    <a:pt x="519" y="162"/>
                    <a:pt x="512" y="153"/>
                    <a:pt x="504" y="144"/>
                  </a:cubicBezTo>
                  <a:cubicBezTo>
                    <a:pt x="490" y="126"/>
                    <a:pt x="475" y="108"/>
                    <a:pt x="461" y="90"/>
                  </a:cubicBezTo>
                  <a:cubicBezTo>
                    <a:pt x="528" y="164"/>
                    <a:pt x="594" y="238"/>
                    <a:pt x="661" y="312"/>
                  </a:cubicBezTo>
                  <a:cubicBezTo>
                    <a:pt x="662" y="313"/>
                    <a:pt x="665" y="311"/>
                    <a:pt x="663" y="310"/>
                  </a:cubicBezTo>
                  <a:cubicBezTo>
                    <a:pt x="654" y="297"/>
                    <a:pt x="645" y="284"/>
                    <a:pt x="635" y="272"/>
                  </a:cubicBezTo>
                  <a:cubicBezTo>
                    <a:pt x="637" y="272"/>
                    <a:pt x="638" y="270"/>
                    <a:pt x="638" y="269"/>
                  </a:cubicBezTo>
                  <a:cubicBezTo>
                    <a:pt x="625" y="240"/>
                    <a:pt x="605" y="216"/>
                    <a:pt x="581" y="197"/>
                  </a:cubicBezTo>
                  <a:cubicBezTo>
                    <a:pt x="579" y="195"/>
                    <a:pt x="576" y="198"/>
                    <a:pt x="578" y="200"/>
                  </a:cubicBezTo>
                  <a:cubicBezTo>
                    <a:pt x="597" y="215"/>
                    <a:pt x="613" y="233"/>
                    <a:pt x="625" y="254"/>
                  </a:cubicBezTo>
                  <a:cubicBezTo>
                    <a:pt x="566" y="186"/>
                    <a:pt x="507" y="119"/>
                    <a:pt x="448" y="51"/>
                  </a:cubicBezTo>
                  <a:cubicBezTo>
                    <a:pt x="447" y="49"/>
                    <a:pt x="445" y="51"/>
                    <a:pt x="445" y="53"/>
                  </a:cubicBezTo>
                  <a:cubicBezTo>
                    <a:pt x="453" y="75"/>
                    <a:pt x="472" y="91"/>
                    <a:pt x="489" y="108"/>
                  </a:cubicBezTo>
                  <a:cubicBezTo>
                    <a:pt x="509" y="129"/>
                    <a:pt x="529" y="150"/>
                    <a:pt x="548" y="172"/>
                  </a:cubicBezTo>
                  <a:cubicBezTo>
                    <a:pt x="579" y="207"/>
                    <a:pt x="609" y="243"/>
                    <a:pt x="637" y="280"/>
                  </a:cubicBezTo>
                  <a:cubicBezTo>
                    <a:pt x="569" y="205"/>
                    <a:pt x="502" y="130"/>
                    <a:pt x="435" y="55"/>
                  </a:cubicBezTo>
                  <a:cubicBezTo>
                    <a:pt x="433" y="53"/>
                    <a:pt x="430" y="55"/>
                    <a:pt x="432" y="57"/>
                  </a:cubicBezTo>
                  <a:cubicBezTo>
                    <a:pt x="441" y="71"/>
                    <a:pt x="451" y="84"/>
                    <a:pt x="462" y="97"/>
                  </a:cubicBezTo>
                  <a:cubicBezTo>
                    <a:pt x="450" y="85"/>
                    <a:pt x="437" y="73"/>
                    <a:pt x="424" y="62"/>
                  </a:cubicBezTo>
                  <a:cubicBezTo>
                    <a:pt x="422" y="60"/>
                    <a:pt x="420" y="63"/>
                    <a:pt x="421" y="65"/>
                  </a:cubicBezTo>
                  <a:cubicBezTo>
                    <a:pt x="447" y="95"/>
                    <a:pt x="473" y="126"/>
                    <a:pt x="499" y="156"/>
                  </a:cubicBezTo>
                  <a:cubicBezTo>
                    <a:pt x="466" y="122"/>
                    <a:pt x="434" y="88"/>
                    <a:pt x="402" y="54"/>
                  </a:cubicBezTo>
                  <a:cubicBezTo>
                    <a:pt x="400" y="52"/>
                    <a:pt x="397" y="54"/>
                    <a:pt x="399" y="56"/>
                  </a:cubicBezTo>
                  <a:cubicBezTo>
                    <a:pt x="441" y="106"/>
                    <a:pt x="483" y="156"/>
                    <a:pt x="525" y="205"/>
                  </a:cubicBezTo>
                  <a:cubicBezTo>
                    <a:pt x="526" y="206"/>
                    <a:pt x="527" y="206"/>
                    <a:pt x="527" y="205"/>
                  </a:cubicBezTo>
                  <a:cubicBezTo>
                    <a:pt x="554" y="235"/>
                    <a:pt x="581" y="265"/>
                    <a:pt x="608" y="295"/>
                  </a:cubicBezTo>
                  <a:cubicBezTo>
                    <a:pt x="528" y="210"/>
                    <a:pt x="448" y="124"/>
                    <a:pt x="369" y="39"/>
                  </a:cubicBezTo>
                  <a:cubicBezTo>
                    <a:pt x="367" y="37"/>
                    <a:pt x="364" y="39"/>
                    <a:pt x="365" y="42"/>
                  </a:cubicBezTo>
                  <a:cubicBezTo>
                    <a:pt x="369" y="48"/>
                    <a:pt x="372" y="55"/>
                    <a:pt x="376" y="61"/>
                  </a:cubicBezTo>
                  <a:cubicBezTo>
                    <a:pt x="372" y="57"/>
                    <a:pt x="369" y="54"/>
                    <a:pt x="366" y="50"/>
                  </a:cubicBezTo>
                  <a:cubicBezTo>
                    <a:pt x="364" y="49"/>
                    <a:pt x="362" y="50"/>
                    <a:pt x="362" y="51"/>
                  </a:cubicBezTo>
                  <a:cubicBezTo>
                    <a:pt x="363" y="62"/>
                    <a:pt x="367" y="71"/>
                    <a:pt x="372" y="80"/>
                  </a:cubicBezTo>
                  <a:cubicBezTo>
                    <a:pt x="365" y="71"/>
                    <a:pt x="357" y="62"/>
                    <a:pt x="349" y="53"/>
                  </a:cubicBezTo>
                  <a:cubicBezTo>
                    <a:pt x="348" y="52"/>
                    <a:pt x="345" y="54"/>
                    <a:pt x="346" y="56"/>
                  </a:cubicBezTo>
                  <a:cubicBezTo>
                    <a:pt x="354" y="68"/>
                    <a:pt x="362" y="81"/>
                    <a:pt x="371" y="92"/>
                  </a:cubicBezTo>
                  <a:cubicBezTo>
                    <a:pt x="358" y="79"/>
                    <a:pt x="345" y="67"/>
                    <a:pt x="332" y="54"/>
                  </a:cubicBezTo>
                  <a:cubicBezTo>
                    <a:pt x="331" y="53"/>
                    <a:pt x="329" y="54"/>
                    <a:pt x="329" y="55"/>
                  </a:cubicBezTo>
                  <a:cubicBezTo>
                    <a:pt x="326" y="53"/>
                    <a:pt x="323" y="50"/>
                    <a:pt x="321" y="47"/>
                  </a:cubicBezTo>
                  <a:cubicBezTo>
                    <a:pt x="319" y="45"/>
                    <a:pt x="316" y="47"/>
                    <a:pt x="317" y="49"/>
                  </a:cubicBezTo>
                  <a:cubicBezTo>
                    <a:pt x="318" y="50"/>
                    <a:pt x="319" y="51"/>
                    <a:pt x="319" y="52"/>
                  </a:cubicBezTo>
                  <a:cubicBezTo>
                    <a:pt x="319" y="53"/>
                    <a:pt x="318" y="54"/>
                    <a:pt x="319" y="55"/>
                  </a:cubicBezTo>
                  <a:cubicBezTo>
                    <a:pt x="319" y="56"/>
                    <a:pt x="320" y="57"/>
                    <a:pt x="321" y="59"/>
                  </a:cubicBezTo>
                  <a:cubicBezTo>
                    <a:pt x="313" y="51"/>
                    <a:pt x="304" y="43"/>
                    <a:pt x="295" y="37"/>
                  </a:cubicBezTo>
                  <a:cubicBezTo>
                    <a:pt x="293" y="35"/>
                    <a:pt x="291" y="38"/>
                    <a:pt x="292" y="40"/>
                  </a:cubicBezTo>
                  <a:cubicBezTo>
                    <a:pt x="308" y="62"/>
                    <a:pt x="325" y="85"/>
                    <a:pt x="342" y="107"/>
                  </a:cubicBezTo>
                  <a:cubicBezTo>
                    <a:pt x="324" y="86"/>
                    <a:pt x="306" y="65"/>
                    <a:pt x="288" y="44"/>
                  </a:cubicBezTo>
                  <a:cubicBezTo>
                    <a:pt x="286" y="42"/>
                    <a:pt x="283" y="45"/>
                    <a:pt x="284" y="47"/>
                  </a:cubicBezTo>
                  <a:cubicBezTo>
                    <a:pt x="293" y="63"/>
                    <a:pt x="302" y="79"/>
                    <a:pt x="312" y="94"/>
                  </a:cubicBezTo>
                  <a:cubicBezTo>
                    <a:pt x="306" y="87"/>
                    <a:pt x="300" y="80"/>
                    <a:pt x="294" y="73"/>
                  </a:cubicBezTo>
                  <a:cubicBezTo>
                    <a:pt x="293" y="71"/>
                    <a:pt x="290" y="73"/>
                    <a:pt x="291" y="75"/>
                  </a:cubicBezTo>
                  <a:cubicBezTo>
                    <a:pt x="313" y="116"/>
                    <a:pt x="340" y="154"/>
                    <a:pt x="369" y="191"/>
                  </a:cubicBezTo>
                  <a:cubicBezTo>
                    <a:pt x="339" y="153"/>
                    <a:pt x="309" y="115"/>
                    <a:pt x="279" y="77"/>
                  </a:cubicBezTo>
                  <a:cubicBezTo>
                    <a:pt x="277" y="75"/>
                    <a:pt x="274" y="78"/>
                    <a:pt x="276" y="80"/>
                  </a:cubicBezTo>
                  <a:cubicBezTo>
                    <a:pt x="295" y="110"/>
                    <a:pt x="315" y="139"/>
                    <a:pt x="335" y="168"/>
                  </a:cubicBezTo>
                  <a:cubicBezTo>
                    <a:pt x="316" y="146"/>
                    <a:pt x="297" y="123"/>
                    <a:pt x="278" y="101"/>
                  </a:cubicBezTo>
                  <a:cubicBezTo>
                    <a:pt x="277" y="99"/>
                    <a:pt x="274" y="102"/>
                    <a:pt x="275" y="104"/>
                  </a:cubicBezTo>
                  <a:cubicBezTo>
                    <a:pt x="396" y="259"/>
                    <a:pt x="517" y="413"/>
                    <a:pt x="637" y="568"/>
                  </a:cubicBezTo>
                  <a:cubicBezTo>
                    <a:pt x="572" y="507"/>
                    <a:pt x="516" y="436"/>
                    <a:pt x="462" y="365"/>
                  </a:cubicBezTo>
                  <a:cubicBezTo>
                    <a:pt x="398" y="281"/>
                    <a:pt x="333" y="196"/>
                    <a:pt x="269" y="112"/>
                  </a:cubicBezTo>
                  <a:cubicBezTo>
                    <a:pt x="268" y="110"/>
                    <a:pt x="264" y="111"/>
                    <a:pt x="265" y="114"/>
                  </a:cubicBezTo>
                  <a:cubicBezTo>
                    <a:pt x="272" y="134"/>
                    <a:pt x="284" y="151"/>
                    <a:pt x="297" y="168"/>
                  </a:cubicBezTo>
                  <a:cubicBezTo>
                    <a:pt x="313" y="189"/>
                    <a:pt x="330" y="210"/>
                    <a:pt x="347" y="231"/>
                  </a:cubicBezTo>
                  <a:cubicBezTo>
                    <a:pt x="381" y="274"/>
                    <a:pt x="415" y="317"/>
                    <a:pt x="449" y="360"/>
                  </a:cubicBezTo>
                  <a:cubicBezTo>
                    <a:pt x="453" y="366"/>
                    <a:pt x="458" y="372"/>
                    <a:pt x="463" y="378"/>
                  </a:cubicBezTo>
                  <a:cubicBezTo>
                    <a:pt x="418" y="323"/>
                    <a:pt x="374" y="268"/>
                    <a:pt x="329" y="213"/>
                  </a:cubicBezTo>
                  <a:cubicBezTo>
                    <a:pt x="237" y="100"/>
                    <a:pt x="237" y="100"/>
                    <a:pt x="237" y="100"/>
                  </a:cubicBezTo>
                  <a:cubicBezTo>
                    <a:pt x="235" y="97"/>
                    <a:pt x="232" y="100"/>
                    <a:pt x="234" y="102"/>
                  </a:cubicBezTo>
                  <a:cubicBezTo>
                    <a:pt x="345" y="242"/>
                    <a:pt x="456" y="381"/>
                    <a:pt x="568" y="521"/>
                  </a:cubicBezTo>
                  <a:cubicBezTo>
                    <a:pt x="654" y="629"/>
                    <a:pt x="654" y="629"/>
                    <a:pt x="654" y="629"/>
                  </a:cubicBezTo>
                  <a:cubicBezTo>
                    <a:pt x="623" y="609"/>
                    <a:pt x="600" y="576"/>
                    <a:pt x="576" y="547"/>
                  </a:cubicBezTo>
                  <a:cubicBezTo>
                    <a:pt x="490" y="435"/>
                    <a:pt x="404" y="324"/>
                    <a:pt x="315" y="215"/>
                  </a:cubicBezTo>
                  <a:cubicBezTo>
                    <a:pt x="281" y="174"/>
                    <a:pt x="247" y="133"/>
                    <a:pt x="212" y="93"/>
                  </a:cubicBezTo>
                  <a:cubicBezTo>
                    <a:pt x="211" y="91"/>
                    <a:pt x="207" y="93"/>
                    <a:pt x="209" y="95"/>
                  </a:cubicBezTo>
                  <a:cubicBezTo>
                    <a:pt x="323" y="245"/>
                    <a:pt x="440" y="392"/>
                    <a:pt x="561" y="536"/>
                  </a:cubicBezTo>
                  <a:cubicBezTo>
                    <a:pt x="568" y="544"/>
                    <a:pt x="574" y="552"/>
                    <a:pt x="581" y="560"/>
                  </a:cubicBezTo>
                  <a:cubicBezTo>
                    <a:pt x="593" y="576"/>
                    <a:pt x="604" y="591"/>
                    <a:pt x="616" y="607"/>
                  </a:cubicBezTo>
                  <a:cubicBezTo>
                    <a:pt x="504" y="477"/>
                    <a:pt x="394" y="345"/>
                    <a:pt x="289" y="210"/>
                  </a:cubicBezTo>
                  <a:cubicBezTo>
                    <a:pt x="254" y="165"/>
                    <a:pt x="220" y="121"/>
                    <a:pt x="187" y="76"/>
                  </a:cubicBezTo>
                  <a:cubicBezTo>
                    <a:pt x="185" y="75"/>
                    <a:pt x="182" y="76"/>
                    <a:pt x="183" y="78"/>
                  </a:cubicBezTo>
                  <a:cubicBezTo>
                    <a:pt x="183" y="78"/>
                    <a:pt x="183" y="78"/>
                    <a:pt x="183" y="78"/>
                  </a:cubicBezTo>
                  <a:cubicBezTo>
                    <a:pt x="183" y="78"/>
                    <a:pt x="183" y="78"/>
                    <a:pt x="183" y="78"/>
                  </a:cubicBezTo>
                  <a:cubicBezTo>
                    <a:pt x="183" y="78"/>
                    <a:pt x="183" y="78"/>
                    <a:pt x="183" y="78"/>
                  </a:cubicBezTo>
                  <a:cubicBezTo>
                    <a:pt x="193" y="102"/>
                    <a:pt x="206" y="125"/>
                    <a:pt x="220" y="146"/>
                  </a:cubicBezTo>
                  <a:cubicBezTo>
                    <a:pt x="197" y="119"/>
                    <a:pt x="174" y="93"/>
                    <a:pt x="149" y="67"/>
                  </a:cubicBezTo>
                  <a:cubicBezTo>
                    <a:pt x="148" y="65"/>
                    <a:pt x="145" y="68"/>
                    <a:pt x="146" y="69"/>
                  </a:cubicBezTo>
                  <a:cubicBezTo>
                    <a:pt x="180" y="115"/>
                    <a:pt x="214" y="161"/>
                    <a:pt x="248" y="206"/>
                  </a:cubicBezTo>
                  <a:cubicBezTo>
                    <a:pt x="247" y="205"/>
                    <a:pt x="246" y="203"/>
                    <a:pt x="245" y="202"/>
                  </a:cubicBezTo>
                  <a:cubicBezTo>
                    <a:pt x="206" y="156"/>
                    <a:pt x="167" y="111"/>
                    <a:pt x="128" y="65"/>
                  </a:cubicBezTo>
                  <a:cubicBezTo>
                    <a:pt x="126" y="63"/>
                    <a:pt x="123" y="66"/>
                    <a:pt x="125" y="68"/>
                  </a:cubicBezTo>
                  <a:cubicBezTo>
                    <a:pt x="262" y="232"/>
                    <a:pt x="393" y="400"/>
                    <a:pt x="526" y="567"/>
                  </a:cubicBezTo>
                  <a:cubicBezTo>
                    <a:pt x="562" y="612"/>
                    <a:pt x="598" y="657"/>
                    <a:pt x="635" y="702"/>
                  </a:cubicBezTo>
                  <a:cubicBezTo>
                    <a:pt x="627" y="698"/>
                    <a:pt x="620" y="693"/>
                    <a:pt x="614" y="686"/>
                  </a:cubicBezTo>
                  <a:cubicBezTo>
                    <a:pt x="569" y="627"/>
                    <a:pt x="523" y="570"/>
                    <a:pt x="476" y="514"/>
                  </a:cubicBezTo>
                  <a:cubicBezTo>
                    <a:pt x="461" y="496"/>
                    <a:pt x="447" y="478"/>
                    <a:pt x="432" y="460"/>
                  </a:cubicBezTo>
                  <a:cubicBezTo>
                    <a:pt x="364" y="375"/>
                    <a:pt x="295" y="290"/>
                    <a:pt x="226" y="205"/>
                  </a:cubicBezTo>
                  <a:cubicBezTo>
                    <a:pt x="188" y="157"/>
                    <a:pt x="149" y="110"/>
                    <a:pt x="110" y="62"/>
                  </a:cubicBezTo>
                  <a:cubicBezTo>
                    <a:pt x="109" y="61"/>
                    <a:pt x="107" y="63"/>
                    <a:pt x="108" y="64"/>
                  </a:cubicBezTo>
                  <a:cubicBezTo>
                    <a:pt x="198" y="176"/>
                    <a:pt x="288" y="288"/>
                    <a:pt x="379" y="400"/>
                  </a:cubicBezTo>
                  <a:cubicBezTo>
                    <a:pt x="312" y="323"/>
                    <a:pt x="246" y="246"/>
                    <a:pt x="182" y="166"/>
                  </a:cubicBezTo>
                  <a:cubicBezTo>
                    <a:pt x="154" y="130"/>
                    <a:pt x="126" y="94"/>
                    <a:pt x="100" y="58"/>
                  </a:cubicBezTo>
                  <a:cubicBezTo>
                    <a:pt x="101" y="59"/>
                    <a:pt x="102" y="60"/>
                    <a:pt x="103" y="61"/>
                  </a:cubicBezTo>
                  <a:cubicBezTo>
                    <a:pt x="104" y="62"/>
                    <a:pt x="106" y="61"/>
                    <a:pt x="106" y="59"/>
                  </a:cubicBezTo>
                  <a:cubicBezTo>
                    <a:pt x="103" y="54"/>
                    <a:pt x="101" y="49"/>
                    <a:pt x="99" y="43"/>
                  </a:cubicBezTo>
                  <a:cubicBezTo>
                    <a:pt x="100" y="45"/>
                    <a:pt x="101" y="46"/>
                    <a:pt x="103" y="48"/>
                  </a:cubicBezTo>
                  <a:cubicBezTo>
                    <a:pt x="104" y="49"/>
                    <a:pt x="106" y="48"/>
                    <a:pt x="106" y="46"/>
                  </a:cubicBezTo>
                  <a:cubicBezTo>
                    <a:pt x="102" y="38"/>
                    <a:pt x="99" y="30"/>
                    <a:pt x="95" y="23"/>
                  </a:cubicBezTo>
                  <a:cubicBezTo>
                    <a:pt x="98" y="27"/>
                    <a:pt x="102" y="31"/>
                    <a:pt x="105" y="35"/>
                  </a:cubicBezTo>
                  <a:cubicBezTo>
                    <a:pt x="107" y="36"/>
                    <a:pt x="109" y="35"/>
                    <a:pt x="108" y="33"/>
                  </a:cubicBezTo>
                  <a:cubicBezTo>
                    <a:pt x="105" y="24"/>
                    <a:pt x="102" y="13"/>
                    <a:pt x="98" y="4"/>
                  </a:cubicBezTo>
                  <a:cubicBezTo>
                    <a:pt x="97" y="3"/>
                    <a:pt x="95" y="4"/>
                    <a:pt x="95" y="5"/>
                  </a:cubicBezTo>
                  <a:cubicBezTo>
                    <a:pt x="97" y="12"/>
                    <a:pt x="99" y="19"/>
                    <a:pt x="102" y="26"/>
                  </a:cubicBezTo>
                  <a:cubicBezTo>
                    <a:pt x="97" y="20"/>
                    <a:pt x="91" y="14"/>
                    <a:pt x="85" y="8"/>
                  </a:cubicBezTo>
                  <a:cubicBezTo>
                    <a:pt x="84" y="7"/>
                    <a:pt x="81" y="9"/>
                    <a:pt x="83" y="10"/>
                  </a:cubicBezTo>
                  <a:cubicBezTo>
                    <a:pt x="89" y="19"/>
                    <a:pt x="94" y="28"/>
                    <a:pt x="98" y="38"/>
                  </a:cubicBezTo>
                  <a:cubicBezTo>
                    <a:pt x="96" y="35"/>
                    <a:pt x="93" y="32"/>
                    <a:pt x="90" y="28"/>
                  </a:cubicBezTo>
                  <a:cubicBezTo>
                    <a:pt x="86" y="21"/>
                    <a:pt x="81" y="15"/>
                    <a:pt x="76" y="8"/>
                  </a:cubicBezTo>
                  <a:cubicBezTo>
                    <a:pt x="75" y="7"/>
                    <a:pt x="72" y="9"/>
                    <a:pt x="73" y="11"/>
                  </a:cubicBezTo>
                  <a:cubicBezTo>
                    <a:pt x="78" y="18"/>
                    <a:pt x="82" y="25"/>
                    <a:pt x="88" y="31"/>
                  </a:cubicBezTo>
                  <a:cubicBezTo>
                    <a:pt x="92" y="37"/>
                    <a:pt x="95" y="44"/>
                    <a:pt x="98" y="50"/>
                  </a:cubicBezTo>
                  <a:cubicBezTo>
                    <a:pt x="87" y="37"/>
                    <a:pt x="77" y="23"/>
                    <a:pt x="68" y="9"/>
                  </a:cubicBezTo>
                  <a:cubicBezTo>
                    <a:pt x="67" y="8"/>
                    <a:pt x="66" y="8"/>
                    <a:pt x="66" y="9"/>
                  </a:cubicBezTo>
                  <a:cubicBezTo>
                    <a:pt x="64" y="7"/>
                    <a:pt x="62" y="4"/>
                    <a:pt x="61" y="2"/>
                  </a:cubicBezTo>
                  <a:cubicBezTo>
                    <a:pt x="60" y="0"/>
                    <a:pt x="57" y="1"/>
                    <a:pt x="57" y="3"/>
                  </a:cubicBezTo>
                  <a:cubicBezTo>
                    <a:pt x="61" y="14"/>
                    <a:pt x="65" y="24"/>
                    <a:pt x="69" y="34"/>
                  </a:cubicBezTo>
                  <a:cubicBezTo>
                    <a:pt x="63" y="27"/>
                    <a:pt x="57" y="19"/>
                    <a:pt x="51" y="12"/>
                  </a:cubicBezTo>
                  <a:cubicBezTo>
                    <a:pt x="50" y="10"/>
                    <a:pt x="46" y="13"/>
                    <a:pt x="48" y="15"/>
                  </a:cubicBezTo>
                  <a:cubicBezTo>
                    <a:pt x="59" y="30"/>
                    <a:pt x="71" y="45"/>
                    <a:pt x="82" y="60"/>
                  </a:cubicBezTo>
                  <a:cubicBezTo>
                    <a:pt x="93" y="80"/>
                    <a:pt x="105" y="99"/>
                    <a:pt x="119" y="118"/>
                  </a:cubicBezTo>
                  <a:cubicBezTo>
                    <a:pt x="92" y="84"/>
                    <a:pt x="64" y="49"/>
                    <a:pt x="37" y="15"/>
                  </a:cubicBezTo>
                  <a:cubicBezTo>
                    <a:pt x="35" y="13"/>
                    <a:pt x="33" y="15"/>
                    <a:pt x="34" y="17"/>
                  </a:cubicBezTo>
                  <a:cubicBezTo>
                    <a:pt x="62" y="60"/>
                    <a:pt x="91" y="102"/>
                    <a:pt x="121" y="143"/>
                  </a:cubicBezTo>
                  <a:cubicBezTo>
                    <a:pt x="118" y="140"/>
                    <a:pt x="116" y="137"/>
                    <a:pt x="114" y="134"/>
                  </a:cubicBezTo>
                  <a:cubicBezTo>
                    <a:pt x="85" y="97"/>
                    <a:pt x="54" y="61"/>
                    <a:pt x="22" y="27"/>
                  </a:cubicBezTo>
                  <a:cubicBezTo>
                    <a:pt x="20" y="22"/>
                    <a:pt x="17" y="18"/>
                    <a:pt x="15" y="14"/>
                  </a:cubicBezTo>
                  <a:cubicBezTo>
                    <a:pt x="13" y="12"/>
                    <a:pt x="11" y="14"/>
                    <a:pt x="12" y="16"/>
                  </a:cubicBezTo>
                  <a:cubicBezTo>
                    <a:pt x="15" y="25"/>
                    <a:pt x="20" y="33"/>
                    <a:pt x="24" y="42"/>
                  </a:cubicBezTo>
                  <a:cubicBezTo>
                    <a:pt x="18" y="34"/>
                    <a:pt x="11" y="26"/>
                    <a:pt x="4" y="19"/>
                  </a:cubicBezTo>
                  <a:cubicBezTo>
                    <a:pt x="2" y="17"/>
                    <a:pt x="0" y="19"/>
                    <a:pt x="1" y="21"/>
                  </a:cubicBezTo>
                  <a:cubicBezTo>
                    <a:pt x="12" y="33"/>
                    <a:pt x="23" y="46"/>
                    <a:pt x="34" y="58"/>
                  </a:cubicBezTo>
                  <a:cubicBezTo>
                    <a:pt x="56" y="97"/>
                    <a:pt x="84" y="132"/>
                    <a:pt x="110" y="169"/>
                  </a:cubicBezTo>
                  <a:cubicBezTo>
                    <a:pt x="146" y="218"/>
                    <a:pt x="182" y="268"/>
                    <a:pt x="219" y="317"/>
                  </a:cubicBezTo>
                  <a:cubicBezTo>
                    <a:pt x="284" y="404"/>
                    <a:pt x="352" y="489"/>
                    <a:pt x="425" y="568"/>
                  </a:cubicBezTo>
                  <a:cubicBezTo>
                    <a:pt x="432" y="576"/>
                    <a:pt x="438" y="583"/>
                    <a:pt x="444" y="591"/>
                  </a:cubicBezTo>
                  <a:cubicBezTo>
                    <a:pt x="453" y="602"/>
                    <a:pt x="461" y="612"/>
                    <a:pt x="470" y="623"/>
                  </a:cubicBezTo>
                  <a:cubicBezTo>
                    <a:pt x="503" y="668"/>
                    <a:pt x="535" y="714"/>
                    <a:pt x="570" y="757"/>
                  </a:cubicBezTo>
                  <a:cubicBezTo>
                    <a:pt x="572" y="759"/>
                    <a:pt x="575" y="756"/>
                    <a:pt x="573" y="755"/>
                  </a:cubicBezTo>
                  <a:cubicBezTo>
                    <a:pt x="542" y="708"/>
                    <a:pt x="507" y="663"/>
                    <a:pt x="472" y="619"/>
                  </a:cubicBezTo>
                  <a:cubicBezTo>
                    <a:pt x="469" y="616"/>
                    <a:pt x="467" y="613"/>
                    <a:pt x="465" y="610"/>
                  </a:cubicBezTo>
                  <a:cubicBezTo>
                    <a:pt x="482" y="627"/>
                    <a:pt x="500" y="645"/>
                    <a:pt x="517" y="662"/>
                  </a:cubicBezTo>
                  <a:cubicBezTo>
                    <a:pt x="525" y="675"/>
                    <a:pt x="533" y="689"/>
                    <a:pt x="542" y="702"/>
                  </a:cubicBezTo>
                  <a:cubicBezTo>
                    <a:pt x="554" y="721"/>
                    <a:pt x="569" y="739"/>
                    <a:pt x="592" y="745"/>
                  </a:cubicBezTo>
                  <a:cubicBezTo>
                    <a:pt x="594" y="745"/>
                    <a:pt x="596" y="743"/>
                    <a:pt x="594" y="741"/>
                  </a:cubicBezTo>
                  <a:cubicBezTo>
                    <a:pt x="572" y="714"/>
                    <a:pt x="547" y="688"/>
                    <a:pt x="522" y="662"/>
                  </a:cubicBezTo>
                  <a:cubicBezTo>
                    <a:pt x="517" y="654"/>
                    <a:pt x="512" y="646"/>
                    <a:pt x="506" y="638"/>
                  </a:cubicBezTo>
                  <a:cubicBezTo>
                    <a:pt x="536" y="672"/>
                    <a:pt x="566" y="706"/>
                    <a:pt x="596" y="740"/>
                  </a:cubicBezTo>
                  <a:cubicBezTo>
                    <a:pt x="598" y="741"/>
                    <a:pt x="600" y="739"/>
                    <a:pt x="599" y="738"/>
                  </a:cubicBezTo>
                  <a:cubicBezTo>
                    <a:pt x="561" y="687"/>
                    <a:pt x="522" y="636"/>
                    <a:pt x="483" y="585"/>
                  </a:cubicBezTo>
                  <a:cubicBezTo>
                    <a:pt x="526" y="633"/>
                    <a:pt x="569" y="681"/>
                    <a:pt x="612" y="728"/>
                  </a:cubicBezTo>
                  <a:cubicBezTo>
                    <a:pt x="613" y="730"/>
                    <a:pt x="616" y="727"/>
                    <a:pt x="614" y="725"/>
                  </a:cubicBezTo>
                  <a:cubicBezTo>
                    <a:pt x="481" y="573"/>
                    <a:pt x="358" y="413"/>
                    <a:pt x="235" y="253"/>
                  </a:cubicBezTo>
                  <a:cubicBezTo>
                    <a:pt x="241" y="260"/>
                    <a:pt x="247" y="267"/>
                    <a:pt x="254" y="274"/>
                  </a:cubicBezTo>
                  <a:cubicBezTo>
                    <a:pt x="338" y="368"/>
                    <a:pt x="414" y="469"/>
                    <a:pt x="490" y="571"/>
                  </a:cubicBezTo>
                  <a:cubicBezTo>
                    <a:pt x="529" y="624"/>
                    <a:pt x="570" y="676"/>
                    <a:pt x="619" y="721"/>
                  </a:cubicBezTo>
                  <a:cubicBezTo>
                    <a:pt x="621" y="723"/>
                    <a:pt x="624" y="720"/>
                    <a:pt x="622" y="718"/>
                  </a:cubicBezTo>
                  <a:cubicBezTo>
                    <a:pt x="531" y="600"/>
                    <a:pt x="438" y="482"/>
                    <a:pt x="343" y="366"/>
                  </a:cubicBezTo>
                  <a:cubicBezTo>
                    <a:pt x="391" y="422"/>
                    <a:pt x="439" y="477"/>
                    <a:pt x="486" y="533"/>
                  </a:cubicBezTo>
                  <a:cubicBezTo>
                    <a:pt x="500" y="551"/>
                    <a:pt x="515" y="569"/>
                    <a:pt x="529" y="586"/>
                  </a:cubicBezTo>
                  <a:cubicBezTo>
                    <a:pt x="548" y="610"/>
                    <a:pt x="567" y="634"/>
                    <a:pt x="587" y="658"/>
                  </a:cubicBezTo>
                  <a:cubicBezTo>
                    <a:pt x="593" y="665"/>
                    <a:pt x="599" y="674"/>
                    <a:pt x="605" y="682"/>
                  </a:cubicBezTo>
                  <a:cubicBezTo>
                    <a:pt x="613" y="691"/>
                    <a:pt x="620" y="701"/>
                    <a:pt x="627" y="711"/>
                  </a:cubicBezTo>
                  <a:cubicBezTo>
                    <a:pt x="629" y="713"/>
                    <a:pt x="632" y="711"/>
                    <a:pt x="631" y="708"/>
                  </a:cubicBezTo>
                  <a:cubicBezTo>
                    <a:pt x="629" y="706"/>
                    <a:pt x="628" y="704"/>
                    <a:pt x="626" y="702"/>
                  </a:cubicBezTo>
                  <a:cubicBezTo>
                    <a:pt x="630" y="705"/>
                    <a:pt x="635" y="708"/>
                    <a:pt x="641" y="709"/>
                  </a:cubicBezTo>
                  <a:cubicBezTo>
                    <a:pt x="643" y="710"/>
                    <a:pt x="644" y="707"/>
                    <a:pt x="643" y="706"/>
                  </a:cubicBezTo>
                  <a:cubicBezTo>
                    <a:pt x="514" y="545"/>
                    <a:pt x="387" y="384"/>
                    <a:pt x="257" y="224"/>
                  </a:cubicBezTo>
                  <a:cubicBezTo>
                    <a:pt x="275" y="244"/>
                    <a:pt x="292" y="265"/>
                    <a:pt x="310" y="285"/>
                  </a:cubicBezTo>
                  <a:cubicBezTo>
                    <a:pt x="374" y="367"/>
                    <a:pt x="440" y="447"/>
                    <a:pt x="509" y="525"/>
                  </a:cubicBezTo>
                  <a:cubicBezTo>
                    <a:pt x="516" y="534"/>
                    <a:pt x="523" y="543"/>
                    <a:pt x="530" y="551"/>
                  </a:cubicBezTo>
                  <a:cubicBezTo>
                    <a:pt x="568" y="598"/>
                    <a:pt x="606" y="644"/>
                    <a:pt x="644" y="691"/>
                  </a:cubicBezTo>
                  <a:cubicBezTo>
                    <a:pt x="645" y="693"/>
                    <a:pt x="648" y="690"/>
                    <a:pt x="647" y="688"/>
                  </a:cubicBezTo>
                  <a:cubicBezTo>
                    <a:pt x="630" y="667"/>
                    <a:pt x="613" y="645"/>
                    <a:pt x="596" y="623"/>
                  </a:cubicBezTo>
                  <a:cubicBezTo>
                    <a:pt x="614" y="643"/>
                    <a:pt x="632" y="662"/>
                    <a:pt x="649" y="681"/>
                  </a:cubicBezTo>
                  <a:cubicBezTo>
                    <a:pt x="651" y="682"/>
                    <a:pt x="654" y="680"/>
                    <a:pt x="652" y="678"/>
                  </a:cubicBezTo>
                  <a:cubicBezTo>
                    <a:pt x="596" y="601"/>
                    <a:pt x="538" y="525"/>
                    <a:pt x="477" y="450"/>
                  </a:cubicBezTo>
                  <a:cubicBezTo>
                    <a:pt x="500" y="476"/>
                    <a:pt x="522" y="503"/>
                    <a:pt x="544" y="529"/>
                  </a:cubicBezTo>
                  <a:cubicBezTo>
                    <a:pt x="580" y="571"/>
                    <a:pt x="616" y="613"/>
                    <a:pt x="653" y="655"/>
                  </a:cubicBezTo>
                  <a:cubicBezTo>
                    <a:pt x="654" y="656"/>
                    <a:pt x="657" y="654"/>
                    <a:pt x="656" y="652"/>
                  </a:cubicBezTo>
                  <a:cubicBezTo>
                    <a:pt x="645" y="638"/>
                    <a:pt x="634" y="623"/>
                    <a:pt x="623" y="609"/>
                  </a:cubicBezTo>
                  <a:cubicBezTo>
                    <a:pt x="635" y="620"/>
                    <a:pt x="648" y="631"/>
                    <a:pt x="662" y="639"/>
                  </a:cubicBezTo>
                  <a:cubicBezTo>
                    <a:pt x="665" y="640"/>
                    <a:pt x="666" y="638"/>
                    <a:pt x="665" y="636"/>
                  </a:cubicBezTo>
                  <a:cubicBezTo>
                    <a:pt x="618" y="578"/>
                    <a:pt x="572" y="520"/>
                    <a:pt x="526" y="462"/>
                  </a:cubicBezTo>
                  <a:cubicBezTo>
                    <a:pt x="537" y="476"/>
                    <a:pt x="549" y="490"/>
                    <a:pt x="560" y="504"/>
                  </a:cubicBezTo>
                  <a:cubicBezTo>
                    <a:pt x="591" y="542"/>
                    <a:pt x="622" y="580"/>
                    <a:pt x="652" y="618"/>
                  </a:cubicBezTo>
                  <a:cubicBezTo>
                    <a:pt x="654" y="620"/>
                    <a:pt x="657" y="617"/>
                    <a:pt x="655" y="615"/>
                  </a:cubicBezTo>
                  <a:cubicBezTo>
                    <a:pt x="624" y="575"/>
                    <a:pt x="592" y="535"/>
                    <a:pt x="561" y="495"/>
                  </a:cubicBezTo>
                  <a:cubicBezTo>
                    <a:pt x="589" y="528"/>
                    <a:pt x="619" y="559"/>
                    <a:pt x="652" y="587"/>
                  </a:cubicBezTo>
                  <a:cubicBezTo>
                    <a:pt x="654" y="589"/>
                    <a:pt x="657" y="586"/>
                    <a:pt x="655" y="584"/>
                  </a:cubicBezTo>
                  <a:cubicBezTo>
                    <a:pt x="590" y="500"/>
                    <a:pt x="524" y="416"/>
                    <a:pt x="459" y="332"/>
                  </a:cubicBezTo>
                  <a:cubicBezTo>
                    <a:pt x="493" y="374"/>
                    <a:pt x="528" y="416"/>
                    <a:pt x="564" y="456"/>
                  </a:cubicBezTo>
                  <a:cubicBezTo>
                    <a:pt x="594" y="490"/>
                    <a:pt x="625" y="523"/>
                    <a:pt x="657" y="555"/>
                  </a:cubicBezTo>
                  <a:cubicBezTo>
                    <a:pt x="659" y="557"/>
                    <a:pt x="662" y="554"/>
                    <a:pt x="660" y="552"/>
                  </a:cubicBezTo>
                  <a:cubicBezTo>
                    <a:pt x="563" y="437"/>
                    <a:pt x="466" y="322"/>
                    <a:pt x="368" y="207"/>
                  </a:cubicBezTo>
                  <a:cubicBezTo>
                    <a:pt x="364" y="201"/>
                    <a:pt x="359" y="194"/>
                    <a:pt x="355" y="188"/>
                  </a:cubicBezTo>
                  <a:cubicBezTo>
                    <a:pt x="338" y="165"/>
                    <a:pt x="322" y="142"/>
                    <a:pt x="307" y="119"/>
                  </a:cubicBezTo>
                  <a:cubicBezTo>
                    <a:pt x="420" y="262"/>
                    <a:pt x="535" y="403"/>
                    <a:pt x="659" y="536"/>
                  </a:cubicBezTo>
                  <a:cubicBezTo>
                    <a:pt x="661" y="538"/>
                    <a:pt x="664" y="535"/>
                    <a:pt x="662" y="533"/>
                  </a:cubicBezTo>
                  <a:cubicBezTo>
                    <a:pt x="597" y="456"/>
                    <a:pt x="533" y="378"/>
                    <a:pt x="468" y="301"/>
                  </a:cubicBezTo>
                  <a:cubicBezTo>
                    <a:pt x="412" y="234"/>
                    <a:pt x="350" y="168"/>
                    <a:pt x="306" y="93"/>
                  </a:cubicBezTo>
                  <a:cubicBezTo>
                    <a:pt x="315" y="104"/>
                    <a:pt x="324" y="115"/>
                    <a:pt x="333" y="125"/>
                  </a:cubicBezTo>
                  <a:cubicBezTo>
                    <a:pt x="361" y="165"/>
                    <a:pt x="392" y="202"/>
                    <a:pt x="422" y="239"/>
                  </a:cubicBezTo>
                  <a:cubicBezTo>
                    <a:pt x="477" y="305"/>
                    <a:pt x="531" y="370"/>
                    <a:pt x="586" y="435"/>
                  </a:cubicBezTo>
                  <a:cubicBezTo>
                    <a:pt x="615" y="471"/>
                    <a:pt x="646" y="505"/>
                    <a:pt x="681" y="535"/>
                  </a:cubicBezTo>
                  <a:cubicBezTo>
                    <a:pt x="683" y="537"/>
                    <a:pt x="686" y="534"/>
                    <a:pt x="684" y="532"/>
                  </a:cubicBezTo>
                  <a:cubicBezTo>
                    <a:pt x="568" y="395"/>
                    <a:pt x="452" y="258"/>
                    <a:pt x="336" y="122"/>
                  </a:cubicBezTo>
                  <a:cubicBezTo>
                    <a:pt x="322" y="103"/>
                    <a:pt x="310" y="83"/>
                    <a:pt x="298" y="63"/>
                  </a:cubicBezTo>
                  <a:cubicBezTo>
                    <a:pt x="328" y="98"/>
                    <a:pt x="358" y="132"/>
                    <a:pt x="387" y="167"/>
                  </a:cubicBezTo>
                  <a:cubicBezTo>
                    <a:pt x="454" y="252"/>
                    <a:pt x="523" y="335"/>
                    <a:pt x="595" y="416"/>
                  </a:cubicBezTo>
                  <a:cubicBezTo>
                    <a:pt x="626" y="451"/>
                    <a:pt x="658" y="485"/>
                    <a:pt x="690" y="519"/>
                  </a:cubicBezTo>
                  <a:cubicBezTo>
                    <a:pt x="692" y="521"/>
                    <a:pt x="695" y="518"/>
                    <a:pt x="693" y="516"/>
                  </a:cubicBezTo>
                  <a:cubicBezTo>
                    <a:pt x="631" y="444"/>
                    <a:pt x="568" y="371"/>
                    <a:pt x="506" y="299"/>
                  </a:cubicBezTo>
                  <a:cubicBezTo>
                    <a:pt x="540" y="335"/>
                    <a:pt x="574" y="370"/>
                    <a:pt x="608" y="406"/>
                  </a:cubicBezTo>
                  <a:cubicBezTo>
                    <a:pt x="628" y="428"/>
                    <a:pt x="649" y="451"/>
                    <a:pt x="669" y="474"/>
                  </a:cubicBezTo>
                  <a:cubicBezTo>
                    <a:pt x="678" y="484"/>
                    <a:pt x="686" y="495"/>
                    <a:pt x="695" y="505"/>
                  </a:cubicBezTo>
                  <a:cubicBezTo>
                    <a:pt x="697" y="507"/>
                    <a:pt x="700" y="504"/>
                    <a:pt x="698" y="502"/>
                  </a:cubicBezTo>
                  <a:cubicBezTo>
                    <a:pt x="698" y="502"/>
                    <a:pt x="698" y="501"/>
                    <a:pt x="697" y="501"/>
                  </a:cubicBezTo>
                  <a:cubicBezTo>
                    <a:pt x="699" y="503"/>
                    <a:pt x="700" y="505"/>
                    <a:pt x="702" y="506"/>
                  </a:cubicBezTo>
                  <a:cubicBezTo>
                    <a:pt x="704" y="508"/>
                    <a:pt x="706" y="505"/>
                    <a:pt x="705" y="504"/>
                  </a:cubicBezTo>
                  <a:cubicBezTo>
                    <a:pt x="651" y="440"/>
                    <a:pt x="596" y="376"/>
                    <a:pt x="542" y="312"/>
                  </a:cubicBezTo>
                  <a:cubicBezTo>
                    <a:pt x="594" y="371"/>
                    <a:pt x="647" y="429"/>
                    <a:pt x="701" y="486"/>
                  </a:cubicBezTo>
                  <a:cubicBezTo>
                    <a:pt x="703" y="488"/>
                    <a:pt x="706" y="485"/>
                    <a:pt x="704" y="483"/>
                  </a:cubicBezTo>
                  <a:cubicBezTo>
                    <a:pt x="686" y="461"/>
                    <a:pt x="669" y="439"/>
                    <a:pt x="651" y="417"/>
                  </a:cubicBezTo>
                  <a:cubicBezTo>
                    <a:pt x="669" y="436"/>
                    <a:pt x="689" y="455"/>
                    <a:pt x="709" y="473"/>
                  </a:cubicBezTo>
                  <a:cubicBezTo>
                    <a:pt x="711" y="475"/>
                    <a:pt x="713" y="472"/>
                    <a:pt x="711" y="471"/>
                  </a:cubicBezTo>
                  <a:cubicBezTo>
                    <a:pt x="648" y="401"/>
                    <a:pt x="586" y="332"/>
                    <a:pt x="523" y="262"/>
                  </a:cubicBezTo>
                  <a:cubicBezTo>
                    <a:pt x="511" y="250"/>
                    <a:pt x="500" y="237"/>
                    <a:pt x="489" y="225"/>
                  </a:cubicBezTo>
                  <a:cubicBezTo>
                    <a:pt x="458" y="188"/>
                    <a:pt x="427" y="152"/>
                    <a:pt x="394" y="117"/>
                  </a:cubicBezTo>
                  <a:cubicBezTo>
                    <a:pt x="383" y="103"/>
                    <a:pt x="373" y="90"/>
                    <a:pt x="364" y="76"/>
                  </a:cubicBezTo>
                  <a:cubicBezTo>
                    <a:pt x="422" y="141"/>
                    <a:pt x="479" y="206"/>
                    <a:pt x="537" y="271"/>
                  </a:cubicBezTo>
                  <a:cubicBezTo>
                    <a:pt x="569" y="307"/>
                    <a:pt x="601" y="343"/>
                    <a:pt x="633" y="378"/>
                  </a:cubicBezTo>
                  <a:cubicBezTo>
                    <a:pt x="660" y="409"/>
                    <a:pt x="686" y="444"/>
                    <a:pt x="722" y="464"/>
                  </a:cubicBezTo>
                  <a:cubicBezTo>
                    <a:pt x="724" y="465"/>
                    <a:pt x="727" y="462"/>
                    <a:pt x="725" y="460"/>
                  </a:cubicBezTo>
                  <a:cubicBezTo>
                    <a:pt x="683" y="416"/>
                    <a:pt x="641" y="371"/>
                    <a:pt x="599" y="326"/>
                  </a:cubicBezTo>
                  <a:cubicBezTo>
                    <a:pt x="640" y="368"/>
                    <a:pt x="684" y="408"/>
                    <a:pt x="731" y="445"/>
                  </a:cubicBezTo>
                  <a:cubicBezTo>
                    <a:pt x="731" y="445"/>
                    <a:pt x="731" y="445"/>
                    <a:pt x="731" y="445"/>
                  </a:cubicBezTo>
                  <a:cubicBezTo>
                    <a:pt x="731" y="445"/>
                    <a:pt x="731" y="445"/>
                    <a:pt x="731" y="445"/>
                  </a:cubicBezTo>
                  <a:cubicBezTo>
                    <a:pt x="731" y="445"/>
                    <a:pt x="731" y="445"/>
                    <a:pt x="731" y="445"/>
                  </a:cubicBezTo>
                  <a:cubicBezTo>
                    <a:pt x="733" y="446"/>
                    <a:pt x="735" y="443"/>
                    <a:pt x="734" y="442"/>
                  </a:cubicBezTo>
                  <a:cubicBezTo>
                    <a:pt x="389" y="75"/>
                    <a:pt x="389" y="75"/>
                    <a:pt x="389" y="75"/>
                  </a:cubicBezTo>
                  <a:cubicBezTo>
                    <a:pt x="385" y="68"/>
                    <a:pt x="380" y="61"/>
                    <a:pt x="376" y="53"/>
                  </a:cubicBezTo>
                  <a:cubicBezTo>
                    <a:pt x="497" y="183"/>
                    <a:pt x="619" y="313"/>
                    <a:pt x="740" y="443"/>
                  </a:cubicBezTo>
                  <a:cubicBezTo>
                    <a:pt x="742" y="445"/>
                    <a:pt x="745" y="442"/>
                    <a:pt x="743" y="440"/>
                  </a:cubicBezTo>
                  <a:cubicBezTo>
                    <a:pt x="666" y="354"/>
                    <a:pt x="589" y="268"/>
                    <a:pt x="513" y="182"/>
                  </a:cubicBezTo>
                  <a:cubicBezTo>
                    <a:pt x="511" y="181"/>
                    <a:pt x="510" y="181"/>
                    <a:pt x="509" y="183"/>
                  </a:cubicBezTo>
                  <a:cubicBezTo>
                    <a:pt x="487" y="156"/>
                    <a:pt x="465" y="130"/>
                    <a:pt x="443" y="103"/>
                  </a:cubicBezTo>
                  <a:cubicBezTo>
                    <a:pt x="476" y="138"/>
                    <a:pt x="509" y="172"/>
                    <a:pt x="541" y="206"/>
                  </a:cubicBezTo>
                  <a:cubicBezTo>
                    <a:pt x="556" y="224"/>
                    <a:pt x="571" y="242"/>
                    <a:pt x="586" y="259"/>
                  </a:cubicBezTo>
                  <a:cubicBezTo>
                    <a:pt x="637" y="319"/>
                    <a:pt x="689" y="377"/>
                    <a:pt x="750" y="427"/>
                  </a:cubicBezTo>
                  <a:cubicBezTo>
                    <a:pt x="752" y="428"/>
                    <a:pt x="755" y="426"/>
                    <a:pt x="753" y="424"/>
                  </a:cubicBezTo>
                  <a:cubicBezTo>
                    <a:pt x="744" y="415"/>
                    <a:pt x="736" y="406"/>
                    <a:pt x="728" y="397"/>
                  </a:cubicBezTo>
                  <a:cubicBezTo>
                    <a:pt x="737" y="404"/>
                    <a:pt x="747" y="411"/>
                    <a:pt x="758" y="416"/>
                  </a:cubicBezTo>
                  <a:cubicBezTo>
                    <a:pt x="760" y="417"/>
                    <a:pt x="762" y="415"/>
                    <a:pt x="761" y="413"/>
                  </a:cubicBezTo>
                  <a:cubicBezTo>
                    <a:pt x="756" y="405"/>
                    <a:pt x="751" y="398"/>
                    <a:pt x="745" y="391"/>
                  </a:cubicBezTo>
                  <a:cubicBezTo>
                    <a:pt x="754" y="399"/>
                    <a:pt x="763" y="407"/>
                    <a:pt x="771" y="416"/>
                  </a:cubicBezTo>
                  <a:cubicBezTo>
                    <a:pt x="773" y="417"/>
                    <a:pt x="775" y="415"/>
                    <a:pt x="774" y="413"/>
                  </a:cubicBezTo>
                  <a:cubicBezTo>
                    <a:pt x="761" y="399"/>
                    <a:pt x="749" y="385"/>
                    <a:pt x="737" y="371"/>
                  </a:cubicBezTo>
                  <a:cubicBezTo>
                    <a:pt x="750" y="382"/>
                    <a:pt x="763" y="393"/>
                    <a:pt x="776" y="404"/>
                  </a:cubicBezTo>
                  <a:cubicBezTo>
                    <a:pt x="778" y="405"/>
                    <a:pt x="780" y="403"/>
                    <a:pt x="778" y="401"/>
                  </a:cubicBezTo>
                  <a:cubicBezTo>
                    <a:pt x="767" y="389"/>
                    <a:pt x="757" y="377"/>
                    <a:pt x="746" y="365"/>
                  </a:cubicBezTo>
                  <a:cubicBezTo>
                    <a:pt x="757" y="373"/>
                    <a:pt x="768" y="380"/>
                    <a:pt x="780" y="388"/>
                  </a:cubicBezTo>
                  <a:cubicBezTo>
                    <a:pt x="782" y="389"/>
                    <a:pt x="783" y="386"/>
                    <a:pt x="781" y="385"/>
                  </a:cubicBezTo>
                  <a:cubicBezTo>
                    <a:pt x="770" y="376"/>
                    <a:pt x="759" y="367"/>
                    <a:pt x="750" y="356"/>
                  </a:cubicBezTo>
                  <a:cubicBezTo>
                    <a:pt x="783" y="380"/>
                    <a:pt x="783" y="380"/>
                    <a:pt x="783" y="380"/>
                  </a:cubicBezTo>
                  <a:cubicBezTo>
                    <a:pt x="785" y="382"/>
                    <a:pt x="787" y="379"/>
                    <a:pt x="786" y="378"/>
                  </a:cubicBezTo>
                  <a:cubicBezTo>
                    <a:pt x="779" y="368"/>
                    <a:pt x="773" y="359"/>
                    <a:pt x="766" y="350"/>
                  </a:cubicBezTo>
                  <a:cubicBezTo>
                    <a:pt x="774" y="355"/>
                    <a:pt x="782" y="360"/>
                    <a:pt x="789" y="366"/>
                  </a:cubicBezTo>
                  <a:cubicBezTo>
                    <a:pt x="791" y="367"/>
                    <a:pt x="793" y="365"/>
                    <a:pt x="792" y="363"/>
                  </a:cubicBezTo>
                  <a:cubicBezTo>
                    <a:pt x="785" y="353"/>
                    <a:pt x="778" y="343"/>
                    <a:pt x="771" y="333"/>
                  </a:cubicBezTo>
                  <a:cubicBezTo>
                    <a:pt x="776" y="336"/>
                    <a:pt x="781" y="340"/>
                    <a:pt x="787" y="343"/>
                  </a:cubicBezTo>
                  <a:cubicBezTo>
                    <a:pt x="788" y="344"/>
                    <a:pt x="790" y="342"/>
                    <a:pt x="789" y="340"/>
                  </a:cubicBezTo>
                  <a:cubicBezTo>
                    <a:pt x="786" y="334"/>
                    <a:pt x="783" y="329"/>
                    <a:pt x="779" y="323"/>
                  </a:cubicBezTo>
                  <a:cubicBezTo>
                    <a:pt x="784" y="325"/>
                    <a:pt x="788" y="327"/>
                    <a:pt x="793" y="329"/>
                  </a:cubicBezTo>
                  <a:cubicBezTo>
                    <a:pt x="794" y="329"/>
                    <a:pt x="797" y="328"/>
                    <a:pt x="796" y="326"/>
                  </a:cubicBezTo>
                  <a:close/>
                  <a:moveTo>
                    <a:pt x="454" y="63"/>
                  </a:moveTo>
                  <a:cubicBezTo>
                    <a:pt x="466" y="77"/>
                    <a:pt x="478" y="90"/>
                    <a:pt x="489" y="104"/>
                  </a:cubicBezTo>
                  <a:cubicBezTo>
                    <a:pt x="476" y="91"/>
                    <a:pt x="463" y="78"/>
                    <a:pt x="454" y="63"/>
                  </a:cubicBezTo>
                  <a:close/>
                  <a:moveTo>
                    <a:pt x="359" y="240"/>
                  </a:moveTo>
                  <a:cubicBezTo>
                    <a:pt x="343" y="220"/>
                    <a:pt x="327" y="200"/>
                    <a:pt x="311" y="179"/>
                  </a:cubicBezTo>
                  <a:cubicBezTo>
                    <a:pt x="298" y="163"/>
                    <a:pt x="285" y="146"/>
                    <a:pt x="276" y="128"/>
                  </a:cubicBezTo>
                  <a:cubicBezTo>
                    <a:pt x="325" y="192"/>
                    <a:pt x="373" y="256"/>
                    <a:pt x="422" y="320"/>
                  </a:cubicBezTo>
                  <a:cubicBezTo>
                    <a:pt x="401" y="293"/>
                    <a:pt x="380" y="267"/>
                    <a:pt x="359" y="240"/>
                  </a:cubicBezTo>
                  <a:close/>
                  <a:moveTo>
                    <a:pt x="484" y="437"/>
                  </a:moveTo>
                  <a:cubicBezTo>
                    <a:pt x="425" y="366"/>
                    <a:pt x="368" y="294"/>
                    <a:pt x="311" y="222"/>
                  </a:cubicBezTo>
                  <a:cubicBezTo>
                    <a:pt x="295" y="200"/>
                    <a:pt x="278" y="179"/>
                    <a:pt x="261" y="157"/>
                  </a:cubicBezTo>
                  <a:cubicBezTo>
                    <a:pt x="348" y="260"/>
                    <a:pt x="431" y="365"/>
                    <a:pt x="513" y="472"/>
                  </a:cubicBezTo>
                  <a:cubicBezTo>
                    <a:pt x="503" y="460"/>
                    <a:pt x="493" y="448"/>
                    <a:pt x="484" y="437"/>
                  </a:cubicBezTo>
                  <a:close/>
                  <a:moveTo>
                    <a:pt x="587" y="739"/>
                  </a:moveTo>
                  <a:cubicBezTo>
                    <a:pt x="565" y="730"/>
                    <a:pt x="552" y="710"/>
                    <a:pt x="540" y="690"/>
                  </a:cubicBezTo>
                  <a:cubicBezTo>
                    <a:pt x="537" y="686"/>
                    <a:pt x="535" y="682"/>
                    <a:pt x="532" y="678"/>
                  </a:cubicBezTo>
                  <a:cubicBezTo>
                    <a:pt x="551" y="698"/>
                    <a:pt x="570" y="718"/>
                    <a:pt x="587" y="739"/>
                  </a:cubicBezTo>
                  <a:close/>
                  <a:moveTo>
                    <a:pt x="495" y="562"/>
                  </a:moveTo>
                  <a:cubicBezTo>
                    <a:pt x="530" y="607"/>
                    <a:pt x="565" y="652"/>
                    <a:pt x="600" y="697"/>
                  </a:cubicBezTo>
                  <a:cubicBezTo>
                    <a:pt x="524" y="620"/>
                    <a:pt x="465" y="527"/>
                    <a:pt x="399" y="442"/>
                  </a:cubicBezTo>
                  <a:cubicBezTo>
                    <a:pt x="395" y="436"/>
                    <a:pt x="390" y="430"/>
                    <a:pt x="385" y="424"/>
                  </a:cubicBezTo>
                  <a:cubicBezTo>
                    <a:pt x="422" y="470"/>
                    <a:pt x="459" y="516"/>
                    <a:pt x="495" y="562"/>
                  </a:cubicBezTo>
                  <a:close/>
                  <a:moveTo>
                    <a:pt x="78" y="45"/>
                  </a:moveTo>
                  <a:cubicBezTo>
                    <a:pt x="74" y="35"/>
                    <a:pt x="70" y="26"/>
                    <a:pt x="66" y="16"/>
                  </a:cubicBezTo>
                  <a:cubicBezTo>
                    <a:pt x="89" y="50"/>
                    <a:pt x="114" y="84"/>
                    <a:pt x="139" y="117"/>
                  </a:cubicBezTo>
                  <a:cubicBezTo>
                    <a:pt x="119" y="93"/>
                    <a:pt x="99" y="69"/>
                    <a:pt x="78" y="45"/>
                  </a:cubicBezTo>
                  <a:close/>
                  <a:moveTo>
                    <a:pt x="100" y="83"/>
                  </a:moveTo>
                  <a:cubicBezTo>
                    <a:pt x="123" y="113"/>
                    <a:pt x="145" y="143"/>
                    <a:pt x="167" y="172"/>
                  </a:cubicBezTo>
                  <a:cubicBezTo>
                    <a:pt x="166" y="171"/>
                    <a:pt x="165" y="169"/>
                    <a:pt x="164" y="168"/>
                  </a:cubicBezTo>
                  <a:cubicBezTo>
                    <a:pt x="141" y="141"/>
                    <a:pt x="119" y="113"/>
                    <a:pt x="100" y="83"/>
                  </a:cubicBezTo>
                  <a:close/>
                  <a:moveTo>
                    <a:pt x="59" y="49"/>
                  </a:moveTo>
                  <a:cubicBezTo>
                    <a:pt x="177" y="197"/>
                    <a:pt x="294" y="346"/>
                    <a:pt x="410" y="496"/>
                  </a:cubicBezTo>
                  <a:cubicBezTo>
                    <a:pt x="320" y="393"/>
                    <a:pt x="234" y="289"/>
                    <a:pt x="153" y="180"/>
                  </a:cubicBezTo>
                  <a:cubicBezTo>
                    <a:pt x="121" y="137"/>
                    <a:pt x="89" y="93"/>
                    <a:pt x="59" y="49"/>
                  </a:cubicBezTo>
                  <a:close/>
                  <a:moveTo>
                    <a:pt x="258" y="324"/>
                  </a:moveTo>
                  <a:cubicBezTo>
                    <a:pt x="328" y="410"/>
                    <a:pt x="399" y="495"/>
                    <a:pt x="463" y="584"/>
                  </a:cubicBezTo>
                  <a:cubicBezTo>
                    <a:pt x="445" y="564"/>
                    <a:pt x="427" y="544"/>
                    <a:pt x="410" y="523"/>
                  </a:cubicBezTo>
                  <a:cubicBezTo>
                    <a:pt x="409" y="523"/>
                    <a:pt x="408" y="523"/>
                    <a:pt x="407" y="523"/>
                  </a:cubicBezTo>
                  <a:cubicBezTo>
                    <a:pt x="343" y="448"/>
                    <a:pt x="286" y="367"/>
                    <a:pt x="228" y="287"/>
                  </a:cubicBezTo>
                  <a:cubicBezTo>
                    <a:pt x="238" y="299"/>
                    <a:pt x="248" y="312"/>
                    <a:pt x="258" y="324"/>
                  </a:cubicBezTo>
                  <a:close/>
                  <a:moveTo>
                    <a:pt x="108" y="132"/>
                  </a:moveTo>
                  <a:cubicBezTo>
                    <a:pt x="98" y="121"/>
                    <a:pt x="89" y="109"/>
                    <a:pt x="79" y="97"/>
                  </a:cubicBezTo>
                  <a:cubicBezTo>
                    <a:pt x="89" y="109"/>
                    <a:pt x="98" y="121"/>
                    <a:pt x="108" y="132"/>
                  </a:cubicBezTo>
                  <a:close/>
                  <a:moveTo>
                    <a:pt x="48" y="76"/>
                  </a:moveTo>
                  <a:cubicBezTo>
                    <a:pt x="49" y="77"/>
                    <a:pt x="50" y="78"/>
                    <a:pt x="51" y="80"/>
                  </a:cubicBezTo>
                  <a:cubicBezTo>
                    <a:pt x="61" y="95"/>
                    <a:pt x="71" y="110"/>
                    <a:pt x="81" y="125"/>
                  </a:cubicBezTo>
                  <a:cubicBezTo>
                    <a:pt x="70" y="109"/>
                    <a:pt x="58" y="92"/>
                    <a:pt x="48" y="76"/>
                  </a:cubicBezTo>
                  <a:close/>
                  <a:moveTo>
                    <a:pt x="83" y="120"/>
                  </a:moveTo>
                  <a:cubicBezTo>
                    <a:pt x="118" y="166"/>
                    <a:pt x="152" y="213"/>
                    <a:pt x="185" y="260"/>
                  </a:cubicBezTo>
                  <a:cubicBezTo>
                    <a:pt x="166" y="235"/>
                    <a:pt x="146" y="209"/>
                    <a:pt x="127" y="183"/>
                  </a:cubicBezTo>
                  <a:cubicBezTo>
                    <a:pt x="112" y="162"/>
                    <a:pt x="97" y="141"/>
                    <a:pt x="83" y="120"/>
                  </a:cubicBezTo>
                  <a:close/>
                  <a:moveTo>
                    <a:pt x="349" y="476"/>
                  </a:moveTo>
                  <a:cubicBezTo>
                    <a:pt x="288" y="404"/>
                    <a:pt x="230" y="329"/>
                    <a:pt x="174" y="252"/>
                  </a:cubicBezTo>
                  <a:cubicBezTo>
                    <a:pt x="195" y="279"/>
                    <a:pt x="216" y="306"/>
                    <a:pt x="237" y="332"/>
                  </a:cubicBezTo>
                  <a:cubicBezTo>
                    <a:pt x="279" y="389"/>
                    <a:pt x="324" y="445"/>
                    <a:pt x="369" y="500"/>
                  </a:cubicBezTo>
                  <a:cubicBezTo>
                    <a:pt x="362" y="492"/>
                    <a:pt x="356" y="484"/>
                    <a:pt x="349" y="476"/>
                  </a:cubicBezTo>
                  <a:close/>
                  <a:moveTo>
                    <a:pt x="506" y="646"/>
                  </a:moveTo>
                  <a:cubicBezTo>
                    <a:pt x="495" y="635"/>
                    <a:pt x="483" y="623"/>
                    <a:pt x="471" y="611"/>
                  </a:cubicBezTo>
                  <a:cubicBezTo>
                    <a:pt x="462" y="601"/>
                    <a:pt x="453" y="592"/>
                    <a:pt x="444" y="582"/>
                  </a:cubicBezTo>
                  <a:cubicBezTo>
                    <a:pt x="413" y="543"/>
                    <a:pt x="381" y="504"/>
                    <a:pt x="350" y="465"/>
                  </a:cubicBezTo>
                  <a:cubicBezTo>
                    <a:pt x="318" y="426"/>
                    <a:pt x="286" y="387"/>
                    <a:pt x="255" y="348"/>
                  </a:cubicBezTo>
                  <a:cubicBezTo>
                    <a:pt x="213" y="291"/>
                    <a:pt x="172" y="234"/>
                    <a:pt x="130" y="176"/>
                  </a:cubicBezTo>
                  <a:cubicBezTo>
                    <a:pt x="106" y="143"/>
                    <a:pt x="81" y="110"/>
                    <a:pt x="55" y="78"/>
                  </a:cubicBezTo>
                  <a:cubicBezTo>
                    <a:pt x="50" y="70"/>
                    <a:pt x="45" y="62"/>
                    <a:pt x="39" y="54"/>
                  </a:cubicBezTo>
                  <a:cubicBezTo>
                    <a:pt x="87" y="112"/>
                    <a:pt x="134" y="170"/>
                    <a:pt x="181" y="229"/>
                  </a:cubicBezTo>
                  <a:cubicBezTo>
                    <a:pt x="232" y="298"/>
                    <a:pt x="281" y="368"/>
                    <a:pt x="333" y="436"/>
                  </a:cubicBezTo>
                  <a:cubicBezTo>
                    <a:pt x="361" y="473"/>
                    <a:pt x="391" y="510"/>
                    <a:pt x="421" y="545"/>
                  </a:cubicBezTo>
                  <a:cubicBezTo>
                    <a:pt x="422" y="546"/>
                    <a:pt x="423" y="546"/>
                    <a:pt x="424" y="545"/>
                  </a:cubicBezTo>
                  <a:cubicBezTo>
                    <a:pt x="444" y="568"/>
                    <a:pt x="464" y="590"/>
                    <a:pt x="484" y="613"/>
                  </a:cubicBezTo>
                  <a:cubicBezTo>
                    <a:pt x="485" y="615"/>
                    <a:pt x="487" y="618"/>
                    <a:pt x="489" y="620"/>
                  </a:cubicBezTo>
                  <a:cubicBezTo>
                    <a:pt x="495" y="629"/>
                    <a:pt x="501" y="638"/>
                    <a:pt x="506" y="646"/>
                  </a:cubicBezTo>
                  <a:close/>
                  <a:moveTo>
                    <a:pt x="566" y="700"/>
                  </a:moveTo>
                  <a:cubicBezTo>
                    <a:pt x="540" y="671"/>
                    <a:pt x="515" y="642"/>
                    <a:pt x="489" y="614"/>
                  </a:cubicBezTo>
                  <a:cubicBezTo>
                    <a:pt x="457" y="567"/>
                    <a:pt x="422" y="522"/>
                    <a:pt x="386" y="477"/>
                  </a:cubicBezTo>
                  <a:cubicBezTo>
                    <a:pt x="379" y="467"/>
                    <a:pt x="371" y="458"/>
                    <a:pt x="363" y="448"/>
                  </a:cubicBezTo>
                  <a:cubicBezTo>
                    <a:pt x="391" y="481"/>
                    <a:pt x="420" y="514"/>
                    <a:pt x="448" y="546"/>
                  </a:cubicBezTo>
                  <a:cubicBezTo>
                    <a:pt x="457" y="557"/>
                    <a:pt x="465" y="568"/>
                    <a:pt x="474" y="580"/>
                  </a:cubicBezTo>
                  <a:cubicBezTo>
                    <a:pt x="505" y="620"/>
                    <a:pt x="535" y="660"/>
                    <a:pt x="566" y="700"/>
                  </a:cubicBezTo>
                  <a:close/>
                  <a:moveTo>
                    <a:pt x="483" y="576"/>
                  </a:moveTo>
                  <a:cubicBezTo>
                    <a:pt x="495" y="591"/>
                    <a:pt x="507" y="606"/>
                    <a:pt x="520" y="620"/>
                  </a:cubicBezTo>
                  <a:cubicBezTo>
                    <a:pt x="496" y="594"/>
                    <a:pt x="472" y="567"/>
                    <a:pt x="449" y="541"/>
                  </a:cubicBezTo>
                  <a:cubicBezTo>
                    <a:pt x="355" y="418"/>
                    <a:pt x="260" y="295"/>
                    <a:pt x="163" y="174"/>
                  </a:cubicBezTo>
                  <a:cubicBezTo>
                    <a:pt x="163" y="173"/>
                    <a:pt x="162" y="172"/>
                    <a:pt x="162" y="172"/>
                  </a:cubicBezTo>
                  <a:cubicBezTo>
                    <a:pt x="174" y="186"/>
                    <a:pt x="187" y="201"/>
                    <a:pt x="200" y="215"/>
                  </a:cubicBezTo>
                  <a:cubicBezTo>
                    <a:pt x="293" y="337"/>
                    <a:pt x="386" y="458"/>
                    <a:pt x="483" y="576"/>
                  </a:cubicBezTo>
                  <a:close/>
                  <a:moveTo>
                    <a:pt x="279" y="296"/>
                  </a:moveTo>
                  <a:cubicBezTo>
                    <a:pt x="255" y="269"/>
                    <a:pt x="231" y="242"/>
                    <a:pt x="207" y="216"/>
                  </a:cubicBezTo>
                  <a:cubicBezTo>
                    <a:pt x="196" y="203"/>
                    <a:pt x="186" y="189"/>
                    <a:pt x="176" y="176"/>
                  </a:cubicBezTo>
                  <a:cubicBezTo>
                    <a:pt x="152" y="145"/>
                    <a:pt x="129" y="114"/>
                    <a:pt x="105" y="82"/>
                  </a:cubicBezTo>
                  <a:cubicBezTo>
                    <a:pt x="181" y="174"/>
                    <a:pt x="257" y="266"/>
                    <a:pt x="332" y="359"/>
                  </a:cubicBezTo>
                  <a:cubicBezTo>
                    <a:pt x="315" y="338"/>
                    <a:pt x="297" y="317"/>
                    <a:pt x="279" y="296"/>
                  </a:cubicBezTo>
                  <a:close/>
                  <a:moveTo>
                    <a:pt x="194" y="92"/>
                  </a:moveTo>
                  <a:cubicBezTo>
                    <a:pt x="258" y="177"/>
                    <a:pt x="324" y="261"/>
                    <a:pt x="391" y="344"/>
                  </a:cubicBezTo>
                  <a:cubicBezTo>
                    <a:pt x="353" y="299"/>
                    <a:pt x="315" y="254"/>
                    <a:pt x="276" y="210"/>
                  </a:cubicBezTo>
                  <a:cubicBezTo>
                    <a:pt x="245" y="173"/>
                    <a:pt x="214" y="135"/>
                    <a:pt x="194" y="92"/>
                  </a:cubicBezTo>
                  <a:close/>
                  <a:moveTo>
                    <a:pt x="513" y="524"/>
                  </a:moveTo>
                  <a:cubicBezTo>
                    <a:pt x="446" y="442"/>
                    <a:pt x="378" y="360"/>
                    <a:pt x="309" y="278"/>
                  </a:cubicBezTo>
                  <a:cubicBezTo>
                    <a:pt x="291" y="255"/>
                    <a:pt x="272" y="231"/>
                    <a:pt x="254" y="208"/>
                  </a:cubicBezTo>
                  <a:cubicBezTo>
                    <a:pt x="225" y="170"/>
                    <a:pt x="197" y="132"/>
                    <a:pt x="169" y="94"/>
                  </a:cubicBezTo>
                  <a:cubicBezTo>
                    <a:pt x="298" y="235"/>
                    <a:pt x="411" y="390"/>
                    <a:pt x="528" y="541"/>
                  </a:cubicBezTo>
                  <a:cubicBezTo>
                    <a:pt x="523" y="535"/>
                    <a:pt x="518" y="530"/>
                    <a:pt x="513" y="524"/>
                  </a:cubicBezTo>
                  <a:close/>
                  <a:moveTo>
                    <a:pt x="545" y="540"/>
                  </a:moveTo>
                  <a:cubicBezTo>
                    <a:pt x="573" y="578"/>
                    <a:pt x="602" y="616"/>
                    <a:pt x="630" y="654"/>
                  </a:cubicBezTo>
                  <a:cubicBezTo>
                    <a:pt x="608" y="631"/>
                    <a:pt x="587" y="607"/>
                    <a:pt x="566" y="584"/>
                  </a:cubicBezTo>
                  <a:cubicBezTo>
                    <a:pt x="527" y="534"/>
                    <a:pt x="489" y="484"/>
                    <a:pt x="451" y="435"/>
                  </a:cubicBezTo>
                  <a:cubicBezTo>
                    <a:pt x="407" y="377"/>
                    <a:pt x="363" y="320"/>
                    <a:pt x="318" y="264"/>
                  </a:cubicBezTo>
                  <a:cubicBezTo>
                    <a:pt x="328" y="275"/>
                    <a:pt x="338" y="287"/>
                    <a:pt x="348" y="298"/>
                  </a:cubicBezTo>
                  <a:cubicBezTo>
                    <a:pt x="416" y="377"/>
                    <a:pt x="481" y="458"/>
                    <a:pt x="545" y="540"/>
                  </a:cubicBezTo>
                  <a:close/>
                  <a:moveTo>
                    <a:pt x="613" y="502"/>
                  </a:moveTo>
                  <a:cubicBezTo>
                    <a:pt x="540" y="425"/>
                    <a:pt x="472" y="345"/>
                    <a:pt x="408" y="261"/>
                  </a:cubicBezTo>
                  <a:cubicBezTo>
                    <a:pt x="476" y="341"/>
                    <a:pt x="544" y="422"/>
                    <a:pt x="613" y="502"/>
                  </a:cubicBezTo>
                  <a:close/>
                  <a:moveTo>
                    <a:pt x="365" y="210"/>
                  </a:moveTo>
                  <a:cubicBezTo>
                    <a:pt x="375" y="224"/>
                    <a:pt x="386" y="238"/>
                    <a:pt x="396" y="252"/>
                  </a:cubicBezTo>
                  <a:cubicBezTo>
                    <a:pt x="379" y="229"/>
                    <a:pt x="361" y="207"/>
                    <a:pt x="343" y="184"/>
                  </a:cubicBezTo>
                  <a:cubicBezTo>
                    <a:pt x="351" y="193"/>
                    <a:pt x="358" y="201"/>
                    <a:pt x="365" y="210"/>
                  </a:cubicBezTo>
                  <a:close/>
                  <a:moveTo>
                    <a:pt x="461" y="300"/>
                  </a:moveTo>
                  <a:cubicBezTo>
                    <a:pt x="506" y="353"/>
                    <a:pt x="551" y="407"/>
                    <a:pt x="596" y="461"/>
                  </a:cubicBezTo>
                  <a:cubicBezTo>
                    <a:pt x="518" y="373"/>
                    <a:pt x="444" y="283"/>
                    <a:pt x="371" y="192"/>
                  </a:cubicBezTo>
                  <a:cubicBezTo>
                    <a:pt x="400" y="229"/>
                    <a:pt x="432" y="264"/>
                    <a:pt x="461" y="300"/>
                  </a:cubicBezTo>
                  <a:close/>
                  <a:moveTo>
                    <a:pt x="661" y="511"/>
                  </a:moveTo>
                  <a:cubicBezTo>
                    <a:pt x="610" y="463"/>
                    <a:pt x="567" y="406"/>
                    <a:pt x="522" y="352"/>
                  </a:cubicBezTo>
                  <a:cubicBezTo>
                    <a:pt x="473" y="293"/>
                    <a:pt x="422" y="235"/>
                    <a:pt x="375" y="174"/>
                  </a:cubicBezTo>
                  <a:lnTo>
                    <a:pt x="661" y="511"/>
                  </a:lnTo>
                  <a:close/>
                  <a:moveTo>
                    <a:pt x="333" y="65"/>
                  </a:moveTo>
                  <a:cubicBezTo>
                    <a:pt x="339" y="71"/>
                    <a:pt x="345" y="78"/>
                    <a:pt x="351" y="84"/>
                  </a:cubicBezTo>
                  <a:cubicBezTo>
                    <a:pt x="365" y="102"/>
                    <a:pt x="379" y="120"/>
                    <a:pt x="394" y="137"/>
                  </a:cubicBezTo>
                  <a:cubicBezTo>
                    <a:pt x="373" y="113"/>
                    <a:pt x="353" y="89"/>
                    <a:pt x="333" y="65"/>
                  </a:cubicBezTo>
                  <a:close/>
                  <a:moveTo>
                    <a:pt x="493" y="265"/>
                  </a:moveTo>
                  <a:cubicBezTo>
                    <a:pt x="501" y="275"/>
                    <a:pt x="510" y="285"/>
                    <a:pt x="518" y="295"/>
                  </a:cubicBezTo>
                  <a:cubicBezTo>
                    <a:pt x="512" y="288"/>
                    <a:pt x="505" y="280"/>
                    <a:pt x="498" y="273"/>
                  </a:cubicBezTo>
                  <a:cubicBezTo>
                    <a:pt x="452" y="221"/>
                    <a:pt x="406" y="169"/>
                    <a:pt x="365" y="113"/>
                  </a:cubicBezTo>
                  <a:cubicBezTo>
                    <a:pt x="375" y="125"/>
                    <a:pt x="384" y="136"/>
                    <a:pt x="393" y="147"/>
                  </a:cubicBezTo>
                  <a:cubicBezTo>
                    <a:pt x="427" y="186"/>
                    <a:pt x="460" y="226"/>
                    <a:pt x="493" y="265"/>
                  </a:cubicBezTo>
                  <a:close/>
                  <a:moveTo>
                    <a:pt x="306" y="51"/>
                  </a:moveTo>
                  <a:cubicBezTo>
                    <a:pt x="314" y="58"/>
                    <a:pt x="321" y="65"/>
                    <a:pt x="329" y="73"/>
                  </a:cubicBezTo>
                  <a:cubicBezTo>
                    <a:pt x="344" y="99"/>
                    <a:pt x="361" y="125"/>
                    <a:pt x="380" y="149"/>
                  </a:cubicBezTo>
                  <a:cubicBezTo>
                    <a:pt x="355" y="117"/>
                    <a:pt x="330" y="84"/>
                    <a:pt x="306" y="51"/>
                  </a:cubicBezTo>
                  <a:close/>
                  <a:moveTo>
                    <a:pt x="605" y="420"/>
                  </a:moveTo>
                  <a:cubicBezTo>
                    <a:pt x="559" y="370"/>
                    <a:pt x="515" y="318"/>
                    <a:pt x="472" y="265"/>
                  </a:cubicBezTo>
                  <a:cubicBezTo>
                    <a:pt x="516" y="317"/>
                    <a:pt x="560" y="369"/>
                    <a:pt x="605" y="420"/>
                  </a:cubicBezTo>
                  <a:close/>
                  <a:moveTo>
                    <a:pt x="586" y="377"/>
                  </a:moveTo>
                  <a:cubicBezTo>
                    <a:pt x="520" y="307"/>
                    <a:pt x="452" y="238"/>
                    <a:pt x="393" y="161"/>
                  </a:cubicBezTo>
                  <a:cubicBezTo>
                    <a:pt x="377" y="139"/>
                    <a:pt x="362" y="118"/>
                    <a:pt x="347" y="95"/>
                  </a:cubicBezTo>
                  <a:cubicBezTo>
                    <a:pt x="391" y="158"/>
                    <a:pt x="441" y="215"/>
                    <a:pt x="492" y="272"/>
                  </a:cubicBezTo>
                  <a:cubicBezTo>
                    <a:pt x="523" y="307"/>
                    <a:pt x="555" y="342"/>
                    <a:pt x="586" y="377"/>
                  </a:cubicBezTo>
                  <a:close/>
                  <a:moveTo>
                    <a:pt x="674" y="435"/>
                  </a:moveTo>
                  <a:cubicBezTo>
                    <a:pt x="651" y="412"/>
                    <a:pt x="628" y="388"/>
                    <a:pt x="607" y="364"/>
                  </a:cubicBezTo>
                  <a:cubicBezTo>
                    <a:pt x="594" y="348"/>
                    <a:pt x="580" y="332"/>
                    <a:pt x="567" y="317"/>
                  </a:cubicBezTo>
                  <a:cubicBezTo>
                    <a:pt x="603" y="356"/>
                    <a:pt x="638" y="396"/>
                    <a:pt x="674" y="435"/>
                  </a:cubicBezTo>
                  <a:close/>
                  <a:moveTo>
                    <a:pt x="529" y="279"/>
                  </a:moveTo>
                  <a:cubicBezTo>
                    <a:pt x="552" y="306"/>
                    <a:pt x="575" y="333"/>
                    <a:pt x="598" y="360"/>
                  </a:cubicBezTo>
                  <a:cubicBezTo>
                    <a:pt x="622" y="388"/>
                    <a:pt x="646" y="417"/>
                    <a:pt x="670" y="446"/>
                  </a:cubicBezTo>
                  <a:cubicBezTo>
                    <a:pt x="570" y="340"/>
                    <a:pt x="475" y="231"/>
                    <a:pt x="383" y="118"/>
                  </a:cubicBezTo>
                  <a:cubicBezTo>
                    <a:pt x="433" y="171"/>
                    <a:pt x="482" y="225"/>
                    <a:pt x="529" y="279"/>
                  </a:cubicBezTo>
                  <a:close/>
                  <a:moveTo>
                    <a:pt x="398" y="128"/>
                  </a:moveTo>
                  <a:cubicBezTo>
                    <a:pt x="382" y="111"/>
                    <a:pt x="367" y="95"/>
                    <a:pt x="352" y="79"/>
                  </a:cubicBezTo>
                  <a:cubicBezTo>
                    <a:pt x="351" y="79"/>
                    <a:pt x="351" y="78"/>
                    <a:pt x="350" y="77"/>
                  </a:cubicBezTo>
                  <a:cubicBezTo>
                    <a:pt x="364" y="91"/>
                    <a:pt x="377" y="105"/>
                    <a:pt x="391" y="119"/>
                  </a:cubicBezTo>
                  <a:cubicBezTo>
                    <a:pt x="393" y="122"/>
                    <a:pt x="395" y="125"/>
                    <a:pt x="398" y="128"/>
                  </a:cubicBezTo>
                  <a:close/>
                  <a:moveTo>
                    <a:pt x="712" y="452"/>
                  </a:moveTo>
                  <a:cubicBezTo>
                    <a:pt x="679" y="431"/>
                    <a:pt x="654" y="397"/>
                    <a:pt x="629" y="368"/>
                  </a:cubicBezTo>
                  <a:cubicBezTo>
                    <a:pt x="598" y="333"/>
                    <a:pt x="567" y="299"/>
                    <a:pt x="537" y="264"/>
                  </a:cubicBezTo>
                  <a:cubicBezTo>
                    <a:pt x="528" y="255"/>
                    <a:pt x="528" y="255"/>
                    <a:pt x="528" y="255"/>
                  </a:cubicBezTo>
                  <a:cubicBezTo>
                    <a:pt x="589" y="321"/>
                    <a:pt x="650" y="387"/>
                    <a:pt x="712" y="452"/>
                  </a:cubicBezTo>
                  <a:close/>
                  <a:moveTo>
                    <a:pt x="711" y="424"/>
                  </a:moveTo>
                  <a:cubicBezTo>
                    <a:pt x="647" y="372"/>
                    <a:pt x="590" y="312"/>
                    <a:pt x="534" y="250"/>
                  </a:cubicBezTo>
                  <a:cubicBezTo>
                    <a:pt x="504" y="217"/>
                    <a:pt x="474" y="184"/>
                    <a:pt x="445" y="149"/>
                  </a:cubicBezTo>
                  <a:cubicBezTo>
                    <a:pt x="431" y="132"/>
                    <a:pt x="417" y="115"/>
                    <a:pt x="404" y="97"/>
                  </a:cubicBezTo>
                  <a:cubicBezTo>
                    <a:pt x="506" y="206"/>
                    <a:pt x="609" y="315"/>
                    <a:pt x="711" y="424"/>
                  </a:cubicBezTo>
                  <a:close/>
                  <a:moveTo>
                    <a:pt x="386" y="78"/>
                  </a:moveTo>
                  <a:cubicBezTo>
                    <a:pt x="402" y="103"/>
                    <a:pt x="420" y="126"/>
                    <a:pt x="440" y="149"/>
                  </a:cubicBezTo>
                  <a:cubicBezTo>
                    <a:pt x="454" y="166"/>
                    <a:pt x="468" y="182"/>
                    <a:pt x="482" y="198"/>
                  </a:cubicBezTo>
                  <a:cubicBezTo>
                    <a:pt x="470" y="185"/>
                    <a:pt x="458" y="172"/>
                    <a:pt x="447" y="159"/>
                  </a:cubicBezTo>
                  <a:cubicBezTo>
                    <a:pt x="432" y="142"/>
                    <a:pt x="417" y="126"/>
                    <a:pt x="403" y="110"/>
                  </a:cubicBezTo>
                  <a:cubicBezTo>
                    <a:pt x="389" y="94"/>
                    <a:pt x="372" y="79"/>
                    <a:pt x="367" y="58"/>
                  </a:cubicBezTo>
                  <a:cubicBezTo>
                    <a:pt x="374" y="65"/>
                    <a:pt x="380" y="71"/>
                    <a:pt x="386" y="78"/>
                  </a:cubicBezTo>
                  <a:close/>
                  <a:moveTo>
                    <a:pt x="667" y="331"/>
                  </a:moveTo>
                  <a:cubicBezTo>
                    <a:pt x="676" y="337"/>
                    <a:pt x="684" y="344"/>
                    <a:pt x="693" y="351"/>
                  </a:cubicBezTo>
                  <a:cubicBezTo>
                    <a:pt x="690" y="349"/>
                    <a:pt x="687" y="347"/>
                    <a:pt x="684" y="346"/>
                  </a:cubicBezTo>
                  <a:cubicBezTo>
                    <a:pt x="682" y="345"/>
                    <a:pt x="680" y="346"/>
                    <a:pt x="681" y="348"/>
                  </a:cubicBezTo>
                  <a:cubicBezTo>
                    <a:pt x="671" y="338"/>
                    <a:pt x="662" y="328"/>
                    <a:pt x="652" y="318"/>
                  </a:cubicBezTo>
                  <a:cubicBezTo>
                    <a:pt x="657" y="322"/>
                    <a:pt x="662" y="326"/>
                    <a:pt x="667" y="331"/>
                  </a:cubicBezTo>
                  <a:close/>
                  <a:moveTo>
                    <a:pt x="649" y="308"/>
                  </a:moveTo>
                  <a:cubicBezTo>
                    <a:pt x="637" y="298"/>
                    <a:pt x="626" y="287"/>
                    <a:pt x="615" y="275"/>
                  </a:cubicBezTo>
                  <a:cubicBezTo>
                    <a:pt x="626" y="286"/>
                    <a:pt x="637" y="297"/>
                    <a:pt x="649" y="308"/>
                  </a:cubicBezTo>
                  <a:close/>
                  <a:moveTo>
                    <a:pt x="549" y="209"/>
                  </a:moveTo>
                  <a:cubicBezTo>
                    <a:pt x="514" y="168"/>
                    <a:pt x="479" y="127"/>
                    <a:pt x="444" y="86"/>
                  </a:cubicBezTo>
                  <a:cubicBezTo>
                    <a:pt x="463" y="103"/>
                    <a:pt x="480" y="122"/>
                    <a:pt x="497" y="142"/>
                  </a:cubicBezTo>
                  <a:cubicBezTo>
                    <a:pt x="509" y="157"/>
                    <a:pt x="522" y="172"/>
                    <a:pt x="535" y="187"/>
                  </a:cubicBezTo>
                  <a:cubicBezTo>
                    <a:pt x="548" y="204"/>
                    <a:pt x="561" y="220"/>
                    <a:pt x="575" y="236"/>
                  </a:cubicBezTo>
                  <a:cubicBezTo>
                    <a:pt x="566" y="227"/>
                    <a:pt x="557" y="218"/>
                    <a:pt x="549" y="209"/>
                  </a:cubicBezTo>
                  <a:close/>
                  <a:moveTo>
                    <a:pt x="595" y="264"/>
                  </a:moveTo>
                  <a:cubicBezTo>
                    <a:pt x="638" y="308"/>
                    <a:pt x="680" y="353"/>
                    <a:pt x="722" y="397"/>
                  </a:cubicBezTo>
                  <a:cubicBezTo>
                    <a:pt x="676" y="356"/>
                    <a:pt x="635" y="310"/>
                    <a:pt x="595" y="264"/>
                  </a:cubicBezTo>
                  <a:close/>
                  <a:moveTo>
                    <a:pt x="753" y="409"/>
                  </a:moveTo>
                  <a:cubicBezTo>
                    <a:pt x="728" y="395"/>
                    <a:pt x="707" y="376"/>
                    <a:pt x="689" y="353"/>
                  </a:cubicBezTo>
                  <a:cubicBezTo>
                    <a:pt x="699" y="359"/>
                    <a:pt x="708" y="364"/>
                    <a:pt x="717" y="370"/>
                  </a:cubicBezTo>
                  <a:cubicBezTo>
                    <a:pt x="731" y="382"/>
                    <a:pt x="743" y="394"/>
                    <a:pt x="753" y="4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 name="Freeform 51"/>
            <p:cNvSpPr/>
            <p:nvPr/>
          </p:nvSpPr>
          <p:spPr bwMode="auto">
            <a:xfrm>
              <a:off x="4879975" y="5014913"/>
              <a:ext cx="217488" cy="330200"/>
            </a:xfrm>
            <a:custGeom>
              <a:avLst/>
              <a:gdLst>
                <a:gd name="T0" fmla="*/ 100 w 104"/>
                <a:gd name="T1" fmla="*/ 10 h 158"/>
                <a:gd name="T2" fmla="*/ 93 w 104"/>
                <a:gd name="T3" fmla="*/ 2 h 158"/>
                <a:gd name="T4" fmla="*/ 96 w 104"/>
                <a:gd name="T5" fmla="*/ 12 h 158"/>
                <a:gd name="T6" fmla="*/ 75 w 104"/>
                <a:gd name="T7" fmla="*/ 4 h 158"/>
                <a:gd name="T8" fmla="*/ 70 w 104"/>
                <a:gd name="T9" fmla="*/ 2 h 158"/>
                <a:gd name="T10" fmla="*/ 84 w 104"/>
                <a:gd name="T11" fmla="*/ 27 h 158"/>
                <a:gd name="T12" fmla="*/ 67 w 104"/>
                <a:gd name="T13" fmla="*/ 21 h 158"/>
                <a:gd name="T14" fmla="*/ 57 w 104"/>
                <a:gd name="T15" fmla="*/ 14 h 158"/>
                <a:gd name="T16" fmla="*/ 72 w 104"/>
                <a:gd name="T17" fmla="*/ 45 h 158"/>
                <a:gd name="T18" fmla="*/ 45 w 104"/>
                <a:gd name="T19" fmla="*/ 24 h 158"/>
                <a:gd name="T20" fmla="*/ 45 w 104"/>
                <a:gd name="T21" fmla="*/ 34 h 158"/>
                <a:gd name="T22" fmla="*/ 58 w 104"/>
                <a:gd name="T23" fmla="*/ 63 h 158"/>
                <a:gd name="T24" fmla="*/ 40 w 104"/>
                <a:gd name="T25" fmla="*/ 51 h 158"/>
                <a:gd name="T26" fmla="*/ 40 w 104"/>
                <a:gd name="T27" fmla="*/ 65 h 158"/>
                <a:gd name="T28" fmla="*/ 55 w 104"/>
                <a:gd name="T29" fmla="*/ 95 h 158"/>
                <a:gd name="T30" fmla="*/ 26 w 104"/>
                <a:gd name="T31" fmla="*/ 70 h 158"/>
                <a:gd name="T32" fmla="*/ 20 w 104"/>
                <a:gd name="T33" fmla="*/ 75 h 158"/>
                <a:gd name="T34" fmla="*/ 47 w 104"/>
                <a:gd name="T35" fmla="*/ 122 h 158"/>
                <a:gd name="T36" fmla="*/ 10 w 104"/>
                <a:gd name="T37" fmla="*/ 93 h 158"/>
                <a:gd name="T38" fmla="*/ 9 w 104"/>
                <a:gd name="T39" fmla="*/ 98 h 158"/>
                <a:gd name="T40" fmla="*/ 35 w 104"/>
                <a:gd name="T41" fmla="*/ 133 h 158"/>
                <a:gd name="T42" fmla="*/ 4 w 104"/>
                <a:gd name="T43" fmla="*/ 112 h 158"/>
                <a:gd name="T44" fmla="*/ 29 w 104"/>
                <a:gd name="T45" fmla="*/ 141 h 158"/>
                <a:gd name="T46" fmla="*/ 25 w 104"/>
                <a:gd name="T47" fmla="*/ 138 h 158"/>
                <a:gd name="T48" fmla="*/ 1 w 104"/>
                <a:gd name="T49" fmla="*/ 122 h 158"/>
                <a:gd name="T50" fmla="*/ 3 w 104"/>
                <a:gd name="T51" fmla="*/ 133 h 158"/>
                <a:gd name="T52" fmla="*/ 21 w 104"/>
                <a:gd name="T53" fmla="*/ 158 h 158"/>
                <a:gd name="T54" fmla="*/ 10 w 104"/>
                <a:gd name="T55" fmla="*/ 141 h 158"/>
                <a:gd name="T56" fmla="*/ 24 w 104"/>
                <a:gd name="T57" fmla="*/ 150 h 158"/>
                <a:gd name="T58" fmla="*/ 11 w 104"/>
                <a:gd name="T59" fmla="*/ 130 h 158"/>
                <a:gd name="T60" fmla="*/ 43 w 104"/>
                <a:gd name="T61" fmla="*/ 153 h 158"/>
                <a:gd name="T62" fmla="*/ 44 w 104"/>
                <a:gd name="T63" fmla="*/ 143 h 158"/>
                <a:gd name="T64" fmla="*/ 30 w 104"/>
                <a:gd name="T65" fmla="*/ 122 h 158"/>
                <a:gd name="T66" fmla="*/ 50 w 104"/>
                <a:gd name="T67" fmla="*/ 136 h 158"/>
                <a:gd name="T68" fmla="*/ 55 w 104"/>
                <a:gd name="T69" fmla="*/ 134 h 158"/>
                <a:gd name="T70" fmla="*/ 29 w 104"/>
                <a:gd name="T71" fmla="*/ 89 h 158"/>
                <a:gd name="T72" fmla="*/ 61 w 104"/>
                <a:gd name="T73" fmla="*/ 112 h 158"/>
                <a:gd name="T74" fmla="*/ 66 w 104"/>
                <a:gd name="T75" fmla="*/ 112 h 158"/>
                <a:gd name="T76" fmla="*/ 49 w 104"/>
                <a:gd name="T77" fmla="*/ 78 h 158"/>
                <a:gd name="T78" fmla="*/ 75 w 104"/>
                <a:gd name="T79" fmla="*/ 101 h 158"/>
                <a:gd name="T80" fmla="*/ 73 w 104"/>
                <a:gd name="T81" fmla="*/ 88 h 158"/>
                <a:gd name="T82" fmla="*/ 55 w 104"/>
                <a:gd name="T83" fmla="*/ 51 h 158"/>
                <a:gd name="T84" fmla="*/ 82 w 104"/>
                <a:gd name="T85" fmla="*/ 73 h 158"/>
                <a:gd name="T86" fmla="*/ 84 w 104"/>
                <a:gd name="T87" fmla="*/ 63 h 158"/>
                <a:gd name="T88" fmla="*/ 68 w 104"/>
                <a:gd name="T89" fmla="*/ 31 h 158"/>
                <a:gd name="T90" fmla="*/ 93 w 104"/>
                <a:gd name="T91" fmla="*/ 50 h 158"/>
                <a:gd name="T92" fmla="*/ 94 w 104"/>
                <a:gd name="T93" fmla="*/ 40 h 158"/>
                <a:gd name="T94" fmla="*/ 88 w 104"/>
                <a:gd name="T95" fmla="*/ 25 h 158"/>
                <a:gd name="T96" fmla="*/ 96 w 104"/>
                <a:gd name="T97" fmla="*/ 28 h 158"/>
                <a:gd name="T98" fmla="*/ 100 w 104"/>
                <a:gd name="T99" fmla="*/ 21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158">
                  <a:moveTo>
                    <a:pt x="104" y="19"/>
                  </a:moveTo>
                  <a:cubicBezTo>
                    <a:pt x="103" y="16"/>
                    <a:pt x="102" y="12"/>
                    <a:pt x="100" y="10"/>
                  </a:cubicBezTo>
                  <a:cubicBezTo>
                    <a:pt x="101" y="9"/>
                    <a:pt x="102" y="7"/>
                    <a:pt x="100" y="6"/>
                  </a:cubicBezTo>
                  <a:cubicBezTo>
                    <a:pt x="98" y="5"/>
                    <a:pt x="95" y="3"/>
                    <a:pt x="93" y="2"/>
                  </a:cubicBezTo>
                  <a:cubicBezTo>
                    <a:pt x="91" y="0"/>
                    <a:pt x="89" y="3"/>
                    <a:pt x="91" y="5"/>
                  </a:cubicBezTo>
                  <a:cubicBezTo>
                    <a:pt x="93" y="7"/>
                    <a:pt x="95" y="9"/>
                    <a:pt x="96" y="12"/>
                  </a:cubicBezTo>
                  <a:cubicBezTo>
                    <a:pt x="91" y="8"/>
                    <a:pt x="84" y="4"/>
                    <a:pt x="77" y="1"/>
                  </a:cubicBezTo>
                  <a:cubicBezTo>
                    <a:pt x="76" y="1"/>
                    <a:pt x="74" y="3"/>
                    <a:pt x="75" y="4"/>
                  </a:cubicBezTo>
                  <a:cubicBezTo>
                    <a:pt x="77" y="7"/>
                    <a:pt x="79" y="10"/>
                    <a:pt x="81" y="12"/>
                  </a:cubicBezTo>
                  <a:cubicBezTo>
                    <a:pt x="77" y="9"/>
                    <a:pt x="73" y="5"/>
                    <a:pt x="70" y="2"/>
                  </a:cubicBezTo>
                  <a:cubicBezTo>
                    <a:pt x="68" y="0"/>
                    <a:pt x="65" y="3"/>
                    <a:pt x="67" y="5"/>
                  </a:cubicBezTo>
                  <a:cubicBezTo>
                    <a:pt x="73" y="12"/>
                    <a:pt x="79" y="20"/>
                    <a:pt x="84" y="27"/>
                  </a:cubicBezTo>
                  <a:cubicBezTo>
                    <a:pt x="80" y="24"/>
                    <a:pt x="75" y="21"/>
                    <a:pt x="70" y="18"/>
                  </a:cubicBezTo>
                  <a:cubicBezTo>
                    <a:pt x="68" y="17"/>
                    <a:pt x="66" y="19"/>
                    <a:pt x="67" y="21"/>
                  </a:cubicBezTo>
                  <a:cubicBezTo>
                    <a:pt x="70" y="25"/>
                    <a:pt x="72" y="28"/>
                    <a:pt x="75" y="32"/>
                  </a:cubicBezTo>
                  <a:cubicBezTo>
                    <a:pt x="69" y="26"/>
                    <a:pt x="63" y="20"/>
                    <a:pt x="57" y="14"/>
                  </a:cubicBezTo>
                  <a:cubicBezTo>
                    <a:pt x="55" y="13"/>
                    <a:pt x="52" y="15"/>
                    <a:pt x="53" y="17"/>
                  </a:cubicBezTo>
                  <a:cubicBezTo>
                    <a:pt x="60" y="26"/>
                    <a:pt x="66" y="36"/>
                    <a:pt x="72" y="45"/>
                  </a:cubicBezTo>
                  <a:cubicBezTo>
                    <a:pt x="64" y="37"/>
                    <a:pt x="57" y="29"/>
                    <a:pt x="49" y="21"/>
                  </a:cubicBezTo>
                  <a:cubicBezTo>
                    <a:pt x="47" y="20"/>
                    <a:pt x="44" y="22"/>
                    <a:pt x="45" y="24"/>
                  </a:cubicBezTo>
                  <a:cubicBezTo>
                    <a:pt x="52" y="35"/>
                    <a:pt x="59" y="46"/>
                    <a:pt x="66" y="56"/>
                  </a:cubicBezTo>
                  <a:cubicBezTo>
                    <a:pt x="59" y="49"/>
                    <a:pt x="52" y="41"/>
                    <a:pt x="45" y="34"/>
                  </a:cubicBezTo>
                  <a:cubicBezTo>
                    <a:pt x="43" y="32"/>
                    <a:pt x="40" y="34"/>
                    <a:pt x="41" y="37"/>
                  </a:cubicBezTo>
                  <a:cubicBezTo>
                    <a:pt x="47" y="45"/>
                    <a:pt x="52" y="54"/>
                    <a:pt x="58" y="63"/>
                  </a:cubicBezTo>
                  <a:cubicBezTo>
                    <a:pt x="53" y="58"/>
                    <a:pt x="48" y="53"/>
                    <a:pt x="43" y="48"/>
                  </a:cubicBezTo>
                  <a:cubicBezTo>
                    <a:pt x="41" y="47"/>
                    <a:pt x="39" y="49"/>
                    <a:pt x="40" y="51"/>
                  </a:cubicBezTo>
                  <a:cubicBezTo>
                    <a:pt x="47" y="62"/>
                    <a:pt x="53" y="73"/>
                    <a:pt x="60" y="84"/>
                  </a:cubicBezTo>
                  <a:cubicBezTo>
                    <a:pt x="54" y="77"/>
                    <a:pt x="47" y="71"/>
                    <a:pt x="40" y="65"/>
                  </a:cubicBezTo>
                  <a:cubicBezTo>
                    <a:pt x="39" y="63"/>
                    <a:pt x="36" y="65"/>
                    <a:pt x="37" y="67"/>
                  </a:cubicBezTo>
                  <a:cubicBezTo>
                    <a:pt x="43" y="77"/>
                    <a:pt x="49" y="86"/>
                    <a:pt x="55" y="95"/>
                  </a:cubicBezTo>
                  <a:cubicBezTo>
                    <a:pt x="46" y="86"/>
                    <a:pt x="38" y="77"/>
                    <a:pt x="29" y="68"/>
                  </a:cubicBezTo>
                  <a:cubicBezTo>
                    <a:pt x="28" y="66"/>
                    <a:pt x="25" y="68"/>
                    <a:pt x="26" y="70"/>
                  </a:cubicBezTo>
                  <a:cubicBezTo>
                    <a:pt x="34" y="81"/>
                    <a:pt x="42" y="92"/>
                    <a:pt x="50" y="103"/>
                  </a:cubicBezTo>
                  <a:cubicBezTo>
                    <a:pt x="39" y="94"/>
                    <a:pt x="29" y="85"/>
                    <a:pt x="20" y="75"/>
                  </a:cubicBezTo>
                  <a:cubicBezTo>
                    <a:pt x="18" y="74"/>
                    <a:pt x="16" y="76"/>
                    <a:pt x="17" y="77"/>
                  </a:cubicBezTo>
                  <a:cubicBezTo>
                    <a:pt x="27" y="92"/>
                    <a:pt x="37" y="107"/>
                    <a:pt x="47" y="122"/>
                  </a:cubicBezTo>
                  <a:cubicBezTo>
                    <a:pt x="35" y="112"/>
                    <a:pt x="24" y="101"/>
                    <a:pt x="12" y="91"/>
                  </a:cubicBezTo>
                  <a:cubicBezTo>
                    <a:pt x="11" y="89"/>
                    <a:pt x="9" y="91"/>
                    <a:pt x="10" y="93"/>
                  </a:cubicBezTo>
                  <a:cubicBezTo>
                    <a:pt x="19" y="103"/>
                    <a:pt x="27" y="114"/>
                    <a:pt x="35" y="124"/>
                  </a:cubicBezTo>
                  <a:cubicBezTo>
                    <a:pt x="26" y="115"/>
                    <a:pt x="17" y="107"/>
                    <a:pt x="9" y="98"/>
                  </a:cubicBezTo>
                  <a:cubicBezTo>
                    <a:pt x="7" y="97"/>
                    <a:pt x="5" y="99"/>
                    <a:pt x="7" y="100"/>
                  </a:cubicBezTo>
                  <a:cubicBezTo>
                    <a:pt x="16" y="111"/>
                    <a:pt x="26" y="122"/>
                    <a:pt x="35" y="133"/>
                  </a:cubicBezTo>
                  <a:cubicBezTo>
                    <a:pt x="5" y="110"/>
                    <a:pt x="5" y="110"/>
                    <a:pt x="5" y="110"/>
                  </a:cubicBezTo>
                  <a:cubicBezTo>
                    <a:pt x="4" y="109"/>
                    <a:pt x="3" y="111"/>
                    <a:pt x="4" y="112"/>
                  </a:cubicBezTo>
                  <a:cubicBezTo>
                    <a:pt x="9" y="119"/>
                    <a:pt x="15" y="125"/>
                    <a:pt x="21" y="132"/>
                  </a:cubicBezTo>
                  <a:cubicBezTo>
                    <a:pt x="23" y="135"/>
                    <a:pt x="26" y="138"/>
                    <a:pt x="29" y="141"/>
                  </a:cubicBezTo>
                  <a:cubicBezTo>
                    <a:pt x="29" y="141"/>
                    <a:pt x="30" y="142"/>
                    <a:pt x="31" y="143"/>
                  </a:cubicBezTo>
                  <a:cubicBezTo>
                    <a:pt x="25" y="138"/>
                    <a:pt x="25" y="138"/>
                    <a:pt x="25" y="138"/>
                  </a:cubicBezTo>
                  <a:cubicBezTo>
                    <a:pt x="17" y="132"/>
                    <a:pt x="10" y="126"/>
                    <a:pt x="3" y="120"/>
                  </a:cubicBezTo>
                  <a:cubicBezTo>
                    <a:pt x="2" y="119"/>
                    <a:pt x="0" y="121"/>
                    <a:pt x="1" y="122"/>
                  </a:cubicBezTo>
                  <a:cubicBezTo>
                    <a:pt x="7" y="129"/>
                    <a:pt x="12" y="136"/>
                    <a:pt x="18" y="143"/>
                  </a:cubicBezTo>
                  <a:cubicBezTo>
                    <a:pt x="13" y="139"/>
                    <a:pt x="8" y="136"/>
                    <a:pt x="3" y="133"/>
                  </a:cubicBezTo>
                  <a:cubicBezTo>
                    <a:pt x="2" y="132"/>
                    <a:pt x="0" y="134"/>
                    <a:pt x="1" y="135"/>
                  </a:cubicBezTo>
                  <a:cubicBezTo>
                    <a:pt x="9" y="142"/>
                    <a:pt x="15" y="149"/>
                    <a:pt x="21" y="158"/>
                  </a:cubicBezTo>
                  <a:cubicBezTo>
                    <a:pt x="21" y="158"/>
                    <a:pt x="22" y="158"/>
                    <a:pt x="22" y="157"/>
                  </a:cubicBezTo>
                  <a:cubicBezTo>
                    <a:pt x="18" y="152"/>
                    <a:pt x="15" y="146"/>
                    <a:pt x="10" y="141"/>
                  </a:cubicBezTo>
                  <a:cubicBezTo>
                    <a:pt x="10" y="141"/>
                    <a:pt x="11" y="141"/>
                    <a:pt x="11" y="141"/>
                  </a:cubicBezTo>
                  <a:cubicBezTo>
                    <a:pt x="15" y="144"/>
                    <a:pt x="20" y="147"/>
                    <a:pt x="24" y="150"/>
                  </a:cubicBezTo>
                  <a:cubicBezTo>
                    <a:pt x="25" y="151"/>
                    <a:pt x="26" y="149"/>
                    <a:pt x="26" y="148"/>
                  </a:cubicBezTo>
                  <a:cubicBezTo>
                    <a:pt x="21" y="142"/>
                    <a:pt x="16" y="136"/>
                    <a:pt x="11" y="130"/>
                  </a:cubicBezTo>
                  <a:cubicBezTo>
                    <a:pt x="21" y="138"/>
                    <a:pt x="31" y="147"/>
                    <a:pt x="41" y="155"/>
                  </a:cubicBezTo>
                  <a:cubicBezTo>
                    <a:pt x="42" y="156"/>
                    <a:pt x="44" y="154"/>
                    <a:pt x="43" y="153"/>
                  </a:cubicBezTo>
                  <a:cubicBezTo>
                    <a:pt x="33" y="142"/>
                    <a:pt x="24" y="131"/>
                    <a:pt x="14" y="120"/>
                  </a:cubicBezTo>
                  <a:cubicBezTo>
                    <a:pt x="24" y="128"/>
                    <a:pt x="34" y="136"/>
                    <a:pt x="44" y="143"/>
                  </a:cubicBezTo>
                  <a:cubicBezTo>
                    <a:pt x="46" y="144"/>
                    <a:pt x="47" y="142"/>
                    <a:pt x="46" y="141"/>
                  </a:cubicBezTo>
                  <a:cubicBezTo>
                    <a:pt x="40" y="135"/>
                    <a:pt x="35" y="128"/>
                    <a:pt x="30" y="122"/>
                  </a:cubicBezTo>
                  <a:cubicBezTo>
                    <a:pt x="36" y="128"/>
                    <a:pt x="42" y="133"/>
                    <a:pt x="48" y="138"/>
                  </a:cubicBezTo>
                  <a:cubicBezTo>
                    <a:pt x="49" y="140"/>
                    <a:pt x="51" y="138"/>
                    <a:pt x="50" y="136"/>
                  </a:cubicBezTo>
                  <a:cubicBezTo>
                    <a:pt x="42" y="127"/>
                    <a:pt x="34" y="118"/>
                    <a:pt x="27" y="108"/>
                  </a:cubicBezTo>
                  <a:cubicBezTo>
                    <a:pt x="36" y="117"/>
                    <a:pt x="46" y="126"/>
                    <a:pt x="55" y="134"/>
                  </a:cubicBezTo>
                  <a:cubicBezTo>
                    <a:pt x="56" y="135"/>
                    <a:pt x="59" y="134"/>
                    <a:pt x="58" y="132"/>
                  </a:cubicBezTo>
                  <a:cubicBezTo>
                    <a:pt x="48" y="118"/>
                    <a:pt x="39" y="103"/>
                    <a:pt x="29" y="89"/>
                  </a:cubicBezTo>
                  <a:cubicBezTo>
                    <a:pt x="38" y="98"/>
                    <a:pt x="48" y="106"/>
                    <a:pt x="58" y="114"/>
                  </a:cubicBezTo>
                  <a:cubicBezTo>
                    <a:pt x="59" y="115"/>
                    <a:pt x="62" y="114"/>
                    <a:pt x="61" y="112"/>
                  </a:cubicBezTo>
                  <a:cubicBezTo>
                    <a:pt x="55" y="104"/>
                    <a:pt x="50" y="97"/>
                    <a:pt x="44" y="89"/>
                  </a:cubicBezTo>
                  <a:cubicBezTo>
                    <a:pt x="51" y="97"/>
                    <a:pt x="59" y="104"/>
                    <a:pt x="66" y="112"/>
                  </a:cubicBezTo>
                  <a:cubicBezTo>
                    <a:pt x="67" y="113"/>
                    <a:pt x="70" y="111"/>
                    <a:pt x="69" y="109"/>
                  </a:cubicBezTo>
                  <a:cubicBezTo>
                    <a:pt x="62" y="99"/>
                    <a:pt x="55" y="89"/>
                    <a:pt x="49" y="78"/>
                  </a:cubicBezTo>
                  <a:cubicBezTo>
                    <a:pt x="57" y="86"/>
                    <a:pt x="65" y="95"/>
                    <a:pt x="72" y="104"/>
                  </a:cubicBezTo>
                  <a:cubicBezTo>
                    <a:pt x="73" y="105"/>
                    <a:pt x="76" y="103"/>
                    <a:pt x="75" y="101"/>
                  </a:cubicBezTo>
                  <a:cubicBezTo>
                    <a:pt x="67" y="89"/>
                    <a:pt x="60" y="76"/>
                    <a:pt x="52" y="63"/>
                  </a:cubicBezTo>
                  <a:cubicBezTo>
                    <a:pt x="59" y="71"/>
                    <a:pt x="66" y="79"/>
                    <a:pt x="73" y="88"/>
                  </a:cubicBezTo>
                  <a:cubicBezTo>
                    <a:pt x="75" y="90"/>
                    <a:pt x="78" y="88"/>
                    <a:pt x="77" y="86"/>
                  </a:cubicBezTo>
                  <a:cubicBezTo>
                    <a:pt x="69" y="74"/>
                    <a:pt x="62" y="63"/>
                    <a:pt x="55" y="51"/>
                  </a:cubicBezTo>
                  <a:cubicBezTo>
                    <a:pt x="63" y="59"/>
                    <a:pt x="71" y="67"/>
                    <a:pt x="79" y="75"/>
                  </a:cubicBezTo>
                  <a:cubicBezTo>
                    <a:pt x="80" y="77"/>
                    <a:pt x="83" y="75"/>
                    <a:pt x="82" y="73"/>
                  </a:cubicBezTo>
                  <a:cubicBezTo>
                    <a:pt x="74" y="61"/>
                    <a:pt x="67" y="50"/>
                    <a:pt x="60" y="38"/>
                  </a:cubicBezTo>
                  <a:cubicBezTo>
                    <a:pt x="68" y="46"/>
                    <a:pt x="76" y="54"/>
                    <a:pt x="84" y="63"/>
                  </a:cubicBezTo>
                  <a:cubicBezTo>
                    <a:pt x="86" y="64"/>
                    <a:pt x="89" y="62"/>
                    <a:pt x="87" y="60"/>
                  </a:cubicBezTo>
                  <a:cubicBezTo>
                    <a:pt x="81" y="50"/>
                    <a:pt x="74" y="41"/>
                    <a:pt x="68" y="31"/>
                  </a:cubicBezTo>
                  <a:cubicBezTo>
                    <a:pt x="75" y="38"/>
                    <a:pt x="82" y="45"/>
                    <a:pt x="90" y="52"/>
                  </a:cubicBezTo>
                  <a:cubicBezTo>
                    <a:pt x="91" y="54"/>
                    <a:pt x="95" y="52"/>
                    <a:pt x="93" y="50"/>
                  </a:cubicBezTo>
                  <a:cubicBezTo>
                    <a:pt x="88" y="42"/>
                    <a:pt x="82" y="35"/>
                    <a:pt x="77" y="27"/>
                  </a:cubicBezTo>
                  <a:cubicBezTo>
                    <a:pt x="83" y="31"/>
                    <a:pt x="89" y="35"/>
                    <a:pt x="94" y="40"/>
                  </a:cubicBezTo>
                  <a:cubicBezTo>
                    <a:pt x="97" y="42"/>
                    <a:pt x="99" y="39"/>
                    <a:pt x="97" y="37"/>
                  </a:cubicBezTo>
                  <a:cubicBezTo>
                    <a:pt x="94" y="33"/>
                    <a:pt x="91" y="29"/>
                    <a:pt x="88" y="25"/>
                  </a:cubicBezTo>
                  <a:cubicBezTo>
                    <a:pt x="90" y="27"/>
                    <a:pt x="91" y="28"/>
                    <a:pt x="93" y="30"/>
                  </a:cubicBezTo>
                  <a:cubicBezTo>
                    <a:pt x="95" y="32"/>
                    <a:pt x="98" y="30"/>
                    <a:pt x="96" y="28"/>
                  </a:cubicBezTo>
                  <a:cubicBezTo>
                    <a:pt x="92" y="21"/>
                    <a:pt x="87" y="15"/>
                    <a:pt x="83" y="8"/>
                  </a:cubicBezTo>
                  <a:cubicBezTo>
                    <a:pt x="89" y="11"/>
                    <a:pt x="95" y="16"/>
                    <a:pt x="100" y="21"/>
                  </a:cubicBezTo>
                  <a:cubicBezTo>
                    <a:pt x="101" y="23"/>
                    <a:pt x="104" y="21"/>
                    <a:pt x="104"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 name="Freeform 52"/>
            <p:cNvSpPr>
              <a:spLocks noEditPoints="1"/>
            </p:cNvSpPr>
            <p:nvPr/>
          </p:nvSpPr>
          <p:spPr bwMode="auto">
            <a:xfrm>
              <a:off x="4446588" y="3732213"/>
              <a:ext cx="590550" cy="569913"/>
            </a:xfrm>
            <a:custGeom>
              <a:avLst/>
              <a:gdLst>
                <a:gd name="T0" fmla="*/ 281 w 283"/>
                <a:gd name="T1" fmla="*/ 263 h 273"/>
                <a:gd name="T2" fmla="*/ 38 w 283"/>
                <a:gd name="T3" fmla="*/ 2 h 273"/>
                <a:gd name="T4" fmla="*/ 35 w 283"/>
                <a:gd name="T5" fmla="*/ 4 h 273"/>
                <a:gd name="T6" fmla="*/ 63 w 283"/>
                <a:gd name="T7" fmla="*/ 47 h 273"/>
                <a:gd name="T8" fmla="*/ 34 w 283"/>
                <a:gd name="T9" fmla="*/ 16 h 273"/>
                <a:gd name="T10" fmla="*/ 31 w 283"/>
                <a:gd name="T11" fmla="*/ 18 h 273"/>
                <a:gd name="T12" fmla="*/ 48 w 283"/>
                <a:gd name="T13" fmla="*/ 41 h 273"/>
                <a:gd name="T14" fmla="*/ 22 w 283"/>
                <a:gd name="T15" fmla="*/ 15 h 273"/>
                <a:gd name="T16" fmla="*/ 20 w 283"/>
                <a:gd name="T17" fmla="*/ 17 h 273"/>
                <a:gd name="T18" fmla="*/ 48 w 283"/>
                <a:gd name="T19" fmla="*/ 58 h 273"/>
                <a:gd name="T20" fmla="*/ 12 w 283"/>
                <a:gd name="T21" fmla="*/ 25 h 273"/>
                <a:gd name="T22" fmla="*/ 10 w 283"/>
                <a:gd name="T23" fmla="*/ 27 h 273"/>
                <a:gd name="T24" fmla="*/ 39 w 283"/>
                <a:gd name="T25" fmla="*/ 64 h 273"/>
                <a:gd name="T26" fmla="*/ 4 w 283"/>
                <a:gd name="T27" fmla="*/ 30 h 273"/>
                <a:gd name="T28" fmla="*/ 2 w 283"/>
                <a:gd name="T29" fmla="*/ 32 h 273"/>
                <a:gd name="T30" fmla="*/ 58 w 283"/>
                <a:gd name="T31" fmla="*/ 101 h 273"/>
                <a:gd name="T32" fmla="*/ 59 w 283"/>
                <a:gd name="T33" fmla="*/ 101 h 273"/>
                <a:gd name="T34" fmla="*/ 20 w 283"/>
                <a:gd name="T35" fmla="*/ 50 h 273"/>
                <a:gd name="T36" fmla="*/ 52 w 283"/>
                <a:gd name="T37" fmla="*/ 82 h 273"/>
                <a:gd name="T38" fmla="*/ 55 w 283"/>
                <a:gd name="T39" fmla="*/ 80 h 273"/>
                <a:gd name="T40" fmla="*/ 23 w 283"/>
                <a:gd name="T41" fmla="*/ 39 h 273"/>
                <a:gd name="T42" fmla="*/ 55 w 283"/>
                <a:gd name="T43" fmla="*/ 69 h 273"/>
                <a:gd name="T44" fmla="*/ 58 w 283"/>
                <a:gd name="T45" fmla="*/ 67 h 273"/>
                <a:gd name="T46" fmla="*/ 36 w 283"/>
                <a:gd name="T47" fmla="*/ 33 h 273"/>
                <a:gd name="T48" fmla="*/ 61 w 283"/>
                <a:gd name="T49" fmla="*/ 60 h 273"/>
                <a:gd name="T50" fmla="*/ 64 w 283"/>
                <a:gd name="T51" fmla="*/ 58 h 273"/>
                <a:gd name="T52" fmla="*/ 47 w 283"/>
                <a:gd name="T53" fmla="*/ 35 h 273"/>
                <a:gd name="T54" fmla="*/ 73 w 283"/>
                <a:gd name="T55" fmla="*/ 62 h 273"/>
                <a:gd name="T56" fmla="*/ 76 w 283"/>
                <a:gd name="T57" fmla="*/ 60 h 273"/>
                <a:gd name="T58" fmla="*/ 52 w 283"/>
                <a:gd name="T59" fmla="*/ 23 h 273"/>
                <a:gd name="T60" fmla="*/ 137 w 283"/>
                <a:gd name="T61" fmla="*/ 118 h 273"/>
                <a:gd name="T62" fmla="*/ 136 w 283"/>
                <a:gd name="T63" fmla="*/ 120 h 273"/>
                <a:gd name="T64" fmla="*/ 210 w 283"/>
                <a:gd name="T65" fmla="*/ 206 h 273"/>
                <a:gd name="T66" fmla="*/ 261 w 283"/>
                <a:gd name="T67" fmla="*/ 260 h 273"/>
                <a:gd name="T68" fmla="*/ 229 w 283"/>
                <a:gd name="T69" fmla="*/ 237 h 273"/>
                <a:gd name="T70" fmla="*/ 209 w 283"/>
                <a:gd name="T71" fmla="*/ 218 h 273"/>
                <a:gd name="T72" fmla="*/ 207 w 283"/>
                <a:gd name="T73" fmla="*/ 221 h 273"/>
                <a:gd name="T74" fmla="*/ 227 w 283"/>
                <a:gd name="T75" fmla="*/ 240 h 273"/>
                <a:gd name="T76" fmla="*/ 246 w 283"/>
                <a:gd name="T77" fmla="*/ 263 h 273"/>
                <a:gd name="T78" fmla="*/ 214 w 283"/>
                <a:gd name="T79" fmla="*/ 234 h 273"/>
                <a:gd name="T80" fmla="*/ 211 w 283"/>
                <a:gd name="T81" fmla="*/ 236 h 273"/>
                <a:gd name="T82" fmla="*/ 231 w 283"/>
                <a:gd name="T83" fmla="*/ 264 h 273"/>
                <a:gd name="T84" fmla="*/ 218 w 283"/>
                <a:gd name="T85" fmla="*/ 253 h 273"/>
                <a:gd name="T86" fmla="*/ 216 w 283"/>
                <a:gd name="T87" fmla="*/ 256 h 273"/>
                <a:gd name="T88" fmla="*/ 236 w 283"/>
                <a:gd name="T89" fmla="*/ 271 h 273"/>
                <a:gd name="T90" fmla="*/ 238 w 283"/>
                <a:gd name="T91" fmla="*/ 268 h 273"/>
                <a:gd name="T92" fmla="*/ 226 w 283"/>
                <a:gd name="T93" fmla="*/ 251 h 273"/>
                <a:gd name="T94" fmla="*/ 253 w 283"/>
                <a:gd name="T95" fmla="*/ 272 h 273"/>
                <a:gd name="T96" fmla="*/ 255 w 283"/>
                <a:gd name="T97" fmla="*/ 270 h 273"/>
                <a:gd name="T98" fmla="*/ 241 w 283"/>
                <a:gd name="T99" fmla="*/ 252 h 273"/>
                <a:gd name="T100" fmla="*/ 269 w 283"/>
                <a:gd name="T101" fmla="*/ 269 h 273"/>
                <a:gd name="T102" fmla="*/ 271 w 283"/>
                <a:gd name="T103" fmla="*/ 266 h 273"/>
                <a:gd name="T104" fmla="*/ 241 w 283"/>
                <a:gd name="T105" fmla="*/ 235 h 273"/>
                <a:gd name="T106" fmla="*/ 278 w 283"/>
                <a:gd name="T107" fmla="*/ 266 h 273"/>
                <a:gd name="T108" fmla="*/ 281 w 283"/>
                <a:gd name="T109" fmla="*/ 263 h 273"/>
                <a:gd name="T110" fmla="*/ 210 w 283"/>
                <a:gd name="T111" fmla="*/ 201 h 273"/>
                <a:gd name="T112" fmla="*/ 156 w 283"/>
                <a:gd name="T113" fmla="*/ 139 h 273"/>
                <a:gd name="T114" fmla="*/ 256 w 283"/>
                <a:gd name="T115" fmla="*/ 243 h 273"/>
                <a:gd name="T116" fmla="*/ 210 w 283"/>
                <a:gd name="T117" fmla="*/ 201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273">
                  <a:moveTo>
                    <a:pt x="281" y="263"/>
                  </a:moveTo>
                  <a:cubicBezTo>
                    <a:pt x="198" y="178"/>
                    <a:pt x="116" y="92"/>
                    <a:pt x="38" y="2"/>
                  </a:cubicBezTo>
                  <a:cubicBezTo>
                    <a:pt x="37" y="0"/>
                    <a:pt x="34" y="2"/>
                    <a:pt x="35" y="4"/>
                  </a:cubicBezTo>
                  <a:cubicBezTo>
                    <a:pt x="45" y="18"/>
                    <a:pt x="54" y="32"/>
                    <a:pt x="63" y="47"/>
                  </a:cubicBezTo>
                  <a:cubicBezTo>
                    <a:pt x="53" y="36"/>
                    <a:pt x="44" y="26"/>
                    <a:pt x="34" y="16"/>
                  </a:cubicBezTo>
                  <a:cubicBezTo>
                    <a:pt x="32" y="15"/>
                    <a:pt x="30" y="16"/>
                    <a:pt x="31" y="18"/>
                  </a:cubicBezTo>
                  <a:cubicBezTo>
                    <a:pt x="37" y="26"/>
                    <a:pt x="42" y="34"/>
                    <a:pt x="48" y="41"/>
                  </a:cubicBezTo>
                  <a:cubicBezTo>
                    <a:pt x="39" y="33"/>
                    <a:pt x="31" y="24"/>
                    <a:pt x="22" y="15"/>
                  </a:cubicBezTo>
                  <a:cubicBezTo>
                    <a:pt x="21" y="13"/>
                    <a:pt x="19" y="15"/>
                    <a:pt x="20" y="17"/>
                  </a:cubicBezTo>
                  <a:cubicBezTo>
                    <a:pt x="29" y="30"/>
                    <a:pt x="39" y="44"/>
                    <a:pt x="48" y="58"/>
                  </a:cubicBezTo>
                  <a:cubicBezTo>
                    <a:pt x="36" y="47"/>
                    <a:pt x="24" y="36"/>
                    <a:pt x="12" y="25"/>
                  </a:cubicBezTo>
                  <a:cubicBezTo>
                    <a:pt x="11" y="23"/>
                    <a:pt x="8" y="25"/>
                    <a:pt x="10" y="27"/>
                  </a:cubicBezTo>
                  <a:cubicBezTo>
                    <a:pt x="19" y="39"/>
                    <a:pt x="29" y="52"/>
                    <a:pt x="39" y="64"/>
                  </a:cubicBezTo>
                  <a:cubicBezTo>
                    <a:pt x="27" y="53"/>
                    <a:pt x="15" y="42"/>
                    <a:pt x="4" y="30"/>
                  </a:cubicBezTo>
                  <a:cubicBezTo>
                    <a:pt x="2" y="29"/>
                    <a:pt x="0" y="31"/>
                    <a:pt x="2" y="32"/>
                  </a:cubicBezTo>
                  <a:cubicBezTo>
                    <a:pt x="20" y="56"/>
                    <a:pt x="39" y="78"/>
                    <a:pt x="58" y="101"/>
                  </a:cubicBezTo>
                  <a:cubicBezTo>
                    <a:pt x="59" y="102"/>
                    <a:pt x="59" y="101"/>
                    <a:pt x="59" y="101"/>
                  </a:cubicBezTo>
                  <a:cubicBezTo>
                    <a:pt x="46" y="84"/>
                    <a:pt x="33" y="67"/>
                    <a:pt x="20" y="50"/>
                  </a:cubicBezTo>
                  <a:cubicBezTo>
                    <a:pt x="31" y="61"/>
                    <a:pt x="41" y="71"/>
                    <a:pt x="52" y="82"/>
                  </a:cubicBezTo>
                  <a:cubicBezTo>
                    <a:pt x="53" y="83"/>
                    <a:pt x="56" y="81"/>
                    <a:pt x="55" y="80"/>
                  </a:cubicBezTo>
                  <a:cubicBezTo>
                    <a:pt x="44" y="66"/>
                    <a:pt x="34" y="53"/>
                    <a:pt x="23" y="39"/>
                  </a:cubicBezTo>
                  <a:cubicBezTo>
                    <a:pt x="34" y="49"/>
                    <a:pt x="45" y="59"/>
                    <a:pt x="55" y="69"/>
                  </a:cubicBezTo>
                  <a:cubicBezTo>
                    <a:pt x="57" y="70"/>
                    <a:pt x="59" y="68"/>
                    <a:pt x="58" y="67"/>
                  </a:cubicBezTo>
                  <a:cubicBezTo>
                    <a:pt x="51" y="56"/>
                    <a:pt x="43" y="44"/>
                    <a:pt x="36" y="33"/>
                  </a:cubicBezTo>
                  <a:cubicBezTo>
                    <a:pt x="44" y="42"/>
                    <a:pt x="53" y="51"/>
                    <a:pt x="61" y="60"/>
                  </a:cubicBezTo>
                  <a:cubicBezTo>
                    <a:pt x="62" y="62"/>
                    <a:pt x="65" y="60"/>
                    <a:pt x="64" y="58"/>
                  </a:cubicBezTo>
                  <a:cubicBezTo>
                    <a:pt x="58" y="51"/>
                    <a:pt x="53" y="43"/>
                    <a:pt x="47" y="35"/>
                  </a:cubicBezTo>
                  <a:cubicBezTo>
                    <a:pt x="56" y="44"/>
                    <a:pt x="65" y="53"/>
                    <a:pt x="73" y="62"/>
                  </a:cubicBezTo>
                  <a:cubicBezTo>
                    <a:pt x="75" y="64"/>
                    <a:pt x="77" y="62"/>
                    <a:pt x="76" y="60"/>
                  </a:cubicBezTo>
                  <a:cubicBezTo>
                    <a:pt x="68" y="48"/>
                    <a:pt x="60" y="36"/>
                    <a:pt x="52" y="23"/>
                  </a:cubicBezTo>
                  <a:cubicBezTo>
                    <a:pt x="80" y="55"/>
                    <a:pt x="108" y="87"/>
                    <a:pt x="137" y="118"/>
                  </a:cubicBezTo>
                  <a:cubicBezTo>
                    <a:pt x="136" y="118"/>
                    <a:pt x="136" y="119"/>
                    <a:pt x="136" y="120"/>
                  </a:cubicBezTo>
                  <a:cubicBezTo>
                    <a:pt x="159" y="150"/>
                    <a:pt x="184" y="179"/>
                    <a:pt x="210" y="206"/>
                  </a:cubicBezTo>
                  <a:cubicBezTo>
                    <a:pt x="227" y="224"/>
                    <a:pt x="244" y="243"/>
                    <a:pt x="261" y="260"/>
                  </a:cubicBezTo>
                  <a:cubicBezTo>
                    <a:pt x="249" y="254"/>
                    <a:pt x="239" y="246"/>
                    <a:pt x="229" y="237"/>
                  </a:cubicBezTo>
                  <a:cubicBezTo>
                    <a:pt x="222" y="231"/>
                    <a:pt x="216" y="224"/>
                    <a:pt x="209" y="218"/>
                  </a:cubicBezTo>
                  <a:cubicBezTo>
                    <a:pt x="207" y="217"/>
                    <a:pt x="205" y="219"/>
                    <a:pt x="207" y="221"/>
                  </a:cubicBezTo>
                  <a:cubicBezTo>
                    <a:pt x="213" y="228"/>
                    <a:pt x="220" y="234"/>
                    <a:pt x="227" y="240"/>
                  </a:cubicBezTo>
                  <a:cubicBezTo>
                    <a:pt x="234" y="247"/>
                    <a:pt x="240" y="255"/>
                    <a:pt x="246" y="263"/>
                  </a:cubicBezTo>
                  <a:cubicBezTo>
                    <a:pt x="234" y="254"/>
                    <a:pt x="224" y="244"/>
                    <a:pt x="214" y="234"/>
                  </a:cubicBezTo>
                  <a:cubicBezTo>
                    <a:pt x="213" y="232"/>
                    <a:pt x="210" y="234"/>
                    <a:pt x="211" y="236"/>
                  </a:cubicBezTo>
                  <a:cubicBezTo>
                    <a:pt x="218" y="245"/>
                    <a:pt x="224" y="254"/>
                    <a:pt x="231" y="264"/>
                  </a:cubicBezTo>
                  <a:cubicBezTo>
                    <a:pt x="226" y="261"/>
                    <a:pt x="222" y="257"/>
                    <a:pt x="218" y="253"/>
                  </a:cubicBezTo>
                  <a:cubicBezTo>
                    <a:pt x="217" y="252"/>
                    <a:pt x="214" y="254"/>
                    <a:pt x="216" y="256"/>
                  </a:cubicBezTo>
                  <a:cubicBezTo>
                    <a:pt x="222" y="262"/>
                    <a:pt x="228" y="267"/>
                    <a:pt x="236" y="271"/>
                  </a:cubicBezTo>
                  <a:cubicBezTo>
                    <a:pt x="237" y="271"/>
                    <a:pt x="239" y="270"/>
                    <a:pt x="238" y="268"/>
                  </a:cubicBezTo>
                  <a:cubicBezTo>
                    <a:pt x="234" y="262"/>
                    <a:pt x="230" y="257"/>
                    <a:pt x="226" y="251"/>
                  </a:cubicBezTo>
                  <a:cubicBezTo>
                    <a:pt x="234" y="259"/>
                    <a:pt x="243" y="266"/>
                    <a:pt x="253" y="272"/>
                  </a:cubicBezTo>
                  <a:cubicBezTo>
                    <a:pt x="254" y="273"/>
                    <a:pt x="256" y="271"/>
                    <a:pt x="255" y="270"/>
                  </a:cubicBezTo>
                  <a:cubicBezTo>
                    <a:pt x="251" y="263"/>
                    <a:pt x="246" y="257"/>
                    <a:pt x="241" y="252"/>
                  </a:cubicBezTo>
                  <a:cubicBezTo>
                    <a:pt x="250" y="258"/>
                    <a:pt x="259" y="264"/>
                    <a:pt x="269" y="269"/>
                  </a:cubicBezTo>
                  <a:cubicBezTo>
                    <a:pt x="271" y="270"/>
                    <a:pt x="272" y="268"/>
                    <a:pt x="271" y="266"/>
                  </a:cubicBezTo>
                  <a:cubicBezTo>
                    <a:pt x="261" y="256"/>
                    <a:pt x="251" y="245"/>
                    <a:pt x="241" y="235"/>
                  </a:cubicBezTo>
                  <a:cubicBezTo>
                    <a:pt x="253" y="245"/>
                    <a:pt x="265" y="256"/>
                    <a:pt x="278" y="266"/>
                  </a:cubicBezTo>
                  <a:cubicBezTo>
                    <a:pt x="280" y="267"/>
                    <a:pt x="283" y="265"/>
                    <a:pt x="281" y="263"/>
                  </a:cubicBezTo>
                  <a:close/>
                  <a:moveTo>
                    <a:pt x="210" y="201"/>
                  </a:moveTo>
                  <a:cubicBezTo>
                    <a:pt x="192" y="181"/>
                    <a:pt x="174" y="160"/>
                    <a:pt x="156" y="139"/>
                  </a:cubicBezTo>
                  <a:cubicBezTo>
                    <a:pt x="189" y="174"/>
                    <a:pt x="222" y="209"/>
                    <a:pt x="256" y="243"/>
                  </a:cubicBezTo>
                  <a:cubicBezTo>
                    <a:pt x="240" y="230"/>
                    <a:pt x="225" y="216"/>
                    <a:pt x="210" y="2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 name="Freeform 53"/>
            <p:cNvSpPr>
              <a:spLocks noEditPoints="1"/>
            </p:cNvSpPr>
            <p:nvPr/>
          </p:nvSpPr>
          <p:spPr bwMode="auto">
            <a:xfrm>
              <a:off x="3325813" y="1963738"/>
              <a:ext cx="1982788" cy="2324100"/>
            </a:xfrm>
            <a:custGeom>
              <a:avLst/>
              <a:gdLst>
                <a:gd name="T0" fmla="*/ 853 w 950"/>
                <a:gd name="T1" fmla="*/ 919 h 1114"/>
                <a:gd name="T2" fmla="*/ 828 w 950"/>
                <a:gd name="T3" fmla="*/ 819 h 1114"/>
                <a:gd name="T4" fmla="*/ 768 w 950"/>
                <a:gd name="T5" fmla="*/ 727 h 1114"/>
                <a:gd name="T6" fmla="*/ 702 w 950"/>
                <a:gd name="T7" fmla="*/ 566 h 1114"/>
                <a:gd name="T8" fmla="*/ 472 w 950"/>
                <a:gd name="T9" fmla="*/ 238 h 1114"/>
                <a:gd name="T10" fmla="*/ 409 w 950"/>
                <a:gd name="T11" fmla="*/ 145 h 1114"/>
                <a:gd name="T12" fmla="*/ 356 w 950"/>
                <a:gd name="T13" fmla="*/ 92 h 1114"/>
                <a:gd name="T14" fmla="*/ 421 w 950"/>
                <a:gd name="T15" fmla="*/ 97 h 1114"/>
                <a:gd name="T16" fmla="*/ 296 w 950"/>
                <a:gd name="T17" fmla="*/ 16 h 1114"/>
                <a:gd name="T18" fmla="*/ 313 w 950"/>
                <a:gd name="T19" fmla="*/ 110 h 1114"/>
                <a:gd name="T20" fmla="*/ 209 w 950"/>
                <a:gd name="T21" fmla="*/ 24 h 1114"/>
                <a:gd name="T22" fmla="*/ 289 w 950"/>
                <a:gd name="T23" fmla="*/ 198 h 1114"/>
                <a:gd name="T24" fmla="*/ 165 w 950"/>
                <a:gd name="T25" fmla="*/ 143 h 1114"/>
                <a:gd name="T26" fmla="*/ 112 w 950"/>
                <a:gd name="T27" fmla="*/ 162 h 1114"/>
                <a:gd name="T28" fmla="*/ 70 w 950"/>
                <a:gd name="T29" fmla="*/ 171 h 1114"/>
                <a:gd name="T30" fmla="*/ 108 w 950"/>
                <a:gd name="T31" fmla="*/ 315 h 1114"/>
                <a:gd name="T32" fmla="*/ 54 w 950"/>
                <a:gd name="T33" fmla="*/ 323 h 1114"/>
                <a:gd name="T34" fmla="*/ 3 w 950"/>
                <a:gd name="T35" fmla="*/ 339 h 1114"/>
                <a:gd name="T36" fmla="*/ 32 w 950"/>
                <a:gd name="T37" fmla="*/ 351 h 1114"/>
                <a:gd name="T38" fmla="*/ 61 w 950"/>
                <a:gd name="T39" fmla="*/ 329 h 1114"/>
                <a:gd name="T40" fmla="*/ 101 w 950"/>
                <a:gd name="T41" fmla="*/ 333 h 1114"/>
                <a:gd name="T42" fmla="*/ 187 w 950"/>
                <a:gd name="T43" fmla="*/ 368 h 1114"/>
                <a:gd name="T44" fmla="*/ 192 w 950"/>
                <a:gd name="T45" fmla="*/ 284 h 1114"/>
                <a:gd name="T46" fmla="*/ 165 w 950"/>
                <a:gd name="T47" fmla="*/ 224 h 1114"/>
                <a:gd name="T48" fmla="*/ 120 w 950"/>
                <a:gd name="T49" fmla="*/ 118 h 1114"/>
                <a:gd name="T50" fmla="*/ 164 w 950"/>
                <a:gd name="T51" fmla="*/ 73 h 1114"/>
                <a:gd name="T52" fmla="*/ 230 w 950"/>
                <a:gd name="T53" fmla="*/ 187 h 1114"/>
                <a:gd name="T54" fmla="*/ 238 w 950"/>
                <a:gd name="T55" fmla="*/ 245 h 1114"/>
                <a:gd name="T56" fmla="*/ 305 w 950"/>
                <a:gd name="T57" fmla="*/ 246 h 1114"/>
                <a:gd name="T58" fmla="*/ 310 w 950"/>
                <a:gd name="T59" fmla="*/ 289 h 1114"/>
                <a:gd name="T60" fmla="*/ 254 w 950"/>
                <a:gd name="T61" fmla="*/ 306 h 1114"/>
                <a:gd name="T62" fmla="*/ 267 w 950"/>
                <a:gd name="T63" fmla="*/ 391 h 1114"/>
                <a:gd name="T64" fmla="*/ 221 w 950"/>
                <a:gd name="T65" fmla="*/ 425 h 1114"/>
                <a:gd name="T66" fmla="*/ 169 w 950"/>
                <a:gd name="T67" fmla="*/ 450 h 1114"/>
                <a:gd name="T68" fmla="*/ 276 w 950"/>
                <a:gd name="T69" fmla="*/ 668 h 1114"/>
                <a:gd name="T70" fmla="*/ 329 w 950"/>
                <a:gd name="T71" fmla="*/ 734 h 1114"/>
                <a:gd name="T72" fmla="*/ 369 w 950"/>
                <a:gd name="T73" fmla="*/ 781 h 1114"/>
                <a:gd name="T74" fmla="*/ 378 w 950"/>
                <a:gd name="T75" fmla="*/ 777 h 1114"/>
                <a:gd name="T76" fmla="*/ 218 w 950"/>
                <a:gd name="T77" fmla="*/ 495 h 1114"/>
                <a:gd name="T78" fmla="*/ 235 w 950"/>
                <a:gd name="T79" fmla="*/ 442 h 1114"/>
                <a:gd name="T80" fmla="*/ 444 w 950"/>
                <a:gd name="T81" fmla="*/ 624 h 1114"/>
                <a:gd name="T82" fmla="*/ 316 w 950"/>
                <a:gd name="T83" fmla="*/ 359 h 1114"/>
                <a:gd name="T84" fmla="*/ 537 w 950"/>
                <a:gd name="T85" fmla="*/ 563 h 1114"/>
                <a:gd name="T86" fmla="*/ 733 w 950"/>
                <a:gd name="T87" fmla="*/ 734 h 1114"/>
                <a:gd name="T88" fmla="*/ 589 w 950"/>
                <a:gd name="T89" fmla="*/ 660 h 1114"/>
                <a:gd name="T90" fmla="*/ 520 w 950"/>
                <a:gd name="T91" fmla="*/ 661 h 1114"/>
                <a:gd name="T92" fmla="*/ 461 w 950"/>
                <a:gd name="T93" fmla="*/ 710 h 1114"/>
                <a:gd name="T94" fmla="*/ 451 w 950"/>
                <a:gd name="T95" fmla="*/ 746 h 1114"/>
                <a:gd name="T96" fmla="*/ 500 w 950"/>
                <a:gd name="T97" fmla="*/ 781 h 1114"/>
                <a:gd name="T98" fmla="*/ 569 w 950"/>
                <a:gd name="T99" fmla="*/ 768 h 1114"/>
                <a:gd name="T100" fmla="*/ 707 w 950"/>
                <a:gd name="T101" fmla="*/ 908 h 1114"/>
                <a:gd name="T102" fmla="*/ 830 w 950"/>
                <a:gd name="T103" fmla="*/ 1112 h 1114"/>
                <a:gd name="T104" fmla="*/ 643 w 950"/>
                <a:gd name="T105" fmla="*/ 830 h 1114"/>
                <a:gd name="T106" fmla="*/ 607 w 950"/>
                <a:gd name="T107" fmla="*/ 740 h 1114"/>
                <a:gd name="T108" fmla="*/ 623 w 950"/>
                <a:gd name="T109" fmla="*/ 706 h 1114"/>
                <a:gd name="T110" fmla="*/ 935 w 950"/>
                <a:gd name="T111" fmla="*/ 976 h 1114"/>
                <a:gd name="T112" fmla="*/ 432 w 950"/>
                <a:gd name="T113" fmla="*/ 247 h 1114"/>
                <a:gd name="T114" fmla="*/ 880 w 950"/>
                <a:gd name="T115" fmla="*/ 836 h 1114"/>
                <a:gd name="T116" fmla="*/ 271 w 950"/>
                <a:gd name="T117" fmla="*/ 204 h 1114"/>
                <a:gd name="T118" fmla="*/ 362 w 950"/>
                <a:gd name="T119" fmla="*/ 763 h 1114"/>
                <a:gd name="T120" fmla="*/ 398 w 950"/>
                <a:gd name="T121" fmla="*/ 673 h 1114"/>
                <a:gd name="T122" fmla="*/ 630 w 950"/>
                <a:gd name="T123" fmla="*/ 896 h 1114"/>
                <a:gd name="T124" fmla="*/ 603 w 950"/>
                <a:gd name="T125" fmla="*/ 742 h 1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0" h="1114">
                  <a:moveTo>
                    <a:pt x="948" y="944"/>
                  </a:moveTo>
                  <a:cubicBezTo>
                    <a:pt x="938" y="932"/>
                    <a:pt x="926" y="921"/>
                    <a:pt x="914" y="911"/>
                  </a:cubicBezTo>
                  <a:cubicBezTo>
                    <a:pt x="912" y="910"/>
                    <a:pt x="909" y="912"/>
                    <a:pt x="911" y="914"/>
                  </a:cubicBezTo>
                  <a:cubicBezTo>
                    <a:pt x="919" y="927"/>
                    <a:pt x="927" y="941"/>
                    <a:pt x="935" y="954"/>
                  </a:cubicBezTo>
                  <a:cubicBezTo>
                    <a:pt x="922" y="941"/>
                    <a:pt x="910" y="928"/>
                    <a:pt x="898" y="915"/>
                  </a:cubicBezTo>
                  <a:cubicBezTo>
                    <a:pt x="896" y="913"/>
                    <a:pt x="894" y="915"/>
                    <a:pt x="895" y="917"/>
                  </a:cubicBezTo>
                  <a:cubicBezTo>
                    <a:pt x="920" y="954"/>
                    <a:pt x="920" y="954"/>
                    <a:pt x="920" y="954"/>
                  </a:cubicBezTo>
                  <a:cubicBezTo>
                    <a:pt x="910" y="944"/>
                    <a:pt x="900" y="933"/>
                    <a:pt x="889" y="923"/>
                  </a:cubicBezTo>
                  <a:cubicBezTo>
                    <a:pt x="888" y="922"/>
                    <a:pt x="885" y="924"/>
                    <a:pt x="886" y="925"/>
                  </a:cubicBezTo>
                  <a:cubicBezTo>
                    <a:pt x="895" y="939"/>
                    <a:pt x="903" y="952"/>
                    <a:pt x="912" y="965"/>
                  </a:cubicBezTo>
                  <a:cubicBezTo>
                    <a:pt x="899" y="951"/>
                    <a:pt x="885" y="937"/>
                    <a:pt x="872" y="923"/>
                  </a:cubicBezTo>
                  <a:cubicBezTo>
                    <a:pt x="870" y="921"/>
                    <a:pt x="868" y="923"/>
                    <a:pt x="869" y="925"/>
                  </a:cubicBezTo>
                  <a:cubicBezTo>
                    <a:pt x="876" y="934"/>
                    <a:pt x="882" y="944"/>
                    <a:pt x="889" y="953"/>
                  </a:cubicBezTo>
                  <a:cubicBezTo>
                    <a:pt x="856" y="917"/>
                    <a:pt x="856" y="917"/>
                    <a:pt x="856" y="917"/>
                  </a:cubicBezTo>
                  <a:cubicBezTo>
                    <a:pt x="854" y="915"/>
                    <a:pt x="852" y="917"/>
                    <a:pt x="853" y="919"/>
                  </a:cubicBezTo>
                  <a:cubicBezTo>
                    <a:pt x="859" y="926"/>
                    <a:pt x="864" y="934"/>
                    <a:pt x="870" y="941"/>
                  </a:cubicBezTo>
                  <a:cubicBezTo>
                    <a:pt x="850" y="919"/>
                    <a:pt x="829" y="897"/>
                    <a:pt x="807" y="877"/>
                  </a:cubicBezTo>
                  <a:cubicBezTo>
                    <a:pt x="759" y="823"/>
                    <a:pt x="711" y="769"/>
                    <a:pt x="662" y="716"/>
                  </a:cubicBezTo>
                  <a:cubicBezTo>
                    <a:pt x="710" y="762"/>
                    <a:pt x="758" y="809"/>
                    <a:pt x="805" y="856"/>
                  </a:cubicBezTo>
                  <a:cubicBezTo>
                    <a:pt x="807" y="858"/>
                    <a:pt x="810" y="855"/>
                    <a:pt x="808" y="853"/>
                  </a:cubicBezTo>
                  <a:cubicBezTo>
                    <a:pt x="751" y="795"/>
                    <a:pt x="694" y="736"/>
                    <a:pt x="646" y="671"/>
                  </a:cubicBezTo>
                  <a:cubicBezTo>
                    <a:pt x="695" y="720"/>
                    <a:pt x="745" y="768"/>
                    <a:pt x="794" y="817"/>
                  </a:cubicBezTo>
                  <a:cubicBezTo>
                    <a:pt x="796" y="819"/>
                    <a:pt x="799" y="816"/>
                    <a:pt x="797" y="814"/>
                  </a:cubicBezTo>
                  <a:cubicBezTo>
                    <a:pt x="790" y="806"/>
                    <a:pt x="782" y="799"/>
                    <a:pt x="774" y="791"/>
                  </a:cubicBezTo>
                  <a:cubicBezTo>
                    <a:pt x="733" y="750"/>
                    <a:pt x="694" y="706"/>
                    <a:pt x="657" y="660"/>
                  </a:cubicBezTo>
                  <a:cubicBezTo>
                    <a:pt x="707" y="712"/>
                    <a:pt x="756" y="764"/>
                    <a:pt x="806" y="815"/>
                  </a:cubicBezTo>
                  <a:cubicBezTo>
                    <a:pt x="808" y="817"/>
                    <a:pt x="811" y="814"/>
                    <a:pt x="809" y="812"/>
                  </a:cubicBezTo>
                  <a:cubicBezTo>
                    <a:pt x="774" y="773"/>
                    <a:pt x="740" y="734"/>
                    <a:pt x="705" y="696"/>
                  </a:cubicBezTo>
                  <a:cubicBezTo>
                    <a:pt x="745" y="738"/>
                    <a:pt x="785" y="780"/>
                    <a:pt x="825" y="822"/>
                  </a:cubicBezTo>
                  <a:cubicBezTo>
                    <a:pt x="827" y="824"/>
                    <a:pt x="830" y="821"/>
                    <a:pt x="828" y="819"/>
                  </a:cubicBezTo>
                  <a:cubicBezTo>
                    <a:pt x="758" y="744"/>
                    <a:pt x="687" y="670"/>
                    <a:pt x="616" y="595"/>
                  </a:cubicBezTo>
                  <a:cubicBezTo>
                    <a:pt x="617" y="594"/>
                    <a:pt x="618" y="593"/>
                    <a:pt x="617" y="592"/>
                  </a:cubicBezTo>
                  <a:cubicBezTo>
                    <a:pt x="572" y="545"/>
                    <a:pt x="529" y="498"/>
                    <a:pt x="486" y="449"/>
                  </a:cubicBezTo>
                  <a:cubicBezTo>
                    <a:pt x="471" y="429"/>
                    <a:pt x="455" y="408"/>
                    <a:pt x="440" y="388"/>
                  </a:cubicBezTo>
                  <a:cubicBezTo>
                    <a:pt x="381" y="310"/>
                    <a:pt x="322" y="233"/>
                    <a:pt x="263" y="156"/>
                  </a:cubicBezTo>
                  <a:cubicBezTo>
                    <a:pt x="251" y="140"/>
                    <a:pt x="239" y="124"/>
                    <a:pt x="227" y="109"/>
                  </a:cubicBezTo>
                  <a:cubicBezTo>
                    <a:pt x="377" y="292"/>
                    <a:pt x="527" y="477"/>
                    <a:pt x="685" y="654"/>
                  </a:cubicBezTo>
                  <a:cubicBezTo>
                    <a:pt x="736" y="711"/>
                    <a:pt x="788" y="767"/>
                    <a:pt x="841" y="822"/>
                  </a:cubicBezTo>
                  <a:cubicBezTo>
                    <a:pt x="841" y="823"/>
                    <a:pt x="842" y="823"/>
                    <a:pt x="842" y="823"/>
                  </a:cubicBezTo>
                  <a:cubicBezTo>
                    <a:pt x="844" y="825"/>
                    <a:pt x="846" y="827"/>
                    <a:pt x="847" y="829"/>
                  </a:cubicBezTo>
                  <a:cubicBezTo>
                    <a:pt x="848" y="830"/>
                    <a:pt x="850" y="829"/>
                    <a:pt x="849" y="828"/>
                  </a:cubicBezTo>
                  <a:cubicBezTo>
                    <a:pt x="847" y="826"/>
                    <a:pt x="846" y="824"/>
                    <a:pt x="844" y="822"/>
                  </a:cubicBezTo>
                  <a:cubicBezTo>
                    <a:pt x="845" y="821"/>
                    <a:pt x="845" y="820"/>
                    <a:pt x="844" y="819"/>
                  </a:cubicBezTo>
                  <a:cubicBezTo>
                    <a:pt x="841" y="816"/>
                    <a:pt x="838" y="813"/>
                    <a:pt x="835" y="811"/>
                  </a:cubicBezTo>
                  <a:cubicBezTo>
                    <a:pt x="813" y="782"/>
                    <a:pt x="791" y="754"/>
                    <a:pt x="768" y="727"/>
                  </a:cubicBezTo>
                  <a:cubicBezTo>
                    <a:pt x="813" y="775"/>
                    <a:pt x="860" y="821"/>
                    <a:pt x="907" y="867"/>
                  </a:cubicBezTo>
                  <a:cubicBezTo>
                    <a:pt x="909" y="869"/>
                    <a:pt x="911" y="866"/>
                    <a:pt x="910" y="865"/>
                  </a:cubicBezTo>
                  <a:cubicBezTo>
                    <a:pt x="719" y="645"/>
                    <a:pt x="528" y="425"/>
                    <a:pt x="336" y="205"/>
                  </a:cubicBezTo>
                  <a:cubicBezTo>
                    <a:pt x="332" y="200"/>
                    <a:pt x="327" y="195"/>
                    <a:pt x="323" y="189"/>
                  </a:cubicBezTo>
                  <a:cubicBezTo>
                    <a:pt x="293" y="150"/>
                    <a:pt x="263" y="111"/>
                    <a:pt x="233" y="72"/>
                  </a:cubicBezTo>
                  <a:cubicBezTo>
                    <a:pt x="366" y="227"/>
                    <a:pt x="500" y="381"/>
                    <a:pt x="633" y="536"/>
                  </a:cubicBezTo>
                  <a:cubicBezTo>
                    <a:pt x="675" y="584"/>
                    <a:pt x="717" y="633"/>
                    <a:pt x="759" y="682"/>
                  </a:cubicBezTo>
                  <a:cubicBezTo>
                    <a:pt x="761" y="684"/>
                    <a:pt x="764" y="681"/>
                    <a:pt x="762" y="679"/>
                  </a:cubicBezTo>
                  <a:cubicBezTo>
                    <a:pt x="706" y="612"/>
                    <a:pt x="649" y="544"/>
                    <a:pt x="593" y="477"/>
                  </a:cubicBezTo>
                  <a:cubicBezTo>
                    <a:pt x="606" y="491"/>
                    <a:pt x="619" y="505"/>
                    <a:pt x="632" y="520"/>
                  </a:cubicBezTo>
                  <a:cubicBezTo>
                    <a:pt x="672" y="565"/>
                    <a:pt x="713" y="610"/>
                    <a:pt x="754" y="655"/>
                  </a:cubicBezTo>
                  <a:cubicBezTo>
                    <a:pt x="756" y="657"/>
                    <a:pt x="759" y="654"/>
                    <a:pt x="757" y="652"/>
                  </a:cubicBezTo>
                  <a:cubicBezTo>
                    <a:pt x="713" y="599"/>
                    <a:pt x="669" y="545"/>
                    <a:pt x="625" y="492"/>
                  </a:cubicBezTo>
                  <a:cubicBezTo>
                    <a:pt x="650" y="518"/>
                    <a:pt x="675" y="543"/>
                    <a:pt x="700" y="569"/>
                  </a:cubicBezTo>
                  <a:cubicBezTo>
                    <a:pt x="701" y="571"/>
                    <a:pt x="704" y="568"/>
                    <a:pt x="702" y="566"/>
                  </a:cubicBezTo>
                  <a:cubicBezTo>
                    <a:pt x="642" y="496"/>
                    <a:pt x="583" y="426"/>
                    <a:pt x="523" y="355"/>
                  </a:cubicBezTo>
                  <a:cubicBezTo>
                    <a:pt x="547" y="382"/>
                    <a:pt x="571" y="409"/>
                    <a:pt x="596" y="436"/>
                  </a:cubicBezTo>
                  <a:cubicBezTo>
                    <a:pt x="631" y="473"/>
                    <a:pt x="667" y="509"/>
                    <a:pt x="703" y="545"/>
                  </a:cubicBezTo>
                  <a:cubicBezTo>
                    <a:pt x="704" y="546"/>
                    <a:pt x="707" y="544"/>
                    <a:pt x="705" y="543"/>
                  </a:cubicBezTo>
                  <a:cubicBezTo>
                    <a:pt x="592" y="426"/>
                    <a:pt x="483" y="304"/>
                    <a:pt x="381" y="176"/>
                  </a:cubicBezTo>
                  <a:cubicBezTo>
                    <a:pt x="373" y="165"/>
                    <a:pt x="365" y="154"/>
                    <a:pt x="356" y="143"/>
                  </a:cubicBezTo>
                  <a:cubicBezTo>
                    <a:pt x="338" y="118"/>
                    <a:pt x="320" y="93"/>
                    <a:pt x="302" y="68"/>
                  </a:cubicBezTo>
                  <a:cubicBezTo>
                    <a:pt x="347" y="123"/>
                    <a:pt x="392" y="179"/>
                    <a:pt x="437" y="235"/>
                  </a:cubicBezTo>
                  <a:cubicBezTo>
                    <a:pt x="489" y="300"/>
                    <a:pt x="542" y="366"/>
                    <a:pt x="598" y="428"/>
                  </a:cubicBezTo>
                  <a:cubicBezTo>
                    <a:pt x="631" y="463"/>
                    <a:pt x="664" y="496"/>
                    <a:pt x="700" y="527"/>
                  </a:cubicBezTo>
                  <a:cubicBezTo>
                    <a:pt x="702" y="529"/>
                    <a:pt x="705" y="526"/>
                    <a:pt x="703" y="525"/>
                  </a:cubicBezTo>
                  <a:cubicBezTo>
                    <a:pt x="587" y="403"/>
                    <a:pt x="471" y="279"/>
                    <a:pt x="376" y="139"/>
                  </a:cubicBezTo>
                  <a:cubicBezTo>
                    <a:pt x="485" y="266"/>
                    <a:pt x="595" y="394"/>
                    <a:pt x="704" y="522"/>
                  </a:cubicBezTo>
                  <a:cubicBezTo>
                    <a:pt x="706" y="524"/>
                    <a:pt x="708" y="521"/>
                    <a:pt x="707" y="519"/>
                  </a:cubicBezTo>
                  <a:cubicBezTo>
                    <a:pt x="628" y="425"/>
                    <a:pt x="550" y="331"/>
                    <a:pt x="472" y="238"/>
                  </a:cubicBezTo>
                  <a:cubicBezTo>
                    <a:pt x="550" y="326"/>
                    <a:pt x="629" y="415"/>
                    <a:pt x="708" y="503"/>
                  </a:cubicBezTo>
                  <a:cubicBezTo>
                    <a:pt x="709" y="505"/>
                    <a:pt x="712" y="502"/>
                    <a:pt x="710" y="500"/>
                  </a:cubicBezTo>
                  <a:cubicBezTo>
                    <a:pt x="632" y="408"/>
                    <a:pt x="553" y="315"/>
                    <a:pt x="475" y="223"/>
                  </a:cubicBezTo>
                  <a:cubicBezTo>
                    <a:pt x="561" y="316"/>
                    <a:pt x="647" y="410"/>
                    <a:pt x="733" y="504"/>
                  </a:cubicBezTo>
                  <a:cubicBezTo>
                    <a:pt x="734" y="506"/>
                    <a:pt x="737" y="503"/>
                    <a:pt x="736" y="501"/>
                  </a:cubicBezTo>
                  <a:cubicBezTo>
                    <a:pt x="657" y="408"/>
                    <a:pt x="578" y="316"/>
                    <a:pt x="500" y="223"/>
                  </a:cubicBezTo>
                  <a:cubicBezTo>
                    <a:pt x="580" y="312"/>
                    <a:pt x="660" y="400"/>
                    <a:pt x="741" y="488"/>
                  </a:cubicBezTo>
                  <a:cubicBezTo>
                    <a:pt x="743" y="490"/>
                    <a:pt x="745" y="487"/>
                    <a:pt x="744" y="485"/>
                  </a:cubicBezTo>
                  <a:cubicBezTo>
                    <a:pt x="643" y="362"/>
                    <a:pt x="539" y="242"/>
                    <a:pt x="432" y="124"/>
                  </a:cubicBezTo>
                  <a:cubicBezTo>
                    <a:pt x="430" y="122"/>
                    <a:pt x="427" y="125"/>
                    <a:pt x="429" y="127"/>
                  </a:cubicBezTo>
                  <a:cubicBezTo>
                    <a:pt x="517" y="224"/>
                    <a:pt x="603" y="322"/>
                    <a:pt x="687" y="422"/>
                  </a:cubicBezTo>
                  <a:cubicBezTo>
                    <a:pt x="600" y="327"/>
                    <a:pt x="512" y="231"/>
                    <a:pt x="425" y="135"/>
                  </a:cubicBezTo>
                  <a:cubicBezTo>
                    <a:pt x="423" y="134"/>
                    <a:pt x="421" y="136"/>
                    <a:pt x="422" y="138"/>
                  </a:cubicBezTo>
                  <a:cubicBezTo>
                    <a:pt x="665" y="424"/>
                    <a:pt x="665" y="424"/>
                    <a:pt x="665" y="424"/>
                  </a:cubicBezTo>
                  <a:cubicBezTo>
                    <a:pt x="579" y="331"/>
                    <a:pt x="494" y="238"/>
                    <a:pt x="409" y="145"/>
                  </a:cubicBezTo>
                  <a:cubicBezTo>
                    <a:pt x="407" y="143"/>
                    <a:pt x="405" y="146"/>
                    <a:pt x="406" y="148"/>
                  </a:cubicBezTo>
                  <a:cubicBezTo>
                    <a:pt x="471" y="224"/>
                    <a:pt x="535" y="299"/>
                    <a:pt x="599" y="375"/>
                  </a:cubicBezTo>
                  <a:cubicBezTo>
                    <a:pt x="530" y="297"/>
                    <a:pt x="461" y="220"/>
                    <a:pt x="392" y="142"/>
                  </a:cubicBezTo>
                  <a:cubicBezTo>
                    <a:pt x="391" y="141"/>
                    <a:pt x="388" y="143"/>
                    <a:pt x="390" y="145"/>
                  </a:cubicBezTo>
                  <a:cubicBezTo>
                    <a:pt x="429" y="193"/>
                    <a:pt x="469" y="241"/>
                    <a:pt x="509" y="288"/>
                  </a:cubicBezTo>
                  <a:cubicBezTo>
                    <a:pt x="459" y="230"/>
                    <a:pt x="409" y="171"/>
                    <a:pt x="359" y="113"/>
                  </a:cubicBezTo>
                  <a:cubicBezTo>
                    <a:pt x="357" y="111"/>
                    <a:pt x="355" y="113"/>
                    <a:pt x="356" y="115"/>
                  </a:cubicBezTo>
                  <a:cubicBezTo>
                    <a:pt x="378" y="149"/>
                    <a:pt x="402" y="183"/>
                    <a:pt x="426" y="215"/>
                  </a:cubicBezTo>
                  <a:cubicBezTo>
                    <a:pt x="406" y="191"/>
                    <a:pt x="386" y="166"/>
                    <a:pt x="366" y="141"/>
                  </a:cubicBezTo>
                  <a:cubicBezTo>
                    <a:pt x="345" y="114"/>
                    <a:pt x="324" y="88"/>
                    <a:pt x="302" y="61"/>
                  </a:cubicBezTo>
                  <a:cubicBezTo>
                    <a:pt x="312" y="71"/>
                    <a:pt x="321" y="80"/>
                    <a:pt x="331" y="89"/>
                  </a:cubicBezTo>
                  <a:cubicBezTo>
                    <a:pt x="332" y="91"/>
                    <a:pt x="334" y="89"/>
                    <a:pt x="333" y="87"/>
                  </a:cubicBezTo>
                  <a:cubicBezTo>
                    <a:pt x="322" y="67"/>
                    <a:pt x="308" y="48"/>
                    <a:pt x="292" y="31"/>
                  </a:cubicBezTo>
                  <a:cubicBezTo>
                    <a:pt x="311" y="47"/>
                    <a:pt x="329" y="64"/>
                    <a:pt x="347" y="82"/>
                  </a:cubicBezTo>
                  <a:cubicBezTo>
                    <a:pt x="350" y="85"/>
                    <a:pt x="353" y="88"/>
                    <a:pt x="356" y="92"/>
                  </a:cubicBezTo>
                  <a:cubicBezTo>
                    <a:pt x="358" y="93"/>
                    <a:pt x="360" y="91"/>
                    <a:pt x="358" y="89"/>
                  </a:cubicBezTo>
                  <a:cubicBezTo>
                    <a:pt x="341" y="72"/>
                    <a:pt x="325" y="54"/>
                    <a:pt x="310" y="35"/>
                  </a:cubicBezTo>
                  <a:cubicBezTo>
                    <a:pt x="321" y="45"/>
                    <a:pt x="332" y="55"/>
                    <a:pt x="343" y="66"/>
                  </a:cubicBezTo>
                  <a:cubicBezTo>
                    <a:pt x="352" y="76"/>
                    <a:pt x="361" y="85"/>
                    <a:pt x="372" y="93"/>
                  </a:cubicBezTo>
                  <a:cubicBezTo>
                    <a:pt x="373" y="95"/>
                    <a:pt x="376" y="92"/>
                    <a:pt x="374" y="91"/>
                  </a:cubicBezTo>
                  <a:cubicBezTo>
                    <a:pt x="368" y="85"/>
                    <a:pt x="362" y="79"/>
                    <a:pt x="356" y="74"/>
                  </a:cubicBezTo>
                  <a:cubicBezTo>
                    <a:pt x="346" y="63"/>
                    <a:pt x="336" y="52"/>
                    <a:pt x="328" y="41"/>
                  </a:cubicBezTo>
                  <a:cubicBezTo>
                    <a:pt x="348" y="58"/>
                    <a:pt x="368" y="76"/>
                    <a:pt x="388" y="94"/>
                  </a:cubicBezTo>
                  <a:cubicBezTo>
                    <a:pt x="390" y="95"/>
                    <a:pt x="392" y="93"/>
                    <a:pt x="390" y="91"/>
                  </a:cubicBezTo>
                  <a:cubicBezTo>
                    <a:pt x="377" y="77"/>
                    <a:pt x="365" y="63"/>
                    <a:pt x="353" y="47"/>
                  </a:cubicBezTo>
                  <a:cubicBezTo>
                    <a:pt x="367" y="60"/>
                    <a:pt x="379" y="72"/>
                    <a:pt x="392" y="86"/>
                  </a:cubicBezTo>
                  <a:cubicBezTo>
                    <a:pt x="393" y="87"/>
                    <a:pt x="396" y="85"/>
                    <a:pt x="395" y="83"/>
                  </a:cubicBezTo>
                  <a:cubicBezTo>
                    <a:pt x="391" y="77"/>
                    <a:pt x="386" y="71"/>
                    <a:pt x="382" y="66"/>
                  </a:cubicBezTo>
                  <a:cubicBezTo>
                    <a:pt x="394" y="77"/>
                    <a:pt x="406" y="88"/>
                    <a:pt x="418" y="99"/>
                  </a:cubicBezTo>
                  <a:cubicBezTo>
                    <a:pt x="420" y="101"/>
                    <a:pt x="422" y="99"/>
                    <a:pt x="421" y="97"/>
                  </a:cubicBezTo>
                  <a:cubicBezTo>
                    <a:pt x="418" y="89"/>
                    <a:pt x="413" y="82"/>
                    <a:pt x="408" y="76"/>
                  </a:cubicBezTo>
                  <a:cubicBezTo>
                    <a:pt x="411" y="77"/>
                    <a:pt x="412" y="74"/>
                    <a:pt x="410" y="72"/>
                  </a:cubicBezTo>
                  <a:cubicBezTo>
                    <a:pt x="407" y="70"/>
                    <a:pt x="403" y="68"/>
                    <a:pt x="400" y="65"/>
                  </a:cubicBezTo>
                  <a:cubicBezTo>
                    <a:pt x="398" y="64"/>
                    <a:pt x="396" y="67"/>
                    <a:pt x="397" y="69"/>
                  </a:cubicBezTo>
                  <a:cubicBezTo>
                    <a:pt x="402" y="74"/>
                    <a:pt x="407" y="80"/>
                    <a:pt x="411" y="87"/>
                  </a:cubicBezTo>
                  <a:cubicBezTo>
                    <a:pt x="397" y="74"/>
                    <a:pt x="384" y="61"/>
                    <a:pt x="370" y="48"/>
                  </a:cubicBezTo>
                  <a:cubicBezTo>
                    <a:pt x="369" y="47"/>
                    <a:pt x="365" y="49"/>
                    <a:pt x="367" y="51"/>
                  </a:cubicBezTo>
                  <a:cubicBezTo>
                    <a:pt x="370" y="55"/>
                    <a:pt x="373" y="59"/>
                    <a:pt x="376" y="64"/>
                  </a:cubicBezTo>
                  <a:cubicBezTo>
                    <a:pt x="365" y="53"/>
                    <a:pt x="354" y="43"/>
                    <a:pt x="343" y="33"/>
                  </a:cubicBezTo>
                  <a:cubicBezTo>
                    <a:pt x="341" y="32"/>
                    <a:pt x="338" y="34"/>
                    <a:pt x="340" y="36"/>
                  </a:cubicBezTo>
                  <a:cubicBezTo>
                    <a:pt x="347" y="47"/>
                    <a:pt x="355" y="57"/>
                    <a:pt x="364" y="67"/>
                  </a:cubicBezTo>
                  <a:cubicBezTo>
                    <a:pt x="348" y="54"/>
                    <a:pt x="333" y="40"/>
                    <a:pt x="318" y="27"/>
                  </a:cubicBezTo>
                  <a:cubicBezTo>
                    <a:pt x="317" y="25"/>
                    <a:pt x="314" y="27"/>
                    <a:pt x="315" y="29"/>
                  </a:cubicBezTo>
                  <a:cubicBezTo>
                    <a:pt x="319" y="35"/>
                    <a:pt x="322" y="40"/>
                    <a:pt x="326" y="46"/>
                  </a:cubicBezTo>
                  <a:cubicBezTo>
                    <a:pt x="316" y="36"/>
                    <a:pt x="306" y="26"/>
                    <a:pt x="296" y="16"/>
                  </a:cubicBezTo>
                  <a:cubicBezTo>
                    <a:pt x="294" y="15"/>
                    <a:pt x="292" y="17"/>
                    <a:pt x="293" y="19"/>
                  </a:cubicBezTo>
                  <a:cubicBezTo>
                    <a:pt x="300" y="28"/>
                    <a:pt x="307" y="37"/>
                    <a:pt x="315" y="46"/>
                  </a:cubicBezTo>
                  <a:cubicBezTo>
                    <a:pt x="298" y="31"/>
                    <a:pt x="281" y="16"/>
                    <a:pt x="263" y="1"/>
                  </a:cubicBezTo>
                  <a:cubicBezTo>
                    <a:pt x="262" y="0"/>
                    <a:pt x="259" y="2"/>
                    <a:pt x="261" y="3"/>
                  </a:cubicBezTo>
                  <a:cubicBezTo>
                    <a:pt x="285" y="25"/>
                    <a:pt x="306" y="50"/>
                    <a:pt x="324" y="78"/>
                  </a:cubicBezTo>
                  <a:cubicBezTo>
                    <a:pt x="311" y="66"/>
                    <a:pt x="298" y="53"/>
                    <a:pt x="285" y="40"/>
                  </a:cubicBezTo>
                  <a:cubicBezTo>
                    <a:pt x="269" y="20"/>
                    <a:pt x="269" y="20"/>
                    <a:pt x="269" y="20"/>
                  </a:cubicBezTo>
                  <a:cubicBezTo>
                    <a:pt x="268" y="19"/>
                    <a:pt x="267" y="20"/>
                    <a:pt x="266" y="20"/>
                  </a:cubicBezTo>
                  <a:cubicBezTo>
                    <a:pt x="266" y="20"/>
                    <a:pt x="266" y="20"/>
                    <a:pt x="266" y="20"/>
                  </a:cubicBezTo>
                  <a:cubicBezTo>
                    <a:pt x="265" y="19"/>
                    <a:pt x="263" y="21"/>
                    <a:pt x="264" y="22"/>
                  </a:cubicBezTo>
                  <a:cubicBezTo>
                    <a:pt x="265" y="23"/>
                    <a:pt x="266" y="24"/>
                    <a:pt x="267" y="25"/>
                  </a:cubicBezTo>
                  <a:cubicBezTo>
                    <a:pt x="277" y="40"/>
                    <a:pt x="287" y="54"/>
                    <a:pt x="298" y="69"/>
                  </a:cubicBezTo>
                  <a:cubicBezTo>
                    <a:pt x="281" y="47"/>
                    <a:pt x="265" y="25"/>
                    <a:pt x="248" y="3"/>
                  </a:cubicBezTo>
                  <a:cubicBezTo>
                    <a:pt x="247" y="1"/>
                    <a:pt x="244" y="3"/>
                    <a:pt x="245" y="5"/>
                  </a:cubicBezTo>
                  <a:cubicBezTo>
                    <a:pt x="262" y="43"/>
                    <a:pt x="286" y="77"/>
                    <a:pt x="313" y="110"/>
                  </a:cubicBezTo>
                  <a:cubicBezTo>
                    <a:pt x="342" y="146"/>
                    <a:pt x="373" y="182"/>
                    <a:pt x="403" y="217"/>
                  </a:cubicBezTo>
                  <a:cubicBezTo>
                    <a:pt x="466" y="292"/>
                    <a:pt x="529" y="367"/>
                    <a:pt x="592" y="442"/>
                  </a:cubicBezTo>
                  <a:cubicBezTo>
                    <a:pt x="617" y="471"/>
                    <a:pt x="642" y="500"/>
                    <a:pt x="666" y="529"/>
                  </a:cubicBezTo>
                  <a:cubicBezTo>
                    <a:pt x="640" y="503"/>
                    <a:pt x="615" y="476"/>
                    <a:pt x="589" y="449"/>
                  </a:cubicBezTo>
                  <a:cubicBezTo>
                    <a:pt x="507" y="349"/>
                    <a:pt x="425" y="249"/>
                    <a:pt x="342" y="150"/>
                  </a:cubicBezTo>
                  <a:cubicBezTo>
                    <a:pt x="303" y="102"/>
                    <a:pt x="264" y="55"/>
                    <a:pt x="225" y="7"/>
                  </a:cubicBezTo>
                  <a:cubicBezTo>
                    <a:pt x="224" y="5"/>
                    <a:pt x="220" y="8"/>
                    <a:pt x="222" y="10"/>
                  </a:cubicBezTo>
                  <a:cubicBezTo>
                    <a:pt x="330" y="167"/>
                    <a:pt x="455" y="312"/>
                    <a:pt x="586" y="451"/>
                  </a:cubicBezTo>
                  <a:cubicBezTo>
                    <a:pt x="587" y="452"/>
                    <a:pt x="588" y="453"/>
                    <a:pt x="588" y="454"/>
                  </a:cubicBezTo>
                  <a:cubicBezTo>
                    <a:pt x="605" y="473"/>
                    <a:pt x="621" y="493"/>
                    <a:pt x="637" y="512"/>
                  </a:cubicBezTo>
                  <a:cubicBezTo>
                    <a:pt x="659" y="540"/>
                    <a:pt x="682" y="567"/>
                    <a:pt x="704" y="594"/>
                  </a:cubicBezTo>
                  <a:cubicBezTo>
                    <a:pt x="639" y="523"/>
                    <a:pt x="575" y="452"/>
                    <a:pt x="512" y="380"/>
                  </a:cubicBezTo>
                  <a:cubicBezTo>
                    <a:pt x="452" y="309"/>
                    <a:pt x="393" y="238"/>
                    <a:pt x="334" y="167"/>
                  </a:cubicBezTo>
                  <a:cubicBezTo>
                    <a:pt x="293" y="118"/>
                    <a:pt x="252" y="70"/>
                    <a:pt x="212" y="21"/>
                  </a:cubicBezTo>
                  <a:cubicBezTo>
                    <a:pt x="210" y="19"/>
                    <a:pt x="207" y="22"/>
                    <a:pt x="209" y="24"/>
                  </a:cubicBezTo>
                  <a:cubicBezTo>
                    <a:pt x="306" y="148"/>
                    <a:pt x="408" y="268"/>
                    <a:pt x="512" y="386"/>
                  </a:cubicBezTo>
                  <a:cubicBezTo>
                    <a:pt x="540" y="420"/>
                    <a:pt x="568" y="453"/>
                    <a:pt x="597" y="487"/>
                  </a:cubicBezTo>
                  <a:cubicBezTo>
                    <a:pt x="503" y="379"/>
                    <a:pt x="410" y="271"/>
                    <a:pt x="317" y="163"/>
                  </a:cubicBezTo>
                  <a:cubicBezTo>
                    <a:pt x="275" y="115"/>
                    <a:pt x="233" y="66"/>
                    <a:pt x="191" y="17"/>
                  </a:cubicBezTo>
                  <a:cubicBezTo>
                    <a:pt x="189" y="16"/>
                    <a:pt x="186" y="18"/>
                    <a:pt x="188" y="20"/>
                  </a:cubicBezTo>
                  <a:cubicBezTo>
                    <a:pt x="218" y="59"/>
                    <a:pt x="248" y="98"/>
                    <a:pt x="278" y="137"/>
                  </a:cubicBezTo>
                  <a:cubicBezTo>
                    <a:pt x="243" y="98"/>
                    <a:pt x="209" y="59"/>
                    <a:pt x="175" y="19"/>
                  </a:cubicBezTo>
                  <a:cubicBezTo>
                    <a:pt x="174" y="18"/>
                    <a:pt x="171" y="20"/>
                    <a:pt x="172" y="21"/>
                  </a:cubicBezTo>
                  <a:cubicBezTo>
                    <a:pt x="288" y="187"/>
                    <a:pt x="422" y="337"/>
                    <a:pt x="556" y="487"/>
                  </a:cubicBezTo>
                  <a:cubicBezTo>
                    <a:pt x="613" y="556"/>
                    <a:pt x="672" y="623"/>
                    <a:pt x="733" y="689"/>
                  </a:cubicBezTo>
                  <a:cubicBezTo>
                    <a:pt x="762" y="724"/>
                    <a:pt x="791" y="758"/>
                    <a:pt x="819" y="793"/>
                  </a:cubicBezTo>
                  <a:cubicBezTo>
                    <a:pt x="640" y="606"/>
                    <a:pt x="476" y="406"/>
                    <a:pt x="312" y="206"/>
                  </a:cubicBezTo>
                  <a:cubicBezTo>
                    <a:pt x="262" y="145"/>
                    <a:pt x="212" y="84"/>
                    <a:pt x="162" y="24"/>
                  </a:cubicBezTo>
                  <a:cubicBezTo>
                    <a:pt x="160" y="22"/>
                    <a:pt x="157" y="24"/>
                    <a:pt x="159" y="26"/>
                  </a:cubicBezTo>
                  <a:cubicBezTo>
                    <a:pt x="202" y="83"/>
                    <a:pt x="246" y="140"/>
                    <a:pt x="289" y="198"/>
                  </a:cubicBezTo>
                  <a:cubicBezTo>
                    <a:pt x="242" y="139"/>
                    <a:pt x="195" y="81"/>
                    <a:pt x="147" y="23"/>
                  </a:cubicBezTo>
                  <a:cubicBezTo>
                    <a:pt x="146" y="22"/>
                    <a:pt x="143" y="24"/>
                    <a:pt x="145" y="25"/>
                  </a:cubicBezTo>
                  <a:cubicBezTo>
                    <a:pt x="160" y="50"/>
                    <a:pt x="175" y="75"/>
                    <a:pt x="191" y="100"/>
                  </a:cubicBezTo>
                  <a:cubicBezTo>
                    <a:pt x="173" y="78"/>
                    <a:pt x="155" y="56"/>
                    <a:pt x="137" y="34"/>
                  </a:cubicBezTo>
                  <a:cubicBezTo>
                    <a:pt x="136" y="32"/>
                    <a:pt x="133" y="34"/>
                    <a:pt x="135" y="36"/>
                  </a:cubicBezTo>
                  <a:cubicBezTo>
                    <a:pt x="151" y="58"/>
                    <a:pt x="166" y="81"/>
                    <a:pt x="180" y="104"/>
                  </a:cubicBezTo>
                  <a:cubicBezTo>
                    <a:pt x="163" y="82"/>
                    <a:pt x="145" y="61"/>
                    <a:pt x="128" y="40"/>
                  </a:cubicBezTo>
                  <a:cubicBezTo>
                    <a:pt x="127" y="38"/>
                    <a:pt x="124" y="40"/>
                    <a:pt x="125" y="42"/>
                  </a:cubicBezTo>
                  <a:cubicBezTo>
                    <a:pt x="143" y="67"/>
                    <a:pt x="160" y="93"/>
                    <a:pt x="176" y="119"/>
                  </a:cubicBezTo>
                  <a:cubicBezTo>
                    <a:pt x="160" y="101"/>
                    <a:pt x="145" y="82"/>
                    <a:pt x="130" y="64"/>
                  </a:cubicBezTo>
                  <a:cubicBezTo>
                    <a:pt x="129" y="63"/>
                    <a:pt x="127" y="65"/>
                    <a:pt x="128" y="66"/>
                  </a:cubicBezTo>
                  <a:cubicBezTo>
                    <a:pt x="142" y="88"/>
                    <a:pt x="156" y="109"/>
                    <a:pt x="170" y="130"/>
                  </a:cubicBezTo>
                  <a:cubicBezTo>
                    <a:pt x="151" y="107"/>
                    <a:pt x="132" y="85"/>
                    <a:pt x="113" y="62"/>
                  </a:cubicBezTo>
                  <a:cubicBezTo>
                    <a:pt x="112" y="60"/>
                    <a:pt x="110" y="62"/>
                    <a:pt x="111" y="64"/>
                  </a:cubicBezTo>
                  <a:cubicBezTo>
                    <a:pt x="129" y="90"/>
                    <a:pt x="147" y="117"/>
                    <a:pt x="165" y="143"/>
                  </a:cubicBezTo>
                  <a:cubicBezTo>
                    <a:pt x="144" y="119"/>
                    <a:pt x="124" y="95"/>
                    <a:pt x="104" y="71"/>
                  </a:cubicBezTo>
                  <a:cubicBezTo>
                    <a:pt x="103" y="70"/>
                    <a:pt x="100" y="72"/>
                    <a:pt x="101" y="73"/>
                  </a:cubicBezTo>
                  <a:cubicBezTo>
                    <a:pt x="113" y="97"/>
                    <a:pt x="127" y="119"/>
                    <a:pt x="142" y="140"/>
                  </a:cubicBezTo>
                  <a:cubicBezTo>
                    <a:pt x="127" y="122"/>
                    <a:pt x="112" y="103"/>
                    <a:pt x="98" y="84"/>
                  </a:cubicBezTo>
                  <a:cubicBezTo>
                    <a:pt x="96" y="82"/>
                    <a:pt x="93" y="83"/>
                    <a:pt x="95" y="85"/>
                  </a:cubicBezTo>
                  <a:cubicBezTo>
                    <a:pt x="101" y="95"/>
                    <a:pt x="107" y="105"/>
                    <a:pt x="113" y="114"/>
                  </a:cubicBezTo>
                  <a:cubicBezTo>
                    <a:pt x="108" y="108"/>
                    <a:pt x="104" y="103"/>
                    <a:pt x="99" y="97"/>
                  </a:cubicBezTo>
                  <a:cubicBezTo>
                    <a:pt x="98" y="96"/>
                    <a:pt x="95" y="97"/>
                    <a:pt x="96" y="99"/>
                  </a:cubicBezTo>
                  <a:cubicBezTo>
                    <a:pt x="107" y="117"/>
                    <a:pt x="118" y="134"/>
                    <a:pt x="130" y="151"/>
                  </a:cubicBezTo>
                  <a:cubicBezTo>
                    <a:pt x="116" y="135"/>
                    <a:pt x="102" y="119"/>
                    <a:pt x="88" y="103"/>
                  </a:cubicBezTo>
                  <a:cubicBezTo>
                    <a:pt x="87" y="102"/>
                    <a:pt x="84" y="103"/>
                    <a:pt x="85" y="105"/>
                  </a:cubicBezTo>
                  <a:cubicBezTo>
                    <a:pt x="101" y="131"/>
                    <a:pt x="117" y="155"/>
                    <a:pt x="136" y="179"/>
                  </a:cubicBezTo>
                  <a:cubicBezTo>
                    <a:pt x="121" y="162"/>
                    <a:pt x="107" y="146"/>
                    <a:pt x="93" y="128"/>
                  </a:cubicBezTo>
                  <a:cubicBezTo>
                    <a:pt x="92" y="127"/>
                    <a:pt x="90" y="129"/>
                    <a:pt x="90" y="130"/>
                  </a:cubicBezTo>
                  <a:cubicBezTo>
                    <a:pt x="97" y="141"/>
                    <a:pt x="105" y="152"/>
                    <a:pt x="112" y="162"/>
                  </a:cubicBezTo>
                  <a:cubicBezTo>
                    <a:pt x="106" y="154"/>
                    <a:pt x="99" y="147"/>
                    <a:pt x="92" y="139"/>
                  </a:cubicBezTo>
                  <a:cubicBezTo>
                    <a:pt x="91" y="138"/>
                    <a:pt x="89" y="139"/>
                    <a:pt x="90" y="141"/>
                  </a:cubicBezTo>
                  <a:cubicBezTo>
                    <a:pt x="99" y="155"/>
                    <a:pt x="108" y="169"/>
                    <a:pt x="118" y="183"/>
                  </a:cubicBezTo>
                  <a:cubicBezTo>
                    <a:pt x="106" y="169"/>
                    <a:pt x="94" y="156"/>
                    <a:pt x="82" y="142"/>
                  </a:cubicBezTo>
                  <a:cubicBezTo>
                    <a:pt x="81" y="141"/>
                    <a:pt x="79" y="142"/>
                    <a:pt x="80" y="144"/>
                  </a:cubicBezTo>
                  <a:cubicBezTo>
                    <a:pt x="101" y="176"/>
                    <a:pt x="124" y="206"/>
                    <a:pt x="148" y="236"/>
                  </a:cubicBezTo>
                  <a:cubicBezTo>
                    <a:pt x="134" y="221"/>
                    <a:pt x="120" y="206"/>
                    <a:pt x="107" y="190"/>
                  </a:cubicBezTo>
                  <a:cubicBezTo>
                    <a:pt x="103" y="184"/>
                    <a:pt x="99" y="179"/>
                    <a:pt x="95" y="174"/>
                  </a:cubicBezTo>
                  <a:cubicBezTo>
                    <a:pt x="95" y="173"/>
                    <a:pt x="94" y="173"/>
                    <a:pt x="94" y="173"/>
                  </a:cubicBezTo>
                  <a:cubicBezTo>
                    <a:pt x="91" y="169"/>
                    <a:pt x="88" y="165"/>
                    <a:pt x="85" y="161"/>
                  </a:cubicBezTo>
                  <a:cubicBezTo>
                    <a:pt x="84" y="159"/>
                    <a:pt x="82" y="160"/>
                    <a:pt x="82" y="162"/>
                  </a:cubicBezTo>
                  <a:cubicBezTo>
                    <a:pt x="93" y="188"/>
                    <a:pt x="108" y="210"/>
                    <a:pt x="128" y="229"/>
                  </a:cubicBezTo>
                  <a:cubicBezTo>
                    <a:pt x="137" y="243"/>
                    <a:pt x="146" y="257"/>
                    <a:pt x="155" y="271"/>
                  </a:cubicBezTo>
                  <a:cubicBezTo>
                    <a:pt x="128" y="237"/>
                    <a:pt x="101" y="203"/>
                    <a:pt x="73" y="169"/>
                  </a:cubicBezTo>
                  <a:cubicBezTo>
                    <a:pt x="72" y="168"/>
                    <a:pt x="69" y="170"/>
                    <a:pt x="70" y="171"/>
                  </a:cubicBezTo>
                  <a:cubicBezTo>
                    <a:pt x="98" y="210"/>
                    <a:pt x="125" y="249"/>
                    <a:pt x="153" y="288"/>
                  </a:cubicBezTo>
                  <a:cubicBezTo>
                    <a:pt x="127" y="258"/>
                    <a:pt x="100" y="227"/>
                    <a:pt x="74" y="197"/>
                  </a:cubicBezTo>
                  <a:cubicBezTo>
                    <a:pt x="73" y="195"/>
                    <a:pt x="70" y="197"/>
                    <a:pt x="71" y="199"/>
                  </a:cubicBezTo>
                  <a:cubicBezTo>
                    <a:pt x="98" y="235"/>
                    <a:pt x="125" y="271"/>
                    <a:pt x="152" y="306"/>
                  </a:cubicBezTo>
                  <a:cubicBezTo>
                    <a:pt x="125" y="274"/>
                    <a:pt x="98" y="241"/>
                    <a:pt x="70" y="208"/>
                  </a:cubicBezTo>
                  <a:cubicBezTo>
                    <a:pt x="69" y="207"/>
                    <a:pt x="66" y="209"/>
                    <a:pt x="67" y="210"/>
                  </a:cubicBezTo>
                  <a:cubicBezTo>
                    <a:pt x="94" y="247"/>
                    <a:pt x="121" y="283"/>
                    <a:pt x="147" y="319"/>
                  </a:cubicBezTo>
                  <a:cubicBezTo>
                    <a:pt x="119" y="284"/>
                    <a:pt x="91" y="250"/>
                    <a:pt x="63" y="215"/>
                  </a:cubicBezTo>
                  <a:cubicBezTo>
                    <a:pt x="61" y="214"/>
                    <a:pt x="59" y="215"/>
                    <a:pt x="60" y="217"/>
                  </a:cubicBezTo>
                  <a:cubicBezTo>
                    <a:pt x="78" y="245"/>
                    <a:pt x="97" y="272"/>
                    <a:pt x="116" y="298"/>
                  </a:cubicBezTo>
                  <a:cubicBezTo>
                    <a:pt x="95" y="272"/>
                    <a:pt x="74" y="246"/>
                    <a:pt x="54" y="220"/>
                  </a:cubicBezTo>
                  <a:cubicBezTo>
                    <a:pt x="52" y="219"/>
                    <a:pt x="50" y="221"/>
                    <a:pt x="51" y="222"/>
                  </a:cubicBezTo>
                  <a:cubicBezTo>
                    <a:pt x="86" y="275"/>
                    <a:pt x="124" y="327"/>
                    <a:pt x="165" y="377"/>
                  </a:cubicBezTo>
                  <a:cubicBezTo>
                    <a:pt x="153" y="371"/>
                    <a:pt x="146" y="360"/>
                    <a:pt x="137" y="350"/>
                  </a:cubicBezTo>
                  <a:cubicBezTo>
                    <a:pt x="108" y="315"/>
                    <a:pt x="108" y="315"/>
                    <a:pt x="108" y="315"/>
                  </a:cubicBezTo>
                  <a:cubicBezTo>
                    <a:pt x="88" y="292"/>
                    <a:pt x="69" y="269"/>
                    <a:pt x="50" y="246"/>
                  </a:cubicBezTo>
                  <a:cubicBezTo>
                    <a:pt x="49" y="245"/>
                    <a:pt x="47" y="247"/>
                    <a:pt x="48" y="248"/>
                  </a:cubicBezTo>
                  <a:cubicBezTo>
                    <a:pt x="77" y="283"/>
                    <a:pt x="106" y="317"/>
                    <a:pt x="135" y="352"/>
                  </a:cubicBezTo>
                  <a:cubicBezTo>
                    <a:pt x="102" y="317"/>
                    <a:pt x="69" y="282"/>
                    <a:pt x="36" y="248"/>
                  </a:cubicBezTo>
                  <a:cubicBezTo>
                    <a:pt x="35" y="246"/>
                    <a:pt x="33" y="248"/>
                    <a:pt x="34" y="250"/>
                  </a:cubicBezTo>
                  <a:cubicBezTo>
                    <a:pt x="72" y="292"/>
                    <a:pt x="110" y="333"/>
                    <a:pt x="148" y="375"/>
                  </a:cubicBezTo>
                  <a:cubicBezTo>
                    <a:pt x="108" y="338"/>
                    <a:pt x="71" y="299"/>
                    <a:pt x="37" y="256"/>
                  </a:cubicBezTo>
                  <a:cubicBezTo>
                    <a:pt x="36" y="255"/>
                    <a:pt x="35" y="257"/>
                    <a:pt x="36" y="258"/>
                  </a:cubicBezTo>
                  <a:cubicBezTo>
                    <a:pt x="42" y="266"/>
                    <a:pt x="50" y="275"/>
                    <a:pt x="57" y="284"/>
                  </a:cubicBezTo>
                  <a:cubicBezTo>
                    <a:pt x="46" y="271"/>
                    <a:pt x="35" y="259"/>
                    <a:pt x="24" y="247"/>
                  </a:cubicBezTo>
                  <a:cubicBezTo>
                    <a:pt x="23" y="246"/>
                    <a:pt x="21" y="247"/>
                    <a:pt x="21" y="249"/>
                  </a:cubicBezTo>
                  <a:cubicBezTo>
                    <a:pt x="35" y="270"/>
                    <a:pt x="48" y="292"/>
                    <a:pt x="61" y="314"/>
                  </a:cubicBezTo>
                  <a:cubicBezTo>
                    <a:pt x="47" y="296"/>
                    <a:pt x="32" y="278"/>
                    <a:pt x="18" y="261"/>
                  </a:cubicBezTo>
                  <a:cubicBezTo>
                    <a:pt x="17" y="260"/>
                    <a:pt x="15" y="261"/>
                    <a:pt x="16" y="263"/>
                  </a:cubicBezTo>
                  <a:cubicBezTo>
                    <a:pt x="29" y="283"/>
                    <a:pt x="42" y="303"/>
                    <a:pt x="54" y="323"/>
                  </a:cubicBezTo>
                  <a:cubicBezTo>
                    <a:pt x="36" y="308"/>
                    <a:pt x="22" y="290"/>
                    <a:pt x="12" y="268"/>
                  </a:cubicBezTo>
                  <a:cubicBezTo>
                    <a:pt x="11" y="267"/>
                    <a:pt x="9" y="268"/>
                    <a:pt x="9" y="270"/>
                  </a:cubicBezTo>
                  <a:cubicBezTo>
                    <a:pt x="14" y="281"/>
                    <a:pt x="20" y="292"/>
                    <a:pt x="26" y="303"/>
                  </a:cubicBezTo>
                  <a:cubicBezTo>
                    <a:pt x="19" y="294"/>
                    <a:pt x="12" y="285"/>
                    <a:pt x="4" y="276"/>
                  </a:cubicBezTo>
                  <a:cubicBezTo>
                    <a:pt x="3" y="275"/>
                    <a:pt x="1" y="276"/>
                    <a:pt x="2" y="278"/>
                  </a:cubicBezTo>
                  <a:cubicBezTo>
                    <a:pt x="18" y="301"/>
                    <a:pt x="34" y="325"/>
                    <a:pt x="50" y="349"/>
                  </a:cubicBezTo>
                  <a:cubicBezTo>
                    <a:pt x="33" y="333"/>
                    <a:pt x="17" y="317"/>
                    <a:pt x="3" y="298"/>
                  </a:cubicBezTo>
                  <a:cubicBezTo>
                    <a:pt x="2" y="297"/>
                    <a:pt x="0" y="298"/>
                    <a:pt x="1" y="300"/>
                  </a:cubicBezTo>
                  <a:cubicBezTo>
                    <a:pt x="8" y="313"/>
                    <a:pt x="17" y="326"/>
                    <a:pt x="27" y="338"/>
                  </a:cubicBezTo>
                  <a:cubicBezTo>
                    <a:pt x="22" y="333"/>
                    <a:pt x="17" y="329"/>
                    <a:pt x="12" y="324"/>
                  </a:cubicBezTo>
                  <a:cubicBezTo>
                    <a:pt x="11" y="323"/>
                    <a:pt x="10" y="324"/>
                    <a:pt x="10" y="325"/>
                  </a:cubicBezTo>
                  <a:cubicBezTo>
                    <a:pt x="16" y="335"/>
                    <a:pt x="23" y="347"/>
                    <a:pt x="32" y="357"/>
                  </a:cubicBezTo>
                  <a:cubicBezTo>
                    <a:pt x="31" y="356"/>
                    <a:pt x="30" y="355"/>
                    <a:pt x="29" y="355"/>
                  </a:cubicBezTo>
                  <a:cubicBezTo>
                    <a:pt x="21" y="349"/>
                    <a:pt x="13" y="343"/>
                    <a:pt x="5" y="337"/>
                  </a:cubicBezTo>
                  <a:cubicBezTo>
                    <a:pt x="4" y="337"/>
                    <a:pt x="2" y="338"/>
                    <a:pt x="3" y="339"/>
                  </a:cubicBezTo>
                  <a:cubicBezTo>
                    <a:pt x="9" y="345"/>
                    <a:pt x="17" y="353"/>
                    <a:pt x="20" y="360"/>
                  </a:cubicBezTo>
                  <a:cubicBezTo>
                    <a:pt x="20" y="359"/>
                    <a:pt x="19" y="359"/>
                    <a:pt x="18" y="358"/>
                  </a:cubicBezTo>
                  <a:cubicBezTo>
                    <a:pt x="17" y="357"/>
                    <a:pt x="16" y="356"/>
                    <a:pt x="14" y="355"/>
                  </a:cubicBezTo>
                  <a:cubicBezTo>
                    <a:pt x="11" y="353"/>
                    <a:pt x="9" y="350"/>
                    <a:pt x="7" y="347"/>
                  </a:cubicBezTo>
                  <a:cubicBezTo>
                    <a:pt x="8" y="347"/>
                    <a:pt x="8" y="345"/>
                    <a:pt x="7" y="345"/>
                  </a:cubicBezTo>
                  <a:cubicBezTo>
                    <a:pt x="7" y="345"/>
                    <a:pt x="6" y="345"/>
                    <a:pt x="6" y="345"/>
                  </a:cubicBezTo>
                  <a:cubicBezTo>
                    <a:pt x="5" y="344"/>
                    <a:pt x="5" y="345"/>
                    <a:pt x="5" y="345"/>
                  </a:cubicBezTo>
                  <a:cubicBezTo>
                    <a:pt x="4" y="345"/>
                    <a:pt x="4" y="346"/>
                    <a:pt x="3" y="346"/>
                  </a:cubicBezTo>
                  <a:cubicBezTo>
                    <a:pt x="3" y="347"/>
                    <a:pt x="3" y="347"/>
                    <a:pt x="3" y="347"/>
                  </a:cubicBezTo>
                  <a:cubicBezTo>
                    <a:pt x="6" y="355"/>
                    <a:pt x="18" y="361"/>
                    <a:pt x="24" y="366"/>
                  </a:cubicBezTo>
                  <a:cubicBezTo>
                    <a:pt x="25" y="366"/>
                    <a:pt x="27" y="365"/>
                    <a:pt x="26" y="364"/>
                  </a:cubicBezTo>
                  <a:cubicBezTo>
                    <a:pt x="22" y="358"/>
                    <a:pt x="18" y="352"/>
                    <a:pt x="13" y="346"/>
                  </a:cubicBezTo>
                  <a:cubicBezTo>
                    <a:pt x="24" y="355"/>
                    <a:pt x="36" y="363"/>
                    <a:pt x="47" y="371"/>
                  </a:cubicBezTo>
                  <a:cubicBezTo>
                    <a:pt x="48" y="372"/>
                    <a:pt x="50" y="370"/>
                    <a:pt x="49" y="369"/>
                  </a:cubicBezTo>
                  <a:cubicBezTo>
                    <a:pt x="43" y="363"/>
                    <a:pt x="37" y="358"/>
                    <a:pt x="32" y="351"/>
                  </a:cubicBezTo>
                  <a:cubicBezTo>
                    <a:pt x="28" y="347"/>
                    <a:pt x="25" y="341"/>
                    <a:pt x="21" y="336"/>
                  </a:cubicBezTo>
                  <a:cubicBezTo>
                    <a:pt x="23" y="338"/>
                    <a:pt x="26" y="340"/>
                    <a:pt x="28" y="342"/>
                  </a:cubicBezTo>
                  <a:cubicBezTo>
                    <a:pt x="35" y="349"/>
                    <a:pt x="42" y="355"/>
                    <a:pt x="50" y="361"/>
                  </a:cubicBezTo>
                  <a:cubicBezTo>
                    <a:pt x="51" y="362"/>
                    <a:pt x="53" y="360"/>
                    <a:pt x="51" y="359"/>
                  </a:cubicBezTo>
                  <a:cubicBezTo>
                    <a:pt x="37" y="346"/>
                    <a:pt x="24" y="331"/>
                    <a:pt x="13" y="315"/>
                  </a:cubicBezTo>
                  <a:cubicBezTo>
                    <a:pt x="26" y="330"/>
                    <a:pt x="41" y="344"/>
                    <a:pt x="56" y="357"/>
                  </a:cubicBezTo>
                  <a:cubicBezTo>
                    <a:pt x="57" y="358"/>
                    <a:pt x="59" y="357"/>
                    <a:pt x="58" y="356"/>
                  </a:cubicBezTo>
                  <a:cubicBezTo>
                    <a:pt x="46" y="337"/>
                    <a:pt x="34" y="319"/>
                    <a:pt x="21" y="301"/>
                  </a:cubicBezTo>
                  <a:cubicBezTo>
                    <a:pt x="28" y="309"/>
                    <a:pt x="34" y="316"/>
                    <a:pt x="40" y="324"/>
                  </a:cubicBezTo>
                  <a:cubicBezTo>
                    <a:pt x="48" y="334"/>
                    <a:pt x="56" y="344"/>
                    <a:pt x="65" y="354"/>
                  </a:cubicBezTo>
                  <a:cubicBezTo>
                    <a:pt x="66" y="355"/>
                    <a:pt x="68" y="353"/>
                    <a:pt x="67" y="352"/>
                  </a:cubicBezTo>
                  <a:cubicBezTo>
                    <a:pt x="59" y="342"/>
                    <a:pt x="52" y="333"/>
                    <a:pt x="44" y="324"/>
                  </a:cubicBezTo>
                  <a:cubicBezTo>
                    <a:pt x="38" y="316"/>
                    <a:pt x="33" y="308"/>
                    <a:pt x="28" y="300"/>
                  </a:cubicBezTo>
                  <a:cubicBezTo>
                    <a:pt x="37" y="311"/>
                    <a:pt x="47" y="322"/>
                    <a:pt x="59" y="330"/>
                  </a:cubicBezTo>
                  <a:cubicBezTo>
                    <a:pt x="60" y="331"/>
                    <a:pt x="62" y="330"/>
                    <a:pt x="61" y="329"/>
                  </a:cubicBezTo>
                  <a:cubicBezTo>
                    <a:pt x="51" y="313"/>
                    <a:pt x="42" y="298"/>
                    <a:pt x="32" y="282"/>
                  </a:cubicBezTo>
                  <a:cubicBezTo>
                    <a:pt x="45" y="298"/>
                    <a:pt x="58" y="314"/>
                    <a:pt x="70" y="330"/>
                  </a:cubicBezTo>
                  <a:cubicBezTo>
                    <a:pt x="71" y="332"/>
                    <a:pt x="73" y="330"/>
                    <a:pt x="73" y="328"/>
                  </a:cubicBezTo>
                  <a:cubicBezTo>
                    <a:pt x="60" y="306"/>
                    <a:pt x="47" y="284"/>
                    <a:pt x="33" y="262"/>
                  </a:cubicBezTo>
                  <a:cubicBezTo>
                    <a:pt x="72" y="306"/>
                    <a:pt x="111" y="350"/>
                    <a:pt x="151" y="393"/>
                  </a:cubicBezTo>
                  <a:cubicBezTo>
                    <a:pt x="140" y="388"/>
                    <a:pt x="131" y="381"/>
                    <a:pt x="123" y="373"/>
                  </a:cubicBezTo>
                  <a:cubicBezTo>
                    <a:pt x="122" y="372"/>
                    <a:pt x="120" y="374"/>
                    <a:pt x="121" y="375"/>
                  </a:cubicBezTo>
                  <a:cubicBezTo>
                    <a:pt x="126" y="381"/>
                    <a:pt x="132" y="387"/>
                    <a:pt x="137" y="393"/>
                  </a:cubicBezTo>
                  <a:cubicBezTo>
                    <a:pt x="141" y="400"/>
                    <a:pt x="146" y="405"/>
                    <a:pt x="153" y="408"/>
                  </a:cubicBezTo>
                  <a:cubicBezTo>
                    <a:pt x="154" y="409"/>
                    <a:pt x="156" y="407"/>
                    <a:pt x="155" y="406"/>
                  </a:cubicBezTo>
                  <a:cubicBezTo>
                    <a:pt x="150" y="401"/>
                    <a:pt x="145" y="397"/>
                    <a:pt x="140" y="392"/>
                  </a:cubicBezTo>
                  <a:cubicBezTo>
                    <a:pt x="140" y="392"/>
                    <a:pt x="140" y="391"/>
                    <a:pt x="139" y="391"/>
                  </a:cubicBezTo>
                  <a:cubicBezTo>
                    <a:pt x="145" y="394"/>
                    <a:pt x="151" y="397"/>
                    <a:pt x="156" y="398"/>
                  </a:cubicBezTo>
                  <a:cubicBezTo>
                    <a:pt x="157" y="399"/>
                    <a:pt x="158" y="397"/>
                    <a:pt x="157" y="396"/>
                  </a:cubicBezTo>
                  <a:cubicBezTo>
                    <a:pt x="138" y="375"/>
                    <a:pt x="120" y="354"/>
                    <a:pt x="101" y="333"/>
                  </a:cubicBezTo>
                  <a:cubicBezTo>
                    <a:pt x="122" y="356"/>
                    <a:pt x="144" y="377"/>
                    <a:pt x="167" y="397"/>
                  </a:cubicBezTo>
                  <a:cubicBezTo>
                    <a:pt x="169" y="398"/>
                    <a:pt x="171" y="396"/>
                    <a:pt x="169" y="395"/>
                  </a:cubicBezTo>
                  <a:cubicBezTo>
                    <a:pt x="150" y="374"/>
                    <a:pt x="131" y="353"/>
                    <a:pt x="112" y="331"/>
                  </a:cubicBezTo>
                  <a:cubicBezTo>
                    <a:pt x="129" y="350"/>
                    <a:pt x="147" y="369"/>
                    <a:pt x="165" y="387"/>
                  </a:cubicBezTo>
                  <a:cubicBezTo>
                    <a:pt x="166" y="388"/>
                    <a:pt x="168" y="386"/>
                    <a:pt x="167" y="385"/>
                  </a:cubicBezTo>
                  <a:cubicBezTo>
                    <a:pt x="165" y="382"/>
                    <a:pt x="162" y="380"/>
                    <a:pt x="160" y="377"/>
                  </a:cubicBezTo>
                  <a:cubicBezTo>
                    <a:pt x="163" y="379"/>
                    <a:pt x="166" y="381"/>
                    <a:pt x="169" y="382"/>
                  </a:cubicBezTo>
                  <a:cubicBezTo>
                    <a:pt x="171" y="382"/>
                    <a:pt x="171" y="380"/>
                    <a:pt x="171" y="379"/>
                  </a:cubicBezTo>
                  <a:cubicBezTo>
                    <a:pt x="137" y="338"/>
                    <a:pt x="106" y="296"/>
                    <a:pt x="76" y="253"/>
                  </a:cubicBezTo>
                  <a:cubicBezTo>
                    <a:pt x="90" y="271"/>
                    <a:pt x="105" y="289"/>
                    <a:pt x="119" y="306"/>
                  </a:cubicBezTo>
                  <a:cubicBezTo>
                    <a:pt x="138" y="330"/>
                    <a:pt x="156" y="359"/>
                    <a:pt x="181" y="377"/>
                  </a:cubicBezTo>
                  <a:cubicBezTo>
                    <a:pt x="182" y="378"/>
                    <a:pt x="184" y="376"/>
                    <a:pt x="183" y="374"/>
                  </a:cubicBezTo>
                  <a:cubicBezTo>
                    <a:pt x="145" y="332"/>
                    <a:pt x="110" y="287"/>
                    <a:pt x="79" y="240"/>
                  </a:cubicBezTo>
                  <a:cubicBezTo>
                    <a:pt x="114" y="283"/>
                    <a:pt x="149" y="327"/>
                    <a:pt x="184" y="370"/>
                  </a:cubicBezTo>
                  <a:cubicBezTo>
                    <a:pt x="185" y="371"/>
                    <a:pt x="188" y="369"/>
                    <a:pt x="187" y="368"/>
                  </a:cubicBezTo>
                  <a:cubicBezTo>
                    <a:pt x="157" y="328"/>
                    <a:pt x="128" y="288"/>
                    <a:pt x="99" y="248"/>
                  </a:cubicBezTo>
                  <a:cubicBezTo>
                    <a:pt x="130" y="285"/>
                    <a:pt x="162" y="323"/>
                    <a:pt x="193" y="360"/>
                  </a:cubicBezTo>
                  <a:cubicBezTo>
                    <a:pt x="194" y="361"/>
                    <a:pt x="197" y="359"/>
                    <a:pt x="196" y="358"/>
                  </a:cubicBezTo>
                  <a:cubicBezTo>
                    <a:pt x="166" y="318"/>
                    <a:pt x="136" y="279"/>
                    <a:pt x="106" y="239"/>
                  </a:cubicBezTo>
                  <a:cubicBezTo>
                    <a:pt x="129" y="265"/>
                    <a:pt x="151" y="292"/>
                    <a:pt x="174" y="318"/>
                  </a:cubicBezTo>
                  <a:cubicBezTo>
                    <a:pt x="176" y="320"/>
                    <a:pt x="178" y="318"/>
                    <a:pt x="177" y="316"/>
                  </a:cubicBezTo>
                  <a:cubicBezTo>
                    <a:pt x="154" y="284"/>
                    <a:pt x="132" y="252"/>
                    <a:pt x="109" y="219"/>
                  </a:cubicBezTo>
                  <a:cubicBezTo>
                    <a:pt x="132" y="248"/>
                    <a:pt x="155" y="277"/>
                    <a:pt x="178" y="306"/>
                  </a:cubicBezTo>
                  <a:cubicBezTo>
                    <a:pt x="179" y="307"/>
                    <a:pt x="182" y="305"/>
                    <a:pt x="181" y="303"/>
                  </a:cubicBezTo>
                  <a:cubicBezTo>
                    <a:pt x="177" y="298"/>
                    <a:pt x="174" y="292"/>
                    <a:pt x="170" y="287"/>
                  </a:cubicBezTo>
                  <a:cubicBezTo>
                    <a:pt x="175" y="294"/>
                    <a:pt x="180" y="301"/>
                    <a:pt x="185" y="308"/>
                  </a:cubicBezTo>
                  <a:cubicBezTo>
                    <a:pt x="186" y="309"/>
                    <a:pt x="188" y="309"/>
                    <a:pt x="189" y="308"/>
                  </a:cubicBezTo>
                  <a:cubicBezTo>
                    <a:pt x="191" y="300"/>
                    <a:pt x="189" y="293"/>
                    <a:pt x="185" y="287"/>
                  </a:cubicBezTo>
                  <a:cubicBezTo>
                    <a:pt x="188" y="287"/>
                    <a:pt x="190" y="288"/>
                    <a:pt x="192" y="288"/>
                  </a:cubicBezTo>
                  <a:cubicBezTo>
                    <a:pt x="195" y="288"/>
                    <a:pt x="195" y="284"/>
                    <a:pt x="192" y="284"/>
                  </a:cubicBezTo>
                  <a:cubicBezTo>
                    <a:pt x="189" y="284"/>
                    <a:pt x="185" y="283"/>
                    <a:pt x="181" y="283"/>
                  </a:cubicBezTo>
                  <a:cubicBezTo>
                    <a:pt x="180" y="282"/>
                    <a:pt x="179" y="284"/>
                    <a:pt x="180" y="286"/>
                  </a:cubicBezTo>
                  <a:cubicBezTo>
                    <a:pt x="183" y="291"/>
                    <a:pt x="186" y="296"/>
                    <a:pt x="186" y="302"/>
                  </a:cubicBezTo>
                  <a:cubicBezTo>
                    <a:pt x="166" y="274"/>
                    <a:pt x="146" y="245"/>
                    <a:pt x="126" y="217"/>
                  </a:cubicBezTo>
                  <a:cubicBezTo>
                    <a:pt x="138" y="230"/>
                    <a:pt x="151" y="243"/>
                    <a:pt x="165" y="255"/>
                  </a:cubicBezTo>
                  <a:cubicBezTo>
                    <a:pt x="166" y="257"/>
                    <a:pt x="168" y="255"/>
                    <a:pt x="167" y="253"/>
                  </a:cubicBezTo>
                  <a:cubicBezTo>
                    <a:pt x="141" y="224"/>
                    <a:pt x="117" y="193"/>
                    <a:pt x="94" y="160"/>
                  </a:cubicBezTo>
                  <a:cubicBezTo>
                    <a:pt x="113" y="181"/>
                    <a:pt x="132" y="202"/>
                    <a:pt x="150" y="224"/>
                  </a:cubicBezTo>
                  <a:cubicBezTo>
                    <a:pt x="154" y="227"/>
                    <a:pt x="157" y="231"/>
                    <a:pt x="161" y="235"/>
                  </a:cubicBezTo>
                  <a:cubicBezTo>
                    <a:pt x="162" y="237"/>
                    <a:pt x="164" y="235"/>
                    <a:pt x="163" y="233"/>
                  </a:cubicBezTo>
                  <a:cubicBezTo>
                    <a:pt x="159" y="229"/>
                    <a:pt x="155" y="225"/>
                    <a:pt x="151" y="221"/>
                  </a:cubicBezTo>
                  <a:cubicBezTo>
                    <a:pt x="133" y="200"/>
                    <a:pt x="117" y="178"/>
                    <a:pt x="102" y="154"/>
                  </a:cubicBezTo>
                  <a:cubicBezTo>
                    <a:pt x="115" y="170"/>
                    <a:pt x="129" y="185"/>
                    <a:pt x="142" y="201"/>
                  </a:cubicBezTo>
                  <a:cubicBezTo>
                    <a:pt x="149" y="209"/>
                    <a:pt x="156" y="218"/>
                    <a:pt x="163" y="226"/>
                  </a:cubicBezTo>
                  <a:cubicBezTo>
                    <a:pt x="165" y="227"/>
                    <a:pt x="167" y="225"/>
                    <a:pt x="165" y="224"/>
                  </a:cubicBezTo>
                  <a:cubicBezTo>
                    <a:pt x="159" y="216"/>
                    <a:pt x="152" y="208"/>
                    <a:pt x="145" y="200"/>
                  </a:cubicBezTo>
                  <a:cubicBezTo>
                    <a:pt x="132" y="185"/>
                    <a:pt x="120" y="169"/>
                    <a:pt x="109" y="153"/>
                  </a:cubicBezTo>
                  <a:cubicBezTo>
                    <a:pt x="127" y="174"/>
                    <a:pt x="146" y="195"/>
                    <a:pt x="165" y="214"/>
                  </a:cubicBezTo>
                  <a:cubicBezTo>
                    <a:pt x="167" y="216"/>
                    <a:pt x="169" y="214"/>
                    <a:pt x="168" y="212"/>
                  </a:cubicBezTo>
                  <a:cubicBezTo>
                    <a:pt x="141" y="183"/>
                    <a:pt x="118" y="151"/>
                    <a:pt x="97" y="117"/>
                  </a:cubicBezTo>
                  <a:cubicBezTo>
                    <a:pt x="119" y="142"/>
                    <a:pt x="141" y="167"/>
                    <a:pt x="163" y="192"/>
                  </a:cubicBezTo>
                  <a:cubicBezTo>
                    <a:pt x="167" y="196"/>
                    <a:pt x="171" y="201"/>
                    <a:pt x="176" y="206"/>
                  </a:cubicBezTo>
                  <a:cubicBezTo>
                    <a:pt x="177" y="207"/>
                    <a:pt x="179" y="205"/>
                    <a:pt x="178" y="204"/>
                  </a:cubicBezTo>
                  <a:cubicBezTo>
                    <a:pt x="174" y="199"/>
                    <a:pt x="169" y="194"/>
                    <a:pt x="165" y="189"/>
                  </a:cubicBezTo>
                  <a:cubicBezTo>
                    <a:pt x="145" y="166"/>
                    <a:pt x="126" y="141"/>
                    <a:pt x="110" y="115"/>
                  </a:cubicBezTo>
                  <a:cubicBezTo>
                    <a:pt x="119" y="127"/>
                    <a:pt x="129" y="139"/>
                    <a:pt x="139" y="150"/>
                  </a:cubicBezTo>
                  <a:cubicBezTo>
                    <a:pt x="149" y="163"/>
                    <a:pt x="159" y="175"/>
                    <a:pt x="169" y="187"/>
                  </a:cubicBezTo>
                  <a:cubicBezTo>
                    <a:pt x="171" y="189"/>
                    <a:pt x="173" y="186"/>
                    <a:pt x="171" y="185"/>
                  </a:cubicBezTo>
                  <a:cubicBezTo>
                    <a:pt x="164" y="176"/>
                    <a:pt x="156" y="166"/>
                    <a:pt x="148" y="157"/>
                  </a:cubicBezTo>
                  <a:cubicBezTo>
                    <a:pt x="138" y="144"/>
                    <a:pt x="129" y="131"/>
                    <a:pt x="120" y="118"/>
                  </a:cubicBezTo>
                  <a:cubicBezTo>
                    <a:pt x="137" y="139"/>
                    <a:pt x="154" y="159"/>
                    <a:pt x="173" y="179"/>
                  </a:cubicBezTo>
                  <a:cubicBezTo>
                    <a:pt x="174" y="180"/>
                    <a:pt x="177" y="178"/>
                    <a:pt x="175" y="176"/>
                  </a:cubicBezTo>
                  <a:cubicBezTo>
                    <a:pt x="151" y="148"/>
                    <a:pt x="130" y="118"/>
                    <a:pt x="112" y="87"/>
                  </a:cubicBezTo>
                  <a:cubicBezTo>
                    <a:pt x="136" y="114"/>
                    <a:pt x="159" y="142"/>
                    <a:pt x="183" y="170"/>
                  </a:cubicBezTo>
                  <a:cubicBezTo>
                    <a:pt x="184" y="171"/>
                    <a:pt x="187" y="170"/>
                    <a:pt x="186" y="168"/>
                  </a:cubicBezTo>
                  <a:cubicBezTo>
                    <a:pt x="168" y="142"/>
                    <a:pt x="151" y="117"/>
                    <a:pt x="133" y="91"/>
                  </a:cubicBezTo>
                  <a:cubicBezTo>
                    <a:pt x="151" y="113"/>
                    <a:pt x="169" y="134"/>
                    <a:pt x="186" y="155"/>
                  </a:cubicBezTo>
                  <a:cubicBezTo>
                    <a:pt x="188" y="157"/>
                    <a:pt x="190" y="155"/>
                    <a:pt x="189" y="153"/>
                  </a:cubicBezTo>
                  <a:cubicBezTo>
                    <a:pt x="175" y="132"/>
                    <a:pt x="161" y="111"/>
                    <a:pt x="147" y="90"/>
                  </a:cubicBezTo>
                  <a:cubicBezTo>
                    <a:pt x="160" y="106"/>
                    <a:pt x="173" y="122"/>
                    <a:pt x="187" y="137"/>
                  </a:cubicBezTo>
                  <a:cubicBezTo>
                    <a:pt x="188" y="139"/>
                    <a:pt x="190" y="137"/>
                    <a:pt x="189" y="135"/>
                  </a:cubicBezTo>
                  <a:cubicBezTo>
                    <a:pt x="178" y="115"/>
                    <a:pt x="165" y="95"/>
                    <a:pt x="152" y="75"/>
                  </a:cubicBezTo>
                  <a:cubicBezTo>
                    <a:pt x="166" y="92"/>
                    <a:pt x="180" y="109"/>
                    <a:pt x="194" y="126"/>
                  </a:cubicBezTo>
                  <a:cubicBezTo>
                    <a:pt x="195" y="127"/>
                    <a:pt x="197" y="125"/>
                    <a:pt x="196" y="123"/>
                  </a:cubicBezTo>
                  <a:cubicBezTo>
                    <a:pt x="186" y="106"/>
                    <a:pt x="175" y="89"/>
                    <a:pt x="164" y="73"/>
                  </a:cubicBezTo>
                  <a:cubicBezTo>
                    <a:pt x="178" y="90"/>
                    <a:pt x="192" y="107"/>
                    <a:pt x="206" y="124"/>
                  </a:cubicBezTo>
                  <a:cubicBezTo>
                    <a:pt x="207" y="126"/>
                    <a:pt x="210" y="124"/>
                    <a:pt x="209" y="122"/>
                  </a:cubicBezTo>
                  <a:cubicBezTo>
                    <a:pt x="193" y="97"/>
                    <a:pt x="178" y="72"/>
                    <a:pt x="162" y="47"/>
                  </a:cubicBezTo>
                  <a:cubicBezTo>
                    <a:pt x="214" y="111"/>
                    <a:pt x="267" y="176"/>
                    <a:pt x="320" y="240"/>
                  </a:cubicBezTo>
                  <a:cubicBezTo>
                    <a:pt x="311" y="234"/>
                    <a:pt x="303" y="227"/>
                    <a:pt x="295" y="220"/>
                  </a:cubicBezTo>
                  <a:cubicBezTo>
                    <a:pt x="279" y="199"/>
                    <a:pt x="262" y="180"/>
                    <a:pt x="244" y="161"/>
                  </a:cubicBezTo>
                  <a:cubicBezTo>
                    <a:pt x="242" y="159"/>
                    <a:pt x="240" y="161"/>
                    <a:pt x="241" y="163"/>
                  </a:cubicBezTo>
                  <a:cubicBezTo>
                    <a:pt x="253" y="176"/>
                    <a:pt x="263" y="189"/>
                    <a:pt x="274" y="202"/>
                  </a:cubicBezTo>
                  <a:cubicBezTo>
                    <a:pt x="264" y="193"/>
                    <a:pt x="254" y="183"/>
                    <a:pt x="244" y="173"/>
                  </a:cubicBezTo>
                  <a:cubicBezTo>
                    <a:pt x="243" y="172"/>
                    <a:pt x="241" y="174"/>
                    <a:pt x="242" y="175"/>
                  </a:cubicBezTo>
                  <a:cubicBezTo>
                    <a:pt x="250" y="184"/>
                    <a:pt x="257" y="192"/>
                    <a:pt x="265" y="200"/>
                  </a:cubicBezTo>
                  <a:cubicBezTo>
                    <a:pt x="255" y="192"/>
                    <a:pt x="244" y="183"/>
                    <a:pt x="234" y="175"/>
                  </a:cubicBezTo>
                  <a:cubicBezTo>
                    <a:pt x="233" y="174"/>
                    <a:pt x="231" y="175"/>
                    <a:pt x="231" y="176"/>
                  </a:cubicBezTo>
                  <a:cubicBezTo>
                    <a:pt x="238" y="189"/>
                    <a:pt x="246" y="200"/>
                    <a:pt x="254" y="211"/>
                  </a:cubicBezTo>
                  <a:cubicBezTo>
                    <a:pt x="246" y="203"/>
                    <a:pt x="238" y="195"/>
                    <a:pt x="230" y="187"/>
                  </a:cubicBezTo>
                  <a:cubicBezTo>
                    <a:pt x="228" y="186"/>
                    <a:pt x="226" y="188"/>
                    <a:pt x="228" y="189"/>
                  </a:cubicBezTo>
                  <a:cubicBezTo>
                    <a:pt x="237" y="201"/>
                    <a:pt x="247" y="212"/>
                    <a:pt x="256" y="224"/>
                  </a:cubicBezTo>
                  <a:cubicBezTo>
                    <a:pt x="247" y="215"/>
                    <a:pt x="238" y="206"/>
                    <a:pt x="228" y="198"/>
                  </a:cubicBezTo>
                  <a:cubicBezTo>
                    <a:pt x="226" y="197"/>
                    <a:pt x="224" y="198"/>
                    <a:pt x="225" y="200"/>
                  </a:cubicBezTo>
                  <a:cubicBezTo>
                    <a:pt x="238" y="218"/>
                    <a:pt x="251" y="236"/>
                    <a:pt x="264" y="253"/>
                  </a:cubicBezTo>
                  <a:cubicBezTo>
                    <a:pt x="248" y="238"/>
                    <a:pt x="232" y="223"/>
                    <a:pt x="216" y="208"/>
                  </a:cubicBezTo>
                  <a:cubicBezTo>
                    <a:pt x="215" y="207"/>
                    <a:pt x="213" y="209"/>
                    <a:pt x="214" y="211"/>
                  </a:cubicBezTo>
                  <a:cubicBezTo>
                    <a:pt x="222" y="221"/>
                    <a:pt x="231" y="231"/>
                    <a:pt x="239" y="241"/>
                  </a:cubicBezTo>
                  <a:cubicBezTo>
                    <a:pt x="229" y="232"/>
                    <a:pt x="220" y="223"/>
                    <a:pt x="210" y="213"/>
                  </a:cubicBezTo>
                  <a:cubicBezTo>
                    <a:pt x="208" y="212"/>
                    <a:pt x="206" y="214"/>
                    <a:pt x="207" y="216"/>
                  </a:cubicBezTo>
                  <a:cubicBezTo>
                    <a:pt x="219" y="230"/>
                    <a:pt x="230" y="245"/>
                    <a:pt x="242" y="260"/>
                  </a:cubicBezTo>
                  <a:cubicBezTo>
                    <a:pt x="243" y="262"/>
                    <a:pt x="245" y="264"/>
                    <a:pt x="247" y="266"/>
                  </a:cubicBezTo>
                  <a:cubicBezTo>
                    <a:pt x="248" y="268"/>
                    <a:pt x="250" y="265"/>
                    <a:pt x="249" y="264"/>
                  </a:cubicBezTo>
                  <a:cubicBezTo>
                    <a:pt x="247" y="261"/>
                    <a:pt x="245" y="259"/>
                    <a:pt x="243" y="256"/>
                  </a:cubicBezTo>
                  <a:cubicBezTo>
                    <a:pt x="241" y="253"/>
                    <a:pt x="239" y="249"/>
                    <a:pt x="238" y="245"/>
                  </a:cubicBezTo>
                  <a:cubicBezTo>
                    <a:pt x="244" y="252"/>
                    <a:pt x="251" y="258"/>
                    <a:pt x="258" y="265"/>
                  </a:cubicBezTo>
                  <a:cubicBezTo>
                    <a:pt x="259" y="266"/>
                    <a:pt x="261" y="264"/>
                    <a:pt x="260" y="262"/>
                  </a:cubicBezTo>
                  <a:cubicBezTo>
                    <a:pt x="251" y="251"/>
                    <a:pt x="242" y="239"/>
                    <a:pt x="232" y="228"/>
                  </a:cubicBezTo>
                  <a:cubicBezTo>
                    <a:pt x="276" y="269"/>
                    <a:pt x="276" y="269"/>
                    <a:pt x="276" y="269"/>
                  </a:cubicBezTo>
                  <a:cubicBezTo>
                    <a:pt x="277" y="270"/>
                    <a:pt x="280" y="268"/>
                    <a:pt x="279" y="267"/>
                  </a:cubicBezTo>
                  <a:cubicBezTo>
                    <a:pt x="265" y="248"/>
                    <a:pt x="251" y="230"/>
                    <a:pt x="237" y="211"/>
                  </a:cubicBezTo>
                  <a:cubicBezTo>
                    <a:pt x="255" y="227"/>
                    <a:pt x="272" y="244"/>
                    <a:pt x="288" y="262"/>
                  </a:cubicBezTo>
                  <a:cubicBezTo>
                    <a:pt x="290" y="264"/>
                    <a:pt x="292" y="261"/>
                    <a:pt x="291" y="260"/>
                  </a:cubicBezTo>
                  <a:cubicBezTo>
                    <a:pt x="278" y="244"/>
                    <a:pt x="265" y="229"/>
                    <a:pt x="252" y="213"/>
                  </a:cubicBezTo>
                  <a:cubicBezTo>
                    <a:pt x="263" y="225"/>
                    <a:pt x="275" y="236"/>
                    <a:pt x="287" y="248"/>
                  </a:cubicBezTo>
                  <a:cubicBezTo>
                    <a:pt x="288" y="249"/>
                    <a:pt x="290" y="247"/>
                    <a:pt x="289" y="245"/>
                  </a:cubicBezTo>
                  <a:cubicBezTo>
                    <a:pt x="286" y="243"/>
                    <a:pt x="283" y="240"/>
                    <a:pt x="280" y="237"/>
                  </a:cubicBezTo>
                  <a:cubicBezTo>
                    <a:pt x="264" y="221"/>
                    <a:pt x="250" y="202"/>
                    <a:pt x="238" y="182"/>
                  </a:cubicBezTo>
                  <a:cubicBezTo>
                    <a:pt x="254" y="195"/>
                    <a:pt x="269" y="208"/>
                    <a:pt x="284" y="222"/>
                  </a:cubicBezTo>
                  <a:cubicBezTo>
                    <a:pt x="291" y="230"/>
                    <a:pt x="298" y="238"/>
                    <a:pt x="305" y="246"/>
                  </a:cubicBezTo>
                  <a:cubicBezTo>
                    <a:pt x="306" y="247"/>
                    <a:pt x="308" y="246"/>
                    <a:pt x="308" y="245"/>
                  </a:cubicBezTo>
                  <a:cubicBezTo>
                    <a:pt x="309" y="246"/>
                    <a:pt x="310" y="247"/>
                    <a:pt x="311" y="248"/>
                  </a:cubicBezTo>
                  <a:cubicBezTo>
                    <a:pt x="312" y="249"/>
                    <a:pt x="315" y="248"/>
                    <a:pt x="314" y="246"/>
                  </a:cubicBezTo>
                  <a:cubicBezTo>
                    <a:pt x="310" y="241"/>
                    <a:pt x="306" y="236"/>
                    <a:pt x="303" y="231"/>
                  </a:cubicBezTo>
                  <a:cubicBezTo>
                    <a:pt x="311" y="238"/>
                    <a:pt x="320" y="245"/>
                    <a:pt x="329" y="252"/>
                  </a:cubicBezTo>
                  <a:cubicBezTo>
                    <a:pt x="330" y="252"/>
                    <a:pt x="330" y="252"/>
                    <a:pt x="331" y="252"/>
                  </a:cubicBezTo>
                  <a:cubicBezTo>
                    <a:pt x="369" y="303"/>
                    <a:pt x="408" y="353"/>
                    <a:pt x="447" y="404"/>
                  </a:cubicBezTo>
                  <a:cubicBezTo>
                    <a:pt x="413" y="363"/>
                    <a:pt x="379" y="322"/>
                    <a:pt x="346" y="281"/>
                  </a:cubicBezTo>
                  <a:cubicBezTo>
                    <a:pt x="345" y="279"/>
                    <a:pt x="342" y="281"/>
                    <a:pt x="344" y="283"/>
                  </a:cubicBezTo>
                  <a:cubicBezTo>
                    <a:pt x="406" y="365"/>
                    <a:pt x="469" y="448"/>
                    <a:pt x="535" y="527"/>
                  </a:cubicBezTo>
                  <a:cubicBezTo>
                    <a:pt x="462" y="449"/>
                    <a:pt x="393" y="368"/>
                    <a:pt x="326" y="285"/>
                  </a:cubicBezTo>
                  <a:cubicBezTo>
                    <a:pt x="325" y="283"/>
                    <a:pt x="323" y="285"/>
                    <a:pt x="324" y="287"/>
                  </a:cubicBezTo>
                  <a:cubicBezTo>
                    <a:pt x="372" y="353"/>
                    <a:pt x="422" y="418"/>
                    <a:pt x="474" y="482"/>
                  </a:cubicBezTo>
                  <a:cubicBezTo>
                    <a:pt x="419" y="418"/>
                    <a:pt x="365" y="354"/>
                    <a:pt x="313" y="287"/>
                  </a:cubicBezTo>
                  <a:cubicBezTo>
                    <a:pt x="312" y="286"/>
                    <a:pt x="309" y="288"/>
                    <a:pt x="310" y="289"/>
                  </a:cubicBezTo>
                  <a:cubicBezTo>
                    <a:pt x="341" y="329"/>
                    <a:pt x="371" y="369"/>
                    <a:pt x="401" y="409"/>
                  </a:cubicBezTo>
                  <a:cubicBezTo>
                    <a:pt x="365" y="370"/>
                    <a:pt x="328" y="331"/>
                    <a:pt x="292" y="291"/>
                  </a:cubicBezTo>
                  <a:cubicBezTo>
                    <a:pt x="290" y="290"/>
                    <a:pt x="288" y="292"/>
                    <a:pt x="289" y="294"/>
                  </a:cubicBezTo>
                  <a:cubicBezTo>
                    <a:pt x="358" y="372"/>
                    <a:pt x="424" y="452"/>
                    <a:pt x="487" y="535"/>
                  </a:cubicBezTo>
                  <a:cubicBezTo>
                    <a:pt x="420" y="457"/>
                    <a:pt x="353" y="379"/>
                    <a:pt x="286" y="301"/>
                  </a:cubicBezTo>
                  <a:cubicBezTo>
                    <a:pt x="285" y="300"/>
                    <a:pt x="282" y="301"/>
                    <a:pt x="283" y="303"/>
                  </a:cubicBezTo>
                  <a:cubicBezTo>
                    <a:pt x="291" y="316"/>
                    <a:pt x="300" y="329"/>
                    <a:pt x="308" y="342"/>
                  </a:cubicBezTo>
                  <a:cubicBezTo>
                    <a:pt x="297" y="329"/>
                    <a:pt x="286" y="316"/>
                    <a:pt x="275" y="303"/>
                  </a:cubicBezTo>
                  <a:cubicBezTo>
                    <a:pt x="274" y="302"/>
                    <a:pt x="272" y="304"/>
                    <a:pt x="273" y="305"/>
                  </a:cubicBezTo>
                  <a:cubicBezTo>
                    <a:pt x="273" y="306"/>
                    <a:pt x="272" y="306"/>
                    <a:pt x="271" y="306"/>
                  </a:cubicBezTo>
                  <a:cubicBezTo>
                    <a:pt x="270" y="307"/>
                    <a:pt x="270" y="308"/>
                    <a:pt x="271" y="309"/>
                  </a:cubicBezTo>
                  <a:cubicBezTo>
                    <a:pt x="271" y="310"/>
                    <a:pt x="271" y="310"/>
                    <a:pt x="272" y="310"/>
                  </a:cubicBezTo>
                  <a:cubicBezTo>
                    <a:pt x="271" y="310"/>
                    <a:pt x="271" y="310"/>
                    <a:pt x="270" y="310"/>
                  </a:cubicBezTo>
                  <a:cubicBezTo>
                    <a:pt x="263" y="310"/>
                    <a:pt x="262" y="306"/>
                    <a:pt x="256" y="303"/>
                  </a:cubicBezTo>
                  <a:cubicBezTo>
                    <a:pt x="254" y="303"/>
                    <a:pt x="253" y="305"/>
                    <a:pt x="254" y="306"/>
                  </a:cubicBezTo>
                  <a:cubicBezTo>
                    <a:pt x="258" y="311"/>
                    <a:pt x="262" y="316"/>
                    <a:pt x="266" y="321"/>
                  </a:cubicBezTo>
                  <a:cubicBezTo>
                    <a:pt x="267" y="322"/>
                    <a:pt x="269" y="320"/>
                    <a:pt x="268" y="319"/>
                  </a:cubicBezTo>
                  <a:cubicBezTo>
                    <a:pt x="267" y="317"/>
                    <a:pt x="266" y="315"/>
                    <a:pt x="264" y="314"/>
                  </a:cubicBezTo>
                  <a:cubicBezTo>
                    <a:pt x="269" y="317"/>
                    <a:pt x="274" y="319"/>
                    <a:pt x="277" y="317"/>
                  </a:cubicBezTo>
                  <a:cubicBezTo>
                    <a:pt x="329" y="382"/>
                    <a:pt x="381" y="447"/>
                    <a:pt x="431" y="514"/>
                  </a:cubicBezTo>
                  <a:cubicBezTo>
                    <a:pt x="387" y="463"/>
                    <a:pt x="342" y="412"/>
                    <a:pt x="298" y="361"/>
                  </a:cubicBezTo>
                  <a:cubicBezTo>
                    <a:pt x="296" y="359"/>
                    <a:pt x="293" y="362"/>
                    <a:pt x="295" y="364"/>
                  </a:cubicBezTo>
                  <a:cubicBezTo>
                    <a:pt x="391" y="488"/>
                    <a:pt x="391" y="488"/>
                    <a:pt x="391" y="488"/>
                  </a:cubicBezTo>
                  <a:cubicBezTo>
                    <a:pt x="355" y="445"/>
                    <a:pt x="317" y="404"/>
                    <a:pt x="279" y="363"/>
                  </a:cubicBezTo>
                  <a:cubicBezTo>
                    <a:pt x="277" y="361"/>
                    <a:pt x="275" y="364"/>
                    <a:pt x="276" y="366"/>
                  </a:cubicBezTo>
                  <a:cubicBezTo>
                    <a:pt x="322" y="425"/>
                    <a:pt x="368" y="484"/>
                    <a:pt x="414" y="543"/>
                  </a:cubicBezTo>
                  <a:cubicBezTo>
                    <a:pt x="362" y="483"/>
                    <a:pt x="309" y="423"/>
                    <a:pt x="257" y="362"/>
                  </a:cubicBezTo>
                  <a:cubicBezTo>
                    <a:pt x="255" y="361"/>
                    <a:pt x="253" y="363"/>
                    <a:pt x="254" y="365"/>
                  </a:cubicBezTo>
                  <a:cubicBezTo>
                    <a:pt x="262" y="379"/>
                    <a:pt x="271" y="392"/>
                    <a:pt x="280" y="406"/>
                  </a:cubicBezTo>
                  <a:cubicBezTo>
                    <a:pt x="276" y="401"/>
                    <a:pt x="271" y="396"/>
                    <a:pt x="267" y="391"/>
                  </a:cubicBezTo>
                  <a:cubicBezTo>
                    <a:pt x="266" y="389"/>
                    <a:pt x="263" y="391"/>
                    <a:pt x="264" y="393"/>
                  </a:cubicBezTo>
                  <a:cubicBezTo>
                    <a:pt x="312" y="456"/>
                    <a:pt x="360" y="518"/>
                    <a:pt x="407" y="581"/>
                  </a:cubicBezTo>
                  <a:cubicBezTo>
                    <a:pt x="357" y="524"/>
                    <a:pt x="307" y="466"/>
                    <a:pt x="258" y="409"/>
                  </a:cubicBezTo>
                  <a:cubicBezTo>
                    <a:pt x="256" y="407"/>
                    <a:pt x="254" y="410"/>
                    <a:pt x="255" y="411"/>
                  </a:cubicBezTo>
                  <a:cubicBezTo>
                    <a:pt x="271" y="436"/>
                    <a:pt x="288" y="461"/>
                    <a:pt x="306" y="485"/>
                  </a:cubicBezTo>
                  <a:cubicBezTo>
                    <a:pt x="289" y="466"/>
                    <a:pt x="272" y="446"/>
                    <a:pt x="255" y="426"/>
                  </a:cubicBezTo>
                  <a:cubicBezTo>
                    <a:pt x="254" y="425"/>
                    <a:pt x="251" y="427"/>
                    <a:pt x="253" y="428"/>
                  </a:cubicBezTo>
                  <a:cubicBezTo>
                    <a:pt x="287" y="473"/>
                    <a:pt x="321" y="518"/>
                    <a:pt x="356" y="564"/>
                  </a:cubicBezTo>
                  <a:cubicBezTo>
                    <a:pt x="348" y="554"/>
                    <a:pt x="340" y="545"/>
                    <a:pt x="333" y="535"/>
                  </a:cubicBezTo>
                  <a:cubicBezTo>
                    <a:pt x="316" y="514"/>
                    <a:pt x="299" y="493"/>
                    <a:pt x="282" y="472"/>
                  </a:cubicBezTo>
                  <a:cubicBezTo>
                    <a:pt x="268" y="454"/>
                    <a:pt x="252" y="438"/>
                    <a:pt x="232" y="428"/>
                  </a:cubicBezTo>
                  <a:cubicBezTo>
                    <a:pt x="230" y="427"/>
                    <a:pt x="229" y="429"/>
                    <a:pt x="230" y="431"/>
                  </a:cubicBezTo>
                  <a:cubicBezTo>
                    <a:pt x="241" y="444"/>
                    <a:pt x="252" y="457"/>
                    <a:pt x="262" y="470"/>
                  </a:cubicBezTo>
                  <a:cubicBezTo>
                    <a:pt x="249" y="455"/>
                    <a:pt x="236" y="439"/>
                    <a:pt x="224" y="424"/>
                  </a:cubicBezTo>
                  <a:cubicBezTo>
                    <a:pt x="222" y="422"/>
                    <a:pt x="220" y="424"/>
                    <a:pt x="221" y="425"/>
                  </a:cubicBezTo>
                  <a:cubicBezTo>
                    <a:pt x="239" y="453"/>
                    <a:pt x="257" y="481"/>
                    <a:pt x="276" y="507"/>
                  </a:cubicBezTo>
                  <a:cubicBezTo>
                    <a:pt x="253" y="479"/>
                    <a:pt x="229" y="450"/>
                    <a:pt x="205" y="421"/>
                  </a:cubicBezTo>
                  <a:cubicBezTo>
                    <a:pt x="204" y="420"/>
                    <a:pt x="202" y="422"/>
                    <a:pt x="202" y="423"/>
                  </a:cubicBezTo>
                  <a:cubicBezTo>
                    <a:pt x="209" y="435"/>
                    <a:pt x="216" y="447"/>
                    <a:pt x="223" y="459"/>
                  </a:cubicBezTo>
                  <a:cubicBezTo>
                    <a:pt x="215" y="448"/>
                    <a:pt x="207" y="438"/>
                    <a:pt x="199" y="428"/>
                  </a:cubicBezTo>
                  <a:cubicBezTo>
                    <a:pt x="198" y="426"/>
                    <a:pt x="196" y="428"/>
                    <a:pt x="196" y="430"/>
                  </a:cubicBezTo>
                  <a:cubicBezTo>
                    <a:pt x="202" y="440"/>
                    <a:pt x="208" y="450"/>
                    <a:pt x="214" y="460"/>
                  </a:cubicBezTo>
                  <a:cubicBezTo>
                    <a:pt x="206" y="452"/>
                    <a:pt x="199" y="443"/>
                    <a:pt x="191" y="434"/>
                  </a:cubicBezTo>
                  <a:cubicBezTo>
                    <a:pt x="190" y="433"/>
                    <a:pt x="188" y="435"/>
                    <a:pt x="189" y="436"/>
                  </a:cubicBezTo>
                  <a:cubicBezTo>
                    <a:pt x="245" y="515"/>
                    <a:pt x="301" y="593"/>
                    <a:pt x="357" y="672"/>
                  </a:cubicBezTo>
                  <a:cubicBezTo>
                    <a:pt x="295" y="598"/>
                    <a:pt x="238" y="521"/>
                    <a:pt x="185" y="442"/>
                  </a:cubicBezTo>
                  <a:cubicBezTo>
                    <a:pt x="184" y="440"/>
                    <a:pt x="181" y="441"/>
                    <a:pt x="182" y="443"/>
                  </a:cubicBezTo>
                  <a:cubicBezTo>
                    <a:pt x="206" y="484"/>
                    <a:pt x="232" y="524"/>
                    <a:pt x="258" y="563"/>
                  </a:cubicBezTo>
                  <a:cubicBezTo>
                    <a:pt x="229" y="525"/>
                    <a:pt x="200" y="487"/>
                    <a:pt x="172" y="449"/>
                  </a:cubicBezTo>
                  <a:cubicBezTo>
                    <a:pt x="171" y="447"/>
                    <a:pt x="168" y="449"/>
                    <a:pt x="169" y="450"/>
                  </a:cubicBezTo>
                  <a:cubicBezTo>
                    <a:pt x="236" y="553"/>
                    <a:pt x="307" y="654"/>
                    <a:pt x="382" y="751"/>
                  </a:cubicBezTo>
                  <a:cubicBezTo>
                    <a:pt x="362" y="731"/>
                    <a:pt x="343" y="710"/>
                    <a:pt x="324" y="689"/>
                  </a:cubicBezTo>
                  <a:cubicBezTo>
                    <a:pt x="269" y="607"/>
                    <a:pt x="221" y="519"/>
                    <a:pt x="150" y="449"/>
                  </a:cubicBezTo>
                  <a:cubicBezTo>
                    <a:pt x="149" y="448"/>
                    <a:pt x="148" y="449"/>
                    <a:pt x="148" y="451"/>
                  </a:cubicBezTo>
                  <a:cubicBezTo>
                    <a:pt x="199" y="535"/>
                    <a:pt x="256" y="614"/>
                    <a:pt x="321" y="688"/>
                  </a:cubicBezTo>
                  <a:cubicBezTo>
                    <a:pt x="334" y="709"/>
                    <a:pt x="349" y="728"/>
                    <a:pt x="364" y="748"/>
                  </a:cubicBezTo>
                  <a:cubicBezTo>
                    <a:pt x="328" y="710"/>
                    <a:pt x="296" y="670"/>
                    <a:pt x="265" y="629"/>
                  </a:cubicBezTo>
                  <a:cubicBezTo>
                    <a:pt x="265" y="628"/>
                    <a:pt x="265" y="628"/>
                    <a:pt x="264" y="628"/>
                  </a:cubicBezTo>
                  <a:cubicBezTo>
                    <a:pt x="238" y="591"/>
                    <a:pt x="212" y="553"/>
                    <a:pt x="186" y="516"/>
                  </a:cubicBezTo>
                  <a:cubicBezTo>
                    <a:pt x="171" y="494"/>
                    <a:pt x="156" y="471"/>
                    <a:pt x="141" y="448"/>
                  </a:cubicBezTo>
                  <a:cubicBezTo>
                    <a:pt x="141" y="448"/>
                    <a:pt x="139" y="448"/>
                    <a:pt x="140" y="449"/>
                  </a:cubicBezTo>
                  <a:cubicBezTo>
                    <a:pt x="142" y="452"/>
                    <a:pt x="143" y="455"/>
                    <a:pt x="145" y="458"/>
                  </a:cubicBezTo>
                  <a:cubicBezTo>
                    <a:pt x="143" y="454"/>
                    <a:pt x="140" y="451"/>
                    <a:pt x="138" y="447"/>
                  </a:cubicBezTo>
                  <a:cubicBezTo>
                    <a:pt x="137" y="445"/>
                    <a:pt x="134" y="447"/>
                    <a:pt x="135" y="448"/>
                  </a:cubicBezTo>
                  <a:cubicBezTo>
                    <a:pt x="184" y="520"/>
                    <a:pt x="231" y="593"/>
                    <a:pt x="276" y="668"/>
                  </a:cubicBezTo>
                  <a:cubicBezTo>
                    <a:pt x="218" y="593"/>
                    <a:pt x="170" y="513"/>
                    <a:pt x="121" y="433"/>
                  </a:cubicBezTo>
                  <a:cubicBezTo>
                    <a:pt x="121" y="432"/>
                    <a:pt x="119" y="432"/>
                    <a:pt x="120" y="433"/>
                  </a:cubicBezTo>
                  <a:cubicBezTo>
                    <a:pt x="171" y="522"/>
                    <a:pt x="224" y="610"/>
                    <a:pt x="288" y="689"/>
                  </a:cubicBezTo>
                  <a:cubicBezTo>
                    <a:pt x="290" y="691"/>
                    <a:pt x="292" y="689"/>
                    <a:pt x="291" y="687"/>
                  </a:cubicBezTo>
                  <a:cubicBezTo>
                    <a:pt x="267" y="646"/>
                    <a:pt x="242" y="605"/>
                    <a:pt x="216" y="564"/>
                  </a:cubicBezTo>
                  <a:cubicBezTo>
                    <a:pt x="216" y="564"/>
                    <a:pt x="216" y="565"/>
                    <a:pt x="216" y="565"/>
                  </a:cubicBezTo>
                  <a:cubicBezTo>
                    <a:pt x="222" y="573"/>
                    <a:pt x="228" y="582"/>
                    <a:pt x="234" y="590"/>
                  </a:cubicBezTo>
                  <a:cubicBezTo>
                    <a:pt x="242" y="602"/>
                    <a:pt x="250" y="614"/>
                    <a:pt x="259" y="626"/>
                  </a:cubicBezTo>
                  <a:cubicBezTo>
                    <a:pt x="277" y="652"/>
                    <a:pt x="295" y="677"/>
                    <a:pt x="315" y="702"/>
                  </a:cubicBezTo>
                  <a:cubicBezTo>
                    <a:pt x="323" y="712"/>
                    <a:pt x="331" y="722"/>
                    <a:pt x="339" y="731"/>
                  </a:cubicBezTo>
                  <a:cubicBezTo>
                    <a:pt x="339" y="732"/>
                    <a:pt x="339" y="732"/>
                    <a:pt x="339" y="733"/>
                  </a:cubicBezTo>
                  <a:cubicBezTo>
                    <a:pt x="344" y="740"/>
                    <a:pt x="349" y="748"/>
                    <a:pt x="354" y="755"/>
                  </a:cubicBezTo>
                  <a:cubicBezTo>
                    <a:pt x="344" y="746"/>
                    <a:pt x="335" y="736"/>
                    <a:pt x="325" y="727"/>
                  </a:cubicBezTo>
                  <a:cubicBezTo>
                    <a:pt x="324" y="726"/>
                    <a:pt x="322" y="727"/>
                    <a:pt x="323" y="728"/>
                  </a:cubicBezTo>
                  <a:cubicBezTo>
                    <a:pt x="325" y="730"/>
                    <a:pt x="327" y="732"/>
                    <a:pt x="329" y="734"/>
                  </a:cubicBezTo>
                  <a:cubicBezTo>
                    <a:pt x="331" y="737"/>
                    <a:pt x="333" y="739"/>
                    <a:pt x="335" y="741"/>
                  </a:cubicBezTo>
                  <a:cubicBezTo>
                    <a:pt x="340" y="747"/>
                    <a:pt x="345" y="753"/>
                    <a:pt x="350" y="760"/>
                  </a:cubicBezTo>
                  <a:cubicBezTo>
                    <a:pt x="356" y="768"/>
                    <a:pt x="352" y="763"/>
                    <a:pt x="347" y="759"/>
                  </a:cubicBezTo>
                  <a:cubicBezTo>
                    <a:pt x="341" y="755"/>
                    <a:pt x="336" y="750"/>
                    <a:pt x="330" y="746"/>
                  </a:cubicBezTo>
                  <a:cubicBezTo>
                    <a:pt x="329" y="745"/>
                    <a:pt x="328" y="746"/>
                    <a:pt x="329" y="747"/>
                  </a:cubicBezTo>
                  <a:cubicBezTo>
                    <a:pt x="330" y="755"/>
                    <a:pt x="334" y="761"/>
                    <a:pt x="341" y="766"/>
                  </a:cubicBezTo>
                  <a:cubicBezTo>
                    <a:pt x="342" y="766"/>
                    <a:pt x="342" y="765"/>
                    <a:pt x="342" y="765"/>
                  </a:cubicBezTo>
                  <a:cubicBezTo>
                    <a:pt x="341" y="765"/>
                    <a:pt x="328" y="752"/>
                    <a:pt x="331" y="750"/>
                  </a:cubicBezTo>
                  <a:cubicBezTo>
                    <a:pt x="333" y="749"/>
                    <a:pt x="336" y="753"/>
                    <a:pt x="337" y="754"/>
                  </a:cubicBezTo>
                  <a:cubicBezTo>
                    <a:pt x="356" y="769"/>
                    <a:pt x="356" y="769"/>
                    <a:pt x="356" y="769"/>
                  </a:cubicBezTo>
                  <a:cubicBezTo>
                    <a:pt x="356" y="769"/>
                    <a:pt x="358" y="768"/>
                    <a:pt x="357" y="767"/>
                  </a:cubicBezTo>
                  <a:cubicBezTo>
                    <a:pt x="353" y="761"/>
                    <a:pt x="349" y="756"/>
                    <a:pt x="345" y="750"/>
                  </a:cubicBezTo>
                  <a:cubicBezTo>
                    <a:pt x="347" y="752"/>
                    <a:pt x="349" y="753"/>
                    <a:pt x="350" y="755"/>
                  </a:cubicBezTo>
                  <a:cubicBezTo>
                    <a:pt x="359" y="764"/>
                    <a:pt x="359" y="764"/>
                    <a:pt x="359" y="764"/>
                  </a:cubicBezTo>
                  <a:cubicBezTo>
                    <a:pt x="363" y="770"/>
                    <a:pt x="366" y="775"/>
                    <a:pt x="369" y="781"/>
                  </a:cubicBezTo>
                  <a:cubicBezTo>
                    <a:pt x="363" y="777"/>
                    <a:pt x="358" y="773"/>
                    <a:pt x="354" y="768"/>
                  </a:cubicBezTo>
                  <a:cubicBezTo>
                    <a:pt x="353" y="766"/>
                    <a:pt x="351" y="768"/>
                    <a:pt x="352" y="769"/>
                  </a:cubicBezTo>
                  <a:cubicBezTo>
                    <a:pt x="355" y="773"/>
                    <a:pt x="358" y="777"/>
                    <a:pt x="361" y="781"/>
                  </a:cubicBezTo>
                  <a:cubicBezTo>
                    <a:pt x="362" y="782"/>
                    <a:pt x="364" y="781"/>
                    <a:pt x="363" y="780"/>
                  </a:cubicBezTo>
                  <a:cubicBezTo>
                    <a:pt x="363" y="780"/>
                    <a:pt x="362" y="780"/>
                    <a:pt x="362" y="779"/>
                  </a:cubicBezTo>
                  <a:cubicBezTo>
                    <a:pt x="365" y="782"/>
                    <a:pt x="368" y="784"/>
                    <a:pt x="372" y="786"/>
                  </a:cubicBezTo>
                  <a:cubicBezTo>
                    <a:pt x="373" y="787"/>
                    <a:pt x="374" y="786"/>
                    <a:pt x="374" y="784"/>
                  </a:cubicBezTo>
                  <a:cubicBezTo>
                    <a:pt x="371" y="780"/>
                    <a:pt x="369" y="775"/>
                    <a:pt x="366" y="771"/>
                  </a:cubicBezTo>
                  <a:cubicBezTo>
                    <a:pt x="369" y="773"/>
                    <a:pt x="371" y="776"/>
                    <a:pt x="374" y="778"/>
                  </a:cubicBezTo>
                  <a:cubicBezTo>
                    <a:pt x="375" y="779"/>
                    <a:pt x="377" y="778"/>
                    <a:pt x="376" y="777"/>
                  </a:cubicBezTo>
                  <a:cubicBezTo>
                    <a:pt x="371" y="769"/>
                    <a:pt x="365" y="761"/>
                    <a:pt x="360" y="753"/>
                  </a:cubicBezTo>
                  <a:cubicBezTo>
                    <a:pt x="361" y="755"/>
                    <a:pt x="362" y="756"/>
                    <a:pt x="363" y="757"/>
                  </a:cubicBezTo>
                  <a:cubicBezTo>
                    <a:pt x="366" y="760"/>
                    <a:pt x="381" y="772"/>
                    <a:pt x="381" y="776"/>
                  </a:cubicBezTo>
                  <a:cubicBezTo>
                    <a:pt x="381" y="775"/>
                    <a:pt x="379" y="774"/>
                    <a:pt x="378" y="776"/>
                  </a:cubicBezTo>
                  <a:cubicBezTo>
                    <a:pt x="378" y="776"/>
                    <a:pt x="378" y="776"/>
                    <a:pt x="378" y="777"/>
                  </a:cubicBezTo>
                  <a:cubicBezTo>
                    <a:pt x="378" y="777"/>
                    <a:pt x="378" y="778"/>
                    <a:pt x="378" y="779"/>
                  </a:cubicBezTo>
                  <a:cubicBezTo>
                    <a:pt x="380" y="781"/>
                    <a:pt x="382" y="781"/>
                    <a:pt x="384" y="779"/>
                  </a:cubicBezTo>
                  <a:cubicBezTo>
                    <a:pt x="385" y="779"/>
                    <a:pt x="385" y="779"/>
                    <a:pt x="385" y="778"/>
                  </a:cubicBezTo>
                  <a:cubicBezTo>
                    <a:pt x="385" y="775"/>
                    <a:pt x="383" y="773"/>
                    <a:pt x="382" y="770"/>
                  </a:cubicBezTo>
                  <a:cubicBezTo>
                    <a:pt x="383" y="771"/>
                    <a:pt x="384" y="772"/>
                    <a:pt x="384" y="773"/>
                  </a:cubicBezTo>
                  <a:cubicBezTo>
                    <a:pt x="386" y="774"/>
                    <a:pt x="388" y="772"/>
                    <a:pt x="386" y="771"/>
                  </a:cubicBezTo>
                  <a:cubicBezTo>
                    <a:pt x="368" y="750"/>
                    <a:pt x="352" y="728"/>
                    <a:pt x="336" y="706"/>
                  </a:cubicBezTo>
                  <a:cubicBezTo>
                    <a:pt x="355" y="727"/>
                    <a:pt x="375" y="748"/>
                    <a:pt x="396" y="769"/>
                  </a:cubicBezTo>
                  <a:cubicBezTo>
                    <a:pt x="397" y="770"/>
                    <a:pt x="399" y="768"/>
                    <a:pt x="398" y="767"/>
                  </a:cubicBezTo>
                  <a:cubicBezTo>
                    <a:pt x="326" y="675"/>
                    <a:pt x="257" y="579"/>
                    <a:pt x="193" y="481"/>
                  </a:cubicBezTo>
                  <a:cubicBezTo>
                    <a:pt x="228" y="527"/>
                    <a:pt x="263" y="573"/>
                    <a:pt x="298" y="620"/>
                  </a:cubicBezTo>
                  <a:cubicBezTo>
                    <a:pt x="322" y="654"/>
                    <a:pt x="348" y="688"/>
                    <a:pt x="374" y="721"/>
                  </a:cubicBezTo>
                  <a:cubicBezTo>
                    <a:pt x="375" y="722"/>
                    <a:pt x="377" y="720"/>
                    <a:pt x="376" y="719"/>
                  </a:cubicBezTo>
                  <a:cubicBezTo>
                    <a:pt x="304" y="624"/>
                    <a:pt x="304" y="624"/>
                    <a:pt x="304" y="624"/>
                  </a:cubicBezTo>
                  <a:cubicBezTo>
                    <a:pt x="274" y="582"/>
                    <a:pt x="245" y="539"/>
                    <a:pt x="218" y="495"/>
                  </a:cubicBezTo>
                  <a:cubicBezTo>
                    <a:pt x="268" y="567"/>
                    <a:pt x="322" y="637"/>
                    <a:pt x="380" y="704"/>
                  </a:cubicBezTo>
                  <a:cubicBezTo>
                    <a:pt x="381" y="705"/>
                    <a:pt x="383" y="703"/>
                    <a:pt x="382" y="702"/>
                  </a:cubicBezTo>
                  <a:cubicBezTo>
                    <a:pt x="355" y="663"/>
                    <a:pt x="327" y="624"/>
                    <a:pt x="299" y="585"/>
                  </a:cubicBezTo>
                  <a:cubicBezTo>
                    <a:pt x="332" y="626"/>
                    <a:pt x="367" y="666"/>
                    <a:pt x="406" y="702"/>
                  </a:cubicBezTo>
                  <a:cubicBezTo>
                    <a:pt x="407" y="703"/>
                    <a:pt x="410" y="702"/>
                    <a:pt x="408" y="700"/>
                  </a:cubicBezTo>
                  <a:cubicBezTo>
                    <a:pt x="350" y="623"/>
                    <a:pt x="289" y="548"/>
                    <a:pt x="226" y="475"/>
                  </a:cubicBezTo>
                  <a:cubicBezTo>
                    <a:pt x="220" y="465"/>
                    <a:pt x="215" y="456"/>
                    <a:pt x="209" y="446"/>
                  </a:cubicBezTo>
                  <a:cubicBezTo>
                    <a:pt x="276" y="532"/>
                    <a:pt x="346" y="616"/>
                    <a:pt x="417" y="699"/>
                  </a:cubicBezTo>
                  <a:cubicBezTo>
                    <a:pt x="418" y="701"/>
                    <a:pt x="420" y="699"/>
                    <a:pt x="419" y="697"/>
                  </a:cubicBezTo>
                  <a:cubicBezTo>
                    <a:pt x="359" y="604"/>
                    <a:pt x="269" y="533"/>
                    <a:pt x="213" y="436"/>
                  </a:cubicBezTo>
                  <a:cubicBezTo>
                    <a:pt x="250" y="480"/>
                    <a:pt x="286" y="524"/>
                    <a:pt x="322" y="568"/>
                  </a:cubicBezTo>
                  <a:cubicBezTo>
                    <a:pt x="356" y="611"/>
                    <a:pt x="392" y="653"/>
                    <a:pt x="428" y="695"/>
                  </a:cubicBezTo>
                  <a:cubicBezTo>
                    <a:pt x="430" y="696"/>
                    <a:pt x="432" y="694"/>
                    <a:pt x="431" y="692"/>
                  </a:cubicBezTo>
                  <a:cubicBezTo>
                    <a:pt x="392" y="646"/>
                    <a:pt x="354" y="600"/>
                    <a:pt x="315" y="554"/>
                  </a:cubicBezTo>
                  <a:cubicBezTo>
                    <a:pt x="287" y="518"/>
                    <a:pt x="260" y="481"/>
                    <a:pt x="235" y="442"/>
                  </a:cubicBezTo>
                  <a:cubicBezTo>
                    <a:pt x="303" y="523"/>
                    <a:pt x="370" y="604"/>
                    <a:pt x="438" y="685"/>
                  </a:cubicBezTo>
                  <a:cubicBezTo>
                    <a:pt x="439" y="687"/>
                    <a:pt x="442" y="685"/>
                    <a:pt x="440" y="683"/>
                  </a:cubicBezTo>
                  <a:cubicBezTo>
                    <a:pt x="373" y="600"/>
                    <a:pt x="305" y="517"/>
                    <a:pt x="238" y="435"/>
                  </a:cubicBezTo>
                  <a:cubicBezTo>
                    <a:pt x="255" y="446"/>
                    <a:pt x="269" y="461"/>
                    <a:pt x="282" y="477"/>
                  </a:cubicBezTo>
                  <a:cubicBezTo>
                    <a:pt x="299" y="499"/>
                    <a:pt x="316" y="520"/>
                    <a:pt x="334" y="542"/>
                  </a:cubicBezTo>
                  <a:cubicBezTo>
                    <a:pt x="368" y="585"/>
                    <a:pt x="402" y="627"/>
                    <a:pt x="437" y="670"/>
                  </a:cubicBezTo>
                  <a:cubicBezTo>
                    <a:pt x="438" y="672"/>
                    <a:pt x="441" y="670"/>
                    <a:pt x="439" y="668"/>
                  </a:cubicBezTo>
                  <a:cubicBezTo>
                    <a:pt x="390" y="603"/>
                    <a:pt x="341" y="539"/>
                    <a:pt x="292" y="474"/>
                  </a:cubicBezTo>
                  <a:cubicBezTo>
                    <a:pt x="310" y="495"/>
                    <a:pt x="328" y="516"/>
                    <a:pt x="345" y="536"/>
                  </a:cubicBezTo>
                  <a:cubicBezTo>
                    <a:pt x="372" y="570"/>
                    <a:pt x="401" y="603"/>
                    <a:pt x="431" y="635"/>
                  </a:cubicBezTo>
                  <a:cubicBezTo>
                    <a:pt x="432" y="637"/>
                    <a:pt x="435" y="634"/>
                    <a:pt x="433" y="633"/>
                  </a:cubicBezTo>
                  <a:cubicBezTo>
                    <a:pt x="405" y="600"/>
                    <a:pt x="377" y="567"/>
                    <a:pt x="349" y="534"/>
                  </a:cubicBezTo>
                  <a:cubicBezTo>
                    <a:pt x="323" y="502"/>
                    <a:pt x="298" y="469"/>
                    <a:pt x="275" y="434"/>
                  </a:cubicBezTo>
                  <a:cubicBezTo>
                    <a:pt x="330" y="498"/>
                    <a:pt x="386" y="562"/>
                    <a:pt x="441" y="626"/>
                  </a:cubicBezTo>
                  <a:cubicBezTo>
                    <a:pt x="443" y="628"/>
                    <a:pt x="446" y="626"/>
                    <a:pt x="444" y="624"/>
                  </a:cubicBezTo>
                  <a:cubicBezTo>
                    <a:pt x="409" y="577"/>
                    <a:pt x="374" y="531"/>
                    <a:pt x="338" y="484"/>
                  </a:cubicBezTo>
                  <a:cubicBezTo>
                    <a:pt x="374" y="528"/>
                    <a:pt x="411" y="570"/>
                    <a:pt x="449" y="612"/>
                  </a:cubicBezTo>
                  <a:cubicBezTo>
                    <a:pt x="451" y="614"/>
                    <a:pt x="453" y="611"/>
                    <a:pt x="452" y="609"/>
                  </a:cubicBezTo>
                  <a:cubicBezTo>
                    <a:pt x="404" y="553"/>
                    <a:pt x="357" y="497"/>
                    <a:pt x="309" y="440"/>
                  </a:cubicBezTo>
                  <a:cubicBezTo>
                    <a:pt x="295" y="422"/>
                    <a:pt x="282" y="403"/>
                    <a:pt x="270" y="383"/>
                  </a:cubicBezTo>
                  <a:cubicBezTo>
                    <a:pt x="332" y="455"/>
                    <a:pt x="394" y="527"/>
                    <a:pt x="457" y="598"/>
                  </a:cubicBezTo>
                  <a:cubicBezTo>
                    <a:pt x="458" y="600"/>
                    <a:pt x="461" y="598"/>
                    <a:pt x="459" y="596"/>
                  </a:cubicBezTo>
                  <a:cubicBezTo>
                    <a:pt x="408" y="529"/>
                    <a:pt x="356" y="463"/>
                    <a:pt x="304" y="396"/>
                  </a:cubicBezTo>
                  <a:cubicBezTo>
                    <a:pt x="356" y="452"/>
                    <a:pt x="406" y="510"/>
                    <a:pt x="454" y="569"/>
                  </a:cubicBezTo>
                  <a:cubicBezTo>
                    <a:pt x="455" y="571"/>
                    <a:pt x="458" y="568"/>
                    <a:pt x="457" y="566"/>
                  </a:cubicBezTo>
                  <a:cubicBezTo>
                    <a:pt x="417" y="515"/>
                    <a:pt x="378" y="464"/>
                    <a:pt x="339" y="414"/>
                  </a:cubicBezTo>
                  <a:cubicBezTo>
                    <a:pt x="381" y="462"/>
                    <a:pt x="424" y="511"/>
                    <a:pt x="466" y="560"/>
                  </a:cubicBezTo>
                  <a:cubicBezTo>
                    <a:pt x="468" y="561"/>
                    <a:pt x="471" y="559"/>
                    <a:pt x="469" y="557"/>
                  </a:cubicBezTo>
                  <a:cubicBezTo>
                    <a:pt x="436" y="513"/>
                    <a:pt x="402" y="469"/>
                    <a:pt x="368" y="425"/>
                  </a:cubicBezTo>
                  <a:cubicBezTo>
                    <a:pt x="351" y="403"/>
                    <a:pt x="334" y="381"/>
                    <a:pt x="316" y="359"/>
                  </a:cubicBezTo>
                  <a:cubicBezTo>
                    <a:pt x="307" y="348"/>
                    <a:pt x="298" y="337"/>
                    <a:pt x="289" y="326"/>
                  </a:cubicBezTo>
                  <a:cubicBezTo>
                    <a:pt x="287" y="323"/>
                    <a:pt x="285" y="321"/>
                    <a:pt x="283" y="318"/>
                  </a:cubicBezTo>
                  <a:cubicBezTo>
                    <a:pt x="282" y="317"/>
                    <a:pt x="281" y="315"/>
                    <a:pt x="279" y="314"/>
                  </a:cubicBezTo>
                  <a:cubicBezTo>
                    <a:pt x="280" y="314"/>
                    <a:pt x="280" y="313"/>
                    <a:pt x="280" y="313"/>
                  </a:cubicBezTo>
                  <a:cubicBezTo>
                    <a:pt x="295" y="331"/>
                    <a:pt x="311" y="349"/>
                    <a:pt x="326" y="367"/>
                  </a:cubicBezTo>
                  <a:cubicBezTo>
                    <a:pt x="380" y="442"/>
                    <a:pt x="443" y="510"/>
                    <a:pt x="506" y="577"/>
                  </a:cubicBezTo>
                  <a:cubicBezTo>
                    <a:pt x="507" y="579"/>
                    <a:pt x="509" y="577"/>
                    <a:pt x="508" y="575"/>
                  </a:cubicBezTo>
                  <a:cubicBezTo>
                    <a:pt x="449" y="505"/>
                    <a:pt x="389" y="436"/>
                    <a:pt x="329" y="367"/>
                  </a:cubicBezTo>
                  <a:cubicBezTo>
                    <a:pt x="318" y="351"/>
                    <a:pt x="307" y="335"/>
                    <a:pt x="297" y="318"/>
                  </a:cubicBezTo>
                  <a:cubicBezTo>
                    <a:pt x="370" y="404"/>
                    <a:pt x="444" y="490"/>
                    <a:pt x="518" y="576"/>
                  </a:cubicBezTo>
                  <a:cubicBezTo>
                    <a:pt x="519" y="577"/>
                    <a:pt x="522" y="575"/>
                    <a:pt x="520" y="573"/>
                  </a:cubicBezTo>
                  <a:cubicBezTo>
                    <a:pt x="467" y="501"/>
                    <a:pt x="412" y="431"/>
                    <a:pt x="354" y="363"/>
                  </a:cubicBezTo>
                  <a:cubicBezTo>
                    <a:pt x="377" y="387"/>
                    <a:pt x="400" y="412"/>
                    <a:pt x="422" y="437"/>
                  </a:cubicBezTo>
                  <a:cubicBezTo>
                    <a:pt x="424" y="439"/>
                    <a:pt x="426" y="441"/>
                    <a:pt x="427" y="444"/>
                  </a:cubicBezTo>
                  <a:cubicBezTo>
                    <a:pt x="460" y="487"/>
                    <a:pt x="492" y="533"/>
                    <a:pt x="537" y="563"/>
                  </a:cubicBezTo>
                  <a:cubicBezTo>
                    <a:pt x="539" y="564"/>
                    <a:pt x="541" y="562"/>
                    <a:pt x="539" y="561"/>
                  </a:cubicBezTo>
                  <a:cubicBezTo>
                    <a:pt x="501" y="518"/>
                    <a:pt x="463" y="476"/>
                    <a:pt x="424" y="434"/>
                  </a:cubicBezTo>
                  <a:cubicBezTo>
                    <a:pt x="424" y="434"/>
                    <a:pt x="424" y="434"/>
                    <a:pt x="424" y="434"/>
                  </a:cubicBezTo>
                  <a:cubicBezTo>
                    <a:pt x="412" y="417"/>
                    <a:pt x="399" y="401"/>
                    <a:pt x="387" y="385"/>
                  </a:cubicBezTo>
                  <a:cubicBezTo>
                    <a:pt x="437" y="445"/>
                    <a:pt x="488" y="504"/>
                    <a:pt x="542" y="561"/>
                  </a:cubicBezTo>
                  <a:cubicBezTo>
                    <a:pt x="543" y="563"/>
                    <a:pt x="546" y="560"/>
                    <a:pt x="544" y="559"/>
                  </a:cubicBezTo>
                  <a:cubicBezTo>
                    <a:pt x="485" y="491"/>
                    <a:pt x="429" y="422"/>
                    <a:pt x="375" y="350"/>
                  </a:cubicBezTo>
                  <a:cubicBezTo>
                    <a:pt x="440" y="429"/>
                    <a:pt x="507" y="504"/>
                    <a:pt x="577" y="578"/>
                  </a:cubicBezTo>
                  <a:cubicBezTo>
                    <a:pt x="578" y="579"/>
                    <a:pt x="581" y="577"/>
                    <a:pt x="579" y="575"/>
                  </a:cubicBezTo>
                  <a:cubicBezTo>
                    <a:pt x="521" y="508"/>
                    <a:pt x="467" y="439"/>
                    <a:pt x="413" y="368"/>
                  </a:cubicBezTo>
                  <a:cubicBezTo>
                    <a:pt x="437" y="398"/>
                    <a:pt x="462" y="427"/>
                    <a:pt x="487" y="456"/>
                  </a:cubicBezTo>
                  <a:cubicBezTo>
                    <a:pt x="496" y="466"/>
                    <a:pt x="504" y="476"/>
                    <a:pt x="512" y="487"/>
                  </a:cubicBezTo>
                  <a:cubicBezTo>
                    <a:pt x="542" y="525"/>
                    <a:pt x="573" y="561"/>
                    <a:pt x="611" y="591"/>
                  </a:cubicBezTo>
                  <a:cubicBezTo>
                    <a:pt x="610" y="592"/>
                    <a:pt x="609" y="594"/>
                    <a:pt x="610" y="595"/>
                  </a:cubicBezTo>
                  <a:cubicBezTo>
                    <a:pt x="651" y="641"/>
                    <a:pt x="692" y="687"/>
                    <a:pt x="733" y="734"/>
                  </a:cubicBezTo>
                  <a:cubicBezTo>
                    <a:pt x="699" y="698"/>
                    <a:pt x="665" y="663"/>
                    <a:pt x="631" y="627"/>
                  </a:cubicBezTo>
                  <a:cubicBezTo>
                    <a:pt x="629" y="625"/>
                    <a:pt x="626" y="628"/>
                    <a:pt x="628" y="630"/>
                  </a:cubicBezTo>
                  <a:cubicBezTo>
                    <a:pt x="628" y="630"/>
                    <a:pt x="628" y="630"/>
                    <a:pt x="628" y="630"/>
                  </a:cubicBezTo>
                  <a:cubicBezTo>
                    <a:pt x="628" y="630"/>
                    <a:pt x="628" y="630"/>
                    <a:pt x="628" y="630"/>
                  </a:cubicBezTo>
                  <a:cubicBezTo>
                    <a:pt x="628" y="630"/>
                    <a:pt x="628" y="630"/>
                    <a:pt x="628" y="630"/>
                  </a:cubicBezTo>
                  <a:cubicBezTo>
                    <a:pt x="652" y="662"/>
                    <a:pt x="678" y="692"/>
                    <a:pt x="704" y="722"/>
                  </a:cubicBezTo>
                  <a:cubicBezTo>
                    <a:pt x="679" y="698"/>
                    <a:pt x="655" y="674"/>
                    <a:pt x="630" y="650"/>
                  </a:cubicBezTo>
                  <a:cubicBezTo>
                    <a:pt x="629" y="649"/>
                    <a:pt x="626" y="651"/>
                    <a:pt x="627" y="653"/>
                  </a:cubicBezTo>
                  <a:cubicBezTo>
                    <a:pt x="654" y="691"/>
                    <a:pt x="684" y="727"/>
                    <a:pt x="716" y="762"/>
                  </a:cubicBezTo>
                  <a:cubicBezTo>
                    <a:pt x="683" y="730"/>
                    <a:pt x="649" y="697"/>
                    <a:pt x="616" y="664"/>
                  </a:cubicBezTo>
                  <a:cubicBezTo>
                    <a:pt x="614" y="662"/>
                    <a:pt x="611" y="665"/>
                    <a:pt x="613" y="667"/>
                  </a:cubicBezTo>
                  <a:cubicBezTo>
                    <a:pt x="666" y="726"/>
                    <a:pt x="719" y="786"/>
                    <a:pt x="772" y="845"/>
                  </a:cubicBezTo>
                  <a:cubicBezTo>
                    <a:pt x="765" y="838"/>
                    <a:pt x="758" y="832"/>
                    <a:pt x="751" y="825"/>
                  </a:cubicBezTo>
                  <a:cubicBezTo>
                    <a:pt x="696" y="771"/>
                    <a:pt x="644" y="714"/>
                    <a:pt x="593" y="657"/>
                  </a:cubicBezTo>
                  <a:cubicBezTo>
                    <a:pt x="591" y="655"/>
                    <a:pt x="588" y="657"/>
                    <a:pt x="589" y="660"/>
                  </a:cubicBezTo>
                  <a:cubicBezTo>
                    <a:pt x="592" y="665"/>
                    <a:pt x="596" y="670"/>
                    <a:pt x="599" y="674"/>
                  </a:cubicBezTo>
                  <a:cubicBezTo>
                    <a:pt x="591" y="666"/>
                    <a:pt x="583" y="659"/>
                    <a:pt x="570" y="659"/>
                  </a:cubicBezTo>
                  <a:cubicBezTo>
                    <a:pt x="569" y="659"/>
                    <a:pt x="568" y="660"/>
                    <a:pt x="568" y="661"/>
                  </a:cubicBezTo>
                  <a:cubicBezTo>
                    <a:pt x="563" y="656"/>
                    <a:pt x="558" y="651"/>
                    <a:pt x="553" y="646"/>
                  </a:cubicBezTo>
                  <a:cubicBezTo>
                    <a:pt x="552" y="644"/>
                    <a:pt x="549" y="647"/>
                    <a:pt x="550" y="649"/>
                  </a:cubicBezTo>
                  <a:cubicBezTo>
                    <a:pt x="565" y="670"/>
                    <a:pt x="582" y="691"/>
                    <a:pt x="598" y="711"/>
                  </a:cubicBezTo>
                  <a:cubicBezTo>
                    <a:pt x="598" y="710"/>
                    <a:pt x="597" y="710"/>
                    <a:pt x="597" y="709"/>
                  </a:cubicBezTo>
                  <a:cubicBezTo>
                    <a:pt x="581" y="693"/>
                    <a:pt x="566" y="674"/>
                    <a:pt x="548" y="659"/>
                  </a:cubicBezTo>
                  <a:cubicBezTo>
                    <a:pt x="542" y="654"/>
                    <a:pt x="533" y="650"/>
                    <a:pt x="527" y="655"/>
                  </a:cubicBezTo>
                  <a:cubicBezTo>
                    <a:pt x="524" y="653"/>
                    <a:pt x="521" y="651"/>
                    <a:pt x="519" y="649"/>
                  </a:cubicBezTo>
                  <a:cubicBezTo>
                    <a:pt x="518" y="648"/>
                    <a:pt x="517" y="649"/>
                    <a:pt x="516" y="649"/>
                  </a:cubicBezTo>
                  <a:cubicBezTo>
                    <a:pt x="515" y="649"/>
                    <a:pt x="514" y="650"/>
                    <a:pt x="515" y="651"/>
                  </a:cubicBezTo>
                  <a:cubicBezTo>
                    <a:pt x="516" y="652"/>
                    <a:pt x="516" y="652"/>
                    <a:pt x="517" y="653"/>
                  </a:cubicBezTo>
                  <a:cubicBezTo>
                    <a:pt x="528" y="667"/>
                    <a:pt x="539" y="680"/>
                    <a:pt x="551" y="694"/>
                  </a:cubicBezTo>
                  <a:cubicBezTo>
                    <a:pt x="541" y="683"/>
                    <a:pt x="530" y="672"/>
                    <a:pt x="520" y="661"/>
                  </a:cubicBezTo>
                  <a:cubicBezTo>
                    <a:pt x="518" y="659"/>
                    <a:pt x="516" y="662"/>
                    <a:pt x="517" y="664"/>
                  </a:cubicBezTo>
                  <a:cubicBezTo>
                    <a:pt x="542" y="694"/>
                    <a:pt x="567" y="724"/>
                    <a:pt x="591" y="755"/>
                  </a:cubicBezTo>
                  <a:cubicBezTo>
                    <a:pt x="562" y="730"/>
                    <a:pt x="535" y="704"/>
                    <a:pt x="509" y="677"/>
                  </a:cubicBezTo>
                  <a:cubicBezTo>
                    <a:pt x="507" y="676"/>
                    <a:pt x="504" y="678"/>
                    <a:pt x="506" y="680"/>
                  </a:cubicBezTo>
                  <a:cubicBezTo>
                    <a:pt x="522" y="697"/>
                    <a:pt x="538" y="715"/>
                    <a:pt x="553" y="732"/>
                  </a:cubicBezTo>
                  <a:cubicBezTo>
                    <a:pt x="536" y="717"/>
                    <a:pt x="520" y="702"/>
                    <a:pt x="503" y="687"/>
                  </a:cubicBezTo>
                  <a:cubicBezTo>
                    <a:pt x="501" y="686"/>
                    <a:pt x="499" y="688"/>
                    <a:pt x="500" y="690"/>
                  </a:cubicBezTo>
                  <a:cubicBezTo>
                    <a:pt x="515" y="709"/>
                    <a:pt x="530" y="727"/>
                    <a:pt x="546" y="746"/>
                  </a:cubicBezTo>
                  <a:cubicBezTo>
                    <a:pt x="528" y="729"/>
                    <a:pt x="510" y="712"/>
                    <a:pt x="493" y="695"/>
                  </a:cubicBezTo>
                  <a:cubicBezTo>
                    <a:pt x="491" y="693"/>
                    <a:pt x="489" y="696"/>
                    <a:pt x="490" y="698"/>
                  </a:cubicBezTo>
                  <a:cubicBezTo>
                    <a:pt x="505" y="716"/>
                    <a:pt x="520" y="735"/>
                    <a:pt x="534" y="754"/>
                  </a:cubicBezTo>
                  <a:cubicBezTo>
                    <a:pt x="514" y="734"/>
                    <a:pt x="493" y="715"/>
                    <a:pt x="471" y="697"/>
                  </a:cubicBezTo>
                  <a:cubicBezTo>
                    <a:pt x="469" y="695"/>
                    <a:pt x="467" y="698"/>
                    <a:pt x="468" y="699"/>
                  </a:cubicBezTo>
                  <a:cubicBezTo>
                    <a:pt x="486" y="719"/>
                    <a:pt x="504" y="739"/>
                    <a:pt x="522" y="759"/>
                  </a:cubicBezTo>
                  <a:cubicBezTo>
                    <a:pt x="503" y="742"/>
                    <a:pt x="482" y="725"/>
                    <a:pt x="461" y="710"/>
                  </a:cubicBezTo>
                  <a:cubicBezTo>
                    <a:pt x="459" y="709"/>
                    <a:pt x="457" y="711"/>
                    <a:pt x="459" y="712"/>
                  </a:cubicBezTo>
                  <a:cubicBezTo>
                    <a:pt x="473" y="726"/>
                    <a:pt x="487" y="741"/>
                    <a:pt x="499" y="757"/>
                  </a:cubicBezTo>
                  <a:cubicBezTo>
                    <a:pt x="483" y="742"/>
                    <a:pt x="467" y="727"/>
                    <a:pt x="451" y="712"/>
                  </a:cubicBezTo>
                  <a:cubicBezTo>
                    <a:pt x="449" y="710"/>
                    <a:pt x="447" y="712"/>
                    <a:pt x="448" y="714"/>
                  </a:cubicBezTo>
                  <a:cubicBezTo>
                    <a:pt x="461" y="730"/>
                    <a:pt x="474" y="745"/>
                    <a:pt x="487" y="761"/>
                  </a:cubicBezTo>
                  <a:cubicBezTo>
                    <a:pt x="475" y="749"/>
                    <a:pt x="462" y="738"/>
                    <a:pt x="450" y="727"/>
                  </a:cubicBezTo>
                  <a:cubicBezTo>
                    <a:pt x="448" y="725"/>
                    <a:pt x="445" y="728"/>
                    <a:pt x="447" y="729"/>
                  </a:cubicBezTo>
                  <a:cubicBezTo>
                    <a:pt x="467" y="751"/>
                    <a:pt x="467" y="751"/>
                    <a:pt x="467" y="751"/>
                  </a:cubicBezTo>
                  <a:cubicBezTo>
                    <a:pt x="466" y="750"/>
                    <a:pt x="466" y="750"/>
                    <a:pt x="465" y="751"/>
                  </a:cubicBezTo>
                  <a:cubicBezTo>
                    <a:pt x="443" y="731"/>
                    <a:pt x="443" y="731"/>
                    <a:pt x="443" y="731"/>
                  </a:cubicBezTo>
                  <a:cubicBezTo>
                    <a:pt x="441" y="729"/>
                    <a:pt x="438" y="732"/>
                    <a:pt x="440" y="733"/>
                  </a:cubicBezTo>
                  <a:cubicBezTo>
                    <a:pt x="441" y="735"/>
                    <a:pt x="443" y="736"/>
                    <a:pt x="444" y="738"/>
                  </a:cubicBezTo>
                  <a:cubicBezTo>
                    <a:pt x="443" y="737"/>
                    <a:pt x="441" y="737"/>
                    <a:pt x="440" y="736"/>
                  </a:cubicBezTo>
                  <a:cubicBezTo>
                    <a:pt x="438" y="735"/>
                    <a:pt x="436" y="738"/>
                    <a:pt x="438" y="739"/>
                  </a:cubicBezTo>
                  <a:cubicBezTo>
                    <a:pt x="443" y="742"/>
                    <a:pt x="447" y="744"/>
                    <a:pt x="451" y="746"/>
                  </a:cubicBezTo>
                  <a:cubicBezTo>
                    <a:pt x="452" y="747"/>
                    <a:pt x="453" y="746"/>
                    <a:pt x="454" y="746"/>
                  </a:cubicBezTo>
                  <a:cubicBezTo>
                    <a:pt x="466" y="756"/>
                    <a:pt x="466" y="756"/>
                    <a:pt x="466" y="756"/>
                  </a:cubicBezTo>
                  <a:cubicBezTo>
                    <a:pt x="468" y="762"/>
                    <a:pt x="471" y="767"/>
                    <a:pt x="475" y="772"/>
                  </a:cubicBezTo>
                  <a:cubicBezTo>
                    <a:pt x="471" y="768"/>
                    <a:pt x="466" y="765"/>
                    <a:pt x="462" y="761"/>
                  </a:cubicBezTo>
                  <a:cubicBezTo>
                    <a:pt x="461" y="760"/>
                    <a:pt x="460" y="761"/>
                    <a:pt x="460" y="763"/>
                  </a:cubicBezTo>
                  <a:cubicBezTo>
                    <a:pt x="462" y="774"/>
                    <a:pt x="467" y="783"/>
                    <a:pt x="475" y="792"/>
                  </a:cubicBezTo>
                  <a:cubicBezTo>
                    <a:pt x="476" y="792"/>
                    <a:pt x="477" y="791"/>
                    <a:pt x="476" y="791"/>
                  </a:cubicBezTo>
                  <a:cubicBezTo>
                    <a:pt x="470" y="783"/>
                    <a:pt x="466" y="775"/>
                    <a:pt x="464" y="766"/>
                  </a:cubicBezTo>
                  <a:cubicBezTo>
                    <a:pt x="470" y="772"/>
                    <a:pt x="477" y="778"/>
                    <a:pt x="484" y="784"/>
                  </a:cubicBezTo>
                  <a:cubicBezTo>
                    <a:pt x="485" y="786"/>
                    <a:pt x="488" y="784"/>
                    <a:pt x="486" y="782"/>
                  </a:cubicBezTo>
                  <a:cubicBezTo>
                    <a:pt x="481" y="776"/>
                    <a:pt x="477" y="769"/>
                    <a:pt x="473" y="763"/>
                  </a:cubicBezTo>
                  <a:cubicBezTo>
                    <a:pt x="474" y="763"/>
                    <a:pt x="475" y="764"/>
                    <a:pt x="475" y="764"/>
                  </a:cubicBezTo>
                  <a:cubicBezTo>
                    <a:pt x="480" y="769"/>
                    <a:pt x="484" y="773"/>
                    <a:pt x="490" y="777"/>
                  </a:cubicBezTo>
                  <a:cubicBezTo>
                    <a:pt x="492" y="779"/>
                    <a:pt x="495" y="782"/>
                    <a:pt x="497" y="784"/>
                  </a:cubicBezTo>
                  <a:cubicBezTo>
                    <a:pt x="499" y="785"/>
                    <a:pt x="501" y="783"/>
                    <a:pt x="500" y="781"/>
                  </a:cubicBezTo>
                  <a:cubicBezTo>
                    <a:pt x="493" y="774"/>
                    <a:pt x="486" y="766"/>
                    <a:pt x="480" y="759"/>
                  </a:cubicBezTo>
                  <a:cubicBezTo>
                    <a:pt x="488" y="767"/>
                    <a:pt x="497" y="775"/>
                    <a:pt x="506" y="783"/>
                  </a:cubicBezTo>
                  <a:cubicBezTo>
                    <a:pt x="508" y="785"/>
                    <a:pt x="510" y="782"/>
                    <a:pt x="509" y="780"/>
                  </a:cubicBezTo>
                  <a:cubicBezTo>
                    <a:pt x="496" y="765"/>
                    <a:pt x="483" y="750"/>
                    <a:pt x="470" y="735"/>
                  </a:cubicBezTo>
                  <a:cubicBezTo>
                    <a:pt x="484" y="748"/>
                    <a:pt x="498" y="760"/>
                    <a:pt x="512" y="773"/>
                  </a:cubicBezTo>
                  <a:cubicBezTo>
                    <a:pt x="513" y="775"/>
                    <a:pt x="516" y="773"/>
                    <a:pt x="515" y="771"/>
                  </a:cubicBezTo>
                  <a:cubicBezTo>
                    <a:pt x="504" y="756"/>
                    <a:pt x="492" y="742"/>
                    <a:pt x="479" y="728"/>
                  </a:cubicBezTo>
                  <a:cubicBezTo>
                    <a:pt x="505" y="748"/>
                    <a:pt x="529" y="770"/>
                    <a:pt x="553" y="793"/>
                  </a:cubicBezTo>
                  <a:cubicBezTo>
                    <a:pt x="554" y="795"/>
                    <a:pt x="557" y="792"/>
                    <a:pt x="555" y="790"/>
                  </a:cubicBezTo>
                  <a:cubicBezTo>
                    <a:pt x="533" y="765"/>
                    <a:pt x="510" y="740"/>
                    <a:pt x="487" y="715"/>
                  </a:cubicBezTo>
                  <a:cubicBezTo>
                    <a:pt x="513" y="737"/>
                    <a:pt x="538" y="761"/>
                    <a:pt x="560" y="787"/>
                  </a:cubicBezTo>
                  <a:cubicBezTo>
                    <a:pt x="562" y="789"/>
                    <a:pt x="564" y="786"/>
                    <a:pt x="563" y="784"/>
                  </a:cubicBezTo>
                  <a:cubicBezTo>
                    <a:pt x="545" y="762"/>
                    <a:pt x="527" y="739"/>
                    <a:pt x="509" y="716"/>
                  </a:cubicBezTo>
                  <a:cubicBezTo>
                    <a:pt x="528" y="734"/>
                    <a:pt x="548" y="753"/>
                    <a:pt x="567" y="771"/>
                  </a:cubicBezTo>
                  <a:cubicBezTo>
                    <a:pt x="569" y="773"/>
                    <a:pt x="571" y="770"/>
                    <a:pt x="569" y="768"/>
                  </a:cubicBezTo>
                  <a:cubicBezTo>
                    <a:pt x="553" y="748"/>
                    <a:pt x="536" y="727"/>
                    <a:pt x="519" y="707"/>
                  </a:cubicBezTo>
                  <a:cubicBezTo>
                    <a:pt x="538" y="724"/>
                    <a:pt x="557" y="741"/>
                    <a:pt x="577" y="758"/>
                  </a:cubicBezTo>
                  <a:cubicBezTo>
                    <a:pt x="579" y="760"/>
                    <a:pt x="581" y="758"/>
                    <a:pt x="579" y="756"/>
                  </a:cubicBezTo>
                  <a:cubicBezTo>
                    <a:pt x="569" y="745"/>
                    <a:pt x="559" y="734"/>
                    <a:pt x="549" y="722"/>
                  </a:cubicBezTo>
                  <a:cubicBezTo>
                    <a:pt x="567" y="739"/>
                    <a:pt x="585" y="755"/>
                    <a:pt x="604" y="770"/>
                  </a:cubicBezTo>
                  <a:cubicBezTo>
                    <a:pt x="606" y="772"/>
                    <a:pt x="609" y="770"/>
                    <a:pt x="607" y="768"/>
                  </a:cubicBezTo>
                  <a:cubicBezTo>
                    <a:pt x="592" y="749"/>
                    <a:pt x="576" y="730"/>
                    <a:pt x="560" y="711"/>
                  </a:cubicBezTo>
                  <a:cubicBezTo>
                    <a:pt x="620" y="774"/>
                    <a:pt x="620" y="774"/>
                    <a:pt x="620" y="774"/>
                  </a:cubicBezTo>
                  <a:cubicBezTo>
                    <a:pt x="634" y="791"/>
                    <a:pt x="649" y="807"/>
                    <a:pt x="664" y="823"/>
                  </a:cubicBezTo>
                  <a:cubicBezTo>
                    <a:pt x="647" y="806"/>
                    <a:pt x="630" y="788"/>
                    <a:pt x="612" y="770"/>
                  </a:cubicBezTo>
                  <a:cubicBezTo>
                    <a:pt x="611" y="768"/>
                    <a:pt x="608" y="770"/>
                    <a:pt x="609" y="772"/>
                  </a:cubicBezTo>
                  <a:cubicBezTo>
                    <a:pt x="626" y="796"/>
                    <a:pt x="644" y="819"/>
                    <a:pt x="662" y="842"/>
                  </a:cubicBezTo>
                  <a:cubicBezTo>
                    <a:pt x="649" y="829"/>
                    <a:pt x="635" y="817"/>
                    <a:pt x="621" y="804"/>
                  </a:cubicBezTo>
                  <a:cubicBezTo>
                    <a:pt x="619" y="802"/>
                    <a:pt x="616" y="805"/>
                    <a:pt x="618" y="807"/>
                  </a:cubicBezTo>
                  <a:cubicBezTo>
                    <a:pt x="647" y="841"/>
                    <a:pt x="677" y="874"/>
                    <a:pt x="707" y="908"/>
                  </a:cubicBezTo>
                  <a:cubicBezTo>
                    <a:pt x="675" y="875"/>
                    <a:pt x="643" y="843"/>
                    <a:pt x="611" y="811"/>
                  </a:cubicBezTo>
                  <a:cubicBezTo>
                    <a:pt x="609" y="809"/>
                    <a:pt x="607" y="812"/>
                    <a:pt x="608" y="814"/>
                  </a:cubicBezTo>
                  <a:cubicBezTo>
                    <a:pt x="638" y="851"/>
                    <a:pt x="669" y="888"/>
                    <a:pt x="701" y="924"/>
                  </a:cubicBezTo>
                  <a:cubicBezTo>
                    <a:pt x="667" y="889"/>
                    <a:pt x="633" y="854"/>
                    <a:pt x="598" y="819"/>
                  </a:cubicBezTo>
                  <a:cubicBezTo>
                    <a:pt x="597" y="818"/>
                    <a:pt x="594" y="820"/>
                    <a:pt x="596" y="822"/>
                  </a:cubicBezTo>
                  <a:cubicBezTo>
                    <a:pt x="663" y="897"/>
                    <a:pt x="731" y="972"/>
                    <a:pt x="799" y="1048"/>
                  </a:cubicBezTo>
                  <a:cubicBezTo>
                    <a:pt x="729" y="978"/>
                    <a:pt x="661" y="906"/>
                    <a:pt x="597" y="831"/>
                  </a:cubicBezTo>
                  <a:cubicBezTo>
                    <a:pt x="595" y="829"/>
                    <a:pt x="592" y="832"/>
                    <a:pt x="594" y="834"/>
                  </a:cubicBezTo>
                  <a:cubicBezTo>
                    <a:pt x="654" y="905"/>
                    <a:pt x="714" y="975"/>
                    <a:pt x="774" y="1046"/>
                  </a:cubicBezTo>
                  <a:cubicBezTo>
                    <a:pt x="711" y="978"/>
                    <a:pt x="648" y="909"/>
                    <a:pt x="584" y="841"/>
                  </a:cubicBezTo>
                  <a:cubicBezTo>
                    <a:pt x="583" y="840"/>
                    <a:pt x="580" y="842"/>
                    <a:pt x="582" y="844"/>
                  </a:cubicBezTo>
                  <a:cubicBezTo>
                    <a:pt x="586" y="849"/>
                    <a:pt x="590" y="853"/>
                    <a:pt x="593" y="858"/>
                  </a:cubicBezTo>
                  <a:cubicBezTo>
                    <a:pt x="661" y="948"/>
                    <a:pt x="737" y="1031"/>
                    <a:pt x="821" y="1107"/>
                  </a:cubicBezTo>
                  <a:cubicBezTo>
                    <a:pt x="822" y="1108"/>
                    <a:pt x="824" y="1107"/>
                    <a:pt x="824" y="1105"/>
                  </a:cubicBezTo>
                  <a:cubicBezTo>
                    <a:pt x="826" y="1107"/>
                    <a:pt x="828" y="1110"/>
                    <a:pt x="830" y="1112"/>
                  </a:cubicBezTo>
                  <a:cubicBezTo>
                    <a:pt x="832" y="1114"/>
                    <a:pt x="834" y="1111"/>
                    <a:pt x="833" y="1109"/>
                  </a:cubicBezTo>
                  <a:cubicBezTo>
                    <a:pt x="783" y="1051"/>
                    <a:pt x="733" y="993"/>
                    <a:pt x="684" y="934"/>
                  </a:cubicBezTo>
                  <a:cubicBezTo>
                    <a:pt x="734" y="989"/>
                    <a:pt x="786" y="1042"/>
                    <a:pt x="840" y="1093"/>
                  </a:cubicBezTo>
                  <a:cubicBezTo>
                    <a:pt x="841" y="1095"/>
                    <a:pt x="844" y="1093"/>
                    <a:pt x="842" y="1091"/>
                  </a:cubicBezTo>
                  <a:cubicBezTo>
                    <a:pt x="780" y="1022"/>
                    <a:pt x="718" y="952"/>
                    <a:pt x="656" y="883"/>
                  </a:cubicBezTo>
                  <a:cubicBezTo>
                    <a:pt x="695" y="924"/>
                    <a:pt x="735" y="964"/>
                    <a:pt x="774" y="1004"/>
                  </a:cubicBezTo>
                  <a:cubicBezTo>
                    <a:pt x="799" y="1030"/>
                    <a:pt x="823" y="1055"/>
                    <a:pt x="848" y="1080"/>
                  </a:cubicBezTo>
                  <a:cubicBezTo>
                    <a:pt x="850" y="1081"/>
                    <a:pt x="853" y="1079"/>
                    <a:pt x="851" y="1077"/>
                  </a:cubicBezTo>
                  <a:cubicBezTo>
                    <a:pt x="827" y="1052"/>
                    <a:pt x="803" y="1028"/>
                    <a:pt x="779" y="1003"/>
                  </a:cubicBezTo>
                  <a:cubicBezTo>
                    <a:pt x="729" y="951"/>
                    <a:pt x="682" y="897"/>
                    <a:pt x="636" y="841"/>
                  </a:cubicBezTo>
                  <a:cubicBezTo>
                    <a:pt x="695" y="901"/>
                    <a:pt x="753" y="960"/>
                    <a:pt x="812" y="1019"/>
                  </a:cubicBezTo>
                  <a:cubicBezTo>
                    <a:pt x="832" y="1039"/>
                    <a:pt x="852" y="1060"/>
                    <a:pt x="872" y="1080"/>
                  </a:cubicBezTo>
                  <a:cubicBezTo>
                    <a:pt x="874" y="1082"/>
                    <a:pt x="877" y="1079"/>
                    <a:pt x="875" y="1077"/>
                  </a:cubicBezTo>
                  <a:cubicBezTo>
                    <a:pt x="855" y="1057"/>
                    <a:pt x="836" y="1038"/>
                    <a:pt x="817" y="1018"/>
                  </a:cubicBezTo>
                  <a:cubicBezTo>
                    <a:pt x="757" y="957"/>
                    <a:pt x="699" y="894"/>
                    <a:pt x="643" y="830"/>
                  </a:cubicBezTo>
                  <a:cubicBezTo>
                    <a:pt x="655" y="841"/>
                    <a:pt x="668" y="852"/>
                    <a:pt x="680" y="864"/>
                  </a:cubicBezTo>
                  <a:cubicBezTo>
                    <a:pt x="741" y="937"/>
                    <a:pt x="808" y="1006"/>
                    <a:pt x="879" y="1070"/>
                  </a:cubicBezTo>
                  <a:cubicBezTo>
                    <a:pt x="881" y="1072"/>
                    <a:pt x="884" y="1069"/>
                    <a:pt x="882" y="1067"/>
                  </a:cubicBezTo>
                  <a:cubicBezTo>
                    <a:pt x="822" y="993"/>
                    <a:pt x="753" y="926"/>
                    <a:pt x="683" y="861"/>
                  </a:cubicBezTo>
                  <a:cubicBezTo>
                    <a:pt x="666" y="840"/>
                    <a:pt x="648" y="818"/>
                    <a:pt x="632" y="796"/>
                  </a:cubicBezTo>
                  <a:cubicBezTo>
                    <a:pt x="715" y="883"/>
                    <a:pt x="799" y="970"/>
                    <a:pt x="883" y="1058"/>
                  </a:cubicBezTo>
                  <a:cubicBezTo>
                    <a:pt x="885" y="1060"/>
                    <a:pt x="888" y="1057"/>
                    <a:pt x="886" y="1055"/>
                  </a:cubicBezTo>
                  <a:cubicBezTo>
                    <a:pt x="868" y="1035"/>
                    <a:pt x="850" y="1016"/>
                    <a:pt x="832" y="997"/>
                  </a:cubicBezTo>
                  <a:cubicBezTo>
                    <a:pt x="851" y="1015"/>
                    <a:pt x="871" y="1034"/>
                    <a:pt x="890" y="1052"/>
                  </a:cubicBezTo>
                  <a:cubicBezTo>
                    <a:pt x="892" y="1054"/>
                    <a:pt x="894" y="1051"/>
                    <a:pt x="893" y="1050"/>
                  </a:cubicBezTo>
                  <a:cubicBezTo>
                    <a:pt x="875" y="1032"/>
                    <a:pt x="857" y="1014"/>
                    <a:pt x="839" y="996"/>
                  </a:cubicBezTo>
                  <a:cubicBezTo>
                    <a:pt x="860" y="1015"/>
                    <a:pt x="881" y="1034"/>
                    <a:pt x="902" y="1053"/>
                  </a:cubicBezTo>
                  <a:cubicBezTo>
                    <a:pt x="904" y="1055"/>
                    <a:pt x="907" y="1052"/>
                    <a:pt x="905" y="1050"/>
                  </a:cubicBezTo>
                  <a:cubicBezTo>
                    <a:pt x="809" y="950"/>
                    <a:pt x="713" y="850"/>
                    <a:pt x="617" y="750"/>
                  </a:cubicBezTo>
                  <a:cubicBezTo>
                    <a:pt x="614" y="747"/>
                    <a:pt x="610" y="744"/>
                    <a:pt x="607" y="740"/>
                  </a:cubicBezTo>
                  <a:cubicBezTo>
                    <a:pt x="585" y="712"/>
                    <a:pt x="561" y="684"/>
                    <a:pt x="533" y="661"/>
                  </a:cubicBezTo>
                  <a:cubicBezTo>
                    <a:pt x="536" y="660"/>
                    <a:pt x="538" y="659"/>
                    <a:pt x="540" y="659"/>
                  </a:cubicBezTo>
                  <a:cubicBezTo>
                    <a:pt x="547" y="660"/>
                    <a:pt x="554" y="671"/>
                    <a:pt x="558" y="675"/>
                  </a:cubicBezTo>
                  <a:cubicBezTo>
                    <a:pt x="571" y="689"/>
                    <a:pt x="585" y="702"/>
                    <a:pt x="598" y="716"/>
                  </a:cubicBezTo>
                  <a:cubicBezTo>
                    <a:pt x="645" y="765"/>
                    <a:pt x="693" y="814"/>
                    <a:pt x="740" y="863"/>
                  </a:cubicBezTo>
                  <a:cubicBezTo>
                    <a:pt x="795" y="920"/>
                    <a:pt x="850" y="976"/>
                    <a:pt x="905" y="1033"/>
                  </a:cubicBezTo>
                  <a:cubicBezTo>
                    <a:pt x="906" y="1035"/>
                    <a:pt x="909" y="1032"/>
                    <a:pt x="908" y="1030"/>
                  </a:cubicBezTo>
                  <a:cubicBezTo>
                    <a:pt x="802" y="905"/>
                    <a:pt x="671" y="802"/>
                    <a:pt x="572" y="671"/>
                  </a:cubicBezTo>
                  <a:cubicBezTo>
                    <a:pt x="602" y="702"/>
                    <a:pt x="633" y="734"/>
                    <a:pt x="664" y="766"/>
                  </a:cubicBezTo>
                  <a:cubicBezTo>
                    <a:pt x="746" y="852"/>
                    <a:pt x="830" y="937"/>
                    <a:pt x="914" y="1022"/>
                  </a:cubicBezTo>
                  <a:cubicBezTo>
                    <a:pt x="916" y="1023"/>
                    <a:pt x="919" y="1020"/>
                    <a:pt x="917" y="1019"/>
                  </a:cubicBezTo>
                  <a:cubicBezTo>
                    <a:pt x="835" y="934"/>
                    <a:pt x="753" y="851"/>
                    <a:pt x="671" y="767"/>
                  </a:cubicBezTo>
                  <a:cubicBezTo>
                    <a:pt x="639" y="733"/>
                    <a:pt x="608" y="699"/>
                    <a:pt x="576" y="664"/>
                  </a:cubicBezTo>
                  <a:cubicBezTo>
                    <a:pt x="594" y="669"/>
                    <a:pt x="608" y="690"/>
                    <a:pt x="620" y="702"/>
                  </a:cubicBezTo>
                  <a:cubicBezTo>
                    <a:pt x="623" y="706"/>
                    <a:pt x="623" y="706"/>
                    <a:pt x="623" y="706"/>
                  </a:cubicBezTo>
                  <a:cubicBezTo>
                    <a:pt x="647" y="734"/>
                    <a:pt x="673" y="760"/>
                    <a:pt x="700" y="785"/>
                  </a:cubicBezTo>
                  <a:cubicBezTo>
                    <a:pt x="715" y="801"/>
                    <a:pt x="730" y="816"/>
                    <a:pt x="745" y="831"/>
                  </a:cubicBezTo>
                  <a:cubicBezTo>
                    <a:pt x="800" y="889"/>
                    <a:pt x="856" y="947"/>
                    <a:pt x="912" y="1005"/>
                  </a:cubicBezTo>
                  <a:cubicBezTo>
                    <a:pt x="914" y="1007"/>
                    <a:pt x="917" y="1005"/>
                    <a:pt x="916" y="1003"/>
                  </a:cubicBezTo>
                  <a:cubicBezTo>
                    <a:pt x="915" y="1001"/>
                    <a:pt x="914" y="999"/>
                    <a:pt x="913" y="998"/>
                  </a:cubicBezTo>
                  <a:cubicBezTo>
                    <a:pt x="915" y="1001"/>
                    <a:pt x="918" y="1005"/>
                    <a:pt x="921" y="1008"/>
                  </a:cubicBezTo>
                  <a:cubicBezTo>
                    <a:pt x="921" y="1008"/>
                    <a:pt x="922" y="1008"/>
                    <a:pt x="921" y="1007"/>
                  </a:cubicBezTo>
                  <a:cubicBezTo>
                    <a:pt x="907" y="986"/>
                    <a:pt x="892" y="965"/>
                    <a:pt x="876" y="944"/>
                  </a:cubicBezTo>
                  <a:cubicBezTo>
                    <a:pt x="891" y="960"/>
                    <a:pt x="906" y="976"/>
                    <a:pt x="920" y="992"/>
                  </a:cubicBezTo>
                  <a:cubicBezTo>
                    <a:pt x="922" y="994"/>
                    <a:pt x="925" y="991"/>
                    <a:pt x="923" y="990"/>
                  </a:cubicBezTo>
                  <a:cubicBezTo>
                    <a:pt x="911" y="975"/>
                    <a:pt x="899" y="959"/>
                    <a:pt x="887" y="944"/>
                  </a:cubicBezTo>
                  <a:cubicBezTo>
                    <a:pt x="900" y="958"/>
                    <a:pt x="914" y="971"/>
                    <a:pt x="927" y="985"/>
                  </a:cubicBezTo>
                  <a:cubicBezTo>
                    <a:pt x="928" y="986"/>
                    <a:pt x="931" y="985"/>
                    <a:pt x="929" y="983"/>
                  </a:cubicBezTo>
                  <a:cubicBezTo>
                    <a:pt x="918" y="967"/>
                    <a:pt x="907" y="952"/>
                    <a:pt x="897" y="935"/>
                  </a:cubicBezTo>
                  <a:cubicBezTo>
                    <a:pt x="910" y="948"/>
                    <a:pt x="923" y="962"/>
                    <a:pt x="935" y="976"/>
                  </a:cubicBezTo>
                  <a:cubicBezTo>
                    <a:pt x="936" y="978"/>
                    <a:pt x="939" y="976"/>
                    <a:pt x="938" y="974"/>
                  </a:cubicBezTo>
                  <a:cubicBezTo>
                    <a:pt x="911" y="934"/>
                    <a:pt x="911" y="934"/>
                    <a:pt x="911" y="934"/>
                  </a:cubicBezTo>
                  <a:cubicBezTo>
                    <a:pt x="922" y="946"/>
                    <a:pt x="933" y="958"/>
                    <a:pt x="944" y="969"/>
                  </a:cubicBezTo>
                  <a:cubicBezTo>
                    <a:pt x="945" y="971"/>
                    <a:pt x="948" y="969"/>
                    <a:pt x="947" y="967"/>
                  </a:cubicBezTo>
                  <a:cubicBezTo>
                    <a:pt x="938" y="952"/>
                    <a:pt x="929" y="936"/>
                    <a:pt x="919" y="921"/>
                  </a:cubicBezTo>
                  <a:cubicBezTo>
                    <a:pt x="929" y="929"/>
                    <a:pt x="937" y="938"/>
                    <a:pt x="946" y="946"/>
                  </a:cubicBezTo>
                  <a:cubicBezTo>
                    <a:pt x="948" y="948"/>
                    <a:pt x="950" y="946"/>
                    <a:pt x="948" y="944"/>
                  </a:cubicBezTo>
                  <a:close/>
                  <a:moveTo>
                    <a:pt x="668" y="493"/>
                  </a:moveTo>
                  <a:cubicBezTo>
                    <a:pt x="619" y="447"/>
                    <a:pt x="574" y="396"/>
                    <a:pt x="531" y="344"/>
                  </a:cubicBezTo>
                  <a:cubicBezTo>
                    <a:pt x="526" y="338"/>
                    <a:pt x="522" y="333"/>
                    <a:pt x="517" y="327"/>
                  </a:cubicBezTo>
                  <a:cubicBezTo>
                    <a:pt x="566" y="384"/>
                    <a:pt x="617" y="439"/>
                    <a:pt x="668" y="493"/>
                  </a:cubicBezTo>
                  <a:close/>
                  <a:moveTo>
                    <a:pt x="331" y="126"/>
                  </a:moveTo>
                  <a:cubicBezTo>
                    <a:pt x="303" y="93"/>
                    <a:pt x="277" y="59"/>
                    <a:pt x="257" y="21"/>
                  </a:cubicBezTo>
                  <a:cubicBezTo>
                    <a:pt x="295" y="72"/>
                    <a:pt x="334" y="123"/>
                    <a:pt x="373" y="173"/>
                  </a:cubicBezTo>
                  <a:cubicBezTo>
                    <a:pt x="393" y="198"/>
                    <a:pt x="412" y="223"/>
                    <a:pt x="432" y="247"/>
                  </a:cubicBezTo>
                  <a:cubicBezTo>
                    <a:pt x="398" y="207"/>
                    <a:pt x="365" y="167"/>
                    <a:pt x="331" y="126"/>
                  </a:cubicBezTo>
                  <a:close/>
                  <a:moveTo>
                    <a:pt x="323" y="141"/>
                  </a:moveTo>
                  <a:cubicBezTo>
                    <a:pt x="300" y="111"/>
                    <a:pt x="277" y="81"/>
                    <a:pt x="255" y="50"/>
                  </a:cubicBezTo>
                  <a:cubicBezTo>
                    <a:pt x="352" y="167"/>
                    <a:pt x="449" y="285"/>
                    <a:pt x="546" y="403"/>
                  </a:cubicBezTo>
                  <a:cubicBezTo>
                    <a:pt x="469" y="319"/>
                    <a:pt x="393" y="232"/>
                    <a:pt x="323" y="141"/>
                  </a:cubicBezTo>
                  <a:close/>
                  <a:moveTo>
                    <a:pt x="319" y="208"/>
                  </a:moveTo>
                  <a:cubicBezTo>
                    <a:pt x="276" y="156"/>
                    <a:pt x="235" y="103"/>
                    <a:pt x="196" y="49"/>
                  </a:cubicBezTo>
                  <a:cubicBezTo>
                    <a:pt x="235" y="94"/>
                    <a:pt x="275" y="139"/>
                    <a:pt x="314" y="185"/>
                  </a:cubicBezTo>
                  <a:cubicBezTo>
                    <a:pt x="375" y="263"/>
                    <a:pt x="436" y="342"/>
                    <a:pt x="499" y="419"/>
                  </a:cubicBezTo>
                  <a:cubicBezTo>
                    <a:pt x="438" y="350"/>
                    <a:pt x="377" y="280"/>
                    <a:pt x="319" y="208"/>
                  </a:cubicBezTo>
                  <a:close/>
                  <a:moveTo>
                    <a:pt x="723" y="673"/>
                  </a:moveTo>
                  <a:cubicBezTo>
                    <a:pt x="673" y="614"/>
                    <a:pt x="622" y="557"/>
                    <a:pt x="572" y="500"/>
                  </a:cubicBezTo>
                  <a:cubicBezTo>
                    <a:pt x="500" y="415"/>
                    <a:pt x="430" y="327"/>
                    <a:pt x="361" y="239"/>
                  </a:cubicBezTo>
                  <a:cubicBezTo>
                    <a:pt x="490" y="387"/>
                    <a:pt x="619" y="535"/>
                    <a:pt x="748" y="684"/>
                  </a:cubicBezTo>
                  <a:cubicBezTo>
                    <a:pt x="792" y="734"/>
                    <a:pt x="836" y="785"/>
                    <a:pt x="880" y="836"/>
                  </a:cubicBezTo>
                  <a:cubicBezTo>
                    <a:pt x="826" y="783"/>
                    <a:pt x="774" y="729"/>
                    <a:pt x="723" y="673"/>
                  </a:cubicBezTo>
                  <a:close/>
                  <a:moveTo>
                    <a:pt x="166" y="360"/>
                  </a:moveTo>
                  <a:cubicBezTo>
                    <a:pt x="154" y="348"/>
                    <a:pt x="143" y="334"/>
                    <a:pt x="133" y="320"/>
                  </a:cubicBezTo>
                  <a:cubicBezTo>
                    <a:pt x="144" y="333"/>
                    <a:pt x="155" y="347"/>
                    <a:pt x="166" y="360"/>
                  </a:cubicBezTo>
                  <a:close/>
                  <a:moveTo>
                    <a:pt x="92" y="175"/>
                  </a:moveTo>
                  <a:cubicBezTo>
                    <a:pt x="92" y="175"/>
                    <a:pt x="92" y="175"/>
                    <a:pt x="92" y="175"/>
                  </a:cubicBezTo>
                  <a:cubicBezTo>
                    <a:pt x="92" y="175"/>
                    <a:pt x="92" y="176"/>
                    <a:pt x="92" y="176"/>
                  </a:cubicBezTo>
                  <a:cubicBezTo>
                    <a:pt x="102" y="191"/>
                    <a:pt x="112" y="206"/>
                    <a:pt x="122" y="221"/>
                  </a:cubicBezTo>
                  <a:cubicBezTo>
                    <a:pt x="110" y="207"/>
                    <a:pt x="100" y="192"/>
                    <a:pt x="92" y="175"/>
                  </a:cubicBezTo>
                  <a:close/>
                  <a:moveTo>
                    <a:pt x="234" y="245"/>
                  </a:moveTo>
                  <a:cubicBezTo>
                    <a:pt x="231" y="241"/>
                    <a:pt x="228" y="237"/>
                    <a:pt x="225" y="233"/>
                  </a:cubicBezTo>
                  <a:cubicBezTo>
                    <a:pt x="229" y="237"/>
                    <a:pt x="233" y="240"/>
                    <a:pt x="236" y="244"/>
                  </a:cubicBezTo>
                  <a:cubicBezTo>
                    <a:pt x="235" y="243"/>
                    <a:pt x="234" y="244"/>
                    <a:pt x="234" y="245"/>
                  </a:cubicBezTo>
                  <a:close/>
                  <a:moveTo>
                    <a:pt x="284" y="218"/>
                  </a:moveTo>
                  <a:cubicBezTo>
                    <a:pt x="271" y="204"/>
                    <a:pt x="271" y="204"/>
                    <a:pt x="271" y="204"/>
                  </a:cubicBezTo>
                  <a:cubicBezTo>
                    <a:pt x="275" y="207"/>
                    <a:pt x="279" y="211"/>
                    <a:pt x="283" y="214"/>
                  </a:cubicBezTo>
                  <a:cubicBezTo>
                    <a:pt x="285" y="217"/>
                    <a:pt x="287" y="220"/>
                    <a:pt x="289" y="222"/>
                  </a:cubicBezTo>
                  <a:cubicBezTo>
                    <a:pt x="287" y="221"/>
                    <a:pt x="286" y="219"/>
                    <a:pt x="284" y="218"/>
                  </a:cubicBezTo>
                  <a:close/>
                  <a:moveTo>
                    <a:pt x="192" y="516"/>
                  </a:moveTo>
                  <a:cubicBezTo>
                    <a:pt x="185" y="505"/>
                    <a:pt x="179" y="495"/>
                    <a:pt x="172" y="485"/>
                  </a:cubicBezTo>
                  <a:cubicBezTo>
                    <a:pt x="168" y="479"/>
                    <a:pt x="165" y="473"/>
                    <a:pt x="161" y="467"/>
                  </a:cubicBezTo>
                  <a:cubicBezTo>
                    <a:pt x="160" y="464"/>
                    <a:pt x="158" y="462"/>
                    <a:pt x="156" y="459"/>
                  </a:cubicBezTo>
                  <a:cubicBezTo>
                    <a:pt x="156" y="458"/>
                    <a:pt x="155" y="458"/>
                    <a:pt x="155" y="457"/>
                  </a:cubicBezTo>
                  <a:cubicBezTo>
                    <a:pt x="163" y="464"/>
                    <a:pt x="170" y="473"/>
                    <a:pt x="176" y="481"/>
                  </a:cubicBezTo>
                  <a:cubicBezTo>
                    <a:pt x="186" y="492"/>
                    <a:pt x="196" y="503"/>
                    <a:pt x="205" y="515"/>
                  </a:cubicBezTo>
                  <a:cubicBezTo>
                    <a:pt x="235" y="554"/>
                    <a:pt x="261" y="596"/>
                    <a:pt x="288" y="638"/>
                  </a:cubicBezTo>
                  <a:cubicBezTo>
                    <a:pt x="295" y="649"/>
                    <a:pt x="302" y="660"/>
                    <a:pt x="309" y="671"/>
                  </a:cubicBezTo>
                  <a:cubicBezTo>
                    <a:pt x="267" y="622"/>
                    <a:pt x="228" y="570"/>
                    <a:pt x="192" y="516"/>
                  </a:cubicBezTo>
                  <a:close/>
                  <a:moveTo>
                    <a:pt x="367" y="768"/>
                  </a:moveTo>
                  <a:cubicBezTo>
                    <a:pt x="365" y="766"/>
                    <a:pt x="363" y="764"/>
                    <a:pt x="362" y="763"/>
                  </a:cubicBezTo>
                  <a:cubicBezTo>
                    <a:pt x="359" y="759"/>
                    <a:pt x="357" y="755"/>
                    <a:pt x="355" y="752"/>
                  </a:cubicBezTo>
                  <a:cubicBezTo>
                    <a:pt x="359" y="757"/>
                    <a:pt x="363" y="762"/>
                    <a:pt x="367" y="768"/>
                  </a:cubicBezTo>
                  <a:close/>
                  <a:moveTo>
                    <a:pt x="362" y="751"/>
                  </a:moveTo>
                  <a:cubicBezTo>
                    <a:pt x="350" y="739"/>
                    <a:pt x="339" y="727"/>
                    <a:pt x="329" y="714"/>
                  </a:cubicBezTo>
                  <a:cubicBezTo>
                    <a:pt x="325" y="709"/>
                    <a:pt x="321" y="704"/>
                    <a:pt x="317" y="699"/>
                  </a:cubicBezTo>
                  <a:cubicBezTo>
                    <a:pt x="334" y="719"/>
                    <a:pt x="352" y="739"/>
                    <a:pt x="371" y="759"/>
                  </a:cubicBezTo>
                  <a:cubicBezTo>
                    <a:pt x="367" y="756"/>
                    <a:pt x="364" y="753"/>
                    <a:pt x="362" y="751"/>
                  </a:cubicBezTo>
                  <a:close/>
                  <a:moveTo>
                    <a:pt x="392" y="684"/>
                  </a:moveTo>
                  <a:cubicBezTo>
                    <a:pt x="333" y="626"/>
                    <a:pt x="281" y="561"/>
                    <a:pt x="237" y="491"/>
                  </a:cubicBezTo>
                  <a:cubicBezTo>
                    <a:pt x="290" y="554"/>
                    <a:pt x="342" y="619"/>
                    <a:pt x="392" y="684"/>
                  </a:cubicBezTo>
                  <a:close/>
                  <a:moveTo>
                    <a:pt x="239" y="501"/>
                  </a:moveTo>
                  <a:cubicBezTo>
                    <a:pt x="229" y="487"/>
                    <a:pt x="219" y="473"/>
                    <a:pt x="209" y="459"/>
                  </a:cubicBezTo>
                  <a:cubicBezTo>
                    <a:pt x="214" y="465"/>
                    <a:pt x="218" y="470"/>
                    <a:pt x="223" y="475"/>
                  </a:cubicBezTo>
                  <a:cubicBezTo>
                    <a:pt x="228" y="484"/>
                    <a:pt x="233" y="493"/>
                    <a:pt x="239" y="501"/>
                  </a:cubicBezTo>
                  <a:close/>
                  <a:moveTo>
                    <a:pt x="398" y="673"/>
                  </a:moveTo>
                  <a:cubicBezTo>
                    <a:pt x="372" y="642"/>
                    <a:pt x="345" y="610"/>
                    <a:pt x="319" y="578"/>
                  </a:cubicBezTo>
                  <a:cubicBezTo>
                    <a:pt x="347" y="609"/>
                    <a:pt x="374" y="640"/>
                    <a:pt x="398" y="673"/>
                  </a:cubicBezTo>
                  <a:close/>
                  <a:moveTo>
                    <a:pt x="448" y="510"/>
                  </a:moveTo>
                  <a:cubicBezTo>
                    <a:pt x="418" y="477"/>
                    <a:pt x="388" y="443"/>
                    <a:pt x="360" y="408"/>
                  </a:cubicBezTo>
                  <a:cubicBezTo>
                    <a:pt x="390" y="442"/>
                    <a:pt x="419" y="476"/>
                    <a:pt x="448" y="510"/>
                  </a:cubicBezTo>
                  <a:close/>
                  <a:moveTo>
                    <a:pt x="526" y="551"/>
                  </a:moveTo>
                  <a:cubicBezTo>
                    <a:pt x="494" y="526"/>
                    <a:pt x="469" y="494"/>
                    <a:pt x="445" y="462"/>
                  </a:cubicBezTo>
                  <a:cubicBezTo>
                    <a:pt x="472" y="491"/>
                    <a:pt x="499" y="521"/>
                    <a:pt x="526" y="551"/>
                  </a:cubicBezTo>
                  <a:close/>
                  <a:moveTo>
                    <a:pt x="518" y="490"/>
                  </a:moveTo>
                  <a:cubicBezTo>
                    <a:pt x="542" y="517"/>
                    <a:pt x="567" y="544"/>
                    <a:pt x="592" y="571"/>
                  </a:cubicBezTo>
                  <a:cubicBezTo>
                    <a:pt x="565" y="546"/>
                    <a:pt x="541" y="519"/>
                    <a:pt x="518" y="490"/>
                  </a:cubicBezTo>
                  <a:close/>
                  <a:moveTo>
                    <a:pt x="654" y="929"/>
                  </a:moveTo>
                  <a:cubicBezTo>
                    <a:pt x="679" y="958"/>
                    <a:pt x="704" y="986"/>
                    <a:pt x="730" y="1014"/>
                  </a:cubicBezTo>
                  <a:cubicBezTo>
                    <a:pt x="704" y="986"/>
                    <a:pt x="678" y="958"/>
                    <a:pt x="654" y="929"/>
                  </a:cubicBezTo>
                  <a:close/>
                  <a:moveTo>
                    <a:pt x="630" y="896"/>
                  </a:moveTo>
                  <a:cubicBezTo>
                    <a:pt x="692" y="963"/>
                    <a:pt x="754" y="1030"/>
                    <a:pt x="816" y="1097"/>
                  </a:cubicBezTo>
                  <a:cubicBezTo>
                    <a:pt x="751" y="1033"/>
                    <a:pt x="689" y="966"/>
                    <a:pt x="630" y="896"/>
                  </a:cubicBezTo>
                  <a:close/>
                  <a:moveTo>
                    <a:pt x="861" y="1048"/>
                  </a:moveTo>
                  <a:cubicBezTo>
                    <a:pt x="806" y="997"/>
                    <a:pt x="753" y="943"/>
                    <a:pt x="704" y="886"/>
                  </a:cubicBezTo>
                  <a:cubicBezTo>
                    <a:pt x="759" y="938"/>
                    <a:pt x="813" y="991"/>
                    <a:pt x="861" y="1048"/>
                  </a:cubicBezTo>
                  <a:close/>
                  <a:moveTo>
                    <a:pt x="861" y="1010"/>
                  </a:moveTo>
                  <a:cubicBezTo>
                    <a:pt x="829" y="981"/>
                    <a:pt x="798" y="952"/>
                    <a:pt x="767" y="922"/>
                  </a:cubicBezTo>
                  <a:cubicBezTo>
                    <a:pt x="736" y="890"/>
                    <a:pt x="705" y="857"/>
                    <a:pt x="674" y="823"/>
                  </a:cubicBezTo>
                  <a:cubicBezTo>
                    <a:pt x="660" y="807"/>
                    <a:pt x="647" y="790"/>
                    <a:pt x="633" y="773"/>
                  </a:cubicBezTo>
                  <a:cubicBezTo>
                    <a:pt x="709" y="852"/>
                    <a:pt x="785" y="931"/>
                    <a:pt x="861" y="1010"/>
                  </a:cubicBezTo>
                  <a:close/>
                  <a:moveTo>
                    <a:pt x="603" y="742"/>
                  </a:moveTo>
                  <a:cubicBezTo>
                    <a:pt x="605" y="745"/>
                    <a:pt x="608" y="748"/>
                    <a:pt x="610" y="751"/>
                  </a:cubicBezTo>
                  <a:cubicBezTo>
                    <a:pt x="615" y="757"/>
                    <a:pt x="619" y="763"/>
                    <a:pt x="624" y="769"/>
                  </a:cubicBezTo>
                  <a:cubicBezTo>
                    <a:pt x="599" y="741"/>
                    <a:pt x="574" y="713"/>
                    <a:pt x="549" y="685"/>
                  </a:cubicBezTo>
                  <a:cubicBezTo>
                    <a:pt x="567" y="704"/>
                    <a:pt x="585" y="723"/>
                    <a:pt x="603" y="742"/>
                  </a:cubicBezTo>
                  <a:close/>
                  <a:moveTo>
                    <a:pt x="648" y="725"/>
                  </a:moveTo>
                  <a:cubicBezTo>
                    <a:pt x="641" y="718"/>
                    <a:pt x="634" y="710"/>
                    <a:pt x="627" y="703"/>
                  </a:cubicBezTo>
                  <a:cubicBezTo>
                    <a:pt x="624" y="699"/>
                    <a:pt x="620" y="695"/>
                    <a:pt x="617" y="690"/>
                  </a:cubicBezTo>
                  <a:cubicBezTo>
                    <a:pt x="629" y="703"/>
                    <a:pt x="641" y="717"/>
                    <a:pt x="653" y="730"/>
                  </a:cubicBezTo>
                  <a:cubicBezTo>
                    <a:pt x="651" y="728"/>
                    <a:pt x="650" y="726"/>
                    <a:pt x="648" y="725"/>
                  </a:cubicBezTo>
                  <a:close/>
                  <a:moveTo>
                    <a:pt x="759" y="840"/>
                  </a:moveTo>
                  <a:cubicBezTo>
                    <a:pt x="776" y="857"/>
                    <a:pt x="794" y="873"/>
                    <a:pt x="812" y="889"/>
                  </a:cubicBezTo>
                  <a:cubicBezTo>
                    <a:pt x="813" y="890"/>
                    <a:pt x="814" y="890"/>
                    <a:pt x="814" y="890"/>
                  </a:cubicBezTo>
                  <a:cubicBezTo>
                    <a:pt x="844" y="919"/>
                    <a:pt x="872" y="949"/>
                    <a:pt x="897" y="983"/>
                  </a:cubicBezTo>
                  <a:cubicBezTo>
                    <a:pt x="851" y="935"/>
                    <a:pt x="805" y="887"/>
                    <a:pt x="759" y="8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 name="Freeform 54"/>
            <p:cNvSpPr>
              <a:spLocks noEditPoints="1"/>
            </p:cNvSpPr>
            <p:nvPr/>
          </p:nvSpPr>
          <p:spPr bwMode="auto">
            <a:xfrm>
              <a:off x="4918075" y="3044825"/>
              <a:ext cx="876300" cy="1112838"/>
            </a:xfrm>
            <a:custGeom>
              <a:avLst/>
              <a:gdLst>
                <a:gd name="T0" fmla="*/ 413 w 420"/>
                <a:gd name="T1" fmla="*/ 387 h 534"/>
                <a:gd name="T2" fmla="*/ 110 w 420"/>
                <a:gd name="T3" fmla="*/ 91 h 534"/>
                <a:gd name="T4" fmla="*/ 16 w 420"/>
                <a:gd name="T5" fmla="*/ 4 h 534"/>
                <a:gd name="T6" fmla="*/ 409 w 420"/>
                <a:gd name="T7" fmla="*/ 391 h 534"/>
                <a:gd name="T8" fmla="*/ 218 w 420"/>
                <a:gd name="T9" fmla="*/ 213 h 534"/>
                <a:gd name="T10" fmla="*/ 146 w 420"/>
                <a:gd name="T11" fmla="*/ 160 h 534"/>
                <a:gd name="T12" fmla="*/ 2 w 420"/>
                <a:gd name="T13" fmla="*/ 30 h 534"/>
                <a:gd name="T14" fmla="*/ 54 w 420"/>
                <a:gd name="T15" fmla="*/ 86 h 534"/>
                <a:gd name="T16" fmla="*/ 73 w 420"/>
                <a:gd name="T17" fmla="*/ 124 h 534"/>
                <a:gd name="T18" fmla="*/ 52 w 420"/>
                <a:gd name="T19" fmla="*/ 101 h 534"/>
                <a:gd name="T20" fmla="*/ 81 w 420"/>
                <a:gd name="T21" fmla="*/ 142 h 534"/>
                <a:gd name="T22" fmla="*/ 84 w 420"/>
                <a:gd name="T23" fmla="*/ 173 h 534"/>
                <a:gd name="T24" fmla="*/ 84 w 420"/>
                <a:gd name="T25" fmla="*/ 194 h 534"/>
                <a:gd name="T26" fmla="*/ 75 w 420"/>
                <a:gd name="T27" fmla="*/ 195 h 534"/>
                <a:gd name="T28" fmla="*/ 54 w 420"/>
                <a:gd name="T29" fmla="*/ 192 h 534"/>
                <a:gd name="T30" fmla="*/ 30 w 420"/>
                <a:gd name="T31" fmla="*/ 191 h 534"/>
                <a:gd name="T32" fmla="*/ 13 w 420"/>
                <a:gd name="T33" fmla="*/ 186 h 534"/>
                <a:gd name="T34" fmla="*/ 165 w 420"/>
                <a:gd name="T35" fmla="*/ 353 h 534"/>
                <a:gd name="T36" fmla="*/ 168 w 420"/>
                <a:gd name="T37" fmla="*/ 350 h 534"/>
                <a:gd name="T38" fmla="*/ 40 w 420"/>
                <a:gd name="T39" fmla="*/ 206 h 534"/>
                <a:gd name="T40" fmla="*/ 187 w 420"/>
                <a:gd name="T41" fmla="*/ 348 h 534"/>
                <a:gd name="T42" fmla="*/ 205 w 420"/>
                <a:gd name="T43" fmla="*/ 353 h 534"/>
                <a:gd name="T44" fmla="*/ 224 w 420"/>
                <a:gd name="T45" fmla="*/ 353 h 534"/>
                <a:gd name="T46" fmla="*/ 255 w 420"/>
                <a:gd name="T47" fmla="*/ 359 h 534"/>
                <a:gd name="T48" fmla="*/ 271 w 420"/>
                <a:gd name="T49" fmla="*/ 359 h 534"/>
                <a:gd name="T50" fmla="*/ 258 w 420"/>
                <a:gd name="T51" fmla="*/ 331 h 534"/>
                <a:gd name="T52" fmla="*/ 316 w 420"/>
                <a:gd name="T53" fmla="*/ 375 h 534"/>
                <a:gd name="T54" fmla="*/ 304 w 420"/>
                <a:gd name="T55" fmla="*/ 381 h 534"/>
                <a:gd name="T56" fmla="*/ 299 w 420"/>
                <a:gd name="T57" fmla="*/ 383 h 534"/>
                <a:gd name="T58" fmla="*/ 313 w 420"/>
                <a:gd name="T59" fmla="*/ 388 h 534"/>
                <a:gd name="T60" fmla="*/ 326 w 420"/>
                <a:gd name="T61" fmla="*/ 379 h 534"/>
                <a:gd name="T62" fmla="*/ 235 w 420"/>
                <a:gd name="T63" fmla="*/ 283 h 534"/>
                <a:gd name="T64" fmla="*/ 372 w 420"/>
                <a:gd name="T65" fmla="*/ 432 h 534"/>
                <a:gd name="T66" fmla="*/ 368 w 420"/>
                <a:gd name="T67" fmla="*/ 447 h 534"/>
                <a:gd name="T68" fmla="*/ 377 w 420"/>
                <a:gd name="T69" fmla="*/ 473 h 534"/>
                <a:gd name="T70" fmla="*/ 369 w 420"/>
                <a:gd name="T71" fmla="*/ 483 h 534"/>
                <a:gd name="T72" fmla="*/ 366 w 420"/>
                <a:gd name="T73" fmla="*/ 500 h 534"/>
                <a:gd name="T74" fmla="*/ 356 w 420"/>
                <a:gd name="T75" fmla="*/ 504 h 534"/>
                <a:gd name="T76" fmla="*/ 346 w 420"/>
                <a:gd name="T77" fmla="*/ 506 h 534"/>
                <a:gd name="T78" fmla="*/ 359 w 420"/>
                <a:gd name="T79" fmla="*/ 521 h 534"/>
                <a:gd name="T80" fmla="*/ 373 w 420"/>
                <a:gd name="T81" fmla="*/ 524 h 534"/>
                <a:gd name="T82" fmla="*/ 360 w 420"/>
                <a:gd name="T83" fmla="*/ 499 h 534"/>
                <a:gd name="T84" fmla="*/ 344 w 420"/>
                <a:gd name="T85" fmla="*/ 469 h 534"/>
                <a:gd name="T86" fmla="*/ 352 w 420"/>
                <a:gd name="T87" fmla="*/ 454 h 534"/>
                <a:gd name="T88" fmla="*/ 363 w 420"/>
                <a:gd name="T89" fmla="*/ 447 h 534"/>
                <a:gd name="T90" fmla="*/ 356 w 420"/>
                <a:gd name="T91" fmla="*/ 422 h 534"/>
                <a:gd name="T92" fmla="*/ 365 w 420"/>
                <a:gd name="T93" fmla="*/ 416 h 534"/>
                <a:gd name="T94" fmla="*/ 375 w 420"/>
                <a:gd name="T95" fmla="*/ 420 h 534"/>
                <a:gd name="T96" fmla="*/ 238 w 420"/>
                <a:gd name="T97" fmla="*/ 280 h 534"/>
                <a:gd name="T98" fmla="*/ 396 w 420"/>
                <a:gd name="T99" fmla="*/ 429 h 534"/>
                <a:gd name="T100" fmla="*/ 203 w 420"/>
                <a:gd name="T101" fmla="*/ 218 h 534"/>
                <a:gd name="T102" fmla="*/ 214 w 420"/>
                <a:gd name="T103" fmla="*/ 224 h 534"/>
                <a:gd name="T104" fmla="*/ 324 w 420"/>
                <a:gd name="T105" fmla="*/ 324 h 534"/>
                <a:gd name="T106" fmla="*/ 64 w 420"/>
                <a:gd name="T107" fmla="*/ 45 h 534"/>
                <a:gd name="T108" fmla="*/ 64 w 420"/>
                <a:gd name="T109" fmla="*/ 45 h 534"/>
                <a:gd name="T110" fmla="*/ 154 w 420"/>
                <a:gd name="T111" fmla="*/ 338 h 534"/>
                <a:gd name="T112" fmla="*/ 238 w 420"/>
                <a:gd name="T113" fmla="*/ 309 h 534"/>
                <a:gd name="T114" fmla="*/ 302 w 420"/>
                <a:gd name="T115" fmla="*/ 361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0" h="534">
                  <a:moveTo>
                    <a:pt x="419" y="395"/>
                  </a:moveTo>
                  <a:cubicBezTo>
                    <a:pt x="355" y="339"/>
                    <a:pt x="292" y="280"/>
                    <a:pt x="232" y="220"/>
                  </a:cubicBezTo>
                  <a:cubicBezTo>
                    <a:pt x="291" y="276"/>
                    <a:pt x="351" y="332"/>
                    <a:pt x="413" y="387"/>
                  </a:cubicBezTo>
                  <a:cubicBezTo>
                    <a:pt x="415" y="388"/>
                    <a:pt x="417" y="385"/>
                    <a:pt x="415" y="384"/>
                  </a:cubicBezTo>
                  <a:cubicBezTo>
                    <a:pt x="326" y="304"/>
                    <a:pt x="238" y="221"/>
                    <a:pt x="152" y="137"/>
                  </a:cubicBezTo>
                  <a:cubicBezTo>
                    <a:pt x="138" y="122"/>
                    <a:pt x="124" y="106"/>
                    <a:pt x="110" y="91"/>
                  </a:cubicBezTo>
                  <a:cubicBezTo>
                    <a:pt x="94" y="73"/>
                    <a:pt x="78" y="56"/>
                    <a:pt x="63" y="38"/>
                  </a:cubicBezTo>
                  <a:cubicBezTo>
                    <a:pt x="49" y="23"/>
                    <a:pt x="36" y="9"/>
                    <a:pt x="18" y="1"/>
                  </a:cubicBezTo>
                  <a:cubicBezTo>
                    <a:pt x="16" y="0"/>
                    <a:pt x="14" y="2"/>
                    <a:pt x="16" y="4"/>
                  </a:cubicBezTo>
                  <a:cubicBezTo>
                    <a:pt x="59" y="49"/>
                    <a:pt x="104" y="95"/>
                    <a:pt x="149" y="139"/>
                  </a:cubicBezTo>
                  <a:cubicBezTo>
                    <a:pt x="169" y="160"/>
                    <a:pt x="189" y="181"/>
                    <a:pt x="209" y="202"/>
                  </a:cubicBezTo>
                  <a:cubicBezTo>
                    <a:pt x="273" y="267"/>
                    <a:pt x="340" y="330"/>
                    <a:pt x="409" y="391"/>
                  </a:cubicBezTo>
                  <a:cubicBezTo>
                    <a:pt x="392" y="383"/>
                    <a:pt x="378" y="372"/>
                    <a:pt x="365" y="359"/>
                  </a:cubicBezTo>
                  <a:cubicBezTo>
                    <a:pt x="348" y="343"/>
                    <a:pt x="332" y="327"/>
                    <a:pt x="316" y="310"/>
                  </a:cubicBezTo>
                  <a:cubicBezTo>
                    <a:pt x="283" y="278"/>
                    <a:pt x="250" y="246"/>
                    <a:pt x="218" y="213"/>
                  </a:cubicBezTo>
                  <a:cubicBezTo>
                    <a:pt x="151" y="148"/>
                    <a:pt x="84" y="82"/>
                    <a:pt x="17" y="16"/>
                  </a:cubicBezTo>
                  <a:cubicBezTo>
                    <a:pt x="15" y="14"/>
                    <a:pt x="13" y="17"/>
                    <a:pt x="14" y="18"/>
                  </a:cubicBezTo>
                  <a:cubicBezTo>
                    <a:pt x="57" y="67"/>
                    <a:pt x="101" y="114"/>
                    <a:pt x="146" y="160"/>
                  </a:cubicBezTo>
                  <a:cubicBezTo>
                    <a:pt x="134" y="148"/>
                    <a:pt x="121" y="137"/>
                    <a:pt x="109" y="125"/>
                  </a:cubicBezTo>
                  <a:cubicBezTo>
                    <a:pt x="75" y="92"/>
                    <a:pt x="40" y="59"/>
                    <a:pt x="4" y="28"/>
                  </a:cubicBezTo>
                  <a:cubicBezTo>
                    <a:pt x="3" y="26"/>
                    <a:pt x="0" y="28"/>
                    <a:pt x="2" y="30"/>
                  </a:cubicBezTo>
                  <a:cubicBezTo>
                    <a:pt x="35" y="61"/>
                    <a:pt x="69" y="92"/>
                    <a:pt x="102" y="123"/>
                  </a:cubicBezTo>
                  <a:cubicBezTo>
                    <a:pt x="192" y="210"/>
                    <a:pt x="278" y="302"/>
                    <a:pt x="363" y="393"/>
                  </a:cubicBezTo>
                  <a:cubicBezTo>
                    <a:pt x="257" y="294"/>
                    <a:pt x="154" y="191"/>
                    <a:pt x="54" y="86"/>
                  </a:cubicBezTo>
                  <a:cubicBezTo>
                    <a:pt x="53" y="85"/>
                    <a:pt x="51" y="86"/>
                    <a:pt x="52" y="88"/>
                  </a:cubicBezTo>
                  <a:cubicBezTo>
                    <a:pt x="59" y="99"/>
                    <a:pt x="67" y="111"/>
                    <a:pt x="74" y="122"/>
                  </a:cubicBezTo>
                  <a:cubicBezTo>
                    <a:pt x="73" y="122"/>
                    <a:pt x="73" y="123"/>
                    <a:pt x="73" y="124"/>
                  </a:cubicBezTo>
                  <a:cubicBezTo>
                    <a:pt x="74" y="125"/>
                    <a:pt x="75" y="126"/>
                    <a:pt x="75" y="127"/>
                  </a:cubicBezTo>
                  <a:cubicBezTo>
                    <a:pt x="67" y="119"/>
                    <a:pt x="60" y="110"/>
                    <a:pt x="53" y="100"/>
                  </a:cubicBezTo>
                  <a:cubicBezTo>
                    <a:pt x="53" y="99"/>
                    <a:pt x="51" y="100"/>
                    <a:pt x="52" y="101"/>
                  </a:cubicBezTo>
                  <a:cubicBezTo>
                    <a:pt x="60" y="115"/>
                    <a:pt x="70" y="127"/>
                    <a:pt x="83" y="137"/>
                  </a:cubicBezTo>
                  <a:cubicBezTo>
                    <a:pt x="88" y="145"/>
                    <a:pt x="94" y="153"/>
                    <a:pt x="100" y="160"/>
                  </a:cubicBezTo>
                  <a:cubicBezTo>
                    <a:pt x="94" y="154"/>
                    <a:pt x="87" y="148"/>
                    <a:pt x="81" y="142"/>
                  </a:cubicBezTo>
                  <a:cubicBezTo>
                    <a:pt x="79" y="140"/>
                    <a:pt x="76" y="143"/>
                    <a:pt x="78" y="145"/>
                  </a:cubicBezTo>
                  <a:cubicBezTo>
                    <a:pt x="135" y="208"/>
                    <a:pt x="191" y="271"/>
                    <a:pt x="248" y="334"/>
                  </a:cubicBezTo>
                  <a:cubicBezTo>
                    <a:pt x="191" y="283"/>
                    <a:pt x="136" y="229"/>
                    <a:pt x="84" y="173"/>
                  </a:cubicBezTo>
                  <a:cubicBezTo>
                    <a:pt x="82" y="171"/>
                    <a:pt x="79" y="174"/>
                    <a:pt x="81" y="176"/>
                  </a:cubicBezTo>
                  <a:cubicBezTo>
                    <a:pt x="118" y="221"/>
                    <a:pt x="158" y="265"/>
                    <a:pt x="200" y="307"/>
                  </a:cubicBezTo>
                  <a:cubicBezTo>
                    <a:pt x="160" y="271"/>
                    <a:pt x="121" y="233"/>
                    <a:pt x="84" y="194"/>
                  </a:cubicBezTo>
                  <a:cubicBezTo>
                    <a:pt x="82" y="193"/>
                    <a:pt x="80" y="195"/>
                    <a:pt x="81" y="197"/>
                  </a:cubicBezTo>
                  <a:cubicBezTo>
                    <a:pt x="91" y="210"/>
                    <a:pt x="101" y="223"/>
                    <a:pt x="112" y="235"/>
                  </a:cubicBezTo>
                  <a:cubicBezTo>
                    <a:pt x="99" y="222"/>
                    <a:pt x="87" y="208"/>
                    <a:pt x="75" y="195"/>
                  </a:cubicBezTo>
                  <a:cubicBezTo>
                    <a:pt x="74" y="193"/>
                    <a:pt x="71" y="195"/>
                    <a:pt x="72" y="197"/>
                  </a:cubicBezTo>
                  <a:cubicBezTo>
                    <a:pt x="93" y="227"/>
                    <a:pt x="116" y="256"/>
                    <a:pt x="140" y="283"/>
                  </a:cubicBezTo>
                  <a:cubicBezTo>
                    <a:pt x="111" y="253"/>
                    <a:pt x="82" y="223"/>
                    <a:pt x="54" y="192"/>
                  </a:cubicBezTo>
                  <a:cubicBezTo>
                    <a:pt x="53" y="190"/>
                    <a:pt x="50" y="192"/>
                    <a:pt x="51" y="194"/>
                  </a:cubicBezTo>
                  <a:cubicBezTo>
                    <a:pt x="70" y="223"/>
                    <a:pt x="90" y="251"/>
                    <a:pt x="112" y="277"/>
                  </a:cubicBezTo>
                  <a:cubicBezTo>
                    <a:pt x="84" y="249"/>
                    <a:pt x="57" y="220"/>
                    <a:pt x="30" y="191"/>
                  </a:cubicBezTo>
                  <a:cubicBezTo>
                    <a:pt x="29" y="190"/>
                    <a:pt x="27" y="192"/>
                    <a:pt x="28" y="193"/>
                  </a:cubicBezTo>
                  <a:cubicBezTo>
                    <a:pt x="31" y="198"/>
                    <a:pt x="34" y="203"/>
                    <a:pt x="37" y="208"/>
                  </a:cubicBezTo>
                  <a:cubicBezTo>
                    <a:pt x="29" y="201"/>
                    <a:pt x="21" y="194"/>
                    <a:pt x="13" y="186"/>
                  </a:cubicBezTo>
                  <a:cubicBezTo>
                    <a:pt x="12" y="186"/>
                    <a:pt x="10" y="187"/>
                    <a:pt x="11" y="188"/>
                  </a:cubicBezTo>
                  <a:cubicBezTo>
                    <a:pt x="22" y="198"/>
                    <a:pt x="33" y="208"/>
                    <a:pt x="43" y="218"/>
                  </a:cubicBezTo>
                  <a:cubicBezTo>
                    <a:pt x="77" y="268"/>
                    <a:pt x="118" y="314"/>
                    <a:pt x="165" y="353"/>
                  </a:cubicBezTo>
                  <a:cubicBezTo>
                    <a:pt x="167" y="354"/>
                    <a:pt x="169" y="352"/>
                    <a:pt x="168" y="351"/>
                  </a:cubicBezTo>
                  <a:cubicBezTo>
                    <a:pt x="168" y="351"/>
                    <a:pt x="168" y="351"/>
                    <a:pt x="168" y="350"/>
                  </a:cubicBezTo>
                  <a:cubicBezTo>
                    <a:pt x="168" y="350"/>
                    <a:pt x="168" y="350"/>
                    <a:pt x="168" y="350"/>
                  </a:cubicBezTo>
                  <a:cubicBezTo>
                    <a:pt x="168" y="350"/>
                    <a:pt x="168" y="350"/>
                    <a:pt x="168" y="350"/>
                  </a:cubicBezTo>
                  <a:cubicBezTo>
                    <a:pt x="131" y="303"/>
                    <a:pt x="91" y="259"/>
                    <a:pt x="48" y="218"/>
                  </a:cubicBezTo>
                  <a:cubicBezTo>
                    <a:pt x="45" y="214"/>
                    <a:pt x="42" y="210"/>
                    <a:pt x="40" y="206"/>
                  </a:cubicBezTo>
                  <a:cubicBezTo>
                    <a:pt x="76" y="245"/>
                    <a:pt x="114" y="284"/>
                    <a:pt x="153" y="321"/>
                  </a:cubicBezTo>
                  <a:cubicBezTo>
                    <a:pt x="163" y="331"/>
                    <a:pt x="174" y="341"/>
                    <a:pt x="184" y="351"/>
                  </a:cubicBezTo>
                  <a:cubicBezTo>
                    <a:pt x="186" y="352"/>
                    <a:pt x="189" y="350"/>
                    <a:pt x="187" y="348"/>
                  </a:cubicBezTo>
                  <a:cubicBezTo>
                    <a:pt x="179" y="341"/>
                    <a:pt x="170" y="333"/>
                    <a:pt x="162" y="325"/>
                  </a:cubicBezTo>
                  <a:cubicBezTo>
                    <a:pt x="126" y="290"/>
                    <a:pt x="94" y="252"/>
                    <a:pt x="66" y="210"/>
                  </a:cubicBezTo>
                  <a:cubicBezTo>
                    <a:pt x="111" y="259"/>
                    <a:pt x="157" y="307"/>
                    <a:pt x="205" y="353"/>
                  </a:cubicBezTo>
                  <a:cubicBezTo>
                    <a:pt x="207" y="355"/>
                    <a:pt x="209" y="352"/>
                    <a:pt x="207" y="351"/>
                  </a:cubicBezTo>
                  <a:cubicBezTo>
                    <a:pt x="167" y="311"/>
                    <a:pt x="130" y="268"/>
                    <a:pt x="96" y="223"/>
                  </a:cubicBezTo>
                  <a:cubicBezTo>
                    <a:pt x="137" y="268"/>
                    <a:pt x="180" y="311"/>
                    <a:pt x="224" y="353"/>
                  </a:cubicBezTo>
                  <a:cubicBezTo>
                    <a:pt x="226" y="355"/>
                    <a:pt x="228" y="352"/>
                    <a:pt x="227" y="351"/>
                  </a:cubicBezTo>
                  <a:cubicBezTo>
                    <a:pt x="185" y="310"/>
                    <a:pt x="144" y="268"/>
                    <a:pt x="107" y="224"/>
                  </a:cubicBezTo>
                  <a:cubicBezTo>
                    <a:pt x="154" y="271"/>
                    <a:pt x="204" y="316"/>
                    <a:pt x="255" y="359"/>
                  </a:cubicBezTo>
                  <a:cubicBezTo>
                    <a:pt x="257" y="361"/>
                    <a:pt x="260" y="358"/>
                    <a:pt x="258" y="356"/>
                  </a:cubicBezTo>
                  <a:cubicBezTo>
                    <a:pt x="215" y="317"/>
                    <a:pt x="173" y="275"/>
                    <a:pt x="134" y="231"/>
                  </a:cubicBezTo>
                  <a:cubicBezTo>
                    <a:pt x="178" y="276"/>
                    <a:pt x="224" y="319"/>
                    <a:pt x="271" y="359"/>
                  </a:cubicBezTo>
                  <a:cubicBezTo>
                    <a:pt x="273" y="361"/>
                    <a:pt x="276" y="358"/>
                    <a:pt x="274" y="357"/>
                  </a:cubicBezTo>
                  <a:cubicBezTo>
                    <a:pt x="253" y="333"/>
                    <a:pt x="231" y="309"/>
                    <a:pt x="210" y="286"/>
                  </a:cubicBezTo>
                  <a:cubicBezTo>
                    <a:pt x="226" y="301"/>
                    <a:pt x="242" y="317"/>
                    <a:pt x="258" y="331"/>
                  </a:cubicBezTo>
                  <a:cubicBezTo>
                    <a:pt x="269" y="341"/>
                    <a:pt x="279" y="352"/>
                    <a:pt x="291" y="360"/>
                  </a:cubicBezTo>
                  <a:cubicBezTo>
                    <a:pt x="295" y="362"/>
                    <a:pt x="299" y="364"/>
                    <a:pt x="303" y="362"/>
                  </a:cubicBezTo>
                  <a:cubicBezTo>
                    <a:pt x="307" y="367"/>
                    <a:pt x="311" y="371"/>
                    <a:pt x="316" y="375"/>
                  </a:cubicBezTo>
                  <a:cubicBezTo>
                    <a:pt x="309" y="372"/>
                    <a:pt x="302" y="370"/>
                    <a:pt x="296" y="367"/>
                  </a:cubicBezTo>
                  <a:cubicBezTo>
                    <a:pt x="294" y="366"/>
                    <a:pt x="293" y="370"/>
                    <a:pt x="294" y="371"/>
                  </a:cubicBezTo>
                  <a:cubicBezTo>
                    <a:pt x="298" y="374"/>
                    <a:pt x="301" y="377"/>
                    <a:pt x="304" y="381"/>
                  </a:cubicBezTo>
                  <a:cubicBezTo>
                    <a:pt x="305" y="382"/>
                    <a:pt x="306" y="383"/>
                    <a:pt x="307" y="385"/>
                  </a:cubicBezTo>
                  <a:cubicBezTo>
                    <a:pt x="309" y="387"/>
                    <a:pt x="308" y="388"/>
                    <a:pt x="306" y="388"/>
                  </a:cubicBezTo>
                  <a:cubicBezTo>
                    <a:pt x="307" y="383"/>
                    <a:pt x="302" y="380"/>
                    <a:pt x="299" y="383"/>
                  </a:cubicBezTo>
                  <a:cubicBezTo>
                    <a:pt x="297" y="385"/>
                    <a:pt x="298" y="389"/>
                    <a:pt x="300" y="390"/>
                  </a:cubicBezTo>
                  <a:cubicBezTo>
                    <a:pt x="303" y="394"/>
                    <a:pt x="308" y="392"/>
                    <a:pt x="312" y="391"/>
                  </a:cubicBezTo>
                  <a:cubicBezTo>
                    <a:pt x="313" y="390"/>
                    <a:pt x="314" y="389"/>
                    <a:pt x="313" y="388"/>
                  </a:cubicBezTo>
                  <a:cubicBezTo>
                    <a:pt x="311" y="383"/>
                    <a:pt x="308" y="379"/>
                    <a:pt x="304" y="375"/>
                  </a:cubicBezTo>
                  <a:cubicBezTo>
                    <a:pt x="311" y="377"/>
                    <a:pt x="317" y="380"/>
                    <a:pt x="324" y="382"/>
                  </a:cubicBezTo>
                  <a:cubicBezTo>
                    <a:pt x="326" y="383"/>
                    <a:pt x="327" y="380"/>
                    <a:pt x="326" y="379"/>
                  </a:cubicBezTo>
                  <a:cubicBezTo>
                    <a:pt x="257" y="311"/>
                    <a:pt x="188" y="244"/>
                    <a:pt x="118" y="178"/>
                  </a:cubicBezTo>
                  <a:cubicBezTo>
                    <a:pt x="108" y="165"/>
                    <a:pt x="98" y="152"/>
                    <a:pt x="89" y="139"/>
                  </a:cubicBezTo>
                  <a:cubicBezTo>
                    <a:pt x="137" y="187"/>
                    <a:pt x="186" y="235"/>
                    <a:pt x="235" y="283"/>
                  </a:cubicBezTo>
                  <a:cubicBezTo>
                    <a:pt x="274" y="321"/>
                    <a:pt x="313" y="361"/>
                    <a:pt x="353" y="399"/>
                  </a:cubicBezTo>
                  <a:cubicBezTo>
                    <a:pt x="351" y="399"/>
                    <a:pt x="349" y="400"/>
                    <a:pt x="351" y="402"/>
                  </a:cubicBezTo>
                  <a:cubicBezTo>
                    <a:pt x="358" y="412"/>
                    <a:pt x="365" y="422"/>
                    <a:pt x="372" y="432"/>
                  </a:cubicBezTo>
                  <a:cubicBezTo>
                    <a:pt x="364" y="424"/>
                    <a:pt x="356" y="416"/>
                    <a:pt x="347" y="408"/>
                  </a:cubicBezTo>
                  <a:cubicBezTo>
                    <a:pt x="346" y="406"/>
                    <a:pt x="343" y="408"/>
                    <a:pt x="344" y="410"/>
                  </a:cubicBezTo>
                  <a:cubicBezTo>
                    <a:pt x="352" y="423"/>
                    <a:pt x="360" y="435"/>
                    <a:pt x="368" y="447"/>
                  </a:cubicBezTo>
                  <a:cubicBezTo>
                    <a:pt x="362" y="441"/>
                    <a:pt x="356" y="435"/>
                    <a:pt x="351" y="430"/>
                  </a:cubicBezTo>
                  <a:cubicBezTo>
                    <a:pt x="349" y="428"/>
                    <a:pt x="347" y="431"/>
                    <a:pt x="348" y="432"/>
                  </a:cubicBezTo>
                  <a:cubicBezTo>
                    <a:pt x="358" y="445"/>
                    <a:pt x="368" y="459"/>
                    <a:pt x="377" y="473"/>
                  </a:cubicBezTo>
                  <a:cubicBezTo>
                    <a:pt x="366" y="462"/>
                    <a:pt x="355" y="452"/>
                    <a:pt x="343" y="442"/>
                  </a:cubicBezTo>
                  <a:cubicBezTo>
                    <a:pt x="342" y="441"/>
                    <a:pt x="340" y="442"/>
                    <a:pt x="341" y="444"/>
                  </a:cubicBezTo>
                  <a:cubicBezTo>
                    <a:pt x="350" y="457"/>
                    <a:pt x="359" y="470"/>
                    <a:pt x="369" y="483"/>
                  </a:cubicBezTo>
                  <a:cubicBezTo>
                    <a:pt x="359" y="476"/>
                    <a:pt x="349" y="468"/>
                    <a:pt x="339" y="462"/>
                  </a:cubicBezTo>
                  <a:cubicBezTo>
                    <a:pt x="338" y="461"/>
                    <a:pt x="336" y="463"/>
                    <a:pt x="337" y="464"/>
                  </a:cubicBezTo>
                  <a:cubicBezTo>
                    <a:pt x="346" y="477"/>
                    <a:pt x="356" y="489"/>
                    <a:pt x="366" y="500"/>
                  </a:cubicBezTo>
                  <a:cubicBezTo>
                    <a:pt x="359" y="495"/>
                    <a:pt x="353" y="491"/>
                    <a:pt x="346" y="486"/>
                  </a:cubicBezTo>
                  <a:cubicBezTo>
                    <a:pt x="345" y="485"/>
                    <a:pt x="343" y="487"/>
                    <a:pt x="344" y="488"/>
                  </a:cubicBezTo>
                  <a:cubicBezTo>
                    <a:pt x="348" y="493"/>
                    <a:pt x="352" y="499"/>
                    <a:pt x="356" y="504"/>
                  </a:cubicBezTo>
                  <a:cubicBezTo>
                    <a:pt x="358" y="506"/>
                    <a:pt x="360" y="511"/>
                    <a:pt x="362" y="514"/>
                  </a:cubicBezTo>
                  <a:cubicBezTo>
                    <a:pt x="358" y="511"/>
                    <a:pt x="353" y="508"/>
                    <a:pt x="347" y="505"/>
                  </a:cubicBezTo>
                  <a:cubicBezTo>
                    <a:pt x="347" y="504"/>
                    <a:pt x="345" y="505"/>
                    <a:pt x="346" y="506"/>
                  </a:cubicBezTo>
                  <a:cubicBezTo>
                    <a:pt x="353" y="515"/>
                    <a:pt x="360" y="524"/>
                    <a:pt x="366" y="533"/>
                  </a:cubicBezTo>
                  <a:cubicBezTo>
                    <a:pt x="367" y="534"/>
                    <a:pt x="368" y="533"/>
                    <a:pt x="367" y="533"/>
                  </a:cubicBezTo>
                  <a:cubicBezTo>
                    <a:pt x="365" y="529"/>
                    <a:pt x="362" y="525"/>
                    <a:pt x="359" y="521"/>
                  </a:cubicBezTo>
                  <a:cubicBezTo>
                    <a:pt x="358" y="519"/>
                    <a:pt x="351" y="511"/>
                    <a:pt x="351" y="509"/>
                  </a:cubicBezTo>
                  <a:cubicBezTo>
                    <a:pt x="351" y="510"/>
                    <a:pt x="368" y="522"/>
                    <a:pt x="371" y="525"/>
                  </a:cubicBezTo>
                  <a:cubicBezTo>
                    <a:pt x="372" y="526"/>
                    <a:pt x="374" y="525"/>
                    <a:pt x="373" y="524"/>
                  </a:cubicBezTo>
                  <a:cubicBezTo>
                    <a:pt x="369" y="518"/>
                    <a:pt x="365" y="513"/>
                    <a:pt x="361" y="507"/>
                  </a:cubicBezTo>
                  <a:cubicBezTo>
                    <a:pt x="360" y="506"/>
                    <a:pt x="355" y="497"/>
                    <a:pt x="352" y="493"/>
                  </a:cubicBezTo>
                  <a:cubicBezTo>
                    <a:pt x="355" y="495"/>
                    <a:pt x="359" y="498"/>
                    <a:pt x="360" y="499"/>
                  </a:cubicBezTo>
                  <a:cubicBezTo>
                    <a:pt x="365" y="503"/>
                    <a:pt x="371" y="507"/>
                    <a:pt x="376" y="510"/>
                  </a:cubicBezTo>
                  <a:cubicBezTo>
                    <a:pt x="377" y="511"/>
                    <a:pt x="379" y="509"/>
                    <a:pt x="378" y="508"/>
                  </a:cubicBezTo>
                  <a:cubicBezTo>
                    <a:pt x="366" y="496"/>
                    <a:pt x="355" y="483"/>
                    <a:pt x="344" y="469"/>
                  </a:cubicBezTo>
                  <a:cubicBezTo>
                    <a:pt x="355" y="476"/>
                    <a:pt x="366" y="484"/>
                    <a:pt x="375" y="493"/>
                  </a:cubicBezTo>
                  <a:cubicBezTo>
                    <a:pt x="377" y="494"/>
                    <a:pt x="379" y="493"/>
                    <a:pt x="378" y="491"/>
                  </a:cubicBezTo>
                  <a:cubicBezTo>
                    <a:pt x="369" y="479"/>
                    <a:pt x="360" y="466"/>
                    <a:pt x="352" y="454"/>
                  </a:cubicBezTo>
                  <a:cubicBezTo>
                    <a:pt x="363" y="464"/>
                    <a:pt x="373" y="473"/>
                    <a:pt x="384" y="483"/>
                  </a:cubicBezTo>
                  <a:cubicBezTo>
                    <a:pt x="386" y="485"/>
                    <a:pt x="388" y="483"/>
                    <a:pt x="387" y="481"/>
                  </a:cubicBezTo>
                  <a:cubicBezTo>
                    <a:pt x="379" y="470"/>
                    <a:pt x="372" y="458"/>
                    <a:pt x="363" y="447"/>
                  </a:cubicBezTo>
                  <a:cubicBezTo>
                    <a:pt x="371" y="454"/>
                    <a:pt x="379" y="462"/>
                    <a:pt x="387" y="469"/>
                  </a:cubicBezTo>
                  <a:cubicBezTo>
                    <a:pt x="389" y="471"/>
                    <a:pt x="391" y="468"/>
                    <a:pt x="390" y="467"/>
                  </a:cubicBezTo>
                  <a:cubicBezTo>
                    <a:pt x="377" y="452"/>
                    <a:pt x="366" y="437"/>
                    <a:pt x="356" y="422"/>
                  </a:cubicBezTo>
                  <a:cubicBezTo>
                    <a:pt x="366" y="432"/>
                    <a:pt x="377" y="443"/>
                    <a:pt x="387" y="454"/>
                  </a:cubicBezTo>
                  <a:cubicBezTo>
                    <a:pt x="389" y="455"/>
                    <a:pt x="392" y="453"/>
                    <a:pt x="390" y="451"/>
                  </a:cubicBezTo>
                  <a:cubicBezTo>
                    <a:pt x="382" y="439"/>
                    <a:pt x="374" y="428"/>
                    <a:pt x="365" y="416"/>
                  </a:cubicBezTo>
                  <a:cubicBezTo>
                    <a:pt x="371" y="421"/>
                    <a:pt x="376" y="427"/>
                    <a:pt x="380" y="434"/>
                  </a:cubicBezTo>
                  <a:cubicBezTo>
                    <a:pt x="382" y="436"/>
                    <a:pt x="385" y="434"/>
                    <a:pt x="384" y="432"/>
                  </a:cubicBezTo>
                  <a:cubicBezTo>
                    <a:pt x="381" y="428"/>
                    <a:pt x="378" y="424"/>
                    <a:pt x="375" y="420"/>
                  </a:cubicBezTo>
                  <a:cubicBezTo>
                    <a:pt x="382" y="427"/>
                    <a:pt x="390" y="434"/>
                    <a:pt x="397" y="441"/>
                  </a:cubicBezTo>
                  <a:cubicBezTo>
                    <a:pt x="399" y="442"/>
                    <a:pt x="401" y="440"/>
                    <a:pt x="399" y="439"/>
                  </a:cubicBezTo>
                  <a:cubicBezTo>
                    <a:pt x="347" y="385"/>
                    <a:pt x="292" y="333"/>
                    <a:pt x="238" y="280"/>
                  </a:cubicBezTo>
                  <a:cubicBezTo>
                    <a:pt x="186" y="229"/>
                    <a:pt x="133" y="178"/>
                    <a:pt x="81" y="127"/>
                  </a:cubicBezTo>
                  <a:cubicBezTo>
                    <a:pt x="75" y="118"/>
                    <a:pt x="69" y="109"/>
                    <a:pt x="63" y="100"/>
                  </a:cubicBezTo>
                  <a:cubicBezTo>
                    <a:pt x="171" y="213"/>
                    <a:pt x="282" y="322"/>
                    <a:pt x="396" y="429"/>
                  </a:cubicBezTo>
                  <a:cubicBezTo>
                    <a:pt x="398" y="430"/>
                    <a:pt x="400" y="428"/>
                    <a:pt x="399" y="426"/>
                  </a:cubicBezTo>
                  <a:cubicBezTo>
                    <a:pt x="329" y="351"/>
                    <a:pt x="260" y="277"/>
                    <a:pt x="188" y="204"/>
                  </a:cubicBezTo>
                  <a:cubicBezTo>
                    <a:pt x="193" y="208"/>
                    <a:pt x="198" y="213"/>
                    <a:pt x="203" y="218"/>
                  </a:cubicBezTo>
                  <a:cubicBezTo>
                    <a:pt x="270" y="285"/>
                    <a:pt x="339" y="349"/>
                    <a:pt x="409" y="412"/>
                  </a:cubicBezTo>
                  <a:cubicBezTo>
                    <a:pt x="411" y="414"/>
                    <a:pt x="413" y="411"/>
                    <a:pt x="411" y="410"/>
                  </a:cubicBezTo>
                  <a:cubicBezTo>
                    <a:pt x="346" y="348"/>
                    <a:pt x="280" y="286"/>
                    <a:pt x="214" y="224"/>
                  </a:cubicBezTo>
                  <a:cubicBezTo>
                    <a:pt x="162" y="171"/>
                    <a:pt x="110" y="118"/>
                    <a:pt x="60" y="64"/>
                  </a:cubicBezTo>
                  <a:cubicBezTo>
                    <a:pt x="114" y="117"/>
                    <a:pt x="168" y="170"/>
                    <a:pt x="222" y="223"/>
                  </a:cubicBezTo>
                  <a:cubicBezTo>
                    <a:pt x="256" y="257"/>
                    <a:pt x="290" y="290"/>
                    <a:pt x="324" y="324"/>
                  </a:cubicBezTo>
                  <a:cubicBezTo>
                    <a:pt x="352" y="351"/>
                    <a:pt x="379" y="385"/>
                    <a:pt x="417" y="398"/>
                  </a:cubicBezTo>
                  <a:cubicBezTo>
                    <a:pt x="419" y="398"/>
                    <a:pt x="420" y="396"/>
                    <a:pt x="419" y="395"/>
                  </a:cubicBezTo>
                  <a:close/>
                  <a:moveTo>
                    <a:pt x="64" y="45"/>
                  </a:moveTo>
                  <a:cubicBezTo>
                    <a:pt x="74" y="57"/>
                    <a:pt x="85" y="69"/>
                    <a:pt x="95" y="80"/>
                  </a:cubicBezTo>
                  <a:cubicBezTo>
                    <a:pt x="72" y="57"/>
                    <a:pt x="48" y="33"/>
                    <a:pt x="25" y="9"/>
                  </a:cubicBezTo>
                  <a:cubicBezTo>
                    <a:pt x="40" y="18"/>
                    <a:pt x="52" y="32"/>
                    <a:pt x="64" y="45"/>
                  </a:cubicBezTo>
                  <a:close/>
                  <a:moveTo>
                    <a:pt x="154" y="338"/>
                  </a:moveTo>
                  <a:cubicBezTo>
                    <a:pt x="117" y="306"/>
                    <a:pt x="84" y="269"/>
                    <a:pt x="56" y="230"/>
                  </a:cubicBezTo>
                  <a:cubicBezTo>
                    <a:pt x="91" y="264"/>
                    <a:pt x="123" y="300"/>
                    <a:pt x="154" y="338"/>
                  </a:cubicBezTo>
                  <a:close/>
                  <a:moveTo>
                    <a:pt x="302" y="361"/>
                  </a:moveTo>
                  <a:cubicBezTo>
                    <a:pt x="292" y="362"/>
                    <a:pt x="275" y="342"/>
                    <a:pt x="269" y="337"/>
                  </a:cubicBezTo>
                  <a:cubicBezTo>
                    <a:pt x="258" y="328"/>
                    <a:pt x="248" y="318"/>
                    <a:pt x="238" y="309"/>
                  </a:cubicBezTo>
                  <a:cubicBezTo>
                    <a:pt x="219" y="290"/>
                    <a:pt x="200" y="271"/>
                    <a:pt x="181" y="251"/>
                  </a:cubicBezTo>
                  <a:cubicBezTo>
                    <a:pt x="168" y="236"/>
                    <a:pt x="154" y="221"/>
                    <a:pt x="141" y="205"/>
                  </a:cubicBezTo>
                  <a:cubicBezTo>
                    <a:pt x="195" y="257"/>
                    <a:pt x="248" y="309"/>
                    <a:pt x="302"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 name="Freeform 55"/>
            <p:cNvSpPr>
              <a:spLocks noEditPoints="1"/>
            </p:cNvSpPr>
            <p:nvPr/>
          </p:nvSpPr>
          <p:spPr bwMode="auto">
            <a:xfrm>
              <a:off x="4217988" y="1582738"/>
              <a:ext cx="1738313" cy="2246313"/>
            </a:xfrm>
            <a:custGeom>
              <a:avLst/>
              <a:gdLst>
                <a:gd name="T0" fmla="*/ 323 w 834"/>
                <a:gd name="T1" fmla="*/ 335 h 1077"/>
                <a:gd name="T2" fmla="*/ 672 w 834"/>
                <a:gd name="T3" fmla="*/ 618 h 1077"/>
                <a:gd name="T4" fmla="*/ 501 w 834"/>
                <a:gd name="T5" fmla="*/ 415 h 1077"/>
                <a:gd name="T6" fmla="*/ 714 w 834"/>
                <a:gd name="T7" fmla="*/ 570 h 1077"/>
                <a:gd name="T8" fmla="*/ 748 w 834"/>
                <a:gd name="T9" fmla="*/ 545 h 1077"/>
                <a:gd name="T10" fmla="*/ 349 w 834"/>
                <a:gd name="T11" fmla="*/ 161 h 1077"/>
                <a:gd name="T12" fmla="*/ 694 w 834"/>
                <a:gd name="T13" fmla="*/ 409 h 1077"/>
                <a:gd name="T14" fmla="*/ 408 w 834"/>
                <a:gd name="T15" fmla="*/ 132 h 1077"/>
                <a:gd name="T16" fmla="*/ 495 w 834"/>
                <a:gd name="T17" fmla="*/ 163 h 1077"/>
                <a:gd name="T18" fmla="*/ 294 w 834"/>
                <a:gd name="T19" fmla="*/ 4 h 1077"/>
                <a:gd name="T20" fmla="*/ 524 w 834"/>
                <a:gd name="T21" fmla="*/ 237 h 1077"/>
                <a:gd name="T22" fmla="*/ 303 w 834"/>
                <a:gd name="T23" fmla="*/ 107 h 1077"/>
                <a:gd name="T24" fmla="*/ 321 w 834"/>
                <a:gd name="T25" fmla="*/ 170 h 1077"/>
                <a:gd name="T26" fmla="*/ 310 w 834"/>
                <a:gd name="T27" fmla="*/ 219 h 1077"/>
                <a:gd name="T28" fmla="*/ 273 w 834"/>
                <a:gd name="T29" fmla="*/ 154 h 1077"/>
                <a:gd name="T30" fmla="*/ 254 w 834"/>
                <a:gd name="T31" fmla="*/ 143 h 1077"/>
                <a:gd name="T32" fmla="*/ 270 w 834"/>
                <a:gd name="T33" fmla="*/ 175 h 1077"/>
                <a:gd name="T34" fmla="*/ 207 w 834"/>
                <a:gd name="T35" fmla="*/ 149 h 1077"/>
                <a:gd name="T36" fmla="*/ 197 w 834"/>
                <a:gd name="T37" fmla="*/ 191 h 1077"/>
                <a:gd name="T38" fmla="*/ 156 w 834"/>
                <a:gd name="T39" fmla="*/ 181 h 1077"/>
                <a:gd name="T40" fmla="*/ 275 w 834"/>
                <a:gd name="T41" fmla="*/ 344 h 1077"/>
                <a:gd name="T42" fmla="*/ 95 w 834"/>
                <a:gd name="T43" fmla="*/ 234 h 1077"/>
                <a:gd name="T44" fmla="*/ 346 w 834"/>
                <a:gd name="T45" fmla="*/ 522 h 1077"/>
                <a:gd name="T46" fmla="*/ 65 w 834"/>
                <a:gd name="T47" fmla="*/ 247 h 1077"/>
                <a:gd name="T48" fmla="*/ 43 w 834"/>
                <a:gd name="T49" fmla="*/ 257 h 1077"/>
                <a:gd name="T50" fmla="*/ 213 w 834"/>
                <a:gd name="T51" fmla="*/ 453 h 1077"/>
                <a:gd name="T52" fmla="*/ 19 w 834"/>
                <a:gd name="T53" fmla="*/ 278 h 1077"/>
                <a:gd name="T54" fmla="*/ 1 w 834"/>
                <a:gd name="T55" fmla="*/ 295 h 1077"/>
                <a:gd name="T56" fmla="*/ 749 w 834"/>
                <a:gd name="T57" fmla="*/ 1066 h 1077"/>
                <a:gd name="T58" fmla="*/ 603 w 834"/>
                <a:gd name="T59" fmla="*/ 883 h 1077"/>
                <a:gd name="T60" fmla="*/ 786 w 834"/>
                <a:gd name="T61" fmla="*/ 1025 h 1077"/>
                <a:gd name="T62" fmla="*/ 825 w 834"/>
                <a:gd name="T63" fmla="*/ 1032 h 1077"/>
                <a:gd name="T64" fmla="*/ 476 w 834"/>
                <a:gd name="T65" fmla="*/ 687 h 1077"/>
                <a:gd name="T66" fmla="*/ 830 w 834"/>
                <a:gd name="T67" fmla="*/ 956 h 1077"/>
                <a:gd name="T68" fmla="*/ 157 w 834"/>
                <a:gd name="T69" fmla="*/ 296 h 1077"/>
                <a:gd name="T70" fmla="*/ 824 w 834"/>
                <a:gd name="T71" fmla="*/ 909 h 1077"/>
                <a:gd name="T72" fmla="*/ 324 w 834"/>
                <a:gd name="T73" fmla="*/ 416 h 1077"/>
                <a:gd name="T74" fmla="*/ 807 w 834"/>
                <a:gd name="T75" fmla="*/ 855 h 1077"/>
                <a:gd name="T76" fmla="*/ 676 w 834"/>
                <a:gd name="T77" fmla="*/ 645 h 1077"/>
                <a:gd name="T78" fmla="*/ 530 w 834"/>
                <a:gd name="T79" fmla="*/ 196 h 1077"/>
                <a:gd name="T80" fmla="*/ 609 w 834"/>
                <a:gd name="T81" fmla="*/ 335 h 1077"/>
                <a:gd name="T82" fmla="*/ 417 w 834"/>
                <a:gd name="T83" fmla="*/ 254 h 1077"/>
                <a:gd name="T84" fmla="*/ 423 w 834"/>
                <a:gd name="T85" fmla="*/ 303 h 1077"/>
                <a:gd name="T86" fmla="*/ 221 w 834"/>
                <a:gd name="T87" fmla="*/ 168 h 1077"/>
                <a:gd name="T88" fmla="*/ 662 w 834"/>
                <a:gd name="T89" fmla="*/ 567 h 1077"/>
                <a:gd name="T90" fmla="*/ 217 w 834"/>
                <a:gd name="T91" fmla="*/ 391 h 1077"/>
                <a:gd name="T92" fmla="*/ 148 w 834"/>
                <a:gd name="T93" fmla="*/ 368 h 1077"/>
                <a:gd name="T94" fmla="*/ 188 w 834"/>
                <a:gd name="T95" fmla="*/ 477 h 1077"/>
                <a:gd name="T96" fmla="*/ 558 w 834"/>
                <a:gd name="T97" fmla="*/ 884 h 1077"/>
                <a:gd name="T98" fmla="*/ 600 w 834"/>
                <a:gd name="T99" fmla="*/ 897 h 1077"/>
                <a:gd name="T100" fmla="*/ 624 w 834"/>
                <a:gd name="T101" fmla="*/ 874 h 1077"/>
                <a:gd name="T102" fmla="*/ 489 w 834"/>
                <a:gd name="T103" fmla="*/ 693 h 1077"/>
                <a:gd name="T104" fmla="*/ 814 w 834"/>
                <a:gd name="T105" fmla="*/ 948 h 1077"/>
                <a:gd name="T106" fmla="*/ 651 w 834"/>
                <a:gd name="T107" fmla="*/ 819 h 1077"/>
                <a:gd name="T108" fmla="*/ 200 w 834"/>
                <a:gd name="T109" fmla="*/ 348 h 1077"/>
                <a:gd name="T110" fmla="*/ 365 w 834"/>
                <a:gd name="T111" fmla="*/ 482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34" h="1077">
                  <a:moveTo>
                    <a:pt x="832" y="844"/>
                  </a:moveTo>
                  <a:cubicBezTo>
                    <a:pt x="774" y="793"/>
                    <a:pt x="717" y="742"/>
                    <a:pt x="660" y="690"/>
                  </a:cubicBezTo>
                  <a:cubicBezTo>
                    <a:pt x="612" y="643"/>
                    <a:pt x="562" y="598"/>
                    <a:pt x="512" y="553"/>
                  </a:cubicBezTo>
                  <a:cubicBezTo>
                    <a:pt x="438" y="482"/>
                    <a:pt x="366" y="410"/>
                    <a:pt x="297" y="335"/>
                  </a:cubicBezTo>
                  <a:cubicBezTo>
                    <a:pt x="264" y="300"/>
                    <a:pt x="232" y="264"/>
                    <a:pt x="201" y="227"/>
                  </a:cubicBezTo>
                  <a:cubicBezTo>
                    <a:pt x="351" y="383"/>
                    <a:pt x="501" y="538"/>
                    <a:pt x="663" y="681"/>
                  </a:cubicBezTo>
                  <a:cubicBezTo>
                    <a:pt x="714" y="726"/>
                    <a:pt x="765" y="769"/>
                    <a:pt x="818" y="811"/>
                  </a:cubicBezTo>
                  <a:cubicBezTo>
                    <a:pt x="820" y="813"/>
                    <a:pt x="824" y="810"/>
                    <a:pt x="821" y="808"/>
                  </a:cubicBezTo>
                  <a:cubicBezTo>
                    <a:pt x="652" y="653"/>
                    <a:pt x="483" y="499"/>
                    <a:pt x="323" y="335"/>
                  </a:cubicBezTo>
                  <a:cubicBezTo>
                    <a:pt x="290" y="302"/>
                    <a:pt x="258" y="268"/>
                    <a:pt x="226" y="233"/>
                  </a:cubicBezTo>
                  <a:cubicBezTo>
                    <a:pt x="241" y="248"/>
                    <a:pt x="257" y="262"/>
                    <a:pt x="272" y="276"/>
                  </a:cubicBezTo>
                  <a:cubicBezTo>
                    <a:pt x="400" y="409"/>
                    <a:pt x="529" y="539"/>
                    <a:pt x="670" y="658"/>
                  </a:cubicBezTo>
                  <a:cubicBezTo>
                    <a:pt x="717" y="698"/>
                    <a:pt x="765" y="736"/>
                    <a:pt x="815" y="772"/>
                  </a:cubicBezTo>
                  <a:cubicBezTo>
                    <a:pt x="817" y="774"/>
                    <a:pt x="819" y="770"/>
                    <a:pt x="817" y="769"/>
                  </a:cubicBezTo>
                  <a:cubicBezTo>
                    <a:pt x="654" y="619"/>
                    <a:pt x="491" y="470"/>
                    <a:pt x="327" y="320"/>
                  </a:cubicBezTo>
                  <a:cubicBezTo>
                    <a:pt x="310" y="304"/>
                    <a:pt x="292" y="288"/>
                    <a:pt x="275" y="272"/>
                  </a:cubicBezTo>
                  <a:cubicBezTo>
                    <a:pt x="261" y="258"/>
                    <a:pt x="248" y="244"/>
                    <a:pt x="234" y="230"/>
                  </a:cubicBezTo>
                  <a:cubicBezTo>
                    <a:pt x="380" y="359"/>
                    <a:pt x="526" y="488"/>
                    <a:pt x="672" y="618"/>
                  </a:cubicBezTo>
                  <a:cubicBezTo>
                    <a:pt x="809" y="739"/>
                    <a:pt x="809" y="739"/>
                    <a:pt x="809" y="739"/>
                  </a:cubicBezTo>
                  <a:cubicBezTo>
                    <a:pt x="811" y="741"/>
                    <a:pt x="814" y="737"/>
                    <a:pt x="812" y="735"/>
                  </a:cubicBezTo>
                  <a:cubicBezTo>
                    <a:pt x="750" y="678"/>
                    <a:pt x="688" y="621"/>
                    <a:pt x="626" y="564"/>
                  </a:cubicBezTo>
                  <a:cubicBezTo>
                    <a:pt x="640" y="576"/>
                    <a:pt x="656" y="589"/>
                    <a:pt x="671" y="601"/>
                  </a:cubicBezTo>
                  <a:cubicBezTo>
                    <a:pt x="710" y="631"/>
                    <a:pt x="752" y="658"/>
                    <a:pt x="796" y="681"/>
                  </a:cubicBezTo>
                  <a:cubicBezTo>
                    <a:pt x="798" y="682"/>
                    <a:pt x="800" y="679"/>
                    <a:pt x="798" y="678"/>
                  </a:cubicBezTo>
                  <a:cubicBezTo>
                    <a:pt x="796" y="676"/>
                    <a:pt x="794" y="674"/>
                    <a:pt x="791" y="672"/>
                  </a:cubicBezTo>
                  <a:cubicBezTo>
                    <a:pt x="791" y="671"/>
                    <a:pt x="791" y="671"/>
                    <a:pt x="791" y="670"/>
                  </a:cubicBezTo>
                  <a:cubicBezTo>
                    <a:pt x="501" y="415"/>
                    <a:pt x="501" y="415"/>
                    <a:pt x="501" y="415"/>
                  </a:cubicBezTo>
                  <a:cubicBezTo>
                    <a:pt x="460" y="377"/>
                    <a:pt x="419" y="339"/>
                    <a:pt x="379" y="300"/>
                  </a:cubicBezTo>
                  <a:cubicBezTo>
                    <a:pt x="356" y="277"/>
                    <a:pt x="333" y="254"/>
                    <a:pt x="309" y="230"/>
                  </a:cubicBezTo>
                  <a:cubicBezTo>
                    <a:pt x="431" y="338"/>
                    <a:pt x="553" y="446"/>
                    <a:pt x="674" y="554"/>
                  </a:cubicBezTo>
                  <a:cubicBezTo>
                    <a:pt x="713" y="588"/>
                    <a:pt x="752" y="623"/>
                    <a:pt x="791" y="657"/>
                  </a:cubicBezTo>
                  <a:cubicBezTo>
                    <a:pt x="793" y="659"/>
                    <a:pt x="796" y="656"/>
                    <a:pt x="794" y="654"/>
                  </a:cubicBezTo>
                  <a:cubicBezTo>
                    <a:pt x="763" y="626"/>
                    <a:pt x="732" y="599"/>
                    <a:pt x="701" y="571"/>
                  </a:cubicBezTo>
                  <a:cubicBezTo>
                    <a:pt x="727" y="593"/>
                    <a:pt x="753" y="616"/>
                    <a:pt x="779" y="638"/>
                  </a:cubicBezTo>
                  <a:cubicBezTo>
                    <a:pt x="781" y="639"/>
                    <a:pt x="783" y="637"/>
                    <a:pt x="781" y="635"/>
                  </a:cubicBezTo>
                  <a:cubicBezTo>
                    <a:pt x="759" y="613"/>
                    <a:pt x="737" y="592"/>
                    <a:pt x="714" y="570"/>
                  </a:cubicBezTo>
                  <a:cubicBezTo>
                    <a:pt x="727" y="582"/>
                    <a:pt x="740" y="594"/>
                    <a:pt x="754" y="606"/>
                  </a:cubicBezTo>
                  <a:cubicBezTo>
                    <a:pt x="755" y="607"/>
                    <a:pt x="757" y="605"/>
                    <a:pt x="756" y="603"/>
                  </a:cubicBezTo>
                  <a:cubicBezTo>
                    <a:pt x="731" y="576"/>
                    <a:pt x="705" y="551"/>
                    <a:pt x="678" y="526"/>
                  </a:cubicBezTo>
                  <a:cubicBezTo>
                    <a:pt x="706" y="547"/>
                    <a:pt x="735" y="567"/>
                    <a:pt x="766" y="586"/>
                  </a:cubicBezTo>
                  <a:cubicBezTo>
                    <a:pt x="767" y="587"/>
                    <a:pt x="770" y="584"/>
                    <a:pt x="768" y="583"/>
                  </a:cubicBezTo>
                  <a:cubicBezTo>
                    <a:pt x="648" y="476"/>
                    <a:pt x="528" y="369"/>
                    <a:pt x="407" y="263"/>
                  </a:cubicBezTo>
                  <a:cubicBezTo>
                    <a:pt x="385" y="238"/>
                    <a:pt x="364" y="213"/>
                    <a:pt x="342" y="189"/>
                  </a:cubicBezTo>
                  <a:cubicBezTo>
                    <a:pt x="353" y="198"/>
                    <a:pt x="363" y="207"/>
                    <a:pt x="374" y="217"/>
                  </a:cubicBezTo>
                  <a:cubicBezTo>
                    <a:pt x="491" y="335"/>
                    <a:pt x="615" y="444"/>
                    <a:pt x="748" y="545"/>
                  </a:cubicBezTo>
                  <a:cubicBezTo>
                    <a:pt x="749" y="546"/>
                    <a:pt x="752" y="543"/>
                    <a:pt x="750" y="542"/>
                  </a:cubicBezTo>
                  <a:cubicBezTo>
                    <a:pt x="625" y="432"/>
                    <a:pt x="500" y="323"/>
                    <a:pt x="375" y="213"/>
                  </a:cubicBezTo>
                  <a:cubicBezTo>
                    <a:pt x="372" y="210"/>
                    <a:pt x="368" y="206"/>
                    <a:pt x="365" y="203"/>
                  </a:cubicBezTo>
                  <a:cubicBezTo>
                    <a:pt x="393" y="225"/>
                    <a:pt x="421" y="248"/>
                    <a:pt x="449" y="271"/>
                  </a:cubicBezTo>
                  <a:cubicBezTo>
                    <a:pt x="545" y="364"/>
                    <a:pt x="647" y="451"/>
                    <a:pt x="755" y="531"/>
                  </a:cubicBezTo>
                  <a:cubicBezTo>
                    <a:pt x="757" y="532"/>
                    <a:pt x="759" y="529"/>
                    <a:pt x="757" y="528"/>
                  </a:cubicBezTo>
                  <a:cubicBezTo>
                    <a:pt x="657" y="441"/>
                    <a:pt x="556" y="354"/>
                    <a:pt x="454" y="270"/>
                  </a:cubicBezTo>
                  <a:cubicBezTo>
                    <a:pt x="414" y="232"/>
                    <a:pt x="376" y="192"/>
                    <a:pt x="339" y="152"/>
                  </a:cubicBezTo>
                  <a:cubicBezTo>
                    <a:pt x="342" y="155"/>
                    <a:pt x="345" y="158"/>
                    <a:pt x="349" y="161"/>
                  </a:cubicBezTo>
                  <a:cubicBezTo>
                    <a:pt x="463" y="280"/>
                    <a:pt x="589" y="387"/>
                    <a:pt x="724" y="482"/>
                  </a:cubicBezTo>
                  <a:cubicBezTo>
                    <a:pt x="726" y="483"/>
                    <a:pt x="728" y="480"/>
                    <a:pt x="726" y="479"/>
                  </a:cubicBezTo>
                  <a:cubicBezTo>
                    <a:pt x="601" y="371"/>
                    <a:pt x="475" y="264"/>
                    <a:pt x="350" y="157"/>
                  </a:cubicBezTo>
                  <a:cubicBezTo>
                    <a:pt x="340" y="147"/>
                    <a:pt x="330" y="136"/>
                    <a:pt x="320" y="126"/>
                  </a:cubicBezTo>
                  <a:cubicBezTo>
                    <a:pt x="454" y="234"/>
                    <a:pt x="587" y="342"/>
                    <a:pt x="720" y="451"/>
                  </a:cubicBezTo>
                  <a:cubicBezTo>
                    <a:pt x="722" y="452"/>
                    <a:pt x="725" y="449"/>
                    <a:pt x="723" y="448"/>
                  </a:cubicBezTo>
                  <a:cubicBezTo>
                    <a:pt x="594" y="340"/>
                    <a:pt x="466" y="232"/>
                    <a:pt x="338" y="124"/>
                  </a:cubicBezTo>
                  <a:cubicBezTo>
                    <a:pt x="370" y="147"/>
                    <a:pt x="403" y="171"/>
                    <a:pt x="435" y="195"/>
                  </a:cubicBezTo>
                  <a:cubicBezTo>
                    <a:pt x="520" y="268"/>
                    <a:pt x="607" y="339"/>
                    <a:pt x="694" y="409"/>
                  </a:cubicBezTo>
                  <a:cubicBezTo>
                    <a:pt x="696" y="410"/>
                    <a:pt x="699" y="407"/>
                    <a:pt x="697" y="406"/>
                  </a:cubicBezTo>
                  <a:cubicBezTo>
                    <a:pt x="614" y="331"/>
                    <a:pt x="528" y="261"/>
                    <a:pt x="439" y="193"/>
                  </a:cubicBezTo>
                  <a:cubicBezTo>
                    <a:pt x="401" y="161"/>
                    <a:pt x="364" y="129"/>
                    <a:pt x="327" y="97"/>
                  </a:cubicBezTo>
                  <a:cubicBezTo>
                    <a:pt x="356" y="111"/>
                    <a:pt x="381" y="131"/>
                    <a:pt x="406" y="151"/>
                  </a:cubicBezTo>
                  <a:cubicBezTo>
                    <a:pt x="435" y="174"/>
                    <a:pt x="464" y="196"/>
                    <a:pt x="493" y="219"/>
                  </a:cubicBezTo>
                  <a:cubicBezTo>
                    <a:pt x="552" y="264"/>
                    <a:pt x="611" y="310"/>
                    <a:pt x="670" y="356"/>
                  </a:cubicBezTo>
                  <a:cubicBezTo>
                    <a:pt x="672" y="357"/>
                    <a:pt x="675" y="354"/>
                    <a:pt x="673" y="353"/>
                  </a:cubicBezTo>
                  <a:cubicBezTo>
                    <a:pt x="561" y="262"/>
                    <a:pt x="449" y="171"/>
                    <a:pt x="337" y="80"/>
                  </a:cubicBezTo>
                  <a:cubicBezTo>
                    <a:pt x="361" y="97"/>
                    <a:pt x="385" y="114"/>
                    <a:pt x="408" y="132"/>
                  </a:cubicBezTo>
                  <a:cubicBezTo>
                    <a:pt x="479" y="193"/>
                    <a:pt x="552" y="252"/>
                    <a:pt x="628" y="307"/>
                  </a:cubicBezTo>
                  <a:cubicBezTo>
                    <a:pt x="630" y="309"/>
                    <a:pt x="632" y="306"/>
                    <a:pt x="631" y="304"/>
                  </a:cubicBezTo>
                  <a:cubicBezTo>
                    <a:pt x="560" y="243"/>
                    <a:pt x="487" y="184"/>
                    <a:pt x="411" y="129"/>
                  </a:cubicBezTo>
                  <a:cubicBezTo>
                    <a:pt x="381" y="102"/>
                    <a:pt x="350" y="75"/>
                    <a:pt x="321" y="47"/>
                  </a:cubicBezTo>
                  <a:cubicBezTo>
                    <a:pt x="322" y="48"/>
                    <a:pt x="323" y="48"/>
                    <a:pt x="325" y="49"/>
                  </a:cubicBezTo>
                  <a:cubicBezTo>
                    <a:pt x="366" y="83"/>
                    <a:pt x="408" y="117"/>
                    <a:pt x="449" y="150"/>
                  </a:cubicBezTo>
                  <a:cubicBezTo>
                    <a:pt x="496" y="188"/>
                    <a:pt x="545" y="238"/>
                    <a:pt x="605" y="254"/>
                  </a:cubicBezTo>
                  <a:cubicBezTo>
                    <a:pt x="607" y="254"/>
                    <a:pt x="609" y="252"/>
                    <a:pt x="607" y="250"/>
                  </a:cubicBezTo>
                  <a:cubicBezTo>
                    <a:pt x="570" y="221"/>
                    <a:pt x="533" y="192"/>
                    <a:pt x="495" y="163"/>
                  </a:cubicBezTo>
                  <a:cubicBezTo>
                    <a:pt x="486" y="156"/>
                    <a:pt x="477" y="149"/>
                    <a:pt x="469" y="143"/>
                  </a:cubicBezTo>
                  <a:cubicBezTo>
                    <a:pt x="420" y="103"/>
                    <a:pt x="371" y="63"/>
                    <a:pt x="322" y="23"/>
                  </a:cubicBezTo>
                  <a:cubicBezTo>
                    <a:pt x="390" y="66"/>
                    <a:pt x="454" y="113"/>
                    <a:pt x="515" y="165"/>
                  </a:cubicBezTo>
                  <a:cubicBezTo>
                    <a:pt x="517" y="167"/>
                    <a:pt x="520" y="164"/>
                    <a:pt x="518" y="162"/>
                  </a:cubicBezTo>
                  <a:cubicBezTo>
                    <a:pt x="465" y="113"/>
                    <a:pt x="410" y="67"/>
                    <a:pt x="353" y="24"/>
                  </a:cubicBezTo>
                  <a:cubicBezTo>
                    <a:pt x="351" y="22"/>
                    <a:pt x="349" y="26"/>
                    <a:pt x="351" y="27"/>
                  </a:cubicBezTo>
                  <a:cubicBezTo>
                    <a:pt x="383" y="52"/>
                    <a:pt x="415" y="77"/>
                    <a:pt x="446" y="104"/>
                  </a:cubicBezTo>
                  <a:cubicBezTo>
                    <a:pt x="398" y="67"/>
                    <a:pt x="348" y="33"/>
                    <a:pt x="296" y="1"/>
                  </a:cubicBezTo>
                  <a:cubicBezTo>
                    <a:pt x="294" y="0"/>
                    <a:pt x="292" y="3"/>
                    <a:pt x="294" y="4"/>
                  </a:cubicBezTo>
                  <a:cubicBezTo>
                    <a:pt x="325" y="30"/>
                    <a:pt x="356" y="55"/>
                    <a:pt x="387" y="81"/>
                  </a:cubicBezTo>
                  <a:cubicBezTo>
                    <a:pt x="352" y="56"/>
                    <a:pt x="317" y="32"/>
                    <a:pt x="281" y="8"/>
                  </a:cubicBezTo>
                  <a:cubicBezTo>
                    <a:pt x="279" y="7"/>
                    <a:pt x="276" y="10"/>
                    <a:pt x="278" y="12"/>
                  </a:cubicBezTo>
                  <a:cubicBezTo>
                    <a:pt x="286" y="18"/>
                    <a:pt x="293" y="24"/>
                    <a:pt x="301" y="30"/>
                  </a:cubicBezTo>
                  <a:cubicBezTo>
                    <a:pt x="300" y="31"/>
                    <a:pt x="300" y="32"/>
                    <a:pt x="301" y="33"/>
                  </a:cubicBezTo>
                  <a:cubicBezTo>
                    <a:pt x="326" y="57"/>
                    <a:pt x="351" y="81"/>
                    <a:pt x="377" y="104"/>
                  </a:cubicBezTo>
                  <a:cubicBezTo>
                    <a:pt x="350" y="85"/>
                    <a:pt x="324" y="66"/>
                    <a:pt x="297" y="48"/>
                  </a:cubicBezTo>
                  <a:cubicBezTo>
                    <a:pt x="295" y="47"/>
                    <a:pt x="293" y="50"/>
                    <a:pt x="295" y="52"/>
                  </a:cubicBezTo>
                  <a:cubicBezTo>
                    <a:pt x="371" y="114"/>
                    <a:pt x="448" y="175"/>
                    <a:pt x="524" y="237"/>
                  </a:cubicBezTo>
                  <a:cubicBezTo>
                    <a:pt x="512" y="228"/>
                    <a:pt x="500" y="219"/>
                    <a:pt x="488" y="210"/>
                  </a:cubicBezTo>
                  <a:cubicBezTo>
                    <a:pt x="458" y="186"/>
                    <a:pt x="427" y="162"/>
                    <a:pt x="397" y="139"/>
                  </a:cubicBezTo>
                  <a:cubicBezTo>
                    <a:pt x="372" y="119"/>
                    <a:pt x="346" y="100"/>
                    <a:pt x="316" y="88"/>
                  </a:cubicBezTo>
                  <a:cubicBezTo>
                    <a:pt x="314" y="87"/>
                    <a:pt x="313" y="90"/>
                    <a:pt x="314" y="91"/>
                  </a:cubicBezTo>
                  <a:cubicBezTo>
                    <a:pt x="340" y="113"/>
                    <a:pt x="365" y="135"/>
                    <a:pt x="391" y="157"/>
                  </a:cubicBezTo>
                  <a:cubicBezTo>
                    <a:pt x="362" y="136"/>
                    <a:pt x="333" y="115"/>
                    <a:pt x="303" y="95"/>
                  </a:cubicBezTo>
                  <a:cubicBezTo>
                    <a:pt x="302" y="93"/>
                    <a:pt x="299" y="96"/>
                    <a:pt x="301" y="97"/>
                  </a:cubicBezTo>
                  <a:cubicBezTo>
                    <a:pt x="384" y="167"/>
                    <a:pt x="467" y="237"/>
                    <a:pt x="550" y="307"/>
                  </a:cubicBezTo>
                  <a:cubicBezTo>
                    <a:pt x="468" y="240"/>
                    <a:pt x="385" y="174"/>
                    <a:pt x="303" y="107"/>
                  </a:cubicBezTo>
                  <a:cubicBezTo>
                    <a:pt x="301" y="105"/>
                    <a:pt x="299" y="108"/>
                    <a:pt x="300" y="109"/>
                  </a:cubicBezTo>
                  <a:cubicBezTo>
                    <a:pt x="308" y="118"/>
                    <a:pt x="315" y="126"/>
                    <a:pt x="323" y="134"/>
                  </a:cubicBezTo>
                  <a:cubicBezTo>
                    <a:pt x="321" y="132"/>
                    <a:pt x="319" y="130"/>
                    <a:pt x="317" y="128"/>
                  </a:cubicBezTo>
                  <a:cubicBezTo>
                    <a:pt x="315" y="127"/>
                    <a:pt x="312" y="129"/>
                    <a:pt x="314" y="131"/>
                  </a:cubicBezTo>
                  <a:cubicBezTo>
                    <a:pt x="349" y="169"/>
                    <a:pt x="384" y="207"/>
                    <a:pt x="421" y="243"/>
                  </a:cubicBezTo>
                  <a:cubicBezTo>
                    <a:pt x="396" y="223"/>
                    <a:pt x="371" y="202"/>
                    <a:pt x="345" y="182"/>
                  </a:cubicBezTo>
                  <a:cubicBezTo>
                    <a:pt x="344" y="181"/>
                    <a:pt x="342" y="182"/>
                    <a:pt x="342" y="184"/>
                  </a:cubicBezTo>
                  <a:cubicBezTo>
                    <a:pt x="336" y="179"/>
                    <a:pt x="330" y="173"/>
                    <a:pt x="324" y="168"/>
                  </a:cubicBezTo>
                  <a:cubicBezTo>
                    <a:pt x="322" y="166"/>
                    <a:pt x="320" y="169"/>
                    <a:pt x="321" y="170"/>
                  </a:cubicBezTo>
                  <a:cubicBezTo>
                    <a:pt x="342" y="194"/>
                    <a:pt x="363" y="218"/>
                    <a:pt x="384" y="242"/>
                  </a:cubicBezTo>
                  <a:cubicBezTo>
                    <a:pt x="369" y="228"/>
                    <a:pt x="354" y="215"/>
                    <a:pt x="339" y="202"/>
                  </a:cubicBezTo>
                  <a:cubicBezTo>
                    <a:pt x="337" y="200"/>
                    <a:pt x="335" y="202"/>
                    <a:pt x="336" y="204"/>
                  </a:cubicBezTo>
                  <a:cubicBezTo>
                    <a:pt x="358" y="236"/>
                    <a:pt x="384" y="266"/>
                    <a:pt x="410" y="294"/>
                  </a:cubicBezTo>
                  <a:cubicBezTo>
                    <a:pt x="379" y="267"/>
                    <a:pt x="348" y="240"/>
                    <a:pt x="317" y="212"/>
                  </a:cubicBezTo>
                  <a:cubicBezTo>
                    <a:pt x="315" y="211"/>
                    <a:pt x="313" y="214"/>
                    <a:pt x="315" y="215"/>
                  </a:cubicBezTo>
                  <a:cubicBezTo>
                    <a:pt x="396" y="287"/>
                    <a:pt x="477" y="359"/>
                    <a:pt x="559" y="432"/>
                  </a:cubicBezTo>
                  <a:cubicBezTo>
                    <a:pt x="619" y="487"/>
                    <a:pt x="680" y="542"/>
                    <a:pt x="739" y="599"/>
                  </a:cubicBezTo>
                  <a:cubicBezTo>
                    <a:pt x="593" y="475"/>
                    <a:pt x="450" y="348"/>
                    <a:pt x="310" y="219"/>
                  </a:cubicBezTo>
                  <a:cubicBezTo>
                    <a:pt x="309" y="218"/>
                    <a:pt x="308" y="219"/>
                    <a:pt x="309" y="220"/>
                  </a:cubicBezTo>
                  <a:cubicBezTo>
                    <a:pt x="333" y="243"/>
                    <a:pt x="358" y="267"/>
                    <a:pt x="383" y="290"/>
                  </a:cubicBezTo>
                  <a:cubicBezTo>
                    <a:pt x="298" y="214"/>
                    <a:pt x="298" y="214"/>
                    <a:pt x="298" y="214"/>
                  </a:cubicBezTo>
                  <a:cubicBezTo>
                    <a:pt x="293" y="204"/>
                    <a:pt x="286" y="195"/>
                    <a:pt x="279" y="186"/>
                  </a:cubicBezTo>
                  <a:cubicBezTo>
                    <a:pt x="277" y="184"/>
                    <a:pt x="271" y="180"/>
                    <a:pt x="275" y="180"/>
                  </a:cubicBezTo>
                  <a:cubicBezTo>
                    <a:pt x="278" y="180"/>
                    <a:pt x="282" y="184"/>
                    <a:pt x="285" y="185"/>
                  </a:cubicBezTo>
                  <a:cubicBezTo>
                    <a:pt x="294" y="190"/>
                    <a:pt x="302" y="195"/>
                    <a:pt x="310" y="202"/>
                  </a:cubicBezTo>
                  <a:cubicBezTo>
                    <a:pt x="311" y="203"/>
                    <a:pt x="313" y="201"/>
                    <a:pt x="312" y="200"/>
                  </a:cubicBezTo>
                  <a:cubicBezTo>
                    <a:pt x="299" y="185"/>
                    <a:pt x="286" y="169"/>
                    <a:pt x="273" y="154"/>
                  </a:cubicBezTo>
                  <a:cubicBezTo>
                    <a:pt x="282" y="158"/>
                    <a:pt x="290" y="164"/>
                    <a:pt x="297" y="171"/>
                  </a:cubicBezTo>
                  <a:cubicBezTo>
                    <a:pt x="299" y="172"/>
                    <a:pt x="301" y="170"/>
                    <a:pt x="299" y="169"/>
                  </a:cubicBezTo>
                  <a:cubicBezTo>
                    <a:pt x="273" y="141"/>
                    <a:pt x="243" y="116"/>
                    <a:pt x="211" y="95"/>
                  </a:cubicBezTo>
                  <a:cubicBezTo>
                    <a:pt x="210" y="94"/>
                    <a:pt x="209" y="96"/>
                    <a:pt x="210" y="97"/>
                  </a:cubicBezTo>
                  <a:cubicBezTo>
                    <a:pt x="218" y="108"/>
                    <a:pt x="227" y="119"/>
                    <a:pt x="237" y="129"/>
                  </a:cubicBezTo>
                  <a:cubicBezTo>
                    <a:pt x="221" y="116"/>
                    <a:pt x="208" y="101"/>
                    <a:pt x="197" y="83"/>
                  </a:cubicBezTo>
                  <a:cubicBezTo>
                    <a:pt x="196" y="82"/>
                    <a:pt x="195" y="83"/>
                    <a:pt x="195" y="84"/>
                  </a:cubicBezTo>
                  <a:cubicBezTo>
                    <a:pt x="209" y="109"/>
                    <a:pt x="229" y="129"/>
                    <a:pt x="252" y="145"/>
                  </a:cubicBezTo>
                  <a:cubicBezTo>
                    <a:pt x="253" y="145"/>
                    <a:pt x="255" y="144"/>
                    <a:pt x="254" y="143"/>
                  </a:cubicBezTo>
                  <a:cubicBezTo>
                    <a:pt x="244" y="133"/>
                    <a:pt x="234" y="124"/>
                    <a:pt x="225" y="113"/>
                  </a:cubicBezTo>
                  <a:cubicBezTo>
                    <a:pt x="223" y="110"/>
                    <a:pt x="220" y="106"/>
                    <a:pt x="217" y="103"/>
                  </a:cubicBezTo>
                  <a:cubicBezTo>
                    <a:pt x="216" y="101"/>
                    <a:pt x="211" y="98"/>
                    <a:pt x="216" y="101"/>
                  </a:cubicBezTo>
                  <a:cubicBezTo>
                    <a:pt x="221" y="105"/>
                    <a:pt x="227" y="109"/>
                    <a:pt x="232" y="113"/>
                  </a:cubicBezTo>
                  <a:cubicBezTo>
                    <a:pt x="250" y="127"/>
                    <a:pt x="266" y="141"/>
                    <a:pt x="282" y="156"/>
                  </a:cubicBezTo>
                  <a:cubicBezTo>
                    <a:pt x="278" y="153"/>
                    <a:pt x="273" y="151"/>
                    <a:pt x="268" y="149"/>
                  </a:cubicBezTo>
                  <a:cubicBezTo>
                    <a:pt x="267" y="148"/>
                    <a:pt x="266" y="150"/>
                    <a:pt x="267" y="151"/>
                  </a:cubicBezTo>
                  <a:cubicBezTo>
                    <a:pt x="278" y="165"/>
                    <a:pt x="290" y="178"/>
                    <a:pt x="301" y="192"/>
                  </a:cubicBezTo>
                  <a:cubicBezTo>
                    <a:pt x="292" y="185"/>
                    <a:pt x="281" y="180"/>
                    <a:pt x="270" y="175"/>
                  </a:cubicBezTo>
                  <a:cubicBezTo>
                    <a:pt x="269" y="175"/>
                    <a:pt x="268" y="177"/>
                    <a:pt x="269" y="178"/>
                  </a:cubicBezTo>
                  <a:cubicBezTo>
                    <a:pt x="277" y="187"/>
                    <a:pt x="285" y="198"/>
                    <a:pt x="292" y="209"/>
                  </a:cubicBezTo>
                  <a:cubicBezTo>
                    <a:pt x="270" y="189"/>
                    <a:pt x="270" y="189"/>
                    <a:pt x="270" y="189"/>
                  </a:cubicBezTo>
                  <a:cubicBezTo>
                    <a:pt x="267" y="187"/>
                    <a:pt x="264" y="190"/>
                    <a:pt x="266" y="192"/>
                  </a:cubicBezTo>
                  <a:cubicBezTo>
                    <a:pt x="309" y="237"/>
                    <a:pt x="353" y="281"/>
                    <a:pt x="397" y="324"/>
                  </a:cubicBezTo>
                  <a:cubicBezTo>
                    <a:pt x="387" y="315"/>
                    <a:pt x="378" y="306"/>
                    <a:pt x="368" y="298"/>
                  </a:cubicBezTo>
                  <a:cubicBezTo>
                    <a:pt x="362" y="292"/>
                    <a:pt x="355" y="287"/>
                    <a:pt x="349" y="281"/>
                  </a:cubicBezTo>
                  <a:cubicBezTo>
                    <a:pt x="344" y="277"/>
                    <a:pt x="339" y="272"/>
                    <a:pt x="335" y="268"/>
                  </a:cubicBezTo>
                  <a:cubicBezTo>
                    <a:pt x="292" y="228"/>
                    <a:pt x="249" y="189"/>
                    <a:pt x="207" y="149"/>
                  </a:cubicBezTo>
                  <a:cubicBezTo>
                    <a:pt x="205" y="147"/>
                    <a:pt x="202" y="149"/>
                    <a:pt x="204" y="151"/>
                  </a:cubicBezTo>
                  <a:cubicBezTo>
                    <a:pt x="220" y="175"/>
                    <a:pt x="237" y="198"/>
                    <a:pt x="254" y="221"/>
                  </a:cubicBezTo>
                  <a:cubicBezTo>
                    <a:pt x="227" y="196"/>
                    <a:pt x="199" y="171"/>
                    <a:pt x="172" y="145"/>
                  </a:cubicBezTo>
                  <a:cubicBezTo>
                    <a:pt x="169" y="143"/>
                    <a:pt x="166" y="146"/>
                    <a:pt x="168" y="148"/>
                  </a:cubicBezTo>
                  <a:cubicBezTo>
                    <a:pt x="277" y="253"/>
                    <a:pt x="277" y="253"/>
                    <a:pt x="277" y="253"/>
                  </a:cubicBezTo>
                  <a:cubicBezTo>
                    <a:pt x="278" y="254"/>
                    <a:pt x="280" y="253"/>
                    <a:pt x="281" y="252"/>
                  </a:cubicBezTo>
                  <a:cubicBezTo>
                    <a:pt x="402" y="363"/>
                    <a:pt x="522" y="474"/>
                    <a:pt x="643" y="586"/>
                  </a:cubicBezTo>
                  <a:cubicBezTo>
                    <a:pt x="540" y="494"/>
                    <a:pt x="437" y="403"/>
                    <a:pt x="333" y="312"/>
                  </a:cubicBezTo>
                  <a:cubicBezTo>
                    <a:pt x="288" y="271"/>
                    <a:pt x="242" y="231"/>
                    <a:pt x="197" y="191"/>
                  </a:cubicBezTo>
                  <a:cubicBezTo>
                    <a:pt x="195" y="189"/>
                    <a:pt x="192" y="192"/>
                    <a:pt x="194" y="194"/>
                  </a:cubicBezTo>
                  <a:cubicBezTo>
                    <a:pt x="204" y="204"/>
                    <a:pt x="214" y="215"/>
                    <a:pt x="224" y="226"/>
                  </a:cubicBezTo>
                  <a:cubicBezTo>
                    <a:pt x="213" y="215"/>
                    <a:pt x="201" y="204"/>
                    <a:pt x="189" y="194"/>
                  </a:cubicBezTo>
                  <a:cubicBezTo>
                    <a:pt x="187" y="192"/>
                    <a:pt x="184" y="195"/>
                    <a:pt x="186" y="197"/>
                  </a:cubicBezTo>
                  <a:cubicBezTo>
                    <a:pt x="340" y="366"/>
                    <a:pt x="506" y="524"/>
                    <a:pt x="675" y="679"/>
                  </a:cubicBezTo>
                  <a:cubicBezTo>
                    <a:pt x="703" y="706"/>
                    <a:pt x="732" y="732"/>
                    <a:pt x="761" y="758"/>
                  </a:cubicBezTo>
                  <a:cubicBezTo>
                    <a:pt x="598" y="623"/>
                    <a:pt x="447" y="475"/>
                    <a:pt x="300" y="323"/>
                  </a:cubicBezTo>
                  <a:cubicBezTo>
                    <a:pt x="252" y="275"/>
                    <a:pt x="206" y="226"/>
                    <a:pt x="159" y="177"/>
                  </a:cubicBezTo>
                  <a:cubicBezTo>
                    <a:pt x="157" y="175"/>
                    <a:pt x="154" y="178"/>
                    <a:pt x="156" y="181"/>
                  </a:cubicBezTo>
                  <a:cubicBezTo>
                    <a:pt x="220" y="259"/>
                    <a:pt x="288" y="334"/>
                    <a:pt x="359" y="407"/>
                  </a:cubicBezTo>
                  <a:cubicBezTo>
                    <a:pt x="337" y="385"/>
                    <a:pt x="315" y="363"/>
                    <a:pt x="293" y="341"/>
                  </a:cubicBezTo>
                  <a:cubicBezTo>
                    <a:pt x="244" y="292"/>
                    <a:pt x="195" y="242"/>
                    <a:pt x="147" y="191"/>
                  </a:cubicBezTo>
                  <a:cubicBezTo>
                    <a:pt x="145" y="189"/>
                    <a:pt x="142" y="192"/>
                    <a:pt x="144" y="194"/>
                  </a:cubicBezTo>
                  <a:cubicBezTo>
                    <a:pt x="232" y="303"/>
                    <a:pt x="333" y="397"/>
                    <a:pt x="436" y="490"/>
                  </a:cubicBezTo>
                  <a:cubicBezTo>
                    <a:pt x="513" y="565"/>
                    <a:pt x="590" y="639"/>
                    <a:pt x="670" y="710"/>
                  </a:cubicBezTo>
                  <a:cubicBezTo>
                    <a:pt x="683" y="722"/>
                    <a:pt x="696" y="733"/>
                    <a:pt x="709" y="745"/>
                  </a:cubicBezTo>
                  <a:cubicBezTo>
                    <a:pt x="734" y="771"/>
                    <a:pt x="759" y="798"/>
                    <a:pt x="782" y="826"/>
                  </a:cubicBezTo>
                  <a:cubicBezTo>
                    <a:pt x="613" y="665"/>
                    <a:pt x="444" y="504"/>
                    <a:pt x="275" y="344"/>
                  </a:cubicBezTo>
                  <a:cubicBezTo>
                    <a:pt x="123" y="199"/>
                    <a:pt x="123" y="199"/>
                    <a:pt x="123" y="199"/>
                  </a:cubicBezTo>
                  <a:cubicBezTo>
                    <a:pt x="121" y="197"/>
                    <a:pt x="118" y="199"/>
                    <a:pt x="119" y="201"/>
                  </a:cubicBezTo>
                  <a:cubicBezTo>
                    <a:pt x="120" y="202"/>
                    <a:pt x="120" y="203"/>
                    <a:pt x="121" y="203"/>
                  </a:cubicBezTo>
                  <a:cubicBezTo>
                    <a:pt x="118" y="200"/>
                    <a:pt x="114" y="197"/>
                    <a:pt x="111" y="194"/>
                  </a:cubicBezTo>
                  <a:cubicBezTo>
                    <a:pt x="110" y="192"/>
                    <a:pt x="107" y="194"/>
                    <a:pt x="108" y="196"/>
                  </a:cubicBezTo>
                  <a:cubicBezTo>
                    <a:pt x="120" y="218"/>
                    <a:pt x="134" y="238"/>
                    <a:pt x="149" y="258"/>
                  </a:cubicBezTo>
                  <a:cubicBezTo>
                    <a:pt x="130" y="242"/>
                    <a:pt x="110" y="227"/>
                    <a:pt x="86" y="218"/>
                  </a:cubicBezTo>
                  <a:cubicBezTo>
                    <a:pt x="84" y="217"/>
                    <a:pt x="83" y="220"/>
                    <a:pt x="84" y="222"/>
                  </a:cubicBezTo>
                  <a:cubicBezTo>
                    <a:pt x="88" y="226"/>
                    <a:pt x="92" y="230"/>
                    <a:pt x="95" y="234"/>
                  </a:cubicBezTo>
                  <a:cubicBezTo>
                    <a:pt x="87" y="228"/>
                    <a:pt x="78" y="222"/>
                    <a:pt x="68" y="218"/>
                  </a:cubicBezTo>
                  <a:cubicBezTo>
                    <a:pt x="66" y="217"/>
                    <a:pt x="64" y="219"/>
                    <a:pt x="66" y="221"/>
                  </a:cubicBezTo>
                  <a:cubicBezTo>
                    <a:pt x="113" y="276"/>
                    <a:pt x="166" y="326"/>
                    <a:pt x="219" y="376"/>
                  </a:cubicBezTo>
                  <a:cubicBezTo>
                    <a:pt x="242" y="404"/>
                    <a:pt x="266" y="432"/>
                    <a:pt x="290" y="459"/>
                  </a:cubicBezTo>
                  <a:cubicBezTo>
                    <a:pt x="271" y="440"/>
                    <a:pt x="251" y="420"/>
                    <a:pt x="232" y="400"/>
                  </a:cubicBezTo>
                  <a:cubicBezTo>
                    <a:pt x="178" y="344"/>
                    <a:pt x="125" y="288"/>
                    <a:pt x="73" y="231"/>
                  </a:cubicBezTo>
                  <a:cubicBezTo>
                    <a:pt x="71" y="229"/>
                    <a:pt x="68" y="232"/>
                    <a:pt x="69" y="233"/>
                  </a:cubicBezTo>
                  <a:cubicBezTo>
                    <a:pt x="105" y="286"/>
                    <a:pt x="150" y="330"/>
                    <a:pt x="195" y="374"/>
                  </a:cubicBezTo>
                  <a:cubicBezTo>
                    <a:pt x="245" y="423"/>
                    <a:pt x="296" y="472"/>
                    <a:pt x="346" y="522"/>
                  </a:cubicBezTo>
                  <a:cubicBezTo>
                    <a:pt x="346" y="522"/>
                    <a:pt x="347" y="522"/>
                    <a:pt x="347" y="522"/>
                  </a:cubicBezTo>
                  <a:cubicBezTo>
                    <a:pt x="347" y="522"/>
                    <a:pt x="347" y="523"/>
                    <a:pt x="347" y="523"/>
                  </a:cubicBezTo>
                  <a:cubicBezTo>
                    <a:pt x="443" y="628"/>
                    <a:pt x="543" y="730"/>
                    <a:pt x="648" y="826"/>
                  </a:cubicBezTo>
                  <a:cubicBezTo>
                    <a:pt x="674" y="849"/>
                    <a:pt x="699" y="872"/>
                    <a:pt x="727" y="893"/>
                  </a:cubicBezTo>
                  <a:cubicBezTo>
                    <a:pt x="753" y="919"/>
                    <a:pt x="779" y="944"/>
                    <a:pt x="805" y="970"/>
                  </a:cubicBezTo>
                  <a:cubicBezTo>
                    <a:pt x="754" y="932"/>
                    <a:pt x="706" y="892"/>
                    <a:pt x="659" y="851"/>
                  </a:cubicBezTo>
                  <a:cubicBezTo>
                    <a:pt x="630" y="824"/>
                    <a:pt x="602" y="798"/>
                    <a:pt x="574" y="772"/>
                  </a:cubicBezTo>
                  <a:cubicBezTo>
                    <a:pt x="454" y="656"/>
                    <a:pt x="343" y="532"/>
                    <a:pt x="229" y="412"/>
                  </a:cubicBezTo>
                  <a:cubicBezTo>
                    <a:pt x="175" y="356"/>
                    <a:pt x="121" y="301"/>
                    <a:pt x="65" y="247"/>
                  </a:cubicBezTo>
                  <a:cubicBezTo>
                    <a:pt x="63" y="246"/>
                    <a:pt x="60" y="248"/>
                    <a:pt x="62" y="250"/>
                  </a:cubicBezTo>
                  <a:cubicBezTo>
                    <a:pt x="176" y="374"/>
                    <a:pt x="290" y="497"/>
                    <a:pt x="408" y="618"/>
                  </a:cubicBezTo>
                  <a:cubicBezTo>
                    <a:pt x="340" y="555"/>
                    <a:pt x="273" y="491"/>
                    <a:pt x="208" y="424"/>
                  </a:cubicBezTo>
                  <a:cubicBezTo>
                    <a:pt x="206" y="421"/>
                    <a:pt x="204" y="418"/>
                    <a:pt x="201" y="415"/>
                  </a:cubicBezTo>
                  <a:cubicBezTo>
                    <a:pt x="170" y="378"/>
                    <a:pt x="137" y="341"/>
                    <a:pt x="101" y="308"/>
                  </a:cubicBezTo>
                  <a:cubicBezTo>
                    <a:pt x="73" y="275"/>
                    <a:pt x="45" y="241"/>
                    <a:pt x="19" y="206"/>
                  </a:cubicBezTo>
                  <a:cubicBezTo>
                    <a:pt x="17" y="205"/>
                    <a:pt x="14" y="206"/>
                    <a:pt x="15" y="208"/>
                  </a:cubicBezTo>
                  <a:cubicBezTo>
                    <a:pt x="25" y="227"/>
                    <a:pt x="36" y="245"/>
                    <a:pt x="48" y="261"/>
                  </a:cubicBezTo>
                  <a:cubicBezTo>
                    <a:pt x="46" y="260"/>
                    <a:pt x="44" y="259"/>
                    <a:pt x="43" y="257"/>
                  </a:cubicBezTo>
                  <a:cubicBezTo>
                    <a:pt x="43" y="257"/>
                    <a:pt x="43" y="257"/>
                    <a:pt x="43" y="257"/>
                  </a:cubicBezTo>
                  <a:cubicBezTo>
                    <a:pt x="43" y="257"/>
                    <a:pt x="43" y="257"/>
                    <a:pt x="43" y="257"/>
                  </a:cubicBezTo>
                  <a:cubicBezTo>
                    <a:pt x="42" y="257"/>
                    <a:pt x="42" y="257"/>
                    <a:pt x="42" y="257"/>
                  </a:cubicBezTo>
                  <a:cubicBezTo>
                    <a:pt x="40" y="255"/>
                    <a:pt x="38" y="259"/>
                    <a:pt x="40" y="260"/>
                  </a:cubicBezTo>
                  <a:cubicBezTo>
                    <a:pt x="100" y="324"/>
                    <a:pt x="161" y="388"/>
                    <a:pt x="222" y="450"/>
                  </a:cubicBezTo>
                  <a:cubicBezTo>
                    <a:pt x="231" y="460"/>
                    <a:pt x="239" y="469"/>
                    <a:pt x="248" y="478"/>
                  </a:cubicBezTo>
                  <a:cubicBezTo>
                    <a:pt x="271" y="506"/>
                    <a:pt x="294" y="533"/>
                    <a:pt x="317" y="560"/>
                  </a:cubicBezTo>
                  <a:cubicBezTo>
                    <a:pt x="343" y="590"/>
                    <a:pt x="369" y="619"/>
                    <a:pt x="395" y="648"/>
                  </a:cubicBezTo>
                  <a:cubicBezTo>
                    <a:pt x="334" y="584"/>
                    <a:pt x="273" y="518"/>
                    <a:pt x="213" y="453"/>
                  </a:cubicBezTo>
                  <a:cubicBezTo>
                    <a:pt x="157" y="393"/>
                    <a:pt x="102" y="333"/>
                    <a:pt x="46" y="274"/>
                  </a:cubicBezTo>
                  <a:cubicBezTo>
                    <a:pt x="44" y="272"/>
                    <a:pt x="41" y="274"/>
                    <a:pt x="43" y="276"/>
                  </a:cubicBezTo>
                  <a:cubicBezTo>
                    <a:pt x="126" y="372"/>
                    <a:pt x="210" y="468"/>
                    <a:pt x="295" y="562"/>
                  </a:cubicBezTo>
                  <a:cubicBezTo>
                    <a:pt x="261" y="526"/>
                    <a:pt x="228" y="489"/>
                    <a:pt x="194" y="452"/>
                  </a:cubicBezTo>
                  <a:cubicBezTo>
                    <a:pt x="142" y="394"/>
                    <a:pt x="90" y="335"/>
                    <a:pt x="39" y="275"/>
                  </a:cubicBezTo>
                  <a:cubicBezTo>
                    <a:pt x="37" y="273"/>
                    <a:pt x="34" y="276"/>
                    <a:pt x="36" y="278"/>
                  </a:cubicBezTo>
                  <a:cubicBezTo>
                    <a:pt x="106" y="365"/>
                    <a:pt x="179" y="450"/>
                    <a:pt x="253" y="534"/>
                  </a:cubicBezTo>
                  <a:cubicBezTo>
                    <a:pt x="229" y="507"/>
                    <a:pt x="204" y="480"/>
                    <a:pt x="180" y="454"/>
                  </a:cubicBezTo>
                  <a:cubicBezTo>
                    <a:pt x="126" y="395"/>
                    <a:pt x="72" y="337"/>
                    <a:pt x="19" y="278"/>
                  </a:cubicBezTo>
                  <a:cubicBezTo>
                    <a:pt x="17" y="276"/>
                    <a:pt x="15" y="279"/>
                    <a:pt x="16" y="281"/>
                  </a:cubicBezTo>
                  <a:cubicBezTo>
                    <a:pt x="43" y="313"/>
                    <a:pt x="70" y="345"/>
                    <a:pt x="97" y="377"/>
                  </a:cubicBezTo>
                  <a:cubicBezTo>
                    <a:pt x="69" y="347"/>
                    <a:pt x="40" y="316"/>
                    <a:pt x="11" y="286"/>
                  </a:cubicBezTo>
                  <a:cubicBezTo>
                    <a:pt x="10" y="285"/>
                    <a:pt x="9" y="287"/>
                    <a:pt x="10" y="288"/>
                  </a:cubicBezTo>
                  <a:cubicBezTo>
                    <a:pt x="51" y="332"/>
                    <a:pt x="93" y="377"/>
                    <a:pt x="135" y="421"/>
                  </a:cubicBezTo>
                  <a:cubicBezTo>
                    <a:pt x="172" y="465"/>
                    <a:pt x="210" y="508"/>
                    <a:pt x="248" y="552"/>
                  </a:cubicBezTo>
                  <a:cubicBezTo>
                    <a:pt x="247" y="552"/>
                    <a:pt x="247" y="553"/>
                    <a:pt x="248" y="554"/>
                  </a:cubicBezTo>
                  <a:cubicBezTo>
                    <a:pt x="256" y="567"/>
                    <a:pt x="264" y="579"/>
                    <a:pt x="273" y="591"/>
                  </a:cubicBezTo>
                  <a:cubicBezTo>
                    <a:pt x="183" y="492"/>
                    <a:pt x="93" y="393"/>
                    <a:pt x="1" y="295"/>
                  </a:cubicBezTo>
                  <a:cubicBezTo>
                    <a:pt x="1" y="294"/>
                    <a:pt x="0" y="295"/>
                    <a:pt x="0" y="296"/>
                  </a:cubicBezTo>
                  <a:cubicBezTo>
                    <a:pt x="100" y="409"/>
                    <a:pt x="202" y="520"/>
                    <a:pt x="304" y="632"/>
                  </a:cubicBezTo>
                  <a:cubicBezTo>
                    <a:pt x="339" y="675"/>
                    <a:pt x="379" y="716"/>
                    <a:pt x="419" y="755"/>
                  </a:cubicBezTo>
                  <a:cubicBezTo>
                    <a:pt x="462" y="797"/>
                    <a:pt x="505" y="839"/>
                    <a:pt x="549" y="880"/>
                  </a:cubicBezTo>
                  <a:cubicBezTo>
                    <a:pt x="576" y="908"/>
                    <a:pt x="604" y="935"/>
                    <a:pt x="632" y="961"/>
                  </a:cubicBezTo>
                  <a:cubicBezTo>
                    <a:pt x="649" y="977"/>
                    <a:pt x="666" y="993"/>
                    <a:pt x="684" y="1009"/>
                  </a:cubicBezTo>
                  <a:cubicBezTo>
                    <a:pt x="707" y="1031"/>
                    <a:pt x="730" y="1053"/>
                    <a:pt x="753" y="1075"/>
                  </a:cubicBezTo>
                  <a:cubicBezTo>
                    <a:pt x="755" y="1077"/>
                    <a:pt x="757" y="1075"/>
                    <a:pt x="756" y="1073"/>
                  </a:cubicBezTo>
                  <a:cubicBezTo>
                    <a:pt x="754" y="1071"/>
                    <a:pt x="751" y="1068"/>
                    <a:pt x="749" y="1066"/>
                  </a:cubicBezTo>
                  <a:cubicBezTo>
                    <a:pt x="749" y="1066"/>
                    <a:pt x="750" y="1066"/>
                    <a:pt x="750" y="1066"/>
                  </a:cubicBezTo>
                  <a:cubicBezTo>
                    <a:pt x="752" y="1068"/>
                    <a:pt x="754" y="1066"/>
                    <a:pt x="752" y="1064"/>
                  </a:cubicBezTo>
                  <a:cubicBezTo>
                    <a:pt x="724" y="1034"/>
                    <a:pt x="695" y="1004"/>
                    <a:pt x="666" y="974"/>
                  </a:cubicBezTo>
                  <a:cubicBezTo>
                    <a:pt x="700" y="1003"/>
                    <a:pt x="735" y="1031"/>
                    <a:pt x="770" y="1059"/>
                  </a:cubicBezTo>
                  <a:cubicBezTo>
                    <a:pt x="772" y="1060"/>
                    <a:pt x="775" y="1058"/>
                    <a:pt x="773" y="1056"/>
                  </a:cubicBezTo>
                  <a:cubicBezTo>
                    <a:pt x="567" y="867"/>
                    <a:pt x="372" y="666"/>
                    <a:pt x="190" y="455"/>
                  </a:cubicBezTo>
                  <a:cubicBezTo>
                    <a:pt x="177" y="440"/>
                    <a:pt x="165" y="426"/>
                    <a:pt x="152" y="411"/>
                  </a:cubicBezTo>
                  <a:cubicBezTo>
                    <a:pt x="266" y="540"/>
                    <a:pt x="383" y="665"/>
                    <a:pt x="505" y="786"/>
                  </a:cubicBezTo>
                  <a:cubicBezTo>
                    <a:pt x="537" y="819"/>
                    <a:pt x="570" y="851"/>
                    <a:pt x="603" y="883"/>
                  </a:cubicBezTo>
                  <a:cubicBezTo>
                    <a:pt x="659" y="937"/>
                    <a:pt x="717" y="990"/>
                    <a:pt x="777" y="1041"/>
                  </a:cubicBezTo>
                  <a:cubicBezTo>
                    <a:pt x="779" y="1043"/>
                    <a:pt x="781" y="1040"/>
                    <a:pt x="780" y="1038"/>
                  </a:cubicBezTo>
                  <a:cubicBezTo>
                    <a:pt x="681" y="950"/>
                    <a:pt x="585" y="859"/>
                    <a:pt x="491" y="765"/>
                  </a:cubicBezTo>
                  <a:cubicBezTo>
                    <a:pt x="391" y="663"/>
                    <a:pt x="295" y="558"/>
                    <a:pt x="201" y="451"/>
                  </a:cubicBezTo>
                  <a:cubicBezTo>
                    <a:pt x="179" y="426"/>
                    <a:pt x="158" y="402"/>
                    <a:pt x="137" y="378"/>
                  </a:cubicBezTo>
                  <a:cubicBezTo>
                    <a:pt x="202" y="449"/>
                    <a:pt x="268" y="519"/>
                    <a:pt x="334" y="590"/>
                  </a:cubicBezTo>
                  <a:cubicBezTo>
                    <a:pt x="396" y="656"/>
                    <a:pt x="459" y="721"/>
                    <a:pt x="525" y="783"/>
                  </a:cubicBezTo>
                  <a:cubicBezTo>
                    <a:pt x="552" y="811"/>
                    <a:pt x="581" y="839"/>
                    <a:pt x="609" y="866"/>
                  </a:cubicBezTo>
                  <a:cubicBezTo>
                    <a:pt x="667" y="921"/>
                    <a:pt x="726" y="974"/>
                    <a:pt x="786" y="1025"/>
                  </a:cubicBezTo>
                  <a:cubicBezTo>
                    <a:pt x="788" y="1027"/>
                    <a:pt x="791" y="1025"/>
                    <a:pt x="790" y="1023"/>
                  </a:cubicBezTo>
                  <a:cubicBezTo>
                    <a:pt x="752" y="971"/>
                    <a:pt x="702" y="933"/>
                    <a:pt x="653" y="892"/>
                  </a:cubicBezTo>
                  <a:cubicBezTo>
                    <a:pt x="610" y="857"/>
                    <a:pt x="569" y="819"/>
                    <a:pt x="528" y="781"/>
                  </a:cubicBezTo>
                  <a:cubicBezTo>
                    <a:pt x="511" y="764"/>
                    <a:pt x="494" y="747"/>
                    <a:pt x="477" y="729"/>
                  </a:cubicBezTo>
                  <a:cubicBezTo>
                    <a:pt x="415" y="664"/>
                    <a:pt x="355" y="597"/>
                    <a:pt x="297" y="529"/>
                  </a:cubicBezTo>
                  <a:cubicBezTo>
                    <a:pt x="300" y="532"/>
                    <a:pt x="304" y="536"/>
                    <a:pt x="307" y="539"/>
                  </a:cubicBezTo>
                  <a:cubicBezTo>
                    <a:pt x="411" y="647"/>
                    <a:pt x="517" y="755"/>
                    <a:pt x="627" y="856"/>
                  </a:cubicBezTo>
                  <a:cubicBezTo>
                    <a:pt x="668" y="894"/>
                    <a:pt x="710" y="930"/>
                    <a:pt x="752" y="965"/>
                  </a:cubicBezTo>
                  <a:cubicBezTo>
                    <a:pt x="777" y="987"/>
                    <a:pt x="801" y="1010"/>
                    <a:pt x="825" y="1032"/>
                  </a:cubicBezTo>
                  <a:cubicBezTo>
                    <a:pt x="828" y="1034"/>
                    <a:pt x="831" y="1030"/>
                    <a:pt x="829" y="1029"/>
                  </a:cubicBezTo>
                  <a:cubicBezTo>
                    <a:pt x="823" y="1023"/>
                    <a:pt x="817" y="1018"/>
                    <a:pt x="811" y="1013"/>
                  </a:cubicBezTo>
                  <a:cubicBezTo>
                    <a:pt x="815" y="1015"/>
                    <a:pt x="818" y="1018"/>
                    <a:pt x="821" y="1021"/>
                  </a:cubicBezTo>
                  <a:cubicBezTo>
                    <a:pt x="822" y="1021"/>
                    <a:pt x="823" y="1020"/>
                    <a:pt x="822" y="1019"/>
                  </a:cubicBezTo>
                  <a:cubicBezTo>
                    <a:pt x="812" y="1011"/>
                    <a:pt x="801" y="1002"/>
                    <a:pt x="791" y="994"/>
                  </a:cubicBezTo>
                  <a:cubicBezTo>
                    <a:pt x="605" y="825"/>
                    <a:pt x="424" y="650"/>
                    <a:pt x="248" y="471"/>
                  </a:cubicBezTo>
                  <a:cubicBezTo>
                    <a:pt x="246" y="468"/>
                    <a:pt x="243" y="465"/>
                    <a:pt x="240" y="462"/>
                  </a:cubicBezTo>
                  <a:cubicBezTo>
                    <a:pt x="261" y="483"/>
                    <a:pt x="282" y="503"/>
                    <a:pt x="303" y="524"/>
                  </a:cubicBezTo>
                  <a:cubicBezTo>
                    <a:pt x="360" y="579"/>
                    <a:pt x="418" y="633"/>
                    <a:pt x="476" y="687"/>
                  </a:cubicBezTo>
                  <a:cubicBezTo>
                    <a:pt x="531" y="742"/>
                    <a:pt x="588" y="797"/>
                    <a:pt x="645" y="850"/>
                  </a:cubicBezTo>
                  <a:cubicBezTo>
                    <a:pt x="703" y="904"/>
                    <a:pt x="762" y="957"/>
                    <a:pt x="822" y="1008"/>
                  </a:cubicBezTo>
                  <a:cubicBezTo>
                    <a:pt x="824" y="1009"/>
                    <a:pt x="827" y="1007"/>
                    <a:pt x="825" y="1005"/>
                  </a:cubicBezTo>
                  <a:cubicBezTo>
                    <a:pt x="793" y="975"/>
                    <a:pt x="760" y="945"/>
                    <a:pt x="728" y="915"/>
                  </a:cubicBezTo>
                  <a:cubicBezTo>
                    <a:pt x="759" y="940"/>
                    <a:pt x="791" y="965"/>
                    <a:pt x="824" y="989"/>
                  </a:cubicBezTo>
                  <a:cubicBezTo>
                    <a:pt x="826" y="990"/>
                    <a:pt x="828" y="987"/>
                    <a:pt x="826" y="985"/>
                  </a:cubicBezTo>
                  <a:cubicBezTo>
                    <a:pt x="801" y="961"/>
                    <a:pt x="776" y="936"/>
                    <a:pt x="750" y="911"/>
                  </a:cubicBezTo>
                  <a:cubicBezTo>
                    <a:pt x="775" y="929"/>
                    <a:pt x="801" y="945"/>
                    <a:pt x="828" y="959"/>
                  </a:cubicBezTo>
                  <a:cubicBezTo>
                    <a:pt x="830" y="960"/>
                    <a:pt x="832" y="958"/>
                    <a:pt x="830" y="956"/>
                  </a:cubicBezTo>
                  <a:cubicBezTo>
                    <a:pt x="659" y="812"/>
                    <a:pt x="493" y="661"/>
                    <a:pt x="334" y="503"/>
                  </a:cubicBezTo>
                  <a:cubicBezTo>
                    <a:pt x="302" y="468"/>
                    <a:pt x="271" y="432"/>
                    <a:pt x="241" y="396"/>
                  </a:cubicBezTo>
                  <a:cubicBezTo>
                    <a:pt x="255" y="410"/>
                    <a:pt x="270" y="423"/>
                    <a:pt x="284" y="436"/>
                  </a:cubicBezTo>
                  <a:cubicBezTo>
                    <a:pt x="400" y="556"/>
                    <a:pt x="520" y="671"/>
                    <a:pt x="644" y="781"/>
                  </a:cubicBezTo>
                  <a:cubicBezTo>
                    <a:pt x="700" y="831"/>
                    <a:pt x="757" y="880"/>
                    <a:pt x="815" y="928"/>
                  </a:cubicBezTo>
                  <a:cubicBezTo>
                    <a:pt x="817" y="930"/>
                    <a:pt x="820" y="927"/>
                    <a:pt x="818" y="925"/>
                  </a:cubicBezTo>
                  <a:cubicBezTo>
                    <a:pt x="641" y="761"/>
                    <a:pt x="463" y="597"/>
                    <a:pt x="286" y="433"/>
                  </a:cubicBezTo>
                  <a:cubicBezTo>
                    <a:pt x="271" y="417"/>
                    <a:pt x="255" y="401"/>
                    <a:pt x="240" y="385"/>
                  </a:cubicBezTo>
                  <a:cubicBezTo>
                    <a:pt x="212" y="355"/>
                    <a:pt x="185" y="326"/>
                    <a:pt x="157" y="296"/>
                  </a:cubicBezTo>
                  <a:cubicBezTo>
                    <a:pt x="153" y="291"/>
                    <a:pt x="149" y="286"/>
                    <a:pt x="145" y="282"/>
                  </a:cubicBezTo>
                  <a:cubicBezTo>
                    <a:pt x="136" y="271"/>
                    <a:pt x="126" y="260"/>
                    <a:pt x="116" y="251"/>
                  </a:cubicBezTo>
                  <a:cubicBezTo>
                    <a:pt x="108" y="242"/>
                    <a:pt x="101" y="234"/>
                    <a:pt x="93" y="225"/>
                  </a:cubicBezTo>
                  <a:cubicBezTo>
                    <a:pt x="118" y="237"/>
                    <a:pt x="140" y="253"/>
                    <a:pt x="160" y="272"/>
                  </a:cubicBezTo>
                  <a:cubicBezTo>
                    <a:pt x="204" y="328"/>
                    <a:pt x="255" y="379"/>
                    <a:pt x="307" y="427"/>
                  </a:cubicBezTo>
                  <a:cubicBezTo>
                    <a:pt x="326" y="448"/>
                    <a:pt x="346" y="468"/>
                    <a:pt x="365" y="487"/>
                  </a:cubicBezTo>
                  <a:cubicBezTo>
                    <a:pt x="457" y="583"/>
                    <a:pt x="551" y="676"/>
                    <a:pt x="650" y="765"/>
                  </a:cubicBezTo>
                  <a:cubicBezTo>
                    <a:pt x="705" y="816"/>
                    <a:pt x="762" y="865"/>
                    <a:pt x="821" y="911"/>
                  </a:cubicBezTo>
                  <a:cubicBezTo>
                    <a:pt x="823" y="913"/>
                    <a:pt x="826" y="910"/>
                    <a:pt x="824" y="909"/>
                  </a:cubicBezTo>
                  <a:cubicBezTo>
                    <a:pt x="724" y="814"/>
                    <a:pt x="624" y="720"/>
                    <a:pt x="524" y="626"/>
                  </a:cubicBezTo>
                  <a:cubicBezTo>
                    <a:pt x="375" y="485"/>
                    <a:pt x="375" y="485"/>
                    <a:pt x="375" y="485"/>
                  </a:cubicBezTo>
                  <a:cubicBezTo>
                    <a:pt x="352" y="464"/>
                    <a:pt x="329" y="443"/>
                    <a:pt x="307" y="421"/>
                  </a:cubicBezTo>
                  <a:cubicBezTo>
                    <a:pt x="284" y="397"/>
                    <a:pt x="261" y="374"/>
                    <a:pt x="238" y="350"/>
                  </a:cubicBezTo>
                  <a:cubicBezTo>
                    <a:pt x="215" y="325"/>
                    <a:pt x="193" y="301"/>
                    <a:pt x="169" y="277"/>
                  </a:cubicBezTo>
                  <a:cubicBezTo>
                    <a:pt x="152" y="256"/>
                    <a:pt x="135" y="233"/>
                    <a:pt x="121" y="209"/>
                  </a:cubicBezTo>
                  <a:cubicBezTo>
                    <a:pt x="127" y="216"/>
                    <a:pt x="133" y="222"/>
                    <a:pt x="139" y="228"/>
                  </a:cubicBezTo>
                  <a:cubicBezTo>
                    <a:pt x="168" y="265"/>
                    <a:pt x="201" y="299"/>
                    <a:pt x="235" y="332"/>
                  </a:cubicBezTo>
                  <a:cubicBezTo>
                    <a:pt x="264" y="360"/>
                    <a:pt x="294" y="388"/>
                    <a:pt x="324" y="416"/>
                  </a:cubicBezTo>
                  <a:cubicBezTo>
                    <a:pt x="434" y="529"/>
                    <a:pt x="546" y="640"/>
                    <a:pt x="661" y="747"/>
                  </a:cubicBezTo>
                  <a:cubicBezTo>
                    <a:pt x="714" y="796"/>
                    <a:pt x="767" y="843"/>
                    <a:pt x="822" y="889"/>
                  </a:cubicBezTo>
                  <a:cubicBezTo>
                    <a:pt x="825" y="890"/>
                    <a:pt x="828" y="888"/>
                    <a:pt x="826" y="886"/>
                  </a:cubicBezTo>
                  <a:cubicBezTo>
                    <a:pt x="666" y="734"/>
                    <a:pt x="506" y="583"/>
                    <a:pt x="346" y="432"/>
                  </a:cubicBezTo>
                  <a:cubicBezTo>
                    <a:pt x="321" y="405"/>
                    <a:pt x="295" y="379"/>
                    <a:pt x="269" y="353"/>
                  </a:cubicBezTo>
                  <a:cubicBezTo>
                    <a:pt x="143" y="226"/>
                    <a:pt x="143" y="226"/>
                    <a:pt x="143" y="226"/>
                  </a:cubicBezTo>
                  <a:cubicBezTo>
                    <a:pt x="141" y="223"/>
                    <a:pt x="139" y="221"/>
                    <a:pt x="137" y="219"/>
                  </a:cubicBezTo>
                  <a:cubicBezTo>
                    <a:pt x="310" y="383"/>
                    <a:pt x="482" y="547"/>
                    <a:pt x="655" y="711"/>
                  </a:cubicBezTo>
                  <a:cubicBezTo>
                    <a:pt x="706" y="759"/>
                    <a:pt x="757" y="807"/>
                    <a:pt x="807" y="855"/>
                  </a:cubicBezTo>
                  <a:cubicBezTo>
                    <a:pt x="809" y="857"/>
                    <a:pt x="812" y="855"/>
                    <a:pt x="810" y="852"/>
                  </a:cubicBezTo>
                  <a:cubicBezTo>
                    <a:pt x="788" y="825"/>
                    <a:pt x="765" y="799"/>
                    <a:pt x="742" y="774"/>
                  </a:cubicBezTo>
                  <a:cubicBezTo>
                    <a:pt x="770" y="799"/>
                    <a:pt x="799" y="823"/>
                    <a:pt x="829" y="847"/>
                  </a:cubicBezTo>
                  <a:cubicBezTo>
                    <a:pt x="831" y="849"/>
                    <a:pt x="834" y="846"/>
                    <a:pt x="832" y="844"/>
                  </a:cubicBezTo>
                  <a:close/>
                  <a:moveTo>
                    <a:pt x="676" y="645"/>
                  </a:moveTo>
                  <a:cubicBezTo>
                    <a:pt x="711" y="677"/>
                    <a:pt x="746" y="709"/>
                    <a:pt x="781" y="741"/>
                  </a:cubicBezTo>
                  <a:cubicBezTo>
                    <a:pt x="617" y="616"/>
                    <a:pt x="469" y="473"/>
                    <a:pt x="326" y="325"/>
                  </a:cubicBezTo>
                  <a:cubicBezTo>
                    <a:pt x="326" y="325"/>
                    <a:pt x="326" y="325"/>
                    <a:pt x="326" y="325"/>
                  </a:cubicBezTo>
                  <a:cubicBezTo>
                    <a:pt x="443" y="432"/>
                    <a:pt x="559" y="539"/>
                    <a:pt x="676" y="645"/>
                  </a:cubicBezTo>
                  <a:close/>
                  <a:moveTo>
                    <a:pt x="310" y="32"/>
                  </a:moveTo>
                  <a:cubicBezTo>
                    <a:pt x="343" y="54"/>
                    <a:pt x="376" y="77"/>
                    <a:pt x="408" y="101"/>
                  </a:cubicBezTo>
                  <a:cubicBezTo>
                    <a:pt x="381" y="82"/>
                    <a:pt x="353" y="63"/>
                    <a:pt x="325" y="45"/>
                  </a:cubicBezTo>
                  <a:cubicBezTo>
                    <a:pt x="320" y="40"/>
                    <a:pt x="315" y="36"/>
                    <a:pt x="310" y="32"/>
                  </a:cubicBezTo>
                  <a:close/>
                  <a:moveTo>
                    <a:pt x="444" y="141"/>
                  </a:moveTo>
                  <a:cubicBezTo>
                    <a:pt x="417" y="119"/>
                    <a:pt x="389" y="96"/>
                    <a:pt x="362" y="74"/>
                  </a:cubicBezTo>
                  <a:cubicBezTo>
                    <a:pt x="405" y="104"/>
                    <a:pt x="448" y="134"/>
                    <a:pt x="490" y="165"/>
                  </a:cubicBezTo>
                  <a:cubicBezTo>
                    <a:pt x="502" y="175"/>
                    <a:pt x="515" y="186"/>
                    <a:pt x="527" y="196"/>
                  </a:cubicBezTo>
                  <a:cubicBezTo>
                    <a:pt x="528" y="197"/>
                    <a:pt x="530" y="197"/>
                    <a:pt x="530" y="196"/>
                  </a:cubicBezTo>
                  <a:cubicBezTo>
                    <a:pt x="552" y="212"/>
                    <a:pt x="574" y="229"/>
                    <a:pt x="595" y="247"/>
                  </a:cubicBezTo>
                  <a:cubicBezTo>
                    <a:pt x="569" y="237"/>
                    <a:pt x="546" y="222"/>
                    <a:pt x="524" y="205"/>
                  </a:cubicBezTo>
                  <a:cubicBezTo>
                    <a:pt x="497" y="184"/>
                    <a:pt x="471" y="162"/>
                    <a:pt x="444" y="141"/>
                  </a:cubicBezTo>
                  <a:close/>
                  <a:moveTo>
                    <a:pt x="580" y="266"/>
                  </a:moveTo>
                  <a:cubicBezTo>
                    <a:pt x="538" y="235"/>
                    <a:pt x="498" y="203"/>
                    <a:pt x="458" y="169"/>
                  </a:cubicBezTo>
                  <a:cubicBezTo>
                    <a:pt x="500" y="201"/>
                    <a:pt x="540" y="233"/>
                    <a:pt x="580" y="266"/>
                  </a:cubicBezTo>
                  <a:close/>
                  <a:moveTo>
                    <a:pt x="609" y="335"/>
                  </a:moveTo>
                  <a:cubicBezTo>
                    <a:pt x="579" y="310"/>
                    <a:pt x="549" y="285"/>
                    <a:pt x="519" y="260"/>
                  </a:cubicBezTo>
                  <a:cubicBezTo>
                    <a:pt x="549" y="285"/>
                    <a:pt x="579" y="309"/>
                    <a:pt x="609" y="335"/>
                  </a:cubicBezTo>
                  <a:close/>
                  <a:moveTo>
                    <a:pt x="381" y="188"/>
                  </a:moveTo>
                  <a:cubicBezTo>
                    <a:pt x="484" y="276"/>
                    <a:pt x="586" y="364"/>
                    <a:pt x="689" y="452"/>
                  </a:cubicBezTo>
                  <a:cubicBezTo>
                    <a:pt x="580" y="373"/>
                    <a:pt x="476" y="284"/>
                    <a:pt x="381" y="188"/>
                  </a:cubicBezTo>
                  <a:close/>
                  <a:moveTo>
                    <a:pt x="711" y="493"/>
                  </a:moveTo>
                  <a:cubicBezTo>
                    <a:pt x="635" y="434"/>
                    <a:pt x="562" y="371"/>
                    <a:pt x="491" y="306"/>
                  </a:cubicBezTo>
                  <a:cubicBezTo>
                    <a:pt x="565" y="367"/>
                    <a:pt x="638" y="430"/>
                    <a:pt x="711" y="493"/>
                  </a:cubicBezTo>
                  <a:close/>
                  <a:moveTo>
                    <a:pt x="417" y="254"/>
                  </a:moveTo>
                  <a:cubicBezTo>
                    <a:pt x="511" y="338"/>
                    <a:pt x="606" y="421"/>
                    <a:pt x="701" y="504"/>
                  </a:cubicBezTo>
                  <a:cubicBezTo>
                    <a:pt x="602" y="426"/>
                    <a:pt x="507" y="343"/>
                    <a:pt x="417" y="254"/>
                  </a:cubicBezTo>
                  <a:close/>
                  <a:moveTo>
                    <a:pt x="728" y="578"/>
                  </a:moveTo>
                  <a:cubicBezTo>
                    <a:pt x="688" y="543"/>
                    <a:pt x="649" y="508"/>
                    <a:pt x="610" y="473"/>
                  </a:cubicBezTo>
                  <a:cubicBezTo>
                    <a:pt x="600" y="465"/>
                    <a:pt x="591" y="456"/>
                    <a:pt x="582" y="448"/>
                  </a:cubicBezTo>
                  <a:cubicBezTo>
                    <a:pt x="609" y="470"/>
                    <a:pt x="636" y="493"/>
                    <a:pt x="662" y="516"/>
                  </a:cubicBezTo>
                  <a:cubicBezTo>
                    <a:pt x="684" y="536"/>
                    <a:pt x="706" y="556"/>
                    <a:pt x="728" y="578"/>
                  </a:cubicBezTo>
                  <a:close/>
                  <a:moveTo>
                    <a:pt x="747" y="570"/>
                  </a:moveTo>
                  <a:cubicBezTo>
                    <a:pt x="628" y="493"/>
                    <a:pt x="526" y="393"/>
                    <a:pt x="431" y="288"/>
                  </a:cubicBezTo>
                  <a:cubicBezTo>
                    <a:pt x="536" y="382"/>
                    <a:pt x="642" y="476"/>
                    <a:pt x="747" y="570"/>
                  </a:cubicBezTo>
                  <a:close/>
                  <a:moveTo>
                    <a:pt x="423" y="303"/>
                  </a:moveTo>
                  <a:cubicBezTo>
                    <a:pt x="396" y="275"/>
                    <a:pt x="371" y="246"/>
                    <a:pt x="348" y="215"/>
                  </a:cubicBezTo>
                  <a:cubicBezTo>
                    <a:pt x="367" y="232"/>
                    <a:pt x="386" y="249"/>
                    <a:pt x="405" y="266"/>
                  </a:cubicBezTo>
                  <a:cubicBezTo>
                    <a:pt x="453" y="319"/>
                    <a:pt x="502" y="371"/>
                    <a:pt x="554" y="420"/>
                  </a:cubicBezTo>
                  <a:cubicBezTo>
                    <a:pt x="542" y="410"/>
                    <a:pt x="529" y="400"/>
                    <a:pt x="517" y="389"/>
                  </a:cubicBezTo>
                  <a:cubicBezTo>
                    <a:pt x="497" y="371"/>
                    <a:pt x="477" y="353"/>
                    <a:pt x="457" y="335"/>
                  </a:cubicBezTo>
                  <a:cubicBezTo>
                    <a:pt x="445" y="325"/>
                    <a:pt x="434" y="314"/>
                    <a:pt x="423" y="303"/>
                  </a:cubicBezTo>
                  <a:close/>
                  <a:moveTo>
                    <a:pt x="313" y="275"/>
                  </a:moveTo>
                  <a:cubicBezTo>
                    <a:pt x="299" y="262"/>
                    <a:pt x="285" y="249"/>
                    <a:pt x="271" y="236"/>
                  </a:cubicBezTo>
                  <a:cubicBezTo>
                    <a:pt x="254" y="214"/>
                    <a:pt x="238" y="191"/>
                    <a:pt x="221" y="168"/>
                  </a:cubicBezTo>
                  <a:cubicBezTo>
                    <a:pt x="230" y="176"/>
                    <a:pt x="238" y="184"/>
                    <a:pt x="247" y="192"/>
                  </a:cubicBezTo>
                  <a:cubicBezTo>
                    <a:pt x="245" y="193"/>
                    <a:pt x="244" y="195"/>
                    <a:pt x="246" y="196"/>
                  </a:cubicBezTo>
                  <a:cubicBezTo>
                    <a:pt x="467" y="414"/>
                    <a:pt x="467" y="414"/>
                    <a:pt x="467" y="414"/>
                  </a:cubicBezTo>
                  <a:cubicBezTo>
                    <a:pt x="487" y="434"/>
                    <a:pt x="507" y="453"/>
                    <a:pt x="527" y="473"/>
                  </a:cubicBezTo>
                  <a:cubicBezTo>
                    <a:pt x="456" y="407"/>
                    <a:pt x="384" y="341"/>
                    <a:pt x="313" y="275"/>
                  </a:cubicBezTo>
                  <a:close/>
                  <a:moveTo>
                    <a:pt x="373" y="316"/>
                  </a:moveTo>
                  <a:cubicBezTo>
                    <a:pt x="351" y="294"/>
                    <a:pt x="329" y="272"/>
                    <a:pt x="306" y="250"/>
                  </a:cubicBezTo>
                  <a:cubicBezTo>
                    <a:pt x="320" y="262"/>
                    <a:pt x="333" y="273"/>
                    <a:pt x="347" y="285"/>
                  </a:cubicBezTo>
                  <a:cubicBezTo>
                    <a:pt x="451" y="381"/>
                    <a:pt x="556" y="475"/>
                    <a:pt x="662" y="567"/>
                  </a:cubicBezTo>
                  <a:cubicBezTo>
                    <a:pt x="701" y="601"/>
                    <a:pt x="740" y="634"/>
                    <a:pt x="779" y="667"/>
                  </a:cubicBezTo>
                  <a:cubicBezTo>
                    <a:pt x="706" y="627"/>
                    <a:pt x="641" y="574"/>
                    <a:pt x="580" y="517"/>
                  </a:cubicBezTo>
                  <a:cubicBezTo>
                    <a:pt x="510" y="452"/>
                    <a:pt x="442" y="383"/>
                    <a:pt x="373" y="316"/>
                  </a:cubicBezTo>
                  <a:close/>
                  <a:moveTo>
                    <a:pt x="287" y="345"/>
                  </a:moveTo>
                  <a:cubicBezTo>
                    <a:pt x="251" y="309"/>
                    <a:pt x="217" y="273"/>
                    <a:pt x="184" y="236"/>
                  </a:cubicBezTo>
                  <a:cubicBezTo>
                    <a:pt x="244" y="298"/>
                    <a:pt x="305" y="359"/>
                    <a:pt x="366" y="420"/>
                  </a:cubicBezTo>
                  <a:cubicBezTo>
                    <a:pt x="339" y="395"/>
                    <a:pt x="313" y="370"/>
                    <a:pt x="287" y="345"/>
                  </a:cubicBezTo>
                  <a:close/>
                  <a:moveTo>
                    <a:pt x="93" y="259"/>
                  </a:moveTo>
                  <a:cubicBezTo>
                    <a:pt x="134" y="303"/>
                    <a:pt x="176" y="347"/>
                    <a:pt x="217" y="391"/>
                  </a:cubicBezTo>
                  <a:cubicBezTo>
                    <a:pt x="174" y="348"/>
                    <a:pt x="130" y="307"/>
                    <a:pt x="93" y="259"/>
                  </a:cubicBezTo>
                  <a:close/>
                  <a:moveTo>
                    <a:pt x="29" y="226"/>
                  </a:moveTo>
                  <a:cubicBezTo>
                    <a:pt x="45" y="247"/>
                    <a:pt x="62" y="267"/>
                    <a:pt x="79" y="287"/>
                  </a:cubicBezTo>
                  <a:cubicBezTo>
                    <a:pt x="72" y="281"/>
                    <a:pt x="65" y="276"/>
                    <a:pt x="59" y="270"/>
                  </a:cubicBezTo>
                  <a:cubicBezTo>
                    <a:pt x="48" y="256"/>
                    <a:pt x="38" y="241"/>
                    <a:pt x="29" y="226"/>
                  </a:cubicBezTo>
                  <a:close/>
                  <a:moveTo>
                    <a:pt x="210" y="432"/>
                  </a:moveTo>
                  <a:cubicBezTo>
                    <a:pt x="207" y="430"/>
                    <a:pt x="205" y="427"/>
                    <a:pt x="203" y="425"/>
                  </a:cubicBezTo>
                  <a:cubicBezTo>
                    <a:pt x="194" y="416"/>
                    <a:pt x="186" y="407"/>
                    <a:pt x="178" y="398"/>
                  </a:cubicBezTo>
                  <a:cubicBezTo>
                    <a:pt x="168" y="388"/>
                    <a:pt x="158" y="378"/>
                    <a:pt x="148" y="368"/>
                  </a:cubicBezTo>
                  <a:cubicBezTo>
                    <a:pt x="127" y="347"/>
                    <a:pt x="107" y="326"/>
                    <a:pt x="87" y="304"/>
                  </a:cubicBezTo>
                  <a:cubicBezTo>
                    <a:pt x="82" y="298"/>
                    <a:pt x="76" y="292"/>
                    <a:pt x="71" y="286"/>
                  </a:cubicBezTo>
                  <a:cubicBezTo>
                    <a:pt x="81" y="294"/>
                    <a:pt x="91" y="303"/>
                    <a:pt x="100" y="312"/>
                  </a:cubicBezTo>
                  <a:cubicBezTo>
                    <a:pt x="135" y="352"/>
                    <a:pt x="171" y="391"/>
                    <a:pt x="208" y="429"/>
                  </a:cubicBezTo>
                  <a:cubicBezTo>
                    <a:pt x="210" y="432"/>
                    <a:pt x="212" y="434"/>
                    <a:pt x="214" y="437"/>
                  </a:cubicBezTo>
                  <a:cubicBezTo>
                    <a:pt x="213" y="435"/>
                    <a:pt x="211" y="434"/>
                    <a:pt x="210" y="432"/>
                  </a:cubicBezTo>
                  <a:close/>
                  <a:moveTo>
                    <a:pt x="188" y="477"/>
                  </a:moveTo>
                  <a:cubicBezTo>
                    <a:pt x="318" y="615"/>
                    <a:pt x="448" y="753"/>
                    <a:pt x="579" y="891"/>
                  </a:cubicBezTo>
                  <a:cubicBezTo>
                    <a:pt x="440" y="762"/>
                    <a:pt x="312" y="621"/>
                    <a:pt x="188" y="477"/>
                  </a:cubicBezTo>
                  <a:close/>
                  <a:moveTo>
                    <a:pt x="368" y="698"/>
                  </a:moveTo>
                  <a:cubicBezTo>
                    <a:pt x="368" y="698"/>
                    <a:pt x="369" y="697"/>
                    <a:pt x="368" y="696"/>
                  </a:cubicBezTo>
                  <a:cubicBezTo>
                    <a:pt x="346" y="672"/>
                    <a:pt x="325" y="648"/>
                    <a:pt x="303" y="624"/>
                  </a:cubicBezTo>
                  <a:cubicBezTo>
                    <a:pt x="290" y="608"/>
                    <a:pt x="278" y="592"/>
                    <a:pt x="266" y="575"/>
                  </a:cubicBezTo>
                  <a:cubicBezTo>
                    <a:pt x="339" y="656"/>
                    <a:pt x="412" y="738"/>
                    <a:pt x="487" y="817"/>
                  </a:cubicBezTo>
                  <a:cubicBezTo>
                    <a:pt x="447" y="778"/>
                    <a:pt x="406" y="739"/>
                    <a:pt x="368" y="698"/>
                  </a:cubicBezTo>
                  <a:close/>
                  <a:moveTo>
                    <a:pt x="698" y="1017"/>
                  </a:moveTo>
                  <a:cubicBezTo>
                    <a:pt x="693" y="1012"/>
                    <a:pt x="688" y="1008"/>
                    <a:pt x="683" y="1003"/>
                  </a:cubicBezTo>
                  <a:cubicBezTo>
                    <a:pt x="641" y="963"/>
                    <a:pt x="599" y="924"/>
                    <a:pt x="558" y="884"/>
                  </a:cubicBezTo>
                  <a:cubicBezTo>
                    <a:pt x="511" y="837"/>
                    <a:pt x="465" y="788"/>
                    <a:pt x="419" y="739"/>
                  </a:cubicBezTo>
                  <a:cubicBezTo>
                    <a:pt x="474" y="796"/>
                    <a:pt x="531" y="852"/>
                    <a:pt x="589" y="906"/>
                  </a:cubicBezTo>
                  <a:cubicBezTo>
                    <a:pt x="598" y="913"/>
                    <a:pt x="606" y="921"/>
                    <a:pt x="614" y="928"/>
                  </a:cubicBezTo>
                  <a:cubicBezTo>
                    <a:pt x="642" y="958"/>
                    <a:pt x="670" y="987"/>
                    <a:pt x="698" y="1017"/>
                  </a:cubicBezTo>
                  <a:close/>
                  <a:moveTo>
                    <a:pt x="600" y="897"/>
                  </a:moveTo>
                  <a:cubicBezTo>
                    <a:pt x="645" y="941"/>
                    <a:pt x="690" y="984"/>
                    <a:pt x="735" y="1027"/>
                  </a:cubicBezTo>
                  <a:cubicBezTo>
                    <a:pt x="703" y="1000"/>
                    <a:pt x="671" y="973"/>
                    <a:pt x="639" y="945"/>
                  </a:cubicBezTo>
                  <a:cubicBezTo>
                    <a:pt x="588" y="891"/>
                    <a:pt x="536" y="837"/>
                    <a:pt x="485" y="782"/>
                  </a:cubicBezTo>
                  <a:cubicBezTo>
                    <a:pt x="523" y="821"/>
                    <a:pt x="561" y="859"/>
                    <a:pt x="600" y="897"/>
                  </a:cubicBezTo>
                  <a:close/>
                  <a:moveTo>
                    <a:pt x="175" y="459"/>
                  </a:moveTo>
                  <a:cubicBezTo>
                    <a:pt x="165" y="448"/>
                    <a:pt x="154" y="437"/>
                    <a:pt x="144" y="426"/>
                  </a:cubicBezTo>
                  <a:cubicBezTo>
                    <a:pt x="124" y="402"/>
                    <a:pt x="104" y="379"/>
                    <a:pt x="84" y="355"/>
                  </a:cubicBezTo>
                  <a:cubicBezTo>
                    <a:pt x="167" y="447"/>
                    <a:pt x="251" y="538"/>
                    <a:pt x="335" y="628"/>
                  </a:cubicBezTo>
                  <a:cubicBezTo>
                    <a:pt x="282" y="572"/>
                    <a:pt x="229" y="515"/>
                    <a:pt x="175" y="459"/>
                  </a:cubicBezTo>
                  <a:close/>
                  <a:moveTo>
                    <a:pt x="624" y="874"/>
                  </a:moveTo>
                  <a:cubicBezTo>
                    <a:pt x="674" y="917"/>
                    <a:pt x="729" y="956"/>
                    <a:pt x="772" y="1007"/>
                  </a:cubicBezTo>
                  <a:cubicBezTo>
                    <a:pt x="719" y="962"/>
                    <a:pt x="668" y="916"/>
                    <a:pt x="618" y="868"/>
                  </a:cubicBezTo>
                  <a:cubicBezTo>
                    <a:pt x="620" y="870"/>
                    <a:pt x="622" y="872"/>
                    <a:pt x="624" y="874"/>
                  </a:cubicBezTo>
                  <a:close/>
                  <a:moveTo>
                    <a:pt x="647" y="868"/>
                  </a:moveTo>
                  <a:cubicBezTo>
                    <a:pt x="667" y="886"/>
                    <a:pt x="686" y="903"/>
                    <a:pt x="705" y="921"/>
                  </a:cubicBezTo>
                  <a:cubicBezTo>
                    <a:pt x="595" y="825"/>
                    <a:pt x="491" y="723"/>
                    <a:pt x="389" y="619"/>
                  </a:cubicBezTo>
                  <a:cubicBezTo>
                    <a:pt x="474" y="703"/>
                    <a:pt x="560" y="786"/>
                    <a:pt x="647" y="868"/>
                  </a:cubicBezTo>
                  <a:close/>
                  <a:moveTo>
                    <a:pt x="484" y="688"/>
                  </a:moveTo>
                  <a:cubicBezTo>
                    <a:pt x="481" y="685"/>
                    <a:pt x="477" y="682"/>
                    <a:pt x="474" y="679"/>
                  </a:cubicBezTo>
                  <a:cubicBezTo>
                    <a:pt x="390" y="595"/>
                    <a:pt x="307" y="508"/>
                    <a:pt x="226" y="421"/>
                  </a:cubicBezTo>
                  <a:cubicBezTo>
                    <a:pt x="188" y="381"/>
                    <a:pt x="150" y="340"/>
                    <a:pt x="113" y="299"/>
                  </a:cubicBezTo>
                  <a:cubicBezTo>
                    <a:pt x="242" y="427"/>
                    <a:pt x="362" y="564"/>
                    <a:pt x="489" y="693"/>
                  </a:cubicBezTo>
                  <a:cubicBezTo>
                    <a:pt x="487" y="692"/>
                    <a:pt x="486" y="690"/>
                    <a:pt x="484" y="688"/>
                  </a:cubicBezTo>
                  <a:close/>
                  <a:moveTo>
                    <a:pt x="740" y="931"/>
                  </a:moveTo>
                  <a:cubicBezTo>
                    <a:pt x="682" y="880"/>
                    <a:pt x="626" y="828"/>
                    <a:pt x="570" y="774"/>
                  </a:cubicBezTo>
                  <a:cubicBezTo>
                    <a:pt x="571" y="774"/>
                    <a:pt x="571" y="775"/>
                    <a:pt x="572" y="775"/>
                  </a:cubicBezTo>
                  <a:cubicBezTo>
                    <a:pt x="595" y="798"/>
                    <a:pt x="619" y="821"/>
                    <a:pt x="644" y="843"/>
                  </a:cubicBezTo>
                  <a:cubicBezTo>
                    <a:pt x="649" y="847"/>
                    <a:pt x="653" y="851"/>
                    <a:pt x="658" y="855"/>
                  </a:cubicBezTo>
                  <a:cubicBezTo>
                    <a:pt x="685" y="881"/>
                    <a:pt x="713" y="906"/>
                    <a:pt x="740" y="931"/>
                  </a:cubicBezTo>
                  <a:close/>
                  <a:moveTo>
                    <a:pt x="652" y="807"/>
                  </a:moveTo>
                  <a:cubicBezTo>
                    <a:pt x="705" y="855"/>
                    <a:pt x="760" y="902"/>
                    <a:pt x="814" y="948"/>
                  </a:cubicBezTo>
                  <a:cubicBezTo>
                    <a:pt x="785" y="932"/>
                    <a:pt x="758" y="913"/>
                    <a:pt x="731" y="893"/>
                  </a:cubicBezTo>
                  <a:cubicBezTo>
                    <a:pt x="668" y="831"/>
                    <a:pt x="606" y="770"/>
                    <a:pt x="543" y="708"/>
                  </a:cubicBezTo>
                  <a:cubicBezTo>
                    <a:pt x="579" y="742"/>
                    <a:pt x="615" y="775"/>
                    <a:pt x="652" y="807"/>
                  </a:cubicBezTo>
                  <a:close/>
                  <a:moveTo>
                    <a:pt x="651" y="819"/>
                  </a:moveTo>
                  <a:cubicBezTo>
                    <a:pt x="667" y="835"/>
                    <a:pt x="683" y="851"/>
                    <a:pt x="699" y="867"/>
                  </a:cubicBezTo>
                  <a:cubicBezTo>
                    <a:pt x="686" y="856"/>
                    <a:pt x="673" y="844"/>
                    <a:pt x="661" y="833"/>
                  </a:cubicBezTo>
                  <a:cubicBezTo>
                    <a:pt x="609" y="786"/>
                    <a:pt x="559" y="737"/>
                    <a:pt x="509" y="688"/>
                  </a:cubicBezTo>
                  <a:cubicBezTo>
                    <a:pt x="471" y="649"/>
                    <a:pt x="433" y="610"/>
                    <a:pt x="396" y="571"/>
                  </a:cubicBezTo>
                  <a:cubicBezTo>
                    <a:pt x="481" y="654"/>
                    <a:pt x="566" y="737"/>
                    <a:pt x="651" y="819"/>
                  </a:cubicBezTo>
                  <a:close/>
                  <a:moveTo>
                    <a:pt x="349" y="496"/>
                  </a:moveTo>
                  <a:cubicBezTo>
                    <a:pt x="448" y="587"/>
                    <a:pt x="547" y="679"/>
                    <a:pt x="645" y="771"/>
                  </a:cubicBezTo>
                  <a:cubicBezTo>
                    <a:pt x="680" y="804"/>
                    <a:pt x="715" y="836"/>
                    <a:pt x="750" y="868"/>
                  </a:cubicBezTo>
                  <a:cubicBezTo>
                    <a:pt x="608" y="747"/>
                    <a:pt x="472" y="621"/>
                    <a:pt x="341" y="488"/>
                  </a:cubicBezTo>
                  <a:cubicBezTo>
                    <a:pt x="343" y="491"/>
                    <a:pt x="346" y="493"/>
                    <a:pt x="349" y="496"/>
                  </a:cubicBezTo>
                  <a:close/>
                  <a:moveTo>
                    <a:pt x="235" y="385"/>
                  </a:moveTo>
                  <a:cubicBezTo>
                    <a:pt x="230" y="381"/>
                    <a:pt x="226" y="376"/>
                    <a:pt x="221" y="372"/>
                  </a:cubicBezTo>
                  <a:cubicBezTo>
                    <a:pt x="219" y="371"/>
                    <a:pt x="218" y="369"/>
                    <a:pt x="216" y="368"/>
                  </a:cubicBezTo>
                  <a:cubicBezTo>
                    <a:pt x="211" y="361"/>
                    <a:pt x="205" y="354"/>
                    <a:pt x="200" y="348"/>
                  </a:cubicBezTo>
                  <a:cubicBezTo>
                    <a:pt x="211" y="360"/>
                    <a:pt x="223" y="372"/>
                    <a:pt x="235" y="385"/>
                  </a:cubicBezTo>
                  <a:close/>
                  <a:moveTo>
                    <a:pt x="160" y="305"/>
                  </a:moveTo>
                  <a:cubicBezTo>
                    <a:pt x="172" y="320"/>
                    <a:pt x="183" y="334"/>
                    <a:pt x="195" y="348"/>
                  </a:cubicBezTo>
                  <a:cubicBezTo>
                    <a:pt x="153" y="308"/>
                    <a:pt x="113" y="268"/>
                    <a:pt x="75" y="225"/>
                  </a:cubicBezTo>
                  <a:cubicBezTo>
                    <a:pt x="88" y="232"/>
                    <a:pt x="99" y="241"/>
                    <a:pt x="110" y="251"/>
                  </a:cubicBezTo>
                  <a:cubicBezTo>
                    <a:pt x="127" y="269"/>
                    <a:pt x="144" y="287"/>
                    <a:pt x="160" y="305"/>
                  </a:cubicBezTo>
                  <a:close/>
                  <a:moveTo>
                    <a:pt x="649" y="749"/>
                  </a:moveTo>
                  <a:cubicBezTo>
                    <a:pt x="693" y="791"/>
                    <a:pt x="737" y="832"/>
                    <a:pt x="781" y="874"/>
                  </a:cubicBezTo>
                  <a:cubicBezTo>
                    <a:pt x="634" y="752"/>
                    <a:pt x="498" y="619"/>
                    <a:pt x="365" y="482"/>
                  </a:cubicBezTo>
                  <a:lnTo>
                    <a:pt x="649" y="749"/>
                  </a:lnTo>
                  <a:close/>
                  <a:moveTo>
                    <a:pt x="660" y="735"/>
                  </a:moveTo>
                  <a:cubicBezTo>
                    <a:pt x="695" y="768"/>
                    <a:pt x="729" y="800"/>
                    <a:pt x="764" y="833"/>
                  </a:cubicBezTo>
                  <a:cubicBezTo>
                    <a:pt x="651" y="735"/>
                    <a:pt x="544" y="631"/>
                    <a:pt x="439" y="525"/>
                  </a:cubicBezTo>
                  <a:cubicBezTo>
                    <a:pt x="513" y="595"/>
                    <a:pt x="586" y="665"/>
                    <a:pt x="660" y="735"/>
                  </a:cubicBezTo>
                  <a:close/>
                  <a:moveTo>
                    <a:pt x="233" y="324"/>
                  </a:moveTo>
                  <a:cubicBezTo>
                    <a:pt x="216" y="307"/>
                    <a:pt x="200" y="291"/>
                    <a:pt x="184" y="274"/>
                  </a:cubicBezTo>
                  <a:cubicBezTo>
                    <a:pt x="201" y="290"/>
                    <a:pt x="217" y="307"/>
                    <a:pt x="233" y="3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 name="Freeform 56"/>
            <p:cNvSpPr/>
            <p:nvPr/>
          </p:nvSpPr>
          <p:spPr bwMode="auto">
            <a:xfrm>
              <a:off x="5868988" y="3689350"/>
              <a:ext cx="68263" cy="187325"/>
            </a:xfrm>
            <a:custGeom>
              <a:avLst/>
              <a:gdLst>
                <a:gd name="T0" fmla="*/ 32 w 33"/>
                <a:gd name="T1" fmla="*/ 52 h 90"/>
                <a:gd name="T2" fmla="*/ 9 w 33"/>
                <a:gd name="T3" fmla="*/ 11 h 90"/>
                <a:gd name="T4" fmla="*/ 28 w 33"/>
                <a:gd name="T5" fmla="*/ 28 h 90"/>
                <a:gd name="T6" fmla="*/ 30 w 33"/>
                <a:gd name="T7" fmla="*/ 25 h 90"/>
                <a:gd name="T8" fmla="*/ 4 w 33"/>
                <a:gd name="T9" fmla="*/ 1 h 90"/>
                <a:gd name="T10" fmla="*/ 1 w 33"/>
                <a:gd name="T11" fmla="*/ 3 h 90"/>
                <a:gd name="T12" fmla="*/ 25 w 33"/>
                <a:gd name="T13" fmla="*/ 45 h 90"/>
                <a:gd name="T14" fmla="*/ 18 w 33"/>
                <a:gd name="T15" fmla="*/ 42 h 90"/>
                <a:gd name="T16" fmla="*/ 16 w 33"/>
                <a:gd name="T17" fmla="*/ 44 h 90"/>
                <a:gd name="T18" fmla="*/ 26 w 33"/>
                <a:gd name="T19" fmla="*/ 68 h 90"/>
                <a:gd name="T20" fmla="*/ 9 w 33"/>
                <a:gd name="T21" fmla="*/ 62 h 90"/>
                <a:gd name="T22" fmla="*/ 7 w 33"/>
                <a:gd name="T23" fmla="*/ 64 h 90"/>
                <a:gd name="T24" fmla="*/ 18 w 33"/>
                <a:gd name="T25" fmla="*/ 90 h 90"/>
                <a:gd name="T26" fmla="*/ 19 w 33"/>
                <a:gd name="T27" fmla="*/ 89 h 90"/>
                <a:gd name="T28" fmla="*/ 15 w 33"/>
                <a:gd name="T29" fmla="*/ 71 h 90"/>
                <a:gd name="T30" fmla="*/ 14 w 33"/>
                <a:gd name="T31" fmla="*/ 67 h 90"/>
                <a:gd name="T32" fmla="*/ 28 w 33"/>
                <a:gd name="T33" fmla="*/ 73 h 90"/>
                <a:gd name="T34" fmla="*/ 30 w 33"/>
                <a:gd name="T35" fmla="*/ 72 h 90"/>
                <a:gd name="T36" fmla="*/ 23 w 33"/>
                <a:gd name="T37" fmla="*/ 53 h 90"/>
                <a:gd name="T38" fmla="*/ 23 w 33"/>
                <a:gd name="T39" fmla="*/ 48 h 90"/>
                <a:gd name="T40" fmla="*/ 30 w 33"/>
                <a:gd name="T41" fmla="*/ 54 h 90"/>
                <a:gd name="T42" fmla="*/ 30 w 33"/>
                <a:gd name="T43" fmla="*/ 54 h 90"/>
                <a:gd name="T44" fmla="*/ 30 w 33"/>
                <a:gd name="T45" fmla="*/ 54 h 90"/>
                <a:gd name="T46" fmla="*/ 30 w 33"/>
                <a:gd name="T47" fmla="*/ 54 h 90"/>
                <a:gd name="T48" fmla="*/ 32 w 33"/>
                <a:gd name="T49" fmla="*/ 5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90">
                  <a:moveTo>
                    <a:pt x="32" y="52"/>
                  </a:moveTo>
                  <a:cubicBezTo>
                    <a:pt x="25" y="39"/>
                    <a:pt x="17" y="25"/>
                    <a:pt x="9" y="11"/>
                  </a:cubicBezTo>
                  <a:cubicBezTo>
                    <a:pt x="15" y="17"/>
                    <a:pt x="21" y="22"/>
                    <a:pt x="28" y="28"/>
                  </a:cubicBezTo>
                  <a:cubicBezTo>
                    <a:pt x="29" y="29"/>
                    <a:pt x="32" y="27"/>
                    <a:pt x="30" y="25"/>
                  </a:cubicBezTo>
                  <a:cubicBezTo>
                    <a:pt x="21" y="17"/>
                    <a:pt x="12" y="9"/>
                    <a:pt x="4" y="1"/>
                  </a:cubicBezTo>
                  <a:cubicBezTo>
                    <a:pt x="2" y="0"/>
                    <a:pt x="0" y="1"/>
                    <a:pt x="1" y="3"/>
                  </a:cubicBezTo>
                  <a:cubicBezTo>
                    <a:pt x="9" y="17"/>
                    <a:pt x="17" y="31"/>
                    <a:pt x="25" y="45"/>
                  </a:cubicBezTo>
                  <a:cubicBezTo>
                    <a:pt x="23" y="44"/>
                    <a:pt x="21" y="43"/>
                    <a:pt x="18" y="42"/>
                  </a:cubicBezTo>
                  <a:cubicBezTo>
                    <a:pt x="17" y="42"/>
                    <a:pt x="16" y="43"/>
                    <a:pt x="16" y="44"/>
                  </a:cubicBezTo>
                  <a:cubicBezTo>
                    <a:pt x="17" y="46"/>
                    <a:pt x="27" y="66"/>
                    <a:pt x="26" y="68"/>
                  </a:cubicBezTo>
                  <a:cubicBezTo>
                    <a:pt x="24" y="70"/>
                    <a:pt x="12" y="64"/>
                    <a:pt x="9" y="62"/>
                  </a:cubicBezTo>
                  <a:cubicBezTo>
                    <a:pt x="8" y="62"/>
                    <a:pt x="7" y="63"/>
                    <a:pt x="7" y="64"/>
                  </a:cubicBezTo>
                  <a:cubicBezTo>
                    <a:pt x="13" y="72"/>
                    <a:pt x="16" y="80"/>
                    <a:pt x="18" y="90"/>
                  </a:cubicBezTo>
                  <a:cubicBezTo>
                    <a:pt x="18" y="90"/>
                    <a:pt x="19" y="90"/>
                    <a:pt x="19" y="89"/>
                  </a:cubicBezTo>
                  <a:cubicBezTo>
                    <a:pt x="18" y="83"/>
                    <a:pt x="17" y="77"/>
                    <a:pt x="15" y="71"/>
                  </a:cubicBezTo>
                  <a:cubicBezTo>
                    <a:pt x="13" y="67"/>
                    <a:pt x="10" y="67"/>
                    <a:pt x="14" y="67"/>
                  </a:cubicBezTo>
                  <a:cubicBezTo>
                    <a:pt x="18" y="67"/>
                    <a:pt x="25" y="72"/>
                    <a:pt x="28" y="73"/>
                  </a:cubicBezTo>
                  <a:cubicBezTo>
                    <a:pt x="29" y="74"/>
                    <a:pt x="31" y="73"/>
                    <a:pt x="30" y="72"/>
                  </a:cubicBezTo>
                  <a:cubicBezTo>
                    <a:pt x="28" y="66"/>
                    <a:pt x="24" y="59"/>
                    <a:pt x="23" y="53"/>
                  </a:cubicBezTo>
                  <a:cubicBezTo>
                    <a:pt x="20" y="49"/>
                    <a:pt x="20" y="47"/>
                    <a:pt x="23" y="48"/>
                  </a:cubicBezTo>
                  <a:cubicBezTo>
                    <a:pt x="26" y="49"/>
                    <a:pt x="28" y="51"/>
                    <a:pt x="30" y="54"/>
                  </a:cubicBezTo>
                  <a:cubicBezTo>
                    <a:pt x="30" y="54"/>
                    <a:pt x="30" y="54"/>
                    <a:pt x="30" y="54"/>
                  </a:cubicBezTo>
                  <a:cubicBezTo>
                    <a:pt x="30" y="54"/>
                    <a:pt x="30" y="54"/>
                    <a:pt x="30" y="54"/>
                  </a:cubicBezTo>
                  <a:cubicBezTo>
                    <a:pt x="30" y="54"/>
                    <a:pt x="30" y="54"/>
                    <a:pt x="30" y="54"/>
                  </a:cubicBezTo>
                  <a:cubicBezTo>
                    <a:pt x="31" y="56"/>
                    <a:pt x="33" y="54"/>
                    <a:pt x="32"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34" name="矩形 133"/>
          <p:cNvSpPr/>
          <p:nvPr/>
        </p:nvSpPr>
        <p:spPr>
          <a:xfrm>
            <a:off x="6197826" y="2832363"/>
            <a:ext cx="4461780" cy="1061829"/>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135" name="文本框 134"/>
          <p:cNvSpPr txBox="1"/>
          <p:nvPr/>
        </p:nvSpPr>
        <p:spPr>
          <a:xfrm>
            <a:off x="6207593" y="2430281"/>
            <a:ext cx="2654530"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136" name="矩形 135"/>
          <p:cNvSpPr/>
          <p:nvPr/>
        </p:nvSpPr>
        <p:spPr>
          <a:xfrm>
            <a:off x="6197826" y="4590521"/>
            <a:ext cx="4461780" cy="1061829"/>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p:txBody>
      </p:sp>
      <p:sp>
        <p:nvSpPr>
          <p:cNvPr id="137" name="文本框 136"/>
          <p:cNvSpPr txBox="1"/>
          <p:nvPr/>
        </p:nvSpPr>
        <p:spPr>
          <a:xfrm>
            <a:off x="6207593" y="4188439"/>
            <a:ext cx="2654530" cy="369332"/>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53" presetClass="entr" presetSubtype="16" dur="500"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 calcmode="lin" valueType="num">
                                      <p:cBhvr>
                                        <p:cTn id="18" dur="500" fill="hold"/>
                                        <p:tgtEl>
                                          <p:spTgt spid="81"/>
                                        </p:tgtEl>
                                        <p:attrNameLst>
                                          <p:attrName>ppt_w</p:attrName>
                                        </p:attrNameLst>
                                      </p:cBhvr>
                                      <p:tavLst>
                                        <p:tav tm="0">
                                          <p:val>
                                            <p:fltVal val="0"/>
                                          </p:val>
                                        </p:tav>
                                        <p:tav tm="100000">
                                          <p:val>
                                            <p:strVal val="#ppt_w"/>
                                          </p:val>
                                        </p:tav>
                                      </p:tavLst>
                                    </p:anim>
                                    <p:anim calcmode="lin" valueType="num">
                                      <p:cBhvr>
                                        <p:cTn id="19" dur="500" fill="hold"/>
                                        <p:tgtEl>
                                          <p:spTgt spid="81"/>
                                        </p:tgtEl>
                                        <p:attrNameLst>
                                          <p:attrName>ppt_h</p:attrName>
                                        </p:attrNameLst>
                                      </p:cBhvr>
                                      <p:tavLst>
                                        <p:tav tm="0">
                                          <p:val>
                                            <p:fltVal val="0"/>
                                          </p:val>
                                        </p:tav>
                                        <p:tav tm="100000">
                                          <p:val>
                                            <p:strVal val="#ppt_h"/>
                                          </p:val>
                                        </p:tav>
                                      </p:tavLst>
                                    </p:anim>
                                    <p:animEffect transition="in" filter="fade">
                                      <p:cBhvr>
                                        <p:cTn id="20" dur="500"/>
                                        <p:tgtEl>
                                          <p:spTgt spid="81"/>
                                        </p:tgtEl>
                                      </p:cBhvr>
                                    </p:animEffect>
                                  </p:childTnLst>
                                </p:cTn>
                              </p:par>
                            </p:childTnLst>
                          </p:cTn>
                        </p:par>
                        <p:par>
                          <p:cTn id="21" fill="hold" nodeType="afterGroup">
                            <p:stCondLst>
                              <p:cond delay="1500"/>
                            </p:stCondLst>
                            <p:childTnLst>
                              <p:par>
                                <p:cTn id="22" presetID="53" presetClass="entr" presetSubtype="16" dur="500" fill="hold" grpId="0" nodeType="afterEffect">
                                  <p:stCondLst>
                                    <p:cond delay="0"/>
                                  </p:stCondLst>
                                  <p:childTnLst>
                                    <p:set>
                                      <p:cBhvr>
                                        <p:cTn id="23" dur="1" fill="hold">
                                          <p:stCondLst>
                                            <p:cond delay="0"/>
                                          </p:stCondLst>
                                        </p:cTn>
                                        <p:tgtEl>
                                          <p:spTgt spid="135"/>
                                        </p:tgtEl>
                                        <p:attrNameLst>
                                          <p:attrName>style.visibility</p:attrName>
                                        </p:attrNameLst>
                                      </p:cBhvr>
                                      <p:to>
                                        <p:strVal val="visible"/>
                                      </p:to>
                                    </p:set>
                                    <p:anim calcmode="lin" valueType="num">
                                      <p:cBhvr>
                                        <p:cTn id="24" dur="500" fill="hold"/>
                                        <p:tgtEl>
                                          <p:spTgt spid="135"/>
                                        </p:tgtEl>
                                        <p:attrNameLst>
                                          <p:attrName>ppt_w</p:attrName>
                                        </p:attrNameLst>
                                      </p:cBhvr>
                                      <p:tavLst>
                                        <p:tav tm="0">
                                          <p:val>
                                            <p:fltVal val="0"/>
                                          </p:val>
                                        </p:tav>
                                        <p:tav tm="100000">
                                          <p:val>
                                            <p:strVal val="#ppt_w"/>
                                          </p:val>
                                        </p:tav>
                                      </p:tavLst>
                                    </p:anim>
                                    <p:anim calcmode="lin" valueType="num">
                                      <p:cBhvr>
                                        <p:cTn id="25" dur="500" fill="hold"/>
                                        <p:tgtEl>
                                          <p:spTgt spid="135"/>
                                        </p:tgtEl>
                                        <p:attrNameLst>
                                          <p:attrName>ppt_h</p:attrName>
                                        </p:attrNameLst>
                                      </p:cBhvr>
                                      <p:tavLst>
                                        <p:tav tm="0">
                                          <p:val>
                                            <p:fltVal val="0"/>
                                          </p:val>
                                        </p:tav>
                                        <p:tav tm="100000">
                                          <p:val>
                                            <p:strVal val="#ppt_h"/>
                                          </p:val>
                                        </p:tav>
                                      </p:tavLst>
                                    </p:anim>
                                    <p:animEffect transition="in" filter="fade">
                                      <p:cBhvr>
                                        <p:cTn id="26" dur="500"/>
                                        <p:tgtEl>
                                          <p:spTgt spid="135"/>
                                        </p:tgtEl>
                                      </p:cBhvr>
                                    </p:animEffect>
                                  </p:childTnLst>
                                </p:cTn>
                              </p:par>
                            </p:childTnLst>
                          </p:cTn>
                        </p:par>
                        <p:par>
                          <p:cTn id="27" fill="hold" nodeType="afterGroup">
                            <p:stCondLst>
                              <p:cond delay="2000"/>
                            </p:stCondLst>
                            <p:childTnLst>
                              <p:par>
                                <p:cTn id="28" presetID="53" presetClass="entr" presetSubtype="16" dur="500" fill="hold" grpId="0" nodeType="afterEffect">
                                  <p:stCondLst>
                                    <p:cond delay="0"/>
                                  </p:stCondLst>
                                  <p:childTnLst>
                                    <p:set>
                                      <p:cBhvr>
                                        <p:cTn id="29" dur="1" fill="hold">
                                          <p:stCondLst>
                                            <p:cond delay="0"/>
                                          </p:stCondLst>
                                        </p:cTn>
                                        <p:tgtEl>
                                          <p:spTgt spid="134"/>
                                        </p:tgtEl>
                                        <p:attrNameLst>
                                          <p:attrName>style.visibility</p:attrName>
                                        </p:attrNameLst>
                                      </p:cBhvr>
                                      <p:to>
                                        <p:strVal val="visible"/>
                                      </p:to>
                                    </p:set>
                                    <p:anim calcmode="lin" valueType="num">
                                      <p:cBhvr>
                                        <p:cTn id="30" dur="500" fill="hold"/>
                                        <p:tgtEl>
                                          <p:spTgt spid="134"/>
                                        </p:tgtEl>
                                        <p:attrNameLst>
                                          <p:attrName>ppt_w</p:attrName>
                                        </p:attrNameLst>
                                      </p:cBhvr>
                                      <p:tavLst>
                                        <p:tav tm="0">
                                          <p:val>
                                            <p:fltVal val="0"/>
                                          </p:val>
                                        </p:tav>
                                        <p:tav tm="100000">
                                          <p:val>
                                            <p:strVal val="#ppt_w"/>
                                          </p:val>
                                        </p:tav>
                                      </p:tavLst>
                                    </p:anim>
                                    <p:anim calcmode="lin" valueType="num">
                                      <p:cBhvr>
                                        <p:cTn id="31" dur="500" fill="hold"/>
                                        <p:tgtEl>
                                          <p:spTgt spid="134"/>
                                        </p:tgtEl>
                                        <p:attrNameLst>
                                          <p:attrName>ppt_h</p:attrName>
                                        </p:attrNameLst>
                                      </p:cBhvr>
                                      <p:tavLst>
                                        <p:tav tm="0">
                                          <p:val>
                                            <p:fltVal val="0"/>
                                          </p:val>
                                        </p:tav>
                                        <p:tav tm="100000">
                                          <p:val>
                                            <p:strVal val="#ppt_h"/>
                                          </p:val>
                                        </p:tav>
                                      </p:tavLst>
                                    </p:anim>
                                    <p:animEffect transition="in" filter="fade">
                                      <p:cBhvr>
                                        <p:cTn id="32" dur="500"/>
                                        <p:tgtEl>
                                          <p:spTgt spid="134"/>
                                        </p:tgtEl>
                                      </p:cBhvr>
                                    </p:animEffect>
                                  </p:childTnLst>
                                </p:cTn>
                              </p:par>
                            </p:childTnLst>
                          </p:cTn>
                        </p:par>
                        <p:par>
                          <p:cTn id="33" fill="hold" nodeType="afterGroup">
                            <p:stCondLst>
                              <p:cond delay="2500"/>
                            </p:stCondLst>
                            <p:childTnLst>
                              <p:par>
                                <p:cTn id="34" presetID="53" presetClass="entr" presetSubtype="16" dur="500" fill="hold" grpId="0" nodeType="afterEffect">
                                  <p:stCondLst>
                                    <p:cond delay="0"/>
                                  </p:stCondLst>
                                  <p:childTnLst>
                                    <p:set>
                                      <p:cBhvr>
                                        <p:cTn id="35" dur="1" fill="hold">
                                          <p:stCondLst>
                                            <p:cond delay="0"/>
                                          </p:stCondLst>
                                        </p:cTn>
                                        <p:tgtEl>
                                          <p:spTgt spid="137"/>
                                        </p:tgtEl>
                                        <p:attrNameLst>
                                          <p:attrName>style.visibility</p:attrName>
                                        </p:attrNameLst>
                                      </p:cBhvr>
                                      <p:to>
                                        <p:strVal val="visible"/>
                                      </p:to>
                                    </p:set>
                                    <p:anim calcmode="lin" valueType="num">
                                      <p:cBhvr>
                                        <p:cTn id="36" dur="500" fill="hold"/>
                                        <p:tgtEl>
                                          <p:spTgt spid="137"/>
                                        </p:tgtEl>
                                        <p:attrNameLst>
                                          <p:attrName>ppt_w</p:attrName>
                                        </p:attrNameLst>
                                      </p:cBhvr>
                                      <p:tavLst>
                                        <p:tav tm="0">
                                          <p:val>
                                            <p:fltVal val="0"/>
                                          </p:val>
                                        </p:tav>
                                        <p:tav tm="100000">
                                          <p:val>
                                            <p:strVal val="#ppt_w"/>
                                          </p:val>
                                        </p:tav>
                                      </p:tavLst>
                                    </p:anim>
                                    <p:anim calcmode="lin" valueType="num">
                                      <p:cBhvr>
                                        <p:cTn id="37" dur="500" fill="hold"/>
                                        <p:tgtEl>
                                          <p:spTgt spid="137"/>
                                        </p:tgtEl>
                                        <p:attrNameLst>
                                          <p:attrName>ppt_h</p:attrName>
                                        </p:attrNameLst>
                                      </p:cBhvr>
                                      <p:tavLst>
                                        <p:tav tm="0">
                                          <p:val>
                                            <p:fltVal val="0"/>
                                          </p:val>
                                        </p:tav>
                                        <p:tav tm="100000">
                                          <p:val>
                                            <p:strVal val="#ppt_h"/>
                                          </p:val>
                                        </p:tav>
                                      </p:tavLst>
                                    </p:anim>
                                    <p:animEffect transition="in" filter="fade">
                                      <p:cBhvr>
                                        <p:cTn id="38" dur="500"/>
                                        <p:tgtEl>
                                          <p:spTgt spid="137"/>
                                        </p:tgtEl>
                                      </p:cBhvr>
                                    </p:animEffect>
                                  </p:childTnLst>
                                </p:cTn>
                              </p:par>
                            </p:childTnLst>
                          </p:cTn>
                        </p:par>
                        <p:par>
                          <p:cTn id="39" fill="hold" nodeType="afterGroup">
                            <p:stCondLst>
                              <p:cond delay="3000"/>
                            </p:stCondLst>
                            <p:childTnLst>
                              <p:par>
                                <p:cTn id="40" presetID="53" presetClass="entr" presetSubtype="16" dur="500" fill="hold" grpId="0" nodeType="afterEffect">
                                  <p:stCondLst>
                                    <p:cond delay="0"/>
                                  </p:stCondLst>
                                  <p:childTnLst>
                                    <p:set>
                                      <p:cBhvr>
                                        <p:cTn id="41" dur="1" fill="hold">
                                          <p:stCondLst>
                                            <p:cond delay="0"/>
                                          </p:stCondLst>
                                        </p:cTn>
                                        <p:tgtEl>
                                          <p:spTgt spid="136"/>
                                        </p:tgtEl>
                                        <p:attrNameLst>
                                          <p:attrName>style.visibility</p:attrName>
                                        </p:attrNameLst>
                                      </p:cBhvr>
                                      <p:to>
                                        <p:strVal val="visible"/>
                                      </p:to>
                                    </p:set>
                                    <p:anim calcmode="lin" valueType="num">
                                      <p:cBhvr>
                                        <p:cTn id="42" dur="500" fill="hold"/>
                                        <p:tgtEl>
                                          <p:spTgt spid="136"/>
                                        </p:tgtEl>
                                        <p:attrNameLst>
                                          <p:attrName>ppt_w</p:attrName>
                                        </p:attrNameLst>
                                      </p:cBhvr>
                                      <p:tavLst>
                                        <p:tav tm="0">
                                          <p:val>
                                            <p:fltVal val="0"/>
                                          </p:val>
                                        </p:tav>
                                        <p:tav tm="100000">
                                          <p:val>
                                            <p:strVal val="#ppt_w"/>
                                          </p:val>
                                        </p:tav>
                                      </p:tavLst>
                                    </p:anim>
                                    <p:anim calcmode="lin" valueType="num">
                                      <p:cBhvr>
                                        <p:cTn id="43" dur="500" fill="hold"/>
                                        <p:tgtEl>
                                          <p:spTgt spid="136"/>
                                        </p:tgtEl>
                                        <p:attrNameLst>
                                          <p:attrName>ppt_h</p:attrName>
                                        </p:attrNameLst>
                                      </p:cBhvr>
                                      <p:tavLst>
                                        <p:tav tm="0">
                                          <p:val>
                                            <p:fltVal val="0"/>
                                          </p:val>
                                        </p:tav>
                                        <p:tav tm="100000">
                                          <p:val>
                                            <p:strVal val="#ppt_h"/>
                                          </p:val>
                                        </p:tav>
                                      </p:tavLst>
                                    </p:anim>
                                    <p:animEffect transition="in" filter="fade">
                                      <p:cBhvr>
                                        <p:cTn id="44"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34" grpId="0"/>
      <p:bldP spid="135" grpId="0"/>
      <p:bldP spid="136" grpId="0"/>
      <p:bldP spid="13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1" name="TextBox 35"/>
          <p:cNvSpPr txBox="1"/>
          <p:nvPr/>
        </p:nvSpPr>
        <p:spPr>
          <a:xfrm>
            <a:off x="1775520" y="2606417"/>
            <a:ext cx="2088233"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82" name="文本框 81"/>
          <p:cNvSpPr txBox="1"/>
          <p:nvPr/>
        </p:nvSpPr>
        <p:spPr>
          <a:xfrm>
            <a:off x="1775519" y="2204864"/>
            <a:ext cx="248261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01 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3" name="TextBox 35"/>
          <p:cNvSpPr txBox="1"/>
          <p:nvPr/>
        </p:nvSpPr>
        <p:spPr>
          <a:xfrm>
            <a:off x="1775520" y="4766657"/>
            <a:ext cx="2088233"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84" name="文本框 83"/>
          <p:cNvSpPr txBox="1"/>
          <p:nvPr/>
        </p:nvSpPr>
        <p:spPr>
          <a:xfrm>
            <a:off x="1775520" y="4365104"/>
            <a:ext cx="2140188"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02 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5" name="TextBox 35"/>
          <p:cNvSpPr txBox="1"/>
          <p:nvPr/>
        </p:nvSpPr>
        <p:spPr>
          <a:xfrm>
            <a:off x="8040215" y="2606417"/>
            <a:ext cx="2088233"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86" name="文本框 85"/>
          <p:cNvSpPr txBox="1"/>
          <p:nvPr/>
        </p:nvSpPr>
        <p:spPr>
          <a:xfrm>
            <a:off x="8040214" y="2204864"/>
            <a:ext cx="2225797"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03 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sp>
        <p:nvSpPr>
          <p:cNvPr id="87" name="TextBox 35"/>
          <p:cNvSpPr txBox="1"/>
          <p:nvPr/>
        </p:nvSpPr>
        <p:spPr>
          <a:xfrm>
            <a:off x="8040215" y="4766657"/>
            <a:ext cx="2088233" cy="1167692"/>
          </a:xfrm>
          <a:prstGeom prst="rect">
            <a:avLst/>
          </a:prstGeom>
          <a:noFill/>
        </p:spPr>
        <p:txBody>
          <a:bodyPr wrap="square" rtlCol="0">
            <a:spAutoFit/>
          </a:bodyPr>
          <a:lstStyle/>
          <a:p>
            <a:pPr marL="0" marR="0" lvl="0" indent="0" algn="just" defTabSz="914400" rtl="0" eaLnBrk="1" fontAlgn="auto" latinLnBrk="0" hangingPunct="1">
              <a:lnSpc>
                <a:spcPct val="150000"/>
              </a:lnSpc>
              <a:spcBef>
                <a:spcPct val="0"/>
              </a:spcBef>
              <a:spcAft>
                <a:spcPct val="0"/>
              </a:spcAft>
              <a:buClrTx/>
              <a:buSzTx/>
              <a:buFontTx/>
              <a:buNone/>
              <a:defRPr/>
            </a:pPr>
            <a:r>
              <a:rPr kumimoji="0" lang="en-US" altLang="zh-CN" sz="12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etc.</a:t>
            </a:r>
          </a:p>
        </p:txBody>
      </p:sp>
      <p:sp>
        <p:nvSpPr>
          <p:cNvPr id="88" name="文本框 87"/>
          <p:cNvSpPr txBox="1"/>
          <p:nvPr/>
        </p:nvSpPr>
        <p:spPr>
          <a:xfrm>
            <a:off x="8040215" y="4365104"/>
            <a:ext cx="222579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04 Add title text</a:t>
            </a:r>
            <a:endParaRPr kumimoji="0" lang="zh-CN" altLang="en-US" sz="18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9" name="组合 88"/>
          <p:cNvGrpSpPr/>
          <p:nvPr/>
        </p:nvGrpSpPr>
        <p:grpSpPr>
          <a:xfrm>
            <a:off x="4871864" y="3097699"/>
            <a:ext cx="2212195" cy="2016224"/>
            <a:chOff x="4151313" y="762001"/>
            <a:chExt cx="1863726" cy="1698625"/>
          </a:xfrm>
          <a:solidFill>
            <a:schemeClr val="accent1">
              <a:lumMod val="50000"/>
            </a:schemeClr>
          </a:solidFill>
        </p:grpSpPr>
        <p:sp>
          <p:nvSpPr>
            <p:cNvPr id="90" name="Freeform 9"/>
            <p:cNvSpPr>
              <a:spLocks noEditPoints="1"/>
            </p:cNvSpPr>
            <p:nvPr/>
          </p:nvSpPr>
          <p:spPr bwMode="auto">
            <a:xfrm>
              <a:off x="4176713" y="827088"/>
              <a:ext cx="809625" cy="720725"/>
            </a:xfrm>
            <a:custGeom>
              <a:avLst/>
              <a:gdLst>
                <a:gd name="T0" fmla="*/ 52 w 63"/>
                <a:gd name="T1" fmla="*/ 56 h 56"/>
                <a:gd name="T2" fmla="*/ 52 w 63"/>
                <a:gd name="T3" fmla="*/ 56 h 56"/>
                <a:gd name="T4" fmla="*/ 24 w 63"/>
                <a:gd name="T5" fmla="*/ 50 h 56"/>
                <a:gd name="T6" fmla="*/ 19 w 63"/>
                <a:gd name="T7" fmla="*/ 48 h 56"/>
                <a:gd name="T8" fmla="*/ 15 w 63"/>
                <a:gd name="T9" fmla="*/ 43 h 56"/>
                <a:gd name="T10" fmla="*/ 16 w 63"/>
                <a:gd name="T11" fmla="*/ 38 h 56"/>
                <a:gd name="T12" fmla="*/ 19 w 63"/>
                <a:gd name="T13" fmla="*/ 36 h 56"/>
                <a:gd name="T14" fmla="*/ 22 w 63"/>
                <a:gd name="T15" fmla="*/ 34 h 56"/>
                <a:gd name="T16" fmla="*/ 10 w 63"/>
                <a:gd name="T17" fmla="*/ 25 h 56"/>
                <a:gd name="T18" fmla="*/ 3 w 63"/>
                <a:gd name="T19" fmla="*/ 21 h 56"/>
                <a:gd name="T20" fmla="*/ 1 w 63"/>
                <a:gd name="T21" fmla="*/ 14 h 56"/>
                <a:gd name="T22" fmla="*/ 18 w 63"/>
                <a:gd name="T23" fmla="*/ 1 h 56"/>
                <a:gd name="T24" fmla="*/ 24 w 63"/>
                <a:gd name="T25" fmla="*/ 3 h 56"/>
                <a:gd name="T26" fmla="*/ 27 w 63"/>
                <a:gd name="T27" fmla="*/ 9 h 56"/>
                <a:gd name="T28" fmla="*/ 30 w 63"/>
                <a:gd name="T29" fmla="*/ 14 h 56"/>
                <a:gd name="T30" fmla="*/ 32 w 63"/>
                <a:gd name="T31" fmla="*/ 18 h 56"/>
                <a:gd name="T32" fmla="*/ 34 w 63"/>
                <a:gd name="T33" fmla="*/ 21 h 56"/>
                <a:gd name="T34" fmla="*/ 39 w 63"/>
                <a:gd name="T35" fmla="*/ 16 h 56"/>
                <a:gd name="T36" fmla="*/ 40 w 63"/>
                <a:gd name="T37" fmla="*/ 15 h 56"/>
                <a:gd name="T38" fmla="*/ 44 w 63"/>
                <a:gd name="T39" fmla="*/ 13 h 56"/>
                <a:gd name="T40" fmla="*/ 48 w 63"/>
                <a:gd name="T41" fmla="*/ 16 h 56"/>
                <a:gd name="T42" fmla="*/ 61 w 63"/>
                <a:gd name="T43" fmla="*/ 46 h 56"/>
                <a:gd name="T44" fmla="*/ 61 w 63"/>
                <a:gd name="T45" fmla="*/ 48 h 56"/>
                <a:gd name="T46" fmla="*/ 62 w 63"/>
                <a:gd name="T47" fmla="*/ 52 h 56"/>
                <a:gd name="T48" fmla="*/ 59 w 63"/>
                <a:gd name="T49" fmla="*/ 55 h 56"/>
                <a:gd name="T50" fmla="*/ 52 w 63"/>
                <a:gd name="T51" fmla="*/ 56 h 56"/>
                <a:gd name="T52" fmla="*/ 19 w 63"/>
                <a:gd name="T53" fmla="*/ 4 h 56"/>
                <a:gd name="T54" fmla="*/ 19 w 63"/>
                <a:gd name="T55" fmla="*/ 4 h 56"/>
                <a:gd name="T56" fmla="*/ 4 w 63"/>
                <a:gd name="T57" fmla="*/ 15 h 56"/>
                <a:gd name="T58" fmla="*/ 5 w 63"/>
                <a:gd name="T59" fmla="*/ 19 h 56"/>
                <a:gd name="T60" fmla="*/ 11 w 63"/>
                <a:gd name="T61" fmla="*/ 23 h 56"/>
                <a:gd name="T62" fmla="*/ 26 w 63"/>
                <a:gd name="T63" fmla="*/ 32 h 56"/>
                <a:gd name="T64" fmla="*/ 28 w 63"/>
                <a:gd name="T65" fmla="*/ 33 h 56"/>
                <a:gd name="T66" fmla="*/ 26 w 63"/>
                <a:gd name="T67" fmla="*/ 35 h 56"/>
                <a:gd name="T68" fmla="*/ 21 w 63"/>
                <a:gd name="T69" fmla="*/ 39 h 56"/>
                <a:gd name="T70" fmla="*/ 18 w 63"/>
                <a:gd name="T71" fmla="*/ 41 h 56"/>
                <a:gd name="T72" fmla="*/ 18 w 63"/>
                <a:gd name="T73" fmla="*/ 43 h 56"/>
                <a:gd name="T74" fmla="*/ 20 w 63"/>
                <a:gd name="T75" fmla="*/ 45 h 56"/>
                <a:gd name="T76" fmla="*/ 25 w 63"/>
                <a:gd name="T77" fmla="*/ 47 h 56"/>
                <a:gd name="T78" fmla="*/ 52 w 63"/>
                <a:gd name="T79" fmla="*/ 53 h 56"/>
                <a:gd name="T80" fmla="*/ 52 w 63"/>
                <a:gd name="T81" fmla="*/ 53 h 56"/>
                <a:gd name="T82" fmla="*/ 59 w 63"/>
                <a:gd name="T83" fmla="*/ 52 h 56"/>
                <a:gd name="T84" fmla="*/ 59 w 63"/>
                <a:gd name="T85" fmla="*/ 52 h 56"/>
                <a:gd name="T86" fmla="*/ 59 w 63"/>
                <a:gd name="T87" fmla="*/ 50 h 56"/>
                <a:gd name="T88" fmla="*/ 58 w 63"/>
                <a:gd name="T89" fmla="*/ 49 h 56"/>
                <a:gd name="T90" fmla="*/ 58 w 63"/>
                <a:gd name="T91" fmla="*/ 48 h 56"/>
                <a:gd name="T92" fmla="*/ 58 w 63"/>
                <a:gd name="T93" fmla="*/ 48 h 56"/>
                <a:gd name="T94" fmla="*/ 46 w 63"/>
                <a:gd name="T95" fmla="*/ 17 h 56"/>
                <a:gd name="T96" fmla="*/ 44 w 63"/>
                <a:gd name="T97" fmla="*/ 16 h 56"/>
                <a:gd name="T98" fmla="*/ 42 w 63"/>
                <a:gd name="T99" fmla="*/ 17 h 56"/>
                <a:gd name="T100" fmla="*/ 42 w 63"/>
                <a:gd name="T101" fmla="*/ 17 h 56"/>
                <a:gd name="T102" fmla="*/ 42 w 63"/>
                <a:gd name="T103" fmla="*/ 18 h 56"/>
                <a:gd name="T104" fmla="*/ 35 w 63"/>
                <a:gd name="T105" fmla="*/ 25 h 56"/>
                <a:gd name="T106" fmla="*/ 34 w 63"/>
                <a:gd name="T107" fmla="*/ 26 h 56"/>
                <a:gd name="T108" fmla="*/ 33 w 63"/>
                <a:gd name="T109" fmla="*/ 24 h 56"/>
                <a:gd name="T110" fmla="*/ 30 w 63"/>
                <a:gd name="T111" fmla="*/ 19 h 56"/>
                <a:gd name="T112" fmla="*/ 27 w 63"/>
                <a:gd name="T113" fmla="*/ 15 h 56"/>
                <a:gd name="T114" fmla="*/ 24 w 63"/>
                <a:gd name="T115" fmla="*/ 10 h 56"/>
                <a:gd name="T116" fmla="*/ 21 w 63"/>
                <a:gd name="T117" fmla="*/ 5 h 56"/>
                <a:gd name="T118" fmla="*/ 19 w 63"/>
                <a:gd name="T119" fmla="*/ 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 h="56">
                  <a:moveTo>
                    <a:pt x="52" y="56"/>
                  </a:moveTo>
                  <a:cubicBezTo>
                    <a:pt x="52" y="56"/>
                    <a:pt x="52" y="56"/>
                    <a:pt x="52" y="56"/>
                  </a:cubicBezTo>
                  <a:cubicBezTo>
                    <a:pt x="42" y="56"/>
                    <a:pt x="33" y="53"/>
                    <a:pt x="24" y="50"/>
                  </a:cubicBezTo>
                  <a:cubicBezTo>
                    <a:pt x="22" y="49"/>
                    <a:pt x="20" y="49"/>
                    <a:pt x="19" y="48"/>
                  </a:cubicBezTo>
                  <a:cubicBezTo>
                    <a:pt x="17" y="47"/>
                    <a:pt x="15" y="46"/>
                    <a:pt x="15" y="43"/>
                  </a:cubicBezTo>
                  <a:cubicBezTo>
                    <a:pt x="14" y="41"/>
                    <a:pt x="15" y="40"/>
                    <a:pt x="16" y="38"/>
                  </a:cubicBezTo>
                  <a:cubicBezTo>
                    <a:pt x="19" y="36"/>
                    <a:pt x="19" y="36"/>
                    <a:pt x="19" y="36"/>
                  </a:cubicBezTo>
                  <a:cubicBezTo>
                    <a:pt x="20" y="35"/>
                    <a:pt x="21" y="34"/>
                    <a:pt x="22" y="34"/>
                  </a:cubicBezTo>
                  <a:cubicBezTo>
                    <a:pt x="18" y="31"/>
                    <a:pt x="14" y="28"/>
                    <a:pt x="10" y="25"/>
                  </a:cubicBezTo>
                  <a:cubicBezTo>
                    <a:pt x="7" y="24"/>
                    <a:pt x="5" y="23"/>
                    <a:pt x="3" y="21"/>
                  </a:cubicBezTo>
                  <a:cubicBezTo>
                    <a:pt x="1" y="20"/>
                    <a:pt x="0" y="16"/>
                    <a:pt x="1" y="14"/>
                  </a:cubicBezTo>
                  <a:cubicBezTo>
                    <a:pt x="5" y="8"/>
                    <a:pt x="11" y="3"/>
                    <a:pt x="18" y="1"/>
                  </a:cubicBezTo>
                  <a:cubicBezTo>
                    <a:pt x="20" y="0"/>
                    <a:pt x="23" y="1"/>
                    <a:pt x="24" y="3"/>
                  </a:cubicBezTo>
                  <a:cubicBezTo>
                    <a:pt x="25" y="5"/>
                    <a:pt x="26" y="7"/>
                    <a:pt x="27" y="9"/>
                  </a:cubicBezTo>
                  <a:cubicBezTo>
                    <a:pt x="28" y="11"/>
                    <a:pt x="29" y="12"/>
                    <a:pt x="30" y="14"/>
                  </a:cubicBezTo>
                  <a:cubicBezTo>
                    <a:pt x="31" y="15"/>
                    <a:pt x="31" y="16"/>
                    <a:pt x="32" y="18"/>
                  </a:cubicBezTo>
                  <a:cubicBezTo>
                    <a:pt x="33" y="19"/>
                    <a:pt x="34" y="20"/>
                    <a:pt x="34" y="21"/>
                  </a:cubicBezTo>
                  <a:cubicBezTo>
                    <a:pt x="36" y="19"/>
                    <a:pt x="38" y="17"/>
                    <a:pt x="39" y="16"/>
                  </a:cubicBezTo>
                  <a:cubicBezTo>
                    <a:pt x="39" y="15"/>
                    <a:pt x="40" y="15"/>
                    <a:pt x="40" y="15"/>
                  </a:cubicBezTo>
                  <a:cubicBezTo>
                    <a:pt x="41" y="14"/>
                    <a:pt x="42" y="13"/>
                    <a:pt x="44" y="13"/>
                  </a:cubicBezTo>
                  <a:cubicBezTo>
                    <a:pt x="46" y="13"/>
                    <a:pt x="48" y="14"/>
                    <a:pt x="48" y="16"/>
                  </a:cubicBezTo>
                  <a:cubicBezTo>
                    <a:pt x="53" y="27"/>
                    <a:pt x="57" y="38"/>
                    <a:pt x="61" y="46"/>
                  </a:cubicBezTo>
                  <a:cubicBezTo>
                    <a:pt x="61" y="47"/>
                    <a:pt x="61" y="47"/>
                    <a:pt x="61" y="48"/>
                  </a:cubicBezTo>
                  <a:cubicBezTo>
                    <a:pt x="62" y="49"/>
                    <a:pt x="63" y="51"/>
                    <a:pt x="62" y="52"/>
                  </a:cubicBezTo>
                  <a:cubicBezTo>
                    <a:pt x="62" y="54"/>
                    <a:pt x="61" y="55"/>
                    <a:pt x="59" y="55"/>
                  </a:cubicBezTo>
                  <a:cubicBezTo>
                    <a:pt x="57" y="56"/>
                    <a:pt x="55" y="56"/>
                    <a:pt x="52" y="56"/>
                  </a:cubicBezTo>
                  <a:close/>
                  <a:moveTo>
                    <a:pt x="19" y="4"/>
                  </a:moveTo>
                  <a:cubicBezTo>
                    <a:pt x="19" y="4"/>
                    <a:pt x="19" y="4"/>
                    <a:pt x="19" y="4"/>
                  </a:cubicBezTo>
                  <a:cubicBezTo>
                    <a:pt x="13" y="6"/>
                    <a:pt x="7" y="10"/>
                    <a:pt x="4" y="15"/>
                  </a:cubicBezTo>
                  <a:cubicBezTo>
                    <a:pt x="4" y="17"/>
                    <a:pt x="4" y="18"/>
                    <a:pt x="5" y="19"/>
                  </a:cubicBezTo>
                  <a:cubicBezTo>
                    <a:pt x="7" y="20"/>
                    <a:pt x="9" y="21"/>
                    <a:pt x="11" y="23"/>
                  </a:cubicBezTo>
                  <a:cubicBezTo>
                    <a:pt x="16" y="26"/>
                    <a:pt x="21" y="29"/>
                    <a:pt x="26" y="32"/>
                  </a:cubicBezTo>
                  <a:cubicBezTo>
                    <a:pt x="28" y="33"/>
                    <a:pt x="28" y="33"/>
                    <a:pt x="28" y="33"/>
                  </a:cubicBezTo>
                  <a:cubicBezTo>
                    <a:pt x="26" y="35"/>
                    <a:pt x="26" y="35"/>
                    <a:pt x="26" y="35"/>
                  </a:cubicBezTo>
                  <a:cubicBezTo>
                    <a:pt x="24" y="36"/>
                    <a:pt x="23" y="37"/>
                    <a:pt x="21" y="39"/>
                  </a:cubicBezTo>
                  <a:cubicBezTo>
                    <a:pt x="18" y="41"/>
                    <a:pt x="18" y="41"/>
                    <a:pt x="18" y="41"/>
                  </a:cubicBezTo>
                  <a:cubicBezTo>
                    <a:pt x="18" y="41"/>
                    <a:pt x="18" y="42"/>
                    <a:pt x="18" y="43"/>
                  </a:cubicBezTo>
                  <a:cubicBezTo>
                    <a:pt x="18" y="44"/>
                    <a:pt x="19" y="45"/>
                    <a:pt x="20" y="45"/>
                  </a:cubicBezTo>
                  <a:cubicBezTo>
                    <a:pt x="21" y="46"/>
                    <a:pt x="23" y="46"/>
                    <a:pt x="25" y="47"/>
                  </a:cubicBezTo>
                  <a:cubicBezTo>
                    <a:pt x="34" y="50"/>
                    <a:pt x="43" y="53"/>
                    <a:pt x="52" y="53"/>
                  </a:cubicBezTo>
                  <a:cubicBezTo>
                    <a:pt x="52" y="53"/>
                    <a:pt x="52" y="53"/>
                    <a:pt x="52" y="53"/>
                  </a:cubicBezTo>
                  <a:cubicBezTo>
                    <a:pt x="54" y="53"/>
                    <a:pt x="57" y="52"/>
                    <a:pt x="59" y="52"/>
                  </a:cubicBezTo>
                  <a:cubicBezTo>
                    <a:pt x="59" y="52"/>
                    <a:pt x="59" y="52"/>
                    <a:pt x="59" y="52"/>
                  </a:cubicBezTo>
                  <a:cubicBezTo>
                    <a:pt x="60" y="51"/>
                    <a:pt x="59" y="50"/>
                    <a:pt x="59" y="50"/>
                  </a:cubicBezTo>
                  <a:cubicBezTo>
                    <a:pt x="58" y="49"/>
                    <a:pt x="58" y="49"/>
                    <a:pt x="58" y="49"/>
                  </a:cubicBezTo>
                  <a:cubicBezTo>
                    <a:pt x="58" y="48"/>
                    <a:pt x="58" y="48"/>
                    <a:pt x="58" y="48"/>
                  </a:cubicBezTo>
                  <a:cubicBezTo>
                    <a:pt x="58" y="48"/>
                    <a:pt x="58" y="48"/>
                    <a:pt x="58" y="48"/>
                  </a:cubicBezTo>
                  <a:cubicBezTo>
                    <a:pt x="54" y="39"/>
                    <a:pt x="50" y="28"/>
                    <a:pt x="46" y="17"/>
                  </a:cubicBezTo>
                  <a:cubicBezTo>
                    <a:pt x="45" y="16"/>
                    <a:pt x="44" y="16"/>
                    <a:pt x="44" y="16"/>
                  </a:cubicBezTo>
                  <a:cubicBezTo>
                    <a:pt x="43" y="16"/>
                    <a:pt x="43" y="17"/>
                    <a:pt x="42" y="17"/>
                  </a:cubicBezTo>
                  <a:cubicBezTo>
                    <a:pt x="42" y="17"/>
                    <a:pt x="42" y="17"/>
                    <a:pt x="42" y="17"/>
                  </a:cubicBezTo>
                  <a:cubicBezTo>
                    <a:pt x="42" y="18"/>
                    <a:pt x="42" y="18"/>
                    <a:pt x="42" y="18"/>
                  </a:cubicBezTo>
                  <a:cubicBezTo>
                    <a:pt x="40" y="20"/>
                    <a:pt x="37" y="22"/>
                    <a:pt x="35" y="25"/>
                  </a:cubicBezTo>
                  <a:cubicBezTo>
                    <a:pt x="34" y="26"/>
                    <a:pt x="34" y="26"/>
                    <a:pt x="34" y="26"/>
                  </a:cubicBezTo>
                  <a:cubicBezTo>
                    <a:pt x="33" y="24"/>
                    <a:pt x="33" y="24"/>
                    <a:pt x="33" y="24"/>
                  </a:cubicBezTo>
                  <a:cubicBezTo>
                    <a:pt x="32" y="23"/>
                    <a:pt x="31" y="21"/>
                    <a:pt x="30" y="19"/>
                  </a:cubicBezTo>
                  <a:cubicBezTo>
                    <a:pt x="29" y="18"/>
                    <a:pt x="28" y="17"/>
                    <a:pt x="27" y="15"/>
                  </a:cubicBezTo>
                  <a:cubicBezTo>
                    <a:pt x="26" y="14"/>
                    <a:pt x="25" y="12"/>
                    <a:pt x="24" y="10"/>
                  </a:cubicBezTo>
                  <a:cubicBezTo>
                    <a:pt x="23" y="9"/>
                    <a:pt x="22" y="7"/>
                    <a:pt x="21" y="5"/>
                  </a:cubicBezTo>
                  <a:cubicBezTo>
                    <a:pt x="21" y="4"/>
                    <a:pt x="20" y="4"/>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10"/>
            <p:cNvSpPr>
              <a:spLocks noEditPoints="1"/>
            </p:cNvSpPr>
            <p:nvPr/>
          </p:nvSpPr>
          <p:spPr bwMode="auto">
            <a:xfrm>
              <a:off x="5038726" y="762001"/>
              <a:ext cx="963613" cy="747713"/>
            </a:xfrm>
            <a:custGeom>
              <a:avLst/>
              <a:gdLst>
                <a:gd name="T0" fmla="*/ 5 w 75"/>
                <a:gd name="T1" fmla="*/ 58 h 58"/>
                <a:gd name="T2" fmla="*/ 1 w 75"/>
                <a:gd name="T3" fmla="*/ 56 h 58"/>
                <a:gd name="T4" fmla="*/ 1 w 75"/>
                <a:gd name="T5" fmla="*/ 51 h 58"/>
                <a:gd name="T6" fmla="*/ 29 w 75"/>
                <a:gd name="T7" fmla="*/ 17 h 58"/>
                <a:gd name="T8" fmla="*/ 34 w 75"/>
                <a:gd name="T9" fmla="*/ 18 h 58"/>
                <a:gd name="T10" fmla="*/ 34 w 75"/>
                <a:gd name="T11" fmla="*/ 20 h 58"/>
                <a:gd name="T12" fmla="*/ 39 w 75"/>
                <a:gd name="T13" fmla="*/ 25 h 58"/>
                <a:gd name="T14" fmla="*/ 50 w 75"/>
                <a:gd name="T15" fmla="*/ 8 h 58"/>
                <a:gd name="T16" fmla="*/ 54 w 75"/>
                <a:gd name="T17" fmla="*/ 2 h 58"/>
                <a:gd name="T18" fmla="*/ 58 w 75"/>
                <a:gd name="T19" fmla="*/ 0 h 58"/>
                <a:gd name="T20" fmla="*/ 63 w 75"/>
                <a:gd name="T21" fmla="*/ 2 h 58"/>
                <a:gd name="T22" fmla="*/ 74 w 75"/>
                <a:gd name="T23" fmla="*/ 20 h 58"/>
                <a:gd name="T24" fmla="*/ 72 w 75"/>
                <a:gd name="T25" fmla="*/ 27 h 58"/>
                <a:gd name="T26" fmla="*/ 69 w 75"/>
                <a:gd name="T27" fmla="*/ 29 h 58"/>
                <a:gd name="T28" fmla="*/ 54 w 75"/>
                <a:gd name="T29" fmla="*/ 40 h 58"/>
                <a:gd name="T30" fmla="*/ 55 w 75"/>
                <a:gd name="T31" fmla="*/ 43 h 58"/>
                <a:gd name="T32" fmla="*/ 56 w 75"/>
                <a:gd name="T33" fmla="*/ 44 h 58"/>
                <a:gd name="T34" fmla="*/ 56 w 75"/>
                <a:gd name="T35" fmla="*/ 48 h 58"/>
                <a:gd name="T36" fmla="*/ 53 w 75"/>
                <a:gd name="T37" fmla="*/ 51 h 58"/>
                <a:gd name="T38" fmla="*/ 5 w 75"/>
                <a:gd name="T39" fmla="*/ 58 h 58"/>
                <a:gd name="T40" fmla="*/ 30 w 75"/>
                <a:gd name="T41" fmla="*/ 20 h 58"/>
                <a:gd name="T42" fmla="*/ 4 w 75"/>
                <a:gd name="T43" fmla="*/ 53 h 58"/>
                <a:gd name="T44" fmla="*/ 4 w 75"/>
                <a:gd name="T45" fmla="*/ 54 h 58"/>
                <a:gd name="T46" fmla="*/ 5 w 75"/>
                <a:gd name="T47" fmla="*/ 55 h 58"/>
                <a:gd name="T48" fmla="*/ 5 w 75"/>
                <a:gd name="T49" fmla="*/ 57 h 58"/>
                <a:gd name="T50" fmla="*/ 5 w 75"/>
                <a:gd name="T51" fmla="*/ 55 h 58"/>
                <a:gd name="T52" fmla="*/ 52 w 75"/>
                <a:gd name="T53" fmla="*/ 48 h 58"/>
                <a:gd name="T54" fmla="*/ 53 w 75"/>
                <a:gd name="T55" fmla="*/ 47 h 58"/>
                <a:gd name="T56" fmla="*/ 52 w 75"/>
                <a:gd name="T57" fmla="*/ 45 h 58"/>
                <a:gd name="T58" fmla="*/ 52 w 75"/>
                <a:gd name="T59" fmla="*/ 45 h 58"/>
                <a:gd name="T60" fmla="*/ 52 w 75"/>
                <a:gd name="T61" fmla="*/ 44 h 58"/>
                <a:gd name="T62" fmla="*/ 52 w 75"/>
                <a:gd name="T63" fmla="*/ 44 h 58"/>
                <a:gd name="T64" fmla="*/ 50 w 75"/>
                <a:gd name="T65" fmla="*/ 40 h 58"/>
                <a:gd name="T66" fmla="*/ 49 w 75"/>
                <a:gd name="T67" fmla="*/ 39 h 58"/>
                <a:gd name="T68" fmla="*/ 51 w 75"/>
                <a:gd name="T69" fmla="*/ 38 h 58"/>
                <a:gd name="T70" fmla="*/ 67 w 75"/>
                <a:gd name="T71" fmla="*/ 27 h 58"/>
                <a:gd name="T72" fmla="*/ 70 w 75"/>
                <a:gd name="T73" fmla="*/ 25 h 58"/>
                <a:gd name="T74" fmla="*/ 71 w 75"/>
                <a:gd name="T75" fmla="*/ 22 h 58"/>
                <a:gd name="T76" fmla="*/ 60 w 75"/>
                <a:gd name="T77" fmla="*/ 4 h 58"/>
                <a:gd name="T78" fmla="*/ 58 w 75"/>
                <a:gd name="T79" fmla="*/ 3 h 58"/>
                <a:gd name="T80" fmla="*/ 56 w 75"/>
                <a:gd name="T81" fmla="*/ 4 h 58"/>
                <a:gd name="T82" fmla="*/ 53 w 75"/>
                <a:gd name="T83" fmla="*/ 10 h 58"/>
                <a:gd name="T84" fmla="*/ 41 w 75"/>
                <a:gd name="T85" fmla="*/ 28 h 58"/>
                <a:gd name="T86" fmla="*/ 39 w 75"/>
                <a:gd name="T87" fmla="*/ 30 h 58"/>
                <a:gd name="T88" fmla="*/ 37 w 75"/>
                <a:gd name="T89" fmla="*/ 27 h 58"/>
                <a:gd name="T90" fmla="*/ 31 w 75"/>
                <a:gd name="T91" fmla="*/ 21 h 58"/>
                <a:gd name="T92" fmla="*/ 30 w 75"/>
                <a:gd name="T93" fmla="*/ 21 h 58"/>
                <a:gd name="T94" fmla="*/ 30 w 75"/>
                <a:gd name="T95" fmla="*/ 20 h 58"/>
                <a:gd name="T96" fmla="*/ 37 w 75"/>
                <a:gd name="T97" fmla="*/ 34 h 58"/>
                <a:gd name="T98" fmla="*/ 36 w 75"/>
                <a:gd name="T99" fmla="*/ 34 h 58"/>
                <a:gd name="T100" fmla="*/ 33 w 75"/>
                <a:gd name="T101" fmla="*/ 32 h 58"/>
                <a:gd name="T102" fmla="*/ 34 w 75"/>
                <a:gd name="T103" fmla="*/ 31 h 58"/>
                <a:gd name="T104" fmla="*/ 34 w 75"/>
                <a:gd name="T105" fmla="*/ 30 h 58"/>
                <a:gd name="T106" fmla="*/ 35 w 75"/>
                <a:gd name="T107" fmla="*/ 27 h 58"/>
                <a:gd name="T108" fmla="*/ 39 w 75"/>
                <a:gd name="T109" fmla="*/ 32 h 58"/>
                <a:gd name="T110" fmla="*/ 37 w 75"/>
                <a:gd name="T111" fmla="*/ 34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57">
                  <a:moveTo>
                    <a:pt x="5" y="58"/>
                  </a:moveTo>
                  <a:cubicBezTo>
                    <a:pt x="3" y="58"/>
                    <a:pt x="2" y="57"/>
                    <a:pt x="1" y="56"/>
                  </a:cubicBezTo>
                  <a:cubicBezTo>
                    <a:pt x="0" y="54"/>
                    <a:pt x="0" y="52"/>
                    <a:pt x="1" y="51"/>
                  </a:cubicBezTo>
                  <a:cubicBezTo>
                    <a:pt x="10" y="38"/>
                    <a:pt x="18" y="27"/>
                    <a:pt x="29" y="17"/>
                  </a:cubicBezTo>
                  <a:cubicBezTo>
                    <a:pt x="31" y="16"/>
                    <a:pt x="33" y="16"/>
                    <a:pt x="34" y="18"/>
                  </a:cubicBezTo>
                  <a:cubicBezTo>
                    <a:pt x="34" y="19"/>
                    <a:pt x="34" y="19"/>
                    <a:pt x="34" y="20"/>
                  </a:cubicBezTo>
                  <a:cubicBezTo>
                    <a:pt x="36" y="22"/>
                    <a:pt x="37" y="23"/>
                    <a:pt x="39" y="25"/>
                  </a:cubicBezTo>
                  <a:cubicBezTo>
                    <a:pt x="42" y="19"/>
                    <a:pt x="46" y="13"/>
                    <a:pt x="50" y="8"/>
                  </a:cubicBezTo>
                  <a:cubicBezTo>
                    <a:pt x="51" y="6"/>
                    <a:pt x="52" y="4"/>
                    <a:pt x="54" y="2"/>
                  </a:cubicBezTo>
                  <a:cubicBezTo>
                    <a:pt x="55" y="1"/>
                    <a:pt x="57" y="0"/>
                    <a:pt x="58" y="0"/>
                  </a:cubicBezTo>
                  <a:cubicBezTo>
                    <a:pt x="60" y="0"/>
                    <a:pt x="62" y="1"/>
                    <a:pt x="63" y="2"/>
                  </a:cubicBezTo>
                  <a:cubicBezTo>
                    <a:pt x="74" y="20"/>
                    <a:pt x="74" y="20"/>
                    <a:pt x="74" y="20"/>
                  </a:cubicBezTo>
                  <a:cubicBezTo>
                    <a:pt x="75" y="22"/>
                    <a:pt x="74" y="26"/>
                    <a:pt x="72" y="27"/>
                  </a:cubicBezTo>
                  <a:cubicBezTo>
                    <a:pt x="71" y="28"/>
                    <a:pt x="70" y="29"/>
                    <a:pt x="69" y="29"/>
                  </a:cubicBezTo>
                  <a:cubicBezTo>
                    <a:pt x="65" y="33"/>
                    <a:pt x="59" y="37"/>
                    <a:pt x="54" y="40"/>
                  </a:cubicBezTo>
                  <a:cubicBezTo>
                    <a:pt x="54" y="41"/>
                    <a:pt x="55" y="42"/>
                    <a:pt x="55" y="43"/>
                  </a:cubicBezTo>
                  <a:cubicBezTo>
                    <a:pt x="55" y="43"/>
                    <a:pt x="56" y="44"/>
                    <a:pt x="56" y="44"/>
                  </a:cubicBezTo>
                  <a:cubicBezTo>
                    <a:pt x="56" y="46"/>
                    <a:pt x="56" y="47"/>
                    <a:pt x="56" y="48"/>
                  </a:cubicBezTo>
                  <a:cubicBezTo>
                    <a:pt x="55" y="50"/>
                    <a:pt x="54" y="51"/>
                    <a:pt x="53" y="51"/>
                  </a:cubicBezTo>
                  <a:cubicBezTo>
                    <a:pt x="37" y="56"/>
                    <a:pt x="20" y="57"/>
                    <a:pt x="5" y="58"/>
                  </a:cubicBezTo>
                  <a:close/>
                  <a:moveTo>
                    <a:pt x="30" y="20"/>
                  </a:moveTo>
                  <a:cubicBezTo>
                    <a:pt x="20" y="30"/>
                    <a:pt x="12" y="41"/>
                    <a:pt x="4" y="53"/>
                  </a:cubicBezTo>
                  <a:cubicBezTo>
                    <a:pt x="3" y="53"/>
                    <a:pt x="4" y="54"/>
                    <a:pt x="4" y="54"/>
                  </a:cubicBezTo>
                  <a:cubicBezTo>
                    <a:pt x="4" y="55"/>
                    <a:pt x="4" y="55"/>
                    <a:pt x="5" y="55"/>
                  </a:cubicBezTo>
                  <a:cubicBezTo>
                    <a:pt x="5" y="57"/>
                    <a:pt x="5" y="57"/>
                    <a:pt x="5" y="57"/>
                  </a:cubicBezTo>
                  <a:cubicBezTo>
                    <a:pt x="5" y="55"/>
                    <a:pt x="5" y="55"/>
                    <a:pt x="5" y="55"/>
                  </a:cubicBezTo>
                  <a:cubicBezTo>
                    <a:pt x="20" y="54"/>
                    <a:pt x="36" y="53"/>
                    <a:pt x="52" y="48"/>
                  </a:cubicBezTo>
                  <a:cubicBezTo>
                    <a:pt x="52" y="48"/>
                    <a:pt x="52" y="48"/>
                    <a:pt x="53" y="47"/>
                  </a:cubicBezTo>
                  <a:cubicBezTo>
                    <a:pt x="53" y="47"/>
                    <a:pt x="53" y="46"/>
                    <a:pt x="52" y="45"/>
                  </a:cubicBezTo>
                  <a:cubicBezTo>
                    <a:pt x="52" y="45"/>
                    <a:pt x="52" y="45"/>
                    <a:pt x="52" y="45"/>
                  </a:cubicBezTo>
                  <a:cubicBezTo>
                    <a:pt x="52" y="44"/>
                    <a:pt x="52" y="44"/>
                    <a:pt x="52" y="44"/>
                  </a:cubicBezTo>
                  <a:cubicBezTo>
                    <a:pt x="52" y="44"/>
                    <a:pt x="52" y="44"/>
                    <a:pt x="52" y="44"/>
                  </a:cubicBezTo>
                  <a:cubicBezTo>
                    <a:pt x="52" y="43"/>
                    <a:pt x="51" y="42"/>
                    <a:pt x="50" y="40"/>
                  </a:cubicBezTo>
                  <a:cubicBezTo>
                    <a:pt x="49" y="39"/>
                    <a:pt x="49" y="39"/>
                    <a:pt x="49" y="39"/>
                  </a:cubicBezTo>
                  <a:cubicBezTo>
                    <a:pt x="51" y="38"/>
                    <a:pt x="51" y="38"/>
                    <a:pt x="51" y="38"/>
                  </a:cubicBezTo>
                  <a:cubicBezTo>
                    <a:pt x="57" y="35"/>
                    <a:pt x="63" y="30"/>
                    <a:pt x="67" y="27"/>
                  </a:cubicBezTo>
                  <a:cubicBezTo>
                    <a:pt x="68" y="26"/>
                    <a:pt x="69" y="25"/>
                    <a:pt x="70" y="25"/>
                  </a:cubicBezTo>
                  <a:cubicBezTo>
                    <a:pt x="71" y="24"/>
                    <a:pt x="72" y="23"/>
                    <a:pt x="71" y="22"/>
                  </a:cubicBezTo>
                  <a:cubicBezTo>
                    <a:pt x="60" y="4"/>
                    <a:pt x="60" y="4"/>
                    <a:pt x="60" y="4"/>
                  </a:cubicBezTo>
                  <a:cubicBezTo>
                    <a:pt x="60" y="3"/>
                    <a:pt x="59" y="3"/>
                    <a:pt x="58" y="3"/>
                  </a:cubicBezTo>
                  <a:cubicBezTo>
                    <a:pt x="58" y="3"/>
                    <a:pt x="57" y="3"/>
                    <a:pt x="56" y="4"/>
                  </a:cubicBezTo>
                  <a:cubicBezTo>
                    <a:pt x="55" y="6"/>
                    <a:pt x="54" y="8"/>
                    <a:pt x="53" y="10"/>
                  </a:cubicBezTo>
                  <a:cubicBezTo>
                    <a:pt x="48" y="16"/>
                    <a:pt x="44" y="22"/>
                    <a:pt x="41" y="28"/>
                  </a:cubicBezTo>
                  <a:cubicBezTo>
                    <a:pt x="39" y="30"/>
                    <a:pt x="39" y="30"/>
                    <a:pt x="39" y="30"/>
                  </a:cubicBezTo>
                  <a:cubicBezTo>
                    <a:pt x="37" y="27"/>
                    <a:pt x="37" y="27"/>
                    <a:pt x="37" y="27"/>
                  </a:cubicBezTo>
                  <a:cubicBezTo>
                    <a:pt x="35" y="25"/>
                    <a:pt x="33" y="23"/>
                    <a:pt x="31" y="21"/>
                  </a:cubicBezTo>
                  <a:cubicBezTo>
                    <a:pt x="30" y="21"/>
                    <a:pt x="30" y="21"/>
                    <a:pt x="30" y="21"/>
                  </a:cubicBezTo>
                  <a:lnTo>
                    <a:pt x="30" y="20"/>
                  </a:lnTo>
                  <a:close/>
                  <a:moveTo>
                    <a:pt x="37" y="34"/>
                  </a:moveTo>
                  <a:cubicBezTo>
                    <a:pt x="36" y="34"/>
                    <a:pt x="36" y="34"/>
                    <a:pt x="36" y="34"/>
                  </a:cubicBezTo>
                  <a:cubicBezTo>
                    <a:pt x="33" y="32"/>
                    <a:pt x="33" y="32"/>
                    <a:pt x="33" y="32"/>
                  </a:cubicBezTo>
                  <a:cubicBezTo>
                    <a:pt x="34" y="31"/>
                    <a:pt x="34" y="31"/>
                    <a:pt x="34" y="31"/>
                  </a:cubicBezTo>
                  <a:cubicBezTo>
                    <a:pt x="34" y="31"/>
                    <a:pt x="34" y="30"/>
                    <a:pt x="34" y="30"/>
                  </a:cubicBezTo>
                  <a:cubicBezTo>
                    <a:pt x="35" y="27"/>
                    <a:pt x="35" y="27"/>
                    <a:pt x="35" y="27"/>
                  </a:cubicBezTo>
                  <a:cubicBezTo>
                    <a:pt x="39" y="32"/>
                    <a:pt x="39" y="32"/>
                    <a:pt x="39" y="32"/>
                  </a:cubicBezTo>
                  <a:lnTo>
                    <a:pt x="37" y="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11"/>
            <p:cNvSpPr>
              <a:spLocks noEditPoints="1"/>
            </p:cNvSpPr>
            <p:nvPr/>
          </p:nvSpPr>
          <p:spPr bwMode="auto">
            <a:xfrm>
              <a:off x="5114926" y="1625601"/>
              <a:ext cx="900113" cy="758825"/>
            </a:xfrm>
            <a:custGeom>
              <a:avLst/>
              <a:gdLst>
                <a:gd name="T0" fmla="*/ 51 w 70"/>
                <a:gd name="T1" fmla="*/ 59 h 59"/>
                <a:gd name="T2" fmla="*/ 51 w 70"/>
                <a:gd name="T3" fmla="*/ 59 h 59"/>
                <a:gd name="T4" fmla="*/ 46 w 70"/>
                <a:gd name="T5" fmla="*/ 57 h 59"/>
                <a:gd name="T6" fmla="*/ 39 w 70"/>
                <a:gd name="T7" fmla="*/ 46 h 59"/>
                <a:gd name="T8" fmla="*/ 31 w 70"/>
                <a:gd name="T9" fmla="*/ 35 h 59"/>
                <a:gd name="T10" fmla="*/ 24 w 70"/>
                <a:gd name="T11" fmla="*/ 41 h 59"/>
                <a:gd name="T12" fmla="*/ 18 w 70"/>
                <a:gd name="T13" fmla="*/ 38 h 59"/>
                <a:gd name="T14" fmla="*/ 2 w 70"/>
                <a:gd name="T15" fmla="*/ 12 h 59"/>
                <a:gd name="T16" fmla="*/ 0 w 70"/>
                <a:gd name="T17" fmla="*/ 7 h 59"/>
                <a:gd name="T18" fmla="*/ 1 w 70"/>
                <a:gd name="T19" fmla="*/ 3 h 59"/>
                <a:gd name="T20" fmla="*/ 5 w 70"/>
                <a:gd name="T21" fmla="*/ 0 h 59"/>
                <a:gd name="T22" fmla="*/ 5 w 70"/>
                <a:gd name="T23" fmla="*/ 0 h 59"/>
                <a:gd name="T24" fmla="*/ 26 w 70"/>
                <a:gd name="T25" fmla="*/ 3 h 59"/>
                <a:gd name="T26" fmla="*/ 32 w 70"/>
                <a:gd name="T27" fmla="*/ 4 h 59"/>
                <a:gd name="T28" fmla="*/ 47 w 70"/>
                <a:gd name="T29" fmla="*/ 7 h 59"/>
                <a:gd name="T30" fmla="*/ 49 w 70"/>
                <a:gd name="T31" fmla="*/ 12 h 59"/>
                <a:gd name="T32" fmla="*/ 46 w 70"/>
                <a:gd name="T33" fmla="*/ 15 h 59"/>
                <a:gd name="T34" fmla="*/ 42 w 70"/>
                <a:gd name="T35" fmla="*/ 24 h 59"/>
                <a:gd name="T36" fmla="*/ 49 w 70"/>
                <a:gd name="T37" fmla="*/ 27 h 59"/>
                <a:gd name="T38" fmla="*/ 52 w 70"/>
                <a:gd name="T39" fmla="*/ 28 h 59"/>
                <a:gd name="T40" fmla="*/ 67 w 70"/>
                <a:gd name="T41" fmla="*/ 33 h 59"/>
                <a:gd name="T42" fmla="*/ 70 w 70"/>
                <a:gd name="T43" fmla="*/ 38 h 59"/>
                <a:gd name="T44" fmla="*/ 68 w 70"/>
                <a:gd name="T45" fmla="*/ 42 h 59"/>
                <a:gd name="T46" fmla="*/ 56 w 70"/>
                <a:gd name="T47" fmla="*/ 57 h 59"/>
                <a:gd name="T48" fmla="*/ 51 w 70"/>
                <a:gd name="T49" fmla="*/ 59 h 59"/>
                <a:gd name="T50" fmla="*/ 32 w 70"/>
                <a:gd name="T51" fmla="*/ 30 h 59"/>
                <a:gd name="T52" fmla="*/ 33 w 70"/>
                <a:gd name="T53" fmla="*/ 32 h 59"/>
                <a:gd name="T54" fmla="*/ 42 w 70"/>
                <a:gd name="T55" fmla="*/ 44 h 59"/>
                <a:gd name="T56" fmla="*/ 49 w 70"/>
                <a:gd name="T57" fmla="*/ 55 h 59"/>
                <a:gd name="T58" fmla="*/ 51 w 70"/>
                <a:gd name="T59" fmla="*/ 56 h 59"/>
                <a:gd name="T60" fmla="*/ 51 w 70"/>
                <a:gd name="T61" fmla="*/ 56 h 59"/>
                <a:gd name="T62" fmla="*/ 53 w 70"/>
                <a:gd name="T63" fmla="*/ 55 h 59"/>
                <a:gd name="T64" fmla="*/ 66 w 70"/>
                <a:gd name="T65" fmla="*/ 40 h 59"/>
                <a:gd name="T66" fmla="*/ 67 w 70"/>
                <a:gd name="T67" fmla="*/ 38 h 59"/>
                <a:gd name="T68" fmla="*/ 65 w 70"/>
                <a:gd name="T69" fmla="*/ 36 h 59"/>
                <a:gd name="T70" fmla="*/ 51 w 70"/>
                <a:gd name="T71" fmla="*/ 31 h 59"/>
                <a:gd name="T72" fmla="*/ 48 w 70"/>
                <a:gd name="T73" fmla="*/ 30 h 59"/>
                <a:gd name="T74" fmla="*/ 38 w 70"/>
                <a:gd name="T75" fmla="*/ 27 h 59"/>
                <a:gd name="T76" fmla="*/ 36 w 70"/>
                <a:gd name="T77" fmla="*/ 26 h 59"/>
                <a:gd name="T78" fmla="*/ 38 w 70"/>
                <a:gd name="T79" fmla="*/ 24 h 59"/>
                <a:gd name="T80" fmla="*/ 43 w 70"/>
                <a:gd name="T81" fmla="*/ 15 h 59"/>
                <a:gd name="T82" fmla="*/ 42 w 70"/>
                <a:gd name="T83" fmla="*/ 13 h 59"/>
                <a:gd name="T84" fmla="*/ 44 w 70"/>
                <a:gd name="T85" fmla="*/ 12 h 59"/>
                <a:gd name="T86" fmla="*/ 46 w 70"/>
                <a:gd name="T87" fmla="*/ 12 h 59"/>
                <a:gd name="T88" fmla="*/ 46 w 70"/>
                <a:gd name="T89" fmla="*/ 11 h 59"/>
                <a:gd name="T90" fmla="*/ 46 w 70"/>
                <a:gd name="T91" fmla="*/ 10 h 59"/>
                <a:gd name="T92" fmla="*/ 32 w 70"/>
                <a:gd name="T93" fmla="*/ 7 h 59"/>
                <a:gd name="T94" fmla="*/ 26 w 70"/>
                <a:gd name="T95" fmla="*/ 6 h 59"/>
                <a:gd name="T96" fmla="*/ 5 w 70"/>
                <a:gd name="T97" fmla="*/ 3 h 59"/>
                <a:gd name="T98" fmla="*/ 4 w 70"/>
                <a:gd name="T99" fmla="*/ 4 h 59"/>
                <a:gd name="T100" fmla="*/ 3 w 70"/>
                <a:gd name="T101" fmla="*/ 6 h 59"/>
                <a:gd name="T102" fmla="*/ 5 w 70"/>
                <a:gd name="T103" fmla="*/ 11 h 59"/>
                <a:gd name="T104" fmla="*/ 20 w 70"/>
                <a:gd name="T105" fmla="*/ 36 h 59"/>
                <a:gd name="T106" fmla="*/ 20 w 70"/>
                <a:gd name="T107" fmla="*/ 37 h 59"/>
                <a:gd name="T108" fmla="*/ 21 w 70"/>
                <a:gd name="T109" fmla="*/ 37 h 59"/>
                <a:gd name="T110" fmla="*/ 22 w 70"/>
                <a:gd name="T111" fmla="*/ 38 h 59"/>
                <a:gd name="T112" fmla="*/ 30 w 70"/>
                <a:gd name="T113" fmla="*/ 32 h 59"/>
                <a:gd name="T114" fmla="*/ 32 w 70"/>
                <a:gd name="T115" fmla="*/ 3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0" h="59">
                  <a:moveTo>
                    <a:pt x="51" y="59"/>
                  </a:moveTo>
                  <a:cubicBezTo>
                    <a:pt x="51" y="59"/>
                    <a:pt x="51" y="59"/>
                    <a:pt x="51" y="59"/>
                  </a:cubicBezTo>
                  <a:cubicBezTo>
                    <a:pt x="49" y="59"/>
                    <a:pt x="47" y="58"/>
                    <a:pt x="46" y="57"/>
                  </a:cubicBezTo>
                  <a:cubicBezTo>
                    <a:pt x="44" y="53"/>
                    <a:pt x="41" y="50"/>
                    <a:pt x="39" y="46"/>
                  </a:cubicBezTo>
                  <a:cubicBezTo>
                    <a:pt x="36" y="43"/>
                    <a:pt x="33" y="39"/>
                    <a:pt x="31" y="35"/>
                  </a:cubicBezTo>
                  <a:cubicBezTo>
                    <a:pt x="29" y="37"/>
                    <a:pt x="26" y="39"/>
                    <a:pt x="24" y="41"/>
                  </a:cubicBezTo>
                  <a:cubicBezTo>
                    <a:pt x="22" y="42"/>
                    <a:pt x="19" y="41"/>
                    <a:pt x="18" y="38"/>
                  </a:cubicBezTo>
                  <a:cubicBezTo>
                    <a:pt x="10" y="32"/>
                    <a:pt x="5" y="21"/>
                    <a:pt x="2" y="12"/>
                  </a:cubicBezTo>
                  <a:cubicBezTo>
                    <a:pt x="2" y="10"/>
                    <a:pt x="1" y="8"/>
                    <a:pt x="0" y="7"/>
                  </a:cubicBezTo>
                  <a:cubicBezTo>
                    <a:pt x="0" y="5"/>
                    <a:pt x="0" y="4"/>
                    <a:pt x="1" y="3"/>
                  </a:cubicBezTo>
                  <a:cubicBezTo>
                    <a:pt x="2" y="1"/>
                    <a:pt x="3" y="0"/>
                    <a:pt x="5" y="0"/>
                  </a:cubicBezTo>
                  <a:cubicBezTo>
                    <a:pt x="5" y="0"/>
                    <a:pt x="5" y="0"/>
                    <a:pt x="5" y="0"/>
                  </a:cubicBezTo>
                  <a:cubicBezTo>
                    <a:pt x="13" y="1"/>
                    <a:pt x="20" y="2"/>
                    <a:pt x="26" y="3"/>
                  </a:cubicBezTo>
                  <a:cubicBezTo>
                    <a:pt x="28" y="4"/>
                    <a:pt x="30" y="4"/>
                    <a:pt x="32" y="4"/>
                  </a:cubicBezTo>
                  <a:cubicBezTo>
                    <a:pt x="37" y="5"/>
                    <a:pt x="43" y="5"/>
                    <a:pt x="47" y="7"/>
                  </a:cubicBezTo>
                  <a:cubicBezTo>
                    <a:pt x="49" y="8"/>
                    <a:pt x="50" y="10"/>
                    <a:pt x="49" y="12"/>
                  </a:cubicBezTo>
                  <a:cubicBezTo>
                    <a:pt x="49" y="13"/>
                    <a:pt x="48" y="15"/>
                    <a:pt x="46" y="15"/>
                  </a:cubicBezTo>
                  <a:cubicBezTo>
                    <a:pt x="46" y="18"/>
                    <a:pt x="44" y="22"/>
                    <a:pt x="42" y="24"/>
                  </a:cubicBezTo>
                  <a:cubicBezTo>
                    <a:pt x="44" y="25"/>
                    <a:pt x="47" y="26"/>
                    <a:pt x="49" y="27"/>
                  </a:cubicBezTo>
                  <a:cubicBezTo>
                    <a:pt x="50" y="27"/>
                    <a:pt x="51" y="27"/>
                    <a:pt x="52" y="28"/>
                  </a:cubicBezTo>
                  <a:cubicBezTo>
                    <a:pt x="57" y="29"/>
                    <a:pt x="62" y="31"/>
                    <a:pt x="67" y="33"/>
                  </a:cubicBezTo>
                  <a:cubicBezTo>
                    <a:pt x="69" y="34"/>
                    <a:pt x="70" y="36"/>
                    <a:pt x="70" y="38"/>
                  </a:cubicBezTo>
                  <a:cubicBezTo>
                    <a:pt x="70" y="40"/>
                    <a:pt x="69" y="41"/>
                    <a:pt x="68" y="42"/>
                  </a:cubicBezTo>
                  <a:cubicBezTo>
                    <a:pt x="64" y="46"/>
                    <a:pt x="60" y="50"/>
                    <a:pt x="56" y="57"/>
                  </a:cubicBezTo>
                  <a:cubicBezTo>
                    <a:pt x="55" y="58"/>
                    <a:pt x="53" y="59"/>
                    <a:pt x="51" y="59"/>
                  </a:cubicBezTo>
                  <a:close/>
                  <a:moveTo>
                    <a:pt x="32" y="30"/>
                  </a:moveTo>
                  <a:cubicBezTo>
                    <a:pt x="33" y="32"/>
                    <a:pt x="33" y="32"/>
                    <a:pt x="33" y="32"/>
                  </a:cubicBezTo>
                  <a:cubicBezTo>
                    <a:pt x="35" y="36"/>
                    <a:pt x="38" y="40"/>
                    <a:pt x="42" y="44"/>
                  </a:cubicBezTo>
                  <a:cubicBezTo>
                    <a:pt x="44" y="48"/>
                    <a:pt x="47" y="51"/>
                    <a:pt x="49" y="55"/>
                  </a:cubicBezTo>
                  <a:cubicBezTo>
                    <a:pt x="50" y="56"/>
                    <a:pt x="50" y="56"/>
                    <a:pt x="51" y="56"/>
                  </a:cubicBezTo>
                  <a:cubicBezTo>
                    <a:pt x="51" y="56"/>
                    <a:pt x="51" y="56"/>
                    <a:pt x="51" y="56"/>
                  </a:cubicBezTo>
                  <a:cubicBezTo>
                    <a:pt x="52" y="56"/>
                    <a:pt x="53" y="56"/>
                    <a:pt x="53" y="55"/>
                  </a:cubicBezTo>
                  <a:cubicBezTo>
                    <a:pt x="57" y="49"/>
                    <a:pt x="61" y="44"/>
                    <a:pt x="66" y="40"/>
                  </a:cubicBezTo>
                  <a:cubicBezTo>
                    <a:pt x="67" y="40"/>
                    <a:pt x="67" y="39"/>
                    <a:pt x="67" y="38"/>
                  </a:cubicBezTo>
                  <a:cubicBezTo>
                    <a:pt x="67" y="38"/>
                    <a:pt x="66" y="37"/>
                    <a:pt x="65" y="36"/>
                  </a:cubicBezTo>
                  <a:cubicBezTo>
                    <a:pt x="61" y="34"/>
                    <a:pt x="56" y="32"/>
                    <a:pt x="51" y="31"/>
                  </a:cubicBezTo>
                  <a:cubicBezTo>
                    <a:pt x="50" y="30"/>
                    <a:pt x="49" y="30"/>
                    <a:pt x="48" y="30"/>
                  </a:cubicBezTo>
                  <a:cubicBezTo>
                    <a:pt x="45" y="29"/>
                    <a:pt x="42" y="28"/>
                    <a:pt x="38" y="27"/>
                  </a:cubicBezTo>
                  <a:cubicBezTo>
                    <a:pt x="36" y="26"/>
                    <a:pt x="36" y="26"/>
                    <a:pt x="36" y="26"/>
                  </a:cubicBezTo>
                  <a:cubicBezTo>
                    <a:pt x="38" y="24"/>
                    <a:pt x="38" y="24"/>
                    <a:pt x="38" y="24"/>
                  </a:cubicBezTo>
                  <a:cubicBezTo>
                    <a:pt x="39" y="22"/>
                    <a:pt x="44" y="17"/>
                    <a:pt x="43" y="15"/>
                  </a:cubicBezTo>
                  <a:cubicBezTo>
                    <a:pt x="42" y="13"/>
                    <a:pt x="42" y="13"/>
                    <a:pt x="42" y="13"/>
                  </a:cubicBezTo>
                  <a:cubicBezTo>
                    <a:pt x="44" y="12"/>
                    <a:pt x="44" y="12"/>
                    <a:pt x="44" y="12"/>
                  </a:cubicBezTo>
                  <a:cubicBezTo>
                    <a:pt x="45" y="12"/>
                    <a:pt x="45" y="12"/>
                    <a:pt x="46" y="12"/>
                  </a:cubicBezTo>
                  <a:cubicBezTo>
                    <a:pt x="46" y="12"/>
                    <a:pt x="46" y="12"/>
                    <a:pt x="46" y="11"/>
                  </a:cubicBezTo>
                  <a:cubicBezTo>
                    <a:pt x="46" y="11"/>
                    <a:pt x="46" y="11"/>
                    <a:pt x="46" y="10"/>
                  </a:cubicBezTo>
                  <a:cubicBezTo>
                    <a:pt x="42" y="8"/>
                    <a:pt x="37" y="8"/>
                    <a:pt x="32" y="7"/>
                  </a:cubicBezTo>
                  <a:cubicBezTo>
                    <a:pt x="30" y="7"/>
                    <a:pt x="28" y="7"/>
                    <a:pt x="26" y="6"/>
                  </a:cubicBezTo>
                  <a:cubicBezTo>
                    <a:pt x="19" y="5"/>
                    <a:pt x="12" y="4"/>
                    <a:pt x="5" y="3"/>
                  </a:cubicBezTo>
                  <a:cubicBezTo>
                    <a:pt x="4" y="3"/>
                    <a:pt x="4" y="4"/>
                    <a:pt x="4" y="4"/>
                  </a:cubicBezTo>
                  <a:cubicBezTo>
                    <a:pt x="3" y="5"/>
                    <a:pt x="3" y="5"/>
                    <a:pt x="3" y="6"/>
                  </a:cubicBezTo>
                  <a:cubicBezTo>
                    <a:pt x="4" y="7"/>
                    <a:pt x="4" y="9"/>
                    <a:pt x="5" y="11"/>
                  </a:cubicBezTo>
                  <a:cubicBezTo>
                    <a:pt x="8" y="20"/>
                    <a:pt x="12" y="31"/>
                    <a:pt x="20" y="36"/>
                  </a:cubicBezTo>
                  <a:cubicBezTo>
                    <a:pt x="20" y="37"/>
                    <a:pt x="20" y="37"/>
                    <a:pt x="20" y="37"/>
                  </a:cubicBezTo>
                  <a:cubicBezTo>
                    <a:pt x="21" y="37"/>
                    <a:pt x="21" y="37"/>
                    <a:pt x="21" y="37"/>
                  </a:cubicBezTo>
                  <a:cubicBezTo>
                    <a:pt x="21" y="38"/>
                    <a:pt x="21" y="39"/>
                    <a:pt x="22" y="38"/>
                  </a:cubicBezTo>
                  <a:cubicBezTo>
                    <a:pt x="25" y="36"/>
                    <a:pt x="27" y="34"/>
                    <a:pt x="30" y="32"/>
                  </a:cubicBezTo>
                  <a:lnTo>
                    <a:pt x="32" y="3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12"/>
            <p:cNvSpPr>
              <a:spLocks noEditPoints="1"/>
            </p:cNvSpPr>
            <p:nvPr/>
          </p:nvSpPr>
          <p:spPr bwMode="auto">
            <a:xfrm>
              <a:off x="4151313" y="1651001"/>
              <a:ext cx="874713" cy="809625"/>
            </a:xfrm>
            <a:custGeom>
              <a:avLst/>
              <a:gdLst>
                <a:gd name="T0" fmla="*/ 22 w 68"/>
                <a:gd name="T1" fmla="*/ 63 h 63"/>
                <a:gd name="T2" fmla="*/ 19 w 68"/>
                <a:gd name="T3" fmla="*/ 63 h 63"/>
                <a:gd name="T4" fmla="*/ 2 w 68"/>
                <a:gd name="T5" fmla="*/ 49 h 63"/>
                <a:gd name="T6" fmla="*/ 0 w 68"/>
                <a:gd name="T7" fmla="*/ 44 h 63"/>
                <a:gd name="T8" fmla="*/ 3 w 68"/>
                <a:gd name="T9" fmla="*/ 40 h 63"/>
                <a:gd name="T10" fmla="*/ 27 w 68"/>
                <a:gd name="T11" fmla="*/ 26 h 63"/>
                <a:gd name="T12" fmla="*/ 22 w 68"/>
                <a:gd name="T13" fmla="*/ 19 h 63"/>
                <a:gd name="T14" fmla="*/ 22 w 68"/>
                <a:gd name="T15" fmla="*/ 16 h 63"/>
                <a:gd name="T16" fmla="*/ 25 w 68"/>
                <a:gd name="T17" fmla="*/ 14 h 63"/>
                <a:gd name="T18" fmla="*/ 35 w 68"/>
                <a:gd name="T19" fmla="*/ 10 h 63"/>
                <a:gd name="T20" fmla="*/ 39 w 68"/>
                <a:gd name="T21" fmla="*/ 9 h 63"/>
                <a:gd name="T22" fmla="*/ 61 w 68"/>
                <a:gd name="T23" fmla="*/ 1 h 63"/>
                <a:gd name="T24" fmla="*/ 66 w 68"/>
                <a:gd name="T25" fmla="*/ 2 h 63"/>
                <a:gd name="T26" fmla="*/ 67 w 68"/>
                <a:gd name="T27" fmla="*/ 7 h 63"/>
                <a:gd name="T28" fmla="*/ 60 w 68"/>
                <a:gd name="T29" fmla="*/ 35 h 63"/>
                <a:gd name="T30" fmla="*/ 59 w 68"/>
                <a:gd name="T31" fmla="*/ 37 h 63"/>
                <a:gd name="T32" fmla="*/ 51 w 68"/>
                <a:gd name="T33" fmla="*/ 49 h 63"/>
                <a:gd name="T34" fmla="*/ 50 w 68"/>
                <a:gd name="T35" fmla="*/ 49 h 63"/>
                <a:gd name="T36" fmla="*/ 48 w 68"/>
                <a:gd name="T37" fmla="*/ 48 h 63"/>
                <a:gd name="T38" fmla="*/ 40 w 68"/>
                <a:gd name="T39" fmla="*/ 42 h 63"/>
                <a:gd name="T40" fmla="*/ 26 w 68"/>
                <a:gd name="T41" fmla="*/ 62 h 63"/>
                <a:gd name="T42" fmla="*/ 22 w 68"/>
                <a:gd name="T43" fmla="*/ 63 h 63"/>
                <a:gd name="T44" fmla="*/ 25 w 68"/>
                <a:gd name="T45" fmla="*/ 17 h 63"/>
                <a:gd name="T46" fmla="*/ 24 w 68"/>
                <a:gd name="T47" fmla="*/ 18 h 63"/>
                <a:gd name="T48" fmla="*/ 31 w 68"/>
                <a:gd name="T49" fmla="*/ 26 h 63"/>
                <a:gd name="T50" fmla="*/ 32 w 68"/>
                <a:gd name="T51" fmla="*/ 28 h 63"/>
                <a:gd name="T52" fmla="*/ 30 w 68"/>
                <a:gd name="T53" fmla="*/ 29 h 63"/>
                <a:gd name="T54" fmla="*/ 5 w 68"/>
                <a:gd name="T55" fmla="*/ 42 h 63"/>
                <a:gd name="T56" fmla="*/ 3 w 68"/>
                <a:gd name="T57" fmla="*/ 44 h 63"/>
                <a:gd name="T58" fmla="*/ 4 w 68"/>
                <a:gd name="T59" fmla="*/ 46 h 63"/>
                <a:gd name="T60" fmla="*/ 21 w 68"/>
                <a:gd name="T61" fmla="*/ 60 h 63"/>
                <a:gd name="T62" fmla="*/ 24 w 68"/>
                <a:gd name="T63" fmla="*/ 60 h 63"/>
                <a:gd name="T64" fmla="*/ 38 w 68"/>
                <a:gd name="T65" fmla="*/ 39 h 63"/>
                <a:gd name="T66" fmla="*/ 40 w 68"/>
                <a:gd name="T67" fmla="*/ 37 h 63"/>
                <a:gd name="T68" fmla="*/ 41 w 68"/>
                <a:gd name="T69" fmla="*/ 38 h 63"/>
                <a:gd name="T70" fmla="*/ 48 w 68"/>
                <a:gd name="T71" fmla="*/ 44 h 63"/>
                <a:gd name="T72" fmla="*/ 49 w 68"/>
                <a:gd name="T73" fmla="*/ 44 h 63"/>
                <a:gd name="T74" fmla="*/ 50 w 68"/>
                <a:gd name="T75" fmla="*/ 45 h 63"/>
                <a:gd name="T76" fmla="*/ 50 w 68"/>
                <a:gd name="T77" fmla="*/ 46 h 63"/>
                <a:gd name="T78" fmla="*/ 56 w 68"/>
                <a:gd name="T79" fmla="*/ 36 h 63"/>
                <a:gd name="T80" fmla="*/ 57 w 68"/>
                <a:gd name="T81" fmla="*/ 34 h 63"/>
                <a:gd name="T82" fmla="*/ 64 w 68"/>
                <a:gd name="T83" fmla="*/ 6 h 63"/>
                <a:gd name="T84" fmla="*/ 64 w 68"/>
                <a:gd name="T85" fmla="*/ 4 h 63"/>
                <a:gd name="T86" fmla="*/ 62 w 68"/>
                <a:gd name="T87" fmla="*/ 4 h 63"/>
                <a:gd name="T88" fmla="*/ 40 w 68"/>
                <a:gd name="T89" fmla="*/ 12 h 63"/>
                <a:gd name="T90" fmla="*/ 36 w 68"/>
                <a:gd name="T91" fmla="*/ 13 h 63"/>
                <a:gd name="T92" fmla="*/ 27 w 68"/>
                <a:gd name="T93" fmla="*/ 17 h 63"/>
                <a:gd name="T94" fmla="*/ 26 w 68"/>
                <a:gd name="T95" fmla="*/ 18 h 63"/>
                <a:gd name="T96" fmla="*/ 25 w 68"/>
                <a:gd name="T97" fmla="*/ 17 h 63"/>
                <a:gd name="T98" fmla="*/ 25 w 68"/>
                <a:gd name="T99" fmla="*/ 1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8" h="62">
                  <a:moveTo>
                    <a:pt x="22" y="63"/>
                  </a:moveTo>
                  <a:cubicBezTo>
                    <a:pt x="21" y="63"/>
                    <a:pt x="20" y="63"/>
                    <a:pt x="19" y="63"/>
                  </a:cubicBezTo>
                  <a:cubicBezTo>
                    <a:pt x="13" y="59"/>
                    <a:pt x="7" y="54"/>
                    <a:pt x="2" y="49"/>
                  </a:cubicBezTo>
                  <a:cubicBezTo>
                    <a:pt x="1" y="47"/>
                    <a:pt x="0" y="46"/>
                    <a:pt x="0" y="44"/>
                  </a:cubicBezTo>
                  <a:cubicBezTo>
                    <a:pt x="0" y="42"/>
                    <a:pt x="1" y="41"/>
                    <a:pt x="3" y="40"/>
                  </a:cubicBezTo>
                  <a:cubicBezTo>
                    <a:pt x="11" y="34"/>
                    <a:pt x="19" y="30"/>
                    <a:pt x="27" y="26"/>
                  </a:cubicBezTo>
                  <a:cubicBezTo>
                    <a:pt x="25" y="24"/>
                    <a:pt x="24" y="22"/>
                    <a:pt x="22" y="19"/>
                  </a:cubicBezTo>
                  <a:cubicBezTo>
                    <a:pt x="21" y="18"/>
                    <a:pt x="21" y="17"/>
                    <a:pt x="22" y="16"/>
                  </a:cubicBezTo>
                  <a:cubicBezTo>
                    <a:pt x="22" y="15"/>
                    <a:pt x="24" y="14"/>
                    <a:pt x="25" y="14"/>
                  </a:cubicBezTo>
                  <a:cubicBezTo>
                    <a:pt x="28" y="12"/>
                    <a:pt x="32" y="11"/>
                    <a:pt x="35" y="10"/>
                  </a:cubicBezTo>
                  <a:cubicBezTo>
                    <a:pt x="37" y="10"/>
                    <a:pt x="38" y="9"/>
                    <a:pt x="39" y="9"/>
                  </a:cubicBezTo>
                  <a:cubicBezTo>
                    <a:pt x="46" y="6"/>
                    <a:pt x="54" y="4"/>
                    <a:pt x="61" y="1"/>
                  </a:cubicBezTo>
                  <a:cubicBezTo>
                    <a:pt x="63" y="0"/>
                    <a:pt x="65" y="1"/>
                    <a:pt x="66" y="2"/>
                  </a:cubicBezTo>
                  <a:cubicBezTo>
                    <a:pt x="67" y="4"/>
                    <a:pt x="68" y="5"/>
                    <a:pt x="67" y="7"/>
                  </a:cubicBezTo>
                  <a:cubicBezTo>
                    <a:pt x="65" y="17"/>
                    <a:pt x="63" y="26"/>
                    <a:pt x="60" y="35"/>
                  </a:cubicBezTo>
                  <a:cubicBezTo>
                    <a:pt x="60" y="35"/>
                    <a:pt x="60" y="36"/>
                    <a:pt x="59" y="37"/>
                  </a:cubicBezTo>
                  <a:cubicBezTo>
                    <a:pt x="58" y="42"/>
                    <a:pt x="56" y="48"/>
                    <a:pt x="51" y="49"/>
                  </a:cubicBezTo>
                  <a:cubicBezTo>
                    <a:pt x="50" y="49"/>
                    <a:pt x="50" y="49"/>
                    <a:pt x="50" y="49"/>
                  </a:cubicBezTo>
                  <a:cubicBezTo>
                    <a:pt x="49" y="49"/>
                    <a:pt x="48" y="48"/>
                    <a:pt x="48" y="48"/>
                  </a:cubicBezTo>
                  <a:cubicBezTo>
                    <a:pt x="45" y="47"/>
                    <a:pt x="42" y="45"/>
                    <a:pt x="40" y="42"/>
                  </a:cubicBezTo>
                  <a:cubicBezTo>
                    <a:pt x="36" y="49"/>
                    <a:pt x="32" y="55"/>
                    <a:pt x="26" y="62"/>
                  </a:cubicBezTo>
                  <a:cubicBezTo>
                    <a:pt x="26" y="63"/>
                    <a:pt x="24" y="63"/>
                    <a:pt x="22" y="63"/>
                  </a:cubicBezTo>
                  <a:close/>
                  <a:moveTo>
                    <a:pt x="25" y="17"/>
                  </a:moveTo>
                  <a:cubicBezTo>
                    <a:pt x="25" y="17"/>
                    <a:pt x="24" y="17"/>
                    <a:pt x="24" y="18"/>
                  </a:cubicBezTo>
                  <a:cubicBezTo>
                    <a:pt x="27" y="20"/>
                    <a:pt x="29" y="23"/>
                    <a:pt x="31" y="26"/>
                  </a:cubicBezTo>
                  <a:cubicBezTo>
                    <a:pt x="32" y="28"/>
                    <a:pt x="32" y="28"/>
                    <a:pt x="32" y="28"/>
                  </a:cubicBezTo>
                  <a:cubicBezTo>
                    <a:pt x="30" y="29"/>
                    <a:pt x="30" y="29"/>
                    <a:pt x="30" y="29"/>
                  </a:cubicBezTo>
                  <a:cubicBezTo>
                    <a:pt x="22" y="32"/>
                    <a:pt x="13" y="37"/>
                    <a:pt x="5" y="42"/>
                  </a:cubicBezTo>
                  <a:cubicBezTo>
                    <a:pt x="4" y="43"/>
                    <a:pt x="3" y="44"/>
                    <a:pt x="3" y="44"/>
                  </a:cubicBezTo>
                  <a:cubicBezTo>
                    <a:pt x="3" y="45"/>
                    <a:pt x="3" y="46"/>
                    <a:pt x="4" y="46"/>
                  </a:cubicBezTo>
                  <a:cubicBezTo>
                    <a:pt x="9" y="52"/>
                    <a:pt x="15" y="56"/>
                    <a:pt x="21" y="60"/>
                  </a:cubicBezTo>
                  <a:cubicBezTo>
                    <a:pt x="22" y="60"/>
                    <a:pt x="23" y="60"/>
                    <a:pt x="24" y="60"/>
                  </a:cubicBezTo>
                  <a:cubicBezTo>
                    <a:pt x="30" y="53"/>
                    <a:pt x="34" y="46"/>
                    <a:pt x="38" y="39"/>
                  </a:cubicBezTo>
                  <a:cubicBezTo>
                    <a:pt x="40" y="37"/>
                    <a:pt x="40" y="37"/>
                    <a:pt x="40" y="37"/>
                  </a:cubicBezTo>
                  <a:cubicBezTo>
                    <a:pt x="41" y="38"/>
                    <a:pt x="41" y="38"/>
                    <a:pt x="41" y="38"/>
                  </a:cubicBezTo>
                  <a:cubicBezTo>
                    <a:pt x="44" y="42"/>
                    <a:pt x="47" y="44"/>
                    <a:pt x="48" y="44"/>
                  </a:cubicBezTo>
                  <a:cubicBezTo>
                    <a:pt x="49" y="44"/>
                    <a:pt x="49" y="44"/>
                    <a:pt x="49" y="44"/>
                  </a:cubicBezTo>
                  <a:cubicBezTo>
                    <a:pt x="50" y="45"/>
                    <a:pt x="50" y="45"/>
                    <a:pt x="50" y="45"/>
                  </a:cubicBezTo>
                  <a:cubicBezTo>
                    <a:pt x="50" y="45"/>
                    <a:pt x="50" y="46"/>
                    <a:pt x="50" y="46"/>
                  </a:cubicBezTo>
                  <a:cubicBezTo>
                    <a:pt x="54" y="45"/>
                    <a:pt x="55" y="40"/>
                    <a:pt x="56" y="36"/>
                  </a:cubicBezTo>
                  <a:cubicBezTo>
                    <a:pt x="57" y="35"/>
                    <a:pt x="57" y="34"/>
                    <a:pt x="57" y="34"/>
                  </a:cubicBezTo>
                  <a:cubicBezTo>
                    <a:pt x="60" y="25"/>
                    <a:pt x="62" y="16"/>
                    <a:pt x="64" y="6"/>
                  </a:cubicBezTo>
                  <a:cubicBezTo>
                    <a:pt x="64" y="6"/>
                    <a:pt x="64" y="5"/>
                    <a:pt x="64" y="4"/>
                  </a:cubicBezTo>
                  <a:cubicBezTo>
                    <a:pt x="63" y="4"/>
                    <a:pt x="63" y="4"/>
                    <a:pt x="62" y="4"/>
                  </a:cubicBezTo>
                  <a:cubicBezTo>
                    <a:pt x="55" y="7"/>
                    <a:pt x="48" y="9"/>
                    <a:pt x="40" y="12"/>
                  </a:cubicBezTo>
                  <a:cubicBezTo>
                    <a:pt x="39" y="12"/>
                    <a:pt x="38" y="13"/>
                    <a:pt x="36" y="13"/>
                  </a:cubicBezTo>
                  <a:cubicBezTo>
                    <a:pt x="33" y="14"/>
                    <a:pt x="28" y="15"/>
                    <a:pt x="27" y="17"/>
                  </a:cubicBezTo>
                  <a:cubicBezTo>
                    <a:pt x="26" y="18"/>
                    <a:pt x="26" y="18"/>
                    <a:pt x="26" y="18"/>
                  </a:cubicBezTo>
                  <a:cubicBezTo>
                    <a:pt x="25" y="17"/>
                    <a:pt x="25" y="17"/>
                    <a:pt x="25" y="17"/>
                  </a:cubicBezTo>
                  <a:cubicBezTo>
                    <a:pt x="25" y="17"/>
                    <a:pt x="25" y="17"/>
                    <a:pt x="25"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2" presetClass="entr" presetSubtype="1" dur="250" fill="hold" grpId="0"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up)">
                                      <p:cBhvr>
                                        <p:cTn id="18" dur="250"/>
                                        <p:tgtEl>
                                          <p:spTgt spid="81"/>
                                        </p:tgtEl>
                                      </p:cBhvr>
                                    </p:animEffect>
                                  </p:childTnLst>
                                </p:cTn>
                              </p:par>
                              <p:par>
                                <p:cTn id="19" presetID="22" presetClass="entr" presetSubtype="1" dur="250" fill="hold" grpId="0" nodeType="withEffect">
                                  <p:stCondLst>
                                    <p:cond delay="0"/>
                                  </p:stCondLst>
                                  <p:childTnLst>
                                    <p:set>
                                      <p:cBhvr>
                                        <p:cTn id="20" dur="1" fill="hold">
                                          <p:stCondLst>
                                            <p:cond delay="0"/>
                                          </p:stCondLst>
                                        </p:cTn>
                                        <p:tgtEl>
                                          <p:spTgt spid="82"/>
                                        </p:tgtEl>
                                        <p:attrNameLst>
                                          <p:attrName>style.visibility</p:attrName>
                                        </p:attrNameLst>
                                      </p:cBhvr>
                                      <p:to>
                                        <p:strVal val="visible"/>
                                      </p:to>
                                    </p:set>
                                    <p:animEffect transition="in" filter="wipe(up)">
                                      <p:cBhvr>
                                        <p:cTn id="21" dur="250"/>
                                        <p:tgtEl>
                                          <p:spTgt spid="82"/>
                                        </p:tgtEl>
                                      </p:cBhvr>
                                    </p:animEffect>
                                  </p:childTnLst>
                                </p:cTn>
                              </p:par>
                            </p:childTnLst>
                          </p:cTn>
                        </p:par>
                        <p:par>
                          <p:cTn id="22" fill="hold" nodeType="afterGroup">
                            <p:stCondLst>
                              <p:cond delay="1250"/>
                            </p:stCondLst>
                            <p:childTnLst>
                              <p:par>
                                <p:cTn id="23" presetID="22" presetClass="entr" presetSubtype="1" dur="250" fill="hold" grpId="0" nodeType="afterEffect">
                                  <p:stCondLst>
                                    <p:cond delay="0"/>
                                  </p:stCondLst>
                                  <p:childTnLst>
                                    <p:set>
                                      <p:cBhvr>
                                        <p:cTn id="24" dur="1" fill="hold">
                                          <p:stCondLst>
                                            <p:cond delay="0"/>
                                          </p:stCondLst>
                                        </p:cTn>
                                        <p:tgtEl>
                                          <p:spTgt spid="83"/>
                                        </p:tgtEl>
                                        <p:attrNameLst>
                                          <p:attrName>style.visibility</p:attrName>
                                        </p:attrNameLst>
                                      </p:cBhvr>
                                      <p:to>
                                        <p:strVal val="visible"/>
                                      </p:to>
                                    </p:set>
                                    <p:animEffect transition="in" filter="wipe(up)">
                                      <p:cBhvr>
                                        <p:cTn id="25" dur="250"/>
                                        <p:tgtEl>
                                          <p:spTgt spid="83"/>
                                        </p:tgtEl>
                                      </p:cBhvr>
                                    </p:animEffect>
                                  </p:childTnLst>
                                </p:cTn>
                              </p:par>
                              <p:par>
                                <p:cTn id="26" presetID="22" presetClass="entr" presetSubtype="1" dur="250" fill="hold" grpId="0" nodeType="withEffect">
                                  <p:stCondLst>
                                    <p:cond delay="0"/>
                                  </p:stCondLst>
                                  <p:childTnLst>
                                    <p:set>
                                      <p:cBhvr>
                                        <p:cTn id="27" dur="1" fill="hold">
                                          <p:stCondLst>
                                            <p:cond delay="0"/>
                                          </p:stCondLst>
                                        </p:cTn>
                                        <p:tgtEl>
                                          <p:spTgt spid="84"/>
                                        </p:tgtEl>
                                        <p:attrNameLst>
                                          <p:attrName>style.visibility</p:attrName>
                                        </p:attrNameLst>
                                      </p:cBhvr>
                                      <p:to>
                                        <p:strVal val="visible"/>
                                      </p:to>
                                    </p:set>
                                    <p:animEffect transition="in" filter="wipe(up)">
                                      <p:cBhvr>
                                        <p:cTn id="28" dur="250"/>
                                        <p:tgtEl>
                                          <p:spTgt spid="84"/>
                                        </p:tgtEl>
                                      </p:cBhvr>
                                    </p:animEffect>
                                  </p:childTnLst>
                                </p:cTn>
                              </p:par>
                            </p:childTnLst>
                          </p:cTn>
                        </p:par>
                        <p:par>
                          <p:cTn id="29" fill="hold" nodeType="afterGroup">
                            <p:stCondLst>
                              <p:cond delay="1500"/>
                            </p:stCondLst>
                            <p:childTnLst>
                              <p:par>
                                <p:cTn id="30" presetID="22" presetClass="entr" presetSubtype="1" dur="250" fill="hold" grpId="0" nodeType="afterEffect">
                                  <p:stCondLst>
                                    <p:cond delay="0"/>
                                  </p:stCondLst>
                                  <p:childTnLst>
                                    <p:set>
                                      <p:cBhvr>
                                        <p:cTn id="31" dur="1" fill="hold">
                                          <p:stCondLst>
                                            <p:cond delay="0"/>
                                          </p:stCondLst>
                                        </p:cTn>
                                        <p:tgtEl>
                                          <p:spTgt spid="85"/>
                                        </p:tgtEl>
                                        <p:attrNameLst>
                                          <p:attrName>style.visibility</p:attrName>
                                        </p:attrNameLst>
                                      </p:cBhvr>
                                      <p:to>
                                        <p:strVal val="visible"/>
                                      </p:to>
                                    </p:set>
                                    <p:animEffect transition="in" filter="wipe(up)">
                                      <p:cBhvr>
                                        <p:cTn id="32" dur="250"/>
                                        <p:tgtEl>
                                          <p:spTgt spid="85"/>
                                        </p:tgtEl>
                                      </p:cBhvr>
                                    </p:animEffect>
                                  </p:childTnLst>
                                </p:cTn>
                              </p:par>
                              <p:par>
                                <p:cTn id="33" presetID="22" presetClass="entr" presetSubtype="1" dur="250" fill="hold" grpId="0" nodeType="with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up)">
                                      <p:cBhvr>
                                        <p:cTn id="35" dur="250"/>
                                        <p:tgtEl>
                                          <p:spTgt spid="86"/>
                                        </p:tgtEl>
                                      </p:cBhvr>
                                    </p:animEffect>
                                  </p:childTnLst>
                                </p:cTn>
                              </p:par>
                            </p:childTnLst>
                          </p:cTn>
                        </p:par>
                        <p:par>
                          <p:cTn id="36" fill="hold" nodeType="afterGroup">
                            <p:stCondLst>
                              <p:cond delay="1750"/>
                            </p:stCondLst>
                            <p:childTnLst>
                              <p:par>
                                <p:cTn id="37" presetID="22" presetClass="entr" presetSubtype="1" dur="250" fill="hold" grpId="0" nodeType="afterEffect">
                                  <p:stCondLst>
                                    <p:cond delay="0"/>
                                  </p:stCondLst>
                                  <p:childTnLst>
                                    <p:set>
                                      <p:cBhvr>
                                        <p:cTn id="38" dur="1" fill="hold">
                                          <p:stCondLst>
                                            <p:cond delay="0"/>
                                          </p:stCondLst>
                                        </p:cTn>
                                        <p:tgtEl>
                                          <p:spTgt spid="87"/>
                                        </p:tgtEl>
                                        <p:attrNameLst>
                                          <p:attrName>style.visibility</p:attrName>
                                        </p:attrNameLst>
                                      </p:cBhvr>
                                      <p:to>
                                        <p:strVal val="visible"/>
                                      </p:to>
                                    </p:set>
                                    <p:animEffect transition="in" filter="wipe(up)">
                                      <p:cBhvr>
                                        <p:cTn id="39" dur="250"/>
                                        <p:tgtEl>
                                          <p:spTgt spid="87"/>
                                        </p:tgtEl>
                                      </p:cBhvr>
                                    </p:animEffect>
                                  </p:childTnLst>
                                </p:cTn>
                              </p:par>
                              <p:par>
                                <p:cTn id="40" presetID="22" presetClass="entr" presetSubtype="1" dur="250" fill="hold" grpId="0" nodeType="withEffect">
                                  <p:stCondLst>
                                    <p:cond delay="0"/>
                                  </p:stCondLst>
                                  <p:childTnLst>
                                    <p:set>
                                      <p:cBhvr>
                                        <p:cTn id="41" dur="1" fill="hold">
                                          <p:stCondLst>
                                            <p:cond delay="0"/>
                                          </p:stCondLst>
                                        </p:cTn>
                                        <p:tgtEl>
                                          <p:spTgt spid="88"/>
                                        </p:tgtEl>
                                        <p:attrNameLst>
                                          <p:attrName>style.visibility</p:attrName>
                                        </p:attrNameLst>
                                      </p:cBhvr>
                                      <p:to>
                                        <p:strVal val="visible"/>
                                      </p:to>
                                    </p:set>
                                    <p:animEffect transition="in" filter="wipe(up)">
                                      <p:cBhvr>
                                        <p:cTn id="42" dur="250"/>
                                        <p:tgtEl>
                                          <p:spTgt spid="88"/>
                                        </p:tgtEl>
                                      </p:cBhvr>
                                    </p:animEffect>
                                  </p:childTnLst>
                                </p:cTn>
                              </p:par>
                            </p:childTnLst>
                          </p:cTn>
                        </p:par>
                        <p:par>
                          <p:cTn id="43" fill="hold" nodeType="afterGroup">
                            <p:stCondLst>
                              <p:cond delay="2000"/>
                            </p:stCondLst>
                            <p:childTnLst>
                              <p:par>
                                <p:cTn id="44" presetID="16" presetClass="entr" presetSubtype="42" dur="500" fill="hold" nodeType="afterEffect">
                                  <p:stCondLst>
                                    <p:cond delay="0"/>
                                  </p:stCondLst>
                                  <p:childTnLst>
                                    <p:set>
                                      <p:cBhvr>
                                        <p:cTn id="45" dur="1" fill="hold">
                                          <p:stCondLst>
                                            <p:cond delay="0"/>
                                          </p:stCondLst>
                                        </p:cTn>
                                        <p:tgtEl>
                                          <p:spTgt spid="89"/>
                                        </p:tgtEl>
                                        <p:attrNameLst>
                                          <p:attrName>style.visibility</p:attrName>
                                        </p:attrNameLst>
                                      </p:cBhvr>
                                      <p:to>
                                        <p:strVal val="visible"/>
                                      </p:to>
                                    </p:set>
                                    <p:animEffect transition="in" filter="barn(outHorizontal)">
                                      <p:cBhvr>
                                        <p:cTn id="46"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1" grpId="0"/>
      <p:bldP spid="82" grpId="0"/>
      <p:bldP spid="83" grpId="0"/>
      <p:bldP spid="84" grpId="0"/>
      <p:bldP spid="85" grpId="0"/>
      <p:bldP spid="86" grpId="0"/>
      <p:bldP spid="87" grpId="0"/>
      <p:bldP spid="88"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sp>
        <p:nvSpPr>
          <p:cNvPr id="6" name="文本框 5"/>
          <p:cNvSpPr txBox="1"/>
          <p:nvPr/>
        </p:nvSpPr>
        <p:spPr>
          <a:xfrm>
            <a:off x="3896582" y="2818605"/>
            <a:ext cx="4652332" cy="707886"/>
          </a:xfrm>
          <a:prstGeom prst="rect">
            <a:avLst/>
          </a:prstGeom>
          <a:noFill/>
        </p:spPr>
        <p:txBody>
          <a:bodyPr wrap="square" rtlCol="0">
            <a:spAutoFit/>
          </a:bodyPr>
          <a:lstStyle/>
          <a:p>
            <a:pPr marL="0" marR="0" lvl="0" indent="0" algn="dist" defTabSz="914400" rtl="0" eaLnBrk="1" fontAlgn="auto" latinLnBrk="0" hangingPunct="1">
              <a:lnSpc>
                <a:spcPct val="100000"/>
              </a:lnSpc>
              <a:spcBef>
                <a:spcPct val="0"/>
              </a:spcBef>
              <a:spcAft>
                <a:spcPct val="0"/>
              </a:spcAft>
              <a:buClrTx/>
              <a:buSzTx/>
              <a:buFontTx/>
              <a:buNone/>
              <a:defRPr/>
            </a:pPr>
            <a:r>
              <a:rPr kumimoji="0" lang="en-US" altLang="zh-CN" sz="40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panose="03000509000000000000" pitchFamily="65" charset="-122"/>
                <a:ea typeface="方正粗倩简体" panose="03000509000000000000" pitchFamily="65" charset="-122"/>
                <a:cs typeface="+mn-cs"/>
              </a:rPr>
              <a:t>02 Add title text</a:t>
            </a:r>
            <a:endParaRPr kumimoji="0" lang="zh-CN" altLang="en-US" sz="4000" b="0" i="0" u="none" strike="noStrike" kern="0" cap="none" spc="0" normalizeH="0" baseline="0" noProof="0" dirty="0">
              <a:ln>
                <a:noFill/>
              </a:ln>
              <a:solidFill>
                <a:prstClr val="white"/>
              </a:solidFill>
              <a:effectLst>
                <a:outerShdw blurRad="38100" dist="38100" dir="2700000" algn="tl">
                  <a:srgbClr val="000000">
                    <a:alpha val="43137"/>
                  </a:srgbClr>
                </a:outerShdw>
              </a:effectLst>
              <a:uLnTx/>
              <a:uFillTx/>
              <a:latin typeface="方正粗倩简体" panose="03000509000000000000" pitchFamily="65" charset="-122"/>
              <a:ea typeface="方正粗倩简体" panose="03000509000000000000" pitchFamily="65" charset="-122"/>
              <a:cs typeface="+mn-cs"/>
            </a:endParaRPr>
          </a:p>
        </p:txBody>
      </p:sp>
      <p:sp>
        <p:nvSpPr>
          <p:cNvPr id="7" name="文本框 6"/>
          <p:cNvSpPr txBox="1"/>
          <p:nvPr/>
        </p:nvSpPr>
        <p:spPr>
          <a:xfrm>
            <a:off x="3958177" y="3641565"/>
            <a:ext cx="3937035" cy="584775"/>
          </a:xfrm>
          <a:prstGeom prst="rect">
            <a:avLst/>
          </a:prstGeom>
          <a:noFill/>
        </p:spPr>
        <p:txBody>
          <a:bodyPr wrap="square" rtlCol="0">
            <a:spAutoFit/>
          </a:bodyPr>
          <a:lstStyle/>
          <a:p>
            <a:pPr marL="0" marR="0" lvl="0" indent="0" algn="dist" defTabSz="914400" rtl="0" eaLnBrk="1" fontAlgn="auto" latinLnBrk="0" hangingPunct="1">
              <a:lnSpc>
                <a:spcPct val="100000"/>
              </a:lnSpc>
              <a:spcBef>
                <a:spcPct val="0"/>
              </a:spcBef>
              <a:spcAft>
                <a:spcPct val="0"/>
              </a:spcAft>
              <a:buClrTx/>
              <a:buSzTx/>
              <a:buFontTx/>
              <a:buNone/>
              <a:defRPr/>
            </a:pPr>
            <a:r>
              <a:rPr kumimoji="0" lang="en-US" sz="20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方正粗倩简体" charset="0"/>
                <a:ea typeface="方正粗倩简体" charset="0"/>
                <a:cs typeface="+mn-cs"/>
              </a:rPr>
              <a:t>Click to add up your title here</a:t>
            </a:r>
            <a:endParaRPr kumimoji="0" lang="en-US" sz="20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方正粗倩简体" charset="0"/>
              <a:ea typeface="方正粗倩简体" charset="0"/>
              <a:cs typeface="+mn-cs"/>
              <a:sym typeface="+mn-ea"/>
            </a:endParaRPr>
          </a:p>
          <a:p>
            <a:pPr marL="0" marR="0" lvl="0" indent="0" algn="dist" defTabSz="914400" rtl="0" eaLnBrk="1" fontAlgn="auto" latinLnBrk="0" hangingPunct="1">
              <a:lnSpc>
                <a:spcPct val="100000"/>
              </a:lnSpc>
              <a:spcBef>
                <a:spcPct val="0"/>
              </a:spcBef>
              <a:spcAft>
                <a:spcPct val="0"/>
              </a:spcAft>
              <a:buClrTx/>
              <a:buSzTx/>
              <a:buFontTx/>
              <a:buNone/>
              <a:defRPr/>
            </a:pPr>
            <a:endParaRPr kumimoji="0" lang="zh-CN" altLang="en-US" sz="1200" b="0" i="0" u="none" strike="noStrike" kern="0" cap="none" spc="0" normalizeH="0" baseline="0" noProof="0">
              <a:ln>
                <a:noFill/>
              </a:ln>
              <a:solidFill>
                <a:prstClr val="white"/>
              </a:solidFill>
              <a:effectLst>
                <a:outerShdw blurRad="38100" dist="38100" dir="2700000" algn="tl">
                  <a:srgbClr val="000000">
                    <a:alpha val="43137"/>
                  </a:srgbClr>
                </a:outerShdw>
              </a:effectLst>
              <a:uLnTx/>
              <a:uFillTx/>
              <a:latin typeface="方正粗倩简体" charset="0"/>
              <a:ea typeface="方正粗倩简体" charset="0"/>
              <a:cs typeface="+mn-cs"/>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4" dur="50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par>
                          <p:cTn id="8" fill="hold" nodeType="afterGroup">
                            <p:stCondLst>
                              <p:cond delay="500"/>
                            </p:stCondLst>
                            <p:childTnLst>
                              <p:par>
                                <p:cTn id="9" presetID="22" presetClass="entr" presetSubtype="4" dur="500"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down)">
                                      <p:cBhvr>
                                        <p:cTn id="1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tretch>
            <a:fillRect/>
          </a:stretch>
        </a:blipFill>
        <a:effectLst/>
      </p:bgPr>
    </p:bg>
    <p:spTree>
      <p:nvGrpSpPr>
        <p:cNvPr id="1" name=""/>
        <p:cNvGrpSpPr/>
        <p:nvPr/>
      </p:nvGrpSpPr>
      <p:grpSpPr>
        <a:xfrm>
          <a:off x="0" y="0"/>
          <a:ext cx="0" cy="0"/>
          <a:chOff x="0" y="0"/>
          <a:chExt cx="0" cy="0"/>
        </a:xfrm>
      </p:grpSpPr>
      <p:grpSp>
        <p:nvGrpSpPr>
          <p:cNvPr id="197" name="组合 196"/>
          <p:cNvGrpSpPr/>
          <p:nvPr/>
        </p:nvGrpSpPr>
        <p:grpSpPr>
          <a:xfrm>
            <a:off x="191344" y="116632"/>
            <a:ext cx="360040" cy="378078"/>
            <a:chOff x="10618788" y="5291137"/>
            <a:chExt cx="792163" cy="831850"/>
          </a:xfrm>
          <a:solidFill>
            <a:schemeClr val="accent1">
              <a:lumMod val="50000"/>
            </a:schemeClr>
          </a:solidFill>
        </p:grpSpPr>
        <p:sp>
          <p:nvSpPr>
            <p:cNvPr id="198"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99"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0"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1"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2"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3"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4"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5"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6"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7"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8"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09"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0"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1"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2"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3"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4"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5"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6"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7"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8"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19"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0"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1"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2"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3"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4"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5"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6"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7"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8"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29"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0"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1"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2"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3"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4"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5"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grpSp>
        <p:nvGrpSpPr>
          <p:cNvPr id="236" name="组合 235"/>
          <p:cNvGrpSpPr/>
          <p:nvPr/>
        </p:nvGrpSpPr>
        <p:grpSpPr>
          <a:xfrm>
            <a:off x="586738" y="272401"/>
            <a:ext cx="233765" cy="245477"/>
            <a:chOff x="10618788" y="5291137"/>
            <a:chExt cx="792163" cy="831850"/>
          </a:xfrm>
          <a:solidFill>
            <a:schemeClr val="accent1">
              <a:lumMod val="50000"/>
            </a:schemeClr>
          </a:solidFill>
        </p:grpSpPr>
        <p:sp>
          <p:nvSpPr>
            <p:cNvPr id="237" name="Freeform 260"/>
            <p:cNvSpPr/>
            <p:nvPr/>
          </p:nvSpPr>
          <p:spPr bwMode="auto">
            <a:xfrm>
              <a:off x="10688638" y="5840412"/>
              <a:ext cx="15875" cy="95250"/>
            </a:xfrm>
            <a:custGeom>
              <a:avLst/>
              <a:gdLst>
                <a:gd name="T0" fmla="*/ 0 w 2"/>
                <a:gd name="T1" fmla="*/ 12 h 12"/>
                <a:gd name="T2" fmla="*/ 0 w 2"/>
                <a:gd name="T3" fmla="*/ 12 h 12"/>
                <a:gd name="T4" fmla="*/ 0 w 2"/>
                <a:gd name="T5" fmla="*/ 12 h 12"/>
                <a:gd name="T6" fmla="*/ 0 w 2"/>
                <a:gd name="T7" fmla="*/ 1 h 12"/>
                <a:gd name="T8" fmla="*/ 1 w 2"/>
                <a:gd name="T9" fmla="*/ 0 h 12"/>
                <a:gd name="T10" fmla="*/ 2 w 2"/>
                <a:gd name="T11" fmla="*/ 1 h 12"/>
                <a:gd name="T12" fmla="*/ 1 w 2"/>
                <a:gd name="T13" fmla="*/ 12 h 12"/>
                <a:gd name="T14" fmla="*/ 0 w 2"/>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2">
                  <a:moveTo>
                    <a:pt x="0" y="12"/>
                  </a:moveTo>
                  <a:cubicBezTo>
                    <a:pt x="0" y="12"/>
                    <a:pt x="0" y="12"/>
                    <a:pt x="0" y="12"/>
                  </a:cubicBezTo>
                  <a:cubicBezTo>
                    <a:pt x="0" y="12"/>
                    <a:pt x="0" y="12"/>
                    <a:pt x="0" y="12"/>
                  </a:cubicBezTo>
                  <a:cubicBezTo>
                    <a:pt x="0" y="1"/>
                    <a:pt x="0" y="1"/>
                    <a:pt x="0" y="1"/>
                  </a:cubicBezTo>
                  <a:cubicBezTo>
                    <a:pt x="0" y="1"/>
                    <a:pt x="1" y="0"/>
                    <a:pt x="1" y="0"/>
                  </a:cubicBezTo>
                  <a:cubicBezTo>
                    <a:pt x="2" y="0"/>
                    <a:pt x="2" y="1"/>
                    <a:pt x="2" y="1"/>
                  </a:cubicBezTo>
                  <a:cubicBezTo>
                    <a:pt x="1" y="12"/>
                    <a:pt x="1" y="12"/>
                    <a:pt x="1" y="12"/>
                  </a:cubicBezTo>
                  <a:cubicBezTo>
                    <a:pt x="1" y="12"/>
                    <a:pt x="1" y="12"/>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8" name="Freeform 261"/>
            <p:cNvSpPr/>
            <p:nvPr/>
          </p:nvSpPr>
          <p:spPr bwMode="auto">
            <a:xfrm>
              <a:off x="11096625" y="6029324"/>
              <a:ext cx="23813"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0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1" y="11"/>
                    <a:pt x="0" y="10"/>
                    <a:pt x="0" y="10"/>
                  </a:cubicBezTo>
                  <a:cubicBezTo>
                    <a:pt x="0" y="7"/>
                    <a:pt x="1" y="4"/>
                    <a:pt x="1" y="1"/>
                  </a:cubicBezTo>
                  <a:cubicBezTo>
                    <a:pt x="1" y="0"/>
                    <a:pt x="1" y="0"/>
                    <a:pt x="2" y="0"/>
                  </a:cubicBezTo>
                  <a:cubicBezTo>
                    <a:pt x="2" y="0"/>
                    <a:pt x="3" y="1"/>
                    <a:pt x="3" y="1"/>
                  </a:cubicBezTo>
                  <a:cubicBezTo>
                    <a:pt x="2" y="4"/>
                    <a:pt x="2" y="7"/>
                    <a:pt x="2" y="10"/>
                  </a:cubicBezTo>
                  <a:cubicBezTo>
                    <a:pt x="2" y="10"/>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39" name="Freeform 262"/>
            <p:cNvSpPr/>
            <p:nvPr/>
          </p:nvSpPr>
          <p:spPr bwMode="auto">
            <a:xfrm>
              <a:off x="11120438" y="6021387"/>
              <a:ext cx="23813" cy="85725"/>
            </a:xfrm>
            <a:custGeom>
              <a:avLst/>
              <a:gdLst>
                <a:gd name="T0" fmla="*/ 1 w 3"/>
                <a:gd name="T1" fmla="*/ 11 h 11"/>
                <a:gd name="T2" fmla="*/ 1 w 3"/>
                <a:gd name="T3" fmla="*/ 10 h 11"/>
                <a:gd name="T4" fmla="*/ 1 w 3"/>
                <a:gd name="T5" fmla="*/ 1 h 11"/>
                <a:gd name="T6" fmla="*/ 2 w 3"/>
                <a:gd name="T7" fmla="*/ 0 h 11"/>
                <a:gd name="T8" fmla="*/ 3 w 3"/>
                <a:gd name="T9" fmla="*/ 1 h 11"/>
                <a:gd name="T10" fmla="*/ 2 w 3"/>
                <a:gd name="T11" fmla="*/ 10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0"/>
                  </a:cubicBezTo>
                  <a:cubicBezTo>
                    <a:pt x="0" y="7"/>
                    <a:pt x="1" y="4"/>
                    <a:pt x="1" y="1"/>
                  </a:cubicBezTo>
                  <a:cubicBezTo>
                    <a:pt x="1" y="0"/>
                    <a:pt x="1" y="0"/>
                    <a:pt x="2" y="0"/>
                  </a:cubicBezTo>
                  <a:cubicBezTo>
                    <a:pt x="2" y="0"/>
                    <a:pt x="3" y="0"/>
                    <a:pt x="3" y="1"/>
                  </a:cubicBezTo>
                  <a:cubicBezTo>
                    <a:pt x="2" y="4"/>
                    <a:pt x="2" y="7"/>
                    <a:pt x="2" y="10"/>
                  </a:cubicBezTo>
                  <a:cubicBezTo>
                    <a:pt x="2" y="10"/>
                    <a:pt x="2" y="11"/>
                    <a:pt x="2"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0" name="Freeform 263"/>
            <p:cNvSpPr/>
            <p:nvPr/>
          </p:nvSpPr>
          <p:spPr bwMode="auto">
            <a:xfrm>
              <a:off x="11152188" y="6005512"/>
              <a:ext cx="15875" cy="87313"/>
            </a:xfrm>
            <a:custGeom>
              <a:avLst/>
              <a:gdLst>
                <a:gd name="T0" fmla="*/ 1 w 2"/>
                <a:gd name="T1" fmla="*/ 11 h 11"/>
                <a:gd name="T2" fmla="*/ 0 w 2"/>
                <a:gd name="T3" fmla="*/ 11 h 11"/>
                <a:gd name="T4" fmla="*/ 0 w 2"/>
                <a:gd name="T5" fmla="*/ 10 h 11"/>
                <a:gd name="T6" fmla="*/ 0 w 2"/>
                <a:gd name="T7" fmla="*/ 10 h 11"/>
                <a:gd name="T8" fmla="*/ 0 w 2"/>
                <a:gd name="T9" fmla="*/ 1 h 11"/>
                <a:gd name="T10" fmla="*/ 1 w 2"/>
                <a:gd name="T11" fmla="*/ 1 h 11"/>
                <a:gd name="T12" fmla="*/ 2 w 2"/>
                <a:gd name="T13" fmla="*/ 2 h 11"/>
                <a:gd name="T14" fmla="*/ 2 w 2"/>
                <a:gd name="T15" fmla="*/ 10 h 11"/>
                <a:gd name="T16" fmla="*/ 1 w 2"/>
                <a:gd name="T17" fmla="*/ 11 h 11"/>
                <a:gd name="T18" fmla="*/ 1 w 2"/>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1">
                  <a:moveTo>
                    <a:pt x="1" y="11"/>
                  </a:moveTo>
                  <a:cubicBezTo>
                    <a:pt x="1" y="11"/>
                    <a:pt x="0" y="11"/>
                    <a:pt x="0" y="11"/>
                  </a:cubicBezTo>
                  <a:cubicBezTo>
                    <a:pt x="0" y="11"/>
                    <a:pt x="0" y="10"/>
                    <a:pt x="0" y="10"/>
                  </a:cubicBezTo>
                  <a:cubicBezTo>
                    <a:pt x="0" y="10"/>
                    <a:pt x="0" y="10"/>
                    <a:pt x="0" y="10"/>
                  </a:cubicBezTo>
                  <a:cubicBezTo>
                    <a:pt x="0" y="7"/>
                    <a:pt x="0" y="4"/>
                    <a:pt x="0" y="1"/>
                  </a:cubicBezTo>
                  <a:cubicBezTo>
                    <a:pt x="0" y="1"/>
                    <a:pt x="1" y="0"/>
                    <a:pt x="1" y="1"/>
                  </a:cubicBezTo>
                  <a:cubicBezTo>
                    <a:pt x="2" y="1"/>
                    <a:pt x="2" y="1"/>
                    <a:pt x="2" y="2"/>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1" name="Freeform 264"/>
            <p:cNvSpPr/>
            <p:nvPr/>
          </p:nvSpPr>
          <p:spPr bwMode="auto">
            <a:xfrm>
              <a:off x="11176000" y="6005512"/>
              <a:ext cx="15875" cy="79375"/>
            </a:xfrm>
            <a:custGeom>
              <a:avLst/>
              <a:gdLst>
                <a:gd name="T0" fmla="*/ 1 w 2"/>
                <a:gd name="T1" fmla="*/ 10 h 10"/>
                <a:gd name="T2" fmla="*/ 1 w 2"/>
                <a:gd name="T3" fmla="*/ 10 h 10"/>
                <a:gd name="T4" fmla="*/ 0 w 2"/>
                <a:gd name="T5" fmla="*/ 9 h 10"/>
                <a:gd name="T6" fmla="*/ 0 w 2"/>
                <a:gd name="T7" fmla="*/ 1 h 10"/>
                <a:gd name="T8" fmla="*/ 2 w 2"/>
                <a:gd name="T9" fmla="*/ 0 h 10"/>
                <a:gd name="T10" fmla="*/ 2 w 2"/>
                <a:gd name="T11" fmla="*/ 1 h 10"/>
                <a:gd name="T12" fmla="*/ 2 w 2"/>
                <a:gd name="T13" fmla="*/ 9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1" y="10"/>
                    <a:pt x="1" y="10"/>
                  </a:cubicBezTo>
                  <a:cubicBezTo>
                    <a:pt x="0" y="10"/>
                    <a:pt x="0" y="10"/>
                    <a:pt x="0" y="9"/>
                  </a:cubicBezTo>
                  <a:cubicBezTo>
                    <a:pt x="0" y="7"/>
                    <a:pt x="0" y="4"/>
                    <a:pt x="0" y="1"/>
                  </a:cubicBezTo>
                  <a:cubicBezTo>
                    <a:pt x="1" y="1"/>
                    <a:pt x="1" y="0"/>
                    <a:pt x="2" y="0"/>
                  </a:cubicBezTo>
                  <a:cubicBezTo>
                    <a:pt x="2" y="0"/>
                    <a:pt x="2" y="1"/>
                    <a:pt x="2" y="1"/>
                  </a:cubicBezTo>
                  <a:cubicBezTo>
                    <a:pt x="2" y="4"/>
                    <a:pt x="2" y="7"/>
                    <a:pt x="2" y="9"/>
                  </a:cubicBezTo>
                  <a:cubicBezTo>
                    <a:pt x="2"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2" name="Freeform 265"/>
            <p:cNvSpPr/>
            <p:nvPr/>
          </p:nvSpPr>
          <p:spPr bwMode="auto">
            <a:xfrm>
              <a:off x="10885488" y="6013449"/>
              <a:ext cx="53975" cy="109538"/>
            </a:xfrm>
            <a:custGeom>
              <a:avLst/>
              <a:gdLst>
                <a:gd name="T0" fmla="*/ 4 w 7"/>
                <a:gd name="T1" fmla="*/ 14 h 14"/>
                <a:gd name="T2" fmla="*/ 3 w 7"/>
                <a:gd name="T3" fmla="*/ 13 h 14"/>
                <a:gd name="T4" fmla="*/ 1 w 7"/>
                <a:gd name="T5" fmla="*/ 7 h 14"/>
                <a:gd name="T6" fmla="*/ 0 w 7"/>
                <a:gd name="T7" fmla="*/ 3 h 14"/>
                <a:gd name="T8" fmla="*/ 2 w 7"/>
                <a:gd name="T9" fmla="*/ 1 h 14"/>
                <a:gd name="T10" fmla="*/ 4 w 7"/>
                <a:gd name="T11" fmla="*/ 2 h 14"/>
                <a:gd name="T12" fmla="*/ 5 w 7"/>
                <a:gd name="T13" fmla="*/ 6 h 14"/>
                <a:gd name="T14" fmla="*/ 6 w 7"/>
                <a:gd name="T15" fmla="*/ 11 h 14"/>
                <a:gd name="T16" fmla="*/ 5 w 7"/>
                <a:gd name="T17" fmla="*/ 13 h 14"/>
                <a:gd name="T18" fmla="*/ 4 w 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4" y="14"/>
                  </a:moveTo>
                  <a:cubicBezTo>
                    <a:pt x="4" y="14"/>
                    <a:pt x="3" y="13"/>
                    <a:pt x="3" y="13"/>
                  </a:cubicBezTo>
                  <a:cubicBezTo>
                    <a:pt x="2" y="11"/>
                    <a:pt x="1" y="9"/>
                    <a:pt x="1" y="7"/>
                  </a:cubicBezTo>
                  <a:cubicBezTo>
                    <a:pt x="1" y="5"/>
                    <a:pt x="1" y="4"/>
                    <a:pt x="0" y="3"/>
                  </a:cubicBezTo>
                  <a:cubicBezTo>
                    <a:pt x="0" y="2"/>
                    <a:pt x="1" y="1"/>
                    <a:pt x="2" y="1"/>
                  </a:cubicBezTo>
                  <a:cubicBezTo>
                    <a:pt x="3" y="0"/>
                    <a:pt x="4" y="1"/>
                    <a:pt x="4" y="2"/>
                  </a:cubicBezTo>
                  <a:cubicBezTo>
                    <a:pt x="4" y="3"/>
                    <a:pt x="5" y="5"/>
                    <a:pt x="5" y="6"/>
                  </a:cubicBezTo>
                  <a:cubicBezTo>
                    <a:pt x="5" y="8"/>
                    <a:pt x="5" y="9"/>
                    <a:pt x="6" y="11"/>
                  </a:cubicBezTo>
                  <a:cubicBezTo>
                    <a:pt x="7" y="12"/>
                    <a:pt x="6" y="13"/>
                    <a:pt x="5" y="13"/>
                  </a:cubicBezTo>
                  <a:cubicBezTo>
                    <a:pt x="5" y="13"/>
                    <a:pt x="5" y="14"/>
                    <a:pt x="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3" name="Freeform 266"/>
            <p:cNvSpPr/>
            <p:nvPr/>
          </p:nvSpPr>
          <p:spPr bwMode="auto">
            <a:xfrm>
              <a:off x="11058525" y="6029324"/>
              <a:ext cx="53975" cy="85725"/>
            </a:xfrm>
            <a:custGeom>
              <a:avLst/>
              <a:gdLst>
                <a:gd name="T0" fmla="*/ 5 w 7"/>
                <a:gd name="T1" fmla="*/ 11 h 11"/>
                <a:gd name="T2" fmla="*/ 3 w 7"/>
                <a:gd name="T3" fmla="*/ 10 h 11"/>
                <a:gd name="T4" fmla="*/ 2 w 7"/>
                <a:gd name="T5" fmla="*/ 6 h 11"/>
                <a:gd name="T6" fmla="*/ 1 w 7"/>
                <a:gd name="T7" fmla="*/ 2 h 11"/>
                <a:gd name="T8" fmla="*/ 2 w 7"/>
                <a:gd name="T9" fmla="*/ 0 h 11"/>
                <a:gd name="T10" fmla="*/ 4 w 7"/>
                <a:gd name="T11" fmla="*/ 1 h 11"/>
                <a:gd name="T12" fmla="*/ 5 w 7"/>
                <a:gd name="T13" fmla="*/ 5 h 11"/>
                <a:gd name="T14" fmla="*/ 7 w 7"/>
                <a:gd name="T15" fmla="*/ 9 h 11"/>
                <a:gd name="T16" fmla="*/ 5 w 7"/>
                <a:gd name="T17" fmla="*/ 11 h 11"/>
                <a:gd name="T18" fmla="*/ 5 w 7"/>
                <a:gd name="T19"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1">
                  <a:moveTo>
                    <a:pt x="5" y="11"/>
                  </a:moveTo>
                  <a:cubicBezTo>
                    <a:pt x="4" y="11"/>
                    <a:pt x="3" y="11"/>
                    <a:pt x="3" y="10"/>
                  </a:cubicBezTo>
                  <a:cubicBezTo>
                    <a:pt x="3" y="8"/>
                    <a:pt x="2" y="7"/>
                    <a:pt x="2" y="6"/>
                  </a:cubicBezTo>
                  <a:cubicBezTo>
                    <a:pt x="2" y="5"/>
                    <a:pt x="1" y="4"/>
                    <a:pt x="1" y="2"/>
                  </a:cubicBezTo>
                  <a:cubicBezTo>
                    <a:pt x="0" y="1"/>
                    <a:pt x="1" y="0"/>
                    <a:pt x="2" y="0"/>
                  </a:cubicBezTo>
                  <a:cubicBezTo>
                    <a:pt x="3" y="0"/>
                    <a:pt x="4" y="0"/>
                    <a:pt x="4" y="1"/>
                  </a:cubicBezTo>
                  <a:cubicBezTo>
                    <a:pt x="5" y="3"/>
                    <a:pt x="5" y="4"/>
                    <a:pt x="5" y="5"/>
                  </a:cubicBezTo>
                  <a:cubicBezTo>
                    <a:pt x="6" y="6"/>
                    <a:pt x="6" y="7"/>
                    <a:pt x="7" y="9"/>
                  </a:cubicBezTo>
                  <a:cubicBezTo>
                    <a:pt x="7" y="10"/>
                    <a:pt x="6" y="11"/>
                    <a:pt x="5" y="11"/>
                  </a:cubicBezTo>
                  <a:cubicBezTo>
                    <a:pt x="5" y="11"/>
                    <a:pt x="5" y="11"/>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4" name="Freeform 267"/>
            <p:cNvSpPr/>
            <p:nvPr/>
          </p:nvSpPr>
          <p:spPr bwMode="auto">
            <a:xfrm>
              <a:off x="11206163" y="5410199"/>
              <a:ext cx="47625" cy="53975"/>
            </a:xfrm>
            <a:custGeom>
              <a:avLst/>
              <a:gdLst>
                <a:gd name="T0" fmla="*/ 2 w 6"/>
                <a:gd name="T1" fmla="*/ 7 h 7"/>
                <a:gd name="T2" fmla="*/ 1 w 6"/>
                <a:gd name="T3" fmla="*/ 7 h 7"/>
                <a:gd name="T4" fmla="*/ 0 w 6"/>
                <a:gd name="T5" fmla="*/ 4 h 7"/>
                <a:gd name="T6" fmla="*/ 2 w 6"/>
                <a:gd name="T7" fmla="*/ 1 h 7"/>
                <a:gd name="T8" fmla="*/ 2 w 6"/>
                <a:gd name="T9" fmla="*/ 1 h 7"/>
                <a:gd name="T10" fmla="*/ 5 w 6"/>
                <a:gd name="T11" fmla="*/ 0 h 7"/>
                <a:gd name="T12" fmla="*/ 5 w 6"/>
                <a:gd name="T13" fmla="*/ 3 h 7"/>
                <a:gd name="T14" fmla="*/ 5 w 6"/>
                <a:gd name="T15" fmla="*/ 3 h 7"/>
                <a:gd name="T16" fmla="*/ 3 w 6"/>
                <a:gd name="T17" fmla="*/ 6 h 7"/>
                <a:gd name="T18" fmla="*/ 2 w 6"/>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7">
                  <a:moveTo>
                    <a:pt x="2" y="7"/>
                  </a:moveTo>
                  <a:cubicBezTo>
                    <a:pt x="1" y="7"/>
                    <a:pt x="1" y="7"/>
                    <a:pt x="1" y="7"/>
                  </a:cubicBezTo>
                  <a:cubicBezTo>
                    <a:pt x="0" y="6"/>
                    <a:pt x="0" y="5"/>
                    <a:pt x="0" y="4"/>
                  </a:cubicBezTo>
                  <a:cubicBezTo>
                    <a:pt x="1" y="3"/>
                    <a:pt x="1" y="2"/>
                    <a:pt x="2" y="1"/>
                  </a:cubicBezTo>
                  <a:cubicBezTo>
                    <a:pt x="2" y="1"/>
                    <a:pt x="2" y="1"/>
                    <a:pt x="2" y="1"/>
                  </a:cubicBezTo>
                  <a:cubicBezTo>
                    <a:pt x="3" y="0"/>
                    <a:pt x="4" y="0"/>
                    <a:pt x="5" y="0"/>
                  </a:cubicBezTo>
                  <a:cubicBezTo>
                    <a:pt x="5" y="1"/>
                    <a:pt x="6" y="2"/>
                    <a:pt x="5" y="3"/>
                  </a:cubicBezTo>
                  <a:cubicBezTo>
                    <a:pt x="5" y="3"/>
                    <a:pt x="5" y="3"/>
                    <a:pt x="5" y="3"/>
                  </a:cubicBezTo>
                  <a:cubicBezTo>
                    <a:pt x="4" y="4"/>
                    <a:pt x="4" y="5"/>
                    <a:pt x="3" y="6"/>
                  </a:cubicBezTo>
                  <a:cubicBezTo>
                    <a:pt x="3" y="6"/>
                    <a:pt x="2" y="7"/>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5" name="Freeform 268"/>
            <p:cNvSpPr/>
            <p:nvPr/>
          </p:nvSpPr>
          <p:spPr bwMode="auto">
            <a:xfrm>
              <a:off x="11293475" y="5864224"/>
              <a:ext cx="53975" cy="101600"/>
            </a:xfrm>
            <a:custGeom>
              <a:avLst/>
              <a:gdLst>
                <a:gd name="T0" fmla="*/ 5 w 7"/>
                <a:gd name="T1" fmla="*/ 13 h 13"/>
                <a:gd name="T2" fmla="*/ 3 w 7"/>
                <a:gd name="T3" fmla="*/ 11 h 13"/>
                <a:gd name="T4" fmla="*/ 1 w 7"/>
                <a:gd name="T5" fmla="*/ 3 h 13"/>
                <a:gd name="T6" fmla="*/ 2 w 7"/>
                <a:gd name="T7" fmla="*/ 0 h 13"/>
                <a:gd name="T8" fmla="*/ 4 w 7"/>
                <a:gd name="T9" fmla="*/ 2 h 13"/>
                <a:gd name="T10" fmla="*/ 6 w 7"/>
                <a:gd name="T11" fmla="*/ 10 h 13"/>
                <a:gd name="T12" fmla="*/ 5 w 7"/>
                <a:gd name="T13" fmla="*/ 12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2"/>
                    <a:pt x="3" y="11"/>
                  </a:cubicBezTo>
                  <a:cubicBezTo>
                    <a:pt x="2" y="8"/>
                    <a:pt x="1" y="6"/>
                    <a:pt x="1" y="3"/>
                  </a:cubicBezTo>
                  <a:cubicBezTo>
                    <a:pt x="0" y="2"/>
                    <a:pt x="1" y="1"/>
                    <a:pt x="2" y="0"/>
                  </a:cubicBezTo>
                  <a:cubicBezTo>
                    <a:pt x="3" y="0"/>
                    <a:pt x="4" y="1"/>
                    <a:pt x="4" y="2"/>
                  </a:cubicBezTo>
                  <a:cubicBezTo>
                    <a:pt x="5" y="5"/>
                    <a:pt x="6" y="7"/>
                    <a:pt x="6" y="10"/>
                  </a:cubicBezTo>
                  <a:cubicBezTo>
                    <a:pt x="7" y="11"/>
                    <a:pt x="6" y="12"/>
                    <a:pt x="5" y="12"/>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6" name="Freeform 269"/>
            <p:cNvSpPr/>
            <p:nvPr/>
          </p:nvSpPr>
          <p:spPr bwMode="auto">
            <a:xfrm>
              <a:off x="11245850" y="5848349"/>
              <a:ext cx="47625" cy="95250"/>
            </a:xfrm>
            <a:custGeom>
              <a:avLst/>
              <a:gdLst>
                <a:gd name="T0" fmla="*/ 4 w 6"/>
                <a:gd name="T1" fmla="*/ 12 h 12"/>
                <a:gd name="T2" fmla="*/ 2 w 6"/>
                <a:gd name="T3" fmla="*/ 10 h 12"/>
                <a:gd name="T4" fmla="*/ 0 w 6"/>
                <a:gd name="T5" fmla="*/ 2 h 12"/>
                <a:gd name="T6" fmla="*/ 1 w 6"/>
                <a:gd name="T7" fmla="*/ 0 h 12"/>
                <a:gd name="T8" fmla="*/ 4 w 6"/>
                <a:gd name="T9" fmla="*/ 2 h 12"/>
                <a:gd name="T10" fmla="*/ 6 w 6"/>
                <a:gd name="T11" fmla="*/ 9 h 12"/>
                <a:gd name="T12" fmla="*/ 4 w 6"/>
                <a:gd name="T13" fmla="*/ 12 h 12"/>
                <a:gd name="T14" fmla="*/ 4 w 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2">
                  <a:moveTo>
                    <a:pt x="4" y="12"/>
                  </a:moveTo>
                  <a:cubicBezTo>
                    <a:pt x="3" y="12"/>
                    <a:pt x="2" y="11"/>
                    <a:pt x="2" y="10"/>
                  </a:cubicBezTo>
                  <a:cubicBezTo>
                    <a:pt x="1" y="8"/>
                    <a:pt x="1" y="5"/>
                    <a:pt x="0" y="2"/>
                  </a:cubicBezTo>
                  <a:cubicBezTo>
                    <a:pt x="0" y="1"/>
                    <a:pt x="0" y="0"/>
                    <a:pt x="1" y="0"/>
                  </a:cubicBezTo>
                  <a:cubicBezTo>
                    <a:pt x="2" y="0"/>
                    <a:pt x="3" y="1"/>
                    <a:pt x="4" y="2"/>
                  </a:cubicBezTo>
                  <a:cubicBezTo>
                    <a:pt x="4" y="4"/>
                    <a:pt x="5" y="7"/>
                    <a:pt x="6" y="9"/>
                  </a:cubicBezTo>
                  <a:cubicBezTo>
                    <a:pt x="6" y="10"/>
                    <a:pt x="5" y="11"/>
                    <a:pt x="4" y="12"/>
                  </a:cubicBezTo>
                  <a:cubicBezTo>
                    <a:pt x="4" y="12"/>
                    <a:pt x="4"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7" name="Freeform 270"/>
            <p:cNvSpPr/>
            <p:nvPr/>
          </p:nvSpPr>
          <p:spPr bwMode="auto">
            <a:xfrm>
              <a:off x="10917238" y="5965824"/>
              <a:ext cx="46038" cy="95250"/>
            </a:xfrm>
            <a:custGeom>
              <a:avLst/>
              <a:gdLst>
                <a:gd name="T0" fmla="*/ 4 w 6"/>
                <a:gd name="T1" fmla="*/ 12 h 12"/>
                <a:gd name="T2" fmla="*/ 3 w 6"/>
                <a:gd name="T3" fmla="*/ 12 h 12"/>
                <a:gd name="T4" fmla="*/ 2 w 6"/>
                <a:gd name="T5" fmla="*/ 10 h 12"/>
                <a:gd name="T6" fmla="*/ 0 w 6"/>
                <a:gd name="T7" fmla="*/ 2 h 12"/>
                <a:gd name="T8" fmla="*/ 2 w 6"/>
                <a:gd name="T9" fmla="*/ 0 h 12"/>
                <a:gd name="T10" fmla="*/ 4 w 6"/>
                <a:gd name="T11" fmla="*/ 2 h 12"/>
                <a:gd name="T12" fmla="*/ 6 w 6"/>
                <a:gd name="T13" fmla="*/ 10 h 12"/>
                <a:gd name="T14" fmla="*/ 5 w 6"/>
                <a:gd name="T15" fmla="*/ 12 h 12"/>
                <a:gd name="T16" fmla="*/ 4 w 6"/>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12">
                  <a:moveTo>
                    <a:pt x="4" y="12"/>
                  </a:moveTo>
                  <a:cubicBezTo>
                    <a:pt x="4" y="12"/>
                    <a:pt x="3" y="12"/>
                    <a:pt x="3" y="12"/>
                  </a:cubicBezTo>
                  <a:cubicBezTo>
                    <a:pt x="3" y="11"/>
                    <a:pt x="2" y="11"/>
                    <a:pt x="2" y="10"/>
                  </a:cubicBezTo>
                  <a:cubicBezTo>
                    <a:pt x="2" y="8"/>
                    <a:pt x="1" y="5"/>
                    <a:pt x="0" y="2"/>
                  </a:cubicBezTo>
                  <a:cubicBezTo>
                    <a:pt x="0" y="1"/>
                    <a:pt x="1" y="0"/>
                    <a:pt x="2" y="0"/>
                  </a:cubicBezTo>
                  <a:cubicBezTo>
                    <a:pt x="3" y="0"/>
                    <a:pt x="4" y="1"/>
                    <a:pt x="4" y="2"/>
                  </a:cubicBezTo>
                  <a:cubicBezTo>
                    <a:pt x="4" y="4"/>
                    <a:pt x="5" y="7"/>
                    <a:pt x="6" y="10"/>
                  </a:cubicBezTo>
                  <a:cubicBezTo>
                    <a:pt x="6" y="11"/>
                    <a:pt x="6" y="12"/>
                    <a:pt x="5" y="12"/>
                  </a:cubicBezTo>
                  <a:cubicBezTo>
                    <a:pt x="5" y="12"/>
                    <a:pt x="5" y="12"/>
                    <a:pt x="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8" name="Freeform 271"/>
            <p:cNvSpPr/>
            <p:nvPr/>
          </p:nvSpPr>
          <p:spPr bwMode="auto">
            <a:xfrm>
              <a:off x="10720388" y="5826124"/>
              <a:ext cx="55563" cy="93663"/>
            </a:xfrm>
            <a:custGeom>
              <a:avLst/>
              <a:gdLst>
                <a:gd name="T0" fmla="*/ 5 w 7"/>
                <a:gd name="T1" fmla="*/ 12 h 12"/>
                <a:gd name="T2" fmla="*/ 3 w 7"/>
                <a:gd name="T3" fmla="*/ 11 h 12"/>
                <a:gd name="T4" fmla="*/ 0 w 7"/>
                <a:gd name="T5" fmla="*/ 3 h 12"/>
                <a:gd name="T6" fmla="*/ 1 w 7"/>
                <a:gd name="T7" fmla="*/ 1 h 12"/>
                <a:gd name="T8" fmla="*/ 4 w 7"/>
                <a:gd name="T9" fmla="*/ 2 h 12"/>
                <a:gd name="T10" fmla="*/ 6 w 7"/>
                <a:gd name="T11" fmla="*/ 10 h 12"/>
                <a:gd name="T12" fmla="*/ 5 w 7"/>
                <a:gd name="T13" fmla="*/ 12 h 12"/>
                <a:gd name="T14" fmla="*/ 5 w 7"/>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12"/>
                  </a:moveTo>
                  <a:cubicBezTo>
                    <a:pt x="4" y="12"/>
                    <a:pt x="3" y="12"/>
                    <a:pt x="3" y="11"/>
                  </a:cubicBezTo>
                  <a:cubicBezTo>
                    <a:pt x="2" y="8"/>
                    <a:pt x="1" y="6"/>
                    <a:pt x="0" y="3"/>
                  </a:cubicBezTo>
                  <a:cubicBezTo>
                    <a:pt x="0" y="2"/>
                    <a:pt x="0" y="1"/>
                    <a:pt x="1" y="1"/>
                  </a:cubicBezTo>
                  <a:cubicBezTo>
                    <a:pt x="2" y="0"/>
                    <a:pt x="3" y="1"/>
                    <a:pt x="4" y="2"/>
                  </a:cubicBezTo>
                  <a:cubicBezTo>
                    <a:pt x="5" y="4"/>
                    <a:pt x="5" y="7"/>
                    <a:pt x="6" y="10"/>
                  </a:cubicBezTo>
                  <a:cubicBezTo>
                    <a:pt x="7" y="11"/>
                    <a:pt x="6" y="12"/>
                    <a:pt x="5" y="12"/>
                  </a:cubicBezTo>
                  <a:cubicBezTo>
                    <a:pt x="5" y="12"/>
                    <a:pt x="5" y="12"/>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49" name="Freeform 272"/>
            <p:cNvSpPr/>
            <p:nvPr/>
          </p:nvSpPr>
          <p:spPr bwMode="auto">
            <a:xfrm>
              <a:off x="10712450" y="5832474"/>
              <a:ext cx="15875" cy="87313"/>
            </a:xfrm>
            <a:custGeom>
              <a:avLst/>
              <a:gdLst>
                <a:gd name="T0" fmla="*/ 1 w 2"/>
                <a:gd name="T1" fmla="*/ 11 h 11"/>
                <a:gd name="T2" fmla="*/ 0 w 2"/>
                <a:gd name="T3" fmla="*/ 10 h 11"/>
                <a:gd name="T4" fmla="*/ 1 w 2"/>
                <a:gd name="T5" fmla="*/ 1 h 11"/>
                <a:gd name="T6" fmla="*/ 2 w 2"/>
                <a:gd name="T7" fmla="*/ 0 h 11"/>
                <a:gd name="T8" fmla="*/ 2 w 2"/>
                <a:gd name="T9" fmla="*/ 1 h 11"/>
                <a:gd name="T10" fmla="*/ 2 w 2"/>
                <a:gd name="T11" fmla="*/ 10 h 11"/>
                <a:gd name="T12" fmla="*/ 1 w 2"/>
                <a:gd name="T13" fmla="*/ 11 h 11"/>
                <a:gd name="T14" fmla="*/ 1 w 2"/>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1">
                  <a:moveTo>
                    <a:pt x="1" y="11"/>
                  </a:moveTo>
                  <a:cubicBezTo>
                    <a:pt x="1" y="11"/>
                    <a:pt x="0" y="11"/>
                    <a:pt x="0" y="10"/>
                  </a:cubicBezTo>
                  <a:cubicBezTo>
                    <a:pt x="0" y="7"/>
                    <a:pt x="0" y="4"/>
                    <a:pt x="1" y="1"/>
                  </a:cubicBezTo>
                  <a:cubicBezTo>
                    <a:pt x="1" y="0"/>
                    <a:pt x="1" y="0"/>
                    <a:pt x="2" y="0"/>
                  </a:cubicBezTo>
                  <a:cubicBezTo>
                    <a:pt x="2" y="0"/>
                    <a:pt x="2" y="0"/>
                    <a:pt x="2" y="1"/>
                  </a:cubicBezTo>
                  <a:cubicBezTo>
                    <a:pt x="2" y="4"/>
                    <a:pt x="2" y="7"/>
                    <a:pt x="2" y="10"/>
                  </a:cubicBezTo>
                  <a:cubicBezTo>
                    <a:pt x="2" y="11"/>
                    <a:pt x="2" y="11"/>
                    <a:pt x="1" y="11"/>
                  </a:cubicBezTo>
                  <a:cubicBezTo>
                    <a:pt x="1" y="11"/>
                    <a:pt x="1"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0" name="Freeform 273"/>
            <p:cNvSpPr/>
            <p:nvPr/>
          </p:nvSpPr>
          <p:spPr bwMode="auto">
            <a:xfrm>
              <a:off x="10736263" y="5856287"/>
              <a:ext cx="15875" cy="63500"/>
            </a:xfrm>
            <a:custGeom>
              <a:avLst/>
              <a:gdLst>
                <a:gd name="T0" fmla="*/ 1 w 2"/>
                <a:gd name="T1" fmla="*/ 8 h 8"/>
                <a:gd name="T2" fmla="*/ 0 w 2"/>
                <a:gd name="T3" fmla="*/ 7 h 8"/>
                <a:gd name="T4" fmla="*/ 0 w 2"/>
                <a:gd name="T5" fmla="*/ 7 h 8"/>
                <a:gd name="T6" fmla="*/ 0 w 2"/>
                <a:gd name="T7" fmla="*/ 1 h 8"/>
                <a:gd name="T8" fmla="*/ 1 w 2"/>
                <a:gd name="T9" fmla="*/ 0 h 8"/>
                <a:gd name="T10" fmla="*/ 2 w 2"/>
                <a:gd name="T11" fmla="*/ 1 h 8"/>
                <a:gd name="T12" fmla="*/ 2 w 2"/>
                <a:gd name="T13" fmla="*/ 7 h 8"/>
                <a:gd name="T14" fmla="*/ 2 w 2"/>
                <a:gd name="T15" fmla="*/ 7 h 8"/>
                <a:gd name="T16" fmla="*/ 1 w 2"/>
                <a:gd name="T17" fmla="*/ 8 h 8"/>
                <a:gd name="T18" fmla="*/ 1 w 2"/>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8">
                  <a:moveTo>
                    <a:pt x="1" y="8"/>
                  </a:moveTo>
                  <a:cubicBezTo>
                    <a:pt x="0" y="8"/>
                    <a:pt x="0" y="8"/>
                    <a:pt x="0" y="7"/>
                  </a:cubicBezTo>
                  <a:cubicBezTo>
                    <a:pt x="0" y="7"/>
                    <a:pt x="0" y="7"/>
                    <a:pt x="0" y="7"/>
                  </a:cubicBezTo>
                  <a:cubicBezTo>
                    <a:pt x="0" y="1"/>
                    <a:pt x="0" y="1"/>
                    <a:pt x="0" y="1"/>
                  </a:cubicBezTo>
                  <a:cubicBezTo>
                    <a:pt x="0" y="0"/>
                    <a:pt x="0" y="0"/>
                    <a:pt x="1" y="0"/>
                  </a:cubicBezTo>
                  <a:cubicBezTo>
                    <a:pt x="1" y="0"/>
                    <a:pt x="2" y="0"/>
                    <a:pt x="2" y="1"/>
                  </a:cubicBezTo>
                  <a:cubicBezTo>
                    <a:pt x="2" y="7"/>
                    <a:pt x="2" y="7"/>
                    <a:pt x="2" y="7"/>
                  </a:cubicBezTo>
                  <a:cubicBezTo>
                    <a:pt x="2" y="7"/>
                    <a:pt x="2" y="7"/>
                    <a:pt x="2" y="7"/>
                  </a:cubicBezTo>
                  <a:cubicBezTo>
                    <a:pt x="2" y="7"/>
                    <a:pt x="1"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1" name="Freeform 274"/>
            <p:cNvSpPr/>
            <p:nvPr/>
          </p:nvSpPr>
          <p:spPr bwMode="auto">
            <a:xfrm>
              <a:off x="10821988" y="6005512"/>
              <a:ext cx="23813" cy="63500"/>
            </a:xfrm>
            <a:custGeom>
              <a:avLst/>
              <a:gdLst>
                <a:gd name="T0" fmla="*/ 1 w 3"/>
                <a:gd name="T1" fmla="*/ 8 h 8"/>
                <a:gd name="T2" fmla="*/ 0 w 3"/>
                <a:gd name="T3" fmla="*/ 8 h 8"/>
                <a:gd name="T4" fmla="*/ 0 w 3"/>
                <a:gd name="T5" fmla="*/ 7 h 8"/>
                <a:gd name="T6" fmla="*/ 1 w 3"/>
                <a:gd name="T7" fmla="*/ 1 h 8"/>
                <a:gd name="T8" fmla="*/ 2 w 3"/>
                <a:gd name="T9" fmla="*/ 0 h 8"/>
                <a:gd name="T10" fmla="*/ 3 w 3"/>
                <a:gd name="T11" fmla="*/ 1 h 8"/>
                <a:gd name="T12" fmla="*/ 2 w 3"/>
                <a:gd name="T13" fmla="*/ 7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0" y="8"/>
                    <a:pt x="0" y="8"/>
                  </a:cubicBezTo>
                  <a:cubicBezTo>
                    <a:pt x="0" y="8"/>
                    <a:pt x="0" y="8"/>
                    <a:pt x="0" y="7"/>
                  </a:cubicBezTo>
                  <a:cubicBezTo>
                    <a:pt x="1" y="1"/>
                    <a:pt x="1" y="1"/>
                    <a:pt x="1" y="1"/>
                  </a:cubicBezTo>
                  <a:cubicBezTo>
                    <a:pt x="1" y="0"/>
                    <a:pt x="2" y="0"/>
                    <a:pt x="2" y="0"/>
                  </a:cubicBezTo>
                  <a:cubicBezTo>
                    <a:pt x="3" y="0"/>
                    <a:pt x="3" y="1"/>
                    <a:pt x="3" y="1"/>
                  </a:cubicBezTo>
                  <a:cubicBezTo>
                    <a:pt x="2" y="7"/>
                    <a:pt x="2" y="7"/>
                    <a:pt x="2" y="7"/>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2" name="Freeform 275"/>
            <p:cNvSpPr/>
            <p:nvPr/>
          </p:nvSpPr>
          <p:spPr bwMode="auto">
            <a:xfrm>
              <a:off x="10853738" y="6021387"/>
              <a:ext cx="23813" cy="63500"/>
            </a:xfrm>
            <a:custGeom>
              <a:avLst/>
              <a:gdLst>
                <a:gd name="T0" fmla="*/ 1 w 3"/>
                <a:gd name="T1" fmla="*/ 8 h 8"/>
                <a:gd name="T2" fmla="*/ 1 w 3"/>
                <a:gd name="T3" fmla="*/ 8 h 8"/>
                <a:gd name="T4" fmla="*/ 0 w 3"/>
                <a:gd name="T5" fmla="*/ 7 h 8"/>
                <a:gd name="T6" fmla="*/ 1 w 3"/>
                <a:gd name="T7" fmla="*/ 1 h 8"/>
                <a:gd name="T8" fmla="*/ 2 w 3"/>
                <a:gd name="T9" fmla="*/ 0 h 8"/>
                <a:gd name="T10" fmla="*/ 3 w 3"/>
                <a:gd name="T11" fmla="*/ 2 h 8"/>
                <a:gd name="T12" fmla="*/ 2 w 3"/>
                <a:gd name="T13" fmla="*/ 8 h 8"/>
                <a:gd name="T14" fmla="*/ 1 w 3"/>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8">
                  <a:moveTo>
                    <a:pt x="1" y="8"/>
                  </a:moveTo>
                  <a:cubicBezTo>
                    <a:pt x="1" y="8"/>
                    <a:pt x="1" y="8"/>
                    <a:pt x="1" y="8"/>
                  </a:cubicBezTo>
                  <a:cubicBezTo>
                    <a:pt x="0" y="8"/>
                    <a:pt x="0" y="8"/>
                    <a:pt x="0" y="7"/>
                  </a:cubicBezTo>
                  <a:cubicBezTo>
                    <a:pt x="0" y="5"/>
                    <a:pt x="1" y="3"/>
                    <a:pt x="1" y="1"/>
                  </a:cubicBezTo>
                  <a:cubicBezTo>
                    <a:pt x="1" y="1"/>
                    <a:pt x="2" y="0"/>
                    <a:pt x="2" y="0"/>
                  </a:cubicBezTo>
                  <a:cubicBezTo>
                    <a:pt x="3" y="1"/>
                    <a:pt x="3" y="1"/>
                    <a:pt x="3" y="2"/>
                  </a:cubicBezTo>
                  <a:cubicBezTo>
                    <a:pt x="3" y="4"/>
                    <a:pt x="2" y="6"/>
                    <a:pt x="2" y="8"/>
                  </a:cubicBezTo>
                  <a:cubicBezTo>
                    <a:pt x="2" y="8"/>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3" name="Freeform 276"/>
            <p:cNvSpPr/>
            <p:nvPr/>
          </p:nvSpPr>
          <p:spPr bwMode="auto">
            <a:xfrm>
              <a:off x="10939463" y="5981699"/>
              <a:ext cx="23813" cy="47625"/>
            </a:xfrm>
            <a:custGeom>
              <a:avLst/>
              <a:gdLst>
                <a:gd name="T0" fmla="*/ 1 w 3"/>
                <a:gd name="T1" fmla="*/ 6 h 6"/>
                <a:gd name="T2" fmla="*/ 1 w 3"/>
                <a:gd name="T3" fmla="*/ 6 h 6"/>
                <a:gd name="T4" fmla="*/ 0 w 3"/>
                <a:gd name="T5" fmla="*/ 5 h 6"/>
                <a:gd name="T6" fmla="*/ 1 w 3"/>
                <a:gd name="T7" fmla="*/ 0 h 6"/>
                <a:gd name="T8" fmla="*/ 3 w 3"/>
                <a:gd name="T9" fmla="*/ 0 h 6"/>
                <a:gd name="T10" fmla="*/ 3 w 3"/>
                <a:gd name="T11" fmla="*/ 1 h 6"/>
                <a:gd name="T12" fmla="*/ 2 w 3"/>
                <a:gd name="T13" fmla="*/ 5 h 6"/>
                <a:gd name="T14" fmla="*/ 1 w 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6">
                  <a:moveTo>
                    <a:pt x="1" y="6"/>
                  </a:moveTo>
                  <a:cubicBezTo>
                    <a:pt x="1" y="6"/>
                    <a:pt x="1" y="6"/>
                    <a:pt x="1" y="6"/>
                  </a:cubicBezTo>
                  <a:cubicBezTo>
                    <a:pt x="0" y="6"/>
                    <a:pt x="0" y="5"/>
                    <a:pt x="0" y="5"/>
                  </a:cubicBezTo>
                  <a:cubicBezTo>
                    <a:pt x="0" y="3"/>
                    <a:pt x="1" y="2"/>
                    <a:pt x="1" y="0"/>
                  </a:cubicBezTo>
                  <a:cubicBezTo>
                    <a:pt x="2" y="0"/>
                    <a:pt x="2" y="0"/>
                    <a:pt x="3" y="0"/>
                  </a:cubicBezTo>
                  <a:cubicBezTo>
                    <a:pt x="3" y="0"/>
                    <a:pt x="3" y="1"/>
                    <a:pt x="3" y="1"/>
                  </a:cubicBezTo>
                  <a:cubicBezTo>
                    <a:pt x="3" y="2"/>
                    <a:pt x="2" y="4"/>
                    <a:pt x="2" y="5"/>
                  </a:cubicBezTo>
                  <a:cubicBezTo>
                    <a:pt x="2"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4" name="Freeform 277"/>
            <p:cNvSpPr/>
            <p:nvPr/>
          </p:nvSpPr>
          <p:spPr bwMode="auto">
            <a:xfrm>
              <a:off x="10963275" y="5981699"/>
              <a:ext cx="39688" cy="71438"/>
            </a:xfrm>
            <a:custGeom>
              <a:avLst/>
              <a:gdLst>
                <a:gd name="T0" fmla="*/ 2 w 5"/>
                <a:gd name="T1" fmla="*/ 9 h 9"/>
                <a:gd name="T2" fmla="*/ 1 w 5"/>
                <a:gd name="T3" fmla="*/ 9 h 9"/>
                <a:gd name="T4" fmla="*/ 1 w 5"/>
                <a:gd name="T5" fmla="*/ 8 h 9"/>
                <a:gd name="T6" fmla="*/ 3 w 5"/>
                <a:gd name="T7" fmla="*/ 1 h 9"/>
                <a:gd name="T8" fmla="*/ 4 w 5"/>
                <a:gd name="T9" fmla="*/ 1 h 9"/>
                <a:gd name="T10" fmla="*/ 5 w 5"/>
                <a:gd name="T11" fmla="*/ 2 h 9"/>
                <a:gd name="T12" fmla="*/ 2 w 5"/>
                <a:gd name="T13" fmla="*/ 9 h 9"/>
                <a:gd name="T14" fmla="*/ 2 w 5"/>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2" y="9"/>
                  </a:moveTo>
                  <a:cubicBezTo>
                    <a:pt x="1" y="9"/>
                    <a:pt x="1" y="9"/>
                    <a:pt x="1" y="9"/>
                  </a:cubicBezTo>
                  <a:cubicBezTo>
                    <a:pt x="1" y="9"/>
                    <a:pt x="0" y="9"/>
                    <a:pt x="1" y="8"/>
                  </a:cubicBezTo>
                  <a:cubicBezTo>
                    <a:pt x="1" y="6"/>
                    <a:pt x="2" y="3"/>
                    <a:pt x="3" y="1"/>
                  </a:cubicBezTo>
                  <a:cubicBezTo>
                    <a:pt x="3" y="1"/>
                    <a:pt x="4" y="0"/>
                    <a:pt x="4" y="1"/>
                  </a:cubicBezTo>
                  <a:cubicBezTo>
                    <a:pt x="5" y="1"/>
                    <a:pt x="5" y="1"/>
                    <a:pt x="5" y="2"/>
                  </a:cubicBezTo>
                  <a:cubicBezTo>
                    <a:pt x="4" y="4"/>
                    <a:pt x="3" y="6"/>
                    <a:pt x="2" y="9"/>
                  </a:cubicBezTo>
                  <a:cubicBezTo>
                    <a:pt x="2" y="9"/>
                    <a:pt x="2" y="9"/>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5" name="Freeform 278"/>
            <p:cNvSpPr/>
            <p:nvPr/>
          </p:nvSpPr>
          <p:spPr bwMode="auto">
            <a:xfrm>
              <a:off x="11002963" y="5981699"/>
              <a:ext cx="31750" cy="79375"/>
            </a:xfrm>
            <a:custGeom>
              <a:avLst/>
              <a:gdLst>
                <a:gd name="T0" fmla="*/ 1 w 4"/>
                <a:gd name="T1" fmla="*/ 10 h 10"/>
                <a:gd name="T2" fmla="*/ 0 w 4"/>
                <a:gd name="T3" fmla="*/ 10 h 10"/>
                <a:gd name="T4" fmla="*/ 0 w 4"/>
                <a:gd name="T5" fmla="*/ 8 h 10"/>
                <a:gd name="T6" fmla="*/ 2 w 4"/>
                <a:gd name="T7" fmla="*/ 1 h 10"/>
                <a:gd name="T8" fmla="*/ 3 w 4"/>
                <a:gd name="T9" fmla="*/ 0 h 10"/>
                <a:gd name="T10" fmla="*/ 4 w 4"/>
                <a:gd name="T11" fmla="*/ 1 h 10"/>
                <a:gd name="T12" fmla="*/ 2 w 4"/>
                <a:gd name="T13" fmla="*/ 9 h 10"/>
                <a:gd name="T14" fmla="*/ 2 w 4"/>
                <a:gd name="T15" fmla="*/ 9 h 10"/>
                <a:gd name="T16" fmla="*/ 1 w 4"/>
                <a:gd name="T17" fmla="*/ 10 h 10"/>
                <a:gd name="T18" fmla="*/ 1 w 4"/>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0">
                  <a:moveTo>
                    <a:pt x="1" y="10"/>
                  </a:moveTo>
                  <a:cubicBezTo>
                    <a:pt x="1" y="10"/>
                    <a:pt x="0" y="10"/>
                    <a:pt x="0" y="10"/>
                  </a:cubicBezTo>
                  <a:cubicBezTo>
                    <a:pt x="0" y="10"/>
                    <a:pt x="0" y="9"/>
                    <a:pt x="0" y="8"/>
                  </a:cubicBezTo>
                  <a:cubicBezTo>
                    <a:pt x="2" y="1"/>
                    <a:pt x="2" y="1"/>
                    <a:pt x="2" y="1"/>
                  </a:cubicBezTo>
                  <a:cubicBezTo>
                    <a:pt x="2" y="0"/>
                    <a:pt x="3" y="0"/>
                    <a:pt x="3" y="0"/>
                  </a:cubicBezTo>
                  <a:cubicBezTo>
                    <a:pt x="4" y="0"/>
                    <a:pt x="4" y="1"/>
                    <a:pt x="4" y="1"/>
                  </a:cubicBezTo>
                  <a:cubicBezTo>
                    <a:pt x="2" y="9"/>
                    <a:pt x="2" y="9"/>
                    <a:pt x="2" y="9"/>
                  </a:cubicBezTo>
                  <a:cubicBezTo>
                    <a:pt x="2" y="9"/>
                    <a:pt x="2" y="9"/>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6" name="Freeform 279"/>
            <p:cNvSpPr/>
            <p:nvPr/>
          </p:nvSpPr>
          <p:spPr bwMode="auto">
            <a:xfrm>
              <a:off x="11199813" y="5903912"/>
              <a:ext cx="22225" cy="85725"/>
            </a:xfrm>
            <a:custGeom>
              <a:avLst/>
              <a:gdLst>
                <a:gd name="T0" fmla="*/ 1 w 3"/>
                <a:gd name="T1" fmla="*/ 11 h 11"/>
                <a:gd name="T2" fmla="*/ 1 w 3"/>
                <a:gd name="T3" fmla="*/ 11 h 11"/>
                <a:gd name="T4" fmla="*/ 0 w 3"/>
                <a:gd name="T5" fmla="*/ 10 h 11"/>
                <a:gd name="T6" fmla="*/ 1 w 3"/>
                <a:gd name="T7" fmla="*/ 1 h 11"/>
                <a:gd name="T8" fmla="*/ 2 w 3"/>
                <a:gd name="T9" fmla="*/ 0 h 11"/>
                <a:gd name="T10" fmla="*/ 3 w 3"/>
                <a:gd name="T11" fmla="*/ 1 h 11"/>
                <a:gd name="T12" fmla="*/ 2 w 3"/>
                <a:gd name="T13" fmla="*/ 11 h 11"/>
                <a:gd name="T14" fmla="*/ 1 w 3"/>
                <a:gd name="T15" fmla="*/ 1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11">
                  <a:moveTo>
                    <a:pt x="1" y="11"/>
                  </a:moveTo>
                  <a:cubicBezTo>
                    <a:pt x="1" y="11"/>
                    <a:pt x="1" y="11"/>
                    <a:pt x="1" y="11"/>
                  </a:cubicBezTo>
                  <a:cubicBezTo>
                    <a:pt x="0" y="11"/>
                    <a:pt x="0" y="11"/>
                    <a:pt x="0" y="10"/>
                  </a:cubicBezTo>
                  <a:cubicBezTo>
                    <a:pt x="0" y="7"/>
                    <a:pt x="1" y="4"/>
                    <a:pt x="1" y="1"/>
                  </a:cubicBezTo>
                  <a:cubicBezTo>
                    <a:pt x="1" y="0"/>
                    <a:pt x="2" y="0"/>
                    <a:pt x="2" y="0"/>
                  </a:cubicBezTo>
                  <a:cubicBezTo>
                    <a:pt x="3" y="0"/>
                    <a:pt x="3" y="0"/>
                    <a:pt x="3" y="1"/>
                  </a:cubicBezTo>
                  <a:cubicBezTo>
                    <a:pt x="3" y="4"/>
                    <a:pt x="2" y="7"/>
                    <a:pt x="2" y="11"/>
                  </a:cubicBezTo>
                  <a:cubicBezTo>
                    <a:pt x="2" y="11"/>
                    <a:pt x="2" y="11"/>
                    <a:pt x="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7" name="Freeform 280"/>
            <p:cNvSpPr/>
            <p:nvPr/>
          </p:nvSpPr>
          <p:spPr bwMode="auto">
            <a:xfrm>
              <a:off x="11229975" y="5880099"/>
              <a:ext cx="15875" cy="101600"/>
            </a:xfrm>
            <a:custGeom>
              <a:avLst/>
              <a:gdLst>
                <a:gd name="T0" fmla="*/ 1 w 2"/>
                <a:gd name="T1" fmla="*/ 13 h 13"/>
                <a:gd name="T2" fmla="*/ 1 w 2"/>
                <a:gd name="T3" fmla="*/ 13 h 13"/>
                <a:gd name="T4" fmla="*/ 0 w 2"/>
                <a:gd name="T5" fmla="*/ 12 h 13"/>
                <a:gd name="T6" fmla="*/ 0 w 2"/>
                <a:gd name="T7" fmla="*/ 1 h 13"/>
                <a:gd name="T8" fmla="*/ 1 w 2"/>
                <a:gd name="T9" fmla="*/ 0 h 13"/>
                <a:gd name="T10" fmla="*/ 1 w 2"/>
                <a:gd name="T11" fmla="*/ 0 h 13"/>
                <a:gd name="T12" fmla="*/ 2 w 2"/>
                <a:gd name="T13" fmla="*/ 1 h 13"/>
                <a:gd name="T14" fmla="*/ 2 w 2"/>
                <a:gd name="T15" fmla="*/ 11 h 13"/>
                <a:gd name="T16" fmla="*/ 2 w 2"/>
                <a:gd name="T17" fmla="*/ 11 h 13"/>
                <a:gd name="T18" fmla="*/ 2 w 2"/>
                <a:gd name="T19" fmla="*/ 12 h 13"/>
                <a:gd name="T20" fmla="*/ 1 w 2"/>
                <a:gd name="T21"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13">
                  <a:moveTo>
                    <a:pt x="1" y="13"/>
                  </a:moveTo>
                  <a:cubicBezTo>
                    <a:pt x="1" y="13"/>
                    <a:pt x="1" y="13"/>
                    <a:pt x="1" y="13"/>
                  </a:cubicBezTo>
                  <a:cubicBezTo>
                    <a:pt x="0" y="13"/>
                    <a:pt x="0" y="12"/>
                    <a:pt x="0" y="12"/>
                  </a:cubicBezTo>
                  <a:cubicBezTo>
                    <a:pt x="0" y="1"/>
                    <a:pt x="0" y="1"/>
                    <a:pt x="0" y="1"/>
                  </a:cubicBezTo>
                  <a:cubicBezTo>
                    <a:pt x="0" y="0"/>
                    <a:pt x="1" y="0"/>
                    <a:pt x="1" y="0"/>
                  </a:cubicBezTo>
                  <a:cubicBezTo>
                    <a:pt x="1" y="0"/>
                    <a:pt x="1" y="0"/>
                    <a:pt x="1" y="0"/>
                  </a:cubicBezTo>
                  <a:cubicBezTo>
                    <a:pt x="2" y="0"/>
                    <a:pt x="2" y="0"/>
                    <a:pt x="2" y="1"/>
                  </a:cubicBezTo>
                  <a:cubicBezTo>
                    <a:pt x="2" y="11"/>
                    <a:pt x="2" y="11"/>
                    <a:pt x="2" y="11"/>
                  </a:cubicBezTo>
                  <a:cubicBezTo>
                    <a:pt x="2" y="11"/>
                    <a:pt x="2" y="11"/>
                    <a:pt x="2" y="11"/>
                  </a:cubicBezTo>
                  <a:cubicBezTo>
                    <a:pt x="2" y="12"/>
                    <a:pt x="2" y="12"/>
                    <a:pt x="2" y="12"/>
                  </a:cubicBezTo>
                  <a:cubicBezTo>
                    <a:pt x="2" y="12"/>
                    <a:pt x="1" y="13"/>
                    <a:pt x="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8" name="Freeform 281"/>
            <p:cNvSpPr/>
            <p:nvPr/>
          </p:nvSpPr>
          <p:spPr bwMode="auto">
            <a:xfrm>
              <a:off x="10790238" y="5511799"/>
              <a:ext cx="47625" cy="157163"/>
            </a:xfrm>
            <a:custGeom>
              <a:avLst/>
              <a:gdLst>
                <a:gd name="T0" fmla="*/ 1 w 6"/>
                <a:gd name="T1" fmla="*/ 20 h 20"/>
                <a:gd name="T2" fmla="*/ 1 w 6"/>
                <a:gd name="T3" fmla="*/ 20 h 20"/>
                <a:gd name="T4" fmla="*/ 0 w 6"/>
                <a:gd name="T5" fmla="*/ 19 h 20"/>
                <a:gd name="T6" fmla="*/ 4 w 6"/>
                <a:gd name="T7" fmla="*/ 1 h 20"/>
                <a:gd name="T8" fmla="*/ 5 w 6"/>
                <a:gd name="T9" fmla="*/ 0 h 20"/>
                <a:gd name="T10" fmla="*/ 6 w 6"/>
                <a:gd name="T11" fmla="*/ 1 h 20"/>
                <a:gd name="T12" fmla="*/ 2 w 6"/>
                <a:gd name="T13" fmla="*/ 19 h 20"/>
                <a:gd name="T14" fmla="*/ 1 w 6"/>
                <a:gd name="T15" fmla="*/ 20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20">
                  <a:moveTo>
                    <a:pt x="1" y="20"/>
                  </a:moveTo>
                  <a:cubicBezTo>
                    <a:pt x="1" y="20"/>
                    <a:pt x="1" y="20"/>
                    <a:pt x="1" y="20"/>
                  </a:cubicBezTo>
                  <a:cubicBezTo>
                    <a:pt x="1" y="20"/>
                    <a:pt x="0" y="20"/>
                    <a:pt x="0" y="19"/>
                  </a:cubicBezTo>
                  <a:cubicBezTo>
                    <a:pt x="1" y="13"/>
                    <a:pt x="2" y="7"/>
                    <a:pt x="4" y="1"/>
                  </a:cubicBezTo>
                  <a:cubicBezTo>
                    <a:pt x="4" y="0"/>
                    <a:pt x="5" y="0"/>
                    <a:pt x="5" y="0"/>
                  </a:cubicBezTo>
                  <a:cubicBezTo>
                    <a:pt x="6" y="0"/>
                    <a:pt x="6" y="1"/>
                    <a:pt x="6" y="1"/>
                  </a:cubicBezTo>
                  <a:cubicBezTo>
                    <a:pt x="4" y="7"/>
                    <a:pt x="3" y="13"/>
                    <a:pt x="2" y="19"/>
                  </a:cubicBezTo>
                  <a:cubicBezTo>
                    <a:pt x="2" y="20"/>
                    <a:pt x="2" y="20"/>
                    <a:pt x="1"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59" name="Freeform 282"/>
            <p:cNvSpPr/>
            <p:nvPr/>
          </p:nvSpPr>
          <p:spPr bwMode="auto">
            <a:xfrm>
              <a:off x="10821988" y="5480049"/>
              <a:ext cx="47625" cy="125413"/>
            </a:xfrm>
            <a:custGeom>
              <a:avLst/>
              <a:gdLst>
                <a:gd name="T0" fmla="*/ 1 w 6"/>
                <a:gd name="T1" fmla="*/ 16 h 16"/>
                <a:gd name="T2" fmla="*/ 1 w 6"/>
                <a:gd name="T3" fmla="*/ 16 h 16"/>
                <a:gd name="T4" fmla="*/ 0 w 6"/>
                <a:gd name="T5" fmla="*/ 15 h 16"/>
                <a:gd name="T6" fmla="*/ 4 w 6"/>
                <a:gd name="T7" fmla="*/ 1 h 16"/>
                <a:gd name="T8" fmla="*/ 5 w 6"/>
                <a:gd name="T9" fmla="*/ 0 h 16"/>
                <a:gd name="T10" fmla="*/ 6 w 6"/>
                <a:gd name="T11" fmla="*/ 2 h 16"/>
                <a:gd name="T12" fmla="*/ 2 w 6"/>
                <a:gd name="T13" fmla="*/ 16 h 16"/>
                <a:gd name="T14" fmla="*/ 1 w 6"/>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1" y="16"/>
                  </a:moveTo>
                  <a:cubicBezTo>
                    <a:pt x="1" y="16"/>
                    <a:pt x="1" y="16"/>
                    <a:pt x="1" y="16"/>
                  </a:cubicBezTo>
                  <a:cubicBezTo>
                    <a:pt x="0" y="16"/>
                    <a:pt x="0" y="16"/>
                    <a:pt x="0" y="15"/>
                  </a:cubicBezTo>
                  <a:cubicBezTo>
                    <a:pt x="4" y="1"/>
                    <a:pt x="4" y="1"/>
                    <a:pt x="4" y="1"/>
                  </a:cubicBezTo>
                  <a:cubicBezTo>
                    <a:pt x="4" y="1"/>
                    <a:pt x="5" y="0"/>
                    <a:pt x="5" y="0"/>
                  </a:cubicBezTo>
                  <a:cubicBezTo>
                    <a:pt x="6" y="1"/>
                    <a:pt x="6" y="1"/>
                    <a:pt x="6" y="2"/>
                  </a:cubicBezTo>
                  <a:cubicBezTo>
                    <a:pt x="2" y="16"/>
                    <a:pt x="2" y="16"/>
                    <a:pt x="2" y="16"/>
                  </a:cubicBezTo>
                  <a:cubicBezTo>
                    <a:pt x="2" y="16"/>
                    <a:pt x="2" y="16"/>
                    <a:pt x="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0" name="Freeform 283"/>
            <p:cNvSpPr/>
            <p:nvPr/>
          </p:nvSpPr>
          <p:spPr bwMode="auto">
            <a:xfrm>
              <a:off x="10877550" y="5448299"/>
              <a:ext cx="46038" cy="109538"/>
            </a:xfrm>
            <a:custGeom>
              <a:avLst/>
              <a:gdLst>
                <a:gd name="T0" fmla="*/ 1 w 6"/>
                <a:gd name="T1" fmla="*/ 14 h 14"/>
                <a:gd name="T2" fmla="*/ 1 w 6"/>
                <a:gd name="T3" fmla="*/ 14 h 14"/>
                <a:gd name="T4" fmla="*/ 0 w 6"/>
                <a:gd name="T5" fmla="*/ 13 h 14"/>
                <a:gd name="T6" fmla="*/ 4 w 6"/>
                <a:gd name="T7" fmla="*/ 1 h 14"/>
                <a:gd name="T8" fmla="*/ 5 w 6"/>
                <a:gd name="T9" fmla="*/ 0 h 14"/>
                <a:gd name="T10" fmla="*/ 5 w 6"/>
                <a:gd name="T11" fmla="*/ 1 h 14"/>
                <a:gd name="T12" fmla="*/ 2 w 6"/>
                <a:gd name="T13" fmla="*/ 13 h 14"/>
                <a:gd name="T14" fmla="*/ 1 w 6"/>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4">
                  <a:moveTo>
                    <a:pt x="1" y="14"/>
                  </a:moveTo>
                  <a:cubicBezTo>
                    <a:pt x="1" y="14"/>
                    <a:pt x="1" y="14"/>
                    <a:pt x="1" y="14"/>
                  </a:cubicBezTo>
                  <a:cubicBezTo>
                    <a:pt x="0" y="14"/>
                    <a:pt x="0" y="13"/>
                    <a:pt x="0" y="13"/>
                  </a:cubicBezTo>
                  <a:cubicBezTo>
                    <a:pt x="1" y="9"/>
                    <a:pt x="2" y="5"/>
                    <a:pt x="4" y="1"/>
                  </a:cubicBezTo>
                  <a:cubicBezTo>
                    <a:pt x="4" y="0"/>
                    <a:pt x="4" y="0"/>
                    <a:pt x="5" y="0"/>
                  </a:cubicBezTo>
                  <a:cubicBezTo>
                    <a:pt x="5" y="0"/>
                    <a:pt x="6" y="1"/>
                    <a:pt x="5" y="1"/>
                  </a:cubicBezTo>
                  <a:cubicBezTo>
                    <a:pt x="4" y="5"/>
                    <a:pt x="3" y="9"/>
                    <a:pt x="2" y="13"/>
                  </a:cubicBezTo>
                  <a:cubicBezTo>
                    <a:pt x="2" y="14"/>
                    <a:pt x="1" y="14"/>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1" name="Freeform 284"/>
            <p:cNvSpPr/>
            <p:nvPr/>
          </p:nvSpPr>
          <p:spPr bwMode="auto">
            <a:xfrm>
              <a:off x="10939463" y="5440362"/>
              <a:ext cx="39688" cy="79375"/>
            </a:xfrm>
            <a:custGeom>
              <a:avLst/>
              <a:gdLst>
                <a:gd name="T0" fmla="*/ 1 w 5"/>
                <a:gd name="T1" fmla="*/ 10 h 10"/>
                <a:gd name="T2" fmla="*/ 1 w 5"/>
                <a:gd name="T3" fmla="*/ 10 h 10"/>
                <a:gd name="T4" fmla="*/ 0 w 5"/>
                <a:gd name="T5" fmla="*/ 9 h 10"/>
                <a:gd name="T6" fmla="*/ 2 w 5"/>
                <a:gd name="T7" fmla="*/ 4 h 10"/>
                <a:gd name="T8" fmla="*/ 3 w 5"/>
                <a:gd name="T9" fmla="*/ 0 h 10"/>
                <a:gd name="T10" fmla="*/ 4 w 5"/>
                <a:gd name="T11" fmla="*/ 0 h 10"/>
                <a:gd name="T12" fmla="*/ 5 w 5"/>
                <a:gd name="T13" fmla="*/ 1 h 10"/>
                <a:gd name="T14" fmla="*/ 3 w 5"/>
                <a:gd name="T15" fmla="*/ 4 h 10"/>
                <a:gd name="T16" fmla="*/ 2 w 5"/>
                <a:gd name="T17" fmla="*/ 9 h 10"/>
                <a:gd name="T18" fmla="*/ 1 w 5"/>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10">
                  <a:moveTo>
                    <a:pt x="1" y="10"/>
                  </a:moveTo>
                  <a:cubicBezTo>
                    <a:pt x="1" y="10"/>
                    <a:pt x="1" y="10"/>
                    <a:pt x="1" y="10"/>
                  </a:cubicBezTo>
                  <a:cubicBezTo>
                    <a:pt x="1" y="10"/>
                    <a:pt x="0" y="10"/>
                    <a:pt x="0" y="9"/>
                  </a:cubicBezTo>
                  <a:cubicBezTo>
                    <a:pt x="0" y="7"/>
                    <a:pt x="1" y="5"/>
                    <a:pt x="2" y="4"/>
                  </a:cubicBezTo>
                  <a:cubicBezTo>
                    <a:pt x="3" y="0"/>
                    <a:pt x="3" y="0"/>
                    <a:pt x="3" y="0"/>
                  </a:cubicBezTo>
                  <a:cubicBezTo>
                    <a:pt x="3" y="0"/>
                    <a:pt x="4" y="0"/>
                    <a:pt x="4" y="0"/>
                  </a:cubicBezTo>
                  <a:cubicBezTo>
                    <a:pt x="5" y="0"/>
                    <a:pt x="5" y="1"/>
                    <a:pt x="5" y="1"/>
                  </a:cubicBezTo>
                  <a:cubicBezTo>
                    <a:pt x="3" y="4"/>
                    <a:pt x="3" y="4"/>
                    <a:pt x="3" y="4"/>
                  </a:cubicBezTo>
                  <a:cubicBezTo>
                    <a:pt x="3" y="6"/>
                    <a:pt x="2" y="8"/>
                    <a:pt x="2" y="9"/>
                  </a:cubicBezTo>
                  <a:cubicBezTo>
                    <a:pt x="2" y="10"/>
                    <a:pt x="2"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2" name="Freeform 285"/>
            <p:cNvSpPr/>
            <p:nvPr/>
          </p:nvSpPr>
          <p:spPr bwMode="auto">
            <a:xfrm>
              <a:off x="10995025" y="5440362"/>
              <a:ext cx="47625" cy="79375"/>
            </a:xfrm>
            <a:custGeom>
              <a:avLst/>
              <a:gdLst>
                <a:gd name="T0" fmla="*/ 1 w 6"/>
                <a:gd name="T1" fmla="*/ 10 h 10"/>
                <a:gd name="T2" fmla="*/ 0 w 6"/>
                <a:gd name="T3" fmla="*/ 10 h 10"/>
                <a:gd name="T4" fmla="*/ 0 w 6"/>
                <a:gd name="T5" fmla="*/ 8 h 10"/>
                <a:gd name="T6" fmla="*/ 3 w 6"/>
                <a:gd name="T7" fmla="*/ 2 h 10"/>
                <a:gd name="T8" fmla="*/ 4 w 6"/>
                <a:gd name="T9" fmla="*/ 0 h 10"/>
                <a:gd name="T10" fmla="*/ 6 w 6"/>
                <a:gd name="T11" fmla="*/ 1 h 10"/>
                <a:gd name="T12" fmla="*/ 5 w 6"/>
                <a:gd name="T13" fmla="*/ 2 h 10"/>
                <a:gd name="T14" fmla="*/ 4 w 6"/>
                <a:gd name="T15" fmla="*/ 3 h 10"/>
                <a:gd name="T16" fmla="*/ 1 w 6"/>
                <a:gd name="T17" fmla="*/ 9 h 10"/>
                <a:gd name="T18" fmla="*/ 1 w 6"/>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10">
                  <a:moveTo>
                    <a:pt x="1" y="10"/>
                  </a:moveTo>
                  <a:cubicBezTo>
                    <a:pt x="0" y="10"/>
                    <a:pt x="0" y="10"/>
                    <a:pt x="0" y="10"/>
                  </a:cubicBezTo>
                  <a:cubicBezTo>
                    <a:pt x="0" y="9"/>
                    <a:pt x="0" y="9"/>
                    <a:pt x="0" y="8"/>
                  </a:cubicBezTo>
                  <a:cubicBezTo>
                    <a:pt x="3" y="2"/>
                    <a:pt x="3" y="2"/>
                    <a:pt x="3" y="2"/>
                  </a:cubicBezTo>
                  <a:cubicBezTo>
                    <a:pt x="3" y="2"/>
                    <a:pt x="3" y="1"/>
                    <a:pt x="4" y="0"/>
                  </a:cubicBezTo>
                  <a:cubicBezTo>
                    <a:pt x="5" y="0"/>
                    <a:pt x="5" y="1"/>
                    <a:pt x="6" y="1"/>
                  </a:cubicBezTo>
                  <a:cubicBezTo>
                    <a:pt x="6" y="2"/>
                    <a:pt x="5" y="2"/>
                    <a:pt x="5" y="2"/>
                  </a:cubicBezTo>
                  <a:cubicBezTo>
                    <a:pt x="5" y="2"/>
                    <a:pt x="5" y="2"/>
                    <a:pt x="4" y="3"/>
                  </a:cubicBezTo>
                  <a:cubicBezTo>
                    <a:pt x="1" y="9"/>
                    <a:pt x="1" y="9"/>
                    <a:pt x="1" y="9"/>
                  </a:cubicBezTo>
                  <a:cubicBezTo>
                    <a:pt x="1" y="9"/>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3" name="Freeform 286"/>
            <p:cNvSpPr/>
            <p:nvPr/>
          </p:nvSpPr>
          <p:spPr bwMode="auto">
            <a:xfrm>
              <a:off x="11050588" y="5456237"/>
              <a:ext cx="46038" cy="71438"/>
            </a:xfrm>
            <a:custGeom>
              <a:avLst/>
              <a:gdLst>
                <a:gd name="T0" fmla="*/ 1 w 6"/>
                <a:gd name="T1" fmla="*/ 9 h 9"/>
                <a:gd name="T2" fmla="*/ 1 w 6"/>
                <a:gd name="T3" fmla="*/ 9 h 9"/>
                <a:gd name="T4" fmla="*/ 0 w 6"/>
                <a:gd name="T5" fmla="*/ 8 h 9"/>
                <a:gd name="T6" fmla="*/ 5 w 6"/>
                <a:gd name="T7" fmla="*/ 1 h 9"/>
                <a:gd name="T8" fmla="*/ 6 w 6"/>
                <a:gd name="T9" fmla="*/ 0 h 9"/>
                <a:gd name="T10" fmla="*/ 6 w 6"/>
                <a:gd name="T11" fmla="*/ 2 h 9"/>
                <a:gd name="T12" fmla="*/ 2 w 6"/>
                <a:gd name="T13" fmla="*/ 8 h 9"/>
                <a:gd name="T14" fmla="*/ 2 w 6"/>
                <a:gd name="T15" fmla="*/ 9 h 9"/>
                <a:gd name="T16" fmla="*/ 1 w 6"/>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9">
                  <a:moveTo>
                    <a:pt x="1" y="9"/>
                  </a:moveTo>
                  <a:cubicBezTo>
                    <a:pt x="1" y="9"/>
                    <a:pt x="1" y="9"/>
                    <a:pt x="1" y="9"/>
                  </a:cubicBezTo>
                  <a:cubicBezTo>
                    <a:pt x="0" y="9"/>
                    <a:pt x="0" y="8"/>
                    <a:pt x="0" y="8"/>
                  </a:cubicBezTo>
                  <a:cubicBezTo>
                    <a:pt x="2" y="5"/>
                    <a:pt x="3" y="3"/>
                    <a:pt x="5" y="1"/>
                  </a:cubicBezTo>
                  <a:cubicBezTo>
                    <a:pt x="5" y="0"/>
                    <a:pt x="5" y="0"/>
                    <a:pt x="6" y="0"/>
                  </a:cubicBezTo>
                  <a:cubicBezTo>
                    <a:pt x="6" y="1"/>
                    <a:pt x="6" y="1"/>
                    <a:pt x="6" y="2"/>
                  </a:cubicBezTo>
                  <a:cubicBezTo>
                    <a:pt x="5" y="4"/>
                    <a:pt x="3" y="6"/>
                    <a:pt x="2" y="8"/>
                  </a:cubicBezTo>
                  <a:cubicBezTo>
                    <a:pt x="3" y="9"/>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4" name="Freeform 287"/>
            <p:cNvSpPr/>
            <p:nvPr/>
          </p:nvSpPr>
          <p:spPr bwMode="auto">
            <a:xfrm>
              <a:off x="11104563" y="5487987"/>
              <a:ext cx="39688" cy="47625"/>
            </a:xfrm>
            <a:custGeom>
              <a:avLst/>
              <a:gdLst>
                <a:gd name="T0" fmla="*/ 1 w 5"/>
                <a:gd name="T1" fmla="*/ 6 h 6"/>
                <a:gd name="T2" fmla="*/ 1 w 5"/>
                <a:gd name="T3" fmla="*/ 6 h 6"/>
                <a:gd name="T4" fmla="*/ 0 w 5"/>
                <a:gd name="T5" fmla="*/ 5 h 6"/>
                <a:gd name="T6" fmla="*/ 3 w 5"/>
                <a:gd name="T7" fmla="*/ 0 h 6"/>
                <a:gd name="T8" fmla="*/ 4 w 5"/>
                <a:gd name="T9" fmla="*/ 0 h 6"/>
                <a:gd name="T10" fmla="*/ 5 w 5"/>
                <a:gd name="T11" fmla="*/ 1 h 6"/>
                <a:gd name="T12" fmla="*/ 2 w 5"/>
                <a:gd name="T13" fmla="*/ 6 h 6"/>
                <a:gd name="T14" fmla="*/ 1 w 5"/>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6">
                  <a:moveTo>
                    <a:pt x="1" y="6"/>
                  </a:moveTo>
                  <a:cubicBezTo>
                    <a:pt x="1" y="6"/>
                    <a:pt x="1" y="6"/>
                    <a:pt x="1" y="6"/>
                  </a:cubicBezTo>
                  <a:cubicBezTo>
                    <a:pt x="0" y="6"/>
                    <a:pt x="0" y="5"/>
                    <a:pt x="0" y="5"/>
                  </a:cubicBezTo>
                  <a:cubicBezTo>
                    <a:pt x="1" y="3"/>
                    <a:pt x="2" y="2"/>
                    <a:pt x="3" y="0"/>
                  </a:cubicBezTo>
                  <a:cubicBezTo>
                    <a:pt x="3" y="0"/>
                    <a:pt x="4" y="0"/>
                    <a:pt x="4" y="0"/>
                  </a:cubicBezTo>
                  <a:cubicBezTo>
                    <a:pt x="5" y="0"/>
                    <a:pt x="5" y="1"/>
                    <a:pt x="5" y="1"/>
                  </a:cubicBezTo>
                  <a:cubicBezTo>
                    <a:pt x="4" y="3"/>
                    <a:pt x="3" y="4"/>
                    <a:pt x="2" y="6"/>
                  </a:cubicBezTo>
                  <a:cubicBezTo>
                    <a:pt x="2" y="6"/>
                    <a:pt x="2"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5" name="Freeform 288"/>
            <p:cNvSpPr/>
            <p:nvPr/>
          </p:nvSpPr>
          <p:spPr bwMode="auto">
            <a:xfrm>
              <a:off x="11144250" y="5511799"/>
              <a:ext cx="31750" cy="53975"/>
            </a:xfrm>
            <a:custGeom>
              <a:avLst/>
              <a:gdLst>
                <a:gd name="T0" fmla="*/ 1 w 4"/>
                <a:gd name="T1" fmla="*/ 7 h 7"/>
                <a:gd name="T2" fmla="*/ 0 w 4"/>
                <a:gd name="T3" fmla="*/ 7 h 7"/>
                <a:gd name="T4" fmla="*/ 0 w 4"/>
                <a:gd name="T5" fmla="*/ 5 h 7"/>
                <a:gd name="T6" fmla="*/ 2 w 4"/>
                <a:gd name="T7" fmla="*/ 1 h 7"/>
                <a:gd name="T8" fmla="*/ 4 w 4"/>
                <a:gd name="T9" fmla="*/ 0 h 7"/>
                <a:gd name="T10" fmla="*/ 4 w 4"/>
                <a:gd name="T11" fmla="*/ 1 h 7"/>
                <a:gd name="T12" fmla="*/ 2 w 4"/>
                <a:gd name="T13" fmla="*/ 6 h 7"/>
                <a:gd name="T14" fmla="*/ 1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1" y="7"/>
                  </a:moveTo>
                  <a:cubicBezTo>
                    <a:pt x="1" y="7"/>
                    <a:pt x="0" y="7"/>
                    <a:pt x="0" y="7"/>
                  </a:cubicBezTo>
                  <a:cubicBezTo>
                    <a:pt x="0" y="6"/>
                    <a:pt x="0" y="6"/>
                    <a:pt x="0" y="5"/>
                  </a:cubicBezTo>
                  <a:cubicBezTo>
                    <a:pt x="2" y="1"/>
                    <a:pt x="2" y="1"/>
                    <a:pt x="2" y="1"/>
                  </a:cubicBezTo>
                  <a:cubicBezTo>
                    <a:pt x="3" y="0"/>
                    <a:pt x="3" y="0"/>
                    <a:pt x="4" y="0"/>
                  </a:cubicBezTo>
                  <a:cubicBezTo>
                    <a:pt x="4" y="0"/>
                    <a:pt x="4" y="1"/>
                    <a:pt x="4" y="1"/>
                  </a:cubicBezTo>
                  <a:cubicBezTo>
                    <a:pt x="2" y="6"/>
                    <a:pt x="2" y="6"/>
                    <a:pt x="2" y="6"/>
                  </a:cubicBezTo>
                  <a:cubicBezTo>
                    <a:pt x="1" y="7"/>
                    <a:pt x="1" y="7"/>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6" name="Freeform 289"/>
            <p:cNvSpPr/>
            <p:nvPr/>
          </p:nvSpPr>
          <p:spPr bwMode="auto">
            <a:xfrm>
              <a:off x="11160125" y="5527674"/>
              <a:ext cx="31750" cy="46038"/>
            </a:xfrm>
            <a:custGeom>
              <a:avLst/>
              <a:gdLst>
                <a:gd name="T0" fmla="*/ 1 w 4"/>
                <a:gd name="T1" fmla="*/ 6 h 6"/>
                <a:gd name="T2" fmla="*/ 0 w 4"/>
                <a:gd name="T3" fmla="*/ 6 h 6"/>
                <a:gd name="T4" fmla="*/ 0 w 4"/>
                <a:gd name="T5" fmla="*/ 5 h 6"/>
                <a:gd name="T6" fmla="*/ 2 w 4"/>
                <a:gd name="T7" fmla="*/ 1 h 6"/>
                <a:gd name="T8" fmla="*/ 4 w 4"/>
                <a:gd name="T9" fmla="*/ 0 h 6"/>
                <a:gd name="T10" fmla="*/ 4 w 4"/>
                <a:gd name="T11" fmla="*/ 2 h 6"/>
                <a:gd name="T12" fmla="*/ 2 w 4"/>
                <a:gd name="T13" fmla="*/ 5 h 6"/>
                <a:gd name="T14" fmla="*/ 2 w 4"/>
                <a:gd name="T15" fmla="*/ 6 h 6"/>
                <a:gd name="T16" fmla="*/ 1 w 4"/>
                <a:gd name="T17" fmla="*/ 6 h 6"/>
                <a:gd name="T18" fmla="*/ 1 w 4"/>
                <a:gd name="T1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6">
                  <a:moveTo>
                    <a:pt x="1" y="6"/>
                  </a:moveTo>
                  <a:cubicBezTo>
                    <a:pt x="0" y="6"/>
                    <a:pt x="0" y="6"/>
                    <a:pt x="0" y="6"/>
                  </a:cubicBezTo>
                  <a:cubicBezTo>
                    <a:pt x="0" y="6"/>
                    <a:pt x="0" y="5"/>
                    <a:pt x="0" y="5"/>
                  </a:cubicBezTo>
                  <a:cubicBezTo>
                    <a:pt x="2" y="1"/>
                    <a:pt x="2" y="1"/>
                    <a:pt x="2" y="1"/>
                  </a:cubicBezTo>
                  <a:cubicBezTo>
                    <a:pt x="3" y="0"/>
                    <a:pt x="3" y="0"/>
                    <a:pt x="4" y="0"/>
                  </a:cubicBezTo>
                  <a:cubicBezTo>
                    <a:pt x="4" y="0"/>
                    <a:pt x="4" y="1"/>
                    <a:pt x="4" y="2"/>
                  </a:cubicBezTo>
                  <a:cubicBezTo>
                    <a:pt x="2" y="5"/>
                    <a:pt x="2" y="5"/>
                    <a:pt x="2" y="5"/>
                  </a:cubicBezTo>
                  <a:cubicBezTo>
                    <a:pt x="2" y="5"/>
                    <a:pt x="2" y="5"/>
                    <a:pt x="2" y="6"/>
                  </a:cubicBezTo>
                  <a:cubicBezTo>
                    <a:pt x="1" y="6"/>
                    <a:pt x="1" y="6"/>
                    <a:pt x="1" y="6"/>
                  </a:cubicBezTo>
                  <a:cubicBezTo>
                    <a:pt x="1" y="6"/>
                    <a:pt x="1" y="6"/>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7" name="Freeform 290"/>
            <p:cNvSpPr/>
            <p:nvPr/>
          </p:nvSpPr>
          <p:spPr bwMode="auto">
            <a:xfrm>
              <a:off x="11176000" y="5551487"/>
              <a:ext cx="23813" cy="38100"/>
            </a:xfrm>
            <a:custGeom>
              <a:avLst/>
              <a:gdLst>
                <a:gd name="T0" fmla="*/ 1 w 3"/>
                <a:gd name="T1" fmla="*/ 5 h 5"/>
                <a:gd name="T2" fmla="*/ 0 w 3"/>
                <a:gd name="T3" fmla="*/ 5 h 5"/>
                <a:gd name="T4" fmla="*/ 0 w 3"/>
                <a:gd name="T5" fmla="*/ 4 h 5"/>
                <a:gd name="T6" fmla="*/ 1 w 3"/>
                <a:gd name="T7" fmla="*/ 2 h 5"/>
                <a:gd name="T8" fmla="*/ 2 w 3"/>
                <a:gd name="T9" fmla="*/ 1 h 5"/>
                <a:gd name="T10" fmla="*/ 3 w 3"/>
                <a:gd name="T11" fmla="*/ 0 h 5"/>
                <a:gd name="T12" fmla="*/ 3 w 3"/>
                <a:gd name="T13" fmla="*/ 2 h 5"/>
                <a:gd name="T14" fmla="*/ 2 w 3"/>
                <a:gd name="T15" fmla="*/ 3 h 5"/>
                <a:gd name="T16" fmla="*/ 2 w 3"/>
                <a:gd name="T17" fmla="*/ 3 h 5"/>
                <a:gd name="T18" fmla="*/ 1 w 3"/>
                <a:gd name="T19" fmla="*/ 5 h 5"/>
                <a:gd name="T20" fmla="*/ 1 w 3"/>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5">
                  <a:moveTo>
                    <a:pt x="1" y="5"/>
                  </a:moveTo>
                  <a:cubicBezTo>
                    <a:pt x="0" y="5"/>
                    <a:pt x="0" y="5"/>
                    <a:pt x="0" y="5"/>
                  </a:cubicBezTo>
                  <a:cubicBezTo>
                    <a:pt x="0" y="5"/>
                    <a:pt x="0" y="4"/>
                    <a:pt x="0" y="4"/>
                  </a:cubicBezTo>
                  <a:cubicBezTo>
                    <a:pt x="1" y="2"/>
                    <a:pt x="1" y="2"/>
                    <a:pt x="1" y="2"/>
                  </a:cubicBezTo>
                  <a:cubicBezTo>
                    <a:pt x="1" y="1"/>
                    <a:pt x="2" y="1"/>
                    <a:pt x="2" y="1"/>
                  </a:cubicBezTo>
                  <a:cubicBezTo>
                    <a:pt x="2" y="0"/>
                    <a:pt x="2" y="0"/>
                    <a:pt x="3" y="0"/>
                  </a:cubicBezTo>
                  <a:cubicBezTo>
                    <a:pt x="3" y="1"/>
                    <a:pt x="3" y="1"/>
                    <a:pt x="3" y="2"/>
                  </a:cubicBezTo>
                  <a:cubicBezTo>
                    <a:pt x="2" y="3"/>
                    <a:pt x="2" y="3"/>
                    <a:pt x="2" y="3"/>
                  </a:cubicBezTo>
                  <a:cubicBezTo>
                    <a:pt x="2" y="3"/>
                    <a:pt x="2" y="3"/>
                    <a:pt x="2" y="3"/>
                  </a:cubicBezTo>
                  <a:cubicBezTo>
                    <a:pt x="2" y="4"/>
                    <a:pt x="1" y="5"/>
                    <a:pt x="1" y="5"/>
                  </a:cubicBezTo>
                  <a:cubicBezTo>
                    <a:pt x="1" y="5"/>
                    <a:pt x="1" y="5"/>
                    <a:pt x="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8" name="Freeform 291"/>
            <p:cNvSpPr/>
            <p:nvPr/>
          </p:nvSpPr>
          <p:spPr bwMode="auto">
            <a:xfrm>
              <a:off x="11347450" y="5605462"/>
              <a:ext cx="15875" cy="79375"/>
            </a:xfrm>
            <a:custGeom>
              <a:avLst/>
              <a:gdLst>
                <a:gd name="T0" fmla="*/ 1 w 2"/>
                <a:gd name="T1" fmla="*/ 10 h 10"/>
                <a:gd name="T2" fmla="*/ 0 w 2"/>
                <a:gd name="T3" fmla="*/ 9 h 10"/>
                <a:gd name="T4" fmla="*/ 1 w 2"/>
                <a:gd name="T5" fmla="*/ 1 h 10"/>
                <a:gd name="T6" fmla="*/ 2 w 2"/>
                <a:gd name="T7" fmla="*/ 0 h 10"/>
                <a:gd name="T8" fmla="*/ 2 w 2"/>
                <a:gd name="T9" fmla="*/ 1 h 10"/>
                <a:gd name="T10" fmla="*/ 2 w 2"/>
                <a:gd name="T11" fmla="*/ 9 h 10"/>
                <a:gd name="T12" fmla="*/ 1 w 2"/>
                <a:gd name="T13" fmla="*/ 10 h 10"/>
                <a:gd name="T14" fmla="*/ 1 w 2"/>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10">
                  <a:moveTo>
                    <a:pt x="1" y="10"/>
                  </a:moveTo>
                  <a:cubicBezTo>
                    <a:pt x="1" y="10"/>
                    <a:pt x="0" y="9"/>
                    <a:pt x="0" y="9"/>
                  </a:cubicBezTo>
                  <a:cubicBezTo>
                    <a:pt x="0" y="6"/>
                    <a:pt x="0" y="4"/>
                    <a:pt x="1" y="1"/>
                  </a:cubicBezTo>
                  <a:cubicBezTo>
                    <a:pt x="1" y="0"/>
                    <a:pt x="1" y="0"/>
                    <a:pt x="2" y="0"/>
                  </a:cubicBezTo>
                  <a:cubicBezTo>
                    <a:pt x="2" y="0"/>
                    <a:pt x="2" y="1"/>
                    <a:pt x="2" y="1"/>
                  </a:cubicBezTo>
                  <a:cubicBezTo>
                    <a:pt x="2" y="4"/>
                    <a:pt x="2" y="6"/>
                    <a:pt x="2" y="9"/>
                  </a:cubicBezTo>
                  <a:cubicBezTo>
                    <a:pt x="2" y="9"/>
                    <a:pt x="2" y="10"/>
                    <a:pt x="1" y="10"/>
                  </a:cubicBezTo>
                  <a:cubicBezTo>
                    <a:pt x="1" y="10"/>
                    <a:pt x="1" y="10"/>
                    <a:pt x="1"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69" name="Freeform 292"/>
            <p:cNvSpPr/>
            <p:nvPr/>
          </p:nvSpPr>
          <p:spPr bwMode="auto">
            <a:xfrm>
              <a:off x="11341100" y="5810249"/>
              <a:ext cx="22225" cy="117475"/>
            </a:xfrm>
            <a:custGeom>
              <a:avLst/>
              <a:gdLst>
                <a:gd name="T0" fmla="*/ 2 w 3"/>
                <a:gd name="T1" fmla="*/ 15 h 15"/>
                <a:gd name="T2" fmla="*/ 1 w 3"/>
                <a:gd name="T3" fmla="*/ 14 h 15"/>
                <a:gd name="T4" fmla="*/ 1 w 3"/>
                <a:gd name="T5" fmla="*/ 13 h 15"/>
                <a:gd name="T6" fmla="*/ 0 w 3"/>
                <a:gd name="T7" fmla="*/ 1 h 15"/>
                <a:gd name="T8" fmla="*/ 1 w 3"/>
                <a:gd name="T9" fmla="*/ 0 h 15"/>
                <a:gd name="T10" fmla="*/ 1 w 3"/>
                <a:gd name="T11" fmla="*/ 0 h 15"/>
                <a:gd name="T12" fmla="*/ 2 w 3"/>
                <a:gd name="T13" fmla="*/ 0 h 15"/>
                <a:gd name="T14" fmla="*/ 3 w 3"/>
                <a:gd name="T15" fmla="*/ 13 h 15"/>
                <a:gd name="T16" fmla="*/ 2 w 3"/>
                <a:gd name="T17" fmla="*/ 15 h 15"/>
                <a:gd name="T18" fmla="*/ 2 w 3"/>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5">
                  <a:moveTo>
                    <a:pt x="2" y="15"/>
                  </a:moveTo>
                  <a:cubicBezTo>
                    <a:pt x="1" y="15"/>
                    <a:pt x="1" y="14"/>
                    <a:pt x="1" y="14"/>
                  </a:cubicBezTo>
                  <a:cubicBezTo>
                    <a:pt x="1" y="14"/>
                    <a:pt x="1" y="13"/>
                    <a:pt x="1" y="13"/>
                  </a:cubicBezTo>
                  <a:cubicBezTo>
                    <a:pt x="0" y="9"/>
                    <a:pt x="0" y="5"/>
                    <a:pt x="0" y="1"/>
                  </a:cubicBezTo>
                  <a:cubicBezTo>
                    <a:pt x="0" y="0"/>
                    <a:pt x="1" y="0"/>
                    <a:pt x="1" y="0"/>
                  </a:cubicBezTo>
                  <a:cubicBezTo>
                    <a:pt x="1" y="0"/>
                    <a:pt x="1" y="0"/>
                    <a:pt x="1" y="0"/>
                  </a:cubicBezTo>
                  <a:cubicBezTo>
                    <a:pt x="2" y="0"/>
                    <a:pt x="2" y="0"/>
                    <a:pt x="2" y="0"/>
                  </a:cubicBezTo>
                  <a:cubicBezTo>
                    <a:pt x="2" y="5"/>
                    <a:pt x="2" y="9"/>
                    <a:pt x="3" y="13"/>
                  </a:cubicBezTo>
                  <a:cubicBezTo>
                    <a:pt x="3" y="14"/>
                    <a:pt x="2" y="14"/>
                    <a:pt x="2" y="15"/>
                  </a:cubicBezTo>
                  <a:cubicBezTo>
                    <a:pt x="2" y="15"/>
                    <a:pt x="2" y="15"/>
                    <a:pt x="2"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0" name="Freeform 293"/>
            <p:cNvSpPr/>
            <p:nvPr/>
          </p:nvSpPr>
          <p:spPr bwMode="auto">
            <a:xfrm>
              <a:off x="10768013" y="5880099"/>
              <a:ext cx="14288" cy="71438"/>
            </a:xfrm>
            <a:custGeom>
              <a:avLst/>
              <a:gdLst>
                <a:gd name="T0" fmla="*/ 1 w 2"/>
                <a:gd name="T1" fmla="*/ 9 h 9"/>
                <a:gd name="T2" fmla="*/ 1 w 2"/>
                <a:gd name="T3" fmla="*/ 9 h 9"/>
                <a:gd name="T4" fmla="*/ 0 w 2"/>
                <a:gd name="T5" fmla="*/ 8 h 9"/>
                <a:gd name="T6" fmla="*/ 0 w 2"/>
                <a:gd name="T7" fmla="*/ 1 h 9"/>
                <a:gd name="T8" fmla="*/ 0 w 2"/>
                <a:gd name="T9" fmla="*/ 1 h 9"/>
                <a:gd name="T10" fmla="*/ 1 w 2"/>
                <a:gd name="T11" fmla="*/ 0 h 9"/>
                <a:gd name="T12" fmla="*/ 1 w 2"/>
                <a:gd name="T13" fmla="*/ 0 h 9"/>
                <a:gd name="T14" fmla="*/ 2 w 2"/>
                <a:gd name="T15" fmla="*/ 1 h 9"/>
                <a:gd name="T16" fmla="*/ 2 w 2"/>
                <a:gd name="T17" fmla="*/ 1 h 9"/>
                <a:gd name="T18" fmla="*/ 2 w 2"/>
                <a:gd name="T19" fmla="*/ 1 h 9"/>
                <a:gd name="T20" fmla="*/ 2 w 2"/>
                <a:gd name="T21" fmla="*/ 7 h 9"/>
                <a:gd name="T22" fmla="*/ 2 w 2"/>
                <a:gd name="T23" fmla="*/ 8 h 9"/>
                <a:gd name="T24" fmla="*/ 2 w 2"/>
                <a:gd name="T25" fmla="*/ 9 h 9"/>
                <a:gd name="T26" fmla="*/ 1 w 2"/>
                <a:gd name="T2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 h="9">
                  <a:moveTo>
                    <a:pt x="1" y="9"/>
                  </a:moveTo>
                  <a:cubicBezTo>
                    <a:pt x="1" y="9"/>
                    <a:pt x="1" y="9"/>
                    <a:pt x="1" y="9"/>
                  </a:cubicBezTo>
                  <a:cubicBezTo>
                    <a:pt x="0" y="9"/>
                    <a:pt x="0" y="8"/>
                    <a:pt x="0" y="8"/>
                  </a:cubicBezTo>
                  <a:cubicBezTo>
                    <a:pt x="0" y="1"/>
                    <a:pt x="0" y="1"/>
                    <a:pt x="0" y="1"/>
                  </a:cubicBezTo>
                  <a:cubicBezTo>
                    <a:pt x="0" y="1"/>
                    <a:pt x="0" y="1"/>
                    <a:pt x="0" y="1"/>
                  </a:cubicBezTo>
                  <a:cubicBezTo>
                    <a:pt x="0" y="0"/>
                    <a:pt x="0" y="0"/>
                    <a:pt x="1" y="0"/>
                  </a:cubicBezTo>
                  <a:cubicBezTo>
                    <a:pt x="1" y="0"/>
                    <a:pt x="1" y="0"/>
                    <a:pt x="1" y="0"/>
                  </a:cubicBezTo>
                  <a:cubicBezTo>
                    <a:pt x="1" y="0"/>
                    <a:pt x="2" y="0"/>
                    <a:pt x="2" y="1"/>
                  </a:cubicBezTo>
                  <a:cubicBezTo>
                    <a:pt x="2" y="1"/>
                    <a:pt x="2" y="1"/>
                    <a:pt x="2" y="1"/>
                  </a:cubicBezTo>
                  <a:cubicBezTo>
                    <a:pt x="2" y="1"/>
                    <a:pt x="2" y="1"/>
                    <a:pt x="2" y="1"/>
                  </a:cubicBezTo>
                  <a:cubicBezTo>
                    <a:pt x="2" y="7"/>
                    <a:pt x="2" y="7"/>
                    <a:pt x="2" y="7"/>
                  </a:cubicBezTo>
                  <a:cubicBezTo>
                    <a:pt x="2" y="7"/>
                    <a:pt x="2" y="8"/>
                    <a:pt x="2" y="8"/>
                  </a:cubicBezTo>
                  <a:cubicBezTo>
                    <a:pt x="2" y="8"/>
                    <a:pt x="2" y="9"/>
                    <a:pt x="2" y="9"/>
                  </a:cubicBezTo>
                  <a:cubicBezTo>
                    <a:pt x="2" y="9"/>
                    <a:pt x="2" y="9"/>
                    <a:pt x="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1" name="Freeform 294"/>
            <p:cNvSpPr/>
            <p:nvPr/>
          </p:nvSpPr>
          <p:spPr bwMode="auto">
            <a:xfrm>
              <a:off x="10790238" y="5903912"/>
              <a:ext cx="15875" cy="61913"/>
            </a:xfrm>
            <a:custGeom>
              <a:avLst/>
              <a:gdLst>
                <a:gd name="T0" fmla="*/ 1 w 2"/>
                <a:gd name="T1" fmla="*/ 8 h 8"/>
                <a:gd name="T2" fmla="*/ 0 w 2"/>
                <a:gd name="T3" fmla="*/ 7 h 8"/>
                <a:gd name="T4" fmla="*/ 0 w 2"/>
                <a:gd name="T5" fmla="*/ 1 h 8"/>
                <a:gd name="T6" fmla="*/ 1 w 2"/>
                <a:gd name="T7" fmla="*/ 0 h 8"/>
                <a:gd name="T8" fmla="*/ 2 w 2"/>
                <a:gd name="T9" fmla="*/ 1 h 8"/>
                <a:gd name="T10" fmla="*/ 2 w 2"/>
                <a:gd name="T11" fmla="*/ 7 h 8"/>
                <a:gd name="T12" fmla="*/ 1 w 2"/>
                <a:gd name="T13" fmla="*/ 8 h 8"/>
                <a:gd name="T14" fmla="*/ 1 w 2"/>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8">
                  <a:moveTo>
                    <a:pt x="1" y="8"/>
                  </a:moveTo>
                  <a:cubicBezTo>
                    <a:pt x="0" y="8"/>
                    <a:pt x="0" y="8"/>
                    <a:pt x="0" y="7"/>
                  </a:cubicBezTo>
                  <a:cubicBezTo>
                    <a:pt x="0" y="1"/>
                    <a:pt x="0" y="1"/>
                    <a:pt x="0" y="1"/>
                  </a:cubicBezTo>
                  <a:cubicBezTo>
                    <a:pt x="0" y="0"/>
                    <a:pt x="0" y="0"/>
                    <a:pt x="1" y="0"/>
                  </a:cubicBezTo>
                  <a:cubicBezTo>
                    <a:pt x="1" y="0"/>
                    <a:pt x="2" y="0"/>
                    <a:pt x="2" y="1"/>
                  </a:cubicBezTo>
                  <a:cubicBezTo>
                    <a:pt x="2" y="7"/>
                    <a:pt x="2" y="7"/>
                    <a:pt x="2" y="7"/>
                  </a:cubicBezTo>
                  <a:cubicBezTo>
                    <a:pt x="2" y="8"/>
                    <a:pt x="2" y="8"/>
                    <a:pt x="1" y="8"/>
                  </a:cubicBezTo>
                  <a:cubicBezTo>
                    <a:pt x="1" y="8"/>
                    <a:pt x="1"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2" name="Freeform 295"/>
            <p:cNvSpPr>
              <a:spLocks noEditPoints="1"/>
            </p:cNvSpPr>
            <p:nvPr/>
          </p:nvSpPr>
          <p:spPr bwMode="auto">
            <a:xfrm>
              <a:off x="10618788" y="5291137"/>
              <a:ext cx="768350" cy="769938"/>
            </a:xfrm>
            <a:custGeom>
              <a:avLst/>
              <a:gdLst>
                <a:gd name="T0" fmla="*/ 54 w 98"/>
                <a:gd name="T1" fmla="*/ 90 h 98"/>
                <a:gd name="T2" fmla="*/ 36 w 98"/>
                <a:gd name="T3" fmla="*/ 97 h 98"/>
                <a:gd name="T4" fmla="*/ 23 w 98"/>
                <a:gd name="T5" fmla="*/ 82 h 98"/>
                <a:gd name="T6" fmla="*/ 6 w 98"/>
                <a:gd name="T7" fmla="*/ 73 h 98"/>
                <a:gd name="T8" fmla="*/ 8 w 98"/>
                <a:gd name="T9" fmla="*/ 54 h 98"/>
                <a:gd name="T10" fmla="*/ 1 w 98"/>
                <a:gd name="T11" fmla="*/ 36 h 98"/>
                <a:gd name="T12" fmla="*/ 16 w 98"/>
                <a:gd name="T13" fmla="*/ 23 h 98"/>
                <a:gd name="T14" fmla="*/ 25 w 98"/>
                <a:gd name="T15" fmla="*/ 6 h 98"/>
                <a:gd name="T16" fmla="*/ 44 w 98"/>
                <a:gd name="T17" fmla="*/ 7 h 98"/>
                <a:gd name="T18" fmla="*/ 61 w 98"/>
                <a:gd name="T19" fmla="*/ 1 h 98"/>
                <a:gd name="T20" fmla="*/ 77 w 98"/>
                <a:gd name="T21" fmla="*/ 7 h 98"/>
                <a:gd name="T22" fmla="*/ 78 w 98"/>
                <a:gd name="T23" fmla="*/ 10 h 98"/>
                <a:gd name="T24" fmla="*/ 78 w 98"/>
                <a:gd name="T25" fmla="*/ 19 h 98"/>
                <a:gd name="T26" fmla="*/ 92 w 98"/>
                <a:gd name="T27" fmla="*/ 24 h 98"/>
                <a:gd name="T28" fmla="*/ 91 w 98"/>
                <a:gd name="T29" fmla="*/ 50 h 98"/>
                <a:gd name="T30" fmla="*/ 97 w 98"/>
                <a:gd name="T31" fmla="*/ 62 h 98"/>
                <a:gd name="T32" fmla="*/ 82 w 98"/>
                <a:gd name="T33" fmla="*/ 75 h 98"/>
                <a:gd name="T34" fmla="*/ 74 w 98"/>
                <a:gd name="T35" fmla="*/ 92 h 98"/>
                <a:gd name="T36" fmla="*/ 55 w 98"/>
                <a:gd name="T37" fmla="*/ 86 h 98"/>
                <a:gd name="T38" fmla="*/ 71 w 98"/>
                <a:gd name="T39" fmla="*/ 89 h 98"/>
                <a:gd name="T40" fmla="*/ 80 w 98"/>
                <a:gd name="T41" fmla="*/ 71 h 98"/>
                <a:gd name="T42" fmla="*/ 93 w 98"/>
                <a:gd name="T43" fmla="*/ 62 h 98"/>
                <a:gd name="T44" fmla="*/ 87 w 98"/>
                <a:gd name="T45" fmla="*/ 50 h 98"/>
                <a:gd name="T46" fmla="*/ 84 w 98"/>
                <a:gd name="T47" fmla="*/ 29 h 98"/>
                <a:gd name="T48" fmla="*/ 71 w 98"/>
                <a:gd name="T49" fmla="*/ 16 h 98"/>
                <a:gd name="T50" fmla="*/ 63 w 98"/>
                <a:gd name="T51" fmla="*/ 5 h 98"/>
                <a:gd name="T52" fmla="*/ 43 w 98"/>
                <a:gd name="T53" fmla="*/ 11 h 98"/>
                <a:gd name="T54" fmla="*/ 28 w 98"/>
                <a:gd name="T55" fmla="*/ 8 h 98"/>
                <a:gd name="T56" fmla="*/ 19 w 98"/>
                <a:gd name="T57" fmla="*/ 26 h 98"/>
                <a:gd name="T58" fmla="*/ 5 w 98"/>
                <a:gd name="T59" fmla="*/ 35 h 98"/>
                <a:gd name="T60" fmla="*/ 12 w 98"/>
                <a:gd name="T61" fmla="*/ 54 h 98"/>
                <a:gd name="T62" fmla="*/ 8 w 98"/>
                <a:gd name="T63" fmla="*/ 70 h 98"/>
                <a:gd name="T64" fmla="*/ 27 w 98"/>
                <a:gd name="T65" fmla="*/ 79 h 98"/>
                <a:gd name="T66" fmla="*/ 35 w 98"/>
                <a:gd name="T67" fmla="*/ 93 h 98"/>
                <a:gd name="T68" fmla="*/ 55 w 98"/>
                <a:gd name="T69" fmla="*/ 86 h 98"/>
                <a:gd name="T70" fmla="*/ 77 w 98"/>
                <a:gd name="T71" fmla="*/ 17 h 98"/>
                <a:gd name="T72" fmla="*/ 51 w 98"/>
                <a:gd name="T73" fmla="*/ 80 h 98"/>
                <a:gd name="T74" fmla="*/ 62 w 98"/>
                <a:gd name="T75" fmla="*/ 21 h 98"/>
                <a:gd name="T76" fmla="*/ 79 w 98"/>
                <a:gd name="T77" fmla="*/ 60 h 98"/>
                <a:gd name="T78" fmla="*/ 78 w 98"/>
                <a:gd name="T79" fmla="*/ 62 h 98"/>
                <a:gd name="T80" fmla="*/ 77 w 98"/>
                <a:gd name="T81" fmla="*/ 64 h 98"/>
                <a:gd name="T82" fmla="*/ 51 w 98"/>
                <a:gd name="T83" fmla="*/ 80 h 98"/>
                <a:gd name="T84" fmla="*/ 38 w 98"/>
                <a:gd name="T85" fmla="*/ 73 h 98"/>
                <a:gd name="T86" fmla="*/ 75 w 98"/>
                <a:gd name="T87" fmla="*/ 6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8" h="98">
                  <a:moveTo>
                    <a:pt x="58" y="98"/>
                  </a:moveTo>
                  <a:cubicBezTo>
                    <a:pt x="57" y="98"/>
                    <a:pt x="57" y="97"/>
                    <a:pt x="56" y="96"/>
                  </a:cubicBezTo>
                  <a:cubicBezTo>
                    <a:pt x="54" y="90"/>
                    <a:pt x="54" y="90"/>
                    <a:pt x="54" y="90"/>
                  </a:cubicBezTo>
                  <a:cubicBezTo>
                    <a:pt x="50" y="91"/>
                    <a:pt x="45" y="91"/>
                    <a:pt x="41" y="90"/>
                  </a:cubicBezTo>
                  <a:cubicBezTo>
                    <a:pt x="38" y="96"/>
                    <a:pt x="38" y="96"/>
                    <a:pt x="38" y="96"/>
                  </a:cubicBezTo>
                  <a:cubicBezTo>
                    <a:pt x="38" y="97"/>
                    <a:pt x="37" y="97"/>
                    <a:pt x="36" y="97"/>
                  </a:cubicBezTo>
                  <a:cubicBezTo>
                    <a:pt x="31" y="95"/>
                    <a:pt x="26" y="93"/>
                    <a:pt x="21" y="90"/>
                  </a:cubicBezTo>
                  <a:cubicBezTo>
                    <a:pt x="20" y="89"/>
                    <a:pt x="20" y="88"/>
                    <a:pt x="20" y="88"/>
                  </a:cubicBezTo>
                  <a:cubicBezTo>
                    <a:pt x="23" y="82"/>
                    <a:pt x="23" y="82"/>
                    <a:pt x="23" y="82"/>
                  </a:cubicBezTo>
                  <a:cubicBezTo>
                    <a:pt x="20" y="79"/>
                    <a:pt x="17" y="76"/>
                    <a:pt x="14" y="72"/>
                  </a:cubicBezTo>
                  <a:cubicBezTo>
                    <a:pt x="8" y="74"/>
                    <a:pt x="8" y="74"/>
                    <a:pt x="8" y="74"/>
                  </a:cubicBezTo>
                  <a:cubicBezTo>
                    <a:pt x="7" y="74"/>
                    <a:pt x="6" y="74"/>
                    <a:pt x="6" y="73"/>
                  </a:cubicBezTo>
                  <a:cubicBezTo>
                    <a:pt x="3" y="69"/>
                    <a:pt x="1" y="63"/>
                    <a:pt x="0" y="58"/>
                  </a:cubicBezTo>
                  <a:cubicBezTo>
                    <a:pt x="0" y="57"/>
                    <a:pt x="1" y="56"/>
                    <a:pt x="1" y="56"/>
                  </a:cubicBezTo>
                  <a:cubicBezTo>
                    <a:pt x="8" y="54"/>
                    <a:pt x="8" y="54"/>
                    <a:pt x="8" y="54"/>
                  </a:cubicBezTo>
                  <a:cubicBezTo>
                    <a:pt x="7" y="49"/>
                    <a:pt x="7" y="45"/>
                    <a:pt x="8" y="40"/>
                  </a:cubicBezTo>
                  <a:cubicBezTo>
                    <a:pt x="2" y="38"/>
                    <a:pt x="2" y="38"/>
                    <a:pt x="2" y="38"/>
                  </a:cubicBezTo>
                  <a:cubicBezTo>
                    <a:pt x="1" y="37"/>
                    <a:pt x="1" y="36"/>
                    <a:pt x="1" y="36"/>
                  </a:cubicBezTo>
                  <a:cubicBezTo>
                    <a:pt x="3" y="30"/>
                    <a:pt x="5" y="25"/>
                    <a:pt x="8" y="21"/>
                  </a:cubicBezTo>
                  <a:cubicBezTo>
                    <a:pt x="9" y="20"/>
                    <a:pt x="10" y="20"/>
                    <a:pt x="10" y="20"/>
                  </a:cubicBezTo>
                  <a:cubicBezTo>
                    <a:pt x="16" y="23"/>
                    <a:pt x="16" y="23"/>
                    <a:pt x="16" y="23"/>
                  </a:cubicBezTo>
                  <a:cubicBezTo>
                    <a:pt x="19" y="19"/>
                    <a:pt x="22" y="16"/>
                    <a:pt x="26" y="14"/>
                  </a:cubicBezTo>
                  <a:cubicBezTo>
                    <a:pt x="24" y="8"/>
                    <a:pt x="24" y="8"/>
                    <a:pt x="24" y="8"/>
                  </a:cubicBezTo>
                  <a:cubicBezTo>
                    <a:pt x="23" y="7"/>
                    <a:pt x="24" y="6"/>
                    <a:pt x="25" y="6"/>
                  </a:cubicBezTo>
                  <a:cubicBezTo>
                    <a:pt x="29" y="3"/>
                    <a:pt x="35" y="1"/>
                    <a:pt x="40" y="0"/>
                  </a:cubicBezTo>
                  <a:cubicBezTo>
                    <a:pt x="41" y="0"/>
                    <a:pt x="42" y="0"/>
                    <a:pt x="42" y="1"/>
                  </a:cubicBezTo>
                  <a:cubicBezTo>
                    <a:pt x="44" y="7"/>
                    <a:pt x="44" y="7"/>
                    <a:pt x="44" y="7"/>
                  </a:cubicBezTo>
                  <a:cubicBezTo>
                    <a:pt x="49" y="7"/>
                    <a:pt x="53" y="7"/>
                    <a:pt x="57" y="8"/>
                  </a:cubicBezTo>
                  <a:cubicBezTo>
                    <a:pt x="60" y="2"/>
                    <a:pt x="60" y="2"/>
                    <a:pt x="60" y="2"/>
                  </a:cubicBezTo>
                  <a:cubicBezTo>
                    <a:pt x="60" y="1"/>
                    <a:pt x="61" y="1"/>
                    <a:pt x="61" y="1"/>
                  </a:cubicBezTo>
                  <a:cubicBezTo>
                    <a:pt x="63" y="0"/>
                    <a:pt x="73" y="5"/>
                    <a:pt x="73" y="5"/>
                  </a:cubicBezTo>
                  <a:cubicBezTo>
                    <a:pt x="74" y="6"/>
                    <a:pt x="75" y="6"/>
                    <a:pt x="76" y="7"/>
                  </a:cubicBezTo>
                  <a:cubicBezTo>
                    <a:pt x="76" y="7"/>
                    <a:pt x="77" y="7"/>
                    <a:pt x="77" y="7"/>
                  </a:cubicBezTo>
                  <a:cubicBezTo>
                    <a:pt x="77" y="7"/>
                    <a:pt x="77" y="7"/>
                    <a:pt x="77" y="7"/>
                  </a:cubicBezTo>
                  <a:cubicBezTo>
                    <a:pt x="77" y="8"/>
                    <a:pt x="78" y="8"/>
                    <a:pt x="78" y="9"/>
                  </a:cubicBezTo>
                  <a:cubicBezTo>
                    <a:pt x="78" y="9"/>
                    <a:pt x="78" y="10"/>
                    <a:pt x="78" y="10"/>
                  </a:cubicBezTo>
                  <a:cubicBezTo>
                    <a:pt x="79" y="12"/>
                    <a:pt x="80" y="14"/>
                    <a:pt x="80" y="16"/>
                  </a:cubicBezTo>
                  <a:cubicBezTo>
                    <a:pt x="81" y="17"/>
                    <a:pt x="80" y="18"/>
                    <a:pt x="79" y="19"/>
                  </a:cubicBezTo>
                  <a:cubicBezTo>
                    <a:pt x="79" y="19"/>
                    <a:pt x="79" y="19"/>
                    <a:pt x="78" y="19"/>
                  </a:cubicBezTo>
                  <a:cubicBezTo>
                    <a:pt x="80" y="21"/>
                    <a:pt x="82" y="23"/>
                    <a:pt x="84" y="25"/>
                  </a:cubicBezTo>
                  <a:cubicBezTo>
                    <a:pt x="90" y="23"/>
                    <a:pt x="90" y="23"/>
                    <a:pt x="90" y="23"/>
                  </a:cubicBezTo>
                  <a:cubicBezTo>
                    <a:pt x="91" y="23"/>
                    <a:pt x="92" y="23"/>
                    <a:pt x="92" y="24"/>
                  </a:cubicBezTo>
                  <a:cubicBezTo>
                    <a:pt x="95" y="29"/>
                    <a:pt x="97" y="34"/>
                    <a:pt x="98" y="39"/>
                  </a:cubicBezTo>
                  <a:cubicBezTo>
                    <a:pt x="98" y="40"/>
                    <a:pt x="98" y="41"/>
                    <a:pt x="97" y="41"/>
                  </a:cubicBezTo>
                  <a:cubicBezTo>
                    <a:pt x="91" y="43"/>
                    <a:pt x="91" y="45"/>
                    <a:pt x="91" y="50"/>
                  </a:cubicBezTo>
                  <a:cubicBezTo>
                    <a:pt x="91" y="52"/>
                    <a:pt x="91" y="54"/>
                    <a:pt x="90" y="57"/>
                  </a:cubicBezTo>
                  <a:cubicBezTo>
                    <a:pt x="96" y="60"/>
                    <a:pt x="96" y="60"/>
                    <a:pt x="96" y="60"/>
                  </a:cubicBezTo>
                  <a:cubicBezTo>
                    <a:pt x="97" y="60"/>
                    <a:pt x="98" y="61"/>
                    <a:pt x="97" y="62"/>
                  </a:cubicBezTo>
                  <a:cubicBezTo>
                    <a:pt x="96" y="67"/>
                    <a:pt x="94" y="72"/>
                    <a:pt x="90" y="77"/>
                  </a:cubicBezTo>
                  <a:cubicBezTo>
                    <a:pt x="90" y="77"/>
                    <a:pt x="89" y="78"/>
                    <a:pt x="88" y="77"/>
                  </a:cubicBezTo>
                  <a:cubicBezTo>
                    <a:pt x="82" y="75"/>
                    <a:pt x="82" y="75"/>
                    <a:pt x="82" y="75"/>
                  </a:cubicBezTo>
                  <a:cubicBezTo>
                    <a:pt x="79" y="78"/>
                    <a:pt x="76" y="81"/>
                    <a:pt x="72" y="84"/>
                  </a:cubicBezTo>
                  <a:cubicBezTo>
                    <a:pt x="75" y="90"/>
                    <a:pt x="75" y="90"/>
                    <a:pt x="75" y="90"/>
                  </a:cubicBezTo>
                  <a:cubicBezTo>
                    <a:pt x="75" y="91"/>
                    <a:pt x="75" y="92"/>
                    <a:pt x="74" y="92"/>
                  </a:cubicBezTo>
                  <a:cubicBezTo>
                    <a:pt x="69" y="95"/>
                    <a:pt x="64" y="97"/>
                    <a:pt x="59" y="98"/>
                  </a:cubicBezTo>
                  <a:cubicBezTo>
                    <a:pt x="58" y="98"/>
                    <a:pt x="58" y="98"/>
                    <a:pt x="58" y="98"/>
                  </a:cubicBezTo>
                  <a:close/>
                  <a:moveTo>
                    <a:pt x="55" y="86"/>
                  </a:moveTo>
                  <a:cubicBezTo>
                    <a:pt x="56" y="86"/>
                    <a:pt x="57" y="87"/>
                    <a:pt x="57" y="88"/>
                  </a:cubicBezTo>
                  <a:cubicBezTo>
                    <a:pt x="59" y="94"/>
                    <a:pt x="59" y="94"/>
                    <a:pt x="59" y="94"/>
                  </a:cubicBezTo>
                  <a:cubicBezTo>
                    <a:pt x="63" y="93"/>
                    <a:pt x="67" y="91"/>
                    <a:pt x="71" y="89"/>
                  </a:cubicBezTo>
                  <a:cubicBezTo>
                    <a:pt x="68" y="83"/>
                    <a:pt x="68" y="83"/>
                    <a:pt x="68" y="83"/>
                  </a:cubicBezTo>
                  <a:cubicBezTo>
                    <a:pt x="68" y="83"/>
                    <a:pt x="68" y="82"/>
                    <a:pt x="69" y="81"/>
                  </a:cubicBezTo>
                  <a:cubicBezTo>
                    <a:pt x="73" y="79"/>
                    <a:pt x="77" y="75"/>
                    <a:pt x="80" y="71"/>
                  </a:cubicBezTo>
                  <a:cubicBezTo>
                    <a:pt x="81" y="70"/>
                    <a:pt x="82" y="70"/>
                    <a:pt x="82" y="71"/>
                  </a:cubicBezTo>
                  <a:cubicBezTo>
                    <a:pt x="88" y="73"/>
                    <a:pt x="88" y="73"/>
                    <a:pt x="88" y="73"/>
                  </a:cubicBezTo>
                  <a:cubicBezTo>
                    <a:pt x="90" y="70"/>
                    <a:pt x="92" y="66"/>
                    <a:pt x="93" y="62"/>
                  </a:cubicBezTo>
                  <a:cubicBezTo>
                    <a:pt x="87" y="60"/>
                    <a:pt x="87" y="60"/>
                    <a:pt x="87" y="60"/>
                  </a:cubicBezTo>
                  <a:cubicBezTo>
                    <a:pt x="87" y="59"/>
                    <a:pt x="86" y="58"/>
                    <a:pt x="86" y="57"/>
                  </a:cubicBezTo>
                  <a:cubicBezTo>
                    <a:pt x="87" y="54"/>
                    <a:pt x="87" y="52"/>
                    <a:pt x="87" y="50"/>
                  </a:cubicBezTo>
                  <a:cubicBezTo>
                    <a:pt x="87" y="45"/>
                    <a:pt x="87" y="41"/>
                    <a:pt x="94" y="38"/>
                  </a:cubicBezTo>
                  <a:cubicBezTo>
                    <a:pt x="93" y="34"/>
                    <a:pt x="92" y="31"/>
                    <a:pt x="90" y="27"/>
                  </a:cubicBezTo>
                  <a:cubicBezTo>
                    <a:pt x="84" y="29"/>
                    <a:pt x="84" y="29"/>
                    <a:pt x="84" y="29"/>
                  </a:cubicBezTo>
                  <a:cubicBezTo>
                    <a:pt x="83" y="30"/>
                    <a:pt x="82" y="29"/>
                    <a:pt x="82" y="29"/>
                  </a:cubicBezTo>
                  <a:cubicBezTo>
                    <a:pt x="79" y="24"/>
                    <a:pt x="76" y="21"/>
                    <a:pt x="72" y="18"/>
                  </a:cubicBezTo>
                  <a:cubicBezTo>
                    <a:pt x="71" y="17"/>
                    <a:pt x="71" y="16"/>
                    <a:pt x="71" y="16"/>
                  </a:cubicBezTo>
                  <a:cubicBezTo>
                    <a:pt x="74" y="10"/>
                    <a:pt x="74" y="10"/>
                    <a:pt x="74" y="10"/>
                  </a:cubicBezTo>
                  <a:cubicBezTo>
                    <a:pt x="73" y="9"/>
                    <a:pt x="72" y="9"/>
                    <a:pt x="72" y="9"/>
                  </a:cubicBezTo>
                  <a:cubicBezTo>
                    <a:pt x="71" y="8"/>
                    <a:pt x="65" y="5"/>
                    <a:pt x="63" y="5"/>
                  </a:cubicBezTo>
                  <a:cubicBezTo>
                    <a:pt x="60" y="11"/>
                    <a:pt x="60" y="11"/>
                    <a:pt x="60" y="11"/>
                  </a:cubicBezTo>
                  <a:cubicBezTo>
                    <a:pt x="60" y="11"/>
                    <a:pt x="59" y="12"/>
                    <a:pt x="58" y="12"/>
                  </a:cubicBezTo>
                  <a:cubicBezTo>
                    <a:pt x="53" y="11"/>
                    <a:pt x="48" y="10"/>
                    <a:pt x="43" y="11"/>
                  </a:cubicBezTo>
                  <a:cubicBezTo>
                    <a:pt x="42" y="11"/>
                    <a:pt x="42" y="11"/>
                    <a:pt x="41" y="10"/>
                  </a:cubicBezTo>
                  <a:cubicBezTo>
                    <a:pt x="39" y="4"/>
                    <a:pt x="39" y="4"/>
                    <a:pt x="39" y="4"/>
                  </a:cubicBezTo>
                  <a:cubicBezTo>
                    <a:pt x="35" y="5"/>
                    <a:pt x="31" y="6"/>
                    <a:pt x="28" y="8"/>
                  </a:cubicBezTo>
                  <a:cubicBezTo>
                    <a:pt x="30" y="14"/>
                    <a:pt x="30" y="14"/>
                    <a:pt x="30" y="14"/>
                  </a:cubicBezTo>
                  <a:cubicBezTo>
                    <a:pt x="30" y="15"/>
                    <a:pt x="30" y="16"/>
                    <a:pt x="29" y="16"/>
                  </a:cubicBezTo>
                  <a:cubicBezTo>
                    <a:pt x="25" y="19"/>
                    <a:pt x="21" y="22"/>
                    <a:pt x="19" y="26"/>
                  </a:cubicBezTo>
                  <a:cubicBezTo>
                    <a:pt x="18" y="27"/>
                    <a:pt x="17" y="27"/>
                    <a:pt x="16" y="27"/>
                  </a:cubicBezTo>
                  <a:cubicBezTo>
                    <a:pt x="10" y="24"/>
                    <a:pt x="10" y="24"/>
                    <a:pt x="10" y="24"/>
                  </a:cubicBezTo>
                  <a:cubicBezTo>
                    <a:pt x="8" y="28"/>
                    <a:pt x="7" y="31"/>
                    <a:pt x="5" y="35"/>
                  </a:cubicBezTo>
                  <a:cubicBezTo>
                    <a:pt x="11" y="38"/>
                    <a:pt x="11" y="38"/>
                    <a:pt x="11" y="38"/>
                  </a:cubicBezTo>
                  <a:cubicBezTo>
                    <a:pt x="12" y="38"/>
                    <a:pt x="12" y="39"/>
                    <a:pt x="12" y="40"/>
                  </a:cubicBezTo>
                  <a:cubicBezTo>
                    <a:pt x="11" y="45"/>
                    <a:pt x="11" y="50"/>
                    <a:pt x="12" y="54"/>
                  </a:cubicBezTo>
                  <a:cubicBezTo>
                    <a:pt x="12" y="55"/>
                    <a:pt x="11" y="56"/>
                    <a:pt x="10" y="57"/>
                  </a:cubicBezTo>
                  <a:cubicBezTo>
                    <a:pt x="4" y="59"/>
                    <a:pt x="4" y="59"/>
                    <a:pt x="4" y="59"/>
                  </a:cubicBezTo>
                  <a:cubicBezTo>
                    <a:pt x="5" y="63"/>
                    <a:pt x="7" y="66"/>
                    <a:pt x="8" y="70"/>
                  </a:cubicBezTo>
                  <a:cubicBezTo>
                    <a:pt x="14" y="68"/>
                    <a:pt x="14" y="68"/>
                    <a:pt x="14" y="68"/>
                  </a:cubicBezTo>
                  <a:cubicBezTo>
                    <a:pt x="15" y="68"/>
                    <a:pt x="16" y="68"/>
                    <a:pt x="17" y="69"/>
                  </a:cubicBezTo>
                  <a:cubicBezTo>
                    <a:pt x="19" y="73"/>
                    <a:pt x="23" y="77"/>
                    <a:pt x="27" y="79"/>
                  </a:cubicBezTo>
                  <a:cubicBezTo>
                    <a:pt x="27" y="80"/>
                    <a:pt x="28" y="81"/>
                    <a:pt x="27" y="82"/>
                  </a:cubicBezTo>
                  <a:cubicBezTo>
                    <a:pt x="25" y="88"/>
                    <a:pt x="25" y="88"/>
                    <a:pt x="25" y="88"/>
                  </a:cubicBezTo>
                  <a:cubicBezTo>
                    <a:pt x="28" y="90"/>
                    <a:pt x="32" y="91"/>
                    <a:pt x="35" y="93"/>
                  </a:cubicBezTo>
                  <a:cubicBezTo>
                    <a:pt x="38" y="87"/>
                    <a:pt x="38" y="87"/>
                    <a:pt x="38" y="87"/>
                  </a:cubicBezTo>
                  <a:cubicBezTo>
                    <a:pt x="39" y="86"/>
                    <a:pt x="39" y="86"/>
                    <a:pt x="40" y="86"/>
                  </a:cubicBezTo>
                  <a:cubicBezTo>
                    <a:pt x="45" y="87"/>
                    <a:pt x="50" y="87"/>
                    <a:pt x="55" y="86"/>
                  </a:cubicBezTo>
                  <a:cubicBezTo>
                    <a:pt x="55" y="86"/>
                    <a:pt x="55" y="86"/>
                    <a:pt x="55" y="86"/>
                  </a:cubicBezTo>
                  <a:close/>
                  <a:moveTo>
                    <a:pt x="75" y="16"/>
                  </a:moveTo>
                  <a:cubicBezTo>
                    <a:pt x="76" y="16"/>
                    <a:pt x="76" y="17"/>
                    <a:pt x="77" y="17"/>
                  </a:cubicBezTo>
                  <a:cubicBezTo>
                    <a:pt x="76" y="16"/>
                    <a:pt x="76" y="15"/>
                    <a:pt x="76" y="14"/>
                  </a:cubicBezTo>
                  <a:lnTo>
                    <a:pt x="75" y="16"/>
                  </a:lnTo>
                  <a:close/>
                  <a:moveTo>
                    <a:pt x="51" y="80"/>
                  </a:moveTo>
                  <a:cubicBezTo>
                    <a:pt x="46" y="80"/>
                    <a:pt x="41" y="78"/>
                    <a:pt x="36" y="76"/>
                  </a:cubicBezTo>
                  <a:cubicBezTo>
                    <a:pt x="23" y="70"/>
                    <a:pt x="12" y="55"/>
                    <a:pt x="21" y="36"/>
                  </a:cubicBezTo>
                  <a:cubicBezTo>
                    <a:pt x="29" y="17"/>
                    <a:pt x="48" y="15"/>
                    <a:pt x="62" y="21"/>
                  </a:cubicBezTo>
                  <a:cubicBezTo>
                    <a:pt x="75" y="27"/>
                    <a:pt x="86" y="42"/>
                    <a:pt x="79" y="60"/>
                  </a:cubicBezTo>
                  <a:cubicBezTo>
                    <a:pt x="79" y="60"/>
                    <a:pt x="79" y="60"/>
                    <a:pt x="79" y="60"/>
                  </a:cubicBezTo>
                  <a:cubicBezTo>
                    <a:pt x="79" y="60"/>
                    <a:pt x="79" y="60"/>
                    <a:pt x="79" y="60"/>
                  </a:cubicBezTo>
                  <a:cubicBezTo>
                    <a:pt x="79" y="60"/>
                    <a:pt x="78" y="60"/>
                    <a:pt x="78" y="61"/>
                  </a:cubicBezTo>
                  <a:cubicBezTo>
                    <a:pt x="78" y="61"/>
                    <a:pt x="78" y="62"/>
                    <a:pt x="78" y="62"/>
                  </a:cubicBezTo>
                  <a:cubicBezTo>
                    <a:pt x="78" y="62"/>
                    <a:pt x="78" y="62"/>
                    <a:pt x="78" y="62"/>
                  </a:cubicBezTo>
                  <a:cubicBezTo>
                    <a:pt x="78" y="62"/>
                    <a:pt x="78" y="62"/>
                    <a:pt x="78" y="62"/>
                  </a:cubicBezTo>
                  <a:cubicBezTo>
                    <a:pt x="78" y="62"/>
                    <a:pt x="77" y="63"/>
                    <a:pt x="77" y="63"/>
                  </a:cubicBezTo>
                  <a:cubicBezTo>
                    <a:pt x="77" y="63"/>
                    <a:pt x="77" y="64"/>
                    <a:pt x="77" y="64"/>
                  </a:cubicBezTo>
                  <a:cubicBezTo>
                    <a:pt x="77" y="64"/>
                    <a:pt x="77" y="64"/>
                    <a:pt x="77" y="64"/>
                  </a:cubicBezTo>
                  <a:cubicBezTo>
                    <a:pt x="77" y="64"/>
                    <a:pt x="77" y="64"/>
                    <a:pt x="77" y="64"/>
                  </a:cubicBezTo>
                  <a:cubicBezTo>
                    <a:pt x="71" y="75"/>
                    <a:pt x="61" y="80"/>
                    <a:pt x="51" y="80"/>
                  </a:cubicBezTo>
                  <a:close/>
                  <a:moveTo>
                    <a:pt x="48" y="22"/>
                  </a:moveTo>
                  <a:cubicBezTo>
                    <a:pt x="38" y="22"/>
                    <a:pt x="29" y="26"/>
                    <a:pt x="24" y="37"/>
                  </a:cubicBezTo>
                  <a:cubicBezTo>
                    <a:pt x="16" y="54"/>
                    <a:pt x="26" y="67"/>
                    <a:pt x="38" y="73"/>
                  </a:cubicBezTo>
                  <a:cubicBezTo>
                    <a:pt x="50" y="79"/>
                    <a:pt x="66" y="77"/>
                    <a:pt x="74" y="61"/>
                  </a:cubicBezTo>
                  <a:cubicBezTo>
                    <a:pt x="74" y="61"/>
                    <a:pt x="74" y="60"/>
                    <a:pt x="74" y="60"/>
                  </a:cubicBezTo>
                  <a:cubicBezTo>
                    <a:pt x="74" y="60"/>
                    <a:pt x="74" y="60"/>
                    <a:pt x="75" y="60"/>
                  </a:cubicBezTo>
                  <a:cubicBezTo>
                    <a:pt x="82" y="43"/>
                    <a:pt x="72" y="30"/>
                    <a:pt x="60" y="25"/>
                  </a:cubicBezTo>
                  <a:cubicBezTo>
                    <a:pt x="56" y="23"/>
                    <a:pt x="52" y="22"/>
                    <a:pt x="4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3" name="Freeform 296"/>
            <p:cNvSpPr>
              <a:spLocks noEditPoints="1"/>
            </p:cNvSpPr>
            <p:nvPr/>
          </p:nvSpPr>
          <p:spPr bwMode="auto">
            <a:xfrm>
              <a:off x="10618788" y="5503862"/>
              <a:ext cx="792163" cy="619125"/>
            </a:xfrm>
            <a:custGeom>
              <a:avLst/>
              <a:gdLst>
                <a:gd name="T0" fmla="*/ 59 w 101"/>
                <a:gd name="T1" fmla="*/ 78 h 79"/>
                <a:gd name="T2" fmla="*/ 55 w 101"/>
                <a:gd name="T3" fmla="*/ 72 h 79"/>
                <a:gd name="T4" fmla="*/ 40 w 101"/>
                <a:gd name="T5" fmla="*/ 77 h 79"/>
                <a:gd name="T6" fmla="*/ 23 w 101"/>
                <a:gd name="T7" fmla="*/ 72 h 79"/>
                <a:gd name="T8" fmla="*/ 26 w 101"/>
                <a:gd name="T9" fmla="*/ 68 h 79"/>
                <a:gd name="T10" fmla="*/ 40 w 101"/>
                <a:gd name="T11" fmla="*/ 69 h 79"/>
                <a:gd name="T12" fmla="*/ 56 w 101"/>
                <a:gd name="T13" fmla="*/ 68 h 79"/>
                <a:gd name="T14" fmla="*/ 59 w 101"/>
                <a:gd name="T15" fmla="*/ 71 h 79"/>
                <a:gd name="T16" fmla="*/ 73 w 101"/>
                <a:gd name="T17" fmla="*/ 71 h 79"/>
                <a:gd name="T18" fmla="*/ 71 w 101"/>
                <a:gd name="T19" fmla="*/ 64 h 79"/>
                <a:gd name="T20" fmla="*/ 82 w 101"/>
                <a:gd name="T21" fmla="*/ 53 h 79"/>
                <a:gd name="T22" fmla="*/ 90 w 101"/>
                <a:gd name="T23" fmla="*/ 55 h 79"/>
                <a:gd name="T24" fmla="*/ 95 w 101"/>
                <a:gd name="T25" fmla="*/ 38 h 79"/>
                <a:gd name="T26" fmla="*/ 95 w 101"/>
                <a:gd name="T27" fmla="*/ 32 h 79"/>
                <a:gd name="T28" fmla="*/ 98 w 101"/>
                <a:gd name="T29" fmla="*/ 37 h 79"/>
                <a:gd name="T30" fmla="*/ 100 w 101"/>
                <a:gd name="T31" fmla="*/ 43 h 79"/>
                <a:gd name="T32" fmla="*/ 90 w 101"/>
                <a:gd name="T33" fmla="*/ 59 h 79"/>
                <a:gd name="T34" fmla="*/ 75 w 101"/>
                <a:gd name="T35" fmla="*/ 64 h 79"/>
                <a:gd name="T36" fmla="*/ 77 w 101"/>
                <a:gd name="T37" fmla="*/ 71 h 79"/>
                <a:gd name="T38" fmla="*/ 61 w 101"/>
                <a:gd name="T39" fmla="*/ 79 h 79"/>
                <a:gd name="T40" fmla="*/ 23 w 101"/>
                <a:gd name="T41" fmla="*/ 61 h 79"/>
                <a:gd name="T42" fmla="*/ 17 w 101"/>
                <a:gd name="T43" fmla="*/ 54 h 79"/>
                <a:gd name="T44" fmla="*/ 8 w 101"/>
                <a:gd name="T45" fmla="*/ 55 h 79"/>
                <a:gd name="T46" fmla="*/ 2 w 101"/>
                <a:gd name="T47" fmla="*/ 31 h 79"/>
                <a:gd name="T48" fmla="*/ 11 w 101"/>
                <a:gd name="T49" fmla="*/ 52 h 79"/>
                <a:gd name="T50" fmla="*/ 19 w 101"/>
                <a:gd name="T51" fmla="*/ 50 h 79"/>
                <a:gd name="T52" fmla="*/ 25 w 101"/>
                <a:gd name="T53" fmla="*/ 60 h 79"/>
                <a:gd name="T54" fmla="*/ 91 w 101"/>
                <a:gd name="T55" fmla="*/ 34 h 79"/>
                <a:gd name="T56" fmla="*/ 89 w 101"/>
                <a:gd name="T57" fmla="*/ 31 h 79"/>
                <a:gd name="T58" fmla="*/ 96 w 101"/>
                <a:gd name="T59" fmla="*/ 20 h 79"/>
                <a:gd name="T60" fmla="*/ 96 w 101"/>
                <a:gd name="T61" fmla="*/ 11 h 79"/>
                <a:gd name="T62" fmla="*/ 100 w 101"/>
                <a:gd name="T63" fmla="*/ 21 h 79"/>
                <a:gd name="T64" fmla="*/ 94 w 101"/>
                <a:gd name="T65" fmla="*/ 28 h 79"/>
                <a:gd name="T66" fmla="*/ 91 w 101"/>
                <a:gd name="T67" fmla="*/ 34 h 79"/>
                <a:gd name="T68" fmla="*/ 20 w 101"/>
                <a:gd name="T69" fmla="*/ 31 h 79"/>
                <a:gd name="T70" fmla="*/ 50 w 101"/>
                <a:gd name="T71" fmla="*/ 0 h 79"/>
                <a:gd name="T72" fmla="*/ 80 w 101"/>
                <a:gd name="T73" fmla="*/ 18 h 79"/>
                <a:gd name="T74" fmla="*/ 77 w 101"/>
                <a:gd name="T75" fmla="*/ 20 h 79"/>
                <a:gd name="T76" fmla="*/ 50 w 101"/>
                <a:gd name="T77" fmla="*/ 3 h 79"/>
                <a:gd name="T78" fmla="*/ 24 w 101"/>
                <a:gd name="T79" fmla="*/ 31 h 79"/>
                <a:gd name="T80" fmla="*/ 22 w 101"/>
                <a:gd name="T81" fmla="*/ 33 h 79"/>
                <a:gd name="T82" fmla="*/ 9 w 101"/>
                <a:gd name="T83" fmla="*/ 21 h 79"/>
                <a:gd name="T84" fmla="*/ 3 w 101"/>
                <a:gd name="T85" fmla="*/ 18 h 79"/>
                <a:gd name="T86" fmla="*/ 2 w 101"/>
                <a:gd name="T87" fmla="*/ 10 h 79"/>
                <a:gd name="T88" fmla="*/ 5 w 101"/>
                <a:gd name="T89" fmla="*/ 9 h 79"/>
                <a:gd name="T90" fmla="*/ 7 w 101"/>
                <a:gd name="T91" fmla="*/ 16 h 79"/>
                <a:gd name="T92" fmla="*/ 11 w 101"/>
                <a:gd name="T93" fmla="*/ 2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0" h="79">
                  <a:moveTo>
                    <a:pt x="60" y="79"/>
                  </a:moveTo>
                  <a:cubicBezTo>
                    <a:pt x="60" y="79"/>
                    <a:pt x="59" y="79"/>
                    <a:pt x="59" y="78"/>
                  </a:cubicBezTo>
                  <a:cubicBezTo>
                    <a:pt x="57" y="76"/>
                    <a:pt x="57" y="74"/>
                    <a:pt x="56" y="73"/>
                  </a:cubicBezTo>
                  <a:cubicBezTo>
                    <a:pt x="55" y="72"/>
                    <a:pt x="55" y="72"/>
                    <a:pt x="55" y="72"/>
                  </a:cubicBezTo>
                  <a:cubicBezTo>
                    <a:pt x="51" y="73"/>
                    <a:pt x="47" y="72"/>
                    <a:pt x="43" y="71"/>
                  </a:cubicBezTo>
                  <a:cubicBezTo>
                    <a:pt x="40" y="77"/>
                    <a:pt x="40" y="77"/>
                    <a:pt x="40" y="77"/>
                  </a:cubicBezTo>
                  <a:cubicBezTo>
                    <a:pt x="40" y="78"/>
                    <a:pt x="39" y="79"/>
                    <a:pt x="38" y="78"/>
                  </a:cubicBezTo>
                  <a:cubicBezTo>
                    <a:pt x="33" y="77"/>
                    <a:pt x="28" y="75"/>
                    <a:pt x="23" y="72"/>
                  </a:cubicBezTo>
                  <a:cubicBezTo>
                    <a:pt x="23" y="71"/>
                    <a:pt x="22" y="70"/>
                    <a:pt x="23" y="69"/>
                  </a:cubicBezTo>
                  <a:cubicBezTo>
                    <a:pt x="23" y="68"/>
                    <a:pt x="25" y="68"/>
                    <a:pt x="26" y="68"/>
                  </a:cubicBezTo>
                  <a:cubicBezTo>
                    <a:pt x="29" y="71"/>
                    <a:pt x="33" y="73"/>
                    <a:pt x="38" y="74"/>
                  </a:cubicBezTo>
                  <a:cubicBezTo>
                    <a:pt x="40" y="69"/>
                    <a:pt x="40" y="69"/>
                    <a:pt x="40" y="69"/>
                  </a:cubicBezTo>
                  <a:cubicBezTo>
                    <a:pt x="41" y="68"/>
                    <a:pt x="42" y="67"/>
                    <a:pt x="43" y="67"/>
                  </a:cubicBezTo>
                  <a:cubicBezTo>
                    <a:pt x="47" y="69"/>
                    <a:pt x="51" y="69"/>
                    <a:pt x="56" y="68"/>
                  </a:cubicBezTo>
                  <a:cubicBezTo>
                    <a:pt x="57" y="68"/>
                    <a:pt x="58" y="69"/>
                    <a:pt x="58" y="69"/>
                  </a:cubicBezTo>
                  <a:cubicBezTo>
                    <a:pt x="59" y="71"/>
                    <a:pt x="59" y="71"/>
                    <a:pt x="59" y="71"/>
                  </a:cubicBezTo>
                  <a:cubicBezTo>
                    <a:pt x="60" y="72"/>
                    <a:pt x="60" y="74"/>
                    <a:pt x="61" y="75"/>
                  </a:cubicBezTo>
                  <a:cubicBezTo>
                    <a:pt x="65" y="74"/>
                    <a:pt x="69" y="73"/>
                    <a:pt x="73" y="71"/>
                  </a:cubicBezTo>
                  <a:cubicBezTo>
                    <a:pt x="73" y="70"/>
                    <a:pt x="73" y="70"/>
                    <a:pt x="72" y="69"/>
                  </a:cubicBezTo>
                  <a:cubicBezTo>
                    <a:pt x="72" y="67"/>
                    <a:pt x="72" y="66"/>
                    <a:pt x="71" y="64"/>
                  </a:cubicBezTo>
                  <a:cubicBezTo>
                    <a:pt x="71" y="63"/>
                    <a:pt x="71" y="63"/>
                    <a:pt x="72" y="62"/>
                  </a:cubicBezTo>
                  <a:cubicBezTo>
                    <a:pt x="77" y="59"/>
                    <a:pt x="80" y="57"/>
                    <a:pt x="82" y="53"/>
                  </a:cubicBezTo>
                  <a:cubicBezTo>
                    <a:pt x="83" y="52"/>
                    <a:pt x="84" y="52"/>
                    <a:pt x="85" y="52"/>
                  </a:cubicBezTo>
                  <a:cubicBezTo>
                    <a:pt x="90" y="55"/>
                    <a:pt x="90" y="55"/>
                    <a:pt x="90" y="55"/>
                  </a:cubicBezTo>
                  <a:cubicBezTo>
                    <a:pt x="93" y="51"/>
                    <a:pt x="95" y="47"/>
                    <a:pt x="96" y="43"/>
                  </a:cubicBezTo>
                  <a:cubicBezTo>
                    <a:pt x="95" y="41"/>
                    <a:pt x="95" y="40"/>
                    <a:pt x="95" y="38"/>
                  </a:cubicBezTo>
                  <a:cubicBezTo>
                    <a:pt x="94" y="37"/>
                    <a:pt x="94" y="36"/>
                    <a:pt x="94" y="35"/>
                  </a:cubicBezTo>
                  <a:cubicBezTo>
                    <a:pt x="93" y="34"/>
                    <a:pt x="94" y="33"/>
                    <a:pt x="95" y="32"/>
                  </a:cubicBezTo>
                  <a:cubicBezTo>
                    <a:pt x="96" y="32"/>
                    <a:pt x="97" y="33"/>
                    <a:pt x="97" y="34"/>
                  </a:cubicBezTo>
                  <a:cubicBezTo>
                    <a:pt x="98" y="35"/>
                    <a:pt x="98" y="36"/>
                    <a:pt x="98" y="37"/>
                  </a:cubicBezTo>
                  <a:cubicBezTo>
                    <a:pt x="99" y="39"/>
                    <a:pt x="99" y="41"/>
                    <a:pt x="100" y="43"/>
                  </a:cubicBezTo>
                  <a:cubicBezTo>
                    <a:pt x="100" y="43"/>
                    <a:pt x="100" y="43"/>
                    <a:pt x="100" y="43"/>
                  </a:cubicBezTo>
                  <a:cubicBezTo>
                    <a:pt x="98" y="49"/>
                    <a:pt x="96" y="54"/>
                    <a:pt x="93" y="58"/>
                  </a:cubicBezTo>
                  <a:cubicBezTo>
                    <a:pt x="92" y="59"/>
                    <a:pt x="91" y="59"/>
                    <a:pt x="90" y="59"/>
                  </a:cubicBezTo>
                  <a:cubicBezTo>
                    <a:pt x="84" y="56"/>
                    <a:pt x="84" y="56"/>
                    <a:pt x="84" y="56"/>
                  </a:cubicBezTo>
                  <a:cubicBezTo>
                    <a:pt x="82" y="60"/>
                    <a:pt x="79" y="62"/>
                    <a:pt x="75" y="64"/>
                  </a:cubicBezTo>
                  <a:cubicBezTo>
                    <a:pt x="76" y="66"/>
                    <a:pt x="76" y="67"/>
                    <a:pt x="76" y="68"/>
                  </a:cubicBezTo>
                  <a:cubicBezTo>
                    <a:pt x="76" y="69"/>
                    <a:pt x="77" y="70"/>
                    <a:pt x="77" y="71"/>
                  </a:cubicBezTo>
                  <a:cubicBezTo>
                    <a:pt x="77" y="72"/>
                    <a:pt x="77" y="73"/>
                    <a:pt x="76" y="74"/>
                  </a:cubicBezTo>
                  <a:cubicBezTo>
                    <a:pt x="71" y="76"/>
                    <a:pt x="66" y="78"/>
                    <a:pt x="61" y="79"/>
                  </a:cubicBezTo>
                  <a:cubicBezTo>
                    <a:pt x="61" y="79"/>
                    <a:pt x="61" y="79"/>
                    <a:pt x="60" y="79"/>
                  </a:cubicBezTo>
                  <a:close/>
                  <a:moveTo>
                    <a:pt x="23" y="61"/>
                  </a:moveTo>
                  <a:cubicBezTo>
                    <a:pt x="23" y="61"/>
                    <a:pt x="22" y="60"/>
                    <a:pt x="22" y="60"/>
                  </a:cubicBezTo>
                  <a:cubicBezTo>
                    <a:pt x="20" y="58"/>
                    <a:pt x="18" y="56"/>
                    <a:pt x="17" y="54"/>
                  </a:cubicBezTo>
                  <a:cubicBezTo>
                    <a:pt x="10" y="56"/>
                    <a:pt x="10" y="56"/>
                    <a:pt x="10" y="56"/>
                  </a:cubicBezTo>
                  <a:cubicBezTo>
                    <a:pt x="10" y="56"/>
                    <a:pt x="9" y="56"/>
                    <a:pt x="8" y="55"/>
                  </a:cubicBezTo>
                  <a:cubicBezTo>
                    <a:pt x="5" y="50"/>
                    <a:pt x="1" y="38"/>
                    <a:pt x="0" y="33"/>
                  </a:cubicBezTo>
                  <a:cubicBezTo>
                    <a:pt x="0" y="32"/>
                    <a:pt x="1" y="31"/>
                    <a:pt x="2" y="31"/>
                  </a:cubicBezTo>
                  <a:cubicBezTo>
                    <a:pt x="3" y="31"/>
                    <a:pt x="4" y="31"/>
                    <a:pt x="4" y="32"/>
                  </a:cubicBezTo>
                  <a:cubicBezTo>
                    <a:pt x="5" y="37"/>
                    <a:pt x="8" y="47"/>
                    <a:pt x="11" y="52"/>
                  </a:cubicBezTo>
                  <a:cubicBezTo>
                    <a:pt x="17" y="50"/>
                    <a:pt x="17" y="50"/>
                    <a:pt x="17" y="50"/>
                  </a:cubicBezTo>
                  <a:cubicBezTo>
                    <a:pt x="18" y="49"/>
                    <a:pt x="18" y="50"/>
                    <a:pt x="19" y="50"/>
                  </a:cubicBezTo>
                  <a:cubicBezTo>
                    <a:pt x="21" y="53"/>
                    <a:pt x="22" y="55"/>
                    <a:pt x="25" y="57"/>
                  </a:cubicBezTo>
                  <a:cubicBezTo>
                    <a:pt x="25" y="58"/>
                    <a:pt x="25" y="59"/>
                    <a:pt x="25" y="60"/>
                  </a:cubicBezTo>
                  <a:cubicBezTo>
                    <a:pt x="24" y="60"/>
                    <a:pt x="24" y="61"/>
                    <a:pt x="23" y="61"/>
                  </a:cubicBezTo>
                  <a:close/>
                  <a:moveTo>
                    <a:pt x="91" y="34"/>
                  </a:moveTo>
                  <a:cubicBezTo>
                    <a:pt x="91" y="34"/>
                    <a:pt x="91" y="34"/>
                    <a:pt x="91" y="34"/>
                  </a:cubicBezTo>
                  <a:cubicBezTo>
                    <a:pt x="90" y="33"/>
                    <a:pt x="89" y="32"/>
                    <a:pt x="89" y="31"/>
                  </a:cubicBezTo>
                  <a:cubicBezTo>
                    <a:pt x="90" y="30"/>
                    <a:pt x="90" y="28"/>
                    <a:pt x="90" y="27"/>
                  </a:cubicBezTo>
                  <a:cubicBezTo>
                    <a:pt x="91" y="23"/>
                    <a:pt x="92" y="22"/>
                    <a:pt x="96" y="20"/>
                  </a:cubicBezTo>
                  <a:cubicBezTo>
                    <a:pt x="96" y="18"/>
                    <a:pt x="95" y="16"/>
                    <a:pt x="94" y="13"/>
                  </a:cubicBezTo>
                  <a:cubicBezTo>
                    <a:pt x="94" y="12"/>
                    <a:pt x="95" y="11"/>
                    <a:pt x="96" y="11"/>
                  </a:cubicBezTo>
                  <a:cubicBezTo>
                    <a:pt x="97" y="11"/>
                    <a:pt x="98" y="11"/>
                    <a:pt x="98" y="12"/>
                  </a:cubicBezTo>
                  <a:cubicBezTo>
                    <a:pt x="99" y="15"/>
                    <a:pt x="100" y="18"/>
                    <a:pt x="100" y="21"/>
                  </a:cubicBezTo>
                  <a:cubicBezTo>
                    <a:pt x="101" y="22"/>
                    <a:pt x="100" y="23"/>
                    <a:pt x="99" y="23"/>
                  </a:cubicBezTo>
                  <a:cubicBezTo>
                    <a:pt x="94" y="24"/>
                    <a:pt x="94" y="24"/>
                    <a:pt x="94" y="28"/>
                  </a:cubicBezTo>
                  <a:cubicBezTo>
                    <a:pt x="94" y="29"/>
                    <a:pt x="93" y="30"/>
                    <a:pt x="93" y="32"/>
                  </a:cubicBezTo>
                  <a:cubicBezTo>
                    <a:pt x="93" y="33"/>
                    <a:pt x="92" y="34"/>
                    <a:pt x="91" y="34"/>
                  </a:cubicBezTo>
                  <a:close/>
                  <a:moveTo>
                    <a:pt x="22" y="33"/>
                  </a:moveTo>
                  <a:cubicBezTo>
                    <a:pt x="21" y="33"/>
                    <a:pt x="20" y="32"/>
                    <a:pt x="20" y="31"/>
                  </a:cubicBezTo>
                  <a:cubicBezTo>
                    <a:pt x="20" y="26"/>
                    <a:pt x="21" y="22"/>
                    <a:pt x="23" y="17"/>
                  </a:cubicBezTo>
                  <a:cubicBezTo>
                    <a:pt x="28" y="6"/>
                    <a:pt x="38" y="0"/>
                    <a:pt x="50" y="0"/>
                  </a:cubicBezTo>
                  <a:cubicBezTo>
                    <a:pt x="50" y="0"/>
                    <a:pt x="50" y="0"/>
                    <a:pt x="50" y="0"/>
                  </a:cubicBezTo>
                  <a:cubicBezTo>
                    <a:pt x="62" y="0"/>
                    <a:pt x="75" y="7"/>
                    <a:pt x="80" y="18"/>
                  </a:cubicBezTo>
                  <a:cubicBezTo>
                    <a:pt x="81" y="19"/>
                    <a:pt x="80" y="20"/>
                    <a:pt x="79" y="21"/>
                  </a:cubicBezTo>
                  <a:cubicBezTo>
                    <a:pt x="79" y="21"/>
                    <a:pt x="77" y="21"/>
                    <a:pt x="77" y="20"/>
                  </a:cubicBezTo>
                  <a:cubicBezTo>
                    <a:pt x="72" y="10"/>
                    <a:pt x="61" y="3"/>
                    <a:pt x="50" y="3"/>
                  </a:cubicBezTo>
                  <a:cubicBezTo>
                    <a:pt x="50" y="3"/>
                    <a:pt x="50" y="3"/>
                    <a:pt x="50" y="3"/>
                  </a:cubicBezTo>
                  <a:cubicBezTo>
                    <a:pt x="44" y="3"/>
                    <a:pt x="33" y="5"/>
                    <a:pt x="26" y="19"/>
                  </a:cubicBezTo>
                  <a:cubicBezTo>
                    <a:pt x="25" y="23"/>
                    <a:pt x="24" y="27"/>
                    <a:pt x="24" y="31"/>
                  </a:cubicBezTo>
                  <a:cubicBezTo>
                    <a:pt x="24" y="32"/>
                    <a:pt x="23" y="33"/>
                    <a:pt x="22" y="33"/>
                  </a:cubicBezTo>
                  <a:cubicBezTo>
                    <a:pt x="22" y="33"/>
                    <a:pt x="22" y="33"/>
                    <a:pt x="22" y="33"/>
                  </a:cubicBezTo>
                  <a:close/>
                  <a:moveTo>
                    <a:pt x="9" y="21"/>
                  </a:moveTo>
                  <a:cubicBezTo>
                    <a:pt x="9" y="21"/>
                    <a:pt x="9" y="21"/>
                    <a:pt x="9" y="21"/>
                  </a:cubicBezTo>
                  <a:cubicBezTo>
                    <a:pt x="5" y="19"/>
                    <a:pt x="5" y="19"/>
                    <a:pt x="5" y="19"/>
                  </a:cubicBezTo>
                  <a:cubicBezTo>
                    <a:pt x="4" y="19"/>
                    <a:pt x="4" y="19"/>
                    <a:pt x="3" y="18"/>
                  </a:cubicBezTo>
                  <a:cubicBezTo>
                    <a:pt x="3" y="16"/>
                    <a:pt x="3" y="14"/>
                    <a:pt x="2" y="12"/>
                  </a:cubicBezTo>
                  <a:cubicBezTo>
                    <a:pt x="2" y="10"/>
                    <a:pt x="2" y="10"/>
                    <a:pt x="2" y="10"/>
                  </a:cubicBezTo>
                  <a:cubicBezTo>
                    <a:pt x="1" y="9"/>
                    <a:pt x="2" y="8"/>
                    <a:pt x="3" y="8"/>
                  </a:cubicBezTo>
                  <a:cubicBezTo>
                    <a:pt x="4" y="8"/>
                    <a:pt x="5" y="8"/>
                    <a:pt x="5" y="9"/>
                  </a:cubicBezTo>
                  <a:cubicBezTo>
                    <a:pt x="6" y="11"/>
                    <a:pt x="6" y="11"/>
                    <a:pt x="6" y="11"/>
                  </a:cubicBezTo>
                  <a:cubicBezTo>
                    <a:pt x="6" y="13"/>
                    <a:pt x="7" y="14"/>
                    <a:pt x="7" y="16"/>
                  </a:cubicBezTo>
                  <a:cubicBezTo>
                    <a:pt x="10" y="18"/>
                    <a:pt x="10" y="18"/>
                    <a:pt x="10" y="18"/>
                  </a:cubicBezTo>
                  <a:cubicBezTo>
                    <a:pt x="11" y="18"/>
                    <a:pt x="12" y="19"/>
                    <a:pt x="11" y="20"/>
                  </a:cubicBezTo>
                  <a:cubicBezTo>
                    <a:pt x="11" y="21"/>
                    <a:pt x="10" y="21"/>
                    <a:pt x="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274" name="Freeform 297"/>
            <p:cNvSpPr/>
            <p:nvPr/>
          </p:nvSpPr>
          <p:spPr bwMode="auto">
            <a:xfrm>
              <a:off x="10775950" y="5965824"/>
              <a:ext cx="53975" cy="103188"/>
            </a:xfrm>
            <a:custGeom>
              <a:avLst/>
              <a:gdLst>
                <a:gd name="T0" fmla="*/ 5 w 7"/>
                <a:gd name="T1" fmla="*/ 13 h 13"/>
                <a:gd name="T2" fmla="*/ 3 w 7"/>
                <a:gd name="T3" fmla="*/ 12 h 13"/>
                <a:gd name="T4" fmla="*/ 0 w 7"/>
                <a:gd name="T5" fmla="*/ 3 h 13"/>
                <a:gd name="T6" fmla="*/ 1 w 7"/>
                <a:gd name="T7" fmla="*/ 1 h 13"/>
                <a:gd name="T8" fmla="*/ 4 w 7"/>
                <a:gd name="T9" fmla="*/ 2 h 13"/>
                <a:gd name="T10" fmla="*/ 6 w 7"/>
                <a:gd name="T11" fmla="*/ 11 h 13"/>
                <a:gd name="T12" fmla="*/ 5 w 7"/>
                <a:gd name="T13" fmla="*/ 13 h 13"/>
                <a:gd name="T14" fmla="*/ 5 w 7"/>
                <a:gd name="T15" fmla="*/ 13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3">
                  <a:moveTo>
                    <a:pt x="5" y="13"/>
                  </a:moveTo>
                  <a:cubicBezTo>
                    <a:pt x="4" y="13"/>
                    <a:pt x="3" y="13"/>
                    <a:pt x="3" y="12"/>
                  </a:cubicBezTo>
                  <a:cubicBezTo>
                    <a:pt x="2" y="9"/>
                    <a:pt x="1" y="6"/>
                    <a:pt x="0" y="3"/>
                  </a:cubicBezTo>
                  <a:cubicBezTo>
                    <a:pt x="0" y="2"/>
                    <a:pt x="0" y="1"/>
                    <a:pt x="1" y="1"/>
                  </a:cubicBezTo>
                  <a:cubicBezTo>
                    <a:pt x="2" y="0"/>
                    <a:pt x="4" y="1"/>
                    <a:pt x="4" y="2"/>
                  </a:cubicBezTo>
                  <a:cubicBezTo>
                    <a:pt x="5" y="5"/>
                    <a:pt x="6" y="8"/>
                    <a:pt x="6" y="11"/>
                  </a:cubicBezTo>
                  <a:cubicBezTo>
                    <a:pt x="7" y="12"/>
                    <a:pt x="6" y="13"/>
                    <a:pt x="5" y="13"/>
                  </a:cubicBezTo>
                  <a:cubicBezTo>
                    <a:pt x="5" y="13"/>
                    <a:pt x="5" y="13"/>
                    <a:pt x="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2" name="文本框 1"/>
          <p:cNvSpPr txBox="1"/>
          <p:nvPr/>
        </p:nvSpPr>
        <p:spPr>
          <a:xfrm>
            <a:off x="834088" y="188828"/>
            <a:ext cx="2467185"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ct val="0"/>
              </a:spcBef>
              <a:spcAft>
                <a:spcPct val="0"/>
              </a:spcAft>
              <a:buClrTx/>
              <a:buSzTx/>
              <a:buFontTx/>
              <a:buNone/>
              <a:defRPr/>
            </a:pPr>
            <a:r>
              <a:rPr kumimoji="0" lang="en-US" altLang="zh-CN"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 here</a:t>
            </a:r>
            <a:endParaRPr kumimoji="0" lang="zh-CN" altLang="en-US" sz="18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grpSp>
        <p:nvGrpSpPr>
          <p:cNvPr id="81" name="组合 80"/>
          <p:cNvGrpSpPr/>
          <p:nvPr/>
        </p:nvGrpSpPr>
        <p:grpSpPr>
          <a:xfrm>
            <a:off x="1703512" y="2132856"/>
            <a:ext cx="4392488" cy="3670299"/>
            <a:chOff x="1306513" y="3424238"/>
            <a:chExt cx="3524250" cy="2944812"/>
          </a:xfrm>
          <a:solidFill>
            <a:schemeClr val="accent1">
              <a:lumMod val="50000"/>
            </a:schemeClr>
          </a:solidFill>
        </p:grpSpPr>
        <p:sp>
          <p:nvSpPr>
            <p:cNvPr id="82" name="Freeform 56"/>
            <p:cNvSpPr>
              <a:spLocks noEditPoints="1"/>
            </p:cNvSpPr>
            <p:nvPr/>
          </p:nvSpPr>
          <p:spPr bwMode="auto">
            <a:xfrm>
              <a:off x="2339976" y="4327525"/>
              <a:ext cx="669925" cy="677863"/>
            </a:xfrm>
            <a:custGeom>
              <a:avLst/>
              <a:gdLst>
                <a:gd name="T0" fmla="*/ 56 w 122"/>
                <a:gd name="T1" fmla="*/ 116 h 123"/>
                <a:gd name="T2" fmla="*/ 49 w 122"/>
                <a:gd name="T3" fmla="*/ 104 h 123"/>
                <a:gd name="T4" fmla="*/ 23 w 122"/>
                <a:gd name="T5" fmla="*/ 103 h 123"/>
                <a:gd name="T6" fmla="*/ 24 w 122"/>
                <a:gd name="T7" fmla="*/ 86 h 123"/>
                <a:gd name="T8" fmla="*/ 25 w 122"/>
                <a:gd name="T9" fmla="*/ 75 h 123"/>
                <a:gd name="T10" fmla="*/ 6 w 122"/>
                <a:gd name="T11" fmla="*/ 43 h 123"/>
                <a:gd name="T12" fmla="*/ 26 w 122"/>
                <a:gd name="T13" fmla="*/ 5 h 123"/>
                <a:gd name="T14" fmla="*/ 27 w 122"/>
                <a:gd name="T15" fmla="*/ 2 h 123"/>
                <a:gd name="T16" fmla="*/ 30 w 122"/>
                <a:gd name="T17" fmla="*/ 1 h 123"/>
                <a:gd name="T18" fmla="*/ 58 w 122"/>
                <a:gd name="T19" fmla="*/ 4 h 123"/>
                <a:gd name="T20" fmla="*/ 60 w 122"/>
                <a:gd name="T21" fmla="*/ 9 h 123"/>
                <a:gd name="T22" fmla="*/ 73 w 122"/>
                <a:gd name="T23" fmla="*/ 30 h 123"/>
                <a:gd name="T24" fmla="*/ 81 w 122"/>
                <a:gd name="T25" fmla="*/ 7 h 123"/>
                <a:gd name="T26" fmla="*/ 98 w 122"/>
                <a:gd name="T27" fmla="*/ 6 h 123"/>
                <a:gd name="T28" fmla="*/ 122 w 122"/>
                <a:gd name="T29" fmla="*/ 11 h 123"/>
                <a:gd name="T30" fmla="*/ 120 w 122"/>
                <a:gd name="T31" fmla="*/ 48 h 123"/>
                <a:gd name="T32" fmla="*/ 117 w 122"/>
                <a:gd name="T33" fmla="*/ 51 h 123"/>
                <a:gd name="T34" fmla="*/ 100 w 122"/>
                <a:gd name="T35" fmla="*/ 61 h 123"/>
                <a:gd name="T36" fmla="*/ 119 w 122"/>
                <a:gd name="T37" fmla="*/ 74 h 123"/>
                <a:gd name="T38" fmla="*/ 116 w 122"/>
                <a:gd name="T39" fmla="*/ 103 h 123"/>
                <a:gd name="T40" fmla="*/ 90 w 122"/>
                <a:gd name="T41" fmla="*/ 105 h 123"/>
                <a:gd name="T42" fmla="*/ 82 w 122"/>
                <a:gd name="T43" fmla="*/ 117 h 123"/>
                <a:gd name="T44" fmla="*/ 59 w 122"/>
                <a:gd name="T45" fmla="*/ 97 h 123"/>
                <a:gd name="T46" fmla="*/ 61 w 122"/>
                <a:gd name="T47" fmla="*/ 102 h 123"/>
                <a:gd name="T48" fmla="*/ 70 w 122"/>
                <a:gd name="T49" fmla="*/ 117 h 123"/>
                <a:gd name="T50" fmla="*/ 77 w 122"/>
                <a:gd name="T51" fmla="*/ 103 h 123"/>
                <a:gd name="T52" fmla="*/ 81 w 122"/>
                <a:gd name="T53" fmla="*/ 99 h 123"/>
                <a:gd name="T54" fmla="*/ 114 w 122"/>
                <a:gd name="T55" fmla="*/ 77 h 123"/>
                <a:gd name="T56" fmla="*/ 97 w 122"/>
                <a:gd name="T57" fmla="*/ 52 h 123"/>
                <a:gd name="T58" fmla="*/ 116 w 122"/>
                <a:gd name="T59" fmla="*/ 21 h 123"/>
                <a:gd name="T60" fmla="*/ 98 w 122"/>
                <a:gd name="T61" fmla="*/ 12 h 123"/>
                <a:gd name="T62" fmla="*/ 86 w 122"/>
                <a:gd name="T63" fmla="*/ 13 h 123"/>
                <a:gd name="T64" fmla="*/ 54 w 122"/>
                <a:gd name="T65" fmla="*/ 28 h 123"/>
                <a:gd name="T66" fmla="*/ 38 w 122"/>
                <a:gd name="T67" fmla="*/ 8 h 123"/>
                <a:gd name="T68" fmla="*/ 31 w 122"/>
                <a:gd name="T69" fmla="*/ 44 h 123"/>
                <a:gd name="T70" fmla="*/ 26 w 122"/>
                <a:gd name="T71" fmla="*/ 46 h 123"/>
                <a:gd name="T72" fmla="*/ 7 w 122"/>
                <a:gd name="T73" fmla="*/ 57 h 123"/>
                <a:gd name="T74" fmla="*/ 28 w 122"/>
                <a:gd name="T75" fmla="*/ 69 h 123"/>
                <a:gd name="T76" fmla="*/ 30 w 122"/>
                <a:gd name="T77" fmla="*/ 87 h 123"/>
                <a:gd name="T78" fmla="*/ 48 w 122"/>
                <a:gd name="T79" fmla="*/ 98 h 123"/>
                <a:gd name="T80" fmla="*/ 59 w 122"/>
                <a:gd name="T81" fmla="*/ 9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2" h="123">
                  <a:moveTo>
                    <a:pt x="70" y="123"/>
                  </a:moveTo>
                  <a:cubicBezTo>
                    <a:pt x="64" y="123"/>
                    <a:pt x="59" y="120"/>
                    <a:pt x="56" y="116"/>
                  </a:cubicBezTo>
                  <a:cubicBezTo>
                    <a:pt x="55" y="114"/>
                    <a:pt x="53" y="109"/>
                    <a:pt x="54" y="104"/>
                  </a:cubicBezTo>
                  <a:cubicBezTo>
                    <a:pt x="52" y="104"/>
                    <a:pt x="50" y="104"/>
                    <a:pt x="49" y="104"/>
                  </a:cubicBezTo>
                  <a:cubicBezTo>
                    <a:pt x="41" y="104"/>
                    <a:pt x="35" y="105"/>
                    <a:pt x="25" y="104"/>
                  </a:cubicBezTo>
                  <a:cubicBezTo>
                    <a:pt x="25" y="104"/>
                    <a:pt x="24" y="104"/>
                    <a:pt x="23" y="103"/>
                  </a:cubicBezTo>
                  <a:cubicBezTo>
                    <a:pt x="23" y="103"/>
                    <a:pt x="22" y="102"/>
                    <a:pt x="22" y="101"/>
                  </a:cubicBezTo>
                  <a:cubicBezTo>
                    <a:pt x="23" y="96"/>
                    <a:pt x="23" y="91"/>
                    <a:pt x="24" y="86"/>
                  </a:cubicBezTo>
                  <a:cubicBezTo>
                    <a:pt x="24" y="82"/>
                    <a:pt x="25" y="79"/>
                    <a:pt x="25" y="75"/>
                  </a:cubicBezTo>
                  <a:cubicBezTo>
                    <a:pt x="25" y="75"/>
                    <a:pt x="25" y="75"/>
                    <a:pt x="25" y="75"/>
                  </a:cubicBezTo>
                  <a:cubicBezTo>
                    <a:pt x="17" y="75"/>
                    <a:pt x="1" y="74"/>
                    <a:pt x="1" y="57"/>
                  </a:cubicBezTo>
                  <a:cubicBezTo>
                    <a:pt x="0" y="51"/>
                    <a:pt x="2" y="47"/>
                    <a:pt x="6" y="43"/>
                  </a:cubicBezTo>
                  <a:cubicBezTo>
                    <a:pt x="11" y="38"/>
                    <a:pt x="19" y="36"/>
                    <a:pt x="26" y="39"/>
                  </a:cubicBezTo>
                  <a:cubicBezTo>
                    <a:pt x="29" y="22"/>
                    <a:pt x="27" y="8"/>
                    <a:pt x="26" y="5"/>
                  </a:cubicBezTo>
                  <a:cubicBezTo>
                    <a:pt x="26" y="5"/>
                    <a:pt x="26" y="4"/>
                    <a:pt x="26" y="4"/>
                  </a:cubicBezTo>
                  <a:cubicBezTo>
                    <a:pt x="26" y="3"/>
                    <a:pt x="26" y="2"/>
                    <a:pt x="27" y="2"/>
                  </a:cubicBezTo>
                  <a:cubicBezTo>
                    <a:pt x="27" y="1"/>
                    <a:pt x="28" y="0"/>
                    <a:pt x="29" y="1"/>
                  </a:cubicBezTo>
                  <a:cubicBezTo>
                    <a:pt x="30" y="1"/>
                    <a:pt x="30" y="1"/>
                    <a:pt x="30" y="1"/>
                  </a:cubicBezTo>
                  <a:cubicBezTo>
                    <a:pt x="32" y="1"/>
                    <a:pt x="35" y="2"/>
                    <a:pt x="38" y="2"/>
                  </a:cubicBezTo>
                  <a:cubicBezTo>
                    <a:pt x="45" y="2"/>
                    <a:pt x="52" y="3"/>
                    <a:pt x="58" y="4"/>
                  </a:cubicBezTo>
                  <a:cubicBezTo>
                    <a:pt x="59" y="4"/>
                    <a:pt x="59" y="5"/>
                    <a:pt x="60" y="6"/>
                  </a:cubicBezTo>
                  <a:cubicBezTo>
                    <a:pt x="60" y="7"/>
                    <a:pt x="60" y="8"/>
                    <a:pt x="60" y="9"/>
                  </a:cubicBezTo>
                  <a:cubicBezTo>
                    <a:pt x="57" y="12"/>
                    <a:pt x="57" y="20"/>
                    <a:pt x="60" y="25"/>
                  </a:cubicBezTo>
                  <a:cubicBezTo>
                    <a:pt x="62" y="29"/>
                    <a:pt x="66" y="31"/>
                    <a:pt x="73" y="30"/>
                  </a:cubicBezTo>
                  <a:cubicBezTo>
                    <a:pt x="79" y="29"/>
                    <a:pt x="80" y="22"/>
                    <a:pt x="80" y="12"/>
                  </a:cubicBezTo>
                  <a:cubicBezTo>
                    <a:pt x="80" y="11"/>
                    <a:pt x="81" y="9"/>
                    <a:pt x="81" y="7"/>
                  </a:cubicBezTo>
                  <a:cubicBezTo>
                    <a:pt x="81" y="6"/>
                    <a:pt x="83" y="4"/>
                    <a:pt x="84" y="5"/>
                  </a:cubicBezTo>
                  <a:cubicBezTo>
                    <a:pt x="89" y="5"/>
                    <a:pt x="93" y="5"/>
                    <a:pt x="98" y="6"/>
                  </a:cubicBezTo>
                  <a:cubicBezTo>
                    <a:pt x="105" y="6"/>
                    <a:pt x="113" y="7"/>
                    <a:pt x="120" y="8"/>
                  </a:cubicBezTo>
                  <a:cubicBezTo>
                    <a:pt x="121" y="8"/>
                    <a:pt x="122" y="9"/>
                    <a:pt x="122" y="11"/>
                  </a:cubicBezTo>
                  <a:cubicBezTo>
                    <a:pt x="122" y="14"/>
                    <a:pt x="122" y="18"/>
                    <a:pt x="122" y="21"/>
                  </a:cubicBezTo>
                  <a:cubicBezTo>
                    <a:pt x="122" y="30"/>
                    <a:pt x="121" y="39"/>
                    <a:pt x="120" y="48"/>
                  </a:cubicBezTo>
                  <a:cubicBezTo>
                    <a:pt x="120" y="49"/>
                    <a:pt x="120" y="50"/>
                    <a:pt x="119" y="50"/>
                  </a:cubicBezTo>
                  <a:cubicBezTo>
                    <a:pt x="118" y="51"/>
                    <a:pt x="117" y="51"/>
                    <a:pt x="117" y="51"/>
                  </a:cubicBezTo>
                  <a:cubicBezTo>
                    <a:pt x="111" y="50"/>
                    <a:pt x="105" y="52"/>
                    <a:pt x="102" y="56"/>
                  </a:cubicBezTo>
                  <a:cubicBezTo>
                    <a:pt x="100" y="57"/>
                    <a:pt x="100" y="59"/>
                    <a:pt x="100" y="61"/>
                  </a:cubicBezTo>
                  <a:cubicBezTo>
                    <a:pt x="102" y="67"/>
                    <a:pt x="107" y="71"/>
                    <a:pt x="117" y="72"/>
                  </a:cubicBezTo>
                  <a:cubicBezTo>
                    <a:pt x="118" y="72"/>
                    <a:pt x="119" y="73"/>
                    <a:pt x="119" y="74"/>
                  </a:cubicBezTo>
                  <a:cubicBezTo>
                    <a:pt x="122" y="83"/>
                    <a:pt x="120" y="97"/>
                    <a:pt x="119" y="101"/>
                  </a:cubicBezTo>
                  <a:cubicBezTo>
                    <a:pt x="119" y="102"/>
                    <a:pt x="118" y="103"/>
                    <a:pt x="116" y="103"/>
                  </a:cubicBezTo>
                  <a:cubicBezTo>
                    <a:pt x="107" y="104"/>
                    <a:pt x="98" y="105"/>
                    <a:pt x="90" y="105"/>
                  </a:cubicBezTo>
                  <a:cubicBezTo>
                    <a:pt x="90" y="105"/>
                    <a:pt x="90" y="105"/>
                    <a:pt x="90" y="105"/>
                  </a:cubicBezTo>
                  <a:cubicBezTo>
                    <a:pt x="88" y="105"/>
                    <a:pt x="86" y="105"/>
                    <a:pt x="84" y="105"/>
                  </a:cubicBezTo>
                  <a:cubicBezTo>
                    <a:pt x="85" y="111"/>
                    <a:pt x="84" y="115"/>
                    <a:pt x="82" y="117"/>
                  </a:cubicBezTo>
                  <a:cubicBezTo>
                    <a:pt x="79" y="121"/>
                    <a:pt x="75" y="123"/>
                    <a:pt x="70" y="123"/>
                  </a:cubicBezTo>
                  <a:close/>
                  <a:moveTo>
                    <a:pt x="59" y="97"/>
                  </a:moveTo>
                  <a:cubicBezTo>
                    <a:pt x="60" y="97"/>
                    <a:pt x="61" y="98"/>
                    <a:pt x="61" y="99"/>
                  </a:cubicBezTo>
                  <a:cubicBezTo>
                    <a:pt x="62" y="100"/>
                    <a:pt x="62" y="101"/>
                    <a:pt x="61" y="102"/>
                  </a:cubicBezTo>
                  <a:cubicBezTo>
                    <a:pt x="59" y="106"/>
                    <a:pt x="59" y="110"/>
                    <a:pt x="61" y="113"/>
                  </a:cubicBezTo>
                  <a:cubicBezTo>
                    <a:pt x="63" y="115"/>
                    <a:pt x="66" y="117"/>
                    <a:pt x="70" y="117"/>
                  </a:cubicBezTo>
                  <a:cubicBezTo>
                    <a:pt x="73" y="117"/>
                    <a:pt x="76" y="116"/>
                    <a:pt x="77" y="114"/>
                  </a:cubicBezTo>
                  <a:cubicBezTo>
                    <a:pt x="79" y="111"/>
                    <a:pt x="79" y="107"/>
                    <a:pt x="77" y="103"/>
                  </a:cubicBezTo>
                  <a:cubicBezTo>
                    <a:pt x="77" y="102"/>
                    <a:pt x="77" y="100"/>
                    <a:pt x="78" y="100"/>
                  </a:cubicBezTo>
                  <a:cubicBezTo>
                    <a:pt x="79" y="99"/>
                    <a:pt x="80" y="98"/>
                    <a:pt x="81" y="99"/>
                  </a:cubicBezTo>
                  <a:cubicBezTo>
                    <a:pt x="88" y="99"/>
                    <a:pt x="101" y="99"/>
                    <a:pt x="113" y="97"/>
                  </a:cubicBezTo>
                  <a:cubicBezTo>
                    <a:pt x="114" y="91"/>
                    <a:pt x="115" y="83"/>
                    <a:pt x="114" y="77"/>
                  </a:cubicBezTo>
                  <a:cubicBezTo>
                    <a:pt x="103" y="76"/>
                    <a:pt x="97" y="71"/>
                    <a:pt x="94" y="62"/>
                  </a:cubicBezTo>
                  <a:cubicBezTo>
                    <a:pt x="94" y="59"/>
                    <a:pt x="94" y="55"/>
                    <a:pt x="97" y="52"/>
                  </a:cubicBezTo>
                  <a:cubicBezTo>
                    <a:pt x="101" y="47"/>
                    <a:pt x="108" y="44"/>
                    <a:pt x="115" y="44"/>
                  </a:cubicBezTo>
                  <a:cubicBezTo>
                    <a:pt x="115" y="37"/>
                    <a:pt x="116" y="29"/>
                    <a:pt x="116" y="21"/>
                  </a:cubicBezTo>
                  <a:cubicBezTo>
                    <a:pt x="116" y="19"/>
                    <a:pt x="116" y="16"/>
                    <a:pt x="116" y="13"/>
                  </a:cubicBezTo>
                  <a:cubicBezTo>
                    <a:pt x="110" y="13"/>
                    <a:pt x="104" y="12"/>
                    <a:pt x="98" y="12"/>
                  </a:cubicBezTo>
                  <a:cubicBezTo>
                    <a:pt x="94" y="12"/>
                    <a:pt x="90" y="11"/>
                    <a:pt x="86" y="11"/>
                  </a:cubicBezTo>
                  <a:cubicBezTo>
                    <a:pt x="86" y="12"/>
                    <a:pt x="86" y="12"/>
                    <a:pt x="86" y="13"/>
                  </a:cubicBezTo>
                  <a:cubicBezTo>
                    <a:pt x="86" y="21"/>
                    <a:pt x="85" y="34"/>
                    <a:pt x="74" y="36"/>
                  </a:cubicBezTo>
                  <a:cubicBezTo>
                    <a:pt x="65" y="37"/>
                    <a:pt x="58" y="34"/>
                    <a:pt x="54" y="28"/>
                  </a:cubicBezTo>
                  <a:cubicBezTo>
                    <a:pt x="51" y="22"/>
                    <a:pt x="51" y="15"/>
                    <a:pt x="53" y="9"/>
                  </a:cubicBezTo>
                  <a:cubicBezTo>
                    <a:pt x="48" y="9"/>
                    <a:pt x="43" y="8"/>
                    <a:pt x="38" y="8"/>
                  </a:cubicBezTo>
                  <a:cubicBezTo>
                    <a:pt x="36" y="8"/>
                    <a:pt x="34" y="8"/>
                    <a:pt x="33" y="7"/>
                  </a:cubicBezTo>
                  <a:cubicBezTo>
                    <a:pt x="34" y="14"/>
                    <a:pt x="35" y="28"/>
                    <a:pt x="31" y="44"/>
                  </a:cubicBezTo>
                  <a:cubicBezTo>
                    <a:pt x="31" y="45"/>
                    <a:pt x="30" y="46"/>
                    <a:pt x="29" y="46"/>
                  </a:cubicBezTo>
                  <a:cubicBezTo>
                    <a:pt x="28" y="46"/>
                    <a:pt x="27" y="46"/>
                    <a:pt x="26" y="46"/>
                  </a:cubicBezTo>
                  <a:cubicBezTo>
                    <a:pt x="21" y="43"/>
                    <a:pt x="14" y="43"/>
                    <a:pt x="10" y="47"/>
                  </a:cubicBezTo>
                  <a:cubicBezTo>
                    <a:pt x="8" y="50"/>
                    <a:pt x="6" y="53"/>
                    <a:pt x="7" y="57"/>
                  </a:cubicBezTo>
                  <a:cubicBezTo>
                    <a:pt x="7" y="67"/>
                    <a:pt x="15" y="69"/>
                    <a:pt x="25" y="69"/>
                  </a:cubicBezTo>
                  <a:cubicBezTo>
                    <a:pt x="26" y="69"/>
                    <a:pt x="27" y="69"/>
                    <a:pt x="28" y="69"/>
                  </a:cubicBezTo>
                  <a:cubicBezTo>
                    <a:pt x="30" y="69"/>
                    <a:pt x="31" y="71"/>
                    <a:pt x="31" y="72"/>
                  </a:cubicBezTo>
                  <a:cubicBezTo>
                    <a:pt x="31" y="77"/>
                    <a:pt x="30" y="82"/>
                    <a:pt x="30" y="87"/>
                  </a:cubicBezTo>
                  <a:cubicBezTo>
                    <a:pt x="29" y="90"/>
                    <a:pt x="29" y="94"/>
                    <a:pt x="29" y="98"/>
                  </a:cubicBezTo>
                  <a:cubicBezTo>
                    <a:pt x="36" y="98"/>
                    <a:pt x="42" y="98"/>
                    <a:pt x="48" y="98"/>
                  </a:cubicBezTo>
                  <a:cubicBezTo>
                    <a:pt x="51" y="98"/>
                    <a:pt x="55" y="98"/>
                    <a:pt x="58" y="97"/>
                  </a:cubicBezTo>
                  <a:cubicBezTo>
                    <a:pt x="59" y="97"/>
                    <a:pt x="59" y="97"/>
                    <a:pt x="5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3" name="Freeform 57"/>
            <p:cNvSpPr/>
            <p:nvPr/>
          </p:nvSpPr>
          <p:spPr bwMode="auto">
            <a:xfrm>
              <a:off x="2967038" y="4267200"/>
              <a:ext cx="565150" cy="655638"/>
            </a:xfrm>
            <a:custGeom>
              <a:avLst/>
              <a:gdLst>
                <a:gd name="T0" fmla="*/ 92 w 103"/>
                <a:gd name="T1" fmla="*/ 119 h 119"/>
                <a:gd name="T2" fmla="*/ 92 w 103"/>
                <a:gd name="T3" fmla="*/ 119 h 119"/>
                <a:gd name="T4" fmla="*/ 63 w 103"/>
                <a:gd name="T5" fmla="*/ 117 h 119"/>
                <a:gd name="T6" fmla="*/ 61 w 103"/>
                <a:gd name="T7" fmla="*/ 116 h 119"/>
                <a:gd name="T8" fmla="*/ 60 w 103"/>
                <a:gd name="T9" fmla="*/ 113 h 119"/>
                <a:gd name="T10" fmla="*/ 56 w 103"/>
                <a:gd name="T11" fmla="*/ 101 h 119"/>
                <a:gd name="T12" fmla="*/ 44 w 103"/>
                <a:gd name="T13" fmla="*/ 100 h 119"/>
                <a:gd name="T14" fmla="*/ 39 w 103"/>
                <a:gd name="T15" fmla="*/ 111 h 119"/>
                <a:gd name="T16" fmla="*/ 38 w 103"/>
                <a:gd name="T17" fmla="*/ 113 h 119"/>
                <a:gd name="T18" fmla="*/ 36 w 103"/>
                <a:gd name="T19" fmla="*/ 114 h 119"/>
                <a:gd name="T20" fmla="*/ 3 w 103"/>
                <a:gd name="T21" fmla="*/ 114 h 119"/>
                <a:gd name="T22" fmla="*/ 0 w 103"/>
                <a:gd name="T23" fmla="*/ 111 h 119"/>
                <a:gd name="T24" fmla="*/ 3 w 103"/>
                <a:gd name="T25" fmla="*/ 108 h 119"/>
                <a:gd name="T26" fmla="*/ 33 w 103"/>
                <a:gd name="T27" fmla="*/ 108 h 119"/>
                <a:gd name="T28" fmla="*/ 41 w 103"/>
                <a:gd name="T29" fmla="*/ 95 h 119"/>
                <a:gd name="T30" fmla="*/ 59 w 103"/>
                <a:gd name="T31" fmla="*/ 96 h 119"/>
                <a:gd name="T32" fmla="*/ 66 w 103"/>
                <a:gd name="T33" fmla="*/ 111 h 119"/>
                <a:gd name="T34" fmla="*/ 89 w 103"/>
                <a:gd name="T35" fmla="*/ 113 h 119"/>
                <a:gd name="T36" fmla="*/ 90 w 103"/>
                <a:gd name="T37" fmla="*/ 107 h 119"/>
                <a:gd name="T38" fmla="*/ 91 w 103"/>
                <a:gd name="T39" fmla="*/ 91 h 119"/>
                <a:gd name="T40" fmla="*/ 75 w 103"/>
                <a:gd name="T41" fmla="*/ 75 h 119"/>
                <a:gd name="T42" fmla="*/ 81 w 103"/>
                <a:gd name="T43" fmla="*/ 62 h 119"/>
                <a:gd name="T44" fmla="*/ 96 w 103"/>
                <a:gd name="T45" fmla="*/ 58 h 119"/>
                <a:gd name="T46" fmla="*/ 97 w 103"/>
                <a:gd name="T47" fmla="*/ 32 h 119"/>
                <a:gd name="T48" fmla="*/ 73 w 103"/>
                <a:gd name="T49" fmla="*/ 31 h 119"/>
                <a:gd name="T50" fmla="*/ 70 w 103"/>
                <a:gd name="T51" fmla="*/ 30 h 119"/>
                <a:gd name="T52" fmla="*/ 69 w 103"/>
                <a:gd name="T53" fmla="*/ 27 h 119"/>
                <a:gd name="T54" fmla="*/ 68 w 103"/>
                <a:gd name="T55" fmla="*/ 11 h 119"/>
                <a:gd name="T56" fmla="*/ 48 w 103"/>
                <a:gd name="T57" fmla="*/ 11 h 119"/>
                <a:gd name="T58" fmla="*/ 47 w 103"/>
                <a:gd name="T59" fmla="*/ 22 h 119"/>
                <a:gd name="T60" fmla="*/ 47 w 103"/>
                <a:gd name="T61" fmla="*/ 26 h 119"/>
                <a:gd name="T62" fmla="*/ 44 w 103"/>
                <a:gd name="T63" fmla="*/ 27 h 119"/>
                <a:gd name="T64" fmla="*/ 4 w 103"/>
                <a:gd name="T65" fmla="*/ 26 h 119"/>
                <a:gd name="T66" fmla="*/ 1 w 103"/>
                <a:gd name="T67" fmla="*/ 22 h 119"/>
                <a:gd name="T68" fmla="*/ 4 w 103"/>
                <a:gd name="T69" fmla="*/ 19 h 119"/>
                <a:gd name="T70" fmla="*/ 4 w 103"/>
                <a:gd name="T71" fmla="*/ 19 h 119"/>
                <a:gd name="T72" fmla="*/ 40 w 103"/>
                <a:gd name="T73" fmla="*/ 21 h 119"/>
                <a:gd name="T74" fmla="*/ 44 w 103"/>
                <a:gd name="T75" fmla="*/ 7 h 119"/>
                <a:gd name="T76" fmla="*/ 72 w 103"/>
                <a:gd name="T77" fmla="*/ 6 h 119"/>
                <a:gd name="T78" fmla="*/ 77 w 103"/>
                <a:gd name="T79" fmla="*/ 25 h 119"/>
                <a:gd name="T80" fmla="*/ 101 w 103"/>
                <a:gd name="T81" fmla="*/ 26 h 119"/>
                <a:gd name="T82" fmla="*/ 103 w 103"/>
                <a:gd name="T83" fmla="*/ 29 h 119"/>
                <a:gd name="T84" fmla="*/ 101 w 103"/>
                <a:gd name="T85" fmla="*/ 61 h 119"/>
                <a:gd name="T86" fmla="*/ 98 w 103"/>
                <a:gd name="T87" fmla="*/ 64 h 119"/>
                <a:gd name="T88" fmla="*/ 85 w 103"/>
                <a:gd name="T89" fmla="*/ 67 h 119"/>
                <a:gd name="T90" fmla="*/ 81 w 103"/>
                <a:gd name="T91" fmla="*/ 75 h 119"/>
                <a:gd name="T92" fmla="*/ 94 w 103"/>
                <a:gd name="T93" fmla="*/ 85 h 119"/>
                <a:gd name="T94" fmla="*/ 94 w 103"/>
                <a:gd name="T95" fmla="*/ 85 h 119"/>
                <a:gd name="T96" fmla="*/ 97 w 103"/>
                <a:gd name="T97" fmla="*/ 88 h 119"/>
                <a:gd name="T98" fmla="*/ 96 w 103"/>
                <a:gd name="T99" fmla="*/ 107 h 119"/>
                <a:gd name="T100" fmla="*/ 95 w 103"/>
                <a:gd name="T101" fmla="*/ 116 h 119"/>
                <a:gd name="T102" fmla="*/ 92 w 103"/>
                <a:gd name="T10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19">
                  <a:moveTo>
                    <a:pt x="92" y="119"/>
                  </a:moveTo>
                  <a:cubicBezTo>
                    <a:pt x="92" y="119"/>
                    <a:pt x="92" y="119"/>
                    <a:pt x="92" y="119"/>
                  </a:cubicBezTo>
                  <a:cubicBezTo>
                    <a:pt x="85" y="119"/>
                    <a:pt x="72" y="118"/>
                    <a:pt x="63" y="117"/>
                  </a:cubicBezTo>
                  <a:cubicBezTo>
                    <a:pt x="62" y="117"/>
                    <a:pt x="61" y="116"/>
                    <a:pt x="61" y="116"/>
                  </a:cubicBezTo>
                  <a:cubicBezTo>
                    <a:pt x="60" y="115"/>
                    <a:pt x="60" y="114"/>
                    <a:pt x="60" y="113"/>
                  </a:cubicBezTo>
                  <a:cubicBezTo>
                    <a:pt x="61" y="108"/>
                    <a:pt x="60" y="104"/>
                    <a:pt x="56" y="101"/>
                  </a:cubicBezTo>
                  <a:cubicBezTo>
                    <a:pt x="52" y="99"/>
                    <a:pt x="47" y="98"/>
                    <a:pt x="44" y="100"/>
                  </a:cubicBezTo>
                  <a:cubicBezTo>
                    <a:pt x="41" y="102"/>
                    <a:pt x="38" y="105"/>
                    <a:pt x="39" y="111"/>
                  </a:cubicBezTo>
                  <a:cubicBezTo>
                    <a:pt x="39" y="112"/>
                    <a:pt x="38" y="113"/>
                    <a:pt x="38" y="113"/>
                  </a:cubicBezTo>
                  <a:cubicBezTo>
                    <a:pt x="37" y="114"/>
                    <a:pt x="36" y="114"/>
                    <a:pt x="36" y="114"/>
                  </a:cubicBezTo>
                  <a:cubicBezTo>
                    <a:pt x="29" y="114"/>
                    <a:pt x="9" y="114"/>
                    <a:pt x="3" y="114"/>
                  </a:cubicBezTo>
                  <a:cubicBezTo>
                    <a:pt x="2" y="114"/>
                    <a:pt x="0" y="113"/>
                    <a:pt x="0" y="111"/>
                  </a:cubicBezTo>
                  <a:cubicBezTo>
                    <a:pt x="0" y="109"/>
                    <a:pt x="2" y="108"/>
                    <a:pt x="3" y="108"/>
                  </a:cubicBezTo>
                  <a:cubicBezTo>
                    <a:pt x="8" y="108"/>
                    <a:pt x="24" y="108"/>
                    <a:pt x="33" y="108"/>
                  </a:cubicBezTo>
                  <a:cubicBezTo>
                    <a:pt x="33" y="102"/>
                    <a:pt x="36" y="98"/>
                    <a:pt x="41" y="95"/>
                  </a:cubicBezTo>
                  <a:cubicBezTo>
                    <a:pt x="46" y="92"/>
                    <a:pt x="54" y="92"/>
                    <a:pt x="59" y="96"/>
                  </a:cubicBezTo>
                  <a:cubicBezTo>
                    <a:pt x="64" y="100"/>
                    <a:pt x="67" y="105"/>
                    <a:pt x="66" y="111"/>
                  </a:cubicBezTo>
                  <a:cubicBezTo>
                    <a:pt x="74" y="112"/>
                    <a:pt x="83" y="113"/>
                    <a:pt x="89" y="113"/>
                  </a:cubicBezTo>
                  <a:cubicBezTo>
                    <a:pt x="89" y="111"/>
                    <a:pt x="90" y="109"/>
                    <a:pt x="90" y="107"/>
                  </a:cubicBezTo>
                  <a:cubicBezTo>
                    <a:pt x="90" y="101"/>
                    <a:pt x="91" y="96"/>
                    <a:pt x="91" y="91"/>
                  </a:cubicBezTo>
                  <a:cubicBezTo>
                    <a:pt x="83" y="89"/>
                    <a:pt x="74" y="86"/>
                    <a:pt x="75" y="75"/>
                  </a:cubicBezTo>
                  <a:cubicBezTo>
                    <a:pt x="76" y="70"/>
                    <a:pt x="78" y="65"/>
                    <a:pt x="81" y="62"/>
                  </a:cubicBezTo>
                  <a:cubicBezTo>
                    <a:pt x="85" y="59"/>
                    <a:pt x="90" y="58"/>
                    <a:pt x="96" y="58"/>
                  </a:cubicBezTo>
                  <a:cubicBezTo>
                    <a:pt x="96" y="51"/>
                    <a:pt x="97" y="38"/>
                    <a:pt x="97" y="32"/>
                  </a:cubicBezTo>
                  <a:cubicBezTo>
                    <a:pt x="89" y="31"/>
                    <a:pt x="76" y="30"/>
                    <a:pt x="73" y="31"/>
                  </a:cubicBezTo>
                  <a:cubicBezTo>
                    <a:pt x="72" y="31"/>
                    <a:pt x="71" y="31"/>
                    <a:pt x="70" y="30"/>
                  </a:cubicBezTo>
                  <a:cubicBezTo>
                    <a:pt x="69" y="29"/>
                    <a:pt x="69" y="28"/>
                    <a:pt x="69" y="27"/>
                  </a:cubicBezTo>
                  <a:cubicBezTo>
                    <a:pt x="72" y="22"/>
                    <a:pt x="73" y="15"/>
                    <a:pt x="68" y="11"/>
                  </a:cubicBezTo>
                  <a:cubicBezTo>
                    <a:pt x="62" y="7"/>
                    <a:pt x="52" y="7"/>
                    <a:pt x="48" y="11"/>
                  </a:cubicBezTo>
                  <a:cubicBezTo>
                    <a:pt x="45" y="14"/>
                    <a:pt x="44" y="18"/>
                    <a:pt x="47" y="22"/>
                  </a:cubicBezTo>
                  <a:cubicBezTo>
                    <a:pt x="48" y="23"/>
                    <a:pt x="48" y="25"/>
                    <a:pt x="47" y="26"/>
                  </a:cubicBezTo>
                  <a:cubicBezTo>
                    <a:pt x="47" y="27"/>
                    <a:pt x="46" y="27"/>
                    <a:pt x="44" y="27"/>
                  </a:cubicBezTo>
                  <a:cubicBezTo>
                    <a:pt x="37" y="27"/>
                    <a:pt x="4" y="26"/>
                    <a:pt x="4" y="26"/>
                  </a:cubicBezTo>
                  <a:cubicBezTo>
                    <a:pt x="2" y="25"/>
                    <a:pt x="1" y="24"/>
                    <a:pt x="1" y="22"/>
                  </a:cubicBezTo>
                  <a:cubicBezTo>
                    <a:pt x="1" y="21"/>
                    <a:pt x="3" y="19"/>
                    <a:pt x="4" y="19"/>
                  </a:cubicBezTo>
                  <a:cubicBezTo>
                    <a:pt x="4" y="19"/>
                    <a:pt x="4" y="19"/>
                    <a:pt x="4" y="19"/>
                  </a:cubicBezTo>
                  <a:cubicBezTo>
                    <a:pt x="5" y="19"/>
                    <a:pt x="28" y="20"/>
                    <a:pt x="40" y="21"/>
                  </a:cubicBezTo>
                  <a:cubicBezTo>
                    <a:pt x="37" y="13"/>
                    <a:pt x="41" y="8"/>
                    <a:pt x="44" y="7"/>
                  </a:cubicBezTo>
                  <a:cubicBezTo>
                    <a:pt x="50" y="0"/>
                    <a:pt x="64" y="0"/>
                    <a:pt x="72" y="6"/>
                  </a:cubicBezTo>
                  <a:cubicBezTo>
                    <a:pt x="74" y="8"/>
                    <a:pt x="80" y="14"/>
                    <a:pt x="77" y="25"/>
                  </a:cubicBezTo>
                  <a:cubicBezTo>
                    <a:pt x="85" y="24"/>
                    <a:pt x="99" y="26"/>
                    <a:pt x="101" y="26"/>
                  </a:cubicBezTo>
                  <a:cubicBezTo>
                    <a:pt x="102" y="26"/>
                    <a:pt x="103" y="27"/>
                    <a:pt x="103" y="29"/>
                  </a:cubicBezTo>
                  <a:cubicBezTo>
                    <a:pt x="103" y="30"/>
                    <a:pt x="102" y="54"/>
                    <a:pt x="101" y="61"/>
                  </a:cubicBezTo>
                  <a:cubicBezTo>
                    <a:pt x="101" y="63"/>
                    <a:pt x="100" y="64"/>
                    <a:pt x="98" y="64"/>
                  </a:cubicBezTo>
                  <a:cubicBezTo>
                    <a:pt x="93" y="63"/>
                    <a:pt x="88" y="65"/>
                    <a:pt x="85" y="67"/>
                  </a:cubicBezTo>
                  <a:cubicBezTo>
                    <a:pt x="83" y="69"/>
                    <a:pt x="82" y="72"/>
                    <a:pt x="81" y="75"/>
                  </a:cubicBezTo>
                  <a:cubicBezTo>
                    <a:pt x="81" y="81"/>
                    <a:pt x="85" y="83"/>
                    <a:pt x="94" y="85"/>
                  </a:cubicBezTo>
                  <a:cubicBezTo>
                    <a:pt x="94" y="85"/>
                    <a:pt x="94" y="85"/>
                    <a:pt x="94" y="85"/>
                  </a:cubicBezTo>
                  <a:cubicBezTo>
                    <a:pt x="96" y="86"/>
                    <a:pt x="97" y="87"/>
                    <a:pt x="97" y="88"/>
                  </a:cubicBezTo>
                  <a:cubicBezTo>
                    <a:pt x="97" y="95"/>
                    <a:pt x="96" y="101"/>
                    <a:pt x="96" y="107"/>
                  </a:cubicBezTo>
                  <a:cubicBezTo>
                    <a:pt x="96" y="110"/>
                    <a:pt x="95" y="113"/>
                    <a:pt x="95" y="116"/>
                  </a:cubicBezTo>
                  <a:cubicBezTo>
                    <a:pt x="95" y="118"/>
                    <a:pt x="94" y="119"/>
                    <a:pt x="92"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4" name="Freeform 58"/>
            <p:cNvSpPr/>
            <p:nvPr/>
          </p:nvSpPr>
          <p:spPr bwMode="auto">
            <a:xfrm>
              <a:off x="3263901" y="4889500"/>
              <a:ext cx="330200" cy="495300"/>
            </a:xfrm>
            <a:custGeom>
              <a:avLst/>
              <a:gdLst>
                <a:gd name="T0" fmla="*/ 21 w 60"/>
                <a:gd name="T1" fmla="*/ 90 h 90"/>
                <a:gd name="T2" fmla="*/ 3 w 60"/>
                <a:gd name="T3" fmla="*/ 89 h 90"/>
                <a:gd name="T4" fmla="*/ 0 w 60"/>
                <a:gd name="T5" fmla="*/ 86 h 90"/>
                <a:gd name="T6" fmla="*/ 4 w 60"/>
                <a:gd name="T7" fmla="*/ 83 h 90"/>
                <a:gd name="T8" fmla="*/ 30 w 60"/>
                <a:gd name="T9" fmla="*/ 84 h 90"/>
                <a:gd name="T10" fmla="*/ 30 w 60"/>
                <a:gd name="T11" fmla="*/ 56 h 90"/>
                <a:gd name="T12" fmla="*/ 31 w 60"/>
                <a:gd name="T13" fmla="*/ 53 h 90"/>
                <a:gd name="T14" fmla="*/ 34 w 60"/>
                <a:gd name="T15" fmla="*/ 53 h 90"/>
                <a:gd name="T16" fmla="*/ 51 w 60"/>
                <a:gd name="T17" fmla="*/ 51 h 90"/>
                <a:gd name="T18" fmla="*/ 51 w 60"/>
                <a:gd name="T19" fmla="*/ 38 h 90"/>
                <a:gd name="T20" fmla="*/ 35 w 60"/>
                <a:gd name="T21" fmla="*/ 33 h 90"/>
                <a:gd name="T22" fmla="*/ 32 w 60"/>
                <a:gd name="T23" fmla="*/ 32 h 90"/>
                <a:gd name="T24" fmla="*/ 32 w 60"/>
                <a:gd name="T25" fmla="*/ 30 h 90"/>
                <a:gd name="T26" fmla="*/ 33 w 60"/>
                <a:gd name="T27" fmla="*/ 16 h 90"/>
                <a:gd name="T28" fmla="*/ 35 w 60"/>
                <a:gd name="T29" fmla="*/ 3 h 90"/>
                <a:gd name="T30" fmla="*/ 39 w 60"/>
                <a:gd name="T31" fmla="*/ 1 h 90"/>
                <a:gd name="T32" fmla="*/ 41 w 60"/>
                <a:gd name="T33" fmla="*/ 4 h 90"/>
                <a:gd name="T34" fmla="*/ 39 w 60"/>
                <a:gd name="T35" fmla="*/ 17 h 90"/>
                <a:gd name="T36" fmla="*/ 38 w 60"/>
                <a:gd name="T37" fmla="*/ 27 h 90"/>
                <a:gd name="T38" fmla="*/ 57 w 60"/>
                <a:gd name="T39" fmla="*/ 35 h 90"/>
                <a:gd name="T40" fmla="*/ 55 w 60"/>
                <a:gd name="T41" fmla="*/ 55 h 90"/>
                <a:gd name="T42" fmla="*/ 36 w 60"/>
                <a:gd name="T43" fmla="*/ 60 h 90"/>
                <a:gd name="T44" fmla="*/ 36 w 60"/>
                <a:gd name="T45" fmla="*/ 87 h 90"/>
                <a:gd name="T46" fmla="*/ 33 w 60"/>
                <a:gd name="T47" fmla="*/ 90 h 90"/>
                <a:gd name="T48" fmla="*/ 21 w 60"/>
                <a:gd name="T4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0" h="90">
                  <a:moveTo>
                    <a:pt x="21" y="90"/>
                  </a:moveTo>
                  <a:cubicBezTo>
                    <a:pt x="16" y="90"/>
                    <a:pt x="10" y="90"/>
                    <a:pt x="3" y="89"/>
                  </a:cubicBezTo>
                  <a:cubicBezTo>
                    <a:pt x="1" y="89"/>
                    <a:pt x="0" y="87"/>
                    <a:pt x="0" y="86"/>
                  </a:cubicBezTo>
                  <a:cubicBezTo>
                    <a:pt x="0" y="84"/>
                    <a:pt x="2" y="83"/>
                    <a:pt x="4" y="83"/>
                  </a:cubicBezTo>
                  <a:cubicBezTo>
                    <a:pt x="16" y="85"/>
                    <a:pt x="24" y="85"/>
                    <a:pt x="30" y="84"/>
                  </a:cubicBezTo>
                  <a:cubicBezTo>
                    <a:pt x="30" y="77"/>
                    <a:pt x="31" y="59"/>
                    <a:pt x="30" y="56"/>
                  </a:cubicBezTo>
                  <a:cubicBezTo>
                    <a:pt x="30" y="55"/>
                    <a:pt x="30" y="54"/>
                    <a:pt x="31" y="53"/>
                  </a:cubicBezTo>
                  <a:cubicBezTo>
                    <a:pt x="32" y="53"/>
                    <a:pt x="33" y="52"/>
                    <a:pt x="34" y="53"/>
                  </a:cubicBezTo>
                  <a:cubicBezTo>
                    <a:pt x="41" y="56"/>
                    <a:pt x="47" y="55"/>
                    <a:pt x="51" y="51"/>
                  </a:cubicBezTo>
                  <a:cubicBezTo>
                    <a:pt x="54" y="48"/>
                    <a:pt x="54" y="42"/>
                    <a:pt x="51" y="38"/>
                  </a:cubicBezTo>
                  <a:cubicBezTo>
                    <a:pt x="49" y="33"/>
                    <a:pt x="43" y="32"/>
                    <a:pt x="35" y="33"/>
                  </a:cubicBezTo>
                  <a:cubicBezTo>
                    <a:pt x="34" y="33"/>
                    <a:pt x="33" y="33"/>
                    <a:pt x="32" y="32"/>
                  </a:cubicBezTo>
                  <a:cubicBezTo>
                    <a:pt x="32" y="32"/>
                    <a:pt x="31" y="31"/>
                    <a:pt x="32" y="30"/>
                  </a:cubicBezTo>
                  <a:cubicBezTo>
                    <a:pt x="32" y="26"/>
                    <a:pt x="33" y="21"/>
                    <a:pt x="33" y="16"/>
                  </a:cubicBezTo>
                  <a:cubicBezTo>
                    <a:pt x="34" y="11"/>
                    <a:pt x="34" y="5"/>
                    <a:pt x="35" y="3"/>
                  </a:cubicBezTo>
                  <a:cubicBezTo>
                    <a:pt x="35" y="1"/>
                    <a:pt x="37" y="0"/>
                    <a:pt x="39" y="1"/>
                  </a:cubicBezTo>
                  <a:cubicBezTo>
                    <a:pt x="40" y="1"/>
                    <a:pt x="41" y="3"/>
                    <a:pt x="41" y="4"/>
                  </a:cubicBezTo>
                  <a:cubicBezTo>
                    <a:pt x="40" y="6"/>
                    <a:pt x="40" y="12"/>
                    <a:pt x="39" y="17"/>
                  </a:cubicBezTo>
                  <a:cubicBezTo>
                    <a:pt x="39" y="20"/>
                    <a:pt x="39" y="24"/>
                    <a:pt x="38" y="27"/>
                  </a:cubicBezTo>
                  <a:cubicBezTo>
                    <a:pt x="46" y="26"/>
                    <a:pt x="53" y="29"/>
                    <a:pt x="57" y="35"/>
                  </a:cubicBezTo>
                  <a:cubicBezTo>
                    <a:pt x="60" y="42"/>
                    <a:pt x="60" y="50"/>
                    <a:pt x="55" y="55"/>
                  </a:cubicBezTo>
                  <a:cubicBezTo>
                    <a:pt x="53" y="58"/>
                    <a:pt x="47" y="63"/>
                    <a:pt x="36" y="60"/>
                  </a:cubicBezTo>
                  <a:cubicBezTo>
                    <a:pt x="37" y="68"/>
                    <a:pt x="36" y="84"/>
                    <a:pt x="36" y="87"/>
                  </a:cubicBezTo>
                  <a:cubicBezTo>
                    <a:pt x="36" y="88"/>
                    <a:pt x="34" y="90"/>
                    <a:pt x="33" y="90"/>
                  </a:cubicBezTo>
                  <a:cubicBezTo>
                    <a:pt x="30" y="90"/>
                    <a:pt x="26" y="90"/>
                    <a:pt x="21"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5" name="Freeform 59"/>
            <p:cNvSpPr/>
            <p:nvPr/>
          </p:nvSpPr>
          <p:spPr bwMode="auto">
            <a:xfrm>
              <a:off x="2895601" y="5302250"/>
              <a:ext cx="252413" cy="65088"/>
            </a:xfrm>
            <a:custGeom>
              <a:avLst/>
              <a:gdLst>
                <a:gd name="T0" fmla="*/ 42 w 46"/>
                <a:gd name="T1" fmla="*/ 12 h 12"/>
                <a:gd name="T2" fmla="*/ 42 w 46"/>
                <a:gd name="T3" fmla="*/ 12 h 12"/>
                <a:gd name="T4" fmla="*/ 3 w 46"/>
                <a:gd name="T5" fmla="*/ 6 h 12"/>
                <a:gd name="T6" fmla="*/ 0 w 46"/>
                <a:gd name="T7" fmla="*/ 3 h 12"/>
                <a:gd name="T8" fmla="*/ 4 w 46"/>
                <a:gd name="T9" fmla="*/ 0 h 12"/>
                <a:gd name="T10" fmla="*/ 43 w 46"/>
                <a:gd name="T11" fmla="*/ 6 h 12"/>
                <a:gd name="T12" fmla="*/ 45 w 46"/>
                <a:gd name="T13" fmla="*/ 9 h 12"/>
                <a:gd name="T14" fmla="*/ 42 w 46"/>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 h="12">
                  <a:moveTo>
                    <a:pt x="42" y="12"/>
                  </a:moveTo>
                  <a:cubicBezTo>
                    <a:pt x="42" y="12"/>
                    <a:pt x="42" y="12"/>
                    <a:pt x="42" y="12"/>
                  </a:cubicBezTo>
                  <a:cubicBezTo>
                    <a:pt x="25" y="10"/>
                    <a:pt x="10" y="8"/>
                    <a:pt x="3" y="6"/>
                  </a:cubicBezTo>
                  <a:cubicBezTo>
                    <a:pt x="1" y="6"/>
                    <a:pt x="0" y="4"/>
                    <a:pt x="0" y="3"/>
                  </a:cubicBezTo>
                  <a:cubicBezTo>
                    <a:pt x="1" y="1"/>
                    <a:pt x="2" y="0"/>
                    <a:pt x="4" y="0"/>
                  </a:cubicBezTo>
                  <a:cubicBezTo>
                    <a:pt x="11" y="2"/>
                    <a:pt x="25" y="4"/>
                    <a:pt x="43" y="6"/>
                  </a:cubicBezTo>
                  <a:cubicBezTo>
                    <a:pt x="44" y="6"/>
                    <a:pt x="46" y="8"/>
                    <a:pt x="45" y="9"/>
                  </a:cubicBezTo>
                  <a:cubicBezTo>
                    <a:pt x="45" y="11"/>
                    <a:pt x="44" y="12"/>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6" name="Freeform 60"/>
            <p:cNvSpPr/>
            <p:nvPr/>
          </p:nvSpPr>
          <p:spPr bwMode="auto">
            <a:xfrm>
              <a:off x="2438401" y="4856163"/>
              <a:ext cx="682625" cy="593725"/>
            </a:xfrm>
            <a:custGeom>
              <a:avLst/>
              <a:gdLst>
                <a:gd name="T0" fmla="*/ 53 w 124"/>
                <a:gd name="T1" fmla="*/ 108 h 108"/>
                <a:gd name="T2" fmla="*/ 35 w 124"/>
                <a:gd name="T3" fmla="*/ 95 h 108"/>
                <a:gd name="T4" fmla="*/ 36 w 124"/>
                <a:gd name="T5" fmla="*/ 88 h 108"/>
                <a:gd name="T6" fmla="*/ 36 w 124"/>
                <a:gd name="T7" fmla="*/ 84 h 108"/>
                <a:gd name="T8" fmla="*/ 31 w 124"/>
                <a:gd name="T9" fmla="*/ 84 h 108"/>
                <a:gd name="T10" fmla="*/ 27 w 124"/>
                <a:gd name="T11" fmla="*/ 84 h 108"/>
                <a:gd name="T12" fmla="*/ 24 w 124"/>
                <a:gd name="T13" fmla="*/ 84 h 108"/>
                <a:gd name="T14" fmla="*/ 2 w 124"/>
                <a:gd name="T15" fmla="*/ 82 h 108"/>
                <a:gd name="T16" fmla="*/ 0 w 124"/>
                <a:gd name="T17" fmla="*/ 79 h 108"/>
                <a:gd name="T18" fmla="*/ 5 w 124"/>
                <a:gd name="T19" fmla="*/ 3 h 108"/>
                <a:gd name="T20" fmla="*/ 8 w 124"/>
                <a:gd name="T21" fmla="*/ 0 h 108"/>
                <a:gd name="T22" fmla="*/ 11 w 124"/>
                <a:gd name="T23" fmla="*/ 3 h 108"/>
                <a:gd name="T24" fmla="*/ 6 w 124"/>
                <a:gd name="T25" fmla="*/ 77 h 108"/>
                <a:gd name="T26" fmla="*/ 24 w 124"/>
                <a:gd name="T27" fmla="*/ 78 h 108"/>
                <a:gd name="T28" fmla="*/ 27 w 124"/>
                <a:gd name="T29" fmla="*/ 78 h 108"/>
                <a:gd name="T30" fmla="*/ 30 w 124"/>
                <a:gd name="T31" fmla="*/ 78 h 108"/>
                <a:gd name="T32" fmla="*/ 39 w 124"/>
                <a:gd name="T33" fmla="*/ 78 h 108"/>
                <a:gd name="T34" fmla="*/ 42 w 124"/>
                <a:gd name="T35" fmla="*/ 90 h 108"/>
                <a:gd name="T36" fmla="*/ 41 w 124"/>
                <a:gd name="T37" fmla="*/ 95 h 108"/>
                <a:gd name="T38" fmla="*/ 54 w 124"/>
                <a:gd name="T39" fmla="*/ 102 h 108"/>
                <a:gd name="T40" fmla="*/ 64 w 124"/>
                <a:gd name="T41" fmla="*/ 87 h 108"/>
                <a:gd name="T42" fmla="*/ 64 w 124"/>
                <a:gd name="T43" fmla="*/ 83 h 108"/>
                <a:gd name="T44" fmla="*/ 67 w 124"/>
                <a:gd name="T45" fmla="*/ 80 h 108"/>
                <a:gd name="T46" fmla="*/ 81 w 124"/>
                <a:gd name="T47" fmla="*/ 81 h 108"/>
                <a:gd name="T48" fmla="*/ 86 w 124"/>
                <a:gd name="T49" fmla="*/ 82 h 108"/>
                <a:gd name="T50" fmla="*/ 88 w 124"/>
                <a:gd name="T51" fmla="*/ 70 h 108"/>
                <a:gd name="T52" fmla="*/ 91 w 124"/>
                <a:gd name="T53" fmla="*/ 53 h 108"/>
                <a:gd name="T54" fmla="*/ 93 w 124"/>
                <a:gd name="T55" fmla="*/ 51 h 108"/>
                <a:gd name="T56" fmla="*/ 96 w 124"/>
                <a:gd name="T57" fmla="*/ 51 h 108"/>
                <a:gd name="T58" fmla="*/ 109 w 124"/>
                <a:gd name="T59" fmla="*/ 55 h 108"/>
                <a:gd name="T60" fmla="*/ 117 w 124"/>
                <a:gd name="T61" fmla="*/ 46 h 108"/>
                <a:gd name="T62" fmla="*/ 109 w 124"/>
                <a:gd name="T63" fmla="*/ 33 h 108"/>
                <a:gd name="T64" fmla="*/ 102 w 124"/>
                <a:gd name="T65" fmla="*/ 34 h 108"/>
                <a:gd name="T66" fmla="*/ 96 w 124"/>
                <a:gd name="T67" fmla="*/ 33 h 108"/>
                <a:gd name="T68" fmla="*/ 94 w 124"/>
                <a:gd name="T69" fmla="*/ 30 h 108"/>
                <a:gd name="T70" fmla="*/ 95 w 124"/>
                <a:gd name="T71" fmla="*/ 3 h 108"/>
                <a:gd name="T72" fmla="*/ 99 w 124"/>
                <a:gd name="T73" fmla="*/ 1 h 108"/>
                <a:gd name="T74" fmla="*/ 101 w 124"/>
                <a:gd name="T75" fmla="*/ 4 h 108"/>
                <a:gd name="T76" fmla="*/ 101 w 124"/>
                <a:gd name="T77" fmla="*/ 28 h 108"/>
                <a:gd name="T78" fmla="*/ 101 w 124"/>
                <a:gd name="T79" fmla="*/ 28 h 108"/>
                <a:gd name="T80" fmla="*/ 110 w 124"/>
                <a:gd name="T81" fmla="*/ 27 h 108"/>
                <a:gd name="T82" fmla="*/ 123 w 124"/>
                <a:gd name="T83" fmla="*/ 46 h 108"/>
                <a:gd name="T84" fmla="*/ 110 w 124"/>
                <a:gd name="T85" fmla="*/ 61 h 108"/>
                <a:gd name="T86" fmla="*/ 96 w 124"/>
                <a:gd name="T87" fmla="*/ 59 h 108"/>
                <a:gd name="T88" fmla="*/ 94 w 124"/>
                <a:gd name="T89" fmla="*/ 71 h 108"/>
                <a:gd name="T90" fmla="*/ 92 w 124"/>
                <a:gd name="T91" fmla="*/ 85 h 108"/>
                <a:gd name="T92" fmla="*/ 89 w 124"/>
                <a:gd name="T93" fmla="*/ 88 h 108"/>
                <a:gd name="T94" fmla="*/ 80 w 124"/>
                <a:gd name="T95" fmla="*/ 87 h 108"/>
                <a:gd name="T96" fmla="*/ 70 w 124"/>
                <a:gd name="T97" fmla="*/ 86 h 108"/>
                <a:gd name="T98" fmla="*/ 70 w 124"/>
                <a:gd name="T99" fmla="*/ 87 h 108"/>
                <a:gd name="T100" fmla="*/ 55 w 124"/>
                <a:gd name="T101" fmla="*/ 108 h 108"/>
                <a:gd name="T102" fmla="*/ 53 w 124"/>
                <a:gd name="T103" fmla="*/ 10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4" h="108">
                  <a:moveTo>
                    <a:pt x="53" y="108"/>
                  </a:moveTo>
                  <a:cubicBezTo>
                    <a:pt x="45" y="108"/>
                    <a:pt x="36" y="104"/>
                    <a:pt x="35" y="95"/>
                  </a:cubicBezTo>
                  <a:cubicBezTo>
                    <a:pt x="35" y="93"/>
                    <a:pt x="35" y="91"/>
                    <a:pt x="36" y="88"/>
                  </a:cubicBezTo>
                  <a:cubicBezTo>
                    <a:pt x="37" y="86"/>
                    <a:pt x="37" y="84"/>
                    <a:pt x="36" y="84"/>
                  </a:cubicBezTo>
                  <a:cubicBezTo>
                    <a:pt x="35" y="84"/>
                    <a:pt x="32" y="84"/>
                    <a:pt x="31" y="84"/>
                  </a:cubicBezTo>
                  <a:cubicBezTo>
                    <a:pt x="29" y="84"/>
                    <a:pt x="28" y="84"/>
                    <a:pt x="27" y="84"/>
                  </a:cubicBezTo>
                  <a:cubicBezTo>
                    <a:pt x="24" y="84"/>
                    <a:pt x="24" y="84"/>
                    <a:pt x="24" y="84"/>
                  </a:cubicBezTo>
                  <a:cubicBezTo>
                    <a:pt x="17" y="84"/>
                    <a:pt x="9" y="84"/>
                    <a:pt x="2" y="82"/>
                  </a:cubicBezTo>
                  <a:cubicBezTo>
                    <a:pt x="1" y="81"/>
                    <a:pt x="0" y="80"/>
                    <a:pt x="0" y="79"/>
                  </a:cubicBezTo>
                  <a:cubicBezTo>
                    <a:pt x="0" y="55"/>
                    <a:pt x="4" y="11"/>
                    <a:pt x="5" y="3"/>
                  </a:cubicBezTo>
                  <a:cubicBezTo>
                    <a:pt x="5" y="1"/>
                    <a:pt x="6" y="0"/>
                    <a:pt x="8" y="0"/>
                  </a:cubicBezTo>
                  <a:cubicBezTo>
                    <a:pt x="9" y="0"/>
                    <a:pt x="11" y="2"/>
                    <a:pt x="11" y="3"/>
                  </a:cubicBezTo>
                  <a:cubicBezTo>
                    <a:pt x="9" y="26"/>
                    <a:pt x="6" y="58"/>
                    <a:pt x="6" y="77"/>
                  </a:cubicBezTo>
                  <a:cubicBezTo>
                    <a:pt x="12" y="78"/>
                    <a:pt x="18" y="78"/>
                    <a:pt x="24" y="78"/>
                  </a:cubicBezTo>
                  <a:cubicBezTo>
                    <a:pt x="27" y="78"/>
                    <a:pt x="27" y="78"/>
                    <a:pt x="27" y="78"/>
                  </a:cubicBezTo>
                  <a:cubicBezTo>
                    <a:pt x="28" y="78"/>
                    <a:pt x="29" y="78"/>
                    <a:pt x="30" y="78"/>
                  </a:cubicBezTo>
                  <a:cubicBezTo>
                    <a:pt x="36" y="78"/>
                    <a:pt x="38" y="78"/>
                    <a:pt x="39" y="78"/>
                  </a:cubicBezTo>
                  <a:cubicBezTo>
                    <a:pt x="44" y="81"/>
                    <a:pt x="43" y="86"/>
                    <a:pt x="42" y="90"/>
                  </a:cubicBezTo>
                  <a:cubicBezTo>
                    <a:pt x="41" y="92"/>
                    <a:pt x="41" y="93"/>
                    <a:pt x="41" y="95"/>
                  </a:cubicBezTo>
                  <a:cubicBezTo>
                    <a:pt x="42" y="101"/>
                    <a:pt x="50" y="103"/>
                    <a:pt x="54" y="102"/>
                  </a:cubicBezTo>
                  <a:cubicBezTo>
                    <a:pt x="63" y="101"/>
                    <a:pt x="64" y="96"/>
                    <a:pt x="64" y="87"/>
                  </a:cubicBezTo>
                  <a:cubicBezTo>
                    <a:pt x="64" y="86"/>
                    <a:pt x="64" y="84"/>
                    <a:pt x="64" y="83"/>
                  </a:cubicBezTo>
                  <a:cubicBezTo>
                    <a:pt x="65" y="82"/>
                    <a:pt x="65" y="81"/>
                    <a:pt x="67" y="80"/>
                  </a:cubicBezTo>
                  <a:cubicBezTo>
                    <a:pt x="72" y="79"/>
                    <a:pt x="77" y="80"/>
                    <a:pt x="81" y="81"/>
                  </a:cubicBezTo>
                  <a:cubicBezTo>
                    <a:pt x="83" y="81"/>
                    <a:pt x="85" y="81"/>
                    <a:pt x="86" y="82"/>
                  </a:cubicBezTo>
                  <a:cubicBezTo>
                    <a:pt x="87" y="77"/>
                    <a:pt x="88" y="74"/>
                    <a:pt x="88" y="70"/>
                  </a:cubicBezTo>
                  <a:cubicBezTo>
                    <a:pt x="89" y="64"/>
                    <a:pt x="90" y="59"/>
                    <a:pt x="91" y="53"/>
                  </a:cubicBezTo>
                  <a:cubicBezTo>
                    <a:pt x="91" y="52"/>
                    <a:pt x="92" y="51"/>
                    <a:pt x="93" y="51"/>
                  </a:cubicBezTo>
                  <a:cubicBezTo>
                    <a:pt x="94" y="51"/>
                    <a:pt x="95" y="51"/>
                    <a:pt x="96" y="51"/>
                  </a:cubicBezTo>
                  <a:cubicBezTo>
                    <a:pt x="98" y="54"/>
                    <a:pt x="104" y="55"/>
                    <a:pt x="109" y="55"/>
                  </a:cubicBezTo>
                  <a:cubicBezTo>
                    <a:pt x="116" y="53"/>
                    <a:pt x="117" y="48"/>
                    <a:pt x="117" y="46"/>
                  </a:cubicBezTo>
                  <a:cubicBezTo>
                    <a:pt x="118" y="37"/>
                    <a:pt x="113" y="34"/>
                    <a:pt x="109" y="33"/>
                  </a:cubicBezTo>
                  <a:cubicBezTo>
                    <a:pt x="106" y="33"/>
                    <a:pt x="104" y="33"/>
                    <a:pt x="102" y="34"/>
                  </a:cubicBezTo>
                  <a:cubicBezTo>
                    <a:pt x="99" y="34"/>
                    <a:pt x="97" y="34"/>
                    <a:pt x="96" y="33"/>
                  </a:cubicBezTo>
                  <a:cubicBezTo>
                    <a:pt x="95" y="32"/>
                    <a:pt x="95" y="31"/>
                    <a:pt x="94" y="30"/>
                  </a:cubicBezTo>
                  <a:cubicBezTo>
                    <a:pt x="94" y="23"/>
                    <a:pt x="95" y="7"/>
                    <a:pt x="95" y="3"/>
                  </a:cubicBezTo>
                  <a:cubicBezTo>
                    <a:pt x="95" y="2"/>
                    <a:pt x="97" y="0"/>
                    <a:pt x="99" y="1"/>
                  </a:cubicBezTo>
                  <a:cubicBezTo>
                    <a:pt x="100" y="1"/>
                    <a:pt x="102" y="2"/>
                    <a:pt x="101" y="4"/>
                  </a:cubicBezTo>
                  <a:cubicBezTo>
                    <a:pt x="101" y="7"/>
                    <a:pt x="100" y="20"/>
                    <a:pt x="101" y="28"/>
                  </a:cubicBezTo>
                  <a:cubicBezTo>
                    <a:pt x="101" y="28"/>
                    <a:pt x="101" y="28"/>
                    <a:pt x="101" y="28"/>
                  </a:cubicBezTo>
                  <a:cubicBezTo>
                    <a:pt x="103" y="27"/>
                    <a:pt x="106" y="27"/>
                    <a:pt x="110" y="27"/>
                  </a:cubicBezTo>
                  <a:cubicBezTo>
                    <a:pt x="119" y="29"/>
                    <a:pt x="124" y="36"/>
                    <a:pt x="123" y="46"/>
                  </a:cubicBezTo>
                  <a:cubicBezTo>
                    <a:pt x="123" y="54"/>
                    <a:pt x="118" y="59"/>
                    <a:pt x="110" y="61"/>
                  </a:cubicBezTo>
                  <a:cubicBezTo>
                    <a:pt x="105" y="61"/>
                    <a:pt x="100" y="60"/>
                    <a:pt x="96" y="59"/>
                  </a:cubicBezTo>
                  <a:cubicBezTo>
                    <a:pt x="96" y="63"/>
                    <a:pt x="95" y="67"/>
                    <a:pt x="94" y="71"/>
                  </a:cubicBezTo>
                  <a:cubicBezTo>
                    <a:pt x="93" y="75"/>
                    <a:pt x="93" y="80"/>
                    <a:pt x="92" y="85"/>
                  </a:cubicBezTo>
                  <a:cubicBezTo>
                    <a:pt x="92" y="87"/>
                    <a:pt x="90" y="88"/>
                    <a:pt x="89" y="88"/>
                  </a:cubicBezTo>
                  <a:cubicBezTo>
                    <a:pt x="86" y="88"/>
                    <a:pt x="83" y="87"/>
                    <a:pt x="80" y="87"/>
                  </a:cubicBezTo>
                  <a:cubicBezTo>
                    <a:pt x="77" y="86"/>
                    <a:pt x="73" y="85"/>
                    <a:pt x="70" y="86"/>
                  </a:cubicBezTo>
                  <a:cubicBezTo>
                    <a:pt x="70" y="86"/>
                    <a:pt x="70" y="87"/>
                    <a:pt x="70" y="87"/>
                  </a:cubicBezTo>
                  <a:cubicBezTo>
                    <a:pt x="70" y="95"/>
                    <a:pt x="69" y="107"/>
                    <a:pt x="55" y="108"/>
                  </a:cubicBezTo>
                  <a:cubicBezTo>
                    <a:pt x="54" y="108"/>
                    <a:pt x="53" y="108"/>
                    <a:pt x="53" y="1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7" name="Freeform 61"/>
            <p:cNvSpPr/>
            <p:nvPr/>
          </p:nvSpPr>
          <p:spPr bwMode="auto">
            <a:xfrm>
              <a:off x="3087688" y="5224463"/>
              <a:ext cx="214313" cy="160338"/>
            </a:xfrm>
            <a:custGeom>
              <a:avLst/>
              <a:gdLst>
                <a:gd name="T0" fmla="*/ 35 w 39"/>
                <a:gd name="T1" fmla="*/ 29 h 29"/>
                <a:gd name="T2" fmla="*/ 34 w 39"/>
                <a:gd name="T3" fmla="*/ 29 h 29"/>
                <a:gd name="T4" fmla="*/ 32 w 39"/>
                <a:gd name="T5" fmla="*/ 25 h 29"/>
                <a:gd name="T6" fmla="*/ 32 w 39"/>
                <a:gd name="T7" fmla="*/ 25 h 29"/>
                <a:gd name="T8" fmla="*/ 29 w 39"/>
                <a:gd name="T9" fmla="*/ 12 h 29"/>
                <a:gd name="T10" fmla="*/ 18 w 39"/>
                <a:gd name="T11" fmla="*/ 7 h 29"/>
                <a:gd name="T12" fmla="*/ 10 w 39"/>
                <a:gd name="T13" fmla="*/ 11 h 29"/>
                <a:gd name="T14" fmla="*/ 9 w 39"/>
                <a:gd name="T15" fmla="*/ 20 h 29"/>
                <a:gd name="T16" fmla="*/ 10 w 39"/>
                <a:gd name="T17" fmla="*/ 24 h 29"/>
                <a:gd name="T18" fmla="*/ 6 w 39"/>
                <a:gd name="T19" fmla="*/ 25 h 29"/>
                <a:gd name="T20" fmla="*/ 4 w 39"/>
                <a:gd name="T21" fmla="*/ 8 h 29"/>
                <a:gd name="T22" fmla="*/ 17 w 39"/>
                <a:gd name="T23" fmla="*/ 1 h 29"/>
                <a:gd name="T24" fmla="*/ 33 w 39"/>
                <a:gd name="T25" fmla="*/ 7 h 29"/>
                <a:gd name="T26" fmla="*/ 38 w 39"/>
                <a:gd name="T27" fmla="*/ 25 h 29"/>
                <a:gd name="T28" fmla="*/ 38 w 39"/>
                <a:gd name="T29" fmla="*/ 26 h 29"/>
                <a:gd name="T30" fmla="*/ 35 w 39"/>
                <a:gd name="T31"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 h="28">
                  <a:moveTo>
                    <a:pt x="35" y="29"/>
                  </a:moveTo>
                  <a:cubicBezTo>
                    <a:pt x="35" y="29"/>
                    <a:pt x="35" y="29"/>
                    <a:pt x="34" y="29"/>
                  </a:cubicBezTo>
                  <a:cubicBezTo>
                    <a:pt x="33" y="29"/>
                    <a:pt x="32" y="27"/>
                    <a:pt x="32" y="25"/>
                  </a:cubicBezTo>
                  <a:cubicBezTo>
                    <a:pt x="32" y="25"/>
                    <a:pt x="32" y="25"/>
                    <a:pt x="32" y="25"/>
                  </a:cubicBezTo>
                  <a:cubicBezTo>
                    <a:pt x="32" y="20"/>
                    <a:pt x="33" y="15"/>
                    <a:pt x="29" y="12"/>
                  </a:cubicBezTo>
                  <a:cubicBezTo>
                    <a:pt x="26" y="9"/>
                    <a:pt x="21" y="6"/>
                    <a:pt x="18" y="7"/>
                  </a:cubicBezTo>
                  <a:cubicBezTo>
                    <a:pt x="13" y="7"/>
                    <a:pt x="11" y="8"/>
                    <a:pt x="10" y="11"/>
                  </a:cubicBezTo>
                  <a:cubicBezTo>
                    <a:pt x="8" y="14"/>
                    <a:pt x="8" y="19"/>
                    <a:pt x="9" y="20"/>
                  </a:cubicBezTo>
                  <a:cubicBezTo>
                    <a:pt x="10" y="21"/>
                    <a:pt x="11" y="22"/>
                    <a:pt x="10" y="24"/>
                  </a:cubicBezTo>
                  <a:cubicBezTo>
                    <a:pt x="9" y="25"/>
                    <a:pt x="7" y="26"/>
                    <a:pt x="6" y="25"/>
                  </a:cubicBezTo>
                  <a:cubicBezTo>
                    <a:pt x="0" y="22"/>
                    <a:pt x="3" y="11"/>
                    <a:pt x="4" y="8"/>
                  </a:cubicBezTo>
                  <a:cubicBezTo>
                    <a:pt x="6" y="4"/>
                    <a:pt x="11" y="1"/>
                    <a:pt x="17" y="1"/>
                  </a:cubicBezTo>
                  <a:cubicBezTo>
                    <a:pt x="23" y="0"/>
                    <a:pt x="29" y="4"/>
                    <a:pt x="33" y="7"/>
                  </a:cubicBezTo>
                  <a:cubicBezTo>
                    <a:pt x="39" y="13"/>
                    <a:pt x="38" y="20"/>
                    <a:pt x="38" y="25"/>
                  </a:cubicBezTo>
                  <a:cubicBezTo>
                    <a:pt x="38" y="26"/>
                    <a:pt x="38" y="26"/>
                    <a:pt x="38" y="26"/>
                  </a:cubicBezTo>
                  <a:cubicBezTo>
                    <a:pt x="38" y="28"/>
                    <a:pt x="36" y="29"/>
                    <a:pt x="35"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8" name="Freeform 62"/>
            <p:cNvSpPr/>
            <p:nvPr/>
          </p:nvSpPr>
          <p:spPr bwMode="auto">
            <a:xfrm>
              <a:off x="3560763" y="3622675"/>
              <a:ext cx="598488" cy="127000"/>
            </a:xfrm>
            <a:custGeom>
              <a:avLst/>
              <a:gdLst>
                <a:gd name="T0" fmla="*/ 4 w 109"/>
                <a:gd name="T1" fmla="*/ 23 h 23"/>
                <a:gd name="T2" fmla="*/ 0 w 109"/>
                <a:gd name="T3" fmla="*/ 20 h 23"/>
                <a:gd name="T4" fmla="*/ 3 w 109"/>
                <a:gd name="T5" fmla="*/ 17 h 23"/>
                <a:gd name="T6" fmla="*/ 18 w 109"/>
                <a:gd name="T7" fmla="*/ 3 h 23"/>
                <a:gd name="T8" fmla="*/ 40 w 109"/>
                <a:gd name="T9" fmla="*/ 2 h 23"/>
                <a:gd name="T10" fmla="*/ 48 w 109"/>
                <a:gd name="T11" fmla="*/ 3 h 23"/>
                <a:gd name="T12" fmla="*/ 84 w 109"/>
                <a:gd name="T13" fmla="*/ 8 h 23"/>
                <a:gd name="T14" fmla="*/ 106 w 109"/>
                <a:gd name="T15" fmla="*/ 3 h 23"/>
                <a:gd name="T16" fmla="*/ 109 w 109"/>
                <a:gd name="T17" fmla="*/ 7 h 23"/>
                <a:gd name="T18" fmla="*/ 83 w 109"/>
                <a:gd name="T19" fmla="*/ 13 h 23"/>
                <a:gd name="T20" fmla="*/ 48 w 109"/>
                <a:gd name="T21" fmla="*/ 8 h 23"/>
                <a:gd name="T22" fmla="*/ 40 w 109"/>
                <a:gd name="T23" fmla="*/ 7 h 23"/>
                <a:gd name="T24" fmla="*/ 20 w 109"/>
                <a:gd name="T25" fmla="*/ 8 h 23"/>
                <a:gd name="T26" fmla="*/ 7 w 109"/>
                <a:gd name="T27" fmla="*/ 20 h 23"/>
                <a:gd name="T28" fmla="*/ 4 w 109"/>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9" h="23">
                  <a:moveTo>
                    <a:pt x="4" y="23"/>
                  </a:moveTo>
                  <a:cubicBezTo>
                    <a:pt x="0" y="20"/>
                    <a:pt x="0" y="20"/>
                    <a:pt x="0" y="20"/>
                  </a:cubicBezTo>
                  <a:cubicBezTo>
                    <a:pt x="1" y="19"/>
                    <a:pt x="2" y="18"/>
                    <a:pt x="3" y="17"/>
                  </a:cubicBezTo>
                  <a:cubicBezTo>
                    <a:pt x="7" y="12"/>
                    <a:pt x="12" y="6"/>
                    <a:pt x="18" y="3"/>
                  </a:cubicBezTo>
                  <a:cubicBezTo>
                    <a:pt x="25" y="0"/>
                    <a:pt x="33" y="1"/>
                    <a:pt x="40" y="2"/>
                  </a:cubicBezTo>
                  <a:cubicBezTo>
                    <a:pt x="48" y="3"/>
                    <a:pt x="48" y="3"/>
                    <a:pt x="48" y="3"/>
                  </a:cubicBezTo>
                  <a:cubicBezTo>
                    <a:pt x="60" y="5"/>
                    <a:pt x="74" y="7"/>
                    <a:pt x="84" y="8"/>
                  </a:cubicBezTo>
                  <a:cubicBezTo>
                    <a:pt x="92" y="9"/>
                    <a:pt x="98" y="7"/>
                    <a:pt x="106" y="3"/>
                  </a:cubicBezTo>
                  <a:cubicBezTo>
                    <a:pt x="109" y="7"/>
                    <a:pt x="109" y="7"/>
                    <a:pt x="109" y="7"/>
                  </a:cubicBezTo>
                  <a:cubicBezTo>
                    <a:pt x="100" y="12"/>
                    <a:pt x="92" y="14"/>
                    <a:pt x="83" y="13"/>
                  </a:cubicBezTo>
                  <a:cubicBezTo>
                    <a:pt x="74" y="12"/>
                    <a:pt x="59" y="10"/>
                    <a:pt x="48" y="8"/>
                  </a:cubicBezTo>
                  <a:cubicBezTo>
                    <a:pt x="40" y="7"/>
                    <a:pt x="40" y="7"/>
                    <a:pt x="40" y="7"/>
                  </a:cubicBezTo>
                  <a:cubicBezTo>
                    <a:pt x="33" y="6"/>
                    <a:pt x="26" y="5"/>
                    <a:pt x="20" y="8"/>
                  </a:cubicBezTo>
                  <a:cubicBezTo>
                    <a:pt x="15" y="10"/>
                    <a:pt x="10" y="16"/>
                    <a:pt x="7" y="20"/>
                  </a:cubicBezTo>
                  <a:cubicBezTo>
                    <a:pt x="6" y="21"/>
                    <a:pt x="5" y="23"/>
                    <a:pt x="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89" name="Freeform 63"/>
            <p:cNvSpPr/>
            <p:nvPr/>
          </p:nvSpPr>
          <p:spPr bwMode="auto">
            <a:xfrm>
              <a:off x="3214688" y="3705225"/>
              <a:ext cx="1109663" cy="738188"/>
            </a:xfrm>
            <a:custGeom>
              <a:avLst/>
              <a:gdLst>
                <a:gd name="T0" fmla="*/ 69 w 202"/>
                <a:gd name="T1" fmla="*/ 134 h 134"/>
                <a:gd name="T2" fmla="*/ 68 w 202"/>
                <a:gd name="T3" fmla="*/ 133 h 134"/>
                <a:gd name="T4" fmla="*/ 59 w 202"/>
                <a:gd name="T5" fmla="*/ 122 h 134"/>
                <a:gd name="T6" fmla="*/ 69 w 202"/>
                <a:gd name="T7" fmla="*/ 101 h 134"/>
                <a:gd name="T8" fmla="*/ 81 w 202"/>
                <a:gd name="T9" fmla="*/ 90 h 134"/>
                <a:gd name="T10" fmla="*/ 100 w 202"/>
                <a:gd name="T11" fmla="*/ 73 h 134"/>
                <a:gd name="T12" fmla="*/ 77 w 202"/>
                <a:gd name="T13" fmla="*/ 43 h 134"/>
                <a:gd name="T14" fmla="*/ 41 w 202"/>
                <a:gd name="T15" fmla="*/ 48 h 134"/>
                <a:gd name="T16" fmla="*/ 35 w 202"/>
                <a:gd name="T17" fmla="*/ 65 h 134"/>
                <a:gd name="T18" fmla="*/ 27 w 202"/>
                <a:gd name="T19" fmla="*/ 87 h 134"/>
                <a:gd name="T20" fmla="*/ 11 w 202"/>
                <a:gd name="T21" fmla="*/ 96 h 134"/>
                <a:gd name="T22" fmla="*/ 1 w 202"/>
                <a:gd name="T23" fmla="*/ 94 h 134"/>
                <a:gd name="T24" fmla="*/ 0 w 202"/>
                <a:gd name="T25" fmla="*/ 90 h 134"/>
                <a:gd name="T26" fmla="*/ 16 w 202"/>
                <a:gd name="T27" fmla="*/ 30 h 134"/>
                <a:gd name="T28" fmla="*/ 75 w 202"/>
                <a:gd name="T29" fmla="*/ 0 h 134"/>
                <a:gd name="T30" fmla="*/ 77 w 202"/>
                <a:gd name="T31" fmla="*/ 5 h 134"/>
                <a:gd name="T32" fmla="*/ 19 w 202"/>
                <a:gd name="T33" fmla="*/ 34 h 134"/>
                <a:gd name="T34" fmla="*/ 5 w 202"/>
                <a:gd name="T35" fmla="*/ 91 h 134"/>
                <a:gd name="T36" fmla="*/ 10 w 202"/>
                <a:gd name="T37" fmla="*/ 91 h 134"/>
                <a:gd name="T38" fmla="*/ 23 w 202"/>
                <a:gd name="T39" fmla="*/ 84 h 134"/>
                <a:gd name="T40" fmla="*/ 30 w 202"/>
                <a:gd name="T41" fmla="*/ 64 h 134"/>
                <a:gd name="T42" fmla="*/ 38 w 202"/>
                <a:gd name="T43" fmla="*/ 44 h 134"/>
                <a:gd name="T44" fmla="*/ 77 w 202"/>
                <a:gd name="T45" fmla="*/ 38 h 134"/>
                <a:gd name="T46" fmla="*/ 105 w 202"/>
                <a:gd name="T47" fmla="*/ 74 h 134"/>
                <a:gd name="T48" fmla="*/ 105 w 202"/>
                <a:gd name="T49" fmla="*/ 76 h 134"/>
                <a:gd name="T50" fmla="*/ 104 w 202"/>
                <a:gd name="T51" fmla="*/ 77 h 134"/>
                <a:gd name="T52" fmla="*/ 85 w 202"/>
                <a:gd name="T53" fmla="*/ 94 h 134"/>
                <a:gd name="T54" fmla="*/ 72 w 202"/>
                <a:gd name="T55" fmla="*/ 105 h 134"/>
                <a:gd name="T56" fmla="*/ 64 w 202"/>
                <a:gd name="T57" fmla="*/ 121 h 134"/>
                <a:gd name="T58" fmla="*/ 70 w 202"/>
                <a:gd name="T59" fmla="*/ 129 h 134"/>
                <a:gd name="T60" fmla="*/ 142 w 202"/>
                <a:gd name="T61" fmla="*/ 84 h 134"/>
                <a:gd name="T62" fmla="*/ 166 w 202"/>
                <a:gd name="T63" fmla="*/ 63 h 134"/>
                <a:gd name="T64" fmla="*/ 174 w 202"/>
                <a:gd name="T65" fmla="*/ 56 h 134"/>
                <a:gd name="T66" fmla="*/ 201 w 202"/>
                <a:gd name="T67" fmla="*/ 38 h 134"/>
                <a:gd name="T68" fmla="*/ 202 w 202"/>
                <a:gd name="T69" fmla="*/ 43 h 134"/>
                <a:gd name="T70" fmla="*/ 177 w 202"/>
                <a:gd name="T71" fmla="*/ 59 h 134"/>
                <a:gd name="T72" fmla="*/ 169 w 202"/>
                <a:gd name="T73" fmla="*/ 67 h 134"/>
                <a:gd name="T74" fmla="*/ 145 w 202"/>
                <a:gd name="T75" fmla="*/ 87 h 134"/>
                <a:gd name="T76" fmla="*/ 70 w 202"/>
                <a:gd name="T77" fmla="*/ 134 h 134"/>
                <a:gd name="T78" fmla="*/ 69 w 202"/>
                <a:gd name="T7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 h="134">
                  <a:moveTo>
                    <a:pt x="69" y="134"/>
                  </a:moveTo>
                  <a:cubicBezTo>
                    <a:pt x="68" y="133"/>
                    <a:pt x="68" y="133"/>
                    <a:pt x="68" y="133"/>
                  </a:cubicBezTo>
                  <a:cubicBezTo>
                    <a:pt x="61" y="130"/>
                    <a:pt x="60" y="125"/>
                    <a:pt x="59" y="122"/>
                  </a:cubicBezTo>
                  <a:cubicBezTo>
                    <a:pt x="58" y="114"/>
                    <a:pt x="63" y="106"/>
                    <a:pt x="69" y="101"/>
                  </a:cubicBezTo>
                  <a:cubicBezTo>
                    <a:pt x="71" y="99"/>
                    <a:pt x="76" y="95"/>
                    <a:pt x="81" y="90"/>
                  </a:cubicBezTo>
                  <a:cubicBezTo>
                    <a:pt x="91" y="82"/>
                    <a:pt x="97" y="76"/>
                    <a:pt x="100" y="73"/>
                  </a:cubicBezTo>
                  <a:cubicBezTo>
                    <a:pt x="99" y="48"/>
                    <a:pt x="83" y="44"/>
                    <a:pt x="77" y="43"/>
                  </a:cubicBezTo>
                  <a:cubicBezTo>
                    <a:pt x="74" y="43"/>
                    <a:pt x="46" y="47"/>
                    <a:pt x="41" y="48"/>
                  </a:cubicBezTo>
                  <a:cubicBezTo>
                    <a:pt x="40" y="50"/>
                    <a:pt x="37" y="59"/>
                    <a:pt x="35" y="65"/>
                  </a:cubicBezTo>
                  <a:cubicBezTo>
                    <a:pt x="31" y="77"/>
                    <a:pt x="28" y="84"/>
                    <a:pt x="27" y="87"/>
                  </a:cubicBezTo>
                  <a:cubicBezTo>
                    <a:pt x="24" y="92"/>
                    <a:pt x="17" y="95"/>
                    <a:pt x="11" y="96"/>
                  </a:cubicBezTo>
                  <a:cubicBezTo>
                    <a:pt x="6" y="97"/>
                    <a:pt x="3" y="96"/>
                    <a:pt x="1" y="94"/>
                  </a:cubicBezTo>
                  <a:cubicBezTo>
                    <a:pt x="0" y="93"/>
                    <a:pt x="0" y="91"/>
                    <a:pt x="0" y="90"/>
                  </a:cubicBezTo>
                  <a:cubicBezTo>
                    <a:pt x="1" y="83"/>
                    <a:pt x="11" y="33"/>
                    <a:pt x="16" y="30"/>
                  </a:cubicBezTo>
                  <a:cubicBezTo>
                    <a:pt x="36" y="17"/>
                    <a:pt x="66" y="4"/>
                    <a:pt x="75" y="0"/>
                  </a:cubicBezTo>
                  <a:cubicBezTo>
                    <a:pt x="77" y="5"/>
                    <a:pt x="77" y="5"/>
                    <a:pt x="77" y="5"/>
                  </a:cubicBezTo>
                  <a:cubicBezTo>
                    <a:pt x="68" y="8"/>
                    <a:pt x="38" y="21"/>
                    <a:pt x="19" y="34"/>
                  </a:cubicBezTo>
                  <a:cubicBezTo>
                    <a:pt x="16" y="37"/>
                    <a:pt x="5" y="83"/>
                    <a:pt x="5" y="91"/>
                  </a:cubicBezTo>
                  <a:cubicBezTo>
                    <a:pt x="6" y="91"/>
                    <a:pt x="8" y="92"/>
                    <a:pt x="10" y="91"/>
                  </a:cubicBezTo>
                  <a:cubicBezTo>
                    <a:pt x="16" y="91"/>
                    <a:pt x="21" y="88"/>
                    <a:pt x="23" y="84"/>
                  </a:cubicBezTo>
                  <a:cubicBezTo>
                    <a:pt x="24" y="82"/>
                    <a:pt x="27" y="72"/>
                    <a:pt x="30" y="64"/>
                  </a:cubicBezTo>
                  <a:cubicBezTo>
                    <a:pt x="36" y="46"/>
                    <a:pt x="37" y="45"/>
                    <a:pt x="38" y="44"/>
                  </a:cubicBezTo>
                  <a:cubicBezTo>
                    <a:pt x="41" y="42"/>
                    <a:pt x="75" y="38"/>
                    <a:pt x="77" y="38"/>
                  </a:cubicBezTo>
                  <a:cubicBezTo>
                    <a:pt x="83" y="39"/>
                    <a:pt x="104" y="43"/>
                    <a:pt x="105" y="74"/>
                  </a:cubicBezTo>
                  <a:cubicBezTo>
                    <a:pt x="105" y="76"/>
                    <a:pt x="105" y="76"/>
                    <a:pt x="105" y="76"/>
                  </a:cubicBezTo>
                  <a:cubicBezTo>
                    <a:pt x="104" y="77"/>
                    <a:pt x="104" y="77"/>
                    <a:pt x="104" y="77"/>
                  </a:cubicBezTo>
                  <a:cubicBezTo>
                    <a:pt x="103" y="78"/>
                    <a:pt x="92" y="87"/>
                    <a:pt x="85" y="94"/>
                  </a:cubicBezTo>
                  <a:cubicBezTo>
                    <a:pt x="79" y="99"/>
                    <a:pt x="74" y="103"/>
                    <a:pt x="72" y="105"/>
                  </a:cubicBezTo>
                  <a:cubicBezTo>
                    <a:pt x="68" y="109"/>
                    <a:pt x="63" y="115"/>
                    <a:pt x="64" y="121"/>
                  </a:cubicBezTo>
                  <a:cubicBezTo>
                    <a:pt x="64" y="124"/>
                    <a:pt x="66" y="127"/>
                    <a:pt x="70" y="129"/>
                  </a:cubicBezTo>
                  <a:cubicBezTo>
                    <a:pt x="78" y="126"/>
                    <a:pt x="131" y="92"/>
                    <a:pt x="142" y="84"/>
                  </a:cubicBezTo>
                  <a:cubicBezTo>
                    <a:pt x="147" y="80"/>
                    <a:pt x="158" y="70"/>
                    <a:pt x="166" y="63"/>
                  </a:cubicBezTo>
                  <a:cubicBezTo>
                    <a:pt x="169" y="60"/>
                    <a:pt x="172" y="57"/>
                    <a:pt x="174" y="56"/>
                  </a:cubicBezTo>
                  <a:cubicBezTo>
                    <a:pt x="181" y="49"/>
                    <a:pt x="200" y="38"/>
                    <a:pt x="201" y="38"/>
                  </a:cubicBezTo>
                  <a:cubicBezTo>
                    <a:pt x="202" y="43"/>
                    <a:pt x="202" y="43"/>
                    <a:pt x="202" y="43"/>
                  </a:cubicBezTo>
                  <a:cubicBezTo>
                    <a:pt x="201" y="43"/>
                    <a:pt x="183" y="54"/>
                    <a:pt x="177" y="59"/>
                  </a:cubicBezTo>
                  <a:cubicBezTo>
                    <a:pt x="175" y="61"/>
                    <a:pt x="172" y="63"/>
                    <a:pt x="169" y="67"/>
                  </a:cubicBezTo>
                  <a:cubicBezTo>
                    <a:pt x="161" y="74"/>
                    <a:pt x="150" y="84"/>
                    <a:pt x="145" y="87"/>
                  </a:cubicBezTo>
                  <a:cubicBezTo>
                    <a:pt x="137" y="94"/>
                    <a:pt x="77" y="133"/>
                    <a:pt x="70" y="134"/>
                  </a:cubicBezTo>
                  <a:lnTo>
                    <a:pt x="69"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0" name="Freeform 64"/>
            <p:cNvSpPr/>
            <p:nvPr/>
          </p:nvSpPr>
          <p:spPr bwMode="auto">
            <a:xfrm>
              <a:off x="3433763" y="3937000"/>
              <a:ext cx="176213" cy="341313"/>
            </a:xfrm>
            <a:custGeom>
              <a:avLst/>
              <a:gdLst>
                <a:gd name="T0" fmla="*/ 31 w 32"/>
                <a:gd name="T1" fmla="*/ 62 h 62"/>
                <a:gd name="T2" fmla="*/ 19 w 32"/>
                <a:gd name="T3" fmla="*/ 56 h 62"/>
                <a:gd name="T4" fmla="*/ 10 w 32"/>
                <a:gd name="T5" fmla="*/ 41 h 62"/>
                <a:gd name="T6" fmla="*/ 2 w 32"/>
                <a:gd name="T7" fmla="*/ 26 h 62"/>
                <a:gd name="T8" fmla="*/ 9 w 32"/>
                <a:gd name="T9" fmla="*/ 2 h 62"/>
                <a:gd name="T10" fmla="*/ 10 w 32"/>
                <a:gd name="T11" fmla="*/ 0 h 62"/>
                <a:gd name="T12" fmla="*/ 15 w 32"/>
                <a:gd name="T13" fmla="*/ 2 h 62"/>
                <a:gd name="T14" fmla="*/ 14 w 32"/>
                <a:gd name="T15" fmla="*/ 5 h 62"/>
                <a:gd name="T16" fmla="*/ 7 w 32"/>
                <a:gd name="T17" fmla="*/ 24 h 62"/>
                <a:gd name="T18" fmla="*/ 14 w 32"/>
                <a:gd name="T19" fmla="*/ 38 h 62"/>
                <a:gd name="T20" fmla="*/ 22 w 32"/>
                <a:gd name="T21" fmla="*/ 52 h 62"/>
                <a:gd name="T22" fmla="*/ 32 w 32"/>
                <a:gd name="T23" fmla="*/ 57 h 62"/>
                <a:gd name="T24" fmla="*/ 31 w 32"/>
                <a:gd name="T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2">
                  <a:moveTo>
                    <a:pt x="31" y="62"/>
                  </a:moveTo>
                  <a:cubicBezTo>
                    <a:pt x="29" y="62"/>
                    <a:pt x="20" y="57"/>
                    <a:pt x="19" y="56"/>
                  </a:cubicBezTo>
                  <a:cubicBezTo>
                    <a:pt x="18" y="55"/>
                    <a:pt x="16" y="51"/>
                    <a:pt x="10" y="41"/>
                  </a:cubicBezTo>
                  <a:cubicBezTo>
                    <a:pt x="7" y="35"/>
                    <a:pt x="4" y="29"/>
                    <a:pt x="2" y="26"/>
                  </a:cubicBezTo>
                  <a:cubicBezTo>
                    <a:pt x="0" y="23"/>
                    <a:pt x="3" y="16"/>
                    <a:pt x="9" y="2"/>
                  </a:cubicBezTo>
                  <a:cubicBezTo>
                    <a:pt x="10" y="0"/>
                    <a:pt x="10" y="0"/>
                    <a:pt x="10" y="0"/>
                  </a:cubicBezTo>
                  <a:cubicBezTo>
                    <a:pt x="15" y="2"/>
                    <a:pt x="15" y="2"/>
                    <a:pt x="15" y="2"/>
                  </a:cubicBezTo>
                  <a:cubicBezTo>
                    <a:pt x="14" y="5"/>
                    <a:pt x="14" y="5"/>
                    <a:pt x="14" y="5"/>
                  </a:cubicBezTo>
                  <a:cubicBezTo>
                    <a:pt x="12" y="9"/>
                    <a:pt x="6" y="21"/>
                    <a:pt x="7" y="24"/>
                  </a:cubicBezTo>
                  <a:cubicBezTo>
                    <a:pt x="8" y="26"/>
                    <a:pt x="11" y="32"/>
                    <a:pt x="14" y="38"/>
                  </a:cubicBezTo>
                  <a:cubicBezTo>
                    <a:pt x="17" y="44"/>
                    <a:pt x="21" y="51"/>
                    <a:pt x="22" y="52"/>
                  </a:cubicBezTo>
                  <a:cubicBezTo>
                    <a:pt x="23" y="53"/>
                    <a:pt x="31" y="57"/>
                    <a:pt x="32" y="57"/>
                  </a:cubicBezTo>
                  <a:lnTo>
                    <a:pt x="31" y="6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1" name="Freeform 65"/>
            <p:cNvSpPr/>
            <p:nvPr/>
          </p:nvSpPr>
          <p:spPr bwMode="auto">
            <a:xfrm>
              <a:off x="3582988" y="3925888"/>
              <a:ext cx="114300" cy="285750"/>
            </a:xfrm>
            <a:custGeom>
              <a:avLst/>
              <a:gdLst>
                <a:gd name="T0" fmla="*/ 18 w 21"/>
                <a:gd name="T1" fmla="*/ 52 h 52"/>
                <a:gd name="T2" fmla="*/ 16 w 21"/>
                <a:gd name="T3" fmla="*/ 51 h 52"/>
                <a:gd name="T4" fmla="*/ 9 w 21"/>
                <a:gd name="T5" fmla="*/ 48 h 52"/>
                <a:gd name="T6" fmla="*/ 9 w 21"/>
                <a:gd name="T7" fmla="*/ 47 h 52"/>
                <a:gd name="T8" fmla="*/ 8 w 21"/>
                <a:gd name="T9" fmla="*/ 47 h 52"/>
                <a:gd name="T10" fmla="*/ 7 w 21"/>
                <a:gd name="T11" fmla="*/ 43 h 52"/>
                <a:gd name="T12" fmla="*/ 0 w 21"/>
                <a:gd name="T13" fmla="*/ 25 h 52"/>
                <a:gd name="T14" fmla="*/ 0 w 21"/>
                <a:gd name="T15" fmla="*/ 25 h 52"/>
                <a:gd name="T16" fmla="*/ 0 w 21"/>
                <a:gd name="T17" fmla="*/ 24 h 52"/>
                <a:gd name="T18" fmla="*/ 11 w 21"/>
                <a:gd name="T19" fmla="*/ 2 h 52"/>
                <a:gd name="T20" fmla="*/ 12 w 21"/>
                <a:gd name="T21" fmla="*/ 0 h 52"/>
                <a:gd name="T22" fmla="*/ 16 w 21"/>
                <a:gd name="T23" fmla="*/ 3 h 52"/>
                <a:gd name="T24" fmla="*/ 15 w 21"/>
                <a:gd name="T25" fmla="*/ 4 h 52"/>
                <a:gd name="T26" fmla="*/ 5 w 21"/>
                <a:gd name="T27" fmla="*/ 25 h 52"/>
                <a:gd name="T28" fmla="*/ 11 w 21"/>
                <a:gd name="T29" fmla="*/ 41 h 52"/>
                <a:gd name="T30" fmla="*/ 13 w 21"/>
                <a:gd name="T31" fmla="*/ 44 h 52"/>
                <a:gd name="T32" fmla="*/ 18 w 21"/>
                <a:gd name="T33" fmla="*/ 46 h 52"/>
                <a:gd name="T34" fmla="*/ 21 w 21"/>
                <a:gd name="T35" fmla="*/ 47 h 52"/>
                <a:gd name="T36" fmla="*/ 18 w 21"/>
                <a:gd name="T3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2">
                  <a:moveTo>
                    <a:pt x="18" y="52"/>
                  </a:moveTo>
                  <a:cubicBezTo>
                    <a:pt x="18" y="51"/>
                    <a:pt x="17" y="51"/>
                    <a:pt x="16" y="51"/>
                  </a:cubicBezTo>
                  <a:cubicBezTo>
                    <a:pt x="13" y="49"/>
                    <a:pt x="11" y="48"/>
                    <a:pt x="9" y="48"/>
                  </a:cubicBezTo>
                  <a:cubicBezTo>
                    <a:pt x="9" y="47"/>
                    <a:pt x="9" y="47"/>
                    <a:pt x="9" y="47"/>
                  </a:cubicBezTo>
                  <a:cubicBezTo>
                    <a:pt x="8" y="47"/>
                    <a:pt x="8" y="47"/>
                    <a:pt x="8" y="47"/>
                  </a:cubicBezTo>
                  <a:cubicBezTo>
                    <a:pt x="8" y="46"/>
                    <a:pt x="8" y="44"/>
                    <a:pt x="7" y="43"/>
                  </a:cubicBezTo>
                  <a:cubicBezTo>
                    <a:pt x="4" y="38"/>
                    <a:pt x="1" y="31"/>
                    <a:pt x="0" y="25"/>
                  </a:cubicBezTo>
                  <a:cubicBezTo>
                    <a:pt x="0" y="25"/>
                    <a:pt x="0" y="25"/>
                    <a:pt x="0" y="25"/>
                  </a:cubicBezTo>
                  <a:cubicBezTo>
                    <a:pt x="0" y="24"/>
                    <a:pt x="0" y="24"/>
                    <a:pt x="0" y="24"/>
                  </a:cubicBezTo>
                  <a:cubicBezTo>
                    <a:pt x="3" y="16"/>
                    <a:pt x="7" y="9"/>
                    <a:pt x="11" y="2"/>
                  </a:cubicBezTo>
                  <a:cubicBezTo>
                    <a:pt x="12" y="0"/>
                    <a:pt x="12" y="0"/>
                    <a:pt x="12" y="0"/>
                  </a:cubicBezTo>
                  <a:cubicBezTo>
                    <a:pt x="16" y="3"/>
                    <a:pt x="16" y="3"/>
                    <a:pt x="16" y="3"/>
                  </a:cubicBezTo>
                  <a:cubicBezTo>
                    <a:pt x="15" y="4"/>
                    <a:pt x="15" y="4"/>
                    <a:pt x="15" y="4"/>
                  </a:cubicBezTo>
                  <a:cubicBezTo>
                    <a:pt x="12" y="11"/>
                    <a:pt x="8" y="18"/>
                    <a:pt x="5" y="25"/>
                  </a:cubicBezTo>
                  <a:cubicBezTo>
                    <a:pt x="6" y="30"/>
                    <a:pt x="9" y="36"/>
                    <a:pt x="11" y="41"/>
                  </a:cubicBezTo>
                  <a:cubicBezTo>
                    <a:pt x="12" y="42"/>
                    <a:pt x="12" y="43"/>
                    <a:pt x="13" y="44"/>
                  </a:cubicBezTo>
                  <a:cubicBezTo>
                    <a:pt x="14" y="44"/>
                    <a:pt x="16" y="45"/>
                    <a:pt x="18" y="46"/>
                  </a:cubicBezTo>
                  <a:cubicBezTo>
                    <a:pt x="19" y="47"/>
                    <a:pt x="20" y="47"/>
                    <a:pt x="21" y="47"/>
                  </a:cubicBezTo>
                  <a:lnTo>
                    <a:pt x="18"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2" name="Freeform 66"/>
            <p:cNvSpPr/>
            <p:nvPr/>
          </p:nvSpPr>
          <p:spPr bwMode="auto">
            <a:xfrm>
              <a:off x="3686176" y="3975100"/>
              <a:ext cx="88900" cy="115888"/>
            </a:xfrm>
            <a:custGeom>
              <a:avLst/>
              <a:gdLst>
                <a:gd name="T0" fmla="*/ 14 w 16"/>
                <a:gd name="T1" fmla="*/ 21 h 21"/>
                <a:gd name="T2" fmla="*/ 11 w 16"/>
                <a:gd name="T3" fmla="*/ 20 h 21"/>
                <a:gd name="T4" fmla="*/ 2 w 16"/>
                <a:gd name="T5" fmla="*/ 17 h 21"/>
                <a:gd name="T6" fmla="*/ 0 w 16"/>
                <a:gd name="T7" fmla="*/ 16 h 21"/>
                <a:gd name="T8" fmla="*/ 1 w 16"/>
                <a:gd name="T9" fmla="*/ 14 h 21"/>
                <a:gd name="T10" fmla="*/ 2 w 16"/>
                <a:gd name="T11" fmla="*/ 10 h 21"/>
                <a:gd name="T12" fmla="*/ 5 w 16"/>
                <a:gd name="T13" fmla="*/ 0 h 21"/>
                <a:gd name="T14" fmla="*/ 10 w 16"/>
                <a:gd name="T15" fmla="*/ 1 h 21"/>
                <a:gd name="T16" fmla="*/ 7 w 16"/>
                <a:gd name="T17" fmla="*/ 11 h 21"/>
                <a:gd name="T18" fmla="*/ 6 w 16"/>
                <a:gd name="T19" fmla="*/ 13 h 21"/>
                <a:gd name="T20" fmla="*/ 13 w 16"/>
                <a:gd name="T21" fmla="*/ 15 h 21"/>
                <a:gd name="T22" fmla="*/ 16 w 16"/>
                <a:gd name="T23" fmla="*/ 16 h 21"/>
                <a:gd name="T24" fmla="*/ 14 w 16"/>
                <a:gd name="T2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1">
                  <a:moveTo>
                    <a:pt x="14" y="21"/>
                  </a:moveTo>
                  <a:cubicBezTo>
                    <a:pt x="13" y="21"/>
                    <a:pt x="12" y="20"/>
                    <a:pt x="11" y="20"/>
                  </a:cubicBezTo>
                  <a:cubicBezTo>
                    <a:pt x="9" y="19"/>
                    <a:pt x="7" y="19"/>
                    <a:pt x="2" y="17"/>
                  </a:cubicBezTo>
                  <a:cubicBezTo>
                    <a:pt x="0" y="16"/>
                    <a:pt x="0" y="16"/>
                    <a:pt x="0" y="16"/>
                  </a:cubicBezTo>
                  <a:cubicBezTo>
                    <a:pt x="1" y="14"/>
                    <a:pt x="1" y="14"/>
                    <a:pt x="1" y="14"/>
                  </a:cubicBezTo>
                  <a:cubicBezTo>
                    <a:pt x="1" y="13"/>
                    <a:pt x="2" y="11"/>
                    <a:pt x="2" y="10"/>
                  </a:cubicBezTo>
                  <a:cubicBezTo>
                    <a:pt x="3" y="7"/>
                    <a:pt x="4" y="4"/>
                    <a:pt x="5" y="0"/>
                  </a:cubicBezTo>
                  <a:cubicBezTo>
                    <a:pt x="10" y="1"/>
                    <a:pt x="10" y="1"/>
                    <a:pt x="10" y="1"/>
                  </a:cubicBezTo>
                  <a:cubicBezTo>
                    <a:pt x="9" y="5"/>
                    <a:pt x="8" y="8"/>
                    <a:pt x="7" y="11"/>
                  </a:cubicBezTo>
                  <a:cubicBezTo>
                    <a:pt x="7" y="12"/>
                    <a:pt x="6" y="12"/>
                    <a:pt x="6" y="13"/>
                  </a:cubicBezTo>
                  <a:cubicBezTo>
                    <a:pt x="9" y="14"/>
                    <a:pt x="11" y="15"/>
                    <a:pt x="13" y="15"/>
                  </a:cubicBezTo>
                  <a:cubicBezTo>
                    <a:pt x="14" y="16"/>
                    <a:pt x="15" y="16"/>
                    <a:pt x="16" y="16"/>
                  </a:cubicBezTo>
                  <a:lnTo>
                    <a:pt x="14" y="2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3" name="Freeform 67"/>
            <p:cNvSpPr/>
            <p:nvPr/>
          </p:nvSpPr>
          <p:spPr bwMode="auto">
            <a:xfrm>
              <a:off x="3625851" y="4135438"/>
              <a:ext cx="100013" cy="49213"/>
            </a:xfrm>
            <a:custGeom>
              <a:avLst/>
              <a:gdLst>
                <a:gd name="T0" fmla="*/ 18 w 18"/>
                <a:gd name="T1" fmla="*/ 9 h 9"/>
                <a:gd name="T2" fmla="*/ 0 w 18"/>
                <a:gd name="T3" fmla="*/ 5 h 9"/>
                <a:gd name="T4" fmla="*/ 2 w 18"/>
                <a:gd name="T5" fmla="*/ 0 h 9"/>
                <a:gd name="T6" fmla="*/ 18 w 18"/>
                <a:gd name="T7" fmla="*/ 4 h 9"/>
                <a:gd name="T8" fmla="*/ 18 w 18"/>
                <a:gd name="T9" fmla="*/ 9 h 9"/>
              </a:gdLst>
              <a:ahLst/>
              <a:cxnLst>
                <a:cxn ang="0">
                  <a:pos x="T0" y="T1"/>
                </a:cxn>
                <a:cxn ang="0">
                  <a:pos x="T2" y="T3"/>
                </a:cxn>
                <a:cxn ang="0">
                  <a:pos x="T4" y="T5"/>
                </a:cxn>
                <a:cxn ang="0">
                  <a:pos x="T6" y="T7"/>
                </a:cxn>
                <a:cxn ang="0">
                  <a:pos x="T8" y="T9"/>
                </a:cxn>
              </a:cxnLst>
              <a:rect l="0" t="0" r="r" b="b"/>
              <a:pathLst>
                <a:path w="18" h="9">
                  <a:moveTo>
                    <a:pt x="18" y="9"/>
                  </a:moveTo>
                  <a:cubicBezTo>
                    <a:pt x="16" y="8"/>
                    <a:pt x="3" y="7"/>
                    <a:pt x="0" y="5"/>
                  </a:cubicBezTo>
                  <a:cubicBezTo>
                    <a:pt x="2" y="0"/>
                    <a:pt x="2" y="0"/>
                    <a:pt x="2" y="0"/>
                  </a:cubicBezTo>
                  <a:cubicBezTo>
                    <a:pt x="4" y="2"/>
                    <a:pt x="16" y="4"/>
                    <a:pt x="18" y="4"/>
                  </a:cubicBezTo>
                  <a:lnTo>
                    <a:pt x="18"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4" name="Freeform 68"/>
            <p:cNvSpPr/>
            <p:nvPr/>
          </p:nvSpPr>
          <p:spPr bwMode="auto">
            <a:xfrm>
              <a:off x="4076701" y="3606800"/>
              <a:ext cx="296863" cy="423863"/>
            </a:xfrm>
            <a:custGeom>
              <a:avLst/>
              <a:gdLst>
                <a:gd name="T0" fmla="*/ 42 w 54"/>
                <a:gd name="T1" fmla="*/ 77 h 77"/>
                <a:gd name="T2" fmla="*/ 29 w 54"/>
                <a:gd name="T3" fmla="*/ 68 h 77"/>
                <a:gd name="T4" fmla="*/ 32 w 54"/>
                <a:gd name="T5" fmla="*/ 65 h 77"/>
                <a:gd name="T6" fmla="*/ 43 w 54"/>
                <a:gd name="T7" fmla="*/ 72 h 77"/>
                <a:gd name="T8" fmla="*/ 32 w 54"/>
                <a:gd name="T9" fmla="*/ 35 h 77"/>
                <a:gd name="T10" fmla="*/ 6 w 54"/>
                <a:gd name="T11" fmla="*/ 8 h 77"/>
                <a:gd name="T12" fmla="*/ 5 w 54"/>
                <a:gd name="T13" fmla="*/ 13 h 77"/>
                <a:gd name="T14" fmla="*/ 0 w 54"/>
                <a:gd name="T15" fmla="*/ 13 h 77"/>
                <a:gd name="T16" fmla="*/ 5 w 54"/>
                <a:gd name="T17" fmla="*/ 3 h 77"/>
                <a:gd name="T18" fmla="*/ 37 w 54"/>
                <a:gd name="T19" fmla="*/ 33 h 77"/>
                <a:gd name="T20" fmla="*/ 45 w 54"/>
                <a:gd name="T21" fmla="*/ 76 h 77"/>
                <a:gd name="T22" fmla="*/ 42 w 54"/>
                <a:gd name="T2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7">
                  <a:moveTo>
                    <a:pt x="42" y="77"/>
                  </a:moveTo>
                  <a:cubicBezTo>
                    <a:pt x="39" y="77"/>
                    <a:pt x="34" y="74"/>
                    <a:pt x="29" y="68"/>
                  </a:cubicBezTo>
                  <a:cubicBezTo>
                    <a:pt x="32" y="65"/>
                    <a:pt x="32" y="65"/>
                    <a:pt x="32" y="65"/>
                  </a:cubicBezTo>
                  <a:cubicBezTo>
                    <a:pt x="38" y="71"/>
                    <a:pt x="42" y="73"/>
                    <a:pt x="43" y="72"/>
                  </a:cubicBezTo>
                  <a:cubicBezTo>
                    <a:pt x="46" y="70"/>
                    <a:pt x="44" y="57"/>
                    <a:pt x="32" y="35"/>
                  </a:cubicBezTo>
                  <a:cubicBezTo>
                    <a:pt x="21" y="15"/>
                    <a:pt x="10" y="7"/>
                    <a:pt x="6" y="8"/>
                  </a:cubicBezTo>
                  <a:cubicBezTo>
                    <a:pt x="6" y="8"/>
                    <a:pt x="5" y="9"/>
                    <a:pt x="5" y="13"/>
                  </a:cubicBezTo>
                  <a:cubicBezTo>
                    <a:pt x="0" y="13"/>
                    <a:pt x="0" y="13"/>
                    <a:pt x="0" y="13"/>
                  </a:cubicBezTo>
                  <a:cubicBezTo>
                    <a:pt x="0" y="6"/>
                    <a:pt x="2" y="4"/>
                    <a:pt x="5" y="3"/>
                  </a:cubicBezTo>
                  <a:cubicBezTo>
                    <a:pt x="14" y="0"/>
                    <a:pt x="27" y="16"/>
                    <a:pt x="37" y="33"/>
                  </a:cubicBezTo>
                  <a:cubicBezTo>
                    <a:pt x="46" y="50"/>
                    <a:pt x="54" y="71"/>
                    <a:pt x="45" y="76"/>
                  </a:cubicBezTo>
                  <a:cubicBezTo>
                    <a:pt x="45" y="77"/>
                    <a:pt x="44" y="77"/>
                    <a:pt x="4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5" name="Freeform 69"/>
            <p:cNvSpPr/>
            <p:nvPr/>
          </p:nvSpPr>
          <p:spPr bwMode="auto">
            <a:xfrm>
              <a:off x="4154488" y="3535363"/>
              <a:ext cx="312738" cy="495300"/>
            </a:xfrm>
            <a:custGeom>
              <a:avLst/>
              <a:gdLst>
                <a:gd name="T0" fmla="*/ 50 w 57"/>
                <a:gd name="T1" fmla="*/ 90 h 90"/>
                <a:gd name="T2" fmla="*/ 37 w 57"/>
                <a:gd name="T3" fmla="*/ 81 h 90"/>
                <a:gd name="T4" fmla="*/ 41 w 57"/>
                <a:gd name="T5" fmla="*/ 78 h 90"/>
                <a:gd name="T6" fmla="*/ 50 w 57"/>
                <a:gd name="T7" fmla="*/ 85 h 90"/>
                <a:gd name="T8" fmla="*/ 49 w 57"/>
                <a:gd name="T9" fmla="*/ 71 h 90"/>
                <a:gd name="T10" fmla="*/ 36 w 57"/>
                <a:gd name="T11" fmla="*/ 41 h 90"/>
                <a:gd name="T12" fmla="*/ 17 w 57"/>
                <a:gd name="T13" fmla="*/ 14 h 90"/>
                <a:gd name="T14" fmla="*/ 6 w 57"/>
                <a:gd name="T15" fmla="*/ 6 h 90"/>
                <a:gd name="T16" fmla="*/ 5 w 57"/>
                <a:gd name="T17" fmla="*/ 11 h 90"/>
                <a:gd name="T18" fmla="*/ 0 w 57"/>
                <a:gd name="T19" fmla="*/ 12 h 90"/>
                <a:gd name="T20" fmla="*/ 3 w 57"/>
                <a:gd name="T21" fmla="*/ 2 h 90"/>
                <a:gd name="T22" fmla="*/ 20 w 57"/>
                <a:gd name="T23" fmla="*/ 10 h 90"/>
                <a:gd name="T24" fmla="*/ 40 w 57"/>
                <a:gd name="T25" fmla="*/ 39 h 90"/>
                <a:gd name="T26" fmla="*/ 54 w 57"/>
                <a:gd name="T27" fmla="*/ 70 h 90"/>
                <a:gd name="T28" fmla="*/ 53 w 57"/>
                <a:gd name="T29" fmla="*/ 89 h 90"/>
                <a:gd name="T30" fmla="*/ 50 w 57"/>
                <a:gd name="T31"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7" h="90">
                  <a:moveTo>
                    <a:pt x="50" y="90"/>
                  </a:moveTo>
                  <a:cubicBezTo>
                    <a:pt x="47" y="90"/>
                    <a:pt x="42" y="87"/>
                    <a:pt x="37" y="81"/>
                  </a:cubicBezTo>
                  <a:cubicBezTo>
                    <a:pt x="41" y="78"/>
                    <a:pt x="41" y="78"/>
                    <a:pt x="41" y="78"/>
                  </a:cubicBezTo>
                  <a:cubicBezTo>
                    <a:pt x="47" y="85"/>
                    <a:pt x="50" y="85"/>
                    <a:pt x="50" y="85"/>
                  </a:cubicBezTo>
                  <a:cubicBezTo>
                    <a:pt x="51" y="84"/>
                    <a:pt x="52" y="81"/>
                    <a:pt x="49" y="71"/>
                  </a:cubicBezTo>
                  <a:cubicBezTo>
                    <a:pt x="47" y="63"/>
                    <a:pt x="42" y="52"/>
                    <a:pt x="36" y="41"/>
                  </a:cubicBezTo>
                  <a:cubicBezTo>
                    <a:pt x="29" y="30"/>
                    <a:pt x="23" y="20"/>
                    <a:pt x="17" y="14"/>
                  </a:cubicBezTo>
                  <a:cubicBezTo>
                    <a:pt x="10" y="6"/>
                    <a:pt x="6" y="6"/>
                    <a:pt x="6" y="6"/>
                  </a:cubicBezTo>
                  <a:cubicBezTo>
                    <a:pt x="6" y="6"/>
                    <a:pt x="5" y="7"/>
                    <a:pt x="5" y="11"/>
                  </a:cubicBezTo>
                  <a:cubicBezTo>
                    <a:pt x="0" y="12"/>
                    <a:pt x="0" y="12"/>
                    <a:pt x="0" y="12"/>
                  </a:cubicBezTo>
                  <a:cubicBezTo>
                    <a:pt x="0" y="7"/>
                    <a:pt x="1" y="3"/>
                    <a:pt x="3" y="2"/>
                  </a:cubicBezTo>
                  <a:cubicBezTo>
                    <a:pt x="7" y="0"/>
                    <a:pt x="13" y="2"/>
                    <a:pt x="20" y="10"/>
                  </a:cubicBezTo>
                  <a:cubicBezTo>
                    <a:pt x="27" y="17"/>
                    <a:pt x="34" y="27"/>
                    <a:pt x="40" y="39"/>
                  </a:cubicBezTo>
                  <a:cubicBezTo>
                    <a:pt x="46" y="50"/>
                    <a:pt x="51" y="61"/>
                    <a:pt x="54" y="70"/>
                  </a:cubicBezTo>
                  <a:cubicBezTo>
                    <a:pt x="57" y="81"/>
                    <a:pt x="57" y="87"/>
                    <a:pt x="53" y="89"/>
                  </a:cubicBezTo>
                  <a:cubicBezTo>
                    <a:pt x="52" y="89"/>
                    <a:pt x="51" y="90"/>
                    <a:pt x="50"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6" name="Freeform 70"/>
            <p:cNvSpPr/>
            <p:nvPr/>
          </p:nvSpPr>
          <p:spPr bwMode="auto">
            <a:xfrm>
              <a:off x="4098926" y="3562350"/>
              <a:ext cx="127000" cy="88900"/>
            </a:xfrm>
            <a:custGeom>
              <a:avLst/>
              <a:gdLst>
                <a:gd name="T0" fmla="*/ 11 w 80"/>
                <a:gd name="T1" fmla="*/ 56 h 56"/>
                <a:gd name="T2" fmla="*/ 0 w 80"/>
                <a:gd name="T3" fmla="*/ 38 h 56"/>
                <a:gd name="T4" fmla="*/ 73 w 80"/>
                <a:gd name="T5" fmla="*/ 0 h 56"/>
                <a:gd name="T6" fmla="*/ 80 w 80"/>
                <a:gd name="T7" fmla="*/ 14 h 56"/>
                <a:gd name="T8" fmla="*/ 11 w 80"/>
                <a:gd name="T9" fmla="*/ 56 h 56"/>
              </a:gdLst>
              <a:ahLst/>
              <a:cxnLst>
                <a:cxn ang="0">
                  <a:pos x="T0" y="T1"/>
                </a:cxn>
                <a:cxn ang="0">
                  <a:pos x="T2" y="T3"/>
                </a:cxn>
                <a:cxn ang="0">
                  <a:pos x="T4" y="T5"/>
                </a:cxn>
                <a:cxn ang="0">
                  <a:pos x="T6" y="T7"/>
                </a:cxn>
                <a:cxn ang="0">
                  <a:pos x="T8" y="T9"/>
                </a:cxn>
              </a:cxnLst>
              <a:rect l="0" t="0" r="r" b="b"/>
              <a:pathLst>
                <a:path w="80" h="56">
                  <a:moveTo>
                    <a:pt x="11" y="56"/>
                  </a:moveTo>
                  <a:lnTo>
                    <a:pt x="0" y="38"/>
                  </a:lnTo>
                  <a:lnTo>
                    <a:pt x="73" y="0"/>
                  </a:lnTo>
                  <a:lnTo>
                    <a:pt x="80" y="14"/>
                  </a:lnTo>
                  <a:lnTo>
                    <a:pt x="11"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7" name="Freeform 71"/>
            <p:cNvSpPr/>
            <p:nvPr/>
          </p:nvSpPr>
          <p:spPr bwMode="auto">
            <a:xfrm>
              <a:off x="4313238" y="3930650"/>
              <a:ext cx="131763" cy="93663"/>
            </a:xfrm>
            <a:custGeom>
              <a:avLst/>
              <a:gdLst>
                <a:gd name="T0" fmla="*/ 7 w 83"/>
                <a:gd name="T1" fmla="*/ 59 h 59"/>
                <a:gd name="T2" fmla="*/ 0 w 83"/>
                <a:gd name="T3" fmla="*/ 46 h 59"/>
                <a:gd name="T4" fmla="*/ 77 w 83"/>
                <a:gd name="T5" fmla="*/ 0 h 59"/>
                <a:gd name="T6" fmla="*/ 83 w 83"/>
                <a:gd name="T7" fmla="*/ 14 h 59"/>
                <a:gd name="T8" fmla="*/ 7 w 83"/>
                <a:gd name="T9" fmla="*/ 59 h 59"/>
              </a:gdLst>
              <a:ahLst/>
              <a:cxnLst>
                <a:cxn ang="0">
                  <a:pos x="T0" y="T1"/>
                </a:cxn>
                <a:cxn ang="0">
                  <a:pos x="T2" y="T3"/>
                </a:cxn>
                <a:cxn ang="0">
                  <a:pos x="T4" y="T5"/>
                </a:cxn>
                <a:cxn ang="0">
                  <a:pos x="T6" y="T7"/>
                </a:cxn>
                <a:cxn ang="0">
                  <a:pos x="T8" y="T9"/>
                </a:cxn>
              </a:cxnLst>
              <a:rect l="0" t="0" r="r" b="b"/>
              <a:pathLst>
                <a:path w="83" h="59">
                  <a:moveTo>
                    <a:pt x="7" y="59"/>
                  </a:moveTo>
                  <a:lnTo>
                    <a:pt x="0" y="46"/>
                  </a:lnTo>
                  <a:lnTo>
                    <a:pt x="77" y="0"/>
                  </a:lnTo>
                  <a:lnTo>
                    <a:pt x="83" y="14"/>
                  </a:lnTo>
                  <a:lnTo>
                    <a:pt x="7"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8" name="Freeform 72"/>
            <p:cNvSpPr/>
            <p:nvPr/>
          </p:nvSpPr>
          <p:spPr bwMode="auto">
            <a:xfrm>
              <a:off x="4181476" y="3424238"/>
              <a:ext cx="225425" cy="138113"/>
            </a:xfrm>
            <a:custGeom>
              <a:avLst/>
              <a:gdLst>
                <a:gd name="T0" fmla="*/ 7 w 142"/>
                <a:gd name="T1" fmla="*/ 87 h 87"/>
                <a:gd name="T2" fmla="*/ 0 w 142"/>
                <a:gd name="T3" fmla="*/ 73 h 87"/>
                <a:gd name="T4" fmla="*/ 135 w 142"/>
                <a:gd name="T5" fmla="*/ 0 h 87"/>
                <a:gd name="T6" fmla="*/ 142 w 142"/>
                <a:gd name="T7" fmla="*/ 14 h 87"/>
                <a:gd name="T8" fmla="*/ 7 w 142"/>
                <a:gd name="T9" fmla="*/ 87 h 87"/>
              </a:gdLst>
              <a:ahLst/>
              <a:cxnLst>
                <a:cxn ang="0">
                  <a:pos x="T0" y="T1"/>
                </a:cxn>
                <a:cxn ang="0">
                  <a:pos x="T2" y="T3"/>
                </a:cxn>
                <a:cxn ang="0">
                  <a:pos x="T4" y="T5"/>
                </a:cxn>
                <a:cxn ang="0">
                  <a:pos x="T6" y="T7"/>
                </a:cxn>
                <a:cxn ang="0">
                  <a:pos x="T8" y="T9"/>
                </a:cxn>
              </a:cxnLst>
              <a:rect l="0" t="0" r="r" b="b"/>
              <a:pathLst>
                <a:path w="142" h="87">
                  <a:moveTo>
                    <a:pt x="7" y="87"/>
                  </a:moveTo>
                  <a:lnTo>
                    <a:pt x="0" y="73"/>
                  </a:lnTo>
                  <a:lnTo>
                    <a:pt x="135" y="0"/>
                  </a:lnTo>
                  <a:lnTo>
                    <a:pt x="142" y="14"/>
                  </a:lnTo>
                  <a:lnTo>
                    <a:pt x="7"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99" name="Freeform 73"/>
            <p:cNvSpPr/>
            <p:nvPr/>
          </p:nvSpPr>
          <p:spPr bwMode="auto">
            <a:xfrm>
              <a:off x="4429126" y="3887788"/>
              <a:ext cx="225425" cy="142875"/>
            </a:xfrm>
            <a:custGeom>
              <a:avLst/>
              <a:gdLst>
                <a:gd name="T0" fmla="*/ 7 w 142"/>
                <a:gd name="T1" fmla="*/ 90 h 90"/>
                <a:gd name="T2" fmla="*/ 0 w 142"/>
                <a:gd name="T3" fmla="*/ 73 h 90"/>
                <a:gd name="T4" fmla="*/ 135 w 142"/>
                <a:gd name="T5" fmla="*/ 0 h 90"/>
                <a:gd name="T6" fmla="*/ 142 w 142"/>
                <a:gd name="T7" fmla="*/ 14 h 90"/>
                <a:gd name="T8" fmla="*/ 7 w 142"/>
                <a:gd name="T9" fmla="*/ 90 h 90"/>
              </a:gdLst>
              <a:ahLst/>
              <a:cxnLst>
                <a:cxn ang="0">
                  <a:pos x="T0" y="T1"/>
                </a:cxn>
                <a:cxn ang="0">
                  <a:pos x="T2" y="T3"/>
                </a:cxn>
                <a:cxn ang="0">
                  <a:pos x="T4" y="T5"/>
                </a:cxn>
                <a:cxn ang="0">
                  <a:pos x="T6" y="T7"/>
                </a:cxn>
                <a:cxn ang="0">
                  <a:pos x="T8" y="T9"/>
                </a:cxn>
              </a:cxnLst>
              <a:rect l="0" t="0" r="r" b="b"/>
              <a:pathLst>
                <a:path w="142" h="90">
                  <a:moveTo>
                    <a:pt x="7" y="90"/>
                  </a:moveTo>
                  <a:lnTo>
                    <a:pt x="0" y="73"/>
                  </a:lnTo>
                  <a:lnTo>
                    <a:pt x="135" y="0"/>
                  </a:lnTo>
                  <a:lnTo>
                    <a:pt x="142" y="14"/>
                  </a:lnTo>
                  <a:lnTo>
                    <a:pt x="7"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0" name="Freeform 74"/>
            <p:cNvSpPr>
              <a:spLocks noEditPoints="1"/>
            </p:cNvSpPr>
            <p:nvPr/>
          </p:nvSpPr>
          <p:spPr bwMode="auto">
            <a:xfrm>
              <a:off x="4335463" y="3859213"/>
              <a:ext cx="66675" cy="77788"/>
            </a:xfrm>
            <a:custGeom>
              <a:avLst/>
              <a:gdLst>
                <a:gd name="T0" fmla="*/ 7 w 12"/>
                <a:gd name="T1" fmla="*/ 14 h 14"/>
                <a:gd name="T2" fmla="*/ 1 w 12"/>
                <a:gd name="T3" fmla="*/ 8 h 14"/>
                <a:gd name="T4" fmla="*/ 1 w 12"/>
                <a:gd name="T5" fmla="*/ 3 h 14"/>
                <a:gd name="T6" fmla="*/ 5 w 12"/>
                <a:gd name="T7" fmla="*/ 0 h 14"/>
                <a:gd name="T8" fmla="*/ 6 w 12"/>
                <a:gd name="T9" fmla="*/ 0 h 14"/>
                <a:gd name="T10" fmla="*/ 11 w 12"/>
                <a:gd name="T11" fmla="*/ 6 h 14"/>
                <a:gd name="T12" fmla="*/ 7 w 12"/>
                <a:gd name="T13" fmla="*/ 14 h 14"/>
                <a:gd name="T14" fmla="*/ 6 w 12"/>
                <a:gd name="T15" fmla="*/ 5 h 14"/>
                <a:gd name="T16" fmla="*/ 6 w 12"/>
                <a:gd name="T17" fmla="*/ 7 h 14"/>
                <a:gd name="T18" fmla="*/ 6 w 12"/>
                <a:gd name="T19" fmla="*/ 9 h 14"/>
                <a:gd name="T20" fmla="*/ 7 w 12"/>
                <a:gd name="T21" fmla="*/ 7 h 14"/>
                <a:gd name="T22" fmla="*/ 6 w 12"/>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7" y="14"/>
                  </a:moveTo>
                  <a:cubicBezTo>
                    <a:pt x="4" y="14"/>
                    <a:pt x="1" y="12"/>
                    <a:pt x="1" y="8"/>
                  </a:cubicBezTo>
                  <a:cubicBezTo>
                    <a:pt x="0" y="6"/>
                    <a:pt x="1" y="5"/>
                    <a:pt x="1" y="3"/>
                  </a:cubicBezTo>
                  <a:cubicBezTo>
                    <a:pt x="2" y="2"/>
                    <a:pt x="3" y="0"/>
                    <a:pt x="5" y="0"/>
                  </a:cubicBezTo>
                  <a:cubicBezTo>
                    <a:pt x="6" y="0"/>
                    <a:pt x="6" y="0"/>
                    <a:pt x="6" y="0"/>
                  </a:cubicBezTo>
                  <a:cubicBezTo>
                    <a:pt x="8" y="0"/>
                    <a:pt x="11" y="3"/>
                    <a:pt x="11" y="6"/>
                  </a:cubicBezTo>
                  <a:cubicBezTo>
                    <a:pt x="12" y="10"/>
                    <a:pt x="10" y="14"/>
                    <a:pt x="7" y="14"/>
                  </a:cubicBezTo>
                  <a:close/>
                  <a:moveTo>
                    <a:pt x="6" y="5"/>
                  </a:moveTo>
                  <a:cubicBezTo>
                    <a:pt x="6" y="6"/>
                    <a:pt x="5" y="6"/>
                    <a:pt x="6" y="7"/>
                  </a:cubicBezTo>
                  <a:cubicBezTo>
                    <a:pt x="6" y="8"/>
                    <a:pt x="6" y="9"/>
                    <a:pt x="6" y="9"/>
                  </a:cubicBezTo>
                  <a:cubicBezTo>
                    <a:pt x="7" y="9"/>
                    <a:pt x="7" y="8"/>
                    <a:pt x="7" y="7"/>
                  </a:cubicBezTo>
                  <a:cubicBezTo>
                    <a:pt x="6" y="6"/>
                    <a:pt x="6" y="6"/>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1" name="Freeform 75"/>
            <p:cNvSpPr/>
            <p:nvPr/>
          </p:nvSpPr>
          <p:spPr bwMode="auto">
            <a:xfrm>
              <a:off x="4127501" y="4999038"/>
              <a:ext cx="388938" cy="468313"/>
            </a:xfrm>
            <a:custGeom>
              <a:avLst/>
              <a:gdLst>
                <a:gd name="T0" fmla="*/ 68 w 71"/>
                <a:gd name="T1" fmla="*/ 85 h 85"/>
                <a:gd name="T2" fmla="*/ 50 w 71"/>
                <a:gd name="T3" fmla="*/ 67 h 85"/>
                <a:gd name="T4" fmla="*/ 35 w 71"/>
                <a:gd name="T5" fmla="*/ 34 h 85"/>
                <a:gd name="T6" fmla="*/ 32 w 71"/>
                <a:gd name="T7" fmla="*/ 26 h 85"/>
                <a:gd name="T8" fmla="*/ 21 w 71"/>
                <a:gd name="T9" fmla="*/ 10 h 85"/>
                <a:gd name="T10" fmla="*/ 4 w 71"/>
                <a:gd name="T11" fmla="*/ 5 h 85"/>
                <a:gd name="T12" fmla="*/ 0 w 71"/>
                <a:gd name="T13" fmla="*/ 5 h 85"/>
                <a:gd name="T14" fmla="*/ 1 w 71"/>
                <a:gd name="T15" fmla="*/ 0 h 85"/>
                <a:gd name="T16" fmla="*/ 4 w 71"/>
                <a:gd name="T17" fmla="*/ 0 h 85"/>
                <a:gd name="T18" fmla="*/ 24 w 71"/>
                <a:gd name="T19" fmla="*/ 6 h 85"/>
                <a:gd name="T20" fmla="*/ 37 w 71"/>
                <a:gd name="T21" fmla="*/ 24 h 85"/>
                <a:gd name="T22" fmla="*/ 40 w 71"/>
                <a:gd name="T23" fmla="*/ 32 h 85"/>
                <a:gd name="T24" fmla="*/ 54 w 71"/>
                <a:gd name="T25" fmla="*/ 65 h 85"/>
                <a:gd name="T26" fmla="*/ 71 w 71"/>
                <a:gd name="T27" fmla="*/ 81 h 85"/>
                <a:gd name="T28" fmla="*/ 68 w 71"/>
                <a:gd name="T29" fmla="*/ 85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85">
                  <a:moveTo>
                    <a:pt x="68" y="85"/>
                  </a:moveTo>
                  <a:cubicBezTo>
                    <a:pt x="60" y="80"/>
                    <a:pt x="54" y="75"/>
                    <a:pt x="50" y="67"/>
                  </a:cubicBezTo>
                  <a:cubicBezTo>
                    <a:pt x="46" y="58"/>
                    <a:pt x="40" y="45"/>
                    <a:pt x="35" y="34"/>
                  </a:cubicBezTo>
                  <a:cubicBezTo>
                    <a:pt x="32" y="26"/>
                    <a:pt x="32" y="26"/>
                    <a:pt x="32" y="26"/>
                  </a:cubicBezTo>
                  <a:cubicBezTo>
                    <a:pt x="30" y="20"/>
                    <a:pt x="26" y="14"/>
                    <a:pt x="21" y="10"/>
                  </a:cubicBezTo>
                  <a:cubicBezTo>
                    <a:pt x="17" y="7"/>
                    <a:pt x="9" y="6"/>
                    <a:pt x="4" y="5"/>
                  </a:cubicBezTo>
                  <a:cubicBezTo>
                    <a:pt x="2" y="5"/>
                    <a:pt x="1" y="5"/>
                    <a:pt x="0" y="5"/>
                  </a:cubicBezTo>
                  <a:cubicBezTo>
                    <a:pt x="1" y="0"/>
                    <a:pt x="1" y="0"/>
                    <a:pt x="1" y="0"/>
                  </a:cubicBezTo>
                  <a:cubicBezTo>
                    <a:pt x="2" y="0"/>
                    <a:pt x="3" y="0"/>
                    <a:pt x="4" y="0"/>
                  </a:cubicBezTo>
                  <a:cubicBezTo>
                    <a:pt x="10" y="1"/>
                    <a:pt x="19" y="2"/>
                    <a:pt x="24" y="6"/>
                  </a:cubicBezTo>
                  <a:cubicBezTo>
                    <a:pt x="30" y="10"/>
                    <a:pt x="34" y="18"/>
                    <a:pt x="37" y="24"/>
                  </a:cubicBezTo>
                  <a:cubicBezTo>
                    <a:pt x="40" y="32"/>
                    <a:pt x="40" y="32"/>
                    <a:pt x="40" y="32"/>
                  </a:cubicBezTo>
                  <a:cubicBezTo>
                    <a:pt x="44" y="43"/>
                    <a:pt x="50" y="56"/>
                    <a:pt x="54" y="65"/>
                  </a:cubicBezTo>
                  <a:cubicBezTo>
                    <a:pt x="57" y="72"/>
                    <a:pt x="63" y="76"/>
                    <a:pt x="71" y="81"/>
                  </a:cubicBezTo>
                  <a:lnTo>
                    <a:pt x="68" y="8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2" name="Freeform 76"/>
            <p:cNvSpPr/>
            <p:nvPr/>
          </p:nvSpPr>
          <p:spPr bwMode="auto">
            <a:xfrm>
              <a:off x="3527426" y="4833938"/>
              <a:ext cx="841375" cy="925513"/>
            </a:xfrm>
            <a:custGeom>
              <a:avLst/>
              <a:gdLst>
                <a:gd name="T0" fmla="*/ 150 w 153"/>
                <a:gd name="T1" fmla="*/ 168 h 168"/>
                <a:gd name="T2" fmla="*/ 123 w 153"/>
                <a:gd name="T3" fmla="*/ 155 h 168"/>
                <a:gd name="T4" fmla="*/ 112 w 153"/>
                <a:gd name="T5" fmla="*/ 152 h 168"/>
                <a:gd name="T6" fmla="*/ 82 w 153"/>
                <a:gd name="T7" fmla="*/ 143 h 168"/>
                <a:gd name="T8" fmla="*/ 3 w 153"/>
                <a:gd name="T9" fmla="*/ 102 h 168"/>
                <a:gd name="T10" fmla="*/ 3 w 153"/>
                <a:gd name="T11" fmla="*/ 102 h 168"/>
                <a:gd name="T12" fmla="*/ 3 w 153"/>
                <a:gd name="T13" fmla="*/ 101 h 168"/>
                <a:gd name="T14" fmla="*/ 8 w 153"/>
                <a:gd name="T15" fmla="*/ 87 h 168"/>
                <a:gd name="T16" fmla="*/ 30 w 153"/>
                <a:gd name="T17" fmla="*/ 85 h 168"/>
                <a:gd name="T18" fmla="*/ 46 w 153"/>
                <a:gd name="T19" fmla="*/ 89 h 168"/>
                <a:gd name="T20" fmla="*/ 71 w 153"/>
                <a:gd name="T21" fmla="*/ 97 h 168"/>
                <a:gd name="T22" fmla="*/ 84 w 153"/>
                <a:gd name="T23" fmla="*/ 61 h 168"/>
                <a:gd name="T24" fmla="*/ 61 w 153"/>
                <a:gd name="T25" fmla="*/ 33 h 168"/>
                <a:gd name="T26" fmla="*/ 43 w 153"/>
                <a:gd name="T27" fmla="*/ 37 h 168"/>
                <a:gd name="T28" fmla="*/ 21 w 153"/>
                <a:gd name="T29" fmla="*/ 41 h 168"/>
                <a:gd name="T30" fmla="*/ 4 w 153"/>
                <a:gd name="T31" fmla="*/ 33 h 168"/>
                <a:gd name="T32" fmla="*/ 1 w 153"/>
                <a:gd name="T33" fmla="*/ 23 h 168"/>
                <a:gd name="T34" fmla="*/ 4 w 153"/>
                <a:gd name="T35" fmla="*/ 20 h 168"/>
                <a:gd name="T36" fmla="*/ 64 w 153"/>
                <a:gd name="T37" fmla="*/ 3 h 168"/>
                <a:gd name="T38" fmla="*/ 120 w 153"/>
                <a:gd name="T39" fmla="*/ 37 h 168"/>
                <a:gd name="T40" fmla="*/ 117 w 153"/>
                <a:gd name="T41" fmla="*/ 41 h 168"/>
                <a:gd name="T42" fmla="*/ 62 w 153"/>
                <a:gd name="T43" fmla="*/ 7 h 168"/>
                <a:gd name="T44" fmla="*/ 6 w 153"/>
                <a:gd name="T45" fmla="*/ 24 h 168"/>
                <a:gd name="T46" fmla="*/ 8 w 153"/>
                <a:gd name="T47" fmla="*/ 29 h 168"/>
                <a:gd name="T48" fmla="*/ 21 w 153"/>
                <a:gd name="T49" fmla="*/ 36 h 168"/>
                <a:gd name="T50" fmla="*/ 42 w 153"/>
                <a:gd name="T51" fmla="*/ 32 h 168"/>
                <a:gd name="T52" fmla="*/ 63 w 153"/>
                <a:gd name="T53" fmla="*/ 28 h 168"/>
                <a:gd name="T54" fmla="*/ 88 w 153"/>
                <a:gd name="T55" fmla="*/ 58 h 168"/>
                <a:gd name="T56" fmla="*/ 72 w 153"/>
                <a:gd name="T57" fmla="*/ 102 h 168"/>
                <a:gd name="T58" fmla="*/ 71 w 153"/>
                <a:gd name="T59" fmla="*/ 102 h 168"/>
                <a:gd name="T60" fmla="*/ 70 w 153"/>
                <a:gd name="T61" fmla="*/ 102 h 168"/>
                <a:gd name="T62" fmla="*/ 45 w 153"/>
                <a:gd name="T63" fmla="*/ 94 h 168"/>
                <a:gd name="T64" fmla="*/ 29 w 153"/>
                <a:gd name="T65" fmla="*/ 89 h 168"/>
                <a:gd name="T66" fmla="*/ 11 w 153"/>
                <a:gd name="T67" fmla="*/ 91 h 168"/>
                <a:gd name="T68" fmla="*/ 7 w 153"/>
                <a:gd name="T69" fmla="*/ 100 h 168"/>
                <a:gd name="T70" fmla="*/ 84 w 153"/>
                <a:gd name="T71" fmla="*/ 138 h 168"/>
                <a:gd name="T72" fmla="*/ 114 w 153"/>
                <a:gd name="T73" fmla="*/ 147 h 168"/>
                <a:gd name="T74" fmla="*/ 124 w 153"/>
                <a:gd name="T75" fmla="*/ 150 h 168"/>
                <a:gd name="T76" fmla="*/ 153 w 153"/>
                <a:gd name="T77" fmla="*/ 164 h 168"/>
                <a:gd name="T78" fmla="*/ 150 w 153"/>
                <a:gd name="T7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 h="168">
                  <a:moveTo>
                    <a:pt x="150" y="168"/>
                  </a:moveTo>
                  <a:cubicBezTo>
                    <a:pt x="149" y="167"/>
                    <a:pt x="131" y="157"/>
                    <a:pt x="123" y="155"/>
                  </a:cubicBezTo>
                  <a:cubicBezTo>
                    <a:pt x="120" y="154"/>
                    <a:pt x="117" y="153"/>
                    <a:pt x="112" y="152"/>
                  </a:cubicBezTo>
                  <a:cubicBezTo>
                    <a:pt x="101" y="149"/>
                    <a:pt x="88" y="145"/>
                    <a:pt x="82" y="143"/>
                  </a:cubicBezTo>
                  <a:cubicBezTo>
                    <a:pt x="72" y="139"/>
                    <a:pt x="8" y="108"/>
                    <a:pt x="3" y="102"/>
                  </a:cubicBezTo>
                  <a:cubicBezTo>
                    <a:pt x="3" y="102"/>
                    <a:pt x="3" y="102"/>
                    <a:pt x="3" y="102"/>
                  </a:cubicBezTo>
                  <a:cubicBezTo>
                    <a:pt x="3" y="101"/>
                    <a:pt x="3" y="101"/>
                    <a:pt x="3" y="101"/>
                  </a:cubicBezTo>
                  <a:cubicBezTo>
                    <a:pt x="2" y="93"/>
                    <a:pt x="5" y="89"/>
                    <a:pt x="8" y="87"/>
                  </a:cubicBezTo>
                  <a:cubicBezTo>
                    <a:pt x="14" y="82"/>
                    <a:pt x="23" y="82"/>
                    <a:pt x="30" y="85"/>
                  </a:cubicBezTo>
                  <a:cubicBezTo>
                    <a:pt x="33" y="86"/>
                    <a:pt x="39" y="87"/>
                    <a:pt x="46" y="89"/>
                  </a:cubicBezTo>
                  <a:cubicBezTo>
                    <a:pt x="58" y="93"/>
                    <a:pt x="67" y="96"/>
                    <a:pt x="71" y="97"/>
                  </a:cubicBezTo>
                  <a:cubicBezTo>
                    <a:pt x="92" y="82"/>
                    <a:pt x="87" y="67"/>
                    <a:pt x="84" y="61"/>
                  </a:cubicBezTo>
                  <a:cubicBezTo>
                    <a:pt x="83" y="58"/>
                    <a:pt x="65" y="37"/>
                    <a:pt x="61" y="33"/>
                  </a:cubicBezTo>
                  <a:cubicBezTo>
                    <a:pt x="59" y="33"/>
                    <a:pt x="50" y="35"/>
                    <a:pt x="43" y="37"/>
                  </a:cubicBezTo>
                  <a:cubicBezTo>
                    <a:pt x="32" y="40"/>
                    <a:pt x="24" y="41"/>
                    <a:pt x="21" y="41"/>
                  </a:cubicBezTo>
                  <a:cubicBezTo>
                    <a:pt x="15" y="42"/>
                    <a:pt x="8" y="37"/>
                    <a:pt x="4" y="33"/>
                  </a:cubicBezTo>
                  <a:cubicBezTo>
                    <a:pt x="2" y="29"/>
                    <a:pt x="0" y="26"/>
                    <a:pt x="1" y="23"/>
                  </a:cubicBezTo>
                  <a:cubicBezTo>
                    <a:pt x="2" y="21"/>
                    <a:pt x="3" y="21"/>
                    <a:pt x="4" y="20"/>
                  </a:cubicBezTo>
                  <a:cubicBezTo>
                    <a:pt x="11" y="17"/>
                    <a:pt x="58" y="0"/>
                    <a:pt x="64" y="3"/>
                  </a:cubicBezTo>
                  <a:cubicBezTo>
                    <a:pt x="85" y="12"/>
                    <a:pt x="112" y="32"/>
                    <a:pt x="120" y="37"/>
                  </a:cubicBezTo>
                  <a:cubicBezTo>
                    <a:pt x="117" y="41"/>
                    <a:pt x="117" y="41"/>
                    <a:pt x="117" y="41"/>
                  </a:cubicBezTo>
                  <a:cubicBezTo>
                    <a:pt x="109" y="36"/>
                    <a:pt x="83" y="16"/>
                    <a:pt x="62" y="7"/>
                  </a:cubicBezTo>
                  <a:cubicBezTo>
                    <a:pt x="57" y="6"/>
                    <a:pt x="13" y="21"/>
                    <a:pt x="6" y="24"/>
                  </a:cubicBezTo>
                  <a:cubicBezTo>
                    <a:pt x="6" y="26"/>
                    <a:pt x="7" y="28"/>
                    <a:pt x="8" y="29"/>
                  </a:cubicBezTo>
                  <a:cubicBezTo>
                    <a:pt x="12" y="34"/>
                    <a:pt x="17" y="37"/>
                    <a:pt x="21" y="36"/>
                  </a:cubicBezTo>
                  <a:cubicBezTo>
                    <a:pt x="23" y="36"/>
                    <a:pt x="34" y="34"/>
                    <a:pt x="42" y="32"/>
                  </a:cubicBezTo>
                  <a:cubicBezTo>
                    <a:pt x="61" y="28"/>
                    <a:pt x="62" y="28"/>
                    <a:pt x="63" y="28"/>
                  </a:cubicBezTo>
                  <a:cubicBezTo>
                    <a:pt x="66" y="30"/>
                    <a:pt x="88" y="57"/>
                    <a:pt x="88" y="58"/>
                  </a:cubicBezTo>
                  <a:cubicBezTo>
                    <a:pt x="91" y="64"/>
                    <a:pt x="99" y="84"/>
                    <a:pt x="72" y="102"/>
                  </a:cubicBezTo>
                  <a:cubicBezTo>
                    <a:pt x="71" y="102"/>
                    <a:pt x="71" y="102"/>
                    <a:pt x="71" y="102"/>
                  </a:cubicBezTo>
                  <a:cubicBezTo>
                    <a:pt x="70" y="102"/>
                    <a:pt x="70" y="102"/>
                    <a:pt x="70" y="102"/>
                  </a:cubicBezTo>
                  <a:cubicBezTo>
                    <a:pt x="68" y="101"/>
                    <a:pt x="55" y="97"/>
                    <a:pt x="45" y="94"/>
                  </a:cubicBezTo>
                  <a:cubicBezTo>
                    <a:pt x="38" y="92"/>
                    <a:pt x="32" y="90"/>
                    <a:pt x="29" y="89"/>
                  </a:cubicBezTo>
                  <a:cubicBezTo>
                    <a:pt x="23" y="88"/>
                    <a:pt x="15" y="87"/>
                    <a:pt x="11" y="91"/>
                  </a:cubicBezTo>
                  <a:cubicBezTo>
                    <a:pt x="9" y="93"/>
                    <a:pt x="7" y="96"/>
                    <a:pt x="7" y="100"/>
                  </a:cubicBezTo>
                  <a:cubicBezTo>
                    <a:pt x="14" y="105"/>
                    <a:pt x="71" y="133"/>
                    <a:pt x="84" y="138"/>
                  </a:cubicBezTo>
                  <a:cubicBezTo>
                    <a:pt x="89" y="140"/>
                    <a:pt x="103" y="144"/>
                    <a:pt x="114" y="147"/>
                  </a:cubicBezTo>
                  <a:cubicBezTo>
                    <a:pt x="118" y="148"/>
                    <a:pt x="122" y="149"/>
                    <a:pt x="124" y="150"/>
                  </a:cubicBezTo>
                  <a:cubicBezTo>
                    <a:pt x="133" y="153"/>
                    <a:pt x="152" y="163"/>
                    <a:pt x="153" y="164"/>
                  </a:cubicBezTo>
                  <a:lnTo>
                    <a:pt x="150" y="1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3" name="Freeform 77"/>
            <p:cNvSpPr/>
            <p:nvPr/>
          </p:nvSpPr>
          <p:spPr bwMode="auto">
            <a:xfrm>
              <a:off x="3681413" y="5043488"/>
              <a:ext cx="241300" cy="274638"/>
            </a:xfrm>
            <a:custGeom>
              <a:avLst/>
              <a:gdLst>
                <a:gd name="T0" fmla="*/ 1 w 44"/>
                <a:gd name="T1" fmla="*/ 50 h 50"/>
                <a:gd name="T2" fmla="*/ 0 w 44"/>
                <a:gd name="T3" fmla="*/ 36 h 50"/>
                <a:gd name="T4" fmla="*/ 9 w 44"/>
                <a:gd name="T5" fmla="*/ 21 h 50"/>
                <a:gd name="T6" fmla="*/ 17 w 44"/>
                <a:gd name="T7" fmla="*/ 7 h 50"/>
                <a:gd name="T8" fmla="*/ 41 w 44"/>
                <a:gd name="T9" fmla="*/ 0 h 50"/>
                <a:gd name="T10" fmla="*/ 43 w 44"/>
                <a:gd name="T11" fmla="*/ 0 h 50"/>
                <a:gd name="T12" fmla="*/ 44 w 44"/>
                <a:gd name="T13" fmla="*/ 5 h 50"/>
                <a:gd name="T14" fmla="*/ 41 w 44"/>
                <a:gd name="T15" fmla="*/ 5 h 50"/>
                <a:gd name="T16" fmla="*/ 21 w 44"/>
                <a:gd name="T17" fmla="*/ 9 h 50"/>
                <a:gd name="T18" fmla="*/ 13 w 44"/>
                <a:gd name="T19" fmla="*/ 23 h 50"/>
                <a:gd name="T20" fmla="*/ 5 w 44"/>
                <a:gd name="T21" fmla="*/ 37 h 50"/>
                <a:gd name="T22" fmla="*/ 6 w 44"/>
                <a:gd name="T23" fmla="*/ 48 h 50"/>
                <a:gd name="T24" fmla="*/ 1 w 44"/>
                <a:gd name="T25"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50">
                  <a:moveTo>
                    <a:pt x="1" y="50"/>
                  </a:moveTo>
                  <a:cubicBezTo>
                    <a:pt x="0" y="48"/>
                    <a:pt x="0" y="38"/>
                    <a:pt x="0" y="36"/>
                  </a:cubicBezTo>
                  <a:cubicBezTo>
                    <a:pt x="0" y="35"/>
                    <a:pt x="2" y="32"/>
                    <a:pt x="9" y="21"/>
                  </a:cubicBezTo>
                  <a:cubicBezTo>
                    <a:pt x="12" y="15"/>
                    <a:pt x="15" y="9"/>
                    <a:pt x="17" y="7"/>
                  </a:cubicBezTo>
                  <a:cubicBezTo>
                    <a:pt x="18" y="4"/>
                    <a:pt x="26" y="2"/>
                    <a:pt x="41" y="0"/>
                  </a:cubicBezTo>
                  <a:cubicBezTo>
                    <a:pt x="43" y="0"/>
                    <a:pt x="43" y="0"/>
                    <a:pt x="43" y="0"/>
                  </a:cubicBezTo>
                  <a:cubicBezTo>
                    <a:pt x="44" y="5"/>
                    <a:pt x="44" y="5"/>
                    <a:pt x="44" y="5"/>
                  </a:cubicBezTo>
                  <a:cubicBezTo>
                    <a:pt x="41" y="5"/>
                    <a:pt x="41" y="5"/>
                    <a:pt x="41" y="5"/>
                  </a:cubicBezTo>
                  <a:cubicBezTo>
                    <a:pt x="36" y="6"/>
                    <a:pt x="23" y="7"/>
                    <a:pt x="21" y="9"/>
                  </a:cubicBezTo>
                  <a:cubicBezTo>
                    <a:pt x="20" y="12"/>
                    <a:pt x="16" y="17"/>
                    <a:pt x="13" y="23"/>
                  </a:cubicBezTo>
                  <a:cubicBezTo>
                    <a:pt x="10" y="29"/>
                    <a:pt x="5" y="36"/>
                    <a:pt x="5" y="37"/>
                  </a:cubicBezTo>
                  <a:cubicBezTo>
                    <a:pt x="5" y="39"/>
                    <a:pt x="5" y="47"/>
                    <a:pt x="6" y="48"/>
                  </a:cubicBezTo>
                  <a:lnTo>
                    <a:pt x="1" y="5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4" name="Freeform 78"/>
            <p:cNvSpPr/>
            <p:nvPr/>
          </p:nvSpPr>
          <p:spPr bwMode="auto">
            <a:xfrm>
              <a:off x="3779838" y="5170488"/>
              <a:ext cx="231775" cy="180975"/>
            </a:xfrm>
            <a:custGeom>
              <a:avLst/>
              <a:gdLst>
                <a:gd name="T0" fmla="*/ 1 w 42"/>
                <a:gd name="T1" fmla="*/ 33 h 33"/>
                <a:gd name="T2" fmla="*/ 1 w 42"/>
                <a:gd name="T3" fmla="*/ 30 h 33"/>
                <a:gd name="T4" fmla="*/ 0 w 42"/>
                <a:gd name="T5" fmla="*/ 23 h 33"/>
                <a:gd name="T6" fmla="*/ 0 w 42"/>
                <a:gd name="T7" fmla="*/ 22 h 33"/>
                <a:gd name="T8" fmla="*/ 0 w 42"/>
                <a:gd name="T9" fmla="*/ 22 h 33"/>
                <a:gd name="T10" fmla="*/ 2 w 42"/>
                <a:gd name="T11" fmla="*/ 19 h 33"/>
                <a:gd name="T12" fmla="*/ 14 w 42"/>
                <a:gd name="T13" fmla="*/ 3 h 33"/>
                <a:gd name="T14" fmla="*/ 15 w 42"/>
                <a:gd name="T15" fmla="*/ 3 h 33"/>
                <a:gd name="T16" fmla="*/ 15 w 42"/>
                <a:gd name="T17" fmla="*/ 2 h 33"/>
                <a:gd name="T18" fmla="*/ 40 w 42"/>
                <a:gd name="T19" fmla="*/ 0 h 33"/>
                <a:gd name="T20" fmla="*/ 41 w 42"/>
                <a:gd name="T21" fmla="*/ 0 h 33"/>
                <a:gd name="T22" fmla="*/ 42 w 42"/>
                <a:gd name="T23" fmla="*/ 5 h 33"/>
                <a:gd name="T24" fmla="*/ 40 w 42"/>
                <a:gd name="T25" fmla="*/ 5 h 33"/>
                <a:gd name="T26" fmla="*/ 17 w 42"/>
                <a:gd name="T27" fmla="*/ 7 h 33"/>
                <a:gd name="T28" fmla="*/ 7 w 42"/>
                <a:gd name="T29" fmla="*/ 21 h 33"/>
                <a:gd name="T30" fmla="*/ 5 w 42"/>
                <a:gd name="T31" fmla="*/ 24 h 33"/>
                <a:gd name="T32" fmla="*/ 6 w 42"/>
                <a:gd name="T33" fmla="*/ 29 h 33"/>
                <a:gd name="T34" fmla="*/ 6 w 42"/>
                <a:gd name="T35" fmla="*/ 32 h 33"/>
                <a:gd name="T36" fmla="*/ 1 w 42"/>
                <a:gd name="T3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33">
                  <a:moveTo>
                    <a:pt x="1" y="33"/>
                  </a:moveTo>
                  <a:cubicBezTo>
                    <a:pt x="1" y="32"/>
                    <a:pt x="1" y="31"/>
                    <a:pt x="1" y="30"/>
                  </a:cubicBezTo>
                  <a:cubicBezTo>
                    <a:pt x="0" y="27"/>
                    <a:pt x="0" y="24"/>
                    <a:pt x="0" y="23"/>
                  </a:cubicBezTo>
                  <a:cubicBezTo>
                    <a:pt x="0" y="22"/>
                    <a:pt x="0" y="22"/>
                    <a:pt x="0" y="22"/>
                  </a:cubicBezTo>
                  <a:cubicBezTo>
                    <a:pt x="0" y="22"/>
                    <a:pt x="0" y="22"/>
                    <a:pt x="0" y="22"/>
                  </a:cubicBezTo>
                  <a:cubicBezTo>
                    <a:pt x="1" y="21"/>
                    <a:pt x="2" y="20"/>
                    <a:pt x="2" y="19"/>
                  </a:cubicBezTo>
                  <a:cubicBezTo>
                    <a:pt x="6" y="14"/>
                    <a:pt x="10" y="7"/>
                    <a:pt x="14" y="3"/>
                  </a:cubicBezTo>
                  <a:cubicBezTo>
                    <a:pt x="15" y="3"/>
                    <a:pt x="15" y="3"/>
                    <a:pt x="15" y="3"/>
                  </a:cubicBezTo>
                  <a:cubicBezTo>
                    <a:pt x="15" y="2"/>
                    <a:pt x="15" y="2"/>
                    <a:pt x="15" y="2"/>
                  </a:cubicBezTo>
                  <a:cubicBezTo>
                    <a:pt x="24" y="1"/>
                    <a:pt x="31" y="1"/>
                    <a:pt x="40" y="0"/>
                  </a:cubicBezTo>
                  <a:cubicBezTo>
                    <a:pt x="41" y="0"/>
                    <a:pt x="41" y="0"/>
                    <a:pt x="41" y="0"/>
                  </a:cubicBezTo>
                  <a:cubicBezTo>
                    <a:pt x="42" y="5"/>
                    <a:pt x="42" y="5"/>
                    <a:pt x="42" y="5"/>
                  </a:cubicBezTo>
                  <a:cubicBezTo>
                    <a:pt x="40" y="5"/>
                    <a:pt x="40" y="5"/>
                    <a:pt x="40" y="5"/>
                  </a:cubicBezTo>
                  <a:cubicBezTo>
                    <a:pt x="32" y="6"/>
                    <a:pt x="25" y="6"/>
                    <a:pt x="17" y="7"/>
                  </a:cubicBezTo>
                  <a:cubicBezTo>
                    <a:pt x="13" y="11"/>
                    <a:pt x="9" y="17"/>
                    <a:pt x="7" y="21"/>
                  </a:cubicBezTo>
                  <a:cubicBezTo>
                    <a:pt x="6" y="22"/>
                    <a:pt x="5" y="23"/>
                    <a:pt x="5" y="24"/>
                  </a:cubicBezTo>
                  <a:cubicBezTo>
                    <a:pt x="5" y="25"/>
                    <a:pt x="5" y="27"/>
                    <a:pt x="6" y="29"/>
                  </a:cubicBezTo>
                  <a:cubicBezTo>
                    <a:pt x="6" y="31"/>
                    <a:pt x="6" y="32"/>
                    <a:pt x="6" y="32"/>
                  </a:cubicBezTo>
                  <a:lnTo>
                    <a:pt x="1"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5" name="Freeform 79"/>
            <p:cNvSpPr/>
            <p:nvPr/>
          </p:nvSpPr>
          <p:spPr bwMode="auto">
            <a:xfrm>
              <a:off x="3917951" y="5253038"/>
              <a:ext cx="93663" cy="103188"/>
            </a:xfrm>
            <a:custGeom>
              <a:avLst/>
              <a:gdLst>
                <a:gd name="T0" fmla="*/ 3 w 17"/>
                <a:gd name="T1" fmla="*/ 19 h 19"/>
                <a:gd name="T2" fmla="*/ 2 w 17"/>
                <a:gd name="T3" fmla="*/ 16 h 19"/>
                <a:gd name="T4" fmla="*/ 0 w 17"/>
                <a:gd name="T5" fmla="*/ 7 h 19"/>
                <a:gd name="T6" fmla="*/ 0 w 17"/>
                <a:gd name="T7" fmla="*/ 5 h 19"/>
                <a:gd name="T8" fmla="*/ 2 w 17"/>
                <a:gd name="T9" fmla="*/ 4 h 19"/>
                <a:gd name="T10" fmla="*/ 6 w 17"/>
                <a:gd name="T11" fmla="*/ 3 h 19"/>
                <a:gd name="T12" fmla="*/ 16 w 17"/>
                <a:gd name="T13" fmla="*/ 0 h 19"/>
                <a:gd name="T14" fmla="*/ 17 w 17"/>
                <a:gd name="T15" fmla="*/ 5 h 19"/>
                <a:gd name="T16" fmla="*/ 7 w 17"/>
                <a:gd name="T17" fmla="*/ 8 h 19"/>
                <a:gd name="T18" fmla="*/ 5 w 17"/>
                <a:gd name="T19" fmla="*/ 8 h 19"/>
                <a:gd name="T20" fmla="*/ 6 w 17"/>
                <a:gd name="T21" fmla="*/ 15 h 19"/>
                <a:gd name="T22" fmla="*/ 7 w 17"/>
                <a:gd name="T23" fmla="*/ 18 h 19"/>
                <a:gd name="T24" fmla="*/ 3 w 17"/>
                <a:gd name="T2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9">
                  <a:moveTo>
                    <a:pt x="3" y="19"/>
                  </a:moveTo>
                  <a:cubicBezTo>
                    <a:pt x="2" y="18"/>
                    <a:pt x="2" y="17"/>
                    <a:pt x="2" y="16"/>
                  </a:cubicBezTo>
                  <a:cubicBezTo>
                    <a:pt x="1" y="14"/>
                    <a:pt x="0" y="12"/>
                    <a:pt x="0" y="7"/>
                  </a:cubicBezTo>
                  <a:cubicBezTo>
                    <a:pt x="0" y="5"/>
                    <a:pt x="0" y="5"/>
                    <a:pt x="0" y="5"/>
                  </a:cubicBezTo>
                  <a:cubicBezTo>
                    <a:pt x="2" y="4"/>
                    <a:pt x="2" y="4"/>
                    <a:pt x="2" y="4"/>
                  </a:cubicBezTo>
                  <a:cubicBezTo>
                    <a:pt x="3" y="4"/>
                    <a:pt x="4" y="3"/>
                    <a:pt x="6" y="3"/>
                  </a:cubicBezTo>
                  <a:cubicBezTo>
                    <a:pt x="9" y="2"/>
                    <a:pt x="12" y="2"/>
                    <a:pt x="16" y="0"/>
                  </a:cubicBezTo>
                  <a:cubicBezTo>
                    <a:pt x="17" y="5"/>
                    <a:pt x="17" y="5"/>
                    <a:pt x="17" y="5"/>
                  </a:cubicBezTo>
                  <a:cubicBezTo>
                    <a:pt x="14" y="6"/>
                    <a:pt x="10" y="7"/>
                    <a:pt x="7" y="8"/>
                  </a:cubicBezTo>
                  <a:cubicBezTo>
                    <a:pt x="6" y="8"/>
                    <a:pt x="6" y="8"/>
                    <a:pt x="5" y="8"/>
                  </a:cubicBezTo>
                  <a:cubicBezTo>
                    <a:pt x="5" y="11"/>
                    <a:pt x="6" y="13"/>
                    <a:pt x="6" y="15"/>
                  </a:cubicBezTo>
                  <a:cubicBezTo>
                    <a:pt x="7" y="16"/>
                    <a:pt x="7" y="17"/>
                    <a:pt x="7" y="18"/>
                  </a:cubicBezTo>
                  <a:lnTo>
                    <a:pt x="3"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6" name="Freeform 80"/>
            <p:cNvSpPr/>
            <p:nvPr/>
          </p:nvSpPr>
          <p:spPr bwMode="auto">
            <a:xfrm>
              <a:off x="3797301" y="5273675"/>
              <a:ext cx="60325" cy="93663"/>
            </a:xfrm>
            <a:custGeom>
              <a:avLst/>
              <a:gdLst>
                <a:gd name="T0" fmla="*/ 6 w 11"/>
                <a:gd name="T1" fmla="*/ 17 h 17"/>
                <a:gd name="T2" fmla="*/ 0 w 11"/>
                <a:gd name="T3" fmla="*/ 0 h 17"/>
                <a:gd name="T4" fmla="*/ 5 w 11"/>
                <a:gd name="T5" fmla="*/ 0 h 17"/>
                <a:gd name="T6" fmla="*/ 11 w 11"/>
                <a:gd name="T7" fmla="*/ 15 h 17"/>
                <a:gd name="T8" fmla="*/ 6 w 11"/>
                <a:gd name="T9" fmla="*/ 17 h 17"/>
              </a:gdLst>
              <a:ahLst/>
              <a:cxnLst>
                <a:cxn ang="0">
                  <a:pos x="T0" y="T1"/>
                </a:cxn>
                <a:cxn ang="0">
                  <a:pos x="T2" y="T3"/>
                </a:cxn>
                <a:cxn ang="0">
                  <a:pos x="T4" y="T5"/>
                </a:cxn>
                <a:cxn ang="0">
                  <a:pos x="T6" y="T7"/>
                </a:cxn>
                <a:cxn ang="0">
                  <a:pos x="T8" y="T9"/>
                </a:cxn>
              </a:cxnLst>
              <a:rect l="0" t="0" r="r" b="b"/>
              <a:pathLst>
                <a:path w="11" h="17">
                  <a:moveTo>
                    <a:pt x="6" y="17"/>
                  </a:moveTo>
                  <a:cubicBezTo>
                    <a:pt x="6" y="16"/>
                    <a:pt x="0" y="4"/>
                    <a:pt x="0" y="0"/>
                  </a:cubicBezTo>
                  <a:cubicBezTo>
                    <a:pt x="5" y="0"/>
                    <a:pt x="5" y="0"/>
                    <a:pt x="5" y="0"/>
                  </a:cubicBezTo>
                  <a:cubicBezTo>
                    <a:pt x="5" y="2"/>
                    <a:pt x="10" y="13"/>
                    <a:pt x="11" y="15"/>
                  </a:cubicBezTo>
                  <a:lnTo>
                    <a:pt x="6"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7" name="Freeform 81"/>
            <p:cNvSpPr/>
            <p:nvPr/>
          </p:nvSpPr>
          <p:spPr bwMode="auto">
            <a:xfrm>
              <a:off x="4252913" y="5389563"/>
              <a:ext cx="292100" cy="419100"/>
            </a:xfrm>
            <a:custGeom>
              <a:avLst/>
              <a:gdLst>
                <a:gd name="T0" fmla="*/ 8 w 53"/>
                <a:gd name="T1" fmla="*/ 76 h 76"/>
                <a:gd name="T2" fmla="*/ 5 w 53"/>
                <a:gd name="T3" fmla="*/ 75 h 76"/>
                <a:gd name="T4" fmla="*/ 3 w 53"/>
                <a:gd name="T5" fmla="*/ 57 h 76"/>
                <a:gd name="T6" fmla="*/ 7 w 53"/>
                <a:gd name="T7" fmla="*/ 58 h 76"/>
                <a:gd name="T8" fmla="*/ 7 w 53"/>
                <a:gd name="T9" fmla="*/ 71 h 76"/>
                <a:gd name="T10" fmla="*/ 33 w 53"/>
                <a:gd name="T11" fmla="*/ 43 h 76"/>
                <a:gd name="T12" fmla="*/ 43 w 53"/>
                <a:gd name="T13" fmla="*/ 6 h 76"/>
                <a:gd name="T14" fmla="*/ 38 w 53"/>
                <a:gd name="T15" fmla="*/ 8 h 76"/>
                <a:gd name="T16" fmla="*/ 35 w 53"/>
                <a:gd name="T17" fmla="*/ 4 h 76"/>
                <a:gd name="T18" fmla="*/ 46 w 53"/>
                <a:gd name="T19" fmla="*/ 2 h 76"/>
                <a:gd name="T20" fmla="*/ 37 w 53"/>
                <a:gd name="T21" fmla="*/ 45 h 76"/>
                <a:gd name="T22" fmla="*/ 8 w 53"/>
                <a:gd name="T23"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2" h="76">
                  <a:moveTo>
                    <a:pt x="8" y="76"/>
                  </a:moveTo>
                  <a:cubicBezTo>
                    <a:pt x="7" y="76"/>
                    <a:pt x="6" y="76"/>
                    <a:pt x="5" y="75"/>
                  </a:cubicBezTo>
                  <a:cubicBezTo>
                    <a:pt x="1" y="73"/>
                    <a:pt x="0" y="67"/>
                    <a:pt x="3" y="57"/>
                  </a:cubicBezTo>
                  <a:cubicBezTo>
                    <a:pt x="7" y="58"/>
                    <a:pt x="7" y="58"/>
                    <a:pt x="7" y="58"/>
                  </a:cubicBezTo>
                  <a:cubicBezTo>
                    <a:pt x="5" y="66"/>
                    <a:pt x="6" y="70"/>
                    <a:pt x="7" y="71"/>
                  </a:cubicBezTo>
                  <a:cubicBezTo>
                    <a:pt x="10" y="72"/>
                    <a:pt x="21" y="64"/>
                    <a:pt x="33" y="43"/>
                  </a:cubicBezTo>
                  <a:cubicBezTo>
                    <a:pt x="44" y="23"/>
                    <a:pt x="46" y="9"/>
                    <a:pt x="43" y="6"/>
                  </a:cubicBezTo>
                  <a:cubicBezTo>
                    <a:pt x="42" y="6"/>
                    <a:pt x="41" y="6"/>
                    <a:pt x="38" y="8"/>
                  </a:cubicBezTo>
                  <a:cubicBezTo>
                    <a:pt x="35" y="4"/>
                    <a:pt x="35" y="4"/>
                    <a:pt x="35" y="4"/>
                  </a:cubicBezTo>
                  <a:cubicBezTo>
                    <a:pt x="41" y="0"/>
                    <a:pt x="44" y="1"/>
                    <a:pt x="46" y="2"/>
                  </a:cubicBezTo>
                  <a:cubicBezTo>
                    <a:pt x="53" y="8"/>
                    <a:pt x="47" y="28"/>
                    <a:pt x="37" y="45"/>
                  </a:cubicBezTo>
                  <a:cubicBezTo>
                    <a:pt x="30" y="57"/>
                    <a:pt x="17" y="76"/>
                    <a:pt x="8"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8" name="Freeform 82"/>
            <p:cNvSpPr/>
            <p:nvPr/>
          </p:nvSpPr>
          <p:spPr bwMode="auto">
            <a:xfrm>
              <a:off x="4319588" y="5411788"/>
              <a:ext cx="341313" cy="495300"/>
            </a:xfrm>
            <a:custGeom>
              <a:avLst/>
              <a:gdLst>
                <a:gd name="T0" fmla="*/ 7 w 62"/>
                <a:gd name="T1" fmla="*/ 90 h 90"/>
                <a:gd name="T2" fmla="*/ 4 w 62"/>
                <a:gd name="T3" fmla="*/ 89 h 90"/>
                <a:gd name="T4" fmla="*/ 2 w 62"/>
                <a:gd name="T5" fmla="*/ 72 h 90"/>
                <a:gd name="T6" fmla="*/ 7 w 62"/>
                <a:gd name="T7" fmla="*/ 73 h 90"/>
                <a:gd name="T8" fmla="*/ 7 w 62"/>
                <a:gd name="T9" fmla="*/ 85 h 90"/>
                <a:gd name="T10" fmla="*/ 36 w 62"/>
                <a:gd name="T11" fmla="*/ 50 h 90"/>
                <a:gd name="T12" fmla="*/ 50 w 62"/>
                <a:gd name="T13" fmla="*/ 6 h 90"/>
                <a:gd name="T14" fmla="*/ 46 w 62"/>
                <a:gd name="T15" fmla="*/ 8 h 90"/>
                <a:gd name="T16" fmla="*/ 43 w 62"/>
                <a:gd name="T17" fmla="*/ 4 h 90"/>
                <a:gd name="T18" fmla="*/ 53 w 62"/>
                <a:gd name="T19" fmla="*/ 1 h 90"/>
                <a:gd name="T20" fmla="*/ 40 w 62"/>
                <a:gd name="T21" fmla="*/ 52 h 90"/>
                <a:gd name="T22" fmla="*/ 7 w 62"/>
                <a:gd name="T23"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90">
                  <a:moveTo>
                    <a:pt x="7" y="90"/>
                  </a:moveTo>
                  <a:cubicBezTo>
                    <a:pt x="6" y="90"/>
                    <a:pt x="5" y="90"/>
                    <a:pt x="4" y="89"/>
                  </a:cubicBezTo>
                  <a:cubicBezTo>
                    <a:pt x="0" y="87"/>
                    <a:pt x="0" y="81"/>
                    <a:pt x="2" y="72"/>
                  </a:cubicBezTo>
                  <a:cubicBezTo>
                    <a:pt x="7" y="73"/>
                    <a:pt x="7" y="73"/>
                    <a:pt x="7" y="73"/>
                  </a:cubicBezTo>
                  <a:cubicBezTo>
                    <a:pt x="5" y="82"/>
                    <a:pt x="6" y="85"/>
                    <a:pt x="7" y="85"/>
                  </a:cubicBezTo>
                  <a:cubicBezTo>
                    <a:pt x="9" y="86"/>
                    <a:pt x="22" y="76"/>
                    <a:pt x="36" y="50"/>
                  </a:cubicBezTo>
                  <a:cubicBezTo>
                    <a:pt x="51" y="23"/>
                    <a:pt x="53" y="7"/>
                    <a:pt x="50" y="6"/>
                  </a:cubicBezTo>
                  <a:cubicBezTo>
                    <a:pt x="50" y="6"/>
                    <a:pt x="49" y="6"/>
                    <a:pt x="46" y="8"/>
                  </a:cubicBezTo>
                  <a:cubicBezTo>
                    <a:pt x="43" y="4"/>
                    <a:pt x="43" y="4"/>
                    <a:pt x="43" y="4"/>
                  </a:cubicBezTo>
                  <a:cubicBezTo>
                    <a:pt x="47" y="1"/>
                    <a:pt x="50" y="0"/>
                    <a:pt x="53" y="1"/>
                  </a:cubicBezTo>
                  <a:cubicBezTo>
                    <a:pt x="62" y="7"/>
                    <a:pt x="49" y="37"/>
                    <a:pt x="40" y="52"/>
                  </a:cubicBezTo>
                  <a:cubicBezTo>
                    <a:pt x="33" y="66"/>
                    <a:pt x="17" y="90"/>
                    <a:pt x="7"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09" name="Freeform 83"/>
            <p:cNvSpPr/>
            <p:nvPr/>
          </p:nvSpPr>
          <p:spPr bwMode="auto">
            <a:xfrm>
              <a:off x="4489451" y="5400675"/>
              <a:ext cx="127000" cy="88900"/>
            </a:xfrm>
            <a:custGeom>
              <a:avLst/>
              <a:gdLst>
                <a:gd name="T0" fmla="*/ 73 w 80"/>
                <a:gd name="T1" fmla="*/ 56 h 56"/>
                <a:gd name="T2" fmla="*/ 0 w 80"/>
                <a:gd name="T3" fmla="*/ 14 h 56"/>
                <a:gd name="T4" fmla="*/ 7 w 80"/>
                <a:gd name="T5" fmla="*/ 0 h 56"/>
                <a:gd name="T6" fmla="*/ 80 w 80"/>
                <a:gd name="T7" fmla="*/ 42 h 56"/>
                <a:gd name="T8" fmla="*/ 73 w 80"/>
                <a:gd name="T9" fmla="*/ 56 h 56"/>
              </a:gdLst>
              <a:ahLst/>
              <a:cxnLst>
                <a:cxn ang="0">
                  <a:pos x="T0" y="T1"/>
                </a:cxn>
                <a:cxn ang="0">
                  <a:pos x="T2" y="T3"/>
                </a:cxn>
                <a:cxn ang="0">
                  <a:pos x="T4" y="T5"/>
                </a:cxn>
                <a:cxn ang="0">
                  <a:pos x="T6" y="T7"/>
                </a:cxn>
                <a:cxn ang="0">
                  <a:pos x="T8" y="T9"/>
                </a:cxn>
              </a:cxnLst>
              <a:rect l="0" t="0" r="r" b="b"/>
              <a:pathLst>
                <a:path w="80" h="56">
                  <a:moveTo>
                    <a:pt x="73" y="56"/>
                  </a:moveTo>
                  <a:lnTo>
                    <a:pt x="0" y="14"/>
                  </a:lnTo>
                  <a:lnTo>
                    <a:pt x="7" y="0"/>
                  </a:lnTo>
                  <a:lnTo>
                    <a:pt x="80" y="42"/>
                  </a:lnTo>
                  <a:lnTo>
                    <a:pt x="73"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0" name="Freeform 84"/>
            <p:cNvSpPr/>
            <p:nvPr/>
          </p:nvSpPr>
          <p:spPr bwMode="auto">
            <a:xfrm>
              <a:off x="4281488" y="5780088"/>
              <a:ext cx="131763" cy="88900"/>
            </a:xfrm>
            <a:custGeom>
              <a:avLst/>
              <a:gdLst>
                <a:gd name="T0" fmla="*/ 76 w 83"/>
                <a:gd name="T1" fmla="*/ 56 h 56"/>
                <a:gd name="T2" fmla="*/ 0 w 83"/>
                <a:gd name="T3" fmla="*/ 14 h 56"/>
                <a:gd name="T4" fmla="*/ 6 w 83"/>
                <a:gd name="T5" fmla="*/ 0 h 56"/>
                <a:gd name="T6" fmla="*/ 83 w 83"/>
                <a:gd name="T7" fmla="*/ 39 h 56"/>
                <a:gd name="T8" fmla="*/ 76 w 83"/>
                <a:gd name="T9" fmla="*/ 56 h 56"/>
              </a:gdLst>
              <a:ahLst/>
              <a:cxnLst>
                <a:cxn ang="0">
                  <a:pos x="T0" y="T1"/>
                </a:cxn>
                <a:cxn ang="0">
                  <a:pos x="T2" y="T3"/>
                </a:cxn>
                <a:cxn ang="0">
                  <a:pos x="T4" y="T5"/>
                </a:cxn>
                <a:cxn ang="0">
                  <a:pos x="T6" y="T7"/>
                </a:cxn>
                <a:cxn ang="0">
                  <a:pos x="T8" y="T9"/>
                </a:cxn>
              </a:cxnLst>
              <a:rect l="0" t="0" r="r" b="b"/>
              <a:pathLst>
                <a:path w="83" h="56">
                  <a:moveTo>
                    <a:pt x="76" y="56"/>
                  </a:moveTo>
                  <a:lnTo>
                    <a:pt x="0" y="14"/>
                  </a:lnTo>
                  <a:lnTo>
                    <a:pt x="6" y="0"/>
                  </a:lnTo>
                  <a:lnTo>
                    <a:pt x="83" y="39"/>
                  </a:lnTo>
                  <a:lnTo>
                    <a:pt x="76"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1" name="Freeform 85"/>
            <p:cNvSpPr/>
            <p:nvPr/>
          </p:nvSpPr>
          <p:spPr bwMode="auto">
            <a:xfrm>
              <a:off x="4598988" y="5422900"/>
              <a:ext cx="231775" cy="149225"/>
            </a:xfrm>
            <a:custGeom>
              <a:avLst/>
              <a:gdLst>
                <a:gd name="T0" fmla="*/ 136 w 146"/>
                <a:gd name="T1" fmla="*/ 94 h 94"/>
                <a:gd name="T2" fmla="*/ 0 w 146"/>
                <a:gd name="T3" fmla="*/ 17 h 94"/>
                <a:gd name="T4" fmla="*/ 11 w 146"/>
                <a:gd name="T5" fmla="*/ 0 h 94"/>
                <a:gd name="T6" fmla="*/ 146 w 146"/>
                <a:gd name="T7" fmla="*/ 76 h 94"/>
                <a:gd name="T8" fmla="*/ 136 w 146"/>
                <a:gd name="T9" fmla="*/ 94 h 94"/>
              </a:gdLst>
              <a:ahLst/>
              <a:cxnLst>
                <a:cxn ang="0">
                  <a:pos x="T0" y="T1"/>
                </a:cxn>
                <a:cxn ang="0">
                  <a:pos x="T2" y="T3"/>
                </a:cxn>
                <a:cxn ang="0">
                  <a:pos x="T4" y="T5"/>
                </a:cxn>
                <a:cxn ang="0">
                  <a:pos x="T6" y="T7"/>
                </a:cxn>
                <a:cxn ang="0">
                  <a:pos x="T8" y="T9"/>
                </a:cxn>
              </a:cxnLst>
              <a:rect l="0" t="0" r="r" b="b"/>
              <a:pathLst>
                <a:path w="146" h="94">
                  <a:moveTo>
                    <a:pt x="136" y="94"/>
                  </a:moveTo>
                  <a:lnTo>
                    <a:pt x="0" y="17"/>
                  </a:lnTo>
                  <a:lnTo>
                    <a:pt x="11" y="0"/>
                  </a:lnTo>
                  <a:lnTo>
                    <a:pt x="146" y="76"/>
                  </a:lnTo>
                  <a:lnTo>
                    <a:pt x="136" y="9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2" name="Freeform 86"/>
            <p:cNvSpPr/>
            <p:nvPr/>
          </p:nvSpPr>
          <p:spPr bwMode="auto">
            <a:xfrm>
              <a:off x="4335463" y="5880100"/>
              <a:ext cx="225425" cy="142875"/>
            </a:xfrm>
            <a:custGeom>
              <a:avLst/>
              <a:gdLst>
                <a:gd name="T0" fmla="*/ 135 w 142"/>
                <a:gd name="T1" fmla="*/ 90 h 90"/>
                <a:gd name="T2" fmla="*/ 0 w 142"/>
                <a:gd name="T3" fmla="*/ 14 h 90"/>
                <a:gd name="T4" fmla="*/ 11 w 142"/>
                <a:gd name="T5" fmla="*/ 0 h 90"/>
                <a:gd name="T6" fmla="*/ 142 w 142"/>
                <a:gd name="T7" fmla="*/ 76 h 90"/>
                <a:gd name="T8" fmla="*/ 135 w 142"/>
                <a:gd name="T9" fmla="*/ 90 h 90"/>
              </a:gdLst>
              <a:ahLst/>
              <a:cxnLst>
                <a:cxn ang="0">
                  <a:pos x="T0" y="T1"/>
                </a:cxn>
                <a:cxn ang="0">
                  <a:pos x="T2" y="T3"/>
                </a:cxn>
                <a:cxn ang="0">
                  <a:pos x="T4" y="T5"/>
                </a:cxn>
                <a:cxn ang="0">
                  <a:pos x="T6" y="T7"/>
                </a:cxn>
                <a:cxn ang="0">
                  <a:pos x="T8" y="T9"/>
                </a:cxn>
              </a:cxnLst>
              <a:rect l="0" t="0" r="r" b="b"/>
              <a:pathLst>
                <a:path w="142" h="90">
                  <a:moveTo>
                    <a:pt x="135" y="90"/>
                  </a:moveTo>
                  <a:lnTo>
                    <a:pt x="0" y="14"/>
                  </a:lnTo>
                  <a:lnTo>
                    <a:pt x="11" y="0"/>
                  </a:lnTo>
                  <a:lnTo>
                    <a:pt x="142" y="76"/>
                  </a:lnTo>
                  <a:lnTo>
                    <a:pt x="135"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3" name="Freeform 87"/>
            <p:cNvSpPr>
              <a:spLocks noEditPoints="1"/>
            </p:cNvSpPr>
            <p:nvPr/>
          </p:nvSpPr>
          <p:spPr bwMode="auto">
            <a:xfrm>
              <a:off x="4373563" y="5737225"/>
              <a:ext cx="71438" cy="71438"/>
            </a:xfrm>
            <a:custGeom>
              <a:avLst/>
              <a:gdLst>
                <a:gd name="T0" fmla="*/ 5 w 13"/>
                <a:gd name="T1" fmla="*/ 13 h 13"/>
                <a:gd name="T2" fmla="*/ 5 w 13"/>
                <a:gd name="T3" fmla="*/ 13 h 13"/>
                <a:gd name="T4" fmla="*/ 1 w 13"/>
                <a:gd name="T5" fmla="*/ 11 h 13"/>
                <a:gd name="T6" fmla="*/ 0 w 13"/>
                <a:gd name="T7" fmla="*/ 7 h 13"/>
                <a:gd name="T8" fmla="*/ 3 w 13"/>
                <a:gd name="T9" fmla="*/ 3 h 13"/>
                <a:gd name="T10" fmla="*/ 12 w 13"/>
                <a:gd name="T11" fmla="*/ 2 h 13"/>
                <a:gd name="T12" fmla="*/ 13 w 13"/>
                <a:gd name="T13" fmla="*/ 7 h 13"/>
                <a:gd name="T14" fmla="*/ 10 w 13"/>
                <a:gd name="T15" fmla="*/ 11 h 13"/>
                <a:gd name="T16" fmla="*/ 5 w 13"/>
                <a:gd name="T17" fmla="*/ 13 h 13"/>
                <a:gd name="T18" fmla="*/ 8 w 13"/>
                <a:gd name="T19" fmla="*/ 5 h 13"/>
                <a:gd name="T20" fmla="*/ 6 w 13"/>
                <a:gd name="T21" fmla="*/ 6 h 13"/>
                <a:gd name="T22" fmla="*/ 5 w 13"/>
                <a:gd name="T23" fmla="*/ 8 h 13"/>
                <a:gd name="T24" fmla="*/ 7 w 13"/>
                <a:gd name="T25" fmla="*/ 7 h 13"/>
                <a:gd name="T26" fmla="*/ 8 w 13"/>
                <a:gd name="T2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13">
                  <a:moveTo>
                    <a:pt x="5" y="13"/>
                  </a:moveTo>
                  <a:cubicBezTo>
                    <a:pt x="5" y="13"/>
                    <a:pt x="5" y="13"/>
                    <a:pt x="5" y="13"/>
                  </a:cubicBezTo>
                  <a:cubicBezTo>
                    <a:pt x="3" y="13"/>
                    <a:pt x="2" y="12"/>
                    <a:pt x="1" y="11"/>
                  </a:cubicBezTo>
                  <a:cubicBezTo>
                    <a:pt x="0" y="10"/>
                    <a:pt x="0" y="8"/>
                    <a:pt x="0" y="7"/>
                  </a:cubicBezTo>
                  <a:cubicBezTo>
                    <a:pt x="1" y="5"/>
                    <a:pt x="2" y="4"/>
                    <a:pt x="3" y="3"/>
                  </a:cubicBezTo>
                  <a:cubicBezTo>
                    <a:pt x="6" y="0"/>
                    <a:pt x="10" y="0"/>
                    <a:pt x="12" y="2"/>
                  </a:cubicBezTo>
                  <a:cubicBezTo>
                    <a:pt x="13" y="3"/>
                    <a:pt x="13" y="5"/>
                    <a:pt x="13" y="7"/>
                  </a:cubicBezTo>
                  <a:cubicBezTo>
                    <a:pt x="12" y="8"/>
                    <a:pt x="11" y="9"/>
                    <a:pt x="10" y="11"/>
                  </a:cubicBezTo>
                  <a:cubicBezTo>
                    <a:pt x="9" y="12"/>
                    <a:pt x="7" y="13"/>
                    <a:pt x="5" y="13"/>
                  </a:cubicBezTo>
                  <a:close/>
                  <a:moveTo>
                    <a:pt x="8" y="5"/>
                  </a:moveTo>
                  <a:cubicBezTo>
                    <a:pt x="7" y="5"/>
                    <a:pt x="7" y="6"/>
                    <a:pt x="6" y="6"/>
                  </a:cubicBezTo>
                  <a:cubicBezTo>
                    <a:pt x="6" y="7"/>
                    <a:pt x="5" y="7"/>
                    <a:pt x="5" y="8"/>
                  </a:cubicBezTo>
                  <a:cubicBezTo>
                    <a:pt x="6" y="8"/>
                    <a:pt x="6" y="7"/>
                    <a:pt x="7" y="7"/>
                  </a:cubicBezTo>
                  <a:cubicBezTo>
                    <a:pt x="7" y="6"/>
                    <a:pt x="8" y="6"/>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4" name="Freeform 88"/>
            <p:cNvSpPr/>
            <p:nvPr/>
          </p:nvSpPr>
          <p:spPr bwMode="auto">
            <a:xfrm>
              <a:off x="1800226" y="3711575"/>
              <a:ext cx="593725" cy="125413"/>
            </a:xfrm>
            <a:custGeom>
              <a:avLst/>
              <a:gdLst>
                <a:gd name="T0" fmla="*/ 105 w 108"/>
                <a:gd name="T1" fmla="*/ 23 h 23"/>
                <a:gd name="T2" fmla="*/ 102 w 108"/>
                <a:gd name="T3" fmla="*/ 20 h 23"/>
                <a:gd name="T4" fmla="*/ 88 w 108"/>
                <a:gd name="T5" fmla="*/ 7 h 23"/>
                <a:gd name="T6" fmla="*/ 69 w 108"/>
                <a:gd name="T7" fmla="*/ 7 h 23"/>
                <a:gd name="T8" fmla="*/ 61 w 108"/>
                <a:gd name="T9" fmla="*/ 8 h 23"/>
                <a:gd name="T10" fmla="*/ 25 w 108"/>
                <a:gd name="T11" fmla="*/ 13 h 23"/>
                <a:gd name="T12" fmla="*/ 0 w 108"/>
                <a:gd name="T13" fmla="*/ 7 h 23"/>
                <a:gd name="T14" fmla="*/ 2 w 108"/>
                <a:gd name="T15" fmla="*/ 3 h 23"/>
                <a:gd name="T16" fmla="*/ 25 w 108"/>
                <a:gd name="T17" fmla="*/ 9 h 23"/>
                <a:gd name="T18" fmla="*/ 60 w 108"/>
                <a:gd name="T19" fmla="*/ 3 h 23"/>
                <a:gd name="T20" fmla="*/ 68 w 108"/>
                <a:gd name="T21" fmla="*/ 2 h 23"/>
                <a:gd name="T22" fmla="*/ 90 w 108"/>
                <a:gd name="T23" fmla="*/ 3 h 23"/>
                <a:gd name="T24" fmla="*/ 106 w 108"/>
                <a:gd name="T25" fmla="*/ 16 h 23"/>
                <a:gd name="T26" fmla="*/ 108 w 108"/>
                <a:gd name="T27" fmla="*/ 19 h 23"/>
                <a:gd name="T28" fmla="*/ 105 w 108"/>
                <a:gd name="T29"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23">
                  <a:moveTo>
                    <a:pt x="105" y="23"/>
                  </a:moveTo>
                  <a:cubicBezTo>
                    <a:pt x="104" y="22"/>
                    <a:pt x="103" y="21"/>
                    <a:pt x="102" y="20"/>
                  </a:cubicBezTo>
                  <a:cubicBezTo>
                    <a:pt x="98" y="15"/>
                    <a:pt x="93" y="9"/>
                    <a:pt x="88" y="7"/>
                  </a:cubicBezTo>
                  <a:cubicBezTo>
                    <a:pt x="83" y="5"/>
                    <a:pt x="75" y="6"/>
                    <a:pt x="69" y="7"/>
                  </a:cubicBezTo>
                  <a:cubicBezTo>
                    <a:pt x="61" y="8"/>
                    <a:pt x="61" y="8"/>
                    <a:pt x="61" y="8"/>
                  </a:cubicBezTo>
                  <a:cubicBezTo>
                    <a:pt x="49" y="10"/>
                    <a:pt x="35" y="12"/>
                    <a:pt x="25" y="13"/>
                  </a:cubicBezTo>
                  <a:cubicBezTo>
                    <a:pt x="16" y="15"/>
                    <a:pt x="9" y="12"/>
                    <a:pt x="0" y="7"/>
                  </a:cubicBezTo>
                  <a:cubicBezTo>
                    <a:pt x="2" y="3"/>
                    <a:pt x="2" y="3"/>
                    <a:pt x="2" y="3"/>
                  </a:cubicBezTo>
                  <a:cubicBezTo>
                    <a:pt x="10" y="7"/>
                    <a:pt x="17" y="10"/>
                    <a:pt x="25" y="9"/>
                  </a:cubicBezTo>
                  <a:cubicBezTo>
                    <a:pt x="34" y="7"/>
                    <a:pt x="48" y="5"/>
                    <a:pt x="60" y="3"/>
                  </a:cubicBezTo>
                  <a:cubicBezTo>
                    <a:pt x="68" y="2"/>
                    <a:pt x="68" y="2"/>
                    <a:pt x="68" y="2"/>
                  </a:cubicBezTo>
                  <a:cubicBezTo>
                    <a:pt x="75" y="1"/>
                    <a:pt x="83" y="0"/>
                    <a:pt x="90" y="3"/>
                  </a:cubicBezTo>
                  <a:cubicBezTo>
                    <a:pt x="96" y="5"/>
                    <a:pt x="102" y="12"/>
                    <a:pt x="106" y="16"/>
                  </a:cubicBezTo>
                  <a:cubicBezTo>
                    <a:pt x="107" y="18"/>
                    <a:pt x="107" y="19"/>
                    <a:pt x="108" y="19"/>
                  </a:cubicBezTo>
                  <a:lnTo>
                    <a:pt x="105" y="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5" name="Freeform 89"/>
            <p:cNvSpPr/>
            <p:nvPr/>
          </p:nvSpPr>
          <p:spPr bwMode="auto">
            <a:xfrm>
              <a:off x="1630363" y="3787775"/>
              <a:ext cx="1122363" cy="738188"/>
            </a:xfrm>
            <a:custGeom>
              <a:avLst/>
              <a:gdLst>
                <a:gd name="T0" fmla="*/ 135 w 204"/>
                <a:gd name="T1" fmla="*/ 134 h 134"/>
                <a:gd name="T2" fmla="*/ 134 w 204"/>
                <a:gd name="T3" fmla="*/ 134 h 134"/>
                <a:gd name="T4" fmla="*/ 58 w 204"/>
                <a:gd name="T5" fmla="*/ 89 h 134"/>
                <a:gd name="T6" fmla="*/ 34 w 204"/>
                <a:gd name="T7" fmla="*/ 68 h 134"/>
                <a:gd name="T8" fmla="*/ 26 w 204"/>
                <a:gd name="T9" fmla="*/ 61 h 134"/>
                <a:gd name="T10" fmla="*/ 0 w 204"/>
                <a:gd name="T11" fmla="*/ 44 h 134"/>
                <a:gd name="T12" fmla="*/ 2 w 204"/>
                <a:gd name="T13" fmla="*/ 40 h 134"/>
                <a:gd name="T14" fmla="*/ 29 w 204"/>
                <a:gd name="T15" fmla="*/ 57 h 134"/>
                <a:gd name="T16" fmla="*/ 37 w 204"/>
                <a:gd name="T17" fmla="*/ 64 h 134"/>
                <a:gd name="T18" fmla="*/ 61 w 204"/>
                <a:gd name="T19" fmla="*/ 85 h 134"/>
                <a:gd name="T20" fmla="*/ 134 w 204"/>
                <a:gd name="T21" fmla="*/ 129 h 134"/>
                <a:gd name="T22" fmla="*/ 140 w 204"/>
                <a:gd name="T23" fmla="*/ 121 h 134"/>
                <a:gd name="T24" fmla="*/ 132 w 204"/>
                <a:gd name="T25" fmla="*/ 106 h 134"/>
                <a:gd name="T26" fmla="*/ 119 w 204"/>
                <a:gd name="T27" fmla="*/ 94 h 134"/>
                <a:gd name="T28" fmla="*/ 99 w 204"/>
                <a:gd name="T29" fmla="*/ 77 h 134"/>
                <a:gd name="T30" fmla="*/ 98 w 204"/>
                <a:gd name="T31" fmla="*/ 77 h 134"/>
                <a:gd name="T32" fmla="*/ 98 w 204"/>
                <a:gd name="T33" fmla="*/ 75 h 134"/>
                <a:gd name="T34" fmla="*/ 126 w 204"/>
                <a:gd name="T35" fmla="*/ 39 h 134"/>
                <a:gd name="T36" fmla="*/ 165 w 204"/>
                <a:gd name="T37" fmla="*/ 44 h 134"/>
                <a:gd name="T38" fmla="*/ 173 w 204"/>
                <a:gd name="T39" fmla="*/ 64 h 134"/>
                <a:gd name="T40" fmla="*/ 181 w 204"/>
                <a:gd name="T41" fmla="*/ 84 h 134"/>
                <a:gd name="T42" fmla="*/ 193 w 204"/>
                <a:gd name="T43" fmla="*/ 91 h 134"/>
                <a:gd name="T44" fmla="*/ 199 w 204"/>
                <a:gd name="T45" fmla="*/ 90 h 134"/>
                <a:gd name="T46" fmla="*/ 183 w 204"/>
                <a:gd name="T47" fmla="*/ 34 h 134"/>
                <a:gd name="T48" fmla="*/ 125 w 204"/>
                <a:gd name="T49" fmla="*/ 5 h 134"/>
                <a:gd name="T50" fmla="*/ 127 w 204"/>
                <a:gd name="T51" fmla="*/ 0 h 134"/>
                <a:gd name="T52" fmla="*/ 186 w 204"/>
                <a:gd name="T53" fmla="*/ 30 h 134"/>
                <a:gd name="T54" fmla="*/ 203 w 204"/>
                <a:gd name="T55" fmla="*/ 89 h 134"/>
                <a:gd name="T56" fmla="*/ 203 w 204"/>
                <a:gd name="T57" fmla="*/ 93 h 134"/>
                <a:gd name="T58" fmla="*/ 193 w 204"/>
                <a:gd name="T59" fmla="*/ 96 h 134"/>
                <a:gd name="T60" fmla="*/ 176 w 204"/>
                <a:gd name="T61" fmla="*/ 87 h 134"/>
                <a:gd name="T62" fmla="*/ 168 w 204"/>
                <a:gd name="T63" fmla="*/ 65 h 134"/>
                <a:gd name="T64" fmla="*/ 162 w 204"/>
                <a:gd name="T65" fmla="*/ 48 h 134"/>
                <a:gd name="T66" fmla="*/ 127 w 204"/>
                <a:gd name="T67" fmla="*/ 43 h 134"/>
                <a:gd name="T68" fmla="*/ 103 w 204"/>
                <a:gd name="T69" fmla="*/ 74 h 134"/>
                <a:gd name="T70" fmla="*/ 122 w 204"/>
                <a:gd name="T71" fmla="*/ 91 h 134"/>
                <a:gd name="T72" fmla="*/ 135 w 204"/>
                <a:gd name="T73" fmla="*/ 102 h 134"/>
                <a:gd name="T74" fmla="*/ 145 w 204"/>
                <a:gd name="T75" fmla="*/ 122 h 134"/>
                <a:gd name="T76" fmla="*/ 136 w 204"/>
                <a:gd name="T77" fmla="*/ 134 h 134"/>
                <a:gd name="T78" fmla="*/ 135 w 204"/>
                <a:gd name="T79"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4" h="134">
                  <a:moveTo>
                    <a:pt x="135" y="134"/>
                  </a:moveTo>
                  <a:cubicBezTo>
                    <a:pt x="134" y="134"/>
                    <a:pt x="134" y="134"/>
                    <a:pt x="134" y="134"/>
                  </a:cubicBezTo>
                  <a:cubicBezTo>
                    <a:pt x="127" y="133"/>
                    <a:pt x="67" y="95"/>
                    <a:pt x="58" y="89"/>
                  </a:cubicBezTo>
                  <a:cubicBezTo>
                    <a:pt x="53" y="85"/>
                    <a:pt x="43" y="76"/>
                    <a:pt x="34" y="68"/>
                  </a:cubicBezTo>
                  <a:cubicBezTo>
                    <a:pt x="31" y="65"/>
                    <a:pt x="28" y="62"/>
                    <a:pt x="26" y="61"/>
                  </a:cubicBezTo>
                  <a:cubicBezTo>
                    <a:pt x="20" y="55"/>
                    <a:pt x="2" y="45"/>
                    <a:pt x="0" y="44"/>
                  </a:cubicBezTo>
                  <a:cubicBezTo>
                    <a:pt x="2" y="40"/>
                    <a:pt x="2" y="40"/>
                    <a:pt x="2" y="40"/>
                  </a:cubicBezTo>
                  <a:cubicBezTo>
                    <a:pt x="3" y="40"/>
                    <a:pt x="22" y="51"/>
                    <a:pt x="29" y="57"/>
                  </a:cubicBezTo>
                  <a:cubicBezTo>
                    <a:pt x="31" y="59"/>
                    <a:pt x="34" y="61"/>
                    <a:pt x="37" y="64"/>
                  </a:cubicBezTo>
                  <a:cubicBezTo>
                    <a:pt x="45" y="71"/>
                    <a:pt x="56" y="81"/>
                    <a:pt x="61" y="85"/>
                  </a:cubicBezTo>
                  <a:cubicBezTo>
                    <a:pt x="72" y="93"/>
                    <a:pt x="126" y="126"/>
                    <a:pt x="134" y="129"/>
                  </a:cubicBezTo>
                  <a:cubicBezTo>
                    <a:pt x="138" y="127"/>
                    <a:pt x="139" y="124"/>
                    <a:pt x="140" y="121"/>
                  </a:cubicBezTo>
                  <a:cubicBezTo>
                    <a:pt x="140" y="116"/>
                    <a:pt x="136" y="109"/>
                    <a:pt x="132" y="106"/>
                  </a:cubicBezTo>
                  <a:cubicBezTo>
                    <a:pt x="129" y="104"/>
                    <a:pt x="124" y="99"/>
                    <a:pt x="119" y="94"/>
                  </a:cubicBezTo>
                  <a:cubicBezTo>
                    <a:pt x="111" y="88"/>
                    <a:pt x="101" y="78"/>
                    <a:pt x="99" y="77"/>
                  </a:cubicBezTo>
                  <a:cubicBezTo>
                    <a:pt x="98" y="77"/>
                    <a:pt x="98" y="77"/>
                    <a:pt x="98" y="77"/>
                  </a:cubicBezTo>
                  <a:cubicBezTo>
                    <a:pt x="98" y="75"/>
                    <a:pt x="98" y="75"/>
                    <a:pt x="98" y="75"/>
                  </a:cubicBezTo>
                  <a:cubicBezTo>
                    <a:pt x="99" y="43"/>
                    <a:pt x="120" y="39"/>
                    <a:pt x="126" y="39"/>
                  </a:cubicBezTo>
                  <a:cubicBezTo>
                    <a:pt x="128" y="38"/>
                    <a:pt x="162" y="42"/>
                    <a:pt x="165" y="44"/>
                  </a:cubicBezTo>
                  <a:cubicBezTo>
                    <a:pt x="166" y="45"/>
                    <a:pt x="167" y="46"/>
                    <a:pt x="173" y="64"/>
                  </a:cubicBezTo>
                  <a:cubicBezTo>
                    <a:pt x="176" y="72"/>
                    <a:pt x="179" y="82"/>
                    <a:pt x="181" y="84"/>
                  </a:cubicBezTo>
                  <a:cubicBezTo>
                    <a:pt x="182" y="87"/>
                    <a:pt x="188" y="90"/>
                    <a:pt x="193" y="91"/>
                  </a:cubicBezTo>
                  <a:cubicBezTo>
                    <a:pt x="196" y="91"/>
                    <a:pt x="198" y="91"/>
                    <a:pt x="199" y="90"/>
                  </a:cubicBezTo>
                  <a:cubicBezTo>
                    <a:pt x="198" y="83"/>
                    <a:pt x="187" y="37"/>
                    <a:pt x="183" y="34"/>
                  </a:cubicBezTo>
                  <a:cubicBezTo>
                    <a:pt x="165" y="21"/>
                    <a:pt x="134" y="9"/>
                    <a:pt x="125" y="5"/>
                  </a:cubicBezTo>
                  <a:cubicBezTo>
                    <a:pt x="127" y="0"/>
                    <a:pt x="127" y="0"/>
                    <a:pt x="127" y="0"/>
                  </a:cubicBezTo>
                  <a:cubicBezTo>
                    <a:pt x="136" y="4"/>
                    <a:pt x="167" y="17"/>
                    <a:pt x="186" y="30"/>
                  </a:cubicBezTo>
                  <a:cubicBezTo>
                    <a:pt x="192" y="33"/>
                    <a:pt x="203" y="82"/>
                    <a:pt x="203" y="89"/>
                  </a:cubicBezTo>
                  <a:cubicBezTo>
                    <a:pt x="204" y="91"/>
                    <a:pt x="204" y="92"/>
                    <a:pt x="203" y="93"/>
                  </a:cubicBezTo>
                  <a:cubicBezTo>
                    <a:pt x="201" y="96"/>
                    <a:pt x="197" y="97"/>
                    <a:pt x="193" y="96"/>
                  </a:cubicBezTo>
                  <a:cubicBezTo>
                    <a:pt x="187" y="95"/>
                    <a:pt x="179" y="92"/>
                    <a:pt x="176" y="87"/>
                  </a:cubicBezTo>
                  <a:cubicBezTo>
                    <a:pt x="175" y="84"/>
                    <a:pt x="172" y="77"/>
                    <a:pt x="168" y="65"/>
                  </a:cubicBezTo>
                  <a:cubicBezTo>
                    <a:pt x="166" y="59"/>
                    <a:pt x="163" y="50"/>
                    <a:pt x="162" y="48"/>
                  </a:cubicBezTo>
                  <a:cubicBezTo>
                    <a:pt x="158" y="47"/>
                    <a:pt x="129" y="43"/>
                    <a:pt x="127" y="43"/>
                  </a:cubicBezTo>
                  <a:cubicBezTo>
                    <a:pt x="120" y="44"/>
                    <a:pt x="104" y="48"/>
                    <a:pt x="103" y="74"/>
                  </a:cubicBezTo>
                  <a:cubicBezTo>
                    <a:pt x="106" y="76"/>
                    <a:pt x="113" y="82"/>
                    <a:pt x="122" y="91"/>
                  </a:cubicBezTo>
                  <a:cubicBezTo>
                    <a:pt x="127" y="95"/>
                    <a:pt x="132" y="100"/>
                    <a:pt x="135" y="102"/>
                  </a:cubicBezTo>
                  <a:cubicBezTo>
                    <a:pt x="140" y="106"/>
                    <a:pt x="145" y="114"/>
                    <a:pt x="145" y="122"/>
                  </a:cubicBezTo>
                  <a:cubicBezTo>
                    <a:pt x="144" y="125"/>
                    <a:pt x="142" y="130"/>
                    <a:pt x="136" y="134"/>
                  </a:cubicBezTo>
                  <a:lnTo>
                    <a:pt x="135" y="13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6" name="Freeform 90"/>
            <p:cNvSpPr/>
            <p:nvPr/>
          </p:nvSpPr>
          <p:spPr bwMode="auto">
            <a:xfrm>
              <a:off x="2351088" y="4019550"/>
              <a:ext cx="176213" cy="341313"/>
            </a:xfrm>
            <a:custGeom>
              <a:avLst/>
              <a:gdLst>
                <a:gd name="T0" fmla="*/ 1 w 32"/>
                <a:gd name="T1" fmla="*/ 62 h 62"/>
                <a:gd name="T2" fmla="*/ 0 w 32"/>
                <a:gd name="T3" fmla="*/ 58 h 62"/>
                <a:gd name="T4" fmla="*/ 10 w 32"/>
                <a:gd name="T5" fmla="*/ 52 h 62"/>
                <a:gd name="T6" fmla="*/ 18 w 32"/>
                <a:gd name="T7" fmla="*/ 38 h 62"/>
                <a:gd name="T8" fmla="*/ 26 w 32"/>
                <a:gd name="T9" fmla="*/ 24 h 62"/>
                <a:gd name="T10" fmla="*/ 18 w 32"/>
                <a:gd name="T11" fmla="*/ 5 h 62"/>
                <a:gd name="T12" fmla="*/ 17 w 32"/>
                <a:gd name="T13" fmla="*/ 3 h 62"/>
                <a:gd name="T14" fmla="*/ 22 w 32"/>
                <a:gd name="T15" fmla="*/ 0 h 62"/>
                <a:gd name="T16" fmla="*/ 23 w 32"/>
                <a:gd name="T17" fmla="*/ 3 h 62"/>
                <a:gd name="T18" fmla="*/ 30 w 32"/>
                <a:gd name="T19" fmla="*/ 26 h 62"/>
                <a:gd name="T20" fmla="*/ 22 w 32"/>
                <a:gd name="T21" fmla="*/ 41 h 62"/>
                <a:gd name="T22" fmla="*/ 14 w 32"/>
                <a:gd name="T23" fmla="*/ 56 h 62"/>
                <a:gd name="T24" fmla="*/ 1 w 32"/>
                <a:gd name="T25"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62">
                  <a:moveTo>
                    <a:pt x="1" y="62"/>
                  </a:moveTo>
                  <a:cubicBezTo>
                    <a:pt x="0" y="58"/>
                    <a:pt x="0" y="58"/>
                    <a:pt x="0" y="58"/>
                  </a:cubicBezTo>
                  <a:cubicBezTo>
                    <a:pt x="2" y="57"/>
                    <a:pt x="9" y="53"/>
                    <a:pt x="10" y="52"/>
                  </a:cubicBezTo>
                  <a:cubicBezTo>
                    <a:pt x="11" y="52"/>
                    <a:pt x="15" y="44"/>
                    <a:pt x="18" y="38"/>
                  </a:cubicBezTo>
                  <a:cubicBezTo>
                    <a:pt x="21" y="32"/>
                    <a:pt x="24" y="26"/>
                    <a:pt x="26" y="24"/>
                  </a:cubicBezTo>
                  <a:cubicBezTo>
                    <a:pt x="26" y="22"/>
                    <a:pt x="20" y="9"/>
                    <a:pt x="18" y="5"/>
                  </a:cubicBezTo>
                  <a:cubicBezTo>
                    <a:pt x="17" y="3"/>
                    <a:pt x="17" y="3"/>
                    <a:pt x="17" y="3"/>
                  </a:cubicBezTo>
                  <a:cubicBezTo>
                    <a:pt x="22" y="0"/>
                    <a:pt x="22" y="0"/>
                    <a:pt x="22" y="0"/>
                  </a:cubicBezTo>
                  <a:cubicBezTo>
                    <a:pt x="23" y="3"/>
                    <a:pt x="23" y="3"/>
                    <a:pt x="23" y="3"/>
                  </a:cubicBezTo>
                  <a:cubicBezTo>
                    <a:pt x="29" y="16"/>
                    <a:pt x="32" y="23"/>
                    <a:pt x="30" y="26"/>
                  </a:cubicBezTo>
                  <a:cubicBezTo>
                    <a:pt x="28" y="29"/>
                    <a:pt x="25" y="35"/>
                    <a:pt x="22" y="41"/>
                  </a:cubicBezTo>
                  <a:cubicBezTo>
                    <a:pt x="16" y="52"/>
                    <a:pt x="15" y="55"/>
                    <a:pt x="14" y="56"/>
                  </a:cubicBezTo>
                  <a:cubicBezTo>
                    <a:pt x="12" y="58"/>
                    <a:pt x="4" y="62"/>
                    <a:pt x="1"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7" name="Freeform 91"/>
            <p:cNvSpPr/>
            <p:nvPr/>
          </p:nvSpPr>
          <p:spPr bwMode="auto">
            <a:xfrm>
              <a:off x="2268538" y="4013200"/>
              <a:ext cx="115888" cy="280988"/>
            </a:xfrm>
            <a:custGeom>
              <a:avLst/>
              <a:gdLst>
                <a:gd name="T0" fmla="*/ 2 w 21"/>
                <a:gd name="T1" fmla="*/ 51 h 51"/>
                <a:gd name="T2" fmla="*/ 0 w 21"/>
                <a:gd name="T3" fmla="*/ 47 h 51"/>
                <a:gd name="T4" fmla="*/ 3 w 21"/>
                <a:gd name="T5" fmla="*/ 45 h 51"/>
                <a:gd name="T6" fmla="*/ 8 w 21"/>
                <a:gd name="T7" fmla="*/ 43 h 51"/>
                <a:gd name="T8" fmla="*/ 9 w 21"/>
                <a:gd name="T9" fmla="*/ 40 h 51"/>
                <a:gd name="T10" fmla="*/ 15 w 21"/>
                <a:gd name="T11" fmla="*/ 24 h 51"/>
                <a:gd name="T12" fmla="*/ 5 w 21"/>
                <a:gd name="T13" fmla="*/ 3 h 51"/>
                <a:gd name="T14" fmla="*/ 4 w 21"/>
                <a:gd name="T15" fmla="*/ 2 h 51"/>
                <a:gd name="T16" fmla="*/ 8 w 21"/>
                <a:gd name="T17" fmla="*/ 0 h 51"/>
                <a:gd name="T18" fmla="*/ 9 w 21"/>
                <a:gd name="T19" fmla="*/ 1 h 51"/>
                <a:gd name="T20" fmla="*/ 20 w 21"/>
                <a:gd name="T21" fmla="*/ 23 h 51"/>
                <a:gd name="T22" fmla="*/ 21 w 21"/>
                <a:gd name="T23" fmla="*/ 24 h 51"/>
                <a:gd name="T24" fmla="*/ 20 w 21"/>
                <a:gd name="T25" fmla="*/ 25 h 51"/>
                <a:gd name="T26" fmla="*/ 13 w 21"/>
                <a:gd name="T27" fmla="*/ 43 h 51"/>
                <a:gd name="T28" fmla="*/ 12 w 21"/>
                <a:gd name="T29" fmla="*/ 46 h 51"/>
                <a:gd name="T30" fmla="*/ 12 w 21"/>
                <a:gd name="T31" fmla="*/ 47 h 51"/>
                <a:gd name="T32" fmla="*/ 11 w 21"/>
                <a:gd name="T33" fmla="*/ 47 h 51"/>
                <a:gd name="T34" fmla="*/ 5 w 21"/>
                <a:gd name="T35" fmla="*/ 50 h 51"/>
                <a:gd name="T36" fmla="*/ 2 w 21"/>
                <a:gd name="T3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51">
                  <a:moveTo>
                    <a:pt x="2" y="51"/>
                  </a:moveTo>
                  <a:cubicBezTo>
                    <a:pt x="0" y="47"/>
                    <a:pt x="0" y="47"/>
                    <a:pt x="0" y="47"/>
                  </a:cubicBezTo>
                  <a:cubicBezTo>
                    <a:pt x="0" y="47"/>
                    <a:pt x="1" y="46"/>
                    <a:pt x="3" y="45"/>
                  </a:cubicBezTo>
                  <a:cubicBezTo>
                    <a:pt x="4" y="45"/>
                    <a:pt x="7" y="44"/>
                    <a:pt x="8" y="43"/>
                  </a:cubicBezTo>
                  <a:cubicBezTo>
                    <a:pt x="8" y="42"/>
                    <a:pt x="9" y="41"/>
                    <a:pt x="9" y="40"/>
                  </a:cubicBezTo>
                  <a:cubicBezTo>
                    <a:pt x="11" y="36"/>
                    <a:pt x="14" y="29"/>
                    <a:pt x="15" y="24"/>
                  </a:cubicBezTo>
                  <a:cubicBezTo>
                    <a:pt x="12" y="17"/>
                    <a:pt x="8" y="11"/>
                    <a:pt x="5" y="3"/>
                  </a:cubicBezTo>
                  <a:cubicBezTo>
                    <a:pt x="4" y="2"/>
                    <a:pt x="4" y="2"/>
                    <a:pt x="4" y="2"/>
                  </a:cubicBezTo>
                  <a:cubicBezTo>
                    <a:pt x="8" y="0"/>
                    <a:pt x="8" y="0"/>
                    <a:pt x="8" y="0"/>
                  </a:cubicBezTo>
                  <a:cubicBezTo>
                    <a:pt x="9" y="1"/>
                    <a:pt x="9" y="1"/>
                    <a:pt x="9" y="1"/>
                  </a:cubicBezTo>
                  <a:cubicBezTo>
                    <a:pt x="13" y="9"/>
                    <a:pt x="17" y="16"/>
                    <a:pt x="20" y="23"/>
                  </a:cubicBezTo>
                  <a:cubicBezTo>
                    <a:pt x="21" y="24"/>
                    <a:pt x="21" y="24"/>
                    <a:pt x="21" y="24"/>
                  </a:cubicBezTo>
                  <a:cubicBezTo>
                    <a:pt x="20" y="25"/>
                    <a:pt x="20" y="25"/>
                    <a:pt x="20" y="25"/>
                  </a:cubicBezTo>
                  <a:cubicBezTo>
                    <a:pt x="19" y="30"/>
                    <a:pt x="16" y="37"/>
                    <a:pt x="13" y="43"/>
                  </a:cubicBezTo>
                  <a:cubicBezTo>
                    <a:pt x="13" y="44"/>
                    <a:pt x="12" y="45"/>
                    <a:pt x="12" y="46"/>
                  </a:cubicBezTo>
                  <a:cubicBezTo>
                    <a:pt x="12" y="47"/>
                    <a:pt x="12" y="47"/>
                    <a:pt x="12" y="47"/>
                  </a:cubicBezTo>
                  <a:cubicBezTo>
                    <a:pt x="11" y="47"/>
                    <a:pt x="11" y="47"/>
                    <a:pt x="11" y="47"/>
                  </a:cubicBezTo>
                  <a:cubicBezTo>
                    <a:pt x="10" y="48"/>
                    <a:pt x="8" y="49"/>
                    <a:pt x="5" y="50"/>
                  </a:cubicBezTo>
                  <a:cubicBezTo>
                    <a:pt x="4" y="51"/>
                    <a:pt x="3" y="51"/>
                    <a:pt x="2"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8" name="Freeform 92"/>
            <p:cNvSpPr/>
            <p:nvPr/>
          </p:nvSpPr>
          <p:spPr bwMode="auto">
            <a:xfrm>
              <a:off x="2185988" y="4064000"/>
              <a:ext cx="87313" cy="114300"/>
            </a:xfrm>
            <a:custGeom>
              <a:avLst/>
              <a:gdLst>
                <a:gd name="T0" fmla="*/ 2 w 16"/>
                <a:gd name="T1" fmla="*/ 21 h 21"/>
                <a:gd name="T2" fmla="*/ 0 w 16"/>
                <a:gd name="T3" fmla="*/ 16 h 21"/>
                <a:gd name="T4" fmla="*/ 3 w 16"/>
                <a:gd name="T5" fmla="*/ 15 h 21"/>
                <a:gd name="T6" fmla="*/ 10 w 16"/>
                <a:gd name="T7" fmla="*/ 13 h 21"/>
                <a:gd name="T8" fmla="*/ 9 w 16"/>
                <a:gd name="T9" fmla="*/ 11 h 21"/>
                <a:gd name="T10" fmla="*/ 6 w 16"/>
                <a:gd name="T11" fmla="*/ 1 h 21"/>
                <a:gd name="T12" fmla="*/ 11 w 16"/>
                <a:gd name="T13" fmla="*/ 0 h 21"/>
                <a:gd name="T14" fmla="*/ 14 w 16"/>
                <a:gd name="T15" fmla="*/ 9 h 21"/>
                <a:gd name="T16" fmla="*/ 15 w 16"/>
                <a:gd name="T17" fmla="*/ 13 h 21"/>
                <a:gd name="T18" fmla="*/ 16 w 16"/>
                <a:gd name="T19" fmla="*/ 15 h 21"/>
                <a:gd name="T20" fmla="*/ 14 w 16"/>
                <a:gd name="T21" fmla="*/ 16 h 21"/>
                <a:gd name="T22" fmla="*/ 5 w 16"/>
                <a:gd name="T23" fmla="*/ 20 h 21"/>
                <a:gd name="T24" fmla="*/ 2 w 16"/>
                <a:gd name="T2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1">
                  <a:moveTo>
                    <a:pt x="2" y="21"/>
                  </a:moveTo>
                  <a:cubicBezTo>
                    <a:pt x="0" y="16"/>
                    <a:pt x="0" y="16"/>
                    <a:pt x="0" y="16"/>
                  </a:cubicBezTo>
                  <a:cubicBezTo>
                    <a:pt x="1" y="16"/>
                    <a:pt x="2" y="15"/>
                    <a:pt x="3" y="15"/>
                  </a:cubicBezTo>
                  <a:cubicBezTo>
                    <a:pt x="5" y="14"/>
                    <a:pt x="7" y="14"/>
                    <a:pt x="10" y="13"/>
                  </a:cubicBezTo>
                  <a:cubicBezTo>
                    <a:pt x="10" y="12"/>
                    <a:pt x="9" y="12"/>
                    <a:pt x="9" y="11"/>
                  </a:cubicBezTo>
                  <a:cubicBezTo>
                    <a:pt x="8" y="8"/>
                    <a:pt x="7" y="4"/>
                    <a:pt x="6" y="1"/>
                  </a:cubicBezTo>
                  <a:cubicBezTo>
                    <a:pt x="11" y="0"/>
                    <a:pt x="11" y="0"/>
                    <a:pt x="11" y="0"/>
                  </a:cubicBezTo>
                  <a:cubicBezTo>
                    <a:pt x="12" y="3"/>
                    <a:pt x="13" y="6"/>
                    <a:pt x="14" y="9"/>
                  </a:cubicBezTo>
                  <a:cubicBezTo>
                    <a:pt x="14" y="11"/>
                    <a:pt x="15" y="12"/>
                    <a:pt x="15" y="13"/>
                  </a:cubicBezTo>
                  <a:cubicBezTo>
                    <a:pt x="16" y="15"/>
                    <a:pt x="16" y="15"/>
                    <a:pt x="16" y="15"/>
                  </a:cubicBezTo>
                  <a:cubicBezTo>
                    <a:pt x="14" y="16"/>
                    <a:pt x="14" y="16"/>
                    <a:pt x="14" y="16"/>
                  </a:cubicBezTo>
                  <a:cubicBezTo>
                    <a:pt x="9" y="18"/>
                    <a:pt x="7" y="19"/>
                    <a:pt x="5" y="20"/>
                  </a:cubicBezTo>
                  <a:cubicBezTo>
                    <a:pt x="4" y="20"/>
                    <a:pt x="3"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19" name="Freeform 93"/>
            <p:cNvSpPr/>
            <p:nvPr/>
          </p:nvSpPr>
          <p:spPr bwMode="auto">
            <a:xfrm>
              <a:off x="2235201" y="4222750"/>
              <a:ext cx="104775" cy="44450"/>
            </a:xfrm>
            <a:custGeom>
              <a:avLst/>
              <a:gdLst>
                <a:gd name="T0" fmla="*/ 1 w 19"/>
                <a:gd name="T1" fmla="*/ 8 h 8"/>
                <a:gd name="T2" fmla="*/ 0 w 19"/>
                <a:gd name="T3" fmla="*/ 3 h 8"/>
                <a:gd name="T4" fmla="*/ 16 w 19"/>
                <a:gd name="T5" fmla="*/ 0 h 8"/>
                <a:gd name="T6" fmla="*/ 19 w 19"/>
                <a:gd name="T7" fmla="*/ 4 h 8"/>
                <a:gd name="T8" fmla="*/ 1 w 19"/>
                <a:gd name="T9" fmla="*/ 8 h 8"/>
              </a:gdLst>
              <a:ahLst/>
              <a:cxnLst>
                <a:cxn ang="0">
                  <a:pos x="T0" y="T1"/>
                </a:cxn>
                <a:cxn ang="0">
                  <a:pos x="T2" y="T3"/>
                </a:cxn>
                <a:cxn ang="0">
                  <a:pos x="T4" y="T5"/>
                </a:cxn>
                <a:cxn ang="0">
                  <a:pos x="T6" y="T7"/>
                </a:cxn>
                <a:cxn ang="0">
                  <a:pos x="T8" y="T9"/>
                </a:cxn>
              </a:cxnLst>
              <a:rect l="0" t="0" r="r" b="b"/>
              <a:pathLst>
                <a:path w="19" h="8">
                  <a:moveTo>
                    <a:pt x="1" y="8"/>
                  </a:moveTo>
                  <a:cubicBezTo>
                    <a:pt x="0" y="3"/>
                    <a:pt x="0" y="3"/>
                    <a:pt x="0" y="3"/>
                  </a:cubicBezTo>
                  <a:cubicBezTo>
                    <a:pt x="3" y="3"/>
                    <a:pt x="14" y="1"/>
                    <a:pt x="16" y="0"/>
                  </a:cubicBezTo>
                  <a:cubicBezTo>
                    <a:pt x="19" y="4"/>
                    <a:pt x="19" y="4"/>
                    <a:pt x="19" y="4"/>
                  </a:cubicBezTo>
                  <a:cubicBezTo>
                    <a:pt x="15" y="6"/>
                    <a:pt x="2" y="8"/>
                    <a:pt x="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0" name="Freeform 94"/>
            <p:cNvSpPr/>
            <p:nvPr/>
          </p:nvSpPr>
          <p:spPr bwMode="auto">
            <a:xfrm>
              <a:off x="1585913" y="3700463"/>
              <a:ext cx="296863" cy="423863"/>
            </a:xfrm>
            <a:custGeom>
              <a:avLst/>
              <a:gdLst>
                <a:gd name="T0" fmla="*/ 12 w 54"/>
                <a:gd name="T1" fmla="*/ 77 h 77"/>
                <a:gd name="T2" fmla="*/ 9 w 54"/>
                <a:gd name="T3" fmla="*/ 76 h 77"/>
                <a:gd name="T4" fmla="*/ 17 w 54"/>
                <a:gd name="T5" fmla="*/ 33 h 77"/>
                <a:gd name="T6" fmla="*/ 49 w 54"/>
                <a:gd name="T7" fmla="*/ 2 h 77"/>
                <a:gd name="T8" fmla="*/ 53 w 54"/>
                <a:gd name="T9" fmla="*/ 13 h 77"/>
                <a:gd name="T10" fmla="*/ 48 w 54"/>
                <a:gd name="T11" fmla="*/ 12 h 77"/>
                <a:gd name="T12" fmla="*/ 47 w 54"/>
                <a:gd name="T13" fmla="*/ 7 h 77"/>
                <a:gd name="T14" fmla="*/ 21 w 54"/>
                <a:gd name="T15" fmla="*/ 35 h 77"/>
                <a:gd name="T16" fmla="*/ 11 w 54"/>
                <a:gd name="T17" fmla="*/ 72 h 77"/>
                <a:gd name="T18" fmla="*/ 22 w 54"/>
                <a:gd name="T19" fmla="*/ 65 h 77"/>
                <a:gd name="T20" fmla="*/ 25 w 54"/>
                <a:gd name="T21" fmla="*/ 68 h 77"/>
                <a:gd name="T22" fmla="*/ 12 w 54"/>
                <a:gd name="T23"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4" h="77">
                  <a:moveTo>
                    <a:pt x="12" y="77"/>
                  </a:moveTo>
                  <a:cubicBezTo>
                    <a:pt x="11" y="77"/>
                    <a:pt x="10" y="76"/>
                    <a:pt x="9" y="76"/>
                  </a:cubicBezTo>
                  <a:cubicBezTo>
                    <a:pt x="0" y="71"/>
                    <a:pt x="8" y="50"/>
                    <a:pt x="17" y="33"/>
                  </a:cubicBezTo>
                  <a:cubicBezTo>
                    <a:pt x="26" y="16"/>
                    <a:pt x="39" y="0"/>
                    <a:pt x="49" y="2"/>
                  </a:cubicBezTo>
                  <a:cubicBezTo>
                    <a:pt x="51" y="3"/>
                    <a:pt x="54" y="6"/>
                    <a:pt x="53" y="13"/>
                  </a:cubicBezTo>
                  <a:cubicBezTo>
                    <a:pt x="48" y="12"/>
                    <a:pt x="48" y="12"/>
                    <a:pt x="48" y="12"/>
                  </a:cubicBezTo>
                  <a:cubicBezTo>
                    <a:pt x="48" y="9"/>
                    <a:pt x="48" y="7"/>
                    <a:pt x="47" y="7"/>
                  </a:cubicBezTo>
                  <a:cubicBezTo>
                    <a:pt x="43" y="6"/>
                    <a:pt x="32" y="15"/>
                    <a:pt x="21" y="35"/>
                  </a:cubicBezTo>
                  <a:cubicBezTo>
                    <a:pt x="10" y="57"/>
                    <a:pt x="8" y="70"/>
                    <a:pt x="11" y="72"/>
                  </a:cubicBezTo>
                  <a:cubicBezTo>
                    <a:pt x="12" y="72"/>
                    <a:pt x="16" y="71"/>
                    <a:pt x="22" y="65"/>
                  </a:cubicBezTo>
                  <a:cubicBezTo>
                    <a:pt x="25" y="68"/>
                    <a:pt x="25" y="68"/>
                    <a:pt x="25" y="68"/>
                  </a:cubicBezTo>
                  <a:cubicBezTo>
                    <a:pt x="20" y="74"/>
                    <a:pt x="15" y="77"/>
                    <a:pt x="1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1" name="Freeform 95"/>
            <p:cNvSpPr/>
            <p:nvPr/>
          </p:nvSpPr>
          <p:spPr bwMode="auto">
            <a:xfrm>
              <a:off x="1465263" y="3622675"/>
              <a:ext cx="334963" cy="501650"/>
            </a:xfrm>
            <a:custGeom>
              <a:avLst/>
              <a:gdLst>
                <a:gd name="T0" fmla="*/ 12 w 61"/>
                <a:gd name="T1" fmla="*/ 91 h 91"/>
                <a:gd name="T2" fmla="*/ 9 w 61"/>
                <a:gd name="T3" fmla="*/ 90 h 91"/>
                <a:gd name="T4" fmla="*/ 22 w 61"/>
                <a:gd name="T5" fmla="*/ 40 h 91"/>
                <a:gd name="T6" fmla="*/ 41 w 61"/>
                <a:gd name="T7" fmla="*/ 11 h 91"/>
                <a:gd name="T8" fmla="*/ 58 w 61"/>
                <a:gd name="T9" fmla="*/ 2 h 91"/>
                <a:gd name="T10" fmla="*/ 61 w 61"/>
                <a:gd name="T11" fmla="*/ 12 h 91"/>
                <a:gd name="T12" fmla="*/ 56 w 61"/>
                <a:gd name="T13" fmla="*/ 12 h 91"/>
                <a:gd name="T14" fmla="*/ 55 w 61"/>
                <a:gd name="T15" fmla="*/ 7 h 91"/>
                <a:gd name="T16" fmla="*/ 45 w 61"/>
                <a:gd name="T17" fmla="*/ 14 h 91"/>
                <a:gd name="T18" fmla="*/ 26 w 61"/>
                <a:gd name="T19" fmla="*/ 42 h 91"/>
                <a:gd name="T20" fmla="*/ 12 w 61"/>
                <a:gd name="T21" fmla="*/ 86 h 91"/>
                <a:gd name="T22" fmla="*/ 21 w 61"/>
                <a:gd name="T23" fmla="*/ 79 h 91"/>
                <a:gd name="T24" fmla="*/ 25 w 61"/>
                <a:gd name="T25" fmla="*/ 82 h 91"/>
                <a:gd name="T26" fmla="*/ 12 w 61"/>
                <a:gd name="T27"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1" h="91">
                  <a:moveTo>
                    <a:pt x="12" y="91"/>
                  </a:moveTo>
                  <a:cubicBezTo>
                    <a:pt x="11" y="91"/>
                    <a:pt x="10" y="90"/>
                    <a:pt x="9" y="90"/>
                  </a:cubicBezTo>
                  <a:cubicBezTo>
                    <a:pt x="0" y="85"/>
                    <a:pt x="13" y="55"/>
                    <a:pt x="22" y="40"/>
                  </a:cubicBezTo>
                  <a:cubicBezTo>
                    <a:pt x="28" y="28"/>
                    <a:pt x="35" y="18"/>
                    <a:pt x="41" y="11"/>
                  </a:cubicBezTo>
                  <a:cubicBezTo>
                    <a:pt x="48" y="3"/>
                    <a:pt x="54" y="0"/>
                    <a:pt x="58" y="2"/>
                  </a:cubicBezTo>
                  <a:cubicBezTo>
                    <a:pt x="60" y="4"/>
                    <a:pt x="61" y="7"/>
                    <a:pt x="61" y="12"/>
                  </a:cubicBezTo>
                  <a:cubicBezTo>
                    <a:pt x="56" y="12"/>
                    <a:pt x="56" y="12"/>
                    <a:pt x="56" y="12"/>
                  </a:cubicBezTo>
                  <a:cubicBezTo>
                    <a:pt x="56" y="8"/>
                    <a:pt x="56" y="7"/>
                    <a:pt x="55" y="7"/>
                  </a:cubicBezTo>
                  <a:cubicBezTo>
                    <a:pt x="55" y="6"/>
                    <a:pt x="52" y="7"/>
                    <a:pt x="45" y="14"/>
                  </a:cubicBezTo>
                  <a:cubicBezTo>
                    <a:pt x="39" y="21"/>
                    <a:pt x="32" y="31"/>
                    <a:pt x="26" y="42"/>
                  </a:cubicBezTo>
                  <a:cubicBezTo>
                    <a:pt x="11" y="68"/>
                    <a:pt x="9" y="84"/>
                    <a:pt x="12" y="86"/>
                  </a:cubicBezTo>
                  <a:cubicBezTo>
                    <a:pt x="12" y="86"/>
                    <a:pt x="15" y="86"/>
                    <a:pt x="21" y="79"/>
                  </a:cubicBezTo>
                  <a:cubicBezTo>
                    <a:pt x="25" y="82"/>
                    <a:pt x="25" y="82"/>
                    <a:pt x="25" y="82"/>
                  </a:cubicBezTo>
                  <a:cubicBezTo>
                    <a:pt x="20" y="88"/>
                    <a:pt x="15" y="91"/>
                    <a:pt x="12" y="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2" name="Freeform 96"/>
            <p:cNvSpPr/>
            <p:nvPr/>
          </p:nvSpPr>
          <p:spPr bwMode="auto">
            <a:xfrm>
              <a:off x="1728788" y="3651250"/>
              <a:ext cx="127000" cy="87313"/>
            </a:xfrm>
            <a:custGeom>
              <a:avLst/>
              <a:gdLst>
                <a:gd name="T0" fmla="*/ 73 w 80"/>
                <a:gd name="T1" fmla="*/ 55 h 55"/>
                <a:gd name="T2" fmla="*/ 0 w 80"/>
                <a:gd name="T3" fmla="*/ 17 h 55"/>
                <a:gd name="T4" fmla="*/ 7 w 80"/>
                <a:gd name="T5" fmla="*/ 0 h 55"/>
                <a:gd name="T6" fmla="*/ 80 w 80"/>
                <a:gd name="T7" fmla="*/ 41 h 55"/>
                <a:gd name="T8" fmla="*/ 73 w 80"/>
                <a:gd name="T9" fmla="*/ 55 h 55"/>
              </a:gdLst>
              <a:ahLst/>
              <a:cxnLst>
                <a:cxn ang="0">
                  <a:pos x="T0" y="T1"/>
                </a:cxn>
                <a:cxn ang="0">
                  <a:pos x="T2" y="T3"/>
                </a:cxn>
                <a:cxn ang="0">
                  <a:pos x="T4" y="T5"/>
                </a:cxn>
                <a:cxn ang="0">
                  <a:pos x="T6" y="T7"/>
                </a:cxn>
                <a:cxn ang="0">
                  <a:pos x="T8" y="T9"/>
                </a:cxn>
              </a:cxnLst>
              <a:rect l="0" t="0" r="r" b="b"/>
              <a:pathLst>
                <a:path w="80" h="55">
                  <a:moveTo>
                    <a:pt x="73" y="55"/>
                  </a:moveTo>
                  <a:lnTo>
                    <a:pt x="0" y="17"/>
                  </a:lnTo>
                  <a:lnTo>
                    <a:pt x="7" y="0"/>
                  </a:lnTo>
                  <a:lnTo>
                    <a:pt x="80" y="41"/>
                  </a:lnTo>
                  <a:lnTo>
                    <a:pt x="73"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3" name="Freeform 97"/>
            <p:cNvSpPr/>
            <p:nvPr/>
          </p:nvSpPr>
          <p:spPr bwMode="auto">
            <a:xfrm>
              <a:off x="1514476" y="4024313"/>
              <a:ext cx="131763" cy="93663"/>
            </a:xfrm>
            <a:custGeom>
              <a:avLst/>
              <a:gdLst>
                <a:gd name="T0" fmla="*/ 76 w 83"/>
                <a:gd name="T1" fmla="*/ 59 h 59"/>
                <a:gd name="T2" fmla="*/ 0 w 83"/>
                <a:gd name="T3" fmla="*/ 14 h 59"/>
                <a:gd name="T4" fmla="*/ 7 w 83"/>
                <a:gd name="T5" fmla="*/ 0 h 59"/>
                <a:gd name="T6" fmla="*/ 83 w 83"/>
                <a:gd name="T7" fmla="*/ 45 h 59"/>
                <a:gd name="T8" fmla="*/ 76 w 83"/>
                <a:gd name="T9" fmla="*/ 59 h 59"/>
              </a:gdLst>
              <a:ahLst/>
              <a:cxnLst>
                <a:cxn ang="0">
                  <a:pos x="T0" y="T1"/>
                </a:cxn>
                <a:cxn ang="0">
                  <a:pos x="T2" y="T3"/>
                </a:cxn>
                <a:cxn ang="0">
                  <a:pos x="T4" y="T5"/>
                </a:cxn>
                <a:cxn ang="0">
                  <a:pos x="T6" y="T7"/>
                </a:cxn>
                <a:cxn ang="0">
                  <a:pos x="T8" y="T9"/>
                </a:cxn>
              </a:cxnLst>
              <a:rect l="0" t="0" r="r" b="b"/>
              <a:pathLst>
                <a:path w="83" h="59">
                  <a:moveTo>
                    <a:pt x="76" y="59"/>
                  </a:moveTo>
                  <a:lnTo>
                    <a:pt x="0" y="14"/>
                  </a:lnTo>
                  <a:lnTo>
                    <a:pt x="7" y="0"/>
                  </a:lnTo>
                  <a:lnTo>
                    <a:pt x="83" y="45"/>
                  </a:lnTo>
                  <a:lnTo>
                    <a:pt x="76"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4" name="Freeform 98"/>
            <p:cNvSpPr/>
            <p:nvPr/>
          </p:nvSpPr>
          <p:spPr bwMode="auto">
            <a:xfrm>
              <a:off x="1547813" y="3517900"/>
              <a:ext cx="230188" cy="138113"/>
            </a:xfrm>
            <a:custGeom>
              <a:avLst/>
              <a:gdLst>
                <a:gd name="T0" fmla="*/ 135 w 145"/>
                <a:gd name="T1" fmla="*/ 87 h 87"/>
                <a:gd name="T2" fmla="*/ 0 w 145"/>
                <a:gd name="T3" fmla="*/ 14 h 87"/>
                <a:gd name="T4" fmla="*/ 7 w 145"/>
                <a:gd name="T5" fmla="*/ 0 h 87"/>
                <a:gd name="T6" fmla="*/ 145 w 145"/>
                <a:gd name="T7" fmla="*/ 73 h 87"/>
                <a:gd name="T8" fmla="*/ 135 w 145"/>
                <a:gd name="T9" fmla="*/ 87 h 87"/>
              </a:gdLst>
              <a:ahLst/>
              <a:cxnLst>
                <a:cxn ang="0">
                  <a:pos x="T0" y="T1"/>
                </a:cxn>
                <a:cxn ang="0">
                  <a:pos x="T2" y="T3"/>
                </a:cxn>
                <a:cxn ang="0">
                  <a:pos x="T4" y="T5"/>
                </a:cxn>
                <a:cxn ang="0">
                  <a:pos x="T6" y="T7"/>
                </a:cxn>
                <a:cxn ang="0">
                  <a:pos x="T8" y="T9"/>
                </a:cxn>
              </a:cxnLst>
              <a:rect l="0" t="0" r="r" b="b"/>
              <a:pathLst>
                <a:path w="145" h="87">
                  <a:moveTo>
                    <a:pt x="135" y="87"/>
                  </a:moveTo>
                  <a:lnTo>
                    <a:pt x="0" y="14"/>
                  </a:lnTo>
                  <a:lnTo>
                    <a:pt x="7" y="0"/>
                  </a:lnTo>
                  <a:lnTo>
                    <a:pt x="145" y="73"/>
                  </a:lnTo>
                  <a:lnTo>
                    <a:pt x="135" y="8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5" name="Freeform 99"/>
            <p:cNvSpPr/>
            <p:nvPr/>
          </p:nvSpPr>
          <p:spPr bwMode="auto">
            <a:xfrm>
              <a:off x="1306513" y="3981450"/>
              <a:ext cx="225425" cy="142875"/>
            </a:xfrm>
            <a:custGeom>
              <a:avLst/>
              <a:gdLst>
                <a:gd name="T0" fmla="*/ 135 w 142"/>
                <a:gd name="T1" fmla="*/ 90 h 90"/>
                <a:gd name="T2" fmla="*/ 0 w 142"/>
                <a:gd name="T3" fmla="*/ 17 h 90"/>
                <a:gd name="T4" fmla="*/ 7 w 142"/>
                <a:gd name="T5" fmla="*/ 0 h 90"/>
                <a:gd name="T6" fmla="*/ 142 w 142"/>
                <a:gd name="T7" fmla="*/ 72 h 90"/>
                <a:gd name="T8" fmla="*/ 135 w 142"/>
                <a:gd name="T9" fmla="*/ 90 h 90"/>
              </a:gdLst>
              <a:ahLst/>
              <a:cxnLst>
                <a:cxn ang="0">
                  <a:pos x="T0" y="T1"/>
                </a:cxn>
                <a:cxn ang="0">
                  <a:pos x="T2" y="T3"/>
                </a:cxn>
                <a:cxn ang="0">
                  <a:pos x="T4" y="T5"/>
                </a:cxn>
                <a:cxn ang="0">
                  <a:pos x="T6" y="T7"/>
                </a:cxn>
                <a:cxn ang="0">
                  <a:pos x="T8" y="T9"/>
                </a:cxn>
              </a:cxnLst>
              <a:rect l="0" t="0" r="r" b="b"/>
              <a:pathLst>
                <a:path w="142" h="90">
                  <a:moveTo>
                    <a:pt x="135" y="90"/>
                  </a:moveTo>
                  <a:lnTo>
                    <a:pt x="0" y="17"/>
                  </a:lnTo>
                  <a:lnTo>
                    <a:pt x="7" y="0"/>
                  </a:lnTo>
                  <a:lnTo>
                    <a:pt x="142" y="72"/>
                  </a:lnTo>
                  <a:lnTo>
                    <a:pt x="135"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6" name="Freeform 100"/>
            <p:cNvSpPr>
              <a:spLocks noEditPoints="1"/>
            </p:cNvSpPr>
            <p:nvPr/>
          </p:nvSpPr>
          <p:spPr bwMode="auto">
            <a:xfrm>
              <a:off x="1558926" y="3952875"/>
              <a:ext cx="60325" cy="77788"/>
            </a:xfrm>
            <a:custGeom>
              <a:avLst/>
              <a:gdLst>
                <a:gd name="T0" fmla="*/ 5 w 11"/>
                <a:gd name="T1" fmla="*/ 14 h 14"/>
                <a:gd name="T2" fmla="*/ 5 w 11"/>
                <a:gd name="T3" fmla="*/ 14 h 14"/>
                <a:gd name="T4" fmla="*/ 2 w 11"/>
                <a:gd name="T5" fmla="*/ 12 h 14"/>
                <a:gd name="T6" fmla="*/ 0 w 11"/>
                <a:gd name="T7" fmla="*/ 6 h 14"/>
                <a:gd name="T8" fmla="*/ 6 w 11"/>
                <a:gd name="T9" fmla="*/ 0 h 14"/>
                <a:gd name="T10" fmla="*/ 7 w 11"/>
                <a:gd name="T11" fmla="*/ 0 h 14"/>
                <a:gd name="T12" fmla="*/ 11 w 11"/>
                <a:gd name="T13" fmla="*/ 3 h 14"/>
                <a:gd name="T14" fmla="*/ 11 w 11"/>
                <a:gd name="T15" fmla="*/ 8 h 14"/>
                <a:gd name="T16" fmla="*/ 5 w 11"/>
                <a:gd name="T17" fmla="*/ 14 h 14"/>
                <a:gd name="T18" fmla="*/ 6 w 11"/>
                <a:gd name="T19" fmla="*/ 5 h 14"/>
                <a:gd name="T20" fmla="*/ 5 w 11"/>
                <a:gd name="T21" fmla="*/ 7 h 14"/>
                <a:gd name="T22" fmla="*/ 5 w 11"/>
                <a:gd name="T23" fmla="*/ 9 h 14"/>
                <a:gd name="T24" fmla="*/ 6 w 11"/>
                <a:gd name="T25" fmla="*/ 7 h 14"/>
                <a:gd name="T26" fmla="*/ 6 w 11"/>
                <a:gd name="T2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14">
                  <a:moveTo>
                    <a:pt x="5" y="14"/>
                  </a:moveTo>
                  <a:cubicBezTo>
                    <a:pt x="5" y="14"/>
                    <a:pt x="5" y="14"/>
                    <a:pt x="5" y="14"/>
                  </a:cubicBezTo>
                  <a:cubicBezTo>
                    <a:pt x="3" y="14"/>
                    <a:pt x="2" y="13"/>
                    <a:pt x="2" y="12"/>
                  </a:cubicBezTo>
                  <a:cubicBezTo>
                    <a:pt x="0" y="10"/>
                    <a:pt x="0" y="8"/>
                    <a:pt x="0" y="6"/>
                  </a:cubicBezTo>
                  <a:cubicBezTo>
                    <a:pt x="1" y="3"/>
                    <a:pt x="3" y="0"/>
                    <a:pt x="6" y="0"/>
                  </a:cubicBezTo>
                  <a:cubicBezTo>
                    <a:pt x="7" y="0"/>
                    <a:pt x="7" y="0"/>
                    <a:pt x="7" y="0"/>
                  </a:cubicBezTo>
                  <a:cubicBezTo>
                    <a:pt x="9" y="0"/>
                    <a:pt x="10" y="1"/>
                    <a:pt x="11" y="3"/>
                  </a:cubicBezTo>
                  <a:cubicBezTo>
                    <a:pt x="11" y="5"/>
                    <a:pt x="11" y="6"/>
                    <a:pt x="11" y="8"/>
                  </a:cubicBezTo>
                  <a:cubicBezTo>
                    <a:pt x="10" y="11"/>
                    <a:pt x="8" y="14"/>
                    <a:pt x="5" y="14"/>
                  </a:cubicBezTo>
                  <a:close/>
                  <a:moveTo>
                    <a:pt x="6" y="5"/>
                  </a:moveTo>
                  <a:cubicBezTo>
                    <a:pt x="6" y="5"/>
                    <a:pt x="5" y="6"/>
                    <a:pt x="5" y="7"/>
                  </a:cubicBezTo>
                  <a:cubicBezTo>
                    <a:pt x="5" y="8"/>
                    <a:pt x="5" y="9"/>
                    <a:pt x="5" y="9"/>
                  </a:cubicBezTo>
                  <a:cubicBezTo>
                    <a:pt x="6" y="9"/>
                    <a:pt x="6" y="8"/>
                    <a:pt x="6" y="7"/>
                  </a:cubicBezTo>
                  <a:cubicBezTo>
                    <a:pt x="6" y="6"/>
                    <a:pt x="6" y="6"/>
                    <a:pt x="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7" name="Freeform 101"/>
            <p:cNvSpPr/>
            <p:nvPr/>
          </p:nvSpPr>
          <p:spPr bwMode="auto">
            <a:xfrm>
              <a:off x="1641476" y="5264150"/>
              <a:ext cx="241300" cy="566738"/>
            </a:xfrm>
            <a:custGeom>
              <a:avLst/>
              <a:gdLst>
                <a:gd name="T0" fmla="*/ 4 w 44"/>
                <a:gd name="T1" fmla="*/ 103 h 103"/>
                <a:gd name="T2" fmla="*/ 0 w 44"/>
                <a:gd name="T3" fmla="*/ 99 h 103"/>
                <a:gd name="T4" fmla="*/ 11 w 44"/>
                <a:gd name="T5" fmla="*/ 79 h 103"/>
                <a:gd name="T6" fmla="*/ 14 w 44"/>
                <a:gd name="T7" fmla="*/ 43 h 103"/>
                <a:gd name="T8" fmla="*/ 15 w 44"/>
                <a:gd name="T9" fmla="*/ 35 h 103"/>
                <a:gd name="T10" fmla="*/ 21 w 44"/>
                <a:gd name="T11" fmla="*/ 13 h 103"/>
                <a:gd name="T12" fmla="*/ 38 w 44"/>
                <a:gd name="T13" fmla="*/ 2 h 103"/>
                <a:gd name="T14" fmla="*/ 41 w 44"/>
                <a:gd name="T15" fmla="*/ 0 h 103"/>
                <a:gd name="T16" fmla="*/ 44 w 44"/>
                <a:gd name="T17" fmla="*/ 4 h 103"/>
                <a:gd name="T18" fmla="*/ 40 w 44"/>
                <a:gd name="T19" fmla="*/ 6 h 103"/>
                <a:gd name="T20" fmla="*/ 25 w 44"/>
                <a:gd name="T21" fmla="*/ 16 h 103"/>
                <a:gd name="T22" fmla="*/ 19 w 44"/>
                <a:gd name="T23" fmla="*/ 35 h 103"/>
                <a:gd name="T24" fmla="*/ 19 w 44"/>
                <a:gd name="T25" fmla="*/ 43 h 103"/>
                <a:gd name="T26" fmla="*/ 16 w 44"/>
                <a:gd name="T27" fmla="*/ 79 h 103"/>
                <a:gd name="T28" fmla="*/ 4 w 44"/>
                <a:gd name="T2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4" h="103">
                  <a:moveTo>
                    <a:pt x="4" y="103"/>
                  </a:moveTo>
                  <a:cubicBezTo>
                    <a:pt x="0" y="99"/>
                    <a:pt x="0" y="99"/>
                    <a:pt x="0" y="99"/>
                  </a:cubicBezTo>
                  <a:cubicBezTo>
                    <a:pt x="6" y="92"/>
                    <a:pt x="10" y="87"/>
                    <a:pt x="11" y="79"/>
                  </a:cubicBezTo>
                  <a:cubicBezTo>
                    <a:pt x="12" y="69"/>
                    <a:pt x="13" y="55"/>
                    <a:pt x="14" y="43"/>
                  </a:cubicBezTo>
                  <a:cubicBezTo>
                    <a:pt x="15" y="35"/>
                    <a:pt x="15" y="35"/>
                    <a:pt x="15" y="35"/>
                  </a:cubicBezTo>
                  <a:cubicBezTo>
                    <a:pt x="15" y="28"/>
                    <a:pt x="16" y="20"/>
                    <a:pt x="21" y="13"/>
                  </a:cubicBezTo>
                  <a:cubicBezTo>
                    <a:pt x="24" y="8"/>
                    <a:pt x="32" y="4"/>
                    <a:pt x="38" y="2"/>
                  </a:cubicBezTo>
                  <a:cubicBezTo>
                    <a:pt x="39" y="1"/>
                    <a:pt x="40" y="1"/>
                    <a:pt x="41" y="0"/>
                  </a:cubicBezTo>
                  <a:cubicBezTo>
                    <a:pt x="44" y="4"/>
                    <a:pt x="44" y="4"/>
                    <a:pt x="44" y="4"/>
                  </a:cubicBezTo>
                  <a:cubicBezTo>
                    <a:pt x="43" y="5"/>
                    <a:pt x="41" y="6"/>
                    <a:pt x="40" y="6"/>
                  </a:cubicBezTo>
                  <a:cubicBezTo>
                    <a:pt x="35" y="9"/>
                    <a:pt x="28" y="12"/>
                    <a:pt x="25" y="16"/>
                  </a:cubicBezTo>
                  <a:cubicBezTo>
                    <a:pt x="21" y="21"/>
                    <a:pt x="20" y="29"/>
                    <a:pt x="19" y="35"/>
                  </a:cubicBezTo>
                  <a:cubicBezTo>
                    <a:pt x="19" y="43"/>
                    <a:pt x="19" y="43"/>
                    <a:pt x="19" y="43"/>
                  </a:cubicBezTo>
                  <a:cubicBezTo>
                    <a:pt x="18" y="55"/>
                    <a:pt x="17" y="70"/>
                    <a:pt x="16" y="79"/>
                  </a:cubicBezTo>
                  <a:cubicBezTo>
                    <a:pt x="15" y="88"/>
                    <a:pt x="10" y="95"/>
                    <a:pt x="4" y="10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8" name="Freeform 102"/>
            <p:cNvSpPr/>
            <p:nvPr/>
          </p:nvSpPr>
          <p:spPr bwMode="auto">
            <a:xfrm>
              <a:off x="1822451" y="5021263"/>
              <a:ext cx="725488" cy="1035050"/>
            </a:xfrm>
            <a:custGeom>
              <a:avLst/>
              <a:gdLst>
                <a:gd name="T0" fmla="*/ 13 w 132"/>
                <a:gd name="T1" fmla="*/ 188 h 188"/>
                <a:gd name="T2" fmla="*/ 9 w 132"/>
                <a:gd name="T3" fmla="*/ 185 h 188"/>
                <a:gd name="T4" fmla="*/ 32 w 132"/>
                <a:gd name="T5" fmla="*/ 163 h 188"/>
                <a:gd name="T6" fmla="*/ 41 w 132"/>
                <a:gd name="T7" fmla="*/ 157 h 188"/>
                <a:gd name="T8" fmla="*/ 67 w 132"/>
                <a:gd name="T9" fmla="*/ 139 h 188"/>
                <a:gd name="T10" fmla="*/ 127 w 132"/>
                <a:gd name="T11" fmla="*/ 78 h 188"/>
                <a:gd name="T12" fmla="*/ 121 w 132"/>
                <a:gd name="T13" fmla="*/ 71 h 188"/>
                <a:gd name="T14" fmla="*/ 104 w 132"/>
                <a:gd name="T15" fmla="*/ 75 h 188"/>
                <a:gd name="T16" fmla="*/ 90 w 132"/>
                <a:gd name="T17" fmla="*/ 85 h 188"/>
                <a:gd name="T18" fmla="*/ 68 w 132"/>
                <a:gd name="T19" fmla="*/ 100 h 188"/>
                <a:gd name="T20" fmla="*/ 67 w 132"/>
                <a:gd name="T21" fmla="*/ 101 h 188"/>
                <a:gd name="T22" fmla="*/ 66 w 132"/>
                <a:gd name="T23" fmla="*/ 101 h 188"/>
                <a:gd name="T24" fmla="*/ 37 w 132"/>
                <a:gd name="T25" fmla="*/ 65 h 188"/>
                <a:gd name="T26" fmla="*/ 52 w 132"/>
                <a:gd name="T27" fmla="*/ 28 h 188"/>
                <a:gd name="T28" fmla="*/ 73 w 132"/>
                <a:gd name="T29" fmla="*/ 25 h 188"/>
                <a:gd name="T30" fmla="*/ 94 w 132"/>
                <a:gd name="T31" fmla="*/ 23 h 188"/>
                <a:gd name="T32" fmla="*/ 104 w 132"/>
                <a:gd name="T33" fmla="*/ 12 h 188"/>
                <a:gd name="T34" fmla="*/ 105 w 132"/>
                <a:gd name="T35" fmla="*/ 7 h 188"/>
                <a:gd name="T36" fmla="*/ 46 w 132"/>
                <a:gd name="T37" fmla="*/ 8 h 188"/>
                <a:gd name="T38" fmla="*/ 4 w 132"/>
                <a:gd name="T39" fmla="*/ 58 h 188"/>
                <a:gd name="T40" fmla="*/ 0 w 132"/>
                <a:gd name="T41" fmla="*/ 55 h 188"/>
                <a:gd name="T42" fmla="*/ 43 w 132"/>
                <a:gd name="T43" fmla="*/ 4 h 188"/>
                <a:gd name="T44" fmla="*/ 105 w 132"/>
                <a:gd name="T45" fmla="*/ 2 h 188"/>
                <a:gd name="T46" fmla="*/ 109 w 132"/>
                <a:gd name="T47" fmla="*/ 3 h 188"/>
                <a:gd name="T48" fmla="*/ 109 w 132"/>
                <a:gd name="T49" fmla="*/ 14 h 188"/>
                <a:gd name="T50" fmla="*/ 96 w 132"/>
                <a:gd name="T51" fmla="*/ 27 h 188"/>
                <a:gd name="T52" fmla="*/ 73 w 132"/>
                <a:gd name="T53" fmla="*/ 30 h 188"/>
                <a:gd name="T54" fmla="*/ 55 w 132"/>
                <a:gd name="T55" fmla="*/ 32 h 188"/>
                <a:gd name="T56" fmla="*/ 42 w 132"/>
                <a:gd name="T57" fmla="*/ 65 h 188"/>
                <a:gd name="T58" fmla="*/ 66 w 132"/>
                <a:gd name="T59" fmla="*/ 96 h 188"/>
                <a:gd name="T60" fmla="*/ 87 w 132"/>
                <a:gd name="T61" fmla="*/ 81 h 188"/>
                <a:gd name="T62" fmla="*/ 101 w 132"/>
                <a:gd name="T63" fmla="*/ 71 h 188"/>
                <a:gd name="T64" fmla="*/ 123 w 132"/>
                <a:gd name="T65" fmla="*/ 67 h 188"/>
                <a:gd name="T66" fmla="*/ 132 w 132"/>
                <a:gd name="T67" fmla="*/ 78 h 188"/>
                <a:gd name="T68" fmla="*/ 132 w 132"/>
                <a:gd name="T69" fmla="*/ 79 h 188"/>
                <a:gd name="T70" fmla="*/ 132 w 132"/>
                <a:gd name="T71" fmla="*/ 80 h 188"/>
                <a:gd name="T72" fmla="*/ 70 w 132"/>
                <a:gd name="T73" fmla="*/ 143 h 188"/>
                <a:gd name="T74" fmla="*/ 44 w 132"/>
                <a:gd name="T75" fmla="*/ 161 h 188"/>
                <a:gd name="T76" fmla="*/ 35 w 132"/>
                <a:gd name="T77" fmla="*/ 167 h 188"/>
                <a:gd name="T78" fmla="*/ 13 w 132"/>
                <a:gd name="T79" fmla="*/ 1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2" h="188">
                  <a:moveTo>
                    <a:pt x="13" y="188"/>
                  </a:moveTo>
                  <a:cubicBezTo>
                    <a:pt x="9" y="185"/>
                    <a:pt x="9" y="185"/>
                    <a:pt x="9" y="185"/>
                  </a:cubicBezTo>
                  <a:cubicBezTo>
                    <a:pt x="10" y="184"/>
                    <a:pt x="25" y="168"/>
                    <a:pt x="32" y="163"/>
                  </a:cubicBezTo>
                  <a:cubicBezTo>
                    <a:pt x="34" y="162"/>
                    <a:pt x="37" y="159"/>
                    <a:pt x="41" y="157"/>
                  </a:cubicBezTo>
                  <a:cubicBezTo>
                    <a:pt x="50" y="151"/>
                    <a:pt x="62" y="143"/>
                    <a:pt x="67" y="139"/>
                  </a:cubicBezTo>
                  <a:cubicBezTo>
                    <a:pt x="77" y="130"/>
                    <a:pt x="122" y="86"/>
                    <a:pt x="127" y="78"/>
                  </a:cubicBezTo>
                  <a:cubicBezTo>
                    <a:pt x="126" y="75"/>
                    <a:pt x="124" y="72"/>
                    <a:pt x="121" y="71"/>
                  </a:cubicBezTo>
                  <a:cubicBezTo>
                    <a:pt x="116" y="69"/>
                    <a:pt x="108" y="72"/>
                    <a:pt x="104" y="75"/>
                  </a:cubicBezTo>
                  <a:cubicBezTo>
                    <a:pt x="101" y="77"/>
                    <a:pt x="96" y="81"/>
                    <a:pt x="90" y="85"/>
                  </a:cubicBezTo>
                  <a:cubicBezTo>
                    <a:pt x="81" y="91"/>
                    <a:pt x="70" y="99"/>
                    <a:pt x="68" y="100"/>
                  </a:cubicBezTo>
                  <a:cubicBezTo>
                    <a:pt x="67" y="101"/>
                    <a:pt x="67" y="101"/>
                    <a:pt x="67" y="101"/>
                  </a:cubicBezTo>
                  <a:cubicBezTo>
                    <a:pt x="66" y="101"/>
                    <a:pt x="66" y="101"/>
                    <a:pt x="66" y="101"/>
                  </a:cubicBezTo>
                  <a:cubicBezTo>
                    <a:pt x="36" y="92"/>
                    <a:pt x="36" y="71"/>
                    <a:pt x="37" y="65"/>
                  </a:cubicBezTo>
                  <a:cubicBezTo>
                    <a:pt x="38" y="63"/>
                    <a:pt x="49" y="31"/>
                    <a:pt x="52" y="28"/>
                  </a:cubicBezTo>
                  <a:cubicBezTo>
                    <a:pt x="53" y="27"/>
                    <a:pt x="54" y="27"/>
                    <a:pt x="73" y="25"/>
                  </a:cubicBezTo>
                  <a:cubicBezTo>
                    <a:pt x="81" y="24"/>
                    <a:pt x="92" y="23"/>
                    <a:pt x="94" y="23"/>
                  </a:cubicBezTo>
                  <a:cubicBezTo>
                    <a:pt x="98" y="22"/>
                    <a:pt x="102" y="17"/>
                    <a:pt x="104" y="12"/>
                  </a:cubicBezTo>
                  <a:cubicBezTo>
                    <a:pt x="105" y="10"/>
                    <a:pt x="105" y="8"/>
                    <a:pt x="105" y="7"/>
                  </a:cubicBezTo>
                  <a:cubicBezTo>
                    <a:pt x="97" y="5"/>
                    <a:pt x="50" y="5"/>
                    <a:pt x="46" y="8"/>
                  </a:cubicBezTo>
                  <a:cubicBezTo>
                    <a:pt x="30" y="23"/>
                    <a:pt x="10" y="50"/>
                    <a:pt x="4" y="58"/>
                  </a:cubicBezTo>
                  <a:cubicBezTo>
                    <a:pt x="0" y="55"/>
                    <a:pt x="0" y="55"/>
                    <a:pt x="0" y="55"/>
                  </a:cubicBezTo>
                  <a:cubicBezTo>
                    <a:pt x="6" y="47"/>
                    <a:pt x="26" y="20"/>
                    <a:pt x="43" y="4"/>
                  </a:cubicBezTo>
                  <a:cubicBezTo>
                    <a:pt x="48" y="0"/>
                    <a:pt x="98" y="1"/>
                    <a:pt x="105" y="2"/>
                  </a:cubicBezTo>
                  <a:cubicBezTo>
                    <a:pt x="107" y="2"/>
                    <a:pt x="108" y="2"/>
                    <a:pt x="109" y="3"/>
                  </a:cubicBezTo>
                  <a:cubicBezTo>
                    <a:pt x="110" y="6"/>
                    <a:pt x="111" y="10"/>
                    <a:pt x="109" y="14"/>
                  </a:cubicBezTo>
                  <a:cubicBezTo>
                    <a:pt x="107" y="19"/>
                    <a:pt x="102" y="26"/>
                    <a:pt x="96" y="27"/>
                  </a:cubicBezTo>
                  <a:cubicBezTo>
                    <a:pt x="93" y="28"/>
                    <a:pt x="85" y="29"/>
                    <a:pt x="73" y="30"/>
                  </a:cubicBezTo>
                  <a:cubicBezTo>
                    <a:pt x="66" y="31"/>
                    <a:pt x="58" y="32"/>
                    <a:pt x="55" y="32"/>
                  </a:cubicBezTo>
                  <a:cubicBezTo>
                    <a:pt x="53" y="36"/>
                    <a:pt x="43" y="63"/>
                    <a:pt x="42" y="65"/>
                  </a:cubicBezTo>
                  <a:cubicBezTo>
                    <a:pt x="41" y="72"/>
                    <a:pt x="41" y="88"/>
                    <a:pt x="66" y="96"/>
                  </a:cubicBezTo>
                  <a:cubicBezTo>
                    <a:pt x="69" y="93"/>
                    <a:pt x="77" y="88"/>
                    <a:pt x="87" y="81"/>
                  </a:cubicBezTo>
                  <a:cubicBezTo>
                    <a:pt x="93" y="77"/>
                    <a:pt x="98" y="73"/>
                    <a:pt x="101" y="71"/>
                  </a:cubicBezTo>
                  <a:cubicBezTo>
                    <a:pt x="107" y="67"/>
                    <a:pt x="116" y="64"/>
                    <a:pt x="123" y="67"/>
                  </a:cubicBezTo>
                  <a:cubicBezTo>
                    <a:pt x="126" y="68"/>
                    <a:pt x="130" y="71"/>
                    <a:pt x="132" y="78"/>
                  </a:cubicBezTo>
                  <a:cubicBezTo>
                    <a:pt x="132" y="79"/>
                    <a:pt x="132" y="79"/>
                    <a:pt x="132" y="79"/>
                  </a:cubicBezTo>
                  <a:cubicBezTo>
                    <a:pt x="132" y="80"/>
                    <a:pt x="132" y="80"/>
                    <a:pt x="132" y="80"/>
                  </a:cubicBezTo>
                  <a:cubicBezTo>
                    <a:pt x="129" y="86"/>
                    <a:pt x="78" y="136"/>
                    <a:pt x="70" y="143"/>
                  </a:cubicBezTo>
                  <a:cubicBezTo>
                    <a:pt x="65" y="147"/>
                    <a:pt x="53" y="155"/>
                    <a:pt x="44" y="161"/>
                  </a:cubicBezTo>
                  <a:cubicBezTo>
                    <a:pt x="40" y="164"/>
                    <a:pt x="37" y="166"/>
                    <a:pt x="35" y="167"/>
                  </a:cubicBezTo>
                  <a:cubicBezTo>
                    <a:pt x="28" y="172"/>
                    <a:pt x="14" y="187"/>
                    <a:pt x="13" y="1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29" name="Freeform 103"/>
            <p:cNvSpPr/>
            <p:nvPr/>
          </p:nvSpPr>
          <p:spPr bwMode="auto">
            <a:xfrm>
              <a:off x="2081213" y="5213350"/>
              <a:ext cx="307975" cy="220663"/>
            </a:xfrm>
            <a:custGeom>
              <a:avLst/>
              <a:gdLst>
                <a:gd name="T0" fmla="*/ 56 w 56"/>
                <a:gd name="T1" fmla="*/ 40 h 40"/>
                <a:gd name="T2" fmla="*/ 51 w 56"/>
                <a:gd name="T3" fmla="*/ 39 h 40"/>
                <a:gd name="T4" fmla="*/ 48 w 56"/>
                <a:gd name="T5" fmla="*/ 28 h 40"/>
                <a:gd name="T6" fmla="*/ 36 w 56"/>
                <a:gd name="T7" fmla="*/ 18 h 40"/>
                <a:gd name="T8" fmla="*/ 24 w 56"/>
                <a:gd name="T9" fmla="*/ 7 h 40"/>
                <a:gd name="T10" fmla="*/ 4 w 56"/>
                <a:gd name="T11" fmla="*/ 9 h 40"/>
                <a:gd name="T12" fmla="*/ 1 w 56"/>
                <a:gd name="T13" fmla="*/ 10 h 40"/>
                <a:gd name="T14" fmla="*/ 0 w 56"/>
                <a:gd name="T15" fmla="*/ 5 h 40"/>
                <a:gd name="T16" fmla="*/ 3 w 56"/>
                <a:gd name="T17" fmla="*/ 4 h 40"/>
                <a:gd name="T18" fmla="*/ 28 w 56"/>
                <a:gd name="T19" fmla="*/ 3 h 40"/>
                <a:gd name="T20" fmla="*/ 40 w 56"/>
                <a:gd name="T21" fmla="*/ 14 h 40"/>
                <a:gd name="T22" fmla="*/ 52 w 56"/>
                <a:gd name="T23" fmla="*/ 26 h 40"/>
                <a:gd name="T24" fmla="*/ 56 w 56"/>
                <a:gd name="T25"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0">
                  <a:moveTo>
                    <a:pt x="56" y="40"/>
                  </a:moveTo>
                  <a:cubicBezTo>
                    <a:pt x="51" y="39"/>
                    <a:pt x="51" y="39"/>
                    <a:pt x="51" y="39"/>
                  </a:cubicBezTo>
                  <a:cubicBezTo>
                    <a:pt x="51" y="37"/>
                    <a:pt x="49" y="30"/>
                    <a:pt x="48" y="28"/>
                  </a:cubicBezTo>
                  <a:cubicBezTo>
                    <a:pt x="47" y="27"/>
                    <a:pt x="41" y="22"/>
                    <a:pt x="36" y="18"/>
                  </a:cubicBezTo>
                  <a:cubicBezTo>
                    <a:pt x="31" y="13"/>
                    <a:pt x="26" y="9"/>
                    <a:pt x="24" y="7"/>
                  </a:cubicBezTo>
                  <a:cubicBezTo>
                    <a:pt x="22" y="6"/>
                    <a:pt x="9" y="8"/>
                    <a:pt x="4" y="9"/>
                  </a:cubicBezTo>
                  <a:cubicBezTo>
                    <a:pt x="1" y="10"/>
                    <a:pt x="1" y="10"/>
                    <a:pt x="1" y="10"/>
                  </a:cubicBezTo>
                  <a:cubicBezTo>
                    <a:pt x="0" y="5"/>
                    <a:pt x="0" y="5"/>
                    <a:pt x="0" y="5"/>
                  </a:cubicBezTo>
                  <a:cubicBezTo>
                    <a:pt x="3" y="4"/>
                    <a:pt x="3" y="4"/>
                    <a:pt x="3" y="4"/>
                  </a:cubicBezTo>
                  <a:cubicBezTo>
                    <a:pt x="18" y="1"/>
                    <a:pt x="25" y="0"/>
                    <a:pt x="28" y="3"/>
                  </a:cubicBezTo>
                  <a:cubicBezTo>
                    <a:pt x="30" y="5"/>
                    <a:pt x="35" y="10"/>
                    <a:pt x="40" y="14"/>
                  </a:cubicBezTo>
                  <a:cubicBezTo>
                    <a:pt x="49" y="22"/>
                    <a:pt x="52" y="25"/>
                    <a:pt x="52" y="26"/>
                  </a:cubicBezTo>
                  <a:cubicBezTo>
                    <a:pt x="54" y="28"/>
                    <a:pt x="56" y="37"/>
                    <a:pt x="56"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0" name="Freeform 104"/>
            <p:cNvSpPr/>
            <p:nvPr/>
          </p:nvSpPr>
          <p:spPr bwMode="auto">
            <a:xfrm>
              <a:off x="2036763" y="5356225"/>
              <a:ext cx="265113" cy="144463"/>
            </a:xfrm>
            <a:custGeom>
              <a:avLst/>
              <a:gdLst>
                <a:gd name="T0" fmla="*/ 44 w 48"/>
                <a:gd name="T1" fmla="*/ 26 h 26"/>
                <a:gd name="T2" fmla="*/ 43 w 48"/>
                <a:gd name="T3" fmla="*/ 22 h 26"/>
                <a:gd name="T4" fmla="*/ 42 w 48"/>
                <a:gd name="T5" fmla="*/ 17 h 26"/>
                <a:gd name="T6" fmla="*/ 40 w 48"/>
                <a:gd name="T7" fmla="*/ 15 h 26"/>
                <a:gd name="T8" fmla="*/ 26 w 48"/>
                <a:gd name="T9" fmla="*/ 5 h 26"/>
                <a:gd name="T10" fmla="*/ 3 w 48"/>
                <a:gd name="T11" fmla="*/ 10 h 26"/>
                <a:gd name="T12" fmla="*/ 1 w 48"/>
                <a:gd name="T13" fmla="*/ 11 h 26"/>
                <a:gd name="T14" fmla="*/ 0 w 48"/>
                <a:gd name="T15" fmla="*/ 6 h 26"/>
                <a:gd name="T16" fmla="*/ 1 w 48"/>
                <a:gd name="T17" fmla="*/ 6 h 26"/>
                <a:gd name="T18" fmla="*/ 26 w 48"/>
                <a:gd name="T19" fmla="*/ 0 h 26"/>
                <a:gd name="T20" fmla="*/ 26 w 48"/>
                <a:gd name="T21" fmla="*/ 0 h 26"/>
                <a:gd name="T22" fmla="*/ 27 w 48"/>
                <a:gd name="T23" fmla="*/ 0 h 26"/>
                <a:gd name="T24" fmla="*/ 43 w 48"/>
                <a:gd name="T25" fmla="*/ 11 h 26"/>
                <a:gd name="T26" fmla="*/ 46 w 48"/>
                <a:gd name="T27" fmla="*/ 14 h 26"/>
                <a:gd name="T28" fmla="*/ 46 w 48"/>
                <a:gd name="T29" fmla="*/ 14 h 26"/>
                <a:gd name="T30" fmla="*/ 47 w 48"/>
                <a:gd name="T31" fmla="*/ 15 h 26"/>
                <a:gd name="T32" fmla="*/ 48 w 48"/>
                <a:gd name="T33" fmla="*/ 21 h 26"/>
                <a:gd name="T34" fmla="*/ 48 w 48"/>
                <a:gd name="T35" fmla="*/ 24 h 26"/>
                <a:gd name="T36" fmla="*/ 44 w 48"/>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 h="26">
                  <a:moveTo>
                    <a:pt x="44" y="26"/>
                  </a:moveTo>
                  <a:cubicBezTo>
                    <a:pt x="44" y="25"/>
                    <a:pt x="43" y="24"/>
                    <a:pt x="43" y="22"/>
                  </a:cubicBezTo>
                  <a:cubicBezTo>
                    <a:pt x="43" y="21"/>
                    <a:pt x="42" y="18"/>
                    <a:pt x="42" y="17"/>
                  </a:cubicBezTo>
                  <a:cubicBezTo>
                    <a:pt x="41" y="16"/>
                    <a:pt x="41" y="16"/>
                    <a:pt x="40" y="15"/>
                  </a:cubicBezTo>
                  <a:cubicBezTo>
                    <a:pt x="36" y="12"/>
                    <a:pt x="30" y="7"/>
                    <a:pt x="26" y="5"/>
                  </a:cubicBezTo>
                  <a:cubicBezTo>
                    <a:pt x="18" y="7"/>
                    <a:pt x="10" y="8"/>
                    <a:pt x="3" y="10"/>
                  </a:cubicBezTo>
                  <a:cubicBezTo>
                    <a:pt x="1" y="11"/>
                    <a:pt x="1" y="11"/>
                    <a:pt x="1" y="11"/>
                  </a:cubicBezTo>
                  <a:cubicBezTo>
                    <a:pt x="0" y="6"/>
                    <a:pt x="0" y="6"/>
                    <a:pt x="0" y="6"/>
                  </a:cubicBezTo>
                  <a:cubicBezTo>
                    <a:pt x="1" y="6"/>
                    <a:pt x="1" y="6"/>
                    <a:pt x="1" y="6"/>
                  </a:cubicBezTo>
                  <a:cubicBezTo>
                    <a:pt x="10" y="4"/>
                    <a:pt x="17" y="2"/>
                    <a:pt x="26" y="0"/>
                  </a:cubicBezTo>
                  <a:cubicBezTo>
                    <a:pt x="26" y="0"/>
                    <a:pt x="26" y="0"/>
                    <a:pt x="26" y="0"/>
                  </a:cubicBezTo>
                  <a:cubicBezTo>
                    <a:pt x="27" y="0"/>
                    <a:pt x="27" y="0"/>
                    <a:pt x="27" y="0"/>
                  </a:cubicBezTo>
                  <a:cubicBezTo>
                    <a:pt x="32" y="3"/>
                    <a:pt x="38" y="8"/>
                    <a:pt x="43" y="11"/>
                  </a:cubicBezTo>
                  <a:cubicBezTo>
                    <a:pt x="44" y="12"/>
                    <a:pt x="45" y="13"/>
                    <a:pt x="46" y="14"/>
                  </a:cubicBezTo>
                  <a:cubicBezTo>
                    <a:pt x="46" y="14"/>
                    <a:pt x="46" y="14"/>
                    <a:pt x="46" y="14"/>
                  </a:cubicBezTo>
                  <a:cubicBezTo>
                    <a:pt x="47" y="15"/>
                    <a:pt x="47" y="15"/>
                    <a:pt x="47" y="15"/>
                  </a:cubicBezTo>
                  <a:cubicBezTo>
                    <a:pt x="47" y="16"/>
                    <a:pt x="47" y="18"/>
                    <a:pt x="48" y="21"/>
                  </a:cubicBezTo>
                  <a:cubicBezTo>
                    <a:pt x="48" y="23"/>
                    <a:pt x="48" y="24"/>
                    <a:pt x="48" y="24"/>
                  </a:cubicBezTo>
                  <a:lnTo>
                    <a:pt x="44"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1" name="Freeform 105"/>
            <p:cNvSpPr/>
            <p:nvPr/>
          </p:nvSpPr>
          <p:spPr bwMode="auto">
            <a:xfrm>
              <a:off x="2065338" y="5461000"/>
              <a:ext cx="103188" cy="82550"/>
            </a:xfrm>
            <a:custGeom>
              <a:avLst/>
              <a:gdLst>
                <a:gd name="T0" fmla="*/ 14 w 19"/>
                <a:gd name="T1" fmla="*/ 15 h 15"/>
                <a:gd name="T2" fmla="*/ 14 w 19"/>
                <a:gd name="T3" fmla="*/ 12 h 15"/>
                <a:gd name="T4" fmla="*/ 13 w 19"/>
                <a:gd name="T5" fmla="*/ 5 h 15"/>
                <a:gd name="T6" fmla="*/ 11 w 19"/>
                <a:gd name="T7" fmla="*/ 5 h 15"/>
                <a:gd name="T8" fmla="*/ 0 w 19"/>
                <a:gd name="T9" fmla="*/ 6 h 15"/>
                <a:gd name="T10" fmla="*/ 1 w 19"/>
                <a:gd name="T11" fmla="*/ 1 h 15"/>
                <a:gd name="T12" fmla="*/ 11 w 19"/>
                <a:gd name="T13" fmla="*/ 1 h 15"/>
                <a:gd name="T14" fmla="*/ 15 w 19"/>
                <a:gd name="T15" fmla="*/ 0 h 15"/>
                <a:gd name="T16" fmla="*/ 17 w 19"/>
                <a:gd name="T17" fmla="*/ 0 h 15"/>
                <a:gd name="T18" fmla="*/ 17 w 19"/>
                <a:gd name="T19" fmla="*/ 2 h 15"/>
                <a:gd name="T20" fmla="*/ 19 w 19"/>
                <a:gd name="T21" fmla="*/ 12 h 15"/>
                <a:gd name="T22" fmla="*/ 19 w 19"/>
                <a:gd name="T23" fmla="*/ 15 h 15"/>
                <a:gd name="T24" fmla="*/ 14 w 19"/>
                <a:gd name="T25"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5">
                  <a:moveTo>
                    <a:pt x="14" y="15"/>
                  </a:moveTo>
                  <a:cubicBezTo>
                    <a:pt x="14" y="14"/>
                    <a:pt x="14" y="13"/>
                    <a:pt x="14" y="12"/>
                  </a:cubicBezTo>
                  <a:cubicBezTo>
                    <a:pt x="14" y="10"/>
                    <a:pt x="14" y="8"/>
                    <a:pt x="13" y="5"/>
                  </a:cubicBezTo>
                  <a:cubicBezTo>
                    <a:pt x="12" y="5"/>
                    <a:pt x="12" y="5"/>
                    <a:pt x="11" y="5"/>
                  </a:cubicBezTo>
                  <a:cubicBezTo>
                    <a:pt x="8" y="6"/>
                    <a:pt x="4" y="6"/>
                    <a:pt x="0" y="6"/>
                  </a:cubicBezTo>
                  <a:cubicBezTo>
                    <a:pt x="1" y="1"/>
                    <a:pt x="1" y="1"/>
                    <a:pt x="1" y="1"/>
                  </a:cubicBezTo>
                  <a:cubicBezTo>
                    <a:pt x="4" y="1"/>
                    <a:pt x="8" y="1"/>
                    <a:pt x="11" y="1"/>
                  </a:cubicBezTo>
                  <a:cubicBezTo>
                    <a:pt x="12" y="0"/>
                    <a:pt x="14" y="0"/>
                    <a:pt x="15" y="0"/>
                  </a:cubicBezTo>
                  <a:cubicBezTo>
                    <a:pt x="17" y="0"/>
                    <a:pt x="17" y="0"/>
                    <a:pt x="17" y="0"/>
                  </a:cubicBezTo>
                  <a:cubicBezTo>
                    <a:pt x="17" y="2"/>
                    <a:pt x="17" y="2"/>
                    <a:pt x="17" y="2"/>
                  </a:cubicBezTo>
                  <a:cubicBezTo>
                    <a:pt x="19" y="7"/>
                    <a:pt x="19" y="10"/>
                    <a:pt x="19" y="12"/>
                  </a:cubicBezTo>
                  <a:cubicBezTo>
                    <a:pt x="19" y="13"/>
                    <a:pt x="19" y="14"/>
                    <a:pt x="19" y="15"/>
                  </a:cubicBezTo>
                  <a:lnTo>
                    <a:pt x="14"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2" name="Freeform 106"/>
            <p:cNvSpPr/>
            <p:nvPr/>
          </p:nvSpPr>
          <p:spPr bwMode="auto">
            <a:xfrm>
              <a:off x="2239963" y="5422900"/>
              <a:ext cx="33338" cy="98425"/>
            </a:xfrm>
            <a:custGeom>
              <a:avLst/>
              <a:gdLst>
                <a:gd name="T0" fmla="*/ 5 w 6"/>
                <a:gd name="T1" fmla="*/ 18 h 18"/>
                <a:gd name="T2" fmla="*/ 0 w 6"/>
                <a:gd name="T3" fmla="*/ 18 h 18"/>
                <a:gd name="T4" fmla="*/ 0 w 6"/>
                <a:gd name="T5" fmla="*/ 1 h 18"/>
                <a:gd name="T6" fmla="*/ 5 w 6"/>
                <a:gd name="T7" fmla="*/ 0 h 18"/>
                <a:gd name="T8" fmla="*/ 5 w 6"/>
                <a:gd name="T9" fmla="*/ 18 h 18"/>
              </a:gdLst>
              <a:ahLst/>
              <a:cxnLst>
                <a:cxn ang="0">
                  <a:pos x="T0" y="T1"/>
                </a:cxn>
                <a:cxn ang="0">
                  <a:pos x="T2" y="T3"/>
                </a:cxn>
                <a:cxn ang="0">
                  <a:pos x="T4" y="T5"/>
                </a:cxn>
                <a:cxn ang="0">
                  <a:pos x="T6" y="T7"/>
                </a:cxn>
                <a:cxn ang="0">
                  <a:pos x="T8" y="T9"/>
                </a:cxn>
              </a:cxnLst>
              <a:rect l="0" t="0" r="r" b="b"/>
              <a:pathLst>
                <a:path w="6" h="18">
                  <a:moveTo>
                    <a:pt x="5" y="18"/>
                  </a:moveTo>
                  <a:cubicBezTo>
                    <a:pt x="0" y="18"/>
                    <a:pt x="0" y="18"/>
                    <a:pt x="0" y="18"/>
                  </a:cubicBezTo>
                  <a:cubicBezTo>
                    <a:pt x="0" y="15"/>
                    <a:pt x="1" y="4"/>
                    <a:pt x="0" y="1"/>
                  </a:cubicBezTo>
                  <a:cubicBezTo>
                    <a:pt x="5" y="0"/>
                    <a:pt x="5" y="0"/>
                    <a:pt x="5" y="0"/>
                  </a:cubicBezTo>
                  <a:cubicBezTo>
                    <a:pt x="6" y="4"/>
                    <a:pt x="5" y="17"/>
                    <a:pt x="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3" name="Freeform 107"/>
            <p:cNvSpPr/>
            <p:nvPr/>
          </p:nvSpPr>
          <p:spPr bwMode="auto">
            <a:xfrm>
              <a:off x="1608138" y="5741988"/>
              <a:ext cx="385763" cy="347663"/>
            </a:xfrm>
            <a:custGeom>
              <a:avLst/>
              <a:gdLst>
                <a:gd name="T0" fmla="*/ 62 w 70"/>
                <a:gd name="T1" fmla="*/ 63 h 63"/>
                <a:gd name="T2" fmla="*/ 27 w 70"/>
                <a:gd name="T3" fmla="*/ 42 h 63"/>
                <a:gd name="T4" fmla="*/ 5 w 70"/>
                <a:gd name="T5" fmla="*/ 4 h 63"/>
                <a:gd name="T6" fmla="*/ 16 w 70"/>
                <a:gd name="T7" fmla="*/ 3 h 63"/>
                <a:gd name="T8" fmla="*/ 15 w 70"/>
                <a:gd name="T9" fmla="*/ 7 h 63"/>
                <a:gd name="T10" fmla="*/ 10 w 70"/>
                <a:gd name="T11" fmla="*/ 7 h 63"/>
                <a:gd name="T12" fmla="*/ 30 w 70"/>
                <a:gd name="T13" fmla="*/ 39 h 63"/>
                <a:gd name="T14" fmla="*/ 64 w 70"/>
                <a:gd name="T15" fmla="*/ 57 h 63"/>
                <a:gd name="T16" fmla="*/ 59 w 70"/>
                <a:gd name="T17" fmla="*/ 45 h 63"/>
                <a:gd name="T18" fmla="*/ 63 w 70"/>
                <a:gd name="T19" fmla="*/ 43 h 63"/>
                <a:gd name="T20" fmla="*/ 67 w 70"/>
                <a:gd name="T21" fmla="*/ 61 h 63"/>
                <a:gd name="T22" fmla="*/ 62 w 70"/>
                <a:gd name="T2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 h="62">
                  <a:moveTo>
                    <a:pt x="62" y="63"/>
                  </a:moveTo>
                  <a:cubicBezTo>
                    <a:pt x="53" y="63"/>
                    <a:pt x="39" y="53"/>
                    <a:pt x="27" y="42"/>
                  </a:cubicBezTo>
                  <a:cubicBezTo>
                    <a:pt x="13" y="29"/>
                    <a:pt x="0" y="13"/>
                    <a:pt x="5" y="4"/>
                  </a:cubicBezTo>
                  <a:cubicBezTo>
                    <a:pt x="7" y="2"/>
                    <a:pt x="9" y="0"/>
                    <a:pt x="16" y="3"/>
                  </a:cubicBezTo>
                  <a:cubicBezTo>
                    <a:pt x="15" y="7"/>
                    <a:pt x="15" y="7"/>
                    <a:pt x="15" y="7"/>
                  </a:cubicBezTo>
                  <a:cubicBezTo>
                    <a:pt x="11" y="6"/>
                    <a:pt x="10" y="6"/>
                    <a:pt x="10" y="7"/>
                  </a:cubicBezTo>
                  <a:cubicBezTo>
                    <a:pt x="7" y="10"/>
                    <a:pt x="13" y="23"/>
                    <a:pt x="30" y="39"/>
                  </a:cubicBezTo>
                  <a:cubicBezTo>
                    <a:pt x="49" y="55"/>
                    <a:pt x="62" y="59"/>
                    <a:pt x="64" y="57"/>
                  </a:cubicBezTo>
                  <a:cubicBezTo>
                    <a:pt x="64" y="56"/>
                    <a:pt x="64" y="52"/>
                    <a:pt x="59" y="45"/>
                  </a:cubicBezTo>
                  <a:cubicBezTo>
                    <a:pt x="63" y="43"/>
                    <a:pt x="63" y="43"/>
                    <a:pt x="63" y="43"/>
                  </a:cubicBezTo>
                  <a:cubicBezTo>
                    <a:pt x="69" y="51"/>
                    <a:pt x="70" y="57"/>
                    <a:pt x="67" y="61"/>
                  </a:cubicBezTo>
                  <a:cubicBezTo>
                    <a:pt x="66" y="62"/>
                    <a:pt x="64" y="63"/>
                    <a:pt x="62"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4" name="Freeform 108"/>
            <p:cNvSpPr/>
            <p:nvPr/>
          </p:nvSpPr>
          <p:spPr bwMode="auto">
            <a:xfrm>
              <a:off x="1525588" y="5802313"/>
              <a:ext cx="439738" cy="396875"/>
            </a:xfrm>
            <a:custGeom>
              <a:avLst/>
              <a:gdLst>
                <a:gd name="T0" fmla="*/ 72 w 80"/>
                <a:gd name="T1" fmla="*/ 72 h 72"/>
                <a:gd name="T2" fmla="*/ 58 w 80"/>
                <a:gd name="T3" fmla="*/ 67 h 72"/>
                <a:gd name="T4" fmla="*/ 31 w 80"/>
                <a:gd name="T5" fmla="*/ 46 h 72"/>
                <a:gd name="T6" fmla="*/ 8 w 80"/>
                <a:gd name="T7" fmla="*/ 21 h 72"/>
                <a:gd name="T8" fmla="*/ 3 w 80"/>
                <a:gd name="T9" fmla="*/ 2 h 72"/>
                <a:gd name="T10" fmla="*/ 14 w 80"/>
                <a:gd name="T11" fmla="*/ 2 h 72"/>
                <a:gd name="T12" fmla="*/ 12 w 80"/>
                <a:gd name="T13" fmla="*/ 6 h 72"/>
                <a:gd name="T14" fmla="*/ 7 w 80"/>
                <a:gd name="T15" fmla="*/ 6 h 72"/>
                <a:gd name="T16" fmla="*/ 12 w 80"/>
                <a:gd name="T17" fmla="*/ 18 h 72"/>
                <a:gd name="T18" fmla="*/ 34 w 80"/>
                <a:gd name="T19" fmla="*/ 43 h 72"/>
                <a:gd name="T20" fmla="*/ 61 w 80"/>
                <a:gd name="T21" fmla="*/ 63 h 72"/>
                <a:gd name="T22" fmla="*/ 73 w 80"/>
                <a:gd name="T23" fmla="*/ 67 h 72"/>
                <a:gd name="T24" fmla="*/ 69 w 80"/>
                <a:gd name="T25" fmla="*/ 56 h 72"/>
                <a:gd name="T26" fmla="*/ 73 w 80"/>
                <a:gd name="T27" fmla="*/ 53 h 72"/>
                <a:gd name="T28" fmla="*/ 77 w 80"/>
                <a:gd name="T29" fmla="*/ 70 h 72"/>
                <a:gd name="T30" fmla="*/ 72 w 80"/>
                <a:gd name="T31"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0" h="72">
                  <a:moveTo>
                    <a:pt x="72" y="72"/>
                  </a:moveTo>
                  <a:cubicBezTo>
                    <a:pt x="69" y="72"/>
                    <a:pt x="64" y="71"/>
                    <a:pt x="58" y="67"/>
                  </a:cubicBezTo>
                  <a:cubicBezTo>
                    <a:pt x="50" y="63"/>
                    <a:pt x="40" y="55"/>
                    <a:pt x="31" y="46"/>
                  </a:cubicBezTo>
                  <a:cubicBezTo>
                    <a:pt x="21" y="38"/>
                    <a:pt x="13" y="28"/>
                    <a:pt x="8" y="21"/>
                  </a:cubicBezTo>
                  <a:cubicBezTo>
                    <a:pt x="2" y="12"/>
                    <a:pt x="0" y="6"/>
                    <a:pt x="3" y="2"/>
                  </a:cubicBezTo>
                  <a:cubicBezTo>
                    <a:pt x="5" y="0"/>
                    <a:pt x="9" y="0"/>
                    <a:pt x="14" y="2"/>
                  </a:cubicBezTo>
                  <a:cubicBezTo>
                    <a:pt x="12" y="6"/>
                    <a:pt x="12" y="6"/>
                    <a:pt x="12" y="6"/>
                  </a:cubicBezTo>
                  <a:cubicBezTo>
                    <a:pt x="9" y="5"/>
                    <a:pt x="7" y="5"/>
                    <a:pt x="7" y="6"/>
                  </a:cubicBezTo>
                  <a:cubicBezTo>
                    <a:pt x="7" y="6"/>
                    <a:pt x="6" y="9"/>
                    <a:pt x="12" y="18"/>
                  </a:cubicBezTo>
                  <a:cubicBezTo>
                    <a:pt x="17" y="25"/>
                    <a:pt x="25" y="34"/>
                    <a:pt x="34" y="43"/>
                  </a:cubicBezTo>
                  <a:cubicBezTo>
                    <a:pt x="44" y="51"/>
                    <a:pt x="53" y="58"/>
                    <a:pt x="61" y="63"/>
                  </a:cubicBezTo>
                  <a:cubicBezTo>
                    <a:pt x="70" y="68"/>
                    <a:pt x="73" y="67"/>
                    <a:pt x="73" y="67"/>
                  </a:cubicBezTo>
                  <a:cubicBezTo>
                    <a:pt x="74" y="67"/>
                    <a:pt x="74" y="64"/>
                    <a:pt x="69" y="56"/>
                  </a:cubicBezTo>
                  <a:cubicBezTo>
                    <a:pt x="73" y="53"/>
                    <a:pt x="73" y="53"/>
                    <a:pt x="73" y="53"/>
                  </a:cubicBezTo>
                  <a:cubicBezTo>
                    <a:pt x="79" y="62"/>
                    <a:pt x="80" y="67"/>
                    <a:pt x="77" y="70"/>
                  </a:cubicBezTo>
                  <a:cubicBezTo>
                    <a:pt x="76" y="72"/>
                    <a:pt x="74" y="72"/>
                    <a:pt x="72" y="7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5" name="Freeform 109"/>
            <p:cNvSpPr/>
            <p:nvPr/>
          </p:nvSpPr>
          <p:spPr bwMode="auto">
            <a:xfrm>
              <a:off x="1552576" y="5764213"/>
              <a:ext cx="104775" cy="115888"/>
            </a:xfrm>
            <a:custGeom>
              <a:avLst/>
              <a:gdLst>
                <a:gd name="T0" fmla="*/ 11 w 66"/>
                <a:gd name="T1" fmla="*/ 73 h 73"/>
                <a:gd name="T2" fmla="*/ 0 w 66"/>
                <a:gd name="T3" fmla="*/ 59 h 73"/>
                <a:gd name="T4" fmla="*/ 56 w 66"/>
                <a:gd name="T5" fmla="*/ 0 h 73"/>
                <a:gd name="T6" fmla="*/ 66 w 66"/>
                <a:gd name="T7" fmla="*/ 10 h 73"/>
                <a:gd name="T8" fmla="*/ 11 w 66"/>
                <a:gd name="T9" fmla="*/ 73 h 73"/>
              </a:gdLst>
              <a:ahLst/>
              <a:cxnLst>
                <a:cxn ang="0">
                  <a:pos x="T0" y="T1"/>
                </a:cxn>
                <a:cxn ang="0">
                  <a:pos x="T2" y="T3"/>
                </a:cxn>
                <a:cxn ang="0">
                  <a:pos x="T4" y="T5"/>
                </a:cxn>
                <a:cxn ang="0">
                  <a:pos x="T6" y="T7"/>
                </a:cxn>
                <a:cxn ang="0">
                  <a:pos x="T8" y="T9"/>
                </a:cxn>
              </a:cxnLst>
              <a:rect l="0" t="0" r="r" b="b"/>
              <a:pathLst>
                <a:path w="66" h="73">
                  <a:moveTo>
                    <a:pt x="11" y="73"/>
                  </a:moveTo>
                  <a:lnTo>
                    <a:pt x="0" y="59"/>
                  </a:lnTo>
                  <a:lnTo>
                    <a:pt x="56" y="0"/>
                  </a:lnTo>
                  <a:lnTo>
                    <a:pt x="66" y="10"/>
                  </a:lnTo>
                  <a:lnTo>
                    <a:pt x="11" y="7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6" name="Freeform 110"/>
            <p:cNvSpPr/>
            <p:nvPr/>
          </p:nvSpPr>
          <p:spPr bwMode="auto">
            <a:xfrm>
              <a:off x="1860551" y="6056313"/>
              <a:ext cx="115888" cy="120650"/>
            </a:xfrm>
            <a:custGeom>
              <a:avLst/>
              <a:gdLst>
                <a:gd name="T0" fmla="*/ 14 w 73"/>
                <a:gd name="T1" fmla="*/ 76 h 76"/>
                <a:gd name="T2" fmla="*/ 0 w 73"/>
                <a:gd name="T3" fmla="*/ 62 h 76"/>
                <a:gd name="T4" fmla="*/ 63 w 73"/>
                <a:gd name="T5" fmla="*/ 0 h 76"/>
                <a:gd name="T6" fmla="*/ 73 w 73"/>
                <a:gd name="T7" fmla="*/ 14 h 76"/>
                <a:gd name="T8" fmla="*/ 14 w 73"/>
                <a:gd name="T9" fmla="*/ 76 h 76"/>
              </a:gdLst>
              <a:ahLst/>
              <a:cxnLst>
                <a:cxn ang="0">
                  <a:pos x="T0" y="T1"/>
                </a:cxn>
                <a:cxn ang="0">
                  <a:pos x="T2" y="T3"/>
                </a:cxn>
                <a:cxn ang="0">
                  <a:pos x="T4" y="T5"/>
                </a:cxn>
                <a:cxn ang="0">
                  <a:pos x="T6" y="T7"/>
                </a:cxn>
                <a:cxn ang="0">
                  <a:pos x="T8" y="T9"/>
                </a:cxn>
              </a:cxnLst>
              <a:rect l="0" t="0" r="r" b="b"/>
              <a:pathLst>
                <a:path w="73" h="76">
                  <a:moveTo>
                    <a:pt x="14" y="76"/>
                  </a:moveTo>
                  <a:lnTo>
                    <a:pt x="0" y="62"/>
                  </a:lnTo>
                  <a:lnTo>
                    <a:pt x="63" y="0"/>
                  </a:lnTo>
                  <a:lnTo>
                    <a:pt x="73" y="14"/>
                  </a:lnTo>
                  <a:lnTo>
                    <a:pt x="14"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7" name="Freeform 111"/>
            <p:cNvSpPr/>
            <p:nvPr/>
          </p:nvSpPr>
          <p:spPr bwMode="auto">
            <a:xfrm>
              <a:off x="1377951" y="5819775"/>
              <a:ext cx="180975" cy="203200"/>
            </a:xfrm>
            <a:custGeom>
              <a:avLst/>
              <a:gdLst>
                <a:gd name="T0" fmla="*/ 10 w 114"/>
                <a:gd name="T1" fmla="*/ 128 h 128"/>
                <a:gd name="T2" fmla="*/ 0 w 114"/>
                <a:gd name="T3" fmla="*/ 114 h 128"/>
                <a:gd name="T4" fmla="*/ 104 w 114"/>
                <a:gd name="T5" fmla="*/ 0 h 128"/>
                <a:gd name="T6" fmla="*/ 114 w 114"/>
                <a:gd name="T7" fmla="*/ 14 h 128"/>
                <a:gd name="T8" fmla="*/ 10 w 114"/>
                <a:gd name="T9" fmla="*/ 128 h 128"/>
              </a:gdLst>
              <a:ahLst/>
              <a:cxnLst>
                <a:cxn ang="0">
                  <a:pos x="T0" y="T1"/>
                </a:cxn>
                <a:cxn ang="0">
                  <a:pos x="T2" y="T3"/>
                </a:cxn>
                <a:cxn ang="0">
                  <a:pos x="T4" y="T5"/>
                </a:cxn>
                <a:cxn ang="0">
                  <a:pos x="T6" y="T7"/>
                </a:cxn>
                <a:cxn ang="0">
                  <a:pos x="T8" y="T9"/>
                </a:cxn>
              </a:cxnLst>
              <a:rect l="0" t="0" r="r" b="b"/>
              <a:pathLst>
                <a:path w="114" h="128">
                  <a:moveTo>
                    <a:pt x="10" y="128"/>
                  </a:moveTo>
                  <a:lnTo>
                    <a:pt x="0" y="114"/>
                  </a:lnTo>
                  <a:lnTo>
                    <a:pt x="104" y="0"/>
                  </a:lnTo>
                  <a:lnTo>
                    <a:pt x="114" y="14"/>
                  </a:lnTo>
                  <a:lnTo>
                    <a:pt x="10" y="1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8" name="Freeform 112"/>
            <p:cNvSpPr/>
            <p:nvPr/>
          </p:nvSpPr>
          <p:spPr bwMode="auto">
            <a:xfrm>
              <a:off x="1768476" y="6172200"/>
              <a:ext cx="185738" cy="196850"/>
            </a:xfrm>
            <a:custGeom>
              <a:avLst/>
              <a:gdLst>
                <a:gd name="T0" fmla="*/ 13 w 117"/>
                <a:gd name="T1" fmla="*/ 124 h 124"/>
                <a:gd name="T2" fmla="*/ 0 w 117"/>
                <a:gd name="T3" fmla="*/ 114 h 124"/>
                <a:gd name="T4" fmla="*/ 103 w 117"/>
                <a:gd name="T5" fmla="*/ 0 h 124"/>
                <a:gd name="T6" fmla="*/ 117 w 117"/>
                <a:gd name="T7" fmla="*/ 10 h 124"/>
                <a:gd name="T8" fmla="*/ 13 w 117"/>
                <a:gd name="T9" fmla="*/ 124 h 124"/>
              </a:gdLst>
              <a:ahLst/>
              <a:cxnLst>
                <a:cxn ang="0">
                  <a:pos x="T0" y="T1"/>
                </a:cxn>
                <a:cxn ang="0">
                  <a:pos x="T2" y="T3"/>
                </a:cxn>
                <a:cxn ang="0">
                  <a:pos x="T4" y="T5"/>
                </a:cxn>
                <a:cxn ang="0">
                  <a:pos x="T6" y="T7"/>
                </a:cxn>
                <a:cxn ang="0">
                  <a:pos x="T8" y="T9"/>
                </a:cxn>
              </a:cxnLst>
              <a:rect l="0" t="0" r="r" b="b"/>
              <a:pathLst>
                <a:path w="117" h="124">
                  <a:moveTo>
                    <a:pt x="13" y="124"/>
                  </a:moveTo>
                  <a:lnTo>
                    <a:pt x="0" y="114"/>
                  </a:lnTo>
                  <a:lnTo>
                    <a:pt x="103" y="0"/>
                  </a:lnTo>
                  <a:lnTo>
                    <a:pt x="117" y="10"/>
                  </a:lnTo>
                  <a:lnTo>
                    <a:pt x="13" y="1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39" name="Freeform 113"/>
            <p:cNvSpPr>
              <a:spLocks noEditPoints="1"/>
            </p:cNvSpPr>
            <p:nvPr/>
          </p:nvSpPr>
          <p:spPr bwMode="auto">
            <a:xfrm>
              <a:off x="1800226" y="6049963"/>
              <a:ext cx="88900" cy="71438"/>
            </a:xfrm>
            <a:custGeom>
              <a:avLst/>
              <a:gdLst>
                <a:gd name="T0" fmla="*/ 9 w 16"/>
                <a:gd name="T1" fmla="*/ 13 h 13"/>
                <a:gd name="T2" fmla="*/ 6 w 16"/>
                <a:gd name="T3" fmla="*/ 12 h 13"/>
                <a:gd name="T4" fmla="*/ 1 w 16"/>
                <a:gd name="T5" fmla="*/ 4 h 13"/>
                <a:gd name="T6" fmla="*/ 10 w 16"/>
                <a:gd name="T7" fmla="*/ 2 h 13"/>
                <a:gd name="T8" fmla="*/ 14 w 16"/>
                <a:gd name="T9" fmla="*/ 10 h 13"/>
                <a:gd name="T10" fmla="*/ 9 w 16"/>
                <a:gd name="T11" fmla="*/ 13 h 13"/>
                <a:gd name="T12" fmla="*/ 6 w 16"/>
                <a:gd name="T13" fmla="*/ 6 h 13"/>
                <a:gd name="T14" fmla="*/ 8 w 16"/>
                <a:gd name="T15" fmla="*/ 7 h 13"/>
                <a:gd name="T16" fmla="*/ 10 w 16"/>
                <a:gd name="T17" fmla="*/ 8 h 13"/>
                <a:gd name="T18" fmla="*/ 8 w 16"/>
                <a:gd name="T19" fmla="*/ 6 h 13"/>
                <a:gd name="T20" fmla="*/ 6 w 16"/>
                <a:gd name="T21"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3">
                  <a:moveTo>
                    <a:pt x="9" y="13"/>
                  </a:moveTo>
                  <a:cubicBezTo>
                    <a:pt x="8" y="13"/>
                    <a:pt x="7" y="12"/>
                    <a:pt x="6" y="12"/>
                  </a:cubicBezTo>
                  <a:cubicBezTo>
                    <a:pt x="2" y="10"/>
                    <a:pt x="0" y="7"/>
                    <a:pt x="1" y="4"/>
                  </a:cubicBezTo>
                  <a:cubicBezTo>
                    <a:pt x="3" y="1"/>
                    <a:pt x="7" y="0"/>
                    <a:pt x="10" y="2"/>
                  </a:cubicBezTo>
                  <a:cubicBezTo>
                    <a:pt x="14" y="3"/>
                    <a:pt x="16" y="7"/>
                    <a:pt x="14" y="10"/>
                  </a:cubicBezTo>
                  <a:cubicBezTo>
                    <a:pt x="14" y="11"/>
                    <a:pt x="12" y="13"/>
                    <a:pt x="9" y="13"/>
                  </a:cubicBezTo>
                  <a:close/>
                  <a:moveTo>
                    <a:pt x="6" y="6"/>
                  </a:moveTo>
                  <a:cubicBezTo>
                    <a:pt x="6" y="6"/>
                    <a:pt x="7" y="7"/>
                    <a:pt x="8" y="7"/>
                  </a:cubicBezTo>
                  <a:cubicBezTo>
                    <a:pt x="8" y="8"/>
                    <a:pt x="9" y="8"/>
                    <a:pt x="10" y="8"/>
                  </a:cubicBezTo>
                  <a:cubicBezTo>
                    <a:pt x="9" y="7"/>
                    <a:pt x="9" y="7"/>
                    <a:pt x="8" y="6"/>
                  </a:cubicBezTo>
                  <a:cubicBezTo>
                    <a:pt x="7" y="6"/>
                    <a:pt x="7" y="6"/>
                    <a:pt x="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0" name="Freeform 114"/>
            <p:cNvSpPr/>
            <p:nvPr/>
          </p:nvSpPr>
          <p:spPr bwMode="auto">
            <a:xfrm>
              <a:off x="2690813" y="4564063"/>
              <a:ext cx="39688" cy="209550"/>
            </a:xfrm>
            <a:custGeom>
              <a:avLst/>
              <a:gdLst>
                <a:gd name="T0" fmla="*/ 3 w 7"/>
                <a:gd name="T1" fmla="*/ 38 h 38"/>
                <a:gd name="T2" fmla="*/ 2 w 7"/>
                <a:gd name="T3" fmla="*/ 38 h 38"/>
                <a:gd name="T4" fmla="*/ 0 w 7"/>
                <a:gd name="T5" fmla="*/ 35 h 38"/>
                <a:gd name="T6" fmla="*/ 1 w 7"/>
                <a:gd name="T7" fmla="*/ 3 h 38"/>
                <a:gd name="T8" fmla="*/ 4 w 7"/>
                <a:gd name="T9" fmla="*/ 0 h 38"/>
                <a:gd name="T10" fmla="*/ 7 w 7"/>
                <a:gd name="T11" fmla="*/ 4 h 38"/>
                <a:gd name="T12" fmla="*/ 6 w 7"/>
                <a:gd name="T13" fmla="*/ 36 h 38"/>
                <a:gd name="T14" fmla="*/ 3 w 7"/>
                <a:gd name="T15" fmla="*/ 38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8">
                  <a:moveTo>
                    <a:pt x="3" y="38"/>
                  </a:moveTo>
                  <a:cubicBezTo>
                    <a:pt x="3" y="38"/>
                    <a:pt x="3" y="38"/>
                    <a:pt x="2" y="38"/>
                  </a:cubicBezTo>
                  <a:cubicBezTo>
                    <a:pt x="1" y="38"/>
                    <a:pt x="0" y="37"/>
                    <a:pt x="0" y="35"/>
                  </a:cubicBezTo>
                  <a:cubicBezTo>
                    <a:pt x="0" y="26"/>
                    <a:pt x="0" y="17"/>
                    <a:pt x="1" y="3"/>
                  </a:cubicBezTo>
                  <a:cubicBezTo>
                    <a:pt x="1" y="1"/>
                    <a:pt x="3" y="0"/>
                    <a:pt x="4" y="0"/>
                  </a:cubicBezTo>
                  <a:cubicBezTo>
                    <a:pt x="6" y="0"/>
                    <a:pt x="7" y="2"/>
                    <a:pt x="7" y="4"/>
                  </a:cubicBezTo>
                  <a:cubicBezTo>
                    <a:pt x="6" y="17"/>
                    <a:pt x="6" y="26"/>
                    <a:pt x="6" y="36"/>
                  </a:cubicBezTo>
                  <a:cubicBezTo>
                    <a:pt x="6" y="37"/>
                    <a:pt x="4" y="38"/>
                    <a:pt x="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1" name="Freeform 115"/>
            <p:cNvSpPr/>
            <p:nvPr/>
          </p:nvSpPr>
          <p:spPr bwMode="auto">
            <a:xfrm>
              <a:off x="2614613" y="4559300"/>
              <a:ext cx="198438" cy="42863"/>
            </a:xfrm>
            <a:custGeom>
              <a:avLst/>
              <a:gdLst>
                <a:gd name="T0" fmla="*/ 33 w 36"/>
                <a:gd name="T1" fmla="*/ 8 h 8"/>
                <a:gd name="T2" fmla="*/ 32 w 36"/>
                <a:gd name="T3" fmla="*/ 8 h 8"/>
                <a:gd name="T4" fmla="*/ 22 w 36"/>
                <a:gd name="T5" fmla="*/ 8 h 8"/>
                <a:gd name="T6" fmla="*/ 3 w 36"/>
                <a:gd name="T7" fmla="*/ 6 h 8"/>
                <a:gd name="T8" fmla="*/ 0 w 36"/>
                <a:gd name="T9" fmla="*/ 3 h 8"/>
                <a:gd name="T10" fmla="*/ 3 w 36"/>
                <a:gd name="T11" fmla="*/ 0 h 8"/>
                <a:gd name="T12" fmla="*/ 23 w 36"/>
                <a:gd name="T13" fmla="*/ 2 h 8"/>
                <a:gd name="T14" fmla="*/ 33 w 36"/>
                <a:gd name="T15" fmla="*/ 2 h 8"/>
                <a:gd name="T16" fmla="*/ 36 w 36"/>
                <a:gd name="T17" fmla="*/ 6 h 8"/>
                <a:gd name="T18" fmla="*/ 33 w 36"/>
                <a:gd name="T19"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8">
                  <a:moveTo>
                    <a:pt x="33" y="8"/>
                  </a:moveTo>
                  <a:cubicBezTo>
                    <a:pt x="33" y="8"/>
                    <a:pt x="33" y="8"/>
                    <a:pt x="32" y="8"/>
                  </a:cubicBezTo>
                  <a:cubicBezTo>
                    <a:pt x="29" y="8"/>
                    <a:pt x="26" y="8"/>
                    <a:pt x="22" y="8"/>
                  </a:cubicBezTo>
                  <a:cubicBezTo>
                    <a:pt x="16" y="7"/>
                    <a:pt x="9" y="6"/>
                    <a:pt x="3" y="6"/>
                  </a:cubicBezTo>
                  <a:cubicBezTo>
                    <a:pt x="2" y="6"/>
                    <a:pt x="0" y="5"/>
                    <a:pt x="0" y="3"/>
                  </a:cubicBezTo>
                  <a:cubicBezTo>
                    <a:pt x="0" y="2"/>
                    <a:pt x="2" y="0"/>
                    <a:pt x="3" y="0"/>
                  </a:cubicBezTo>
                  <a:cubicBezTo>
                    <a:pt x="9" y="0"/>
                    <a:pt x="16" y="1"/>
                    <a:pt x="23" y="2"/>
                  </a:cubicBezTo>
                  <a:cubicBezTo>
                    <a:pt x="26" y="2"/>
                    <a:pt x="30" y="2"/>
                    <a:pt x="33" y="2"/>
                  </a:cubicBezTo>
                  <a:cubicBezTo>
                    <a:pt x="35" y="2"/>
                    <a:pt x="36" y="4"/>
                    <a:pt x="36" y="6"/>
                  </a:cubicBezTo>
                  <a:cubicBezTo>
                    <a:pt x="36" y="7"/>
                    <a:pt x="34" y="8"/>
                    <a:pt x="33"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2" name="Freeform 116"/>
            <p:cNvSpPr/>
            <p:nvPr/>
          </p:nvSpPr>
          <p:spPr bwMode="auto">
            <a:xfrm>
              <a:off x="3152776" y="4987925"/>
              <a:ext cx="220663" cy="198438"/>
            </a:xfrm>
            <a:custGeom>
              <a:avLst/>
              <a:gdLst>
                <a:gd name="T0" fmla="*/ 38 w 40"/>
                <a:gd name="T1" fmla="*/ 36 h 36"/>
                <a:gd name="T2" fmla="*/ 36 w 40"/>
                <a:gd name="T3" fmla="*/ 34 h 36"/>
                <a:gd name="T4" fmla="*/ 34 w 40"/>
                <a:gd name="T5" fmla="*/ 23 h 36"/>
                <a:gd name="T6" fmla="*/ 31 w 40"/>
                <a:gd name="T7" fmla="*/ 11 h 36"/>
                <a:gd name="T8" fmla="*/ 26 w 40"/>
                <a:gd name="T9" fmla="*/ 23 h 36"/>
                <a:gd name="T10" fmla="*/ 21 w 40"/>
                <a:gd name="T11" fmla="*/ 33 h 36"/>
                <a:gd name="T12" fmla="*/ 19 w 40"/>
                <a:gd name="T13" fmla="*/ 34 h 36"/>
                <a:gd name="T14" fmla="*/ 18 w 40"/>
                <a:gd name="T15" fmla="*/ 33 h 36"/>
                <a:gd name="T16" fmla="*/ 10 w 40"/>
                <a:gd name="T17" fmla="*/ 8 h 36"/>
                <a:gd name="T18" fmla="*/ 4 w 40"/>
                <a:gd name="T19" fmla="*/ 31 h 36"/>
                <a:gd name="T20" fmla="*/ 2 w 40"/>
                <a:gd name="T21" fmla="*/ 33 h 36"/>
                <a:gd name="T22" fmla="*/ 0 w 40"/>
                <a:gd name="T23" fmla="*/ 31 h 36"/>
                <a:gd name="T24" fmla="*/ 8 w 40"/>
                <a:gd name="T25" fmla="*/ 1 h 36"/>
                <a:gd name="T26" fmla="*/ 10 w 40"/>
                <a:gd name="T27" fmla="*/ 0 h 36"/>
                <a:gd name="T28" fmla="*/ 12 w 40"/>
                <a:gd name="T29" fmla="*/ 1 h 36"/>
                <a:gd name="T30" fmla="*/ 20 w 40"/>
                <a:gd name="T31" fmla="*/ 26 h 36"/>
                <a:gd name="T32" fmla="*/ 22 w 40"/>
                <a:gd name="T33" fmla="*/ 21 h 36"/>
                <a:gd name="T34" fmla="*/ 30 w 40"/>
                <a:gd name="T35" fmla="*/ 3 h 36"/>
                <a:gd name="T36" fmla="*/ 32 w 40"/>
                <a:gd name="T37" fmla="*/ 2 h 36"/>
                <a:gd name="T38" fmla="*/ 34 w 40"/>
                <a:gd name="T39" fmla="*/ 3 h 36"/>
                <a:gd name="T40" fmla="*/ 38 w 40"/>
                <a:gd name="T41" fmla="*/ 22 h 36"/>
                <a:gd name="T42" fmla="*/ 40 w 40"/>
                <a:gd name="T43" fmla="*/ 33 h 36"/>
                <a:gd name="T44" fmla="*/ 38 w 40"/>
                <a:gd name="T45" fmla="*/ 36 h 36"/>
                <a:gd name="T46" fmla="*/ 38 w 40"/>
                <a:gd name="T47"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 h="36">
                  <a:moveTo>
                    <a:pt x="38" y="36"/>
                  </a:moveTo>
                  <a:cubicBezTo>
                    <a:pt x="37" y="36"/>
                    <a:pt x="36" y="35"/>
                    <a:pt x="36" y="34"/>
                  </a:cubicBezTo>
                  <a:cubicBezTo>
                    <a:pt x="35" y="31"/>
                    <a:pt x="35" y="27"/>
                    <a:pt x="34" y="23"/>
                  </a:cubicBezTo>
                  <a:cubicBezTo>
                    <a:pt x="33" y="19"/>
                    <a:pt x="32" y="15"/>
                    <a:pt x="31" y="11"/>
                  </a:cubicBezTo>
                  <a:cubicBezTo>
                    <a:pt x="30" y="15"/>
                    <a:pt x="28" y="19"/>
                    <a:pt x="26" y="23"/>
                  </a:cubicBezTo>
                  <a:cubicBezTo>
                    <a:pt x="24" y="26"/>
                    <a:pt x="23" y="30"/>
                    <a:pt x="21" y="33"/>
                  </a:cubicBezTo>
                  <a:cubicBezTo>
                    <a:pt x="21" y="34"/>
                    <a:pt x="20" y="34"/>
                    <a:pt x="19" y="34"/>
                  </a:cubicBezTo>
                  <a:cubicBezTo>
                    <a:pt x="18" y="34"/>
                    <a:pt x="18" y="33"/>
                    <a:pt x="18" y="33"/>
                  </a:cubicBezTo>
                  <a:cubicBezTo>
                    <a:pt x="15" y="25"/>
                    <a:pt x="13" y="16"/>
                    <a:pt x="10" y="8"/>
                  </a:cubicBezTo>
                  <a:cubicBezTo>
                    <a:pt x="8" y="17"/>
                    <a:pt x="4" y="29"/>
                    <a:pt x="4" y="31"/>
                  </a:cubicBezTo>
                  <a:cubicBezTo>
                    <a:pt x="4" y="32"/>
                    <a:pt x="3" y="33"/>
                    <a:pt x="2" y="33"/>
                  </a:cubicBezTo>
                  <a:cubicBezTo>
                    <a:pt x="1" y="33"/>
                    <a:pt x="0" y="32"/>
                    <a:pt x="0" y="31"/>
                  </a:cubicBezTo>
                  <a:cubicBezTo>
                    <a:pt x="1" y="26"/>
                    <a:pt x="7" y="6"/>
                    <a:pt x="8" y="1"/>
                  </a:cubicBezTo>
                  <a:cubicBezTo>
                    <a:pt x="8" y="0"/>
                    <a:pt x="9" y="0"/>
                    <a:pt x="10" y="0"/>
                  </a:cubicBezTo>
                  <a:cubicBezTo>
                    <a:pt x="11" y="0"/>
                    <a:pt x="12" y="0"/>
                    <a:pt x="12" y="1"/>
                  </a:cubicBezTo>
                  <a:cubicBezTo>
                    <a:pt x="15" y="9"/>
                    <a:pt x="17" y="18"/>
                    <a:pt x="20" y="26"/>
                  </a:cubicBezTo>
                  <a:cubicBezTo>
                    <a:pt x="21" y="24"/>
                    <a:pt x="21" y="23"/>
                    <a:pt x="22" y="21"/>
                  </a:cubicBezTo>
                  <a:cubicBezTo>
                    <a:pt x="25" y="15"/>
                    <a:pt x="28" y="9"/>
                    <a:pt x="30" y="3"/>
                  </a:cubicBezTo>
                  <a:cubicBezTo>
                    <a:pt x="30" y="2"/>
                    <a:pt x="31" y="2"/>
                    <a:pt x="32" y="2"/>
                  </a:cubicBezTo>
                  <a:cubicBezTo>
                    <a:pt x="33" y="2"/>
                    <a:pt x="34" y="2"/>
                    <a:pt x="34" y="3"/>
                  </a:cubicBezTo>
                  <a:cubicBezTo>
                    <a:pt x="35" y="9"/>
                    <a:pt x="36" y="16"/>
                    <a:pt x="38" y="22"/>
                  </a:cubicBezTo>
                  <a:cubicBezTo>
                    <a:pt x="38" y="26"/>
                    <a:pt x="39" y="30"/>
                    <a:pt x="40" y="33"/>
                  </a:cubicBezTo>
                  <a:cubicBezTo>
                    <a:pt x="40" y="34"/>
                    <a:pt x="39" y="36"/>
                    <a:pt x="38" y="36"/>
                  </a:cubicBezTo>
                  <a:cubicBezTo>
                    <a:pt x="38" y="36"/>
                    <a:pt x="38" y="36"/>
                    <a:pt x="3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3" name="Freeform 117"/>
            <p:cNvSpPr/>
            <p:nvPr/>
          </p:nvSpPr>
          <p:spPr bwMode="auto">
            <a:xfrm>
              <a:off x="3148013" y="4487863"/>
              <a:ext cx="169863" cy="230188"/>
            </a:xfrm>
            <a:custGeom>
              <a:avLst/>
              <a:gdLst>
                <a:gd name="T0" fmla="*/ 28 w 31"/>
                <a:gd name="T1" fmla="*/ 42 h 42"/>
                <a:gd name="T2" fmla="*/ 27 w 31"/>
                <a:gd name="T3" fmla="*/ 42 h 42"/>
                <a:gd name="T4" fmla="*/ 11 w 31"/>
                <a:gd name="T5" fmla="*/ 42 h 42"/>
                <a:gd name="T6" fmla="*/ 3 w 31"/>
                <a:gd name="T7" fmla="*/ 42 h 42"/>
                <a:gd name="T8" fmla="*/ 3 w 31"/>
                <a:gd name="T9" fmla="*/ 42 h 42"/>
                <a:gd name="T10" fmla="*/ 0 w 31"/>
                <a:gd name="T11" fmla="*/ 39 h 42"/>
                <a:gd name="T12" fmla="*/ 0 w 31"/>
                <a:gd name="T13" fmla="*/ 14 h 42"/>
                <a:gd name="T14" fmla="*/ 0 w 31"/>
                <a:gd name="T15" fmla="*/ 3 h 42"/>
                <a:gd name="T16" fmla="*/ 3 w 31"/>
                <a:gd name="T17" fmla="*/ 0 h 42"/>
                <a:gd name="T18" fmla="*/ 26 w 31"/>
                <a:gd name="T19" fmla="*/ 1 h 42"/>
                <a:gd name="T20" fmla="*/ 28 w 31"/>
                <a:gd name="T21" fmla="*/ 1 h 42"/>
                <a:gd name="T22" fmla="*/ 31 w 31"/>
                <a:gd name="T23" fmla="*/ 4 h 42"/>
                <a:gd name="T24" fmla="*/ 28 w 31"/>
                <a:gd name="T25" fmla="*/ 7 h 42"/>
                <a:gd name="T26" fmla="*/ 26 w 31"/>
                <a:gd name="T27" fmla="*/ 7 h 42"/>
                <a:gd name="T28" fmla="*/ 6 w 31"/>
                <a:gd name="T29" fmla="*/ 6 h 42"/>
                <a:gd name="T30" fmla="*/ 6 w 31"/>
                <a:gd name="T31" fmla="*/ 14 h 42"/>
                <a:gd name="T32" fmla="*/ 6 w 31"/>
                <a:gd name="T33" fmla="*/ 36 h 42"/>
                <a:gd name="T34" fmla="*/ 11 w 31"/>
                <a:gd name="T35" fmla="*/ 36 h 42"/>
                <a:gd name="T36" fmla="*/ 28 w 31"/>
                <a:gd name="T37" fmla="*/ 36 h 42"/>
                <a:gd name="T38" fmla="*/ 31 w 31"/>
                <a:gd name="T39" fmla="*/ 40 h 42"/>
                <a:gd name="T40" fmla="*/ 28 w 31"/>
                <a:gd name="T4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42">
                  <a:moveTo>
                    <a:pt x="28" y="42"/>
                  </a:moveTo>
                  <a:cubicBezTo>
                    <a:pt x="28" y="42"/>
                    <a:pt x="27" y="42"/>
                    <a:pt x="27" y="42"/>
                  </a:cubicBezTo>
                  <a:cubicBezTo>
                    <a:pt x="22" y="42"/>
                    <a:pt x="16" y="42"/>
                    <a:pt x="11" y="42"/>
                  </a:cubicBezTo>
                  <a:cubicBezTo>
                    <a:pt x="8" y="42"/>
                    <a:pt x="6" y="42"/>
                    <a:pt x="3" y="42"/>
                  </a:cubicBezTo>
                  <a:cubicBezTo>
                    <a:pt x="3" y="42"/>
                    <a:pt x="3" y="42"/>
                    <a:pt x="3" y="42"/>
                  </a:cubicBezTo>
                  <a:cubicBezTo>
                    <a:pt x="2" y="42"/>
                    <a:pt x="0" y="41"/>
                    <a:pt x="0" y="39"/>
                  </a:cubicBezTo>
                  <a:cubicBezTo>
                    <a:pt x="0" y="33"/>
                    <a:pt x="0" y="23"/>
                    <a:pt x="0" y="14"/>
                  </a:cubicBezTo>
                  <a:cubicBezTo>
                    <a:pt x="0" y="10"/>
                    <a:pt x="0" y="6"/>
                    <a:pt x="0" y="3"/>
                  </a:cubicBezTo>
                  <a:cubicBezTo>
                    <a:pt x="0" y="2"/>
                    <a:pt x="1" y="0"/>
                    <a:pt x="3" y="0"/>
                  </a:cubicBezTo>
                  <a:cubicBezTo>
                    <a:pt x="11" y="0"/>
                    <a:pt x="19" y="0"/>
                    <a:pt x="26" y="1"/>
                  </a:cubicBezTo>
                  <a:cubicBezTo>
                    <a:pt x="28" y="1"/>
                    <a:pt x="28" y="1"/>
                    <a:pt x="28" y="1"/>
                  </a:cubicBezTo>
                  <a:cubicBezTo>
                    <a:pt x="30" y="1"/>
                    <a:pt x="31" y="2"/>
                    <a:pt x="31" y="4"/>
                  </a:cubicBezTo>
                  <a:cubicBezTo>
                    <a:pt x="31" y="6"/>
                    <a:pt x="30" y="7"/>
                    <a:pt x="28" y="7"/>
                  </a:cubicBezTo>
                  <a:cubicBezTo>
                    <a:pt x="26" y="7"/>
                    <a:pt x="26" y="7"/>
                    <a:pt x="26" y="7"/>
                  </a:cubicBezTo>
                  <a:cubicBezTo>
                    <a:pt x="19" y="6"/>
                    <a:pt x="13" y="6"/>
                    <a:pt x="6" y="6"/>
                  </a:cubicBezTo>
                  <a:cubicBezTo>
                    <a:pt x="6" y="9"/>
                    <a:pt x="6" y="11"/>
                    <a:pt x="6" y="14"/>
                  </a:cubicBezTo>
                  <a:cubicBezTo>
                    <a:pt x="6" y="22"/>
                    <a:pt x="6" y="30"/>
                    <a:pt x="6" y="36"/>
                  </a:cubicBezTo>
                  <a:cubicBezTo>
                    <a:pt x="8" y="36"/>
                    <a:pt x="9" y="36"/>
                    <a:pt x="11" y="36"/>
                  </a:cubicBezTo>
                  <a:cubicBezTo>
                    <a:pt x="16" y="36"/>
                    <a:pt x="22" y="36"/>
                    <a:pt x="28" y="36"/>
                  </a:cubicBezTo>
                  <a:cubicBezTo>
                    <a:pt x="30" y="37"/>
                    <a:pt x="31" y="38"/>
                    <a:pt x="31" y="40"/>
                  </a:cubicBezTo>
                  <a:cubicBezTo>
                    <a:pt x="30" y="41"/>
                    <a:pt x="29" y="42"/>
                    <a:pt x="28"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4" name="Freeform 118"/>
            <p:cNvSpPr/>
            <p:nvPr/>
          </p:nvSpPr>
          <p:spPr bwMode="auto">
            <a:xfrm>
              <a:off x="3148013" y="4592638"/>
              <a:ext cx="165100" cy="31750"/>
            </a:xfrm>
            <a:custGeom>
              <a:avLst/>
              <a:gdLst>
                <a:gd name="T0" fmla="*/ 27 w 30"/>
                <a:gd name="T1" fmla="*/ 6 h 6"/>
                <a:gd name="T2" fmla="*/ 27 w 30"/>
                <a:gd name="T3" fmla="*/ 6 h 6"/>
                <a:gd name="T4" fmla="*/ 3 w 30"/>
                <a:gd name="T5" fmla="*/ 6 h 6"/>
                <a:gd name="T6" fmla="*/ 0 w 30"/>
                <a:gd name="T7" fmla="*/ 3 h 6"/>
                <a:gd name="T8" fmla="*/ 3 w 30"/>
                <a:gd name="T9" fmla="*/ 0 h 6"/>
                <a:gd name="T10" fmla="*/ 27 w 30"/>
                <a:gd name="T11" fmla="*/ 0 h 6"/>
                <a:gd name="T12" fmla="*/ 30 w 30"/>
                <a:gd name="T13" fmla="*/ 3 h 6"/>
                <a:gd name="T14" fmla="*/ 27 w 30"/>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
                  <a:moveTo>
                    <a:pt x="27" y="6"/>
                  </a:moveTo>
                  <a:cubicBezTo>
                    <a:pt x="27" y="6"/>
                    <a:pt x="27" y="6"/>
                    <a:pt x="27" y="6"/>
                  </a:cubicBezTo>
                  <a:cubicBezTo>
                    <a:pt x="16" y="6"/>
                    <a:pt x="10" y="6"/>
                    <a:pt x="3" y="6"/>
                  </a:cubicBezTo>
                  <a:cubicBezTo>
                    <a:pt x="1" y="6"/>
                    <a:pt x="0" y="4"/>
                    <a:pt x="0" y="3"/>
                  </a:cubicBezTo>
                  <a:cubicBezTo>
                    <a:pt x="0" y="1"/>
                    <a:pt x="1" y="0"/>
                    <a:pt x="3" y="0"/>
                  </a:cubicBezTo>
                  <a:cubicBezTo>
                    <a:pt x="10" y="0"/>
                    <a:pt x="16" y="0"/>
                    <a:pt x="27" y="0"/>
                  </a:cubicBezTo>
                  <a:cubicBezTo>
                    <a:pt x="28" y="0"/>
                    <a:pt x="30" y="2"/>
                    <a:pt x="30" y="3"/>
                  </a:cubicBezTo>
                  <a:cubicBezTo>
                    <a:pt x="30" y="5"/>
                    <a:pt x="28" y="6"/>
                    <a:pt x="2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5" name="Freeform 119"/>
            <p:cNvSpPr/>
            <p:nvPr/>
          </p:nvSpPr>
          <p:spPr bwMode="auto">
            <a:xfrm>
              <a:off x="2636838" y="5037138"/>
              <a:ext cx="158750" cy="209550"/>
            </a:xfrm>
            <a:custGeom>
              <a:avLst/>
              <a:gdLst>
                <a:gd name="T0" fmla="*/ 27 w 29"/>
                <a:gd name="T1" fmla="*/ 38 h 38"/>
                <a:gd name="T2" fmla="*/ 25 w 29"/>
                <a:gd name="T3" fmla="*/ 36 h 38"/>
                <a:gd name="T4" fmla="*/ 21 w 29"/>
                <a:gd name="T5" fmla="*/ 27 h 38"/>
                <a:gd name="T6" fmla="*/ 14 w 29"/>
                <a:gd name="T7" fmla="*/ 7 h 38"/>
                <a:gd name="T8" fmla="*/ 9 w 29"/>
                <a:gd name="T9" fmla="*/ 21 h 38"/>
                <a:gd name="T10" fmla="*/ 4 w 29"/>
                <a:gd name="T11" fmla="*/ 35 h 38"/>
                <a:gd name="T12" fmla="*/ 1 w 29"/>
                <a:gd name="T13" fmla="*/ 36 h 38"/>
                <a:gd name="T14" fmla="*/ 0 w 29"/>
                <a:gd name="T15" fmla="*/ 34 h 38"/>
                <a:gd name="T16" fmla="*/ 5 w 29"/>
                <a:gd name="T17" fmla="*/ 20 h 38"/>
                <a:gd name="T18" fmla="*/ 12 w 29"/>
                <a:gd name="T19" fmla="*/ 1 h 38"/>
                <a:gd name="T20" fmla="*/ 14 w 29"/>
                <a:gd name="T21" fmla="*/ 0 h 38"/>
                <a:gd name="T22" fmla="*/ 14 w 29"/>
                <a:gd name="T23" fmla="*/ 0 h 38"/>
                <a:gd name="T24" fmla="*/ 16 w 29"/>
                <a:gd name="T25" fmla="*/ 1 h 38"/>
                <a:gd name="T26" fmla="*/ 25 w 29"/>
                <a:gd name="T27" fmla="*/ 25 h 38"/>
                <a:gd name="T28" fmla="*/ 28 w 29"/>
                <a:gd name="T29" fmla="*/ 35 h 38"/>
                <a:gd name="T30" fmla="*/ 27 w 29"/>
                <a:gd name="T31" fmla="*/ 38 h 38"/>
                <a:gd name="T32" fmla="*/ 27 w 29"/>
                <a:gd name="T3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 h="38">
                  <a:moveTo>
                    <a:pt x="27" y="38"/>
                  </a:moveTo>
                  <a:cubicBezTo>
                    <a:pt x="26" y="38"/>
                    <a:pt x="25" y="37"/>
                    <a:pt x="25" y="36"/>
                  </a:cubicBezTo>
                  <a:cubicBezTo>
                    <a:pt x="24" y="35"/>
                    <a:pt x="23" y="31"/>
                    <a:pt x="21" y="27"/>
                  </a:cubicBezTo>
                  <a:cubicBezTo>
                    <a:pt x="19" y="21"/>
                    <a:pt x="16" y="13"/>
                    <a:pt x="14" y="7"/>
                  </a:cubicBezTo>
                  <a:cubicBezTo>
                    <a:pt x="12" y="11"/>
                    <a:pt x="11" y="16"/>
                    <a:pt x="9" y="21"/>
                  </a:cubicBezTo>
                  <a:cubicBezTo>
                    <a:pt x="7" y="27"/>
                    <a:pt x="5" y="32"/>
                    <a:pt x="4" y="35"/>
                  </a:cubicBezTo>
                  <a:cubicBezTo>
                    <a:pt x="3" y="36"/>
                    <a:pt x="2" y="37"/>
                    <a:pt x="1" y="36"/>
                  </a:cubicBezTo>
                  <a:cubicBezTo>
                    <a:pt x="0" y="36"/>
                    <a:pt x="0" y="35"/>
                    <a:pt x="0" y="34"/>
                  </a:cubicBezTo>
                  <a:cubicBezTo>
                    <a:pt x="2" y="30"/>
                    <a:pt x="3" y="25"/>
                    <a:pt x="5" y="20"/>
                  </a:cubicBezTo>
                  <a:cubicBezTo>
                    <a:pt x="8" y="13"/>
                    <a:pt x="10" y="6"/>
                    <a:pt x="12" y="1"/>
                  </a:cubicBezTo>
                  <a:cubicBezTo>
                    <a:pt x="12" y="1"/>
                    <a:pt x="13" y="0"/>
                    <a:pt x="14" y="0"/>
                  </a:cubicBezTo>
                  <a:cubicBezTo>
                    <a:pt x="14" y="0"/>
                    <a:pt x="14" y="0"/>
                    <a:pt x="14" y="0"/>
                  </a:cubicBezTo>
                  <a:cubicBezTo>
                    <a:pt x="15" y="0"/>
                    <a:pt x="15" y="1"/>
                    <a:pt x="16" y="1"/>
                  </a:cubicBezTo>
                  <a:cubicBezTo>
                    <a:pt x="19" y="8"/>
                    <a:pt x="22" y="18"/>
                    <a:pt x="25" y="25"/>
                  </a:cubicBezTo>
                  <a:cubicBezTo>
                    <a:pt x="26" y="30"/>
                    <a:pt x="28" y="33"/>
                    <a:pt x="28" y="35"/>
                  </a:cubicBezTo>
                  <a:cubicBezTo>
                    <a:pt x="29" y="36"/>
                    <a:pt x="28" y="37"/>
                    <a:pt x="27" y="38"/>
                  </a:cubicBezTo>
                  <a:cubicBezTo>
                    <a:pt x="27" y="38"/>
                    <a:pt x="27" y="38"/>
                    <a:pt x="27"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
          <p:nvSpPr>
            <p:cNvPr id="146" name="Freeform 120"/>
            <p:cNvSpPr/>
            <p:nvPr/>
          </p:nvSpPr>
          <p:spPr bwMode="auto">
            <a:xfrm>
              <a:off x="2630488" y="5153025"/>
              <a:ext cx="165100" cy="22225"/>
            </a:xfrm>
            <a:custGeom>
              <a:avLst/>
              <a:gdLst>
                <a:gd name="T0" fmla="*/ 28 w 30"/>
                <a:gd name="T1" fmla="*/ 4 h 4"/>
                <a:gd name="T2" fmla="*/ 18 w 30"/>
                <a:gd name="T3" fmla="*/ 4 h 4"/>
                <a:gd name="T4" fmla="*/ 2 w 30"/>
                <a:gd name="T5" fmla="*/ 4 h 4"/>
                <a:gd name="T6" fmla="*/ 2 w 30"/>
                <a:gd name="T7" fmla="*/ 4 h 4"/>
                <a:gd name="T8" fmla="*/ 0 w 30"/>
                <a:gd name="T9" fmla="*/ 2 h 4"/>
                <a:gd name="T10" fmla="*/ 2 w 30"/>
                <a:gd name="T11" fmla="*/ 0 h 4"/>
                <a:gd name="T12" fmla="*/ 18 w 30"/>
                <a:gd name="T13" fmla="*/ 0 h 4"/>
                <a:gd name="T14" fmla="*/ 28 w 30"/>
                <a:gd name="T15" fmla="*/ 0 h 4"/>
                <a:gd name="T16" fmla="*/ 30 w 30"/>
                <a:gd name="T17" fmla="*/ 2 h 4"/>
                <a:gd name="T18" fmla="*/ 28 w 30"/>
                <a:gd name="T19"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4">
                  <a:moveTo>
                    <a:pt x="28" y="4"/>
                  </a:moveTo>
                  <a:cubicBezTo>
                    <a:pt x="25" y="4"/>
                    <a:pt x="22" y="4"/>
                    <a:pt x="18" y="4"/>
                  </a:cubicBezTo>
                  <a:cubicBezTo>
                    <a:pt x="12" y="4"/>
                    <a:pt x="6" y="4"/>
                    <a:pt x="2" y="4"/>
                  </a:cubicBezTo>
                  <a:cubicBezTo>
                    <a:pt x="2" y="4"/>
                    <a:pt x="2" y="4"/>
                    <a:pt x="2" y="4"/>
                  </a:cubicBezTo>
                  <a:cubicBezTo>
                    <a:pt x="1" y="4"/>
                    <a:pt x="0" y="3"/>
                    <a:pt x="0" y="2"/>
                  </a:cubicBezTo>
                  <a:cubicBezTo>
                    <a:pt x="0" y="1"/>
                    <a:pt x="1" y="0"/>
                    <a:pt x="2" y="0"/>
                  </a:cubicBezTo>
                  <a:cubicBezTo>
                    <a:pt x="6" y="0"/>
                    <a:pt x="12" y="0"/>
                    <a:pt x="18" y="0"/>
                  </a:cubicBezTo>
                  <a:cubicBezTo>
                    <a:pt x="22" y="0"/>
                    <a:pt x="25" y="0"/>
                    <a:pt x="28" y="0"/>
                  </a:cubicBezTo>
                  <a:cubicBezTo>
                    <a:pt x="29" y="0"/>
                    <a:pt x="30" y="1"/>
                    <a:pt x="30" y="2"/>
                  </a:cubicBezTo>
                  <a:cubicBezTo>
                    <a:pt x="30" y="3"/>
                    <a:pt x="29" y="4"/>
                    <a:pt x="2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ct val="0"/>
                </a:spcBef>
                <a:spcAft>
                  <a:spcPct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grpSp>
      <p:sp>
        <p:nvSpPr>
          <p:cNvPr id="147" name="矩形 146"/>
          <p:cNvSpPr/>
          <p:nvPr/>
        </p:nvSpPr>
        <p:spPr>
          <a:xfrm>
            <a:off x="6988346" y="3080605"/>
            <a:ext cx="3509350" cy="2644250"/>
          </a:xfrm>
          <a:prstGeom prst="rect">
            <a:avLst/>
          </a:prstGeom>
        </p:spPr>
        <p:txBody>
          <a:bodyPr wrap="square">
            <a:spAutoFit/>
          </a:bodyPr>
          <a:lstStyle/>
          <a:p>
            <a:pPr marL="0" marR="0" lvl="0" indent="0" algn="l" defTabSz="914400" rtl="0" eaLnBrk="1" fontAlgn="auto" latinLnBrk="0" hangingPunct="1">
              <a:lnSpc>
                <a:spcPct val="150000"/>
              </a:lnSpc>
              <a:spcBef>
                <a:spcPct val="0"/>
              </a:spcBef>
              <a:spcAft>
                <a:spcPct val="0"/>
              </a:spcAft>
              <a:buClrTx/>
              <a:buSzTx/>
              <a:buFontTx/>
              <a:buNone/>
              <a:defRPr/>
            </a:pP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Click here to add text content, such as keywords, some brief introductions, </a:t>
            </a:r>
            <a:r>
              <a:rPr kumimoji="0" lang="en-US" altLang="zh-CN" sz="1400" b="0" i="0" u="none" strike="noStrike" kern="1200" cap="none" spc="0" normalizeH="0" baseline="0" noProof="0" dirty="0" err="1">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etc.Click</a:t>
            </a:r>
            <a:r>
              <a:rPr kumimoji="0" lang="en-US" altLang="zh-CN" sz="1400" b="0"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 here to add content, content to match the title. </a:t>
            </a:r>
            <a:endParaRPr kumimoji="0" lang="zh-CN" altLang="en-US" sz="1400" b="0" i="0" u="none" strike="noStrike" kern="1200" cap="none" spc="0" normalizeH="0" baseline="0" noProof="0" dirty="0">
              <a:ln>
                <a:noFill/>
              </a:ln>
              <a:solidFill>
                <a:srgbClr val="5B9BD5">
                  <a:lumMod val="50000"/>
                </a:srgbClr>
              </a:solidFill>
              <a:effectLst/>
              <a:uLnTx/>
              <a:uFillTx/>
              <a:latin typeface="Calibri"/>
              <a:ea typeface="宋体" panose="02010600030101010101" pitchFamily="2" charset="-122"/>
              <a:cs typeface="+mn-cs"/>
            </a:endParaRPr>
          </a:p>
          <a:p>
            <a:pPr marL="0" marR="0" lvl="0" indent="0" algn="l" defTabSz="914400" rtl="0" eaLnBrk="1" fontAlgn="auto" latinLnBrk="0" hangingPunct="1">
              <a:lnSpc>
                <a:spcPct val="150000"/>
              </a:lnSpc>
              <a:spcBef>
                <a:spcPct val="0"/>
              </a:spcBef>
              <a:spcAft>
                <a:spcPct val="0"/>
              </a:spcAft>
              <a:buClrTx/>
              <a:buSzTx/>
              <a:buFontTx/>
              <a:buNone/>
              <a:defRPr/>
            </a:pPr>
            <a:endParaRPr kumimoji="0" lang="zh-CN" altLang="en-US" sz="1400" b="0" i="0" u="none" strike="noStrike" kern="1200" cap="none" spc="0" normalizeH="0" baseline="0" noProof="0" dirty="0">
              <a:ln>
                <a:noFill/>
              </a:ln>
              <a:solidFill>
                <a:prstClr val="black"/>
              </a:solidFill>
              <a:effectLst/>
              <a:uLnTx/>
              <a:uFillTx/>
              <a:latin typeface="Calibri"/>
              <a:ea typeface="宋体" panose="02010600030101010101" pitchFamily="2" charset="-122"/>
              <a:cs typeface="+mn-cs"/>
            </a:endParaRPr>
          </a:p>
        </p:txBody>
      </p:sp>
      <p:sp>
        <p:nvSpPr>
          <p:cNvPr id="148" name="文本框 147"/>
          <p:cNvSpPr txBox="1"/>
          <p:nvPr/>
        </p:nvSpPr>
        <p:spPr>
          <a:xfrm>
            <a:off x="6975863" y="2581508"/>
            <a:ext cx="2024299" cy="400110"/>
          </a:xfrm>
          <a:prstGeom prst="rect">
            <a:avLst/>
          </a:prstGeom>
          <a:noFill/>
        </p:spPr>
        <p:txBody>
          <a:bodyPr wrap="square" rtlCol="0">
            <a:spAutoFit/>
          </a:bodyPr>
          <a:lstStyle>
            <a:defPPr>
              <a:defRPr lang="zh-CN"/>
            </a:defPPr>
            <a:lvl1pPr algn="ctr">
              <a:defRPr sz="3200" b="1">
                <a:solidFill>
                  <a:srgbClr val="808080"/>
                </a:solidFill>
                <a:latin typeface="微软雅黑" panose="020B0503020204020204" pitchFamily="34" charset="-122"/>
                <a:ea typeface="微软雅黑" panose="020B0503020204020204" pitchFamily="34" charset="-122"/>
              </a:defRPr>
            </a:lvl1pPr>
          </a:lstStyle>
          <a:p>
            <a:pPr marL="0" marR="0" lvl="0" indent="0" algn="ctr" defTabSz="914400" rtl="0" eaLnBrk="1" fontAlgn="auto" latinLnBrk="0" hangingPunct="1">
              <a:lnSpc>
                <a:spcPct val="100000"/>
              </a:lnSpc>
              <a:spcBef>
                <a:spcPct val="0"/>
              </a:spcBef>
              <a:spcAft>
                <a:spcPct val="0"/>
              </a:spcAft>
              <a:buClrTx/>
              <a:buSzTx/>
              <a:buFontTx/>
              <a:buNone/>
              <a:defRPr/>
            </a:pPr>
            <a:r>
              <a:rPr kumimoji="0" lang="en-US" altLang="zh-CN" sz="20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rPr>
              <a:t>Add title text</a:t>
            </a:r>
            <a:endParaRPr kumimoji="0" lang="zh-CN" altLang="en-US" sz="2000" b="1" i="0" u="none" strike="noStrike" kern="1200" cap="none" spc="0" normalizeH="0" baseline="0" noProof="0" dirty="0">
              <a:ln>
                <a:noFill/>
              </a:ln>
              <a:solidFill>
                <a:srgbClr val="5B9BD5">
                  <a:lumMod val="50000"/>
                </a:srgbClr>
              </a:solidFill>
              <a:effectLst/>
              <a:uLnTx/>
              <a:uFillTx/>
              <a:latin typeface="微软雅黑" panose="020B0503020204020204" pitchFamily="34" charset="-122"/>
              <a:ea typeface="微软雅黑" panose="020B0503020204020204" pitchFamily="34" charset="-122"/>
              <a:cs typeface="+mn-cs"/>
            </a:endParaRPr>
          </a:p>
        </p:txBody>
      </p:sp>
      <p:cxnSp>
        <p:nvCxnSpPr>
          <p:cNvPr id="149" name="直接连接符 148"/>
          <p:cNvCxnSpPr/>
          <p:nvPr/>
        </p:nvCxnSpPr>
        <p:spPr>
          <a:xfrm>
            <a:off x="7051641" y="3062459"/>
            <a:ext cx="3164582" cy="0"/>
          </a:xfrm>
          <a:prstGeom prst="line">
            <a:avLst/>
          </a:prstGeom>
          <a:solidFill>
            <a:srgbClr val="070606"/>
          </a:solidFill>
          <a:ln w="15875">
            <a:solidFill>
              <a:schemeClr val="accent1">
                <a:lumMod val="50000"/>
              </a:schemeClr>
            </a:solidFill>
            <a:round/>
          </a:ln>
        </p:spPr>
      </p:cxnSp>
    </p:spTree>
  </p:cSld>
  <p:clrMapOvr>
    <a:masterClrMapping/>
  </p:clrMapOvr>
  <mc:AlternateContent xmlns:mc="http://schemas.openxmlformats.org/markup-compatibility/2006" xmlns:p14="http://schemas.microsoft.com/office/powerpoint/2010/main">
    <mc:Choice Requires="p14">
      <p:transition spd="slow" p14:dur="2500" advTm="2000">
        <p:checker/>
      </p:transition>
    </mc:Choice>
    <mc:Fallback xmlns:p159="http://schemas.microsoft.com/office/powerpoint/2015/09/main" xmlns:p15="http://schemas.microsoft.com/office/powerpoint/2012/main" xmlns:a14="http://schemas.microsoft.com/office/drawing/2010/main" xmlns:wp="http://schemas.openxmlformats.org/drawingml/2006/wordprocessingDrawing" xmlns:w="http://schemas.openxmlformats.org/wordprocessingml/2006/main" xmlns:m="http://schemas.openxmlformats.org/officeDocument/2006/math" xmlns="">
      <p:transition spd="slow" advTm="2000">
        <p:checker/>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0" presetClass="entr" presetSubtype="0" dur="500" fill="hold"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fade">
                                      <p:cBhvr>
                                        <p:cTn id="7" dur="500"/>
                                        <p:tgtEl>
                                          <p:spTgt spid="197"/>
                                        </p:tgtEl>
                                      </p:cBhvr>
                                    </p:animEffect>
                                  </p:childTnLst>
                                </p:cTn>
                              </p:par>
                              <p:par>
                                <p:cTn id="8" presetID="10" presetClass="entr" presetSubtype="0" dur="500" fill="hold" nodeType="withEffect">
                                  <p:stCondLst>
                                    <p:cond delay="0"/>
                                  </p:stCondLst>
                                  <p:childTnLst>
                                    <p:set>
                                      <p:cBhvr>
                                        <p:cTn id="9" dur="1" fill="hold">
                                          <p:stCondLst>
                                            <p:cond delay="0"/>
                                          </p:stCondLst>
                                        </p:cTn>
                                        <p:tgtEl>
                                          <p:spTgt spid="236"/>
                                        </p:tgtEl>
                                        <p:attrNameLst>
                                          <p:attrName>style.visibility</p:attrName>
                                        </p:attrNameLst>
                                      </p:cBhvr>
                                      <p:to>
                                        <p:strVal val="visible"/>
                                      </p:to>
                                    </p:set>
                                    <p:animEffect transition="in" filter="fade">
                                      <p:cBhvr>
                                        <p:cTn id="10" dur="500"/>
                                        <p:tgtEl>
                                          <p:spTgt spid="236"/>
                                        </p:tgtEl>
                                      </p:cBhvr>
                                    </p:animEffect>
                                  </p:childTnLst>
                                </p:cTn>
                              </p:par>
                            </p:childTnLst>
                          </p:cTn>
                        </p:par>
                        <p:par>
                          <p:cTn id="11" fill="hold" nodeType="afterGroup">
                            <p:stCondLst>
                              <p:cond delay="500"/>
                            </p:stCondLst>
                            <p:childTnLst>
                              <p:par>
                                <p:cTn id="12" presetID="10" presetClass="entr" presetSubtype="0" dur="500" fill="hold" grpId="0"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childTnLst>
                          </p:cTn>
                        </p:par>
                        <p:par>
                          <p:cTn id="15" fill="hold" nodeType="afterGroup">
                            <p:stCondLst>
                              <p:cond delay="1000"/>
                            </p:stCondLst>
                            <p:childTnLst>
                              <p:par>
                                <p:cTn id="16" presetID="22" presetClass="entr" presetSubtype="8" dur="500" fill="hold" nodeType="afterEffect">
                                  <p:stCondLst>
                                    <p:cond delay="0"/>
                                  </p:stCondLst>
                                  <p:childTnLst>
                                    <p:set>
                                      <p:cBhvr>
                                        <p:cTn id="17" dur="1" fill="hold">
                                          <p:stCondLst>
                                            <p:cond delay="0"/>
                                          </p:stCondLst>
                                        </p:cTn>
                                        <p:tgtEl>
                                          <p:spTgt spid="81"/>
                                        </p:tgtEl>
                                        <p:attrNameLst>
                                          <p:attrName>style.visibility</p:attrName>
                                        </p:attrNameLst>
                                      </p:cBhvr>
                                      <p:to>
                                        <p:strVal val="visible"/>
                                      </p:to>
                                    </p:set>
                                    <p:animEffect transition="in" filter="wipe(left)">
                                      <p:cBhvr>
                                        <p:cTn id="18" dur="500"/>
                                        <p:tgtEl>
                                          <p:spTgt spid="81"/>
                                        </p:tgtEl>
                                      </p:cBhvr>
                                    </p:animEffect>
                                  </p:childTnLst>
                                </p:cTn>
                              </p:par>
                            </p:childTnLst>
                          </p:cTn>
                        </p:par>
                        <p:par>
                          <p:cTn id="19" fill="hold" nodeType="afterGroup">
                            <p:stCondLst>
                              <p:cond delay="1500"/>
                            </p:stCondLst>
                            <p:childTnLst>
                              <p:par>
                                <p:cTn id="20" presetID="22" presetClass="entr" presetSubtype="1" dur="500" fill="hold" grpId="0" nodeType="afterEffect">
                                  <p:stCondLst>
                                    <p:cond delay="0"/>
                                  </p:stCondLst>
                                  <p:childTnLst>
                                    <p:set>
                                      <p:cBhvr>
                                        <p:cTn id="21" dur="1" fill="hold">
                                          <p:stCondLst>
                                            <p:cond delay="0"/>
                                          </p:stCondLst>
                                        </p:cTn>
                                        <p:tgtEl>
                                          <p:spTgt spid="148"/>
                                        </p:tgtEl>
                                        <p:attrNameLst>
                                          <p:attrName>style.visibility</p:attrName>
                                        </p:attrNameLst>
                                      </p:cBhvr>
                                      <p:to>
                                        <p:strVal val="visible"/>
                                      </p:to>
                                    </p:set>
                                    <p:animEffect transition="in" filter="wipe(up)">
                                      <p:cBhvr>
                                        <p:cTn id="22" dur="500"/>
                                        <p:tgtEl>
                                          <p:spTgt spid="148"/>
                                        </p:tgtEl>
                                      </p:cBhvr>
                                    </p:animEffect>
                                  </p:childTnLst>
                                </p:cTn>
                              </p:par>
                            </p:childTnLst>
                          </p:cTn>
                        </p:par>
                        <p:par>
                          <p:cTn id="23" fill="hold" nodeType="afterGroup">
                            <p:stCondLst>
                              <p:cond delay="2000"/>
                            </p:stCondLst>
                            <p:childTnLst>
                              <p:par>
                                <p:cTn id="24" presetID="22" presetClass="entr" presetSubtype="8" dur="500" fill="hold" nodeType="afterEffect">
                                  <p:stCondLst>
                                    <p:cond delay="0"/>
                                  </p:stCondLst>
                                  <p:childTnLst>
                                    <p:set>
                                      <p:cBhvr>
                                        <p:cTn id="25" dur="1" fill="hold">
                                          <p:stCondLst>
                                            <p:cond delay="0"/>
                                          </p:stCondLst>
                                        </p:cTn>
                                        <p:tgtEl>
                                          <p:spTgt spid="149"/>
                                        </p:tgtEl>
                                        <p:attrNameLst>
                                          <p:attrName>style.visibility</p:attrName>
                                        </p:attrNameLst>
                                      </p:cBhvr>
                                      <p:to>
                                        <p:strVal val="visible"/>
                                      </p:to>
                                    </p:set>
                                    <p:animEffect transition="in" filter="wipe(left)">
                                      <p:cBhvr>
                                        <p:cTn id="26" dur="500"/>
                                        <p:tgtEl>
                                          <p:spTgt spid="149"/>
                                        </p:tgtEl>
                                      </p:cBhvr>
                                    </p:animEffect>
                                  </p:childTnLst>
                                </p:cTn>
                              </p:par>
                            </p:childTnLst>
                          </p:cTn>
                        </p:par>
                        <p:par>
                          <p:cTn id="27" fill="hold" nodeType="afterGroup">
                            <p:stCondLst>
                              <p:cond delay="2500"/>
                            </p:stCondLst>
                            <p:childTnLst>
                              <p:par>
                                <p:cTn id="28" presetID="22" presetClass="entr" presetSubtype="1" dur="1000" fill="hold" grpId="0" nodeType="afterEffect">
                                  <p:stCondLst>
                                    <p:cond delay="0"/>
                                  </p:stCondLst>
                                  <p:childTnLst>
                                    <p:set>
                                      <p:cBhvr>
                                        <p:cTn id="29" dur="1" fill="hold">
                                          <p:stCondLst>
                                            <p:cond delay="0"/>
                                          </p:stCondLst>
                                        </p:cTn>
                                        <p:tgtEl>
                                          <p:spTgt spid="147"/>
                                        </p:tgtEl>
                                        <p:attrNameLst>
                                          <p:attrName>style.visibility</p:attrName>
                                        </p:attrNameLst>
                                      </p:cBhvr>
                                      <p:to>
                                        <p:strVal val="visible"/>
                                      </p:to>
                                    </p:set>
                                    <p:animEffect transition="in" filter="wipe(up)">
                                      <p:cBhvr>
                                        <p:cTn id="30" dur="1000"/>
                                        <p:tgtEl>
                                          <p:spTgt spid="1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47" grpId="0"/>
      <p:bldP spid="148" grpId="0"/>
    </p:bldLst>
  </p:timing>
</p:sld>
</file>

<file path=ppt/tags/tag1.xml><?xml version="1.0" encoding="utf-8"?>
<p:tagLst xmlns:a="http://schemas.openxmlformats.org/drawingml/2006/main" xmlns:r="http://schemas.openxmlformats.org/officeDocument/2006/relationships" xmlns:p="http://schemas.openxmlformats.org/presentationml/2006/main">
  <p:tag name="AS_NET" val="4.0.30319.42000"/>
  <p:tag name="AS_OS" val="Microsoft Windows NT 6.1.7601 Service Pack 1"/>
  <p:tag name="AS_RELEASE_DATE" val="2022.11.14"/>
  <p:tag name="AS_TITLE" val="Aspose.Slides for .NET 4.0 Client Profile"/>
  <p:tag name="AS_VERSION" val="22.11"/>
</p:tagLst>
</file>

<file path=ppt/theme/theme1.xml><?xml version="1.0" encoding="utf-8"?>
<a:theme xmlns:a="http://schemas.openxmlformats.org/drawingml/2006/main" name="www.freeppt7.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a:ea typeface="等线 Light"/>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等线"/>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www.jpppt.com">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宋体"/>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宋体"/>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1</Template>
  <TotalTime>0</TotalTime>
  <Words>1430</Words>
  <Application>Microsoft Office PowerPoint</Application>
  <PresentationFormat>宽屏</PresentationFormat>
  <Paragraphs>167</Paragraphs>
  <Slides>32</Slides>
  <Notes>11</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32</vt:i4>
      </vt:variant>
    </vt:vector>
  </HeadingPairs>
  <TitlesOfParts>
    <vt:vector size="43" baseType="lpstr">
      <vt:lpstr>等线</vt:lpstr>
      <vt:lpstr>等线 Light</vt:lpstr>
      <vt:lpstr>方正粗倩简体</vt:lpstr>
      <vt:lpstr>微软雅黑</vt:lpstr>
      <vt:lpstr>Amatic SC</vt:lpstr>
      <vt:lpstr>Arial</vt:lpstr>
      <vt:lpstr>Calibri</vt:lpstr>
      <vt:lpstr>MS Reference Sans Serif</vt:lpstr>
      <vt:lpstr>Roboto Medium</vt:lpstr>
      <vt:lpstr>www.freeppt7.com</vt:lpstr>
      <vt:lpstr>www.jpppt.com</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Use our editable graphic resources...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卡通海洋</dc:title>
  <dc:creator/>
  <cp:keywords>www.freeppt7.com</cp:keywords>
  <dc:description>www.freeppt7.com</dc:description>
  <cp:lastModifiedBy/>
  <cp:revision>1</cp:revision>
  <dcterms:created xsi:type="dcterms:W3CDTF">2017-04-12T16:51:00Z</dcterms:created>
  <dcterms:modified xsi:type="dcterms:W3CDTF">2024-04-24T15:22:20Z</dcterms:modified>
</cp:coreProperties>
</file>